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5" r:id="rId11"/>
    <p:sldId id="297" r:id="rId12"/>
    <p:sldId id="298" r:id="rId13"/>
    <p:sldId id="265" r:id="rId14"/>
    <p:sldId id="266" r:id="rId15"/>
    <p:sldId id="26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86" r:id="rId35"/>
    <p:sldId id="287" r:id="rId36"/>
    <p:sldId id="288" r:id="rId37"/>
    <p:sldId id="289" r:id="rId38"/>
    <p:sldId id="308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292" r:id="rId50"/>
    <p:sldId id="322" r:id="rId51"/>
    <p:sldId id="294" r:id="rId52"/>
    <p:sldId id="282" r:id="rId53"/>
    <p:sldId id="280" r:id="rId54"/>
    <p:sldId id="290" r:id="rId55"/>
    <p:sldId id="281" r:id="rId56"/>
    <p:sldId id="291" r:id="rId57"/>
    <p:sldId id="320" r:id="rId58"/>
    <p:sldId id="321" r:id="rId59"/>
    <p:sldId id="324" r:id="rId60"/>
  </p:sldIdLst>
  <p:sldSz cx="9144000" cy="5143500" type="screen16x9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71" autoAdjust="0"/>
  </p:normalViewPr>
  <p:slideViewPr>
    <p:cSldViewPr>
      <p:cViewPr varScale="1">
        <p:scale>
          <a:sx n="93" d="100"/>
          <a:sy n="93" d="100"/>
        </p:scale>
        <p:origin x="768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egoESTEBAN\Desktop\tesis%20escrito\de%20job\tendenci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egoESTEBAN\Desktop\tesis%20escrito\de%20job\Datos-PHmetro_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600" b="0" i="0" baseline="0">
                <a:effectLst/>
              </a:rPr>
              <a:t>DATOS DEL PLC VS PRESION DEL SISTEMA</a:t>
            </a:r>
            <a:endParaRPr lang="es-EC" sz="16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Hoja2!$G$5:$G$6</c:f>
              <c:strCache>
                <c:ptCount val="2"/>
                <c:pt idx="0">
                  <c:v>Presión </c:v>
                </c:pt>
                <c:pt idx="1">
                  <c:v>[PSI]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492687414624342"/>
                  <c:y val="-2.889766874211364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</c:trendlineLbl>
          </c:trendline>
          <c:xVal>
            <c:numRef>
              <c:f>Hoja2!$F$7:$F$21</c:f>
              <c:numCache>
                <c:formatCode>0.00</c:formatCode>
                <c:ptCount val="15"/>
                <c:pt idx="0">
                  <c:v>0</c:v>
                </c:pt>
                <c:pt idx="1">
                  <c:v>8.3333333333333339</c:v>
                </c:pt>
                <c:pt idx="2">
                  <c:v>17.333333333333332</c:v>
                </c:pt>
                <c:pt idx="3">
                  <c:v>31.666666666666668</c:v>
                </c:pt>
                <c:pt idx="4">
                  <c:v>45</c:v>
                </c:pt>
                <c:pt idx="5">
                  <c:v>57.333333333333336</c:v>
                </c:pt>
                <c:pt idx="6">
                  <c:v>71.333333333333329</c:v>
                </c:pt>
                <c:pt idx="7">
                  <c:v>84.666666666666671</c:v>
                </c:pt>
                <c:pt idx="8">
                  <c:v>99.333333333333329</c:v>
                </c:pt>
                <c:pt idx="9">
                  <c:v>114.66666666666667</c:v>
                </c:pt>
                <c:pt idx="10">
                  <c:v>124.66666666666667</c:v>
                </c:pt>
                <c:pt idx="11">
                  <c:v>138.33333333333334</c:v>
                </c:pt>
                <c:pt idx="12">
                  <c:v>153.66666666666666</c:v>
                </c:pt>
                <c:pt idx="13">
                  <c:v>164</c:v>
                </c:pt>
                <c:pt idx="14">
                  <c:v>180.33333333333334</c:v>
                </c:pt>
              </c:numCache>
            </c:numRef>
          </c:xVal>
          <c:yVal>
            <c:numRef>
              <c:f>Hoja2!$G$7:$G$21</c:f>
              <c:numCache>
                <c:formatCode>General</c:formatCode>
                <c:ptCount val="15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0286992"/>
        <c:axId val="830294064"/>
      </c:scatterChart>
      <c:valAx>
        <c:axId val="830286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 DATOS PLC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30294064"/>
        <c:crosses val="autoZero"/>
        <c:crossBetween val="midCat"/>
      </c:valAx>
      <c:valAx>
        <c:axId val="83029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PRESION DEL SISTEMA PSI</a:t>
                </a:r>
              </a:p>
            </c:rich>
          </c:tx>
          <c:layout>
            <c:manualLayout>
              <c:xMode val="edge"/>
              <c:yMode val="edge"/>
              <c:x val="2.5927211322812737E-2"/>
              <c:y val="0.1993574138305852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30286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DATOS PLC</a:t>
            </a:r>
            <a:r>
              <a:rPr lang="en-US" baseline="0"/>
              <a:t> VS PH DIVERSAS SUSTANCIAS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Hoja2!$F$1</c:f>
              <c:strCache>
                <c:ptCount val="1"/>
                <c:pt idx="0">
                  <c:v>ph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762762121629986"/>
                  <c:y val="0.1830903660414976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</c:trendlineLbl>
          </c:trendline>
          <c:xVal>
            <c:numRef>
              <c:f>Hoja2!$E$2:$E$27</c:f>
              <c:numCache>
                <c:formatCode>0.00</c:formatCode>
                <c:ptCount val="26"/>
                <c:pt idx="0">
                  <c:v>34.5</c:v>
                </c:pt>
                <c:pt idx="1">
                  <c:v>35.5</c:v>
                </c:pt>
                <c:pt idx="2">
                  <c:v>85</c:v>
                </c:pt>
                <c:pt idx="3">
                  <c:v>89.9</c:v>
                </c:pt>
                <c:pt idx="4">
                  <c:v>170</c:v>
                </c:pt>
                <c:pt idx="5">
                  <c:v>171</c:v>
                </c:pt>
                <c:pt idx="6">
                  <c:v>265.5</c:v>
                </c:pt>
                <c:pt idx="7">
                  <c:v>282.5</c:v>
                </c:pt>
                <c:pt idx="8">
                  <c:v>286.5</c:v>
                </c:pt>
                <c:pt idx="9">
                  <c:v>338.5</c:v>
                </c:pt>
                <c:pt idx="10">
                  <c:v>370</c:v>
                </c:pt>
                <c:pt idx="11">
                  <c:v>411</c:v>
                </c:pt>
                <c:pt idx="12">
                  <c:v>486.5</c:v>
                </c:pt>
                <c:pt idx="13">
                  <c:v>485.5</c:v>
                </c:pt>
                <c:pt idx="14">
                  <c:v>554.5</c:v>
                </c:pt>
                <c:pt idx="15">
                  <c:v>559</c:v>
                </c:pt>
                <c:pt idx="16">
                  <c:v>575.5</c:v>
                </c:pt>
                <c:pt idx="17">
                  <c:v>581.5</c:v>
                </c:pt>
                <c:pt idx="18">
                  <c:v>637.5</c:v>
                </c:pt>
                <c:pt idx="19">
                  <c:v>639.5</c:v>
                </c:pt>
                <c:pt idx="20">
                  <c:v>682.5</c:v>
                </c:pt>
                <c:pt idx="21">
                  <c:v>688</c:v>
                </c:pt>
                <c:pt idx="22" formatCode="General">
                  <c:v>705.5</c:v>
                </c:pt>
                <c:pt idx="23">
                  <c:v>705.5</c:v>
                </c:pt>
                <c:pt idx="24">
                  <c:v>816.5</c:v>
                </c:pt>
                <c:pt idx="25">
                  <c:v>820.5</c:v>
                </c:pt>
              </c:numCache>
            </c:numRef>
          </c:xVal>
          <c:yVal>
            <c:numRef>
              <c:f>Hoja2!$F$2:$F$27</c:f>
              <c:numCache>
                <c:formatCode>_(* #,##0.00_);_(* \(#,##0.00\);_(* "-"??_);_(@_)</c:formatCode>
                <c:ptCount val="26"/>
                <c:pt idx="0" formatCode="0.00">
                  <c:v>1</c:v>
                </c:pt>
                <c:pt idx="1">
                  <c:v>1.04</c:v>
                </c:pt>
                <c:pt idx="2" formatCode="0.00">
                  <c:v>1.66</c:v>
                </c:pt>
                <c:pt idx="3">
                  <c:v>1.74</c:v>
                </c:pt>
                <c:pt idx="4" formatCode="0.00">
                  <c:v>2.81</c:v>
                </c:pt>
                <c:pt idx="5">
                  <c:v>2.83</c:v>
                </c:pt>
                <c:pt idx="6" formatCode="0.00">
                  <c:v>4.09</c:v>
                </c:pt>
                <c:pt idx="7" formatCode="0.00">
                  <c:v>4.37</c:v>
                </c:pt>
                <c:pt idx="8">
                  <c:v>4.4000000000000004</c:v>
                </c:pt>
                <c:pt idx="9">
                  <c:v>5.1100000000000003</c:v>
                </c:pt>
                <c:pt idx="10" formatCode="0.00">
                  <c:v>5.6</c:v>
                </c:pt>
                <c:pt idx="11" formatCode="0.00">
                  <c:v>6</c:v>
                </c:pt>
                <c:pt idx="12">
                  <c:v>7.05</c:v>
                </c:pt>
                <c:pt idx="13" formatCode="0.00">
                  <c:v>7.05</c:v>
                </c:pt>
                <c:pt idx="14">
                  <c:v>8.02</c:v>
                </c:pt>
                <c:pt idx="15" formatCode="0.00">
                  <c:v>8.0399999999999991</c:v>
                </c:pt>
                <c:pt idx="16">
                  <c:v>8.35</c:v>
                </c:pt>
                <c:pt idx="17" formatCode="0.00">
                  <c:v>8.35</c:v>
                </c:pt>
                <c:pt idx="18">
                  <c:v>9.1199999999999992</c:v>
                </c:pt>
                <c:pt idx="19" formatCode="0.00">
                  <c:v>9.15</c:v>
                </c:pt>
                <c:pt idx="20">
                  <c:v>9.74</c:v>
                </c:pt>
                <c:pt idx="21" formatCode="0.00">
                  <c:v>9.7799999999999994</c:v>
                </c:pt>
                <c:pt idx="22" formatCode="0.00">
                  <c:v>10.01</c:v>
                </c:pt>
                <c:pt idx="23">
                  <c:v>10.06</c:v>
                </c:pt>
                <c:pt idx="24" formatCode="0.00">
                  <c:v>11.53</c:v>
                </c:pt>
                <c:pt idx="25">
                  <c:v>11.56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0234032"/>
        <c:axId val="830228592"/>
      </c:scatterChart>
      <c:valAx>
        <c:axId val="830234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DATOS PLC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30228592"/>
        <c:crosses val="autoZero"/>
        <c:crossBetween val="midCat"/>
      </c:valAx>
      <c:valAx>
        <c:axId val="83022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pH</a:t>
                </a:r>
                <a:r>
                  <a:rPr lang="es-EC" baseline="0"/>
                  <a:t> DE SUSTANCIAS</a:t>
                </a:r>
                <a:endParaRPr lang="es-EC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302340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B2296-07AB-45E8-B279-E2BC1FF5EA9E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8F7AC57A-47AF-47E3-8E28-C59E3A52EDD3}">
      <dgm:prSet phldrT="[Texto]"/>
      <dgm:spPr/>
      <dgm:t>
        <a:bodyPr/>
        <a:lstStyle/>
        <a:p>
          <a:r>
            <a:rPr lang="es-MX"/>
            <a:t>Corrosión</a:t>
          </a:r>
        </a:p>
      </dgm:t>
    </dgm:pt>
    <dgm:pt modelId="{980DEBA2-C46B-44A9-A202-8A1592A5E836}" type="parTrans" cxnId="{612C43DA-8392-4B5D-A0C2-C1901EF4ACED}">
      <dgm:prSet/>
      <dgm:spPr/>
      <dgm:t>
        <a:bodyPr/>
        <a:lstStyle/>
        <a:p>
          <a:endParaRPr lang="es-MX"/>
        </a:p>
      </dgm:t>
    </dgm:pt>
    <dgm:pt modelId="{C4D7CDB3-6061-424E-B8C6-2C9605ACD2AE}" type="sibTrans" cxnId="{612C43DA-8392-4B5D-A0C2-C1901EF4ACED}">
      <dgm:prSet/>
      <dgm:spPr/>
      <dgm:t>
        <a:bodyPr/>
        <a:lstStyle/>
        <a:p>
          <a:endParaRPr lang="es-MX"/>
        </a:p>
      </dgm:t>
    </dgm:pt>
    <dgm:pt modelId="{68254E49-71F6-44D1-9F69-8459198E95BF}">
      <dgm:prSet phldrT="[Texto]"/>
      <dgm:spPr/>
      <dgm:t>
        <a:bodyPr/>
        <a:lstStyle/>
        <a:p>
          <a:r>
            <a:rPr lang="es-MX"/>
            <a:t>Uniforme</a:t>
          </a:r>
        </a:p>
      </dgm:t>
    </dgm:pt>
    <dgm:pt modelId="{749CF1C3-5164-4CED-878F-EDD511F1EA0C}" type="parTrans" cxnId="{08E0AB65-B4B6-49E8-A1EB-8E11F4627EAB}">
      <dgm:prSet/>
      <dgm:spPr/>
      <dgm:t>
        <a:bodyPr/>
        <a:lstStyle/>
        <a:p>
          <a:endParaRPr lang="es-MX"/>
        </a:p>
      </dgm:t>
    </dgm:pt>
    <dgm:pt modelId="{F8D89B20-6611-4835-B39A-8E74FC7BB331}" type="sibTrans" cxnId="{08E0AB65-B4B6-49E8-A1EB-8E11F4627EAB}">
      <dgm:prSet/>
      <dgm:spPr/>
      <dgm:t>
        <a:bodyPr/>
        <a:lstStyle/>
        <a:p>
          <a:endParaRPr lang="es-MX"/>
        </a:p>
      </dgm:t>
    </dgm:pt>
    <dgm:pt modelId="{2F2FDF8B-1544-446B-8851-714FB3F62981}">
      <dgm:prSet phldrT="[Texto]"/>
      <dgm:spPr/>
      <dgm:t>
        <a:bodyPr/>
        <a:lstStyle/>
        <a:p>
          <a:r>
            <a:rPr lang="es-MX"/>
            <a:t>Localizada</a:t>
          </a:r>
        </a:p>
      </dgm:t>
    </dgm:pt>
    <dgm:pt modelId="{1B399F61-BBDA-400C-B950-62D9D6C41A1C}" type="parTrans" cxnId="{85AC5317-4999-4835-8EBD-14F6B9771CAC}">
      <dgm:prSet/>
      <dgm:spPr/>
      <dgm:t>
        <a:bodyPr/>
        <a:lstStyle/>
        <a:p>
          <a:endParaRPr lang="es-MX"/>
        </a:p>
      </dgm:t>
    </dgm:pt>
    <dgm:pt modelId="{D273AEA4-C3AA-481F-B3DA-D6B7AB49EA3E}" type="sibTrans" cxnId="{85AC5317-4999-4835-8EBD-14F6B9771CAC}">
      <dgm:prSet/>
      <dgm:spPr/>
      <dgm:t>
        <a:bodyPr/>
        <a:lstStyle/>
        <a:p>
          <a:endParaRPr lang="es-MX"/>
        </a:p>
      </dgm:t>
    </dgm:pt>
    <dgm:pt modelId="{BD948D92-AE49-4FFE-9D90-036A500E0E6E}">
      <dgm:prSet/>
      <dgm:spPr/>
      <dgm:t>
        <a:bodyPr/>
        <a:lstStyle/>
        <a:p>
          <a:pPr algn="ctr"/>
          <a:r>
            <a:rPr lang="es-MX"/>
            <a:t>Macroscópica</a:t>
          </a:r>
        </a:p>
        <a:p>
          <a:pPr algn="l"/>
          <a:r>
            <a:rPr lang="es-MX"/>
            <a:t>- Galvánica</a:t>
          </a:r>
        </a:p>
        <a:p>
          <a:pPr algn="l"/>
          <a:r>
            <a:rPr lang="es-MX"/>
            <a:t>- Erosión</a:t>
          </a:r>
        </a:p>
        <a:p>
          <a:pPr algn="l"/>
          <a:r>
            <a:rPr lang="es-MX"/>
            <a:t>- Agrietado</a:t>
          </a:r>
        </a:p>
        <a:p>
          <a:pPr algn="l"/>
          <a:r>
            <a:rPr lang="es-MX"/>
            <a:t>- Picadura</a:t>
          </a:r>
        </a:p>
        <a:p>
          <a:pPr algn="l"/>
          <a:r>
            <a:rPr lang="es-MX"/>
            <a:t>- Exfoliación</a:t>
          </a:r>
        </a:p>
        <a:p>
          <a:pPr algn="l"/>
          <a:r>
            <a:rPr lang="es-MX"/>
            <a:t>- Ataque Selectivo</a:t>
          </a:r>
        </a:p>
      </dgm:t>
    </dgm:pt>
    <dgm:pt modelId="{7C1A45D8-BCF0-4955-B10E-36DA8BB2B739}" type="parTrans" cxnId="{B4177A3A-0AD3-4F22-BD57-19D775CEDE6A}">
      <dgm:prSet/>
      <dgm:spPr/>
      <dgm:t>
        <a:bodyPr/>
        <a:lstStyle/>
        <a:p>
          <a:endParaRPr lang="es-MX"/>
        </a:p>
      </dgm:t>
    </dgm:pt>
    <dgm:pt modelId="{F90007FF-5C3A-4B3E-B79E-6AF828E6F720}" type="sibTrans" cxnId="{B4177A3A-0AD3-4F22-BD57-19D775CEDE6A}">
      <dgm:prSet/>
      <dgm:spPr/>
      <dgm:t>
        <a:bodyPr/>
        <a:lstStyle/>
        <a:p>
          <a:endParaRPr lang="es-MX"/>
        </a:p>
      </dgm:t>
    </dgm:pt>
    <dgm:pt modelId="{190441C9-D2D2-4973-90AC-273C37EA0AAB}" type="asst">
      <dgm:prSet/>
      <dgm:spPr/>
      <dgm:t>
        <a:bodyPr/>
        <a:lstStyle/>
        <a:p>
          <a:pPr algn="ctr"/>
          <a:r>
            <a:rPr lang="es-MX" dirty="0"/>
            <a:t>Microscópica</a:t>
          </a:r>
        </a:p>
        <a:p>
          <a:pPr algn="l"/>
          <a:r>
            <a:rPr lang="es-MX" dirty="0"/>
            <a:t>- Intergranular</a:t>
          </a:r>
        </a:p>
        <a:p>
          <a:pPr algn="l"/>
          <a:r>
            <a:rPr lang="es-MX" dirty="0"/>
            <a:t>- Fractura por corrosión</a:t>
          </a:r>
        </a:p>
        <a:p>
          <a:pPr algn="l"/>
          <a:r>
            <a:rPr lang="es-MX" dirty="0"/>
            <a:t>- Bajo tensión</a:t>
          </a:r>
        </a:p>
      </dgm:t>
    </dgm:pt>
    <dgm:pt modelId="{EE082F1F-9FE7-43EB-9E8F-E28839367332}" type="parTrans" cxnId="{3069AF20-0A8F-4F14-AAF8-5D34F9D740C0}">
      <dgm:prSet/>
      <dgm:spPr/>
      <dgm:t>
        <a:bodyPr/>
        <a:lstStyle/>
        <a:p>
          <a:endParaRPr lang="es-MX"/>
        </a:p>
      </dgm:t>
    </dgm:pt>
    <dgm:pt modelId="{0E4998C2-8880-4434-8CC2-32D1C7CD18F1}" type="sibTrans" cxnId="{3069AF20-0A8F-4F14-AAF8-5D34F9D740C0}">
      <dgm:prSet/>
      <dgm:spPr/>
      <dgm:t>
        <a:bodyPr/>
        <a:lstStyle/>
        <a:p>
          <a:endParaRPr lang="es-MX"/>
        </a:p>
      </dgm:t>
    </dgm:pt>
    <dgm:pt modelId="{1159CB5D-0573-43DE-99F8-9AA0F9D589C6}" type="pres">
      <dgm:prSet presAssocID="{4E2B2296-07AB-45E8-B279-E2BC1FF5EA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5AD0C07E-DA0F-4E76-BCAC-6B07EBD5E349}" type="pres">
      <dgm:prSet presAssocID="{8F7AC57A-47AF-47E3-8E28-C59E3A52EDD3}" presName="hierRoot1" presStyleCnt="0">
        <dgm:presLayoutVars>
          <dgm:hierBranch val="init"/>
        </dgm:presLayoutVars>
      </dgm:prSet>
      <dgm:spPr/>
    </dgm:pt>
    <dgm:pt modelId="{541F17F6-3118-4869-A447-1465B8C1FFC8}" type="pres">
      <dgm:prSet presAssocID="{8F7AC57A-47AF-47E3-8E28-C59E3A52EDD3}" presName="rootComposite1" presStyleCnt="0"/>
      <dgm:spPr/>
    </dgm:pt>
    <dgm:pt modelId="{5AFA312A-03C5-4A2D-9A62-93FD5513C7C5}" type="pres">
      <dgm:prSet presAssocID="{8F7AC57A-47AF-47E3-8E28-C59E3A52EDD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8B54382-9826-4597-8A37-E9865604B779}" type="pres">
      <dgm:prSet presAssocID="{8F7AC57A-47AF-47E3-8E28-C59E3A52EDD3}" presName="rootConnector1" presStyleLbl="node1" presStyleIdx="0" presStyleCnt="0"/>
      <dgm:spPr/>
      <dgm:t>
        <a:bodyPr/>
        <a:lstStyle/>
        <a:p>
          <a:endParaRPr lang="es-MX"/>
        </a:p>
      </dgm:t>
    </dgm:pt>
    <dgm:pt modelId="{5B3599A7-D74F-4635-8306-455CAB149F12}" type="pres">
      <dgm:prSet presAssocID="{8F7AC57A-47AF-47E3-8E28-C59E3A52EDD3}" presName="hierChild2" presStyleCnt="0"/>
      <dgm:spPr/>
    </dgm:pt>
    <dgm:pt modelId="{558B9C56-858D-4727-ABAD-1001B03C1B6D}" type="pres">
      <dgm:prSet presAssocID="{749CF1C3-5164-4CED-878F-EDD511F1EA0C}" presName="Name64" presStyleLbl="parChTrans1D2" presStyleIdx="0" presStyleCnt="2"/>
      <dgm:spPr/>
      <dgm:t>
        <a:bodyPr/>
        <a:lstStyle/>
        <a:p>
          <a:endParaRPr lang="es-MX"/>
        </a:p>
      </dgm:t>
    </dgm:pt>
    <dgm:pt modelId="{3D7C5FBF-2C9E-4D18-BA5F-5EE57B969FD6}" type="pres">
      <dgm:prSet presAssocID="{68254E49-71F6-44D1-9F69-8459198E95BF}" presName="hierRoot2" presStyleCnt="0">
        <dgm:presLayoutVars>
          <dgm:hierBranch val="init"/>
        </dgm:presLayoutVars>
      </dgm:prSet>
      <dgm:spPr/>
    </dgm:pt>
    <dgm:pt modelId="{B1444235-9D02-4554-8FEB-987781AA9648}" type="pres">
      <dgm:prSet presAssocID="{68254E49-71F6-44D1-9F69-8459198E95BF}" presName="rootComposite" presStyleCnt="0"/>
      <dgm:spPr/>
    </dgm:pt>
    <dgm:pt modelId="{379D5A80-4EBC-4B31-8724-1D55305062C5}" type="pres">
      <dgm:prSet presAssocID="{68254E49-71F6-44D1-9F69-8459198E95B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3375B0C-4DB8-47A5-82E5-B14F9FBF3B87}" type="pres">
      <dgm:prSet presAssocID="{68254E49-71F6-44D1-9F69-8459198E95BF}" presName="rootConnector" presStyleLbl="node2" presStyleIdx="0" presStyleCnt="2"/>
      <dgm:spPr/>
      <dgm:t>
        <a:bodyPr/>
        <a:lstStyle/>
        <a:p>
          <a:endParaRPr lang="es-MX"/>
        </a:p>
      </dgm:t>
    </dgm:pt>
    <dgm:pt modelId="{35A8D363-AE06-46B9-AB71-FD1F4D51E048}" type="pres">
      <dgm:prSet presAssocID="{68254E49-71F6-44D1-9F69-8459198E95BF}" presName="hierChild4" presStyleCnt="0"/>
      <dgm:spPr/>
    </dgm:pt>
    <dgm:pt modelId="{C19B7308-AFA2-494F-83A2-E26260CFC997}" type="pres">
      <dgm:prSet presAssocID="{68254E49-71F6-44D1-9F69-8459198E95BF}" presName="hierChild5" presStyleCnt="0"/>
      <dgm:spPr/>
    </dgm:pt>
    <dgm:pt modelId="{262DBB06-46FC-47C7-94FB-FA05589F8FD6}" type="pres">
      <dgm:prSet presAssocID="{1B399F61-BBDA-400C-B950-62D9D6C41A1C}" presName="Name64" presStyleLbl="parChTrans1D2" presStyleIdx="1" presStyleCnt="2"/>
      <dgm:spPr/>
      <dgm:t>
        <a:bodyPr/>
        <a:lstStyle/>
        <a:p>
          <a:endParaRPr lang="es-MX"/>
        </a:p>
      </dgm:t>
    </dgm:pt>
    <dgm:pt modelId="{840D5559-11E0-4EC3-A3F0-6CCDC199F1D7}" type="pres">
      <dgm:prSet presAssocID="{2F2FDF8B-1544-446B-8851-714FB3F62981}" presName="hierRoot2" presStyleCnt="0">
        <dgm:presLayoutVars>
          <dgm:hierBranch val="init"/>
        </dgm:presLayoutVars>
      </dgm:prSet>
      <dgm:spPr/>
    </dgm:pt>
    <dgm:pt modelId="{B5FACF7B-9EB1-4290-B17F-B0305407E3C9}" type="pres">
      <dgm:prSet presAssocID="{2F2FDF8B-1544-446B-8851-714FB3F62981}" presName="rootComposite" presStyleCnt="0"/>
      <dgm:spPr/>
    </dgm:pt>
    <dgm:pt modelId="{DCA4E824-E2AA-46CE-83B0-89EEF09BEE75}" type="pres">
      <dgm:prSet presAssocID="{2F2FDF8B-1544-446B-8851-714FB3F6298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4EA861C-26BC-431A-B38E-02EEF8F47042}" type="pres">
      <dgm:prSet presAssocID="{2F2FDF8B-1544-446B-8851-714FB3F62981}" presName="rootConnector" presStyleLbl="node2" presStyleIdx="1" presStyleCnt="2"/>
      <dgm:spPr/>
      <dgm:t>
        <a:bodyPr/>
        <a:lstStyle/>
        <a:p>
          <a:endParaRPr lang="es-MX"/>
        </a:p>
      </dgm:t>
    </dgm:pt>
    <dgm:pt modelId="{C38DBF64-525E-413D-A03C-F138DB56DBC8}" type="pres">
      <dgm:prSet presAssocID="{2F2FDF8B-1544-446B-8851-714FB3F62981}" presName="hierChild4" presStyleCnt="0"/>
      <dgm:spPr/>
    </dgm:pt>
    <dgm:pt modelId="{BD213B1A-B391-49BA-AC36-C6EB77890C90}" type="pres">
      <dgm:prSet presAssocID="{7C1A45D8-BCF0-4955-B10E-36DA8BB2B739}" presName="Name64" presStyleLbl="parChTrans1D3" presStyleIdx="0" presStyleCnt="2"/>
      <dgm:spPr/>
      <dgm:t>
        <a:bodyPr/>
        <a:lstStyle/>
        <a:p>
          <a:endParaRPr lang="es-MX"/>
        </a:p>
      </dgm:t>
    </dgm:pt>
    <dgm:pt modelId="{C41CCA5C-EC24-4F99-B94B-C1811FA346F7}" type="pres">
      <dgm:prSet presAssocID="{BD948D92-AE49-4FFE-9D90-036A500E0E6E}" presName="hierRoot2" presStyleCnt="0">
        <dgm:presLayoutVars>
          <dgm:hierBranch val="init"/>
        </dgm:presLayoutVars>
      </dgm:prSet>
      <dgm:spPr/>
    </dgm:pt>
    <dgm:pt modelId="{DB6387CC-3311-405C-AF8A-DFDB2C463C85}" type="pres">
      <dgm:prSet presAssocID="{BD948D92-AE49-4FFE-9D90-036A500E0E6E}" presName="rootComposite" presStyleCnt="0"/>
      <dgm:spPr/>
    </dgm:pt>
    <dgm:pt modelId="{84E02DBC-985E-4A27-A9BF-2E19754477C6}" type="pres">
      <dgm:prSet presAssocID="{BD948D92-AE49-4FFE-9D90-036A500E0E6E}" presName="rootText" presStyleLbl="node3" presStyleIdx="0" presStyleCnt="1" custScaleX="155982" custScaleY="633748" custLinFactY="100000" custLinFactNeighborX="-93325" custLinFactNeighborY="12937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A319636-46DC-4022-A685-211C4A6D7A95}" type="pres">
      <dgm:prSet presAssocID="{BD948D92-AE49-4FFE-9D90-036A500E0E6E}" presName="rootConnector" presStyleLbl="node3" presStyleIdx="0" presStyleCnt="1"/>
      <dgm:spPr/>
      <dgm:t>
        <a:bodyPr/>
        <a:lstStyle/>
        <a:p>
          <a:endParaRPr lang="es-MX"/>
        </a:p>
      </dgm:t>
    </dgm:pt>
    <dgm:pt modelId="{4A7E7447-CE73-4E2F-8233-6E29AD393EA9}" type="pres">
      <dgm:prSet presAssocID="{BD948D92-AE49-4FFE-9D90-036A500E0E6E}" presName="hierChild4" presStyleCnt="0"/>
      <dgm:spPr/>
    </dgm:pt>
    <dgm:pt modelId="{B2608EED-F60F-47CE-9C80-C0F9F5653E08}" type="pres">
      <dgm:prSet presAssocID="{BD948D92-AE49-4FFE-9D90-036A500E0E6E}" presName="hierChild5" presStyleCnt="0"/>
      <dgm:spPr/>
    </dgm:pt>
    <dgm:pt modelId="{E27BA82F-CF1D-41FB-A93A-9A8465F3A8D3}" type="pres">
      <dgm:prSet presAssocID="{2F2FDF8B-1544-446B-8851-714FB3F62981}" presName="hierChild5" presStyleCnt="0"/>
      <dgm:spPr/>
    </dgm:pt>
    <dgm:pt modelId="{FC235183-9E85-4BC6-883F-B9FBC38D75C3}" type="pres">
      <dgm:prSet presAssocID="{EE082F1F-9FE7-43EB-9E8F-E28839367332}" presName="Name115" presStyleLbl="parChTrans1D3" presStyleIdx="1" presStyleCnt="2"/>
      <dgm:spPr/>
      <dgm:t>
        <a:bodyPr/>
        <a:lstStyle/>
        <a:p>
          <a:endParaRPr lang="es-MX"/>
        </a:p>
      </dgm:t>
    </dgm:pt>
    <dgm:pt modelId="{A66D5066-D5FD-47C4-95DC-70F9A67BD112}" type="pres">
      <dgm:prSet presAssocID="{190441C9-D2D2-4973-90AC-273C37EA0AAB}" presName="hierRoot3" presStyleCnt="0">
        <dgm:presLayoutVars>
          <dgm:hierBranch val="init"/>
        </dgm:presLayoutVars>
      </dgm:prSet>
      <dgm:spPr/>
    </dgm:pt>
    <dgm:pt modelId="{F6A5ACD0-F044-4763-913E-76E3A419D064}" type="pres">
      <dgm:prSet presAssocID="{190441C9-D2D2-4973-90AC-273C37EA0AAB}" presName="rootComposite3" presStyleCnt="0"/>
      <dgm:spPr/>
    </dgm:pt>
    <dgm:pt modelId="{D3CDBF0B-9BC3-4FCA-B50A-3787CC8BED4E}" type="pres">
      <dgm:prSet presAssocID="{190441C9-D2D2-4973-90AC-273C37EA0AAB}" presName="rootText3" presStyleLbl="asst2" presStyleIdx="0" presStyleCnt="1" custScaleX="173899" custScaleY="368219" custLinFactY="-61685" custLinFactNeighborX="2745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CF54F8-D3C8-4700-995D-27CA0B30E9DB}" type="pres">
      <dgm:prSet presAssocID="{190441C9-D2D2-4973-90AC-273C37EA0AAB}" presName="rootConnector3" presStyleLbl="asst2" presStyleIdx="0" presStyleCnt="1"/>
      <dgm:spPr/>
      <dgm:t>
        <a:bodyPr/>
        <a:lstStyle/>
        <a:p>
          <a:endParaRPr lang="es-MX"/>
        </a:p>
      </dgm:t>
    </dgm:pt>
    <dgm:pt modelId="{A5659F12-E127-495D-AFA5-7F97A64DDD73}" type="pres">
      <dgm:prSet presAssocID="{190441C9-D2D2-4973-90AC-273C37EA0AAB}" presName="hierChild6" presStyleCnt="0"/>
      <dgm:spPr/>
    </dgm:pt>
    <dgm:pt modelId="{6950E8A0-1BFE-44D9-9238-479DA19550B1}" type="pres">
      <dgm:prSet presAssocID="{190441C9-D2D2-4973-90AC-273C37EA0AAB}" presName="hierChild7" presStyleCnt="0"/>
      <dgm:spPr/>
    </dgm:pt>
    <dgm:pt modelId="{FE5B854E-40BE-485C-9662-A9763AE170EA}" type="pres">
      <dgm:prSet presAssocID="{8F7AC57A-47AF-47E3-8E28-C59E3A52EDD3}" presName="hierChild3" presStyleCnt="0"/>
      <dgm:spPr/>
    </dgm:pt>
  </dgm:ptLst>
  <dgm:cxnLst>
    <dgm:cxn modelId="{3069AF20-0A8F-4F14-AAF8-5D34F9D740C0}" srcId="{2F2FDF8B-1544-446B-8851-714FB3F62981}" destId="{190441C9-D2D2-4973-90AC-273C37EA0AAB}" srcOrd="1" destOrd="0" parTransId="{EE082F1F-9FE7-43EB-9E8F-E28839367332}" sibTransId="{0E4998C2-8880-4434-8CC2-32D1C7CD18F1}"/>
    <dgm:cxn modelId="{DBE967D3-DB32-4AD7-ADA2-04A12233F315}" type="presOf" srcId="{68254E49-71F6-44D1-9F69-8459198E95BF}" destId="{53375B0C-4DB8-47A5-82E5-B14F9FBF3B87}" srcOrd="1" destOrd="0" presId="urn:microsoft.com/office/officeart/2009/3/layout/HorizontalOrganizationChart"/>
    <dgm:cxn modelId="{F8B0911D-F99E-4907-989E-20361042941F}" type="presOf" srcId="{BD948D92-AE49-4FFE-9D90-036A500E0E6E}" destId="{0A319636-46DC-4022-A685-211C4A6D7A95}" srcOrd="1" destOrd="0" presId="urn:microsoft.com/office/officeart/2009/3/layout/HorizontalOrganizationChart"/>
    <dgm:cxn modelId="{FE0E52B2-C0A2-460B-9C4A-1894B167A358}" type="presOf" srcId="{1B399F61-BBDA-400C-B950-62D9D6C41A1C}" destId="{262DBB06-46FC-47C7-94FB-FA05589F8FD6}" srcOrd="0" destOrd="0" presId="urn:microsoft.com/office/officeart/2009/3/layout/HorizontalOrganizationChart"/>
    <dgm:cxn modelId="{88EE97CA-6B28-4FB6-B3FB-028DC0DAC3CE}" type="presOf" srcId="{2F2FDF8B-1544-446B-8851-714FB3F62981}" destId="{04EA861C-26BC-431A-B38E-02EEF8F47042}" srcOrd="1" destOrd="0" presId="urn:microsoft.com/office/officeart/2009/3/layout/HorizontalOrganizationChart"/>
    <dgm:cxn modelId="{CBB69726-01FB-42B3-9C4C-E3AF0C7961EC}" type="presOf" srcId="{BD948D92-AE49-4FFE-9D90-036A500E0E6E}" destId="{84E02DBC-985E-4A27-A9BF-2E19754477C6}" srcOrd="0" destOrd="0" presId="urn:microsoft.com/office/officeart/2009/3/layout/HorizontalOrganizationChart"/>
    <dgm:cxn modelId="{85AC5317-4999-4835-8EBD-14F6B9771CAC}" srcId="{8F7AC57A-47AF-47E3-8E28-C59E3A52EDD3}" destId="{2F2FDF8B-1544-446B-8851-714FB3F62981}" srcOrd="1" destOrd="0" parTransId="{1B399F61-BBDA-400C-B950-62D9D6C41A1C}" sibTransId="{D273AEA4-C3AA-481F-B3DA-D6B7AB49EA3E}"/>
    <dgm:cxn modelId="{15532AAE-93DC-47BF-BB8D-1C8A6F173FED}" type="presOf" srcId="{4E2B2296-07AB-45E8-B279-E2BC1FF5EA9E}" destId="{1159CB5D-0573-43DE-99F8-9AA0F9D589C6}" srcOrd="0" destOrd="0" presId="urn:microsoft.com/office/officeart/2009/3/layout/HorizontalOrganizationChart"/>
    <dgm:cxn modelId="{E7562DD5-4E54-4477-AF03-F1BA1B283A1A}" type="presOf" srcId="{8F7AC57A-47AF-47E3-8E28-C59E3A52EDD3}" destId="{B8B54382-9826-4597-8A37-E9865604B779}" srcOrd="1" destOrd="0" presId="urn:microsoft.com/office/officeart/2009/3/layout/HorizontalOrganizationChart"/>
    <dgm:cxn modelId="{44FDCCC9-736F-4C81-88A6-6AF197F9BB87}" type="presOf" srcId="{190441C9-D2D2-4973-90AC-273C37EA0AAB}" destId="{D3CDBF0B-9BC3-4FCA-B50A-3787CC8BED4E}" srcOrd="0" destOrd="0" presId="urn:microsoft.com/office/officeart/2009/3/layout/HorizontalOrganizationChart"/>
    <dgm:cxn modelId="{00653AE6-FDAF-4335-B12B-0E15A6868E7D}" type="presOf" srcId="{2F2FDF8B-1544-446B-8851-714FB3F62981}" destId="{DCA4E824-E2AA-46CE-83B0-89EEF09BEE75}" srcOrd="0" destOrd="0" presId="urn:microsoft.com/office/officeart/2009/3/layout/HorizontalOrganizationChart"/>
    <dgm:cxn modelId="{B4177A3A-0AD3-4F22-BD57-19D775CEDE6A}" srcId="{2F2FDF8B-1544-446B-8851-714FB3F62981}" destId="{BD948D92-AE49-4FFE-9D90-036A500E0E6E}" srcOrd="0" destOrd="0" parTransId="{7C1A45D8-BCF0-4955-B10E-36DA8BB2B739}" sibTransId="{F90007FF-5C3A-4B3E-B79E-6AF828E6F720}"/>
    <dgm:cxn modelId="{E6CA4E4C-6D55-4687-AEE7-DBEFD8BB41C5}" type="presOf" srcId="{190441C9-D2D2-4973-90AC-273C37EA0AAB}" destId="{8BCF54F8-D3C8-4700-995D-27CA0B30E9DB}" srcOrd="1" destOrd="0" presId="urn:microsoft.com/office/officeart/2009/3/layout/HorizontalOrganizationChart"/>
    <dgm:cxn modelId="{612C43DA-8392-4B5D-A0C2-C1901EF4ACED}" srcId="{4E2B2296-07AB-45E8-B279-E2BC1FF5EA9E}" destId="{8F7AC57A-47AF-47E3-8E28-C59E3A52EDD3}" srcOrd="0" destOrd="0" parTransId="{980DEBA2-C46B-44A9-A202-8A1592A5E836}" sibTransId="{C4D7CDB3-6061-424E-B8C6-2C9605ACD2AE}"/>
    <dgm:cxn modelId="{119DC588-B366-402D-87D0-4BE1CAD606D2}" type="presOf" srcId="{68254E49-71F6-44D1-9F69-8459198E95BF}" destId="{379D5A80-4EBC-4B31-8724-1D55305062C5}" srcOrd="0" destOrd="0" presId="urn:microsoft.com/office/officeart/2009/3/layout/HorizontalOrganizationChart"/>
    <dgm:cxn modelId="{9C0274D5-126A-4F45-9B08-C70A45314AE3}" type="presOf" srcId="{749CF1C3-5164-4CED-878F-EDD511F1EA0C}" destId="{558B9C56-858D-4727-ABAD-1001B03C1B6D}" srcOrd="0" destOrd="0" presId="urn:microsoft.com/office/officeart/2009/3/layout/HorizontalOrganizationChart"/>
    <dgm:cxn modelId="{F77A0425-2C06-43C9-B799-1E8DAAABBD2F}" type="presOf" srcId="{EE082F1F-9FE7-43EB-9E8F-E28839367332}" destId="{FC235183-9E85-4BC6-883F-B9FBC38D75C3}" srcOrd="0" destOrd="0" presId="urn:microsoft.com/office/officeart/2009/3/layout/HorizontalOrganizationChart"/>
    <dgm:cxn modelId="{DA09A1D1-6C04-4651-BDA3-555350E8A101}" type="presOf" srcId="{8F7AC57A-47AF-47E3-8E28-C59E3A52EDD3}" destId="{5AFA312A-03C5-4A2D-9A62-93FD5513C7C5}" srcOrd="0" destOrd="0" presId="urn:microsoft.com/office/officeart/2009/3/layout/HorizontalOrganizationChart"/>
    <dgm:cxn modelId="{02E11C83-B1F7-44A8-B91C-60A9089303B3}" type="presOf" srcId="{7C1A45D8-BCF0-4955-B10E-36DA8BB2B739}" destId="{BD213B1A-B391-49BA-AC36-C6EB77890C90}" srcOrd="0" destOrd="0" presId="urn:microsoft.com/office/officeart/2009/3/layout/HorizontalOrganizationChart"/>
    <dgm:cxn modelId="{08E0AB65-B4B6-49E8-A1EB-8E11F4627EAB}" srcId="{8F7AC57A-47AF-47E3-8E28-C59E3A52EDD3}" destId="{68254E49-71F6-44D1-9F69-8459198E95BF}" srcOrd="0" destOrd="0" parTransId="{749CF1C3-5164-4CED-878F-EDD511F1EA0C}" sibTransId="{F8D89B20-6611-4835-B39A-8E74FC7BB331}"/>
    <dgm:cxn modelId="{304D4236-17B4-47A3-B2FD-E9D468C0D788}" type="presParOf" srcId="{1159CB5D-0573-43DE-99F8-9AA0F9D589C6}" destId="{5AD0C07E-DA0F-4E76-BCAC-6B07EBD5E349}" srcOrd="0" destOrd="0" presId="urn:microsoft.com/office/officeart/2009/3/layout/HorizontalOrganizationChart"/>
    <dgm:cxn modelId="{DFE0F472-83F8-4B6F-AE85-80DD37E3653D}" type="presParOf" srcId="{5AD0C07E-DA0F-4E76-BCAC-6B07EBD5E349}" destId="{541F17F6-3118-4869-A447-1465B8C1FFC8}" srcOrd="0" destOrd="0" presId="urn:microsoft.com/office/officeart/2009/3/layout/HorizontalOrganizationChart"/>
    <dgm:cxn modelId="{149923AC-E491-46AD-A8D6-8100DB98E2E4}" type="presParOf" srcId="{541F17F6-3118-4869-A447-1465B8C1FFC8}" destId="{5AFA312A-03C5-4A2D-9A62-93FD5513C7C5}" srcOrd="0" destOrd="0" presId="urn:microsoft.com/office/officeart/2009/3/layout/HorizontalOrganizationChart"/>
    <dgm:cxn modelId="{566415E4-D3D4-4EEA-92BF-D19EB81BCA99}" type="presParOf" srcId="{541F17F6-3118-4869-A447-1465B8C1FFC8}" destId="{B8B54382-9826-4597-8A37-E9865604B779}" srcOrd="1" destOrd="0" presId="urn:microsoft.com/office/officeart/2009/3/layout/HorizontalOrganizationChart"/>
    <dgm:cxn modelId="{4B6E1DCE-0470-47A9-9181-8EF56EE52721}" type="presParOf" srcId="{5AD0C07E-DA0F-4E76-BCAC-6B07EBD5E349}" destId="{5B3599A7-D74F-4635-8306-455CAB149F12}" srcOrd="1" destOrd="0" presId="urn:microsoft.com/office/officeart/2009/3/layout/HorizontalOrganizationChart"/>
    <dgm:cxn modelId="{882CD259-08D6-4E81-8DE1-AA1C3768D844}" type="presParOf" srcId="{5B3599A7-D74F-4635-8306-455CAB149F12}" destId="{558B9C56-858D-4727-ABAD-1001B03C1B6D}" srcOrd="0" destOrd="0" presId="urn:microsoft.com/office/officeart/2009/3/layout/HorizontalOrganizationChart"/>
    <dgm:cxn modelId="{49C705C3-0EA6-46C8-BE4D-2F00D9D16E64}" type="presParOf" srcId="{5B3599A7-D74F-4635-8306-455CAB149F12}" destId="{3D7C5FBF-2C9E-4D18-BA5F-5EE57B969FD6}" srcOrd="1" destOrd="0" presId="urn:microsoft.com/office/officeart/2009/3/layout/HorizontalOrganizationChart"/>
    <dgm:cxn modelId="{E45D9B49-0169-454F-8971-212B0322295A}" type="presParOf" srcId="{3D7C5FBF-2C9E-4D18-BA5F-5EE57B969FD6}" destId="{B1444235-9D02-4554-8FEB-987781AA9648}" srcOrd="0" destOrd="0" presId="urn:microsoft.com/office/officeart/2009/3/layout/HorizontalOrganizationChart"/>
    <dgm:cxn modelId="{5622C948-C1CC-4968-A72A-CA0ED3E9086F}" type="presParOf" srcId="{B1444235-9D02-4554-8FEB-987781AA9648}" destId="{379D5A80-4EBC-4B31-8724-1D55305062C5}" srcOrd="0" destOrd="0" presId="urn:microsoft.com/office/officeart/2009/3/layout/HorizontalOrganizationChart"/>
    <dgm:cxn modelId="{0D8B3FA1-8DE9-42BA-B637-A30BA2762589}" type="presParOf" srcId="{B1444235-9D02-4554-8FEB-987781AA9648}" destId="{53375B0C-4DB8-47A5-82E5-B14F9FBF3B87}" srcOrd="1" destOrd="0" presId="urn:microsoft.com/office/officeart/2009/3/layout/HorizontalOrganizationChart"/>
    <dgm:cxn modelId="{124C2C25-9DD2-4B0A-8570-F58EA267AAC4}" type="presParOf" srcId="{3D7C5FBF-2C9E-4D18-BA5F-5EE57B969FD6}" destId="{35A8D363-AE06-46B9-AB71-FD1F4D51E048}" srcOrd="1" destOrd="0" presId="urn:microsoft.com/office/officeart/2009/3/layout/HorizontalOrganizationChart"/>
    <dgm:cxn modelId="{0B0429AB-B15E-4BB5-8FFA-E40F7D098573}" type="presParOf" srcId="{3D7C5FBF-2C9E-4D18-BA5F-5EE57B969FD6}" destId="{C19B7308-AFA2-494F-83A2-E26260CFC997}" srcOrd="2" destOrd="0" presId="urn:microsoft.com/office/officeart/2009/3/layout/HorizontalOrganizationChart"/>
    <dgm:cxn modelId="{D7125650-8771-4596-8ED5-D1A995FCA615}" type="presParOf" srcId="{5B3599A7-D74F-4635-8306-455CAB149F12}" destId="{262DBB06-46FC-47C7-94FB-FA05589F8FD6}" srcOrd="2" destOrd="0" presId="urn:microsoft.com/office/officeart/2009/3/layout/HorizontalOrganizationChart"/>
    <dgm:cxn modelId="{0197CAB4-59FD-4859-9273-031E94228F63}" type="presParOf" srcId="{5B3599A7-D74F-4635-8306-455CAB149F12}" destId="{840D5559-11E0-4EC3-A3F0-6CCDC199F1D7}" srcOrd="3" destOrd="0" presId="urn:microsoft.com/office/officeart/2009/3/layout/HorizontalOrganizationChart"/>
    <dgm:cxn modelId="{637EFA87-0CF0-432A-953C-8766F9EB9A0C}" type="presParOf" srcId="{840D5559-11E0-4EC3-A3F0-6CCDC199F1D7}" destId="{B5FACF7B-9EB1-4290-B17F-B0305407E3C9}" srcOrd="0" destOrd="0" presId="urn:microsoft.com/office/officeart/2009/3/layout/HorizontalOrganizationChart"/>
    <dgm:cxn modelId="{60274CA3-537F-4B37-BD3D-98662FBB5691}" type="presParOf" srcId="{B5FACF7B-9EB1-4290-B17F-B0305407E3C9}" destId="{DCA4E824-E2AA-46CE-83B0-89EEF09BEE75}" srcOrd="0" destOrd="0" presId="urn:microsoft.com/office/officeart/2009/3/layout/HorizontalOrganizationChart"/>
    <dgm:cxn modelId="{AB396BD9-CCAE-4B1E-911E-B38CAA4C6ADF}" type="presParOf" srcId="{B5FACF7B-9EB1-4290-B17F-B0305407E3C9}" destId="{04EA861C-26BC-431A-B38E-02EEF8F47042}" srcOrd="1" destOrd="0" presId="urn:microsoft.com/office/officeart/2009/3/layout/HorizontalOrganizationChart"/>
    <dgm:cxn modelId="{71093092-96C3-417D-99A5-6595EB8610C9}" type="presParOf" srcId="{840D5559-11E0-4EC3-A3F0-6CCDC199F1D7}" destId="{C38DBF64-525E-413D-A03C-F138DB56DBC8}" srcOrd="1" destOrd="0" presId="urn:microsoft.com/office/officeart/2009/3/layout/HorizontalOrganizationChart"/>
    <dgm:cxn modelId="{79A6961C-8E42-498F-8CF4-82A53FC208BD}" type="presParOf" srcId="{C38DBF64-525E-413D-A03C-F138DB56DBC8}" destId="{BD213B1A-B391-49BA-AC36-C6EB77890C90}" srcOrd="0" destOrd="0" presId="urn:microsoft.com/office/officeart/2009/3/layout/HorizontalOrganizationChart"/>
    <dgm:cxn modelId="{55E9FDB5-63D4-4E11-A7F5-C76CE0A5B6BE}" type="presParOf" srcId="{C38DBF64-525E-413D-A03C-F138DB56DBC8}" destId="{C41CCA5C-EC24-4F99-B94B-C1811FA346F7}" srcOrd="1" destOrd="0" presId="urn:microsoft.com/office/officeart/2009/3/layout/HorizontalOrganizationChart"/>
    <dgm:cxn modelId="{35A1B160-7D16-440D-A2F4-0FF6D7626967}" type="presParOf" srcId="{C41CCA5C-EC24-4F99-B94B-C1811FA346F7}" destId="{DB6387CC-3311-405C-AF8A-DFDB2C463C85}" srcOrd="0" destOrd="0" presId="urn:microsoft.com/office/officeart/2009/3/layout/HorizontalOrganizationChart"/>
    <dgm:cxn modelId="{2416B986-7F3C-4614-9445-194AA307E754}" type="presParOf" srcId="{DB6387CC-3311-405C-AF8A-DFDB2C463C85}" destId="{84E02DBC-985E-4A27-A9BF-2E19754477C6}" srcOrd="0" destOrd="0" presId="urn:microsoft.com/office/officeart/2009/3/layout/HorizontalOrganizationChart"/>
    <dgm:cxn modelId="{B9DFACD8-FB29-41BE-88F7-1E07D282706D}" type="presParOf" srcId="{DB6387CC-3311-405C-AF8A-DFDB2C463C85}" destId="{0A319636-46DC-4022-A685-211C4A6D7A95}" srcOrd="1" destOrd="0" presId="urn:microsoft.com/office/officeart/2009/3/layout/HorizontalOrganizationChart"/>
    <dgm:cxn modelId="{4356D8CD-19A4-4F05-948E-6802B4B0E92F}" type="presParOf" srcId="{C41CCA5C-EC24-4F99-B94B-C1811FA346F7}" destId="{4A7E7447-CE73-4E2F-8233-6E29AD393EA9}" srcOrd="1" destOrd="0" presId="urn:microsoft.com/office/officeart/2009/3/layout/HorizontalOrganizationChart"/>
    <dgm:cxn modelId="{6D5F003B-1254-43E1-9E57-0825A87FAB02}" type="presParOf" srcId="{C41CCA5C-EC24-4F99-B94B-C1811FA346F7}" destId="{B2608EED-F60F-47CE-9C80-C0F9F5653E08}" srcOrd="2" destOrd="0" presId="urn:microsoft.com/office/officeart/2009/3/layout/HorizontalOrganizationChart"/>
    <dgm:cxn modelId="{866C4EE2-6AB6-427D-BE45-15B7DD7ED4C1}" type="presParOf" srcId="{840D5559-11E0-4EC3-A3F0-6CCDC199F1D7}" destId="{E27BA82F-CF1D-41FB-A93A-9A8465F3A8D3}" srcOrd="2" destOrd="0" presId="urn:microsoft.com/office/officeart/2009/3/layout/HorizontalOrganizationChart"/>
    <dgm:cxn modelId="{DF48A1ED-7311-43AD-A1D3-F93E939169CD}" type="presParOf" srcId="{E27BA82F-CF1D-41FB-A93A-9A8465F3A8D3}" destId="{FC235183-9E85-4BC6-883F-B9FBC38D75C3}" srcOrd="0" destOrd="0" presId="urn:microsoft.com/office/officeart/2009/3/layout/HorizontalOrganizationChart"/>
    <dgm:cxn modelId="{90DB7204-DB59-4807-88A5-779AC5B9EB12}" type="presParOf" srcId="{E27BA82F-CF1D-41FB-A93A-9A8465F3A8D3}" destId="{A66D5066-D5FD-47C4-95DC-70F9A67BD112}" srcOrd="1" destOrd="0" presId="urn:microsoft.com/office/officeart/2009/3/layout/HorizontalOrganizationChart"/>
    <dgm:cxn modelId="{20308DCA-890D-4124-B1C7-9C8DEFC43CAD}" type="presParOf" srcId="{A66D5066-D5FD-47C4-95DC-70F9A67BD112}" destId="{F6A5ACD0-F044-4763-913E-76E3A419D064}" srcOrd="0" destOrd="0" presId="urn:microsoft.com/office/officeart/2009/3/layout/HorizontalOrganizationChart"/>
    <dgm:cxn modelId="{652C16CB-98AD-43B3-ADDE-AD8946AFACEF}" type="presParOf" srcId="{F6A5ACD0-F044-4763-913E-76E3A419D064}" destId="{D3CDBF0B-9BC3-4FCA-B50A-3787CC8BED4E}" srcOrd="0" destOrd="0" presId="urn:microsoft.com/office/officeart/2009/3/layout/HorizontalOrganizationChart"/>
    <dgm:cxn modelId="{935627D0-7D92-45B2-BF51-D04AA495E7A0}" type="presParOf" srcId="{F6A5ACD0-F044-4763-913E-76E3A419D064}" destId="{8BCF54F8-D3C8-4700-995D-27CA0B30E9DB}" srcOrd="1" destOrd="0" presId="urn:microsoft.com/office/officeart/2009/3/layout/HorizontalOrganizationChart"/>
    <dgm:cxn modelId="{DCF44378-99BC-41F5-9E2B-8DDE515C272C}" type="presParOf" srcId="{A66D5066-D5FD-47C4-95DC-70F9A67BD112}" destId="{A5659F12-E127-495D-AFA5-7F97A64DDD73}" srcOrd="1" destOrd="0" presId="urn:microsoft.com/office/officeart/2009/3/layout/HorizontalOrganizationChart"/>
    <dgm:cxn modelId="{C289B0BF-1EB6-4A09-A40A-6259EADF8CCE}" type="presParOf" srcId="{A66D5066-D5FD-47C4-95DC-70F9A67BD112}" destId="{6950E8A0-1BFE-44D9-9238-479DA19550B1}" srcOrd="2" destOrd="0" presId="urn:microsoft.com/office/officeart/2009/3/layout/HorizontalOrganizationChart"/>
    <dgm:cxn modelId="{1A6F8C8D-0C9F-4086-87D2-66665D176883}" type="presParOf" srcId="{5AD0C07E-DA0F-4E76-BCAC-6B07EBD5E349}" destId="{FE5B854E-40BE-485C-9662-A9763AE170E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1F7ACD-1D0A-4302-BE6E-FC58339FA11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A700BA25-CC0A-410D-8EC6-BF7A39BCBF01}">
      <dgm:prSet phldrT="[Texto]"/>
      <dgm:spPr/>
      <dgm:t>
        <a:bodyPr/>
        <a:lstStyle/>
        <a:p>
          <a:r>
            <a:rPr lang="es-MX" dirty="0" smtClean="0"/>
            <a:t>Mecánica</a:t>
          </a:r>
          <a:endParaRPr lang="es-MX" dirty="0"/>
        </a:p>
      </dgm:t>
    </dgm:pt>
    <dgm:pt modelId="{B5650520-D8E3-46E7-8125-4F1A313BF8B0}" type="parTrans" cxnId="{96FAAD4D-E4A5-4217-95AA-044C5C1043C3}">
      <dgm:prSet/>
      <dgm:spPr/>
      <dgm:t>
        <a:bodyPr/>
        <a:lstStyle/>
        <a:p>
          <a:endParaRPr lang="es-MX"/>
        </a:p>
      </dgm:t>
    </dgm:pt>
    <dgm:pt modelId="{94DE7783-6084-4A9B-9495-A7DD2F533975}" type="sibTrans" cxnId="{96FAAD4D-E4A5-4217-95AA-044C5C1043C3}">
      <dgm:prSet/>
      <dgm:spPr/>
      <dgm:t>
        <a:bodyPr/>
        <a:lstStyle/>
        <a:p>
          <a:endParaRPr lang="es-MX"/>
        </a:p>
      </dgm:t>
    </dgm:pt>
    <dgm:pt modelId="{423265A2-EEA7-40B3-8DB9-D5F817E0FC36}">
      <dgm:prSet phldrT="[Texto]"/>
      <dgm:spPr/>
      <dgm:t>
        <a:bodyPr/>
        <a:lstStyle/>
        <a:p>
          <a:r>
            <a:rPr lang="es-MX" dirty="0" smtClean="0"/>
            <a:t>Electrolítica</a:t>
          </a:r>
          <a:endParaRPr lang="es-MX" dirty="0"/>
        </a:p>
      </dgm:t>
    </dgm:pt>
    <dgm:pt modelId="{528BCBA5-22F1-44C2-87B7-74046BEA9FE2}" type="parTrans" cxnId="{E8CC362A-2B0B-4AFD-BF17-07E8FB3D3D43}">
      <dgm:prSet/>
      <dgm:spPr/>
      <dgm:t>
        <a:bodyPr/>
        <a:lstStyle/>
        <a:p>
          <a:endParaRPr lang="es-MX"/>
        </a:p>
      </dgm:t>
    </dgm:pt>
    <dgm:pt modelId="{C9764A49-837A-4FDA-9BCA-6E8C94A6D04E}" type="sibTrans" cxnId="{E8CC362A-2B0B-4AFD-BF17-07E8FB3D3D43}">
      <dgm:prSet/>
      <dgm:spPr/>
      <dgm:t>
        <a:bodyPr/>
        <a:lstStyle/>
        <a:p>
          <a:endParaRPr lang="es-MX"/>
        </a:p>
      </dgm:t>
    </dgm:pt>
    <dgm:pt modelId="{5F8BA8C8-9310-493D-89A4-05F9D4486B18}">
      <dgm:prSet phldrT="[Texto]"/>
      <dgm:spPr/>
      <dgm:t>
        <a:bodyPr/>
        <a:lstStyle/>
        <a:p>
          <a:r>
            <a:rPr lang="es-MX" dirty="0" smtClean="0"/>
            <a:t>Fluidos</a:t>
          </a:r>
          <a:endParaRPr lang="es-MX" dirty="0"/>
        </a:p>
      </dgm:t>
    </dgm:pt>
    <dgm:pt modelId="{F0C0E8AC-FB40-41FE-BCAF-74902B6C087C}" type="parTrans" cxnId="{CE42CFE3-5A18-4DDA-B5C9-D6212AABC901}">
      <dgm:prSet/>
      <dgm:spPr/>
      <dgm:t>
        <a:bodyPr/>
        <a:lstStyle/>
        <a:p>
          <a:endParaRPr lang="es-MX"/>
        </a:p>
      </dgm:t>
    </dgm:pt>
    <dgm:pt modelId="{5BC7766E-97E6-4586-AF01-16362421D69D}" type="sibTrans" cxnId="{CE42CFE3-5A18-4DDA-B5C9-D6212AABC901}">
      <dgm:prSet/>
      <dgm:spPr/>
      <dgm:t>
        <a:bodyPr/>
        <a:lstStyle/>
        <a:p>
          <a:endParaRPr lang="es-MX"/>
        </a:p>
      </dgm:t>
    </dgm:pt>
    <dgm:pt modelId="{6705D542-9B9C-42D5-BAA8-C17480DA5EC7}">
      <dgm:prSet/>
      <dgm:spPr/>
      <dgm:t>
        <a:bodyPr/>
        <a:lstStyle/>
        <a:p>
          <a:r>
            <a:rPr lang="es-MX" dirty="0" smtClean="0"/>
            <a:t>Química</a:t>
          </a:r>
          <a:endParaRPr lang="es-MX" dirty="0"/>
        </a:p>
      </dgm:t>
    </dgm:pt>
    <dgm:pt modelId="{5DE69654-1E7F-4250-AB91-E80B13CFBF08}" type="parTrans" cxnId="{6B1EA4A6-663B-412B-B2D9-CB5C1B50790B}">
      <dgm:prSet/>
      <dgm:spPr/>
      <dgm:t>
        <a:bodyPr/>
        <a:lstStyle/>
        <a:p>
          <a:endParaRPr lang="es-MX"/>
        </a:p>
      </dgm:t>
    </dgm:pt>
    <dgm:pt modelId="{F178684F-979B-4CA7-8F2A-FDC42F00EB97}" type="sibTrans" cxnId="{6B1EA4A6-663B-412B-B2D9-CB5C1B50790B}">
      <dgm:prSet/>
      <dgm:spPr/>
      <dgm:t>
        <a:bodyPr/>
        <a:lstStyle/>
        <a:p>
          <a:endParaRPr lang="es-MX"/>
        </a:p>
      </dgm:t>
    </dgm:pt>
    <dgm:pt modelId="{E57D74CA-BAFC-4621-A596-42B9A4083DB7}" type="pres">
      <dgm:prSet presAssocID="{051F7ACD-1D0A-4302-BE6E-FC58339FA1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93381D5-B212-44AF-8DF7-0EA52C23F7DD}" type="pres">
      <dgm:prSet presAssocID="{051F7ACD-1D0A-4302-BE6E-FC58339FA119}" presName="Name1" presStyleCnt="0"/>
      <dgm:spPr/>
    </dgm:pt>
    <dgm:pt modelId="{87E87EF8-107D-4A19-A78F-716A2C0DAD00}" type="pres">
      <dgm:prSet presAssocID="{051F7ACD-1D0A-4302-BE6E-FC58339FA119}" presName="cycle" presStyleCnt="0"/>
      <dgm:spPr/>
    </dgm:pt>
    <dgm:pt modelId="{83DBEB8B-4EA3-414E-B518-B7815B581988}" type="pres">
      <dgm:prSet presAssocID="{051F7ACD-1D0A-4302-BE6E-FC58339FA119}" presName="srcNode" presStyleLbl="node1" presStyleIdx="0" presStyleCnt="4"/>
      <dgm:spPr/>
    </dgm:pt>
    <dgm:pt modelId="{08E91159-C64D-4222-A540-3EBC8061EEA4}" type="pres">
      <dgm:prSet presAssocID="{051F7ACD-1D0A-4302-BE6E-FC58339FA119}" presName="conn" presStyleLbl="parChTrans1D2" presStyleIdx="0" presStyleCnt="1"/>
      <dgm:spPr/>
      <dgm:t>
        <a:bodyPr/>
        <a:lstStyle/>
        <a:p>
          <a:endParaRPr lang="es-ES"/>
        </a:p>
      </dgm:t>
    </dgm:pt>
    <dgm:pt modelId="{411ED5B0-33DE-4CFF-A2D4-D3A62B411180}" type="pres">
      <dgm:prSet presAssocID="{051F7ACD-1D0A-4302-BE6E-FC58339FA119}" presName="extraNode" presStyleLbl="node1" presStyleIdx="0" presStyleCnt="4"/>
      <dgm:spPr/>
    </dgm:pt>
    <dgm:pt modelId="{5EAE2AE6-2F7C-4773-8ED8-6F6136A5B3B4}" type="pres">
      <dgm:prSet presAssocID="{051F7ACD-1D0A-4302-BE6E-FC58339FA119}" presName="dstNode" presStyleLbl="node1" presStyleIdx="0" presStyleCnt="4"/>
      <dgm:spPr/>
    </dgm:pt>
    <dgm:pt modelId="{3F1868A2-9386-4955-BDD7-883478AC0610}" type="pres">
      <dgm:prSet presAssocID="{A700BA25-CC0A-410D-8EC6-BF7A39BCBF0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38204A-72F5-408C-AFBE-24B770D58AD6}" type="pres">
      <dgm:prSet presAssocID="{A700BA25-CC0A-410D-8EC6-BF7A39BCBF01}" presName="accent_1" presStyleCnt="0"/>
      <dgm:spPr/>
    </dgm:pt>
    <dgm:pt modelId="{D1556DE1-6727-498D-874B-7A62DA642473}" type="pres">
      <dgm:prSet presAssocID="{A700BA25-CC0A-410D-8EC6-BF7A39BCBF01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B0F137C-A81A-41F8-B661-8053661F05A3}" type="pres">
      <dgm:prSet presAssocID="{423265A2-EEA7-40B3-8DB9-D5F817E0FC3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63E68F-C204-4424-B2C7-21A6AD007438}" type="pres">
      <dgm:prSet presAssocID="{423265A2-EEA7-40B3-8DB9-D5F817E0FC36}" presName="accent_2" presStyleCnt="0"/>
      <dgm:spPr/>
    </dgm:pt>
    <dgm:pt modelId="{09BF4C74-AEDA-43D8-8D23-303099C585CB}" type="pres">
      <dgm:prSet presAssocID="{423265A2-EEA7-40B3-8DB9-D5F817E0FC36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2F99986-9918-42CB-8168-78864E8BF9CA}" type="pres">
      <dgm:prSet presAssocID="{6705D542-9B9C-42D5-BAA8-C17480DA5EC7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C73D07-1868-4890-8275-33996397974B}" type="pres">
      <dgm:prSet presAssocID="{6705D542-9B9C-42D5-BAA8-C17480DA5EC7}" presName="accent_3" presStyleCnt="0"/>
      <dgm:spPr/>
    </dgm:pt>
    <dgm:pt modelId="{A62E28D4-31EC-457C-BF6D-96D7EDDB50FE}" type="pres">
      <dgm:prSet presAssocID="{6705D542-9B9C-42D5-BAA8-C17480DA5EC7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10DA17F-E254-490C-8C6D-345A50917156}" type="pres">
      <dgm:prSet presAssocID="{5F8BA8C8-9310-493D-89A4-05F9D4486B1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912403-BA07-44F0-A26B-ABDB12B4BEE9}" type="pres">
      <dgm:prSet presAssocID="{5F8BA8C8-9310-493D-89A4-05F9D4486B18}" presName="accent_4" presStyleCnt="0"/>
      <dgm:spPr/>
    </dgm:pt>
    <dgm:pt modelId="{DE01CC18-E9B6-4366-906B-FA6B9F643CC7}" type="pres">
      <dgm:prSet presAssocID="{5F8BA8C8-9310-493D-89A4-05F9D4486B18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6FAAD4D-E4A5-4217-95AA-044C5C1043C3}" srcId="{051F7ACD-1D0A-4302-BE6E-FC58339FA119}" destId="{A700BA25-CC0A-410D-8EC6-BF7A39BCBF01}" srcOrd="0" destOrd="0" parTransId="{B5650520-D8E3-46E7-8125-4F1A313BF8B0}" sibTransId="{94DE7783-6084-4A9B-9495-A7DD2F533975}"/>
    <dgm:cxn modelId="{6B1EA4A6-663B-412B-B2D9-CB5C1B50790B}" srcId="{051F7ACD-1D0A-4302-BE6E-FC58339FA119}" destId="{6705D542-9B9C-42D5-BAA8-C17480DA5EC7}" srcOrd="2" destOrd="0" parTransId="{5DE69654-1E7F-4250-AB91-E80B13CFBF08}" sibTransId="{F178684F-979B-4CA7-8F2A-FDC42F00EB97}"/>
    <dgm:cxn modelId="{ED00CFD6-299F-4637-BA2C-4595878CA6A8}" type="presOf" srcId="{051F7ACD-1D0A-4302-BE6E-FC58339FA119}" destId="{E57D74CA-BAFC-4621-A596-42B9A4083DB7}" srcOrd="0" destOrd="0" presId="urn:microsoft.com/office/officeart/2008/layout/VerticalCurvedList"/>
    <dgm:cxn modelId="{37FB26FE-E11F-412E-A8E7-4B51BF756525}" type="presOf" srcId="{94DE7783-6084-4A9B-9495-A7DD2F533975}" destId="{08E91159-C64D-4222-A540-3EBC8061EEA4}" srcOrd="0" destOrd="0" presId="urn:microsoft.com/office/officeart/2008/layout/VerticalCurvedList"/>
    <dgm:cxn modelId="{E8CC362A-2B0B-4AFD-BF17-07E8FB3D3D43}" srcId="{051F7ACD-1D0A-4302-BE6E-FC58339FA119}" destId="{423265A2-EEA7-40B3-8DB9-D5F817E0FC36}" srcOrd="1" destOrd="0" parTransId="{528BCBA5-22F1-44C2-87B7-74046BEA9FE2}" sibTransId="{C9764A49-837A-4FDA-9BCA-6E8C94A6D04E}"/>
    <dgm:cxn modelId="{7F53F647-3D0B-422E-B492-3FC22ABE555C}" type="presOf" srcId="{A700BA25-CC0A-410D-8EC6-BF7A39BCBF01}" destId="{3F1868A2-9386-4955-BDD7-883478AC0610}" srcOrd="0" destOrd="0" presId="urn:microsoft.com/office/officeart/2008/layout/VerticalCurvedList"/>
    <dgm:cxn modelId="{CE42CFE3-5A18-4DDA-B5C9-D6212AABC901}" srcId="{051F7ACD-1D0A-4302-BE6E-FC58339FA119}" destId="{5F8BA8C8-9310-493D-89A4-05F9D4486B18}" srcOrd="3" destOrd="0" parTransId="{F0C0E8AC-FB40-41FE-BCAF-74902B6C087C}" sibTransId="{5BC7766E-97E6-4586-AF01-16362421D69D}"/>
    <dgm:cxn modelId="{E8BB09A4-A95E-4B9C-ACE4-201BD4E0683D}" type="presOf" srcId="{5F8BA8C8-9310-493D-89A4-05F9D4486B18}" destId="{710DA17F-E254-490C-8C6D-345A50917156}" srcOrd="0" destOrd="0" presId="urn:microsoft.com/office/officeart/2008/layout/VerticalCurvedList"/>
    <dgm:cxn modelId="{123EA0FF-03B1-4519-82DE-6726B09D358C}" type="presOf" srcId="{423265A2-EEA7-40B3-8DB9-D5F817E0FC36}" destId="{AB0F137C-A81A-41F8-B661-8053661F05A3}" srcOrd="0" destOrd="0" presId="urn:microsoft.com/office/officeart/2008/layout/VerticalCurvedList"/>
    <dgm:cxn modelId="{820C8AEA-635A-4ACD-80CA-16735DEDA24D}" type="presOf" srcId="{6705D542-9B9C-42D5-BAA8-C17480DA5EC7}" destId="{52F99986-9918-42CB-8168-78864E8BF9CA}" srcOrd="0" destOrd="0" presId="urn:microsoft.com/office/officeart/2008/layout/VerticalCurvedList"/>
    <dgm:cxn modelId="{CD812496-A342-4E8B-9D09-ABEE5FF631EE}" type="presParOf" srcId="{E57D74CA-BAFC-4621-A596-42B9A4083DB7}" destId="{B93381D5-B212-44AF-8DF7-0EA52C23F7DD}" srcOrd="0" destOrd="0" presId="urn:microsoft.com/office/officeart/2008/layout/VerticalCurvedList"/>
    <dgm:cxn modelId="{8F4B94FF-3625-4F16-B074-0A37281D247D}" type="presParOf" srcId="{B93381D5-B212-44AF-8DF7-0EA52C23F7DD}" destId="{87E87EF8-107D-4A19-A78F-716A2C0DAD00}" srcOrd="0" destOrd="0" presId="urn:microsoft.com/office/officeart/2008/layout/VerticalCurvedList"/>
    <dgm:cxn modelId="{7F058828-495C-4D1F-BF25-0834EB0925AB}" type="presParOf" srcId="{87E87EF8-107D-4A19-A78F-716A2C0DAD00}" destId="{83DBEB8B-4EA3-414E-B518-B7815B581988}" srcOrd="0" destOrd="0" presId="urn:microsoft.com/office/officeart/2008/layout/VerticalCurvedList"/>
    <dgm:cxn modelId="{7CD7EBF3-CC17-46C2-B504-CE0F44057BA8}" type="presParOf" srcId="{87E87EF8-107D-4A19-A78F-716A2C0DAD00}" destId="{08E91159-C64D-4222-A540-3EBC8061EEA4}" srcOrd="1" destOrd="0" presId="urn:microsoft.com/office/officeart/2008/layout/VerticalCurvedList"/>
    <dgm:cxn modelId="{2AC76761-1E2B-4ECF-9A2F-099CAD0BDC15}" type="presParOf" srcId="{87E87EF8-107D-4A19-A78F-716A2C0DAD00}" destId="{411ED5B0-33DE-4CFF-A2D4-D3A62B411180}" srcOrd="2" destOrd="0" presId="urn:microsoft.com/office/officeart/2008/layout/VerticalCurvedList"/>
    <dgm:cxn modelId="{2041D64B-92F6-4D7A-8415-291B330A7CD4}" type="presParOf" srcId="{87E87EF8-107D-4A19-A78F-716A2C0DAD00}" destId="{5EAE2AE6-2F7C-4773-8ED8-6F6136A5B3B4}" srcOrd="3" destOrd="0" presId="urn:microsoft.com/office/officeart/2008/layout/VerticalCurvedList"/>
    <dgm:cxn modelId="{762E75A7-B625-40B7-B397-E7580FB6DD45}" type="presParOf" srcId="{B93381D5-B212-44AF-8DF7-0EA52C23F7DD}" destId="{3F1868A2-9386-4955-BDD7-883478AC0610}" srcOrd="1" destOrd="0" presId="urn:microsoft.com/office/officeart/2008/layout/VerticalCurvedList"/>
    <dgm:cxn modelId="{4B2A197A-C84B-4B49-A82D-F4369AD586B6}" type="presParOf" srcId="{B93381D5-B212-44AF-8DF7-0EA52C23F7DD}" destId="{0A38204A-72F5-408C-AFBE-24B770D58AD6}" srcOrd="2" destOrd="0" presId="urn:microsoft.com/office/officeart/2008/layout/VerticalCurvedList"/>
    <dgm:cxn modelId="{7AECCE8D-DDC7-431B-A0B7-D1ABDD91D62E}" type="presParOf" srcId="{0A38204A-72F5-408C-AFBE-24B770D58AD6}" destId="{D1556DE1-6727-498D-874B-7A62DA642473}" srcOrd="0" destOrd="0" presId="urn:microsoft.com/office/officeart/2008/layout/VerticalCurvedList"/>
    <dgm:cxn modelId="{5B01BD6E-6F52-4EBF-A398-984412B7E133}" type="presParOf" srcId="{B93381D5-B212-44AF-8DF7-0EA52C23F7DD}" destId="{AB0F137C-A81A-41F8-B661-8053661F05A3}" srcOrd="3" destOrd="0" presId="urn:microsoft.com/office/officeart/2008/layout/VerticalCurvedList"/>
    <dgm:cxn modelId="{E7E45D7B-4912-4D68-A92A-E30CA1A17A71}" type="presParOf" srcId="{B93381D5-B212-44AF-8DF7-0EA52C23F7DD}" destId="{9F63E68F-C204-4424-B2C7-21A6AD007438}" srcOrd="4" destOrd="0" presId="urn:microsoft.com/office/officeart/2008/layout/VerticalCurvedList"/>
    <dgm:cxn modelId="{D69DC41D-75EF-4A51-8629-F3D30393B0E8}" type="presParOf" srcId="{9F63E68F-C204-4424-B2C7-21A6AD007438}" destId="{09BF4C74-AEDA-43D8-8D23-303099C585CB}" srcOrd="0" destOrd="0" presId="urn:microsoft.com/office/officeart/2008/layout/VerticalCurvedList"/>
    <dgm:cxn modelId="{814D3D9A-98A9-4B71-A6A8-6B01A61C7588}" type="presParOf" srcId="{B93381D5-B212-44AF-8DF7-0EA52C23F7DD}" destId="{52F99986-9918-42CB-8168-78864E8BF9CA}" srcOrd="5" destOrd="0" presId="urn:microsoft.com/office/officeart/2008/layout/VerticalCurvedList"/>
    <dgm:cxn modelId="{6E89D1C4-8E18-46B3-8111-45EB8BEE35CD}" type="presParOf" srcId="{B93381D5-B212-44AF-8DF7-0EA52C23F7DD}" destId="{EBC73D07-1868-4890-8275-33996397974B}" srcOrd="6" destOrd="0" presId="urn:microsoft.com/office/officeart/2008/layout/VerticalCurvedList"/>
    <dgm:cxn modelId="{63278CD8-6015-45A9-9261-2939E4F46AA1}" type="presParOf" srcId="{EBC73D07-1868-4890-8275-33996397974B}" destId="{A62E28D4-31EC-457C-BF6D-96D7EDDB50FE}" srcOrd="0" destOrd="0" presId="urn:microsoft.com/office/officeart/2008/layout/VerticalCurvedList"/>
    <dgm:cxn modelId="{58A446FB-B025-4F2A-9426-143AE5C4DFEC}" type="presParOf" srcId="{B93381D5-B212-44AF-8DF7-0EA52C23F7DD}" destId="{710DA17F-E254-490C-8C6D-345A50917156}" srcOrd="7" destOrd="0" presId="urn:microsoft.com/office/officeart/2008/layout/VerticalCurvedList"/>
    <dgm:cxn modelId="{A5E048D7-998A-4857-97AD-4AFC9C4B4DC3}" type="presParOf" srcId="{B93381D5-B212-44AF-8DF7-0EA52C23F7DD}" destId="{D9912403-BA07-44F0-A26B-ABDB12B4BEE9}" srcOrd="8" destOrd="0" presId="urn:microsoft.com/office/officeart/2008/layout/VerticalCurvedList"/>
    <dgm:cxn modelId="{D5232261-4D0D-430A-B0B3-6D72EA261297}" type="presParOf" srcId="{D9912403-BA07-44F0-A26B-ABDB12B4BEE9}" destId="{DE01CC18-E9B6-4366-906B-FA6B9F643C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BBCEA5-9318-472B-82BD-A305C501A23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F298FEFF-6BA6-4B49-87BE-F4AB83691B32}">
      <dgm:prSet phldrT="[Texto]"/>
      <dgm:spPr/>
      <dgm:t>
        <a:bodyPr/>
        <a:lstStyle/>
        <a:p>
          <a:r>
            <a:rPr lang="es-EC" dirty="0" smtClean="0"/>
            <a:t>Construir el transporte de las piezas metálicas</a:t>
          </a:r>
          <a:endParaRPr lang="es-MX" dirty="0"/>
        </a:p>
      </dgm:t>
    </dgm:pt>
    <dgm:pt modelId="{4138BEEC-61E4-4BC1-B630-410D206429EE}" type="parTrans" cxnId="{2897800F-8C42-4643-9526-D979B45803BF}">
      <dgm:prSet/>
      <dgm:spPr/>
      <dgm:t>
        <a:bodyPr/>
        <a:lstStyle/>
        <a:p>
          <a:endParaRPr lang="es-MX"/>
        </a:p>
      </dgm:t>
    </dgm:pt>
    <dgm:pt modelId="{0B883BEE-89DA-4E33-9ACD-9CD74D725ACD}" type="sibTrans" cxnId="{2897800F-8C42-4643-9526-D979B45803BF}">
      <dgm:prSet/>
      <dgm:spPr/>
      <dgm:t>
        <a:bodyPr/>
        <a:lstStyle/>
        <a:p>
          <a:r>
            <a:rPr lang="es-MX" dirty="0" smtClean="0"/>
            <a:t>Reducir tiempos de limpieza </a:t>
          </a:r>
          <a:endParaRPr lang="es-MX" dirty="0"/>
        </a:p>
      </dgm:t>
    </dgm:pt>
    <dgm:pt modelId="{B1752958-4D1B-460F-9078-7AEA75C87632}">
      <dgm:prSet phldrT="[Texto]" phldr="1"/>
      <dgm:spPr/>
      <dgm:t>
        <a:bodyPr/>
        <a:lstStyle/>
        <a:p>
          <a:endParaRPr lang="es-MX"/>
        </a:p>
      </dgm:t>
    </dgm:pt>
    <dgm:pt modelId="{047A3204-A7C7-46FE-8FDD-D67222810549}" type="parTrans" cxnId="{D7E09BEC-6E15-4125-8C84-9D8227792A6B}">
      <dgm:prSet/>
      <dgm:spPr/>
      <dgm:t>
        <a:bodyPr/>
        <a:lstStyle/>
        <a:p>
          <a:endParaRPr lang="es-MX"/>
        </a:p>
      </dgm:t>
    </dgm:pt>
    <dgm:pt modelId="{A2034CA6-DD94-4430-9EB9-1C09EA623070}" type="sibTrans" cxnId="{D7E09BEC-6E15-4125-8C84-9D8227792A6B}">
      <dgm:prSet/>
      <dgm:spPr/>
      <dgm:t>
        <a:bodyPr/>
        <a:lstStyle/>
        <a:p>
          <a:endParaRPr lang="es-MX"/>
        </a:p>
      </dgm:t>
    </dgm:pt>
    <dgm:pt modelId="{B74EDAE7-3013-4FA0-9AD3-2730257F3BF2}">
      <dgm:prSet phldrT="[Texto]" custT="1"/>
      <dgm:spPr/>
      <dgm:t>
        <a:bodyPr/>
        <a:lstStyle/>
        <a:p>
          <a:r>
            <a:rPr lang="es-MX" sz="1400" dirty="0" smtClean="0"/>
            <a:t>Disminución de costes producción</a:t>
          </a:r>
          <a:endParaRPr lang="es-MX" sz="1400" dirty="0"/>
        </a:p>
      </dgm:t>
    </dgm:pt>
    <dgm:pt modelId="{4E9640E6-C855-436D-A321-16D656FEB9C1}" type="parTrans" cxnId="{F0B3322D-F60C-48C6-911E-D293F09984BA}">
      <dgm:prSet/>
      <dgm:spPr/>
      <dgm:t>
        <a:bodyPr/>
        <a:lstStyle/>
        <a:p>
          <a:endParaRPr lang="es-MX"/>
        </a:p>
      </dgm:t>
    </dgm:pt>
    <dgm:pt modelId="{F2FE8826-C9DA-4FFA-A101-E4FFB7F4B26A}" type="sibTrans" cxnId="{F0B3322D-F60C-48C6-911E-D293F09984BA}">
      <dgm:prSet/>
      <dgm:spPr/>
      <dgm:t>
        <a:bodyPr/>
        <a:lstStyle/>
        <a:p>
          <a:r>
            <a:rPr lang="es-MX" dirty="0" smtClean="0"/>
            <a:t>Facilidad de uso</a:t>
          </a:r>
          <a:endParaRPr lang="es-MX" dirty="0"/>
        </a:p>
      </dgm:t>
    </dgm:pt>
    <dgm:pt modelId="{D0FC6D0A-629A-45C4-83C0-773211A4C982}">
      <dgm:prSet phldrT="[Texto]" phldr="1"/>
      <dgm:spPr/>
      <dgm:t>
        <a:bodyPr/>
        <a:lstStyle/>
        <a:p>
          <a:endParaRPr lang="es-MX"/>
        </a:p>
      </dgm:t>
    </dgm:pt>
    <dgm:pt modelId="{C56FE898-35EB-4169-B471-9A65AF449F32}" type="parTrans" cxnId="{78180F10-2797-41D8-8978-AC01BA1A7AF6}">
      <dgm:prSet/>
      <dgm:spPr/>
      <dgm:t>
        <a:bodyPr/>
        <a:lstStyle/>
        <a:p>
          <a:endParaRPr lang="es-MX"/>
        </a:p>
      </dgm:t>
    </dgm:pt>
    <dgm:pt modelId="{0BD8C78D-B7D7-4B51-B11F-47D95AA91C46}" type="sibTrans" cxnId="{78180F10-2797-41D8-8978-AC01BA1A7AF6}">
      <dgm:prSet/>
      <dgm:spPr/>
      <dgm:t>
        <a:bodyPr/>
        <a:lstStyle/>
        <a:p>
          <a:endParaRPr lang="es-MX"/>
        </a:p>
      </dgm:t>
    </dgm:pt>
    <dgm:pt modelId="{963F29BE-FD75-4F61-8757-157DFAC50A1A}">
      <dgm:prSet/>
      <dgm:spPr/>
      <dgm:t>
        <a:bodyPr/>
        <a:lstStyle/>
        <a:p>
          <a:r>
            <a:rPr lang="es-MX" dirty="0" smtClean="0"/>
            <a:t>Evitar el contacto entre operador y ácidos </a:t>
          </a:r>
          <a:endParaRPr lang="es-MX" dirty="0"/>
        </a:p>
      </dgm:t>
    </dgm:pt>
    <dgm:pt modelId="{63CE5663-7E40-4407-AC9B-F2C890E324B4}" type="parTrans" cxnId="{529EA2AF-A552-432F-A85B-0CBD2EFA5BF8}">
      <dgm:prSet/>
      <dgm:spPr/>
      <dgm:t>
        <a:bodyPr/>
        <a:lstStyle/>
        <a:p>
          <a:endParaRPr lang="es-MX"/>
        </a:p>
      </dgm:t>
    </dgm:pt>
    <dgm:pt modelId="{06006755-4006-4D20-AA75-B3E8C0DEB08C}" type="sibTrans" cxnId="{529EA2AF-A552-432F-A85B-0CBD2EFA5BF8}">
      <dgm:prSet/>
      <dgm:spPr/>
      <dgm:t>
        <a:bodyPr/>
        <a:lstStyle/>
        <a:p>
          <a:r>
            <a:rPr lang="es-MX" dirty="0" smtClean="0"/>
            <a:t>Bajo consumo energético</a:t>
          </a:r>
          <a:endParaRPr lang="es-MX" dirty="0"/>
        </a:p>
      </dgm:t>
    </dgm:pt>
    <dgm:pt modelId="{CD636F7C-A57E-4405-ACA0-BFD5AED19C34}" type="pres">
      <dgm:prSet presAssocID="{29BBCEA5-9318-472B-82BD-A305C501A23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58CDD0B-0744-4AE2-8750-67D1D05424D5}" type="pres">
      <dgm:prSet presAssocID="{F298FEFF-6BA6-4B49-87BE-F4AB83691B32}" presName="composite" presStyleCnt="0"/>
      <dgm:spPr/>
    </dgm:pt>
    <dgm:pt modelId="{F40644BC-3AF6-43D2-AD49-596B6E205F31}" type="pres">
      <dgm:prSet presAssocID="{F298FEFF-6BA6-4B49-87BE-F4AB83691B3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23A3CEC-389F-4E66-B36C-07ABBD2AAAFF}" type="pres">
      <dgm:prSet presAssocID="{F298FEFF-6BA6-4B49-87BE-F4AB83691B3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0EE2B9-9E6C-456F-A46D-E05FD1A4F55F}" type="pres">
      <dgm:prSet presAssocID="{F298FEFF-6BA6-4B49-87BE-F4AB83691B32}" presName="BalanceSpacing" presStyleCnt="0"/>
      <dgm:spPr/>
    </dgm:pt>
    <dgm:pt modelId="{B53E4A23-DF26-4612-88E4-4C2F7792E5B8}" type="pres">
      <dgm:prSet presAssocID="{F298FEFF-6BA6-4B49-87BE-F4AB83691B32}" presName="BalanceSpacing1" presStyleCnt="0"/>
      <dgm:spPr/>
    </dgm:pt>
    <dgm:pt modelId="{C69D8BE0-3660-4A65-A35D-5B6871725C0F}" type="pres">
      <dgm:prSet presAssocID="{0B883BEE-89DA-4E33-9ACD-9CD74D725ACD}" presName="Accent1Text" presStyleLbl="node1" presStyleIdx="1" presStyleCnt="6"/>
      <dgm:spPr/>
      <dgm:t>
        <a:bodyPr/>
        <a:lstStyle/>
        <a:p>
          <a:endParaRPr lang="es-MX"/>
        </a:p>
      </dgm:t>
    </dgm:pt>
    <dgm:pt modelId="{F6C14786-F8A7-4663-BEA0-27CA33730EF3}" type="pres">
      <dgm:prSet presAssocID="{0B883BEE-89DA-4E33-9ACD-9CD74D725ACD}" presName="spaceBetweenRectangles" presStyleCnt="0"/>
      <dgm:spPr/>
    </dgm:pt>
    <dgm:pt modelId="{7873A58C-E17D-4F53-8E5D-C8A43E948F3A}" type="pres">
      <dgm:prSet presAssocID="{963F29BE-FD75-4F61-8757-157DFAC50A1A}" presName="composite" presStyleCnt="0"/>
      <dgm:spPr/>
    </dgm:pt>
    <dgm:pt modelId="{686FCFE7-D60C-410A-B0F5-42620363B9B6}" type="pres">
      <dgm:prSet presAssocID="{963F29BE-FD75-4F61-8757-157DFAC50A1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287DCF-9781-4A7A-97A7-D75E96817E80}" type="pres">
      <dgm:prSet presAssocID="{963F29BE-FD75-4F61-8757-157DFAC50A1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C887834-4E80-4730-B428-6C360106E6BD}" type="pres">
      <dgm:prSet presAssocID="{963F29BE-FD75-4F61-8757-157DFAC50A1A}" presName="BalanceSpacing" presStyleCnt="0"/>
      <dgm:spPr/>
    </dgm:pt>
    <dgm:pt modelId="{CE84DE19-7990-497E-A297-873A5686B0B8}" type="pres">
      <dgm:prSet presAssocID="{963F29BE-FD75-4F61-8757-157DFAC50A1A}" presName="BalanceSpacing1" presStyleCnt="0"/>
      <dgm:spPr/>
    </dgm:pt>
    <dgm:pt modelId="{78388F45-3752-4047-8E55-10B5C44A08AA}" type="pres">
      <dgm:prSet presAssocID="{06006755-4006-4D20-AA75-B3E8C0DEB08C}" presName="Accent1Text" presStyleLbl="node1" presStyleIdx="3" presStyleCnt="6"/>
      <dgm:spPr/>
      <dgm:t>
        <a:bodyPr/>
        <a:lstStyle/>
        <a:p>
          <a:endParaRPr lang="es-MX"/>
        </a:p>
      </dgm:t>
    </dgm:pt>
    <dgm:pt modelId="{568B3C07-52C2-414C-9370-BABC2156A66E}" type="pres">
      <dgm:prSet presAssocID="{06006755-4006-4D20-AA75-B3E8C0DEB08C}" presName="spaceBetweenRectangles" presStyleCnt="0"/>
      <dgm:spPr/>
    </dgm:pt>
    <dgm:pt modelId="{4E8188B1-0D40-48D8-9703-22771003FF17}" type="pres">
      <dgm:prSet presAssocID="{B74EDAE7-3013-4FA0-9AD3-2730257F3BF2}" presName="composite" presStyleCnt="0"/>
      <dgm:spPr/>
    </dgm:pt>
    <dgm:pt modelId="{4984CE34-E8C1-43E7-9950-8186AD3D21FF}" type="pres">
      <dgm:prSet presAssocID="{B74EDAE7-3013-4FA0-9AD3-2730257F3BF2}" presName="Parent1" presStyleLbl="node1" presStyleIdx="4" presStyleCnt="6" custScaleX="1080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A2C4FE-2813-465E-8D6A-22EB06FCF3C6}" type="pres">
      <dgm:prSet presAssocID="{B74EDAE7-3013-4FA0-9AD3-2730257F3BF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2626CB-D195-4602-94B6-4868F8A656E4}" type="pres">
      <dgm:prSet presAssocID="{B74EDAE7-3013-4FA0-9AD3-2730257F3BF2}" presName="BalanceSpacing" presStyleCnt="0"/>
      <dgm:spPr/>
    </dgm:pt>
    <dgm:pt modelId="{94DD0746-AD61-499A-96A0-7C86720AABAD}" type="pres">
      <dgm:prSet presAssocID="{B74EDAE7-3013-4FA0-9AD3-2730257F3BF2}" presName="BalanceSpacing1" presStyleCnt="0"/>
      <dgm:spPr/>
    </dgm:pt>
    <dgm:pt modelId="{7F105D94-5067-4DDE-BCA5-1DCA10F03777}" type="pres">
      <dgm:prSet presAssocID="{F2FE8826-C9DA-4FFA-A101-E4FFB7F4B26A}" presName="Accent1Text" presStyleLbl="node1" presStyleIdx="5" presStyleCnt="6"/>
      <dgm:spPr/>
      <dgm:t>
        <a:bodyPr/>
        <a:lstStyle/>
        <a:p>
          <a:endParaRPr lang="es-MX"/>
        </a:p>
      </dgm:t>
    </dgm:pt>
  </dgm:ptLst>
  <dgm:cxnLst>
    <dgm:cxn modelId="{2897800F-8C42-4643-9526-D979B45803BF}" srcId="{29BBCEA5-9318-472B-82BD-A305C501A235}" destId="{F298FEFF-6BA6-4B49-87BE-F4AB83691B32}" srcOrd="0" destOrd="0" parTransId="{4138BEEC-61E4-4BC1-B630-410D206429EE}" sibTransId="{0B883BEE-89DA-4E33-9ACD-9CD74D725ACD}"/>
    <dgm:cxn modelId="{C59F101F-D58D-4A04-A023-7B8F7146A4EE}" type="presOf" srcId="{B1752958-4D1B-460F-9078-7AEA75C87632}" destId="{023A3CEC-389F-4E66-B36C-07ABBD2AAAFF}" srcOrd="0" destOrd="0" presId="urn:microsoft.com/office/officeart/2008/layout/AlternatingHexagons"/>
    <dgm:cxn modelId="{D7E09BEC-6E15-4125-8C84-9D8227792A6B}" srcId="{F298FEFF-6BA6-4B49-87BE-F4AB83691B32}" destId="{B1752958-4D1B-460F-9078-7AEA75C87632}" srcOrd="0" destOrd="0" parTransId="{047A3204-A7C7-46FE-8FDD-D67222810549}" sibTransId="{A2034CA6-DD94-4430-9EB9-1C09EA623070}"/>
    <dgm:cxn modelId="{54AA5836-5D91-475E-89D1-A48139E0A917}" type="presOf" srcId="{29BBCEA5-9318-472B-82BD-A305C501A235}" destId="{CD636F7C-A57E-4405-ACA0-BFD5AED19C34}" srcOrd="0" destOrd="0" presId="urn:microsoft.com/office/officeart/2008/layout/AlternatingHexagons"/>
    <dgm:cxn modelId="{079BC91C-9317-4541-AE96-5CB9D58032D3}" type="presOf" srcId="{963F29BE-FD75-4F61-8757-157DFAC50A1A}" destId="{686FCFE7-D60C-410A-B0F5-42620363B9B6}" srcOrd="0" destOrd="0" presId="urn:microsoft.com/office/officeart/2008/layout/AlternatingHexagons"/>
    <dgm:cxn modelId="{CADFD992-F561-4EA8-9AAC-F8E46D69EE71}" type="presOf" srcId="{B74EDAE7-3013-4FA0-9AD3-2730257F3BF2}" destId="{4984CE34-E8C1-43E7-9950-8186AD3D21FF}" srcOrd="0" destOrd="0" presId="urn:microsoft.com/office/officeart/2008/layout/AlternatingHexagons"/>
    <dgm:cxn modelId="{64282D16-B7FF-4177-B556-654EC4784F51}" type="presOf" srcId="{0B883BEE-89DA-4E33-9ACD-9CD74D725ACD}" destId="{C69D8BE0-3660-4A65-A35D-5B6871725C0F}" srcOrd="0" destOrd="0" presId="urn:microsoft.com/office/officeart/2008/layout/AlternatingHexagons"/>
    <dgm:cxn modelId="{D1097400-FCA2-4847-9C19-4755D55BA26F}" type="presOf" srcId="{06006755-4006-4D20-AA75-B3E8C0DEB08C}" destId="{78388F45-3752-4047-8E55-10B5C44A08AA}" srcOrd="0" destOrd="0" presId="urn:microsoft.com/office/officeart/2008/layout/AlternatingHexagons"/>
    <dgm:cxn modelId="{78180F10-2797-41D8-8978-AC01BA1A7AF6}" srcId="{B74EDAE7-3013-4FA0-9AD3-2730257F3BF2}" destId="{D0FC6D0A-629A-45C4-83C0-773211A4C982}" srcOrd="0" destOrd="0" parTransId="{C56FE898-35EB-4169-B471-9A65AF449F32}" sibTransId="{0BD8C78D-B7D7-4B51-B11F-47D95AA91C46}"/>
    <dgm:cxn modelId="{C7437902-A14E-4668-B562-EEBC80856FC6}" type="presOf" srcId="{F2FE8826-C9DA-4FFA-A101-E4FFB7F4B26A}" destId="{7F105D94-5067-4DDE-BCA5-1DCA10F03777}" srcOrd="0" destOrd="0" presId="urn:microsoft.com/office/officeart/2008/layout/AlternatingHexagons"/>
    <dgm:cxn modelId="{1D6A8A72-0C2D-4AE4-AFF1-8ECEB15AE07C}" type="presOf" srcId="{F298FEFF-6BA6-4B49-87BE-F4AB83691B32}" destId="{F40644BC-3AF6-43D2-AD49-596B6E205F31}" srcOrd="0" destOrd="0" presId="urn:microsoft.com/office/officeart/2008/layout/AlternatingHexagons"/>
    <dgm:cxn modelId="{F0B3322D-F60C-48C6-911E-D293F09984BA}" srcId="{29BBCEA5-9318-472B-82BD-A305C501A235}" destId="{B74EDAE7-3013-4FA0-9AD3-2730257F3BF2}" srcOrd="2" destOrd="0" parTransId="{4E9640E6-C855-436D-A321-16D656FEB9C1}" sibTransId="{F2FE8826-C9DA-4FFA-A101-E4FFB7F4B26A}"/>
    <dgm:cxn modelId="{6AB162F1-5795-4282-B37A-49444498662B}" type="presOf" srcId="{D0FC6D0A-629A-45C4-83C0-773211A4C982}" destId="{DBA2C4FE-2813-465E-8D6A-22EB06FCF3C6}" srcOrd="0" destOrd="0" presId="urn:microsoft.com/office/officeart/2008/layout/AlternatingHexagons"/>
    <dgm:cxn modelId="{529EA2AF-A552-432F-A85B-0CBD2EFA5BF8}" srcId="{29BBCEA5-9318-472B-82BD-A305C501A235}" destId="{963F29BE-FD75-4F61-8757-157DFAC50A1A}" srcOrd="1" destOrd="0" parTransId="{63CE5663-7E40-4407-AC9B-F2C890E324B4}" sibTransId="{06006755-4006-4D20-AA75-B3E8C0DEB08C}"/>
    <dgm:cxn modelId="{C7353B61-7518-4A45-B7F2-026A63E643B8}" type="presParOf" srcId="{CD636F7C-A57E-4405-ACA0-BFD5AED19C34}" destId="{958CDD0B-0744-4AE2-8750-67D1D05424D5}" srcOrd="0" destOrd="0" presId="urn:microsoft.com/office/officeart/2008/layout/AlternatingHexagons"/>
    <dgm:cxn modelId="{B17E2CCC-3706-403C-A905-97100657A452}" type="presParOf" srcId="{958CDD0B-0744-4AE2-8750-67D1D05424D5}" destId="{F40644BC-3AF6-43D2-AD49-596B6E205F31}" srcOrd="0" destOrd="0" presId="urn:microsoft.com/office/officeart/2008/layout/AlternatingHexagons"/>
    <dgm:cxn modelId="{A326DBF0-7F8A-49BB-8731-36D6F26923B9}" type="presParOf" srcId="{958CDD0B-0744-4AE2-8750-67D1D05424D5}" destId="{023A3CEC-389F-4E66-B36C-07ABBD2AAAFF}" srcOrd="1" destOrd="0" presId="urn:microsoft.com/office/officeart/2008/layout/AlternatingHexagons"/>
    <dgm:cxn modelId="{7EDBFE92-5B89-40F7-B21A-CCFA56AF91AB}" type="presParOf" srcId="{958CDD0B-0744-4AE2-8750-67D1D05424D5}" destId="{4A0EE2B9-9E6C-456F-A46D-E05FD1A4F55F}" srcOrd="2" destOrd="0" presId="urn:microsoft.com/office/officeart/2008/layout/AlternatingHexagons"/>
    <dgm:cxn modelId="{6956F7EC-2BDF-41DB-8518-1718F00334A2}" type="presParOf" srcId="{958CDD0B-0744-4AE2-8750-67D1D05424D5}" destId="{B53E4A23-DF26-4612-88E4-4C2F7792E5B8}" srcOrd="3" destOrd="0" presId="urn:microsoft.com/office/officeart/2008/layout/AlternatingHexagons"/>
    <dgm:cxn modelId="{CB420278-31D2-421C-A2B0-35A0ADDA1B98}" type="presParOf" srcId="{958CDD0B-0744-4AE2-8750-67D1D05424D5}" destId="{C69D8BE0-3660-4A65-A35D-5B6871725C0F}" srcOrd="4" destOrd="0" presId="urn:microsoft.com/office/officeart/2008/layout/AlternatingHexagons"/>
    <dgm:cxn modelId="{34396060-BC36-4F7C-AE6D-6EBCD5219D3D}" type="presParOf" srcId="{CD636F7C-A57E-4405-ACA0-BFD5AED19C34}" destId="{F6C14786-F8A7-4663-BEA0-27CA33730EF3}" srcOrd="1" destOrd="0" presId="urn:microsoft.com/office/officeart/2008/layout/AlternatingHexagons"/>
    <dgm:cxn modelId="{0C0C3E56-EC69-49CD-924C-B46915FC4A78}" type="presParOf" srcId="{CD636F7C-A57E-4405-ACA0-BFD5AED19C34}" destId="{7873A58C-E17D-4F53-8E5D-C8A43E948F3A}" srcOrd="2" destOrd="0" presId="urn:microsoft.com/office/officeart/2008/layout/AlternatingHexagons"/>
    <dgm:cxn modelId="{84B410D3-D4DA-400D-8515-740D949DCA1E}" type="presParOf" srcId="{7873A58C-E17D-4F53-8E5D-C8A43E948F3A}" destId="{686FCFE7-D60C-410A-B0F5-42620363B9B6}" srcOrd="0" destOrd="0" presId="urn:microsoft.com/office/officeart/2008/layout/AlternatingHexagons"/>
    <dgm:cxn modelId="{4FEAC9FF-FA14-4E15-9D69-A51898EAEA03}" type="presParOf" srcId="{7873A58C-E17D-4F53-8E5D-C8A43E948F3A}" destId="{26287DCF-9781-4A7A-97A7-D75E96817E80}" srcOrd="1" destOrd="0" presId="urn:microsoft.com/office/officeart/2008/layout/AlternatingHexagons"/>
    <dgm:cxn modelId="{B8F8B2F5-20A1-4113-979C-DC4207D63D67}" type="presParOf" srcId="{7873A58C-E17D-4F53-8E5D-C8A43E948F3A}" destId="{0C887834-4E80-4730-B428-6C360106E6BD}" srcOrd="2" destOrd="0" presId="urn:microsoft.com/office/officeart/2008/layout/AlternatingHexagons"/>
    <dgm:cxn modelId="{452D8DAE-26CA-4D8C-ADFA-3D965BB25745}" type="presParOf" srcId="{7873A58C-E17D-4F53-8E5D-C8A43E948F3A}" destId="{CE84DE19-7990-497E-A297-873A5686B0B8}" srcOrd="3" destOrd="0" presId="urn:microsoft.com/office/officeart/2008/layout/AlternatingHexagons"/>
    <dgm:cxn modelId="{C3751828-6897-4020-8390-5DFF030C3019}" type="presParOf" srcId="{7873A58C-E17D-4F53-8E5D-C8A43E948F3A}" destId="{78388F45-3752-4047-8E55-10B5C44A08AA}" srcOrd="4" destOrd="0" presId="urn:microsoft.com/office/officeart/2008/layout/AlternatingHexagons"/>
    <dgm:cxn modelId="{6BAB42E5-2238-4B7D-A446-8FF0E4FC52BD}" type="presParOf" srcId="{CD636F7C-A57E-4405-ACA0-BFD5AED19C34}" destId="{568B3C07-52C2-414C-9370-BABC2156A66E}" srcOrd="3" destOrd="0" presId="urn:microsoft.com/office/officeart/2008/layout/AlternatingHexagons"/>
    <dgm:cxn modelId="{095FA43A-1E66-4CA7-9408-1F8908E6BEDC}" type="presParOf" srcId="{CD636F7C-A57E-4405-ACA0-BFD5AED19C34}" destId="{4E8188B1-0D40-48D8-9703-22771003FF17}" srcOrd="4" destOrd="0" presId="urn:microsoft.com/office/officeart/2008/layout/AlternatingHexagons"/>
    <dgm:cxn modelId="{F95F699E-B307-49DF-A9B8-C9226224F882}" type="presParOf" srcId="{4E8188B1-0D40-48D8-9703-22771003FF17}" destId="{4984CE34-E8C1-43E7-9950-8186AD3D21FF}" srcOrd="0" destOrd="0" presId="urn:microsoft.com/office/officeart/2008/layout/AlternatingHexagons"/>
    <dgm:cxn modelId="{85C73BB9-E68E-41CF-90C5-B45125B17915}" type="presParOf" srcId="{4E8188B1-0D40-48D8-9703-22771003FF17}" destId="{DBA2C4FE-2813-465E-8D6A-22EB06FCF3C6}" srcOrd="1" destOrd="0" presId="urn:microsoft.com/office/officeart/2008/layout/AlternatingHexagons"/>
    <dgm:cxn modelId="{E7627ACD-319F-492E-AC6E-575C0530A05B}" type="presParOf" srcId="{4E8188B1-0D40-48D8-9703-22771003FF17}" destId="{7E2626CB-D195-4602-94B6-4868F8A656E4}" srcOrd="2" destOrd="0" presId="urn:microsoft.com/office/officeart/2008/layout/AlternatingHexagons"/>
    <dgm:cxn modelId="{C0422B45-ABB9-4170-A7C4-22CDA21D4840}" type="presParOf" srcId="{4E8188B1-0D40-48D8-9703-22771003FF17}" destId="{94DD0746-AD61-499A-96A0-7C86720AABAD}" srcOrd="3" destOrd="0" presId="urn:microsoft.com/office/officeart/2008/layout/AlternatingHexagons"/>
    <dgm:cxn modelId="{56D85BAC-BED0-4A9C-A04F-244D90686BDB}" type="presParOf" srcId="{4E8188B1-0D40-48D8-9703-22771003FF17}" destId="{7F105D94-5067-4DDE-BCA5-1DCA10F0377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BBCEA5-9318-472B-82BD-A305C501A23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F298FEFF-6BA6-4B49-87BE-F4AB83691B32}">
      <dgm:prSet phldrT="[Texto]" custT="1"/>
      <dgm:spPr/>
      <dgm:t>
        <a:bodyPr/>
        <a:lstStyle/>
        <a:p>
          <a:r>
            <a:rPr lang="es-MX" sz="1400" dirty="0" smtClean="0"/>
            <a:t>Control del sistema</a:t>
          </a:r>
          <a:endParaRPr lang="es-MX" sz="1400" dirty="0"/>
        </a:p>
      </dgm:t>
    </dgm:pt>
    <dgm:pt modelId="{4138BEEC-61E4-4BC1-B630-410D206429EE}" type="parTrans" cxnId="{2897800F-8C42-4643-9526-D979B45803BF}">
      <dgm:prSet/>
      <dgm:spPr/>
      <dgm:t>
        <a:bodyPr/>
        <a:lstStyle/>
        <a:p>
          <a:endParaRPr lang="es-MX"/>
        </a:p>
      </dgm:t>
    </dgm:pt>
    <dgm:pt modelId="{0B883BEE-89DA-4E33-9ACD-9CD74D725ACD}" type="sibTrans" cxnId="{2897800F-8C42-4643-9526-D979B45803BF}">
      <dgm:prSet custT="1"/>
      <dgm:spPr/>
      <dgm:t>
        <a:bodyPr/>
        <a:lstStyle/>
        <a:p>
          <a:r>
            <a:rPr lang="es-MX" sz="1050" b="1" dirty="0" smtClean="0">
              <a:solidFill>
                <a:schemeClr val="tx1"/>
              </a:solidFill>
            </a:rPr>
            <a:t>Instrumentación</a:t>
          </a:r>
          <a:endParaRPr lang="es-MX" sz="1050" b="1" dirty="0">
            <a:solidFill>
              <a:schemeClr val="tx1"/>
            </a:solidFill>
          </a:endParaRPr>
        </a:p>
      </dgm:t>
    </dgm:pt>
    <dgm:pt modelId="{B1752958-4D1B-460F-9078-7AEA75C87632}">
      <dgm:prSet phldrT="[Texto]" phldr="1"/>
      <dgm:spPr/>
      <dgm:t>
        <a:bodyPr/>
        <a:lstStyle/>
        <a:p>
          <a:endParaRPr lang="es-MX"/>
        </a:p>
      </dgm:t>
    </dgm:pt>
    <dgm:pt modelId="{047A3204-A7C7-46FE-8FDD-D67222810549}" type="parTrans" cxnId="{D7E09BEC-6E15-4125-8C84-9D8227792A6B}">
      <dgm:prSet/>
      <dgm:spPr/>
      <dgm:t>
        <a:bodyPr/>
        <a:lstStyle/>
        <a:p>
          <a:endParaRPr lang="es-MX"/>
        </a:p>
      </dgm:t>
    </dgm:pt>
    <dgm:pt modelId="{A2034CA6-DD94-4430-9EB9-1C09EA623070}" type="sibTrans" cxnId="{D7E09BEC-6E15-4125-8C84-9D8227792A6B}">
      <dgm:prSet/>
      <dgm:spPr/>
      <dgm:t>
        <a:bodyPr/>
        <a:lstStyle/>
        <a:p>
          <a:endParaRPr lang="es-MX"/>
        </a:p>
      </dgm:t>
    </dgm:pt>
    <dgm:pt modelId="{B74EDAE7-3013-4FA0-9AD3-2730257F3BF2}">
      <dgm:prSet phldrT="[Texto]" custT="1"/>
      <dgm:spPr/>
      <dgm:t>
        <a:bodyPr/>
        <a:lstStyle/>
        <a:p>
          <a:r>
            <a:rPr lang="es-MX" sz="1200" dirty="0" smtClean="0"/>
            <a:t>Propiedades  </a:t>
          </a:r>
        </a:p>
        <a:p>
          <a:r>
            <a:rPr lang="es-MX" sz="1200" dirty="0" smtClean="0"/>
            <a:t>HMI</a:t>
          </a:r>
          <a:endParaRPr lang="es-MX" sz="1200" dirty="0"/>
        </a:p>
      </dgm:t>
    </dgm:pt>
    <dgm:pt modelId="{4E9640E6-C855-436D-A321-16D656FEB9C1}" type="parTrans" cxnId="{F0B3322D-F60C-48C6-911E-D293F09984BA}">
      <dgm:prSet/>
      <dgm:spPr/>
      <dgm:t>
        <a:bodyPr/>
        <a:lstStyle/>
        <a:p>
          <a:endParaRPr lang="es-MX"/>
        </a:p>
      </dgm:t>
    </dgm:pt>
    <dgm:pt modelId="{F2FE8826-C9DA-4FFA-A101-E4FFB7F4B26A}" type="sibTrans" cxnId="{F0B3322D-F60C-48C6-911E-D293F09984BA}">
      <dgm:prSet/>
      <dgm:spPr/>
      <dgm:t>
        <a:bodyPr/>
        <a:lstStyle/>
        <a:p>
          <a:r>
            <a:rPr lang="es-MX" dirty="0" smtClean="0"/>
            <a:t>Nivel de programación</a:t>
          </a:r>
          <a:endParaRPr lang="es-MX" dirty="0"/>
        </a:p>
      </dgm:t>
    </dgm:pt>
    <dgm:pt modelId="{D0FC6D0A-629A-45C4-83C0-773211A4C982}">
      <dgm:prSet phldrT="[Texto]" phldr="1"/>
      <dgm:spPr/>
      <dgm:t>
        <a:bodyPr/>
        <a:lstStyle/>
        <a:p>
          <a:endParaRPr lang="es-MX"/>
        </a:p>
      </dgm:t>
    </dgm:pt>
    <dgm:pt modelId="{C56FE898-35EB-4169-B471-9A65AF449F32}" type="parTrans" cxnId="{78180F10-2797-41D8-8978-AC01BA1A7AF6}">
      <dgm:prSet/>
      <dgm:spPr/>
      <dgm:t>
        <a:bodyPr/>
        <a:lstStyle/>
        <a:p>
          <a:endParaRPr lang="es-MX"/>
        </a:p>
      </dgm:t>
    </dgm:pt>
    <dgm:pt modelId="{0BD8C78D-B7D7-4B51-B11F-47D95AA91C46}" type="sibTrans" cxnId="{78180F10-2797-41D8-8978-AC01BA1A7AF6}">
      <dgm:prSet/>
      <dgm:spPr/>
      <dgm:t>
        <a:bodyPr/>
        <a:lstStyle/>
        <a:p>
          <a:endParaRPr lang="es-MX"/>
        </a:p>
      </dgm:t>
    </dgm:pt>
    <dgm:pt modelId="{3E77E8DA-2E38-46D0-B187-67DF6495CDDA}">
      <dgm:prSet phldrT="[Texto]" custT="1"/>
      <dgm:spPr/>
      <dgm:t>
        <a:bodyPr/>
        <a:lstStyle/>
        <a:p>
          <a:r>
            <a:rPr lang="es-MX" sz="1100" dirty="0" smtClean="0"/>
            <a:t>Reubicación de componentes </a:t>
          </a:r>
          <a:endParaRPr lang="es-MX" sz="1100" dirty="0"/>
        </a:p>
      </dgm:t>
    </dgm:pt>
    <dgm:pt modelId="{8ECF4950-FFE6-4557-8D03-D5C7B782B45C}" type="parTrans" cxnId="{F5A071D4-CBFD-4734-B67A-E1B3E9166BE3}">
      <dgm:prSet/>
      <dgm:spPr/>
      <dgm:t>
        <a:bodyPr/>
        <a:lstStyle/>
        <a:p>
          <a:endParaRPr lang="es-MX"/>
        </a:p>
      </dgm:t>
    </dgm:pt>
    <dgm:pt modelId="{70D9F2C2-A59F-4345-9BFC-49A88AE4FADD}" type="sibTrans" cxnId="{F5A071D4-CBFD-4734-B67A-E1B3E9166BE3}">
      <dgm:prSet/>
      <dgm:spPr/>
      <dgm:t>
        <a:bodyPr/>
        <a:lstStyle/>
        <a:p>
          <a:r>
            <a:rPr lang="es-MX" dirty="0" smtClean="0"/>
            <a:t>Diseño del transportador</a:t>
          </a:r>
          <a:endParaRPr lang="es-MX" dirty="0"/>
        </a:p>
      </dgm:t>
    </dgm:pt>
    <dgm:pt modelId="{C8D95964-93BF-4E2F-853B-382A9AEBA155}">
      <dgm:prSet phldrT="[Texto]" phldr="1"/>
      <dgm:spPr/>
      <dgm:t>
        <a:bodyPr/>
        <a:lstStyle/>
        <a:p>
          <a:endParaRPr lang="es-MX"/>
        </a:p>
      </dgm:t>
    </dgm:pt>
    <dgm:pt modelId="{425FCE66-9E41-42F8-8661-66C3900E96FF}" type="parTrans" cxnId="{4A0D3A1C-95DF-4DC3-AA6C-8C68AE778960}">
      <dgm:prSet/>
      <dgm:spPr/>
      <dgm:t>
        <a:bodyPr/>
        <a:lstStyle/>
        <a:p>
          <a:endParaRPr lang="es-MX"/>
        </a:p>
      </dgm:t>
    </dgm:pt>
    <dgm:pt modelId="{60C851B1-3BA2-46F0-9A74-B2D5507D9A74}" type="sibTrans" cxnId="{4A0D3A1C-95DF-4DC3-AA6C-8C68AE778960}">
      <dgm:prSet/>
      <dgm:spPr/>
      <dgm:t>
        <a:bodyPr/>
        <a:lstStyle/>
        <a:p>
          <a:endParaRPr lang="es-MX"/>
        </a:p>
      </dgm:t>
    </dgm:pt>
    <dgm:pt modelId="{CD636F7C-A57E-4405-ACA0-BFD5AED19C34}" type="pres">
      <dgm:prSet presAssocID="{29BBCEA5-9318-472B-82BD-A305C501A23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58CDD0B-0744-4AE2-8750-67D1D05424D5}" type="pres">
      <dgm:prSet presAssocID="{F298FEFF-6BA6-4B49-87BE-F4AB83691B32}" presName="composite" presStyleCnt="0"/>
      <dgm:spPr/>
      <dgm:t>
        <a:bodyPr/>
        <a:lstStyle/>
        <a:p>
          <a:endParaRPr lang="es-MX"/>
        </a:p>
      </dgm:t>
    </dgm:pt>
    <dgm:pt modelId="{F40644BC-3AF6-43D2-AD49-596B6E205F31}" type="pres">
      <dgm:prSet presAssocID="{F298FEFF-6BA6-4B49-87BE-F4AB83691B3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23A3CEC-389F-4E66-B36C-07ABBD2AAAFF}" type="pres">
      <dgm:prSet presAssocID="{F298FEFF-6BA6-4B49-87BE-F4AB83691B3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0EE2B9-9E6C-456F-A46D-E05FD1A4F55F}" type="pres">
      <dgm:prSet presAssocID="{F298FEFF-6BA6-4B49-87BE-F4AB83691B32}" presName="BalanceSpacing" presStyleCnt="0"/>
      <dgm:spPr/>
      <dgm:t>
        <a:bodyPr/>
        <a:lstStyle/>
        <a:p>
          <a:endParaRPr lang="es-MX"/>
        </a:p>
      </dgm:t>
    </dgm:pt>
    <dgm:pt modelId="{B53E4A23-DF26-4612-88E4-4C2F7792E5B8}" type="pres">
      <dgm:prSet presAssocID="{F298FEFF-6BA6-4B49-87BE-F4AB83691B32}" presName="BalanceSpacing1" presStyleCnt="0"/>
      <dgm:spPr/>
      <dgm:t>
        <a:bodyPr/>
        <a:lstStyle/>
        <a:p>
          <a:endParaRPr lang="es-MX"/>
        </a:p>
      </dgm:t>
    </dgm:pt>
    <dgm:pt modelId="{C69D8BE0-3660-4A65-A35D-5B6871725C0F}" type="pres">
      <dgm:prSet presAssocID="{0B883BEE-89DA-4E33-9ACD-9CD74D725ACD}" presName="Accent1Text" presStyleLbl="node1" presStyleIdx="1" presStyleCnt="6"/>
      <dgm:spPr/>
      <dgm:t>
        <a:bodyPr/>
        <a:lstStyle/>
        <a:p>
          <a:endParaRPr lang="es-MX"/>
        </a:p>
      </dgm:t>
    </dgm:pt>
    <dgm:pt modelId="{F6C14786-F8A7-4663-BEA0-27CA33730EF3}" type="pres">
      <dgm:prSet presAssocID="{0B883BEE-89DA-4E33-9ACD-9CD74D725ACD}" presName="spaceBetweenRectangles" presStyleCnt="0"/>
      <dgm:spPr/>
      <dgm:t>
        <a:bodyPr/>
        <a:lstStyle/>
        <a:p>
          <a:endParaRPr lang="es-MX"/>
        </a:p>
      </dgm:t>
    </dgm:pt>
    <dgm:pt modelId="{4E8188B1-0D40-48D8-9703-22771003FF17}" type="pres">
      <dgm:prSet presAssocID="{B74EDAE7-3013-4FA0-9AD3-2730257F3BF2}" presName="composite" presStyleCnt="0"/>
      <dgm:spPr/>
      <dgm:t>
        <a:bodyPr/>
        <a:lstStyle/>
        <a:p>
          <a:endParaRPr lang="es-MX"/>
        </a:p>
      </dgm:t>
    </dgm:pt>
    <dgm:pt modelId="{4984CE34-E8C1-43E7-9950-8186AD3D21FF}" type="pres">
      <dgm:prSet presAssocID="{B74EDAE7-3013-4FA0-9AD3-2730257F3BF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A2C4FE-2813-465E-8D6A-22EB06FCF3C6}" type="pres">
      <dgm:prSet presAssocID="{B74EDAE7-3013-4FA0-9AD3-2730257F3BF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2626CB-D195-4602-94B6-4868F8A656E4}" type="pres">
      <dgm:prSet presAssocID="{B74EDAE7-3013-4FA0-9AD3-2730257F3BF2}" presName="BalanceSpacing" presStyleCnt="0"/>
      <dgm:spPr/>
      <dgm:t>
        <a:bodyPr/>
        <a:lstStyle/>
        <a:p>
          <a:endParaRPr lang="es-MX"/>
        </a:p>
      </dgm:t>
    </dgm:pt>
    <dgm:pt modelId="{94DD0746-AD61-499A-96A0-7C86720AABAD}" type="pres">
      <dgm:prSet presAssocID="{B74EDAE7-3013-4FA0-9AD3-2730257F3BF2}" presName="BalanceSpacing1" presStyleCnt="0"/>
      <dgm:spPr/>
      <dgm:t>
        <a:bodyPr/>
        <a:lstStyle/>
        <a:p>
          <a:endParaRPr lang="es-MX"/>
        </a:p>
      </dgm:t>
    </dgm:pt>
    <dgm:pt modelId="{7F105D94-5067-4DDE-BCA5-1DCA10F03777}" type="pres">
      <dgm:prSet presAssocID="{F2FE8826-C9DA-4FFA-A101-E4FFB7F4B26A}" presName="Accent1Text" presStyleLbl="node1" presStyleIdx="3" presStyleCnt="6"/>
      <dgm:spPr/>
      <dgm:t>
        <a:bodyPr/>
        <a:lstStyle/>
        <a:p>
          <a:endParaRPr lang="es-ES"/>
        </a:p>
      </dgm:t>
    </dgm:pt>
    <dgm:pt modelId="{1482E872-F8A8-49A3-9071-5481BAB8D72D}" type="pres">
      <dgm:prSet presAssocID="{F2FE8826-C9DA-4FFA-A101-E4FFB7F4B26A}" presName="spaceBetweenRectangles" presStyleCnt="0"/>
      <dgm:spPr/>
      <dgm:t>
        <a:bodyPr/>
        <a:lstStyle/>
        <a:p>
          <a:endParaRPr lang="es-MX"/>
        </a:p>
      </dgm:t>
    </dgm:pt>
    <dgm:pt modelId="{AACEBE24-C099-456B-8199-846781004EAA}" type="pres">
      <dgm:prSet presAssocID="{3E77E8DA-2E38-46D0-B187-67DF6495CDDA}" presName="composite" presStyleCnt="0"/>
      <dgm:spPr/>
      <dgm:t>
        <a:bodyPr/>
        <a:lstStyle/>
        <a:p>
          <a:endParaRPr lang="es-MX"/>
        </a:p>
      </dgm:t>
    </dgm:pt>
    <dgm:pt modelId="{9A16E4F8-779F-47B2-AB1F-F6173632E7A2}" type="pres">
      <dgm:prSet presAssocID="{3E77E8DA-2E38-46D0-B187-67DF6495CDD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585B56-AD42-41B3-A024-27B155972E54}" type="pres">
      <dgm:prSet presAssocID="{3E77E8DA-2E38-46D0-B187-67DF6495CDD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185E54-69A9-4451-A584-339D56C7715F}" type="pres">
      <dgm:prSet presAssocID="{3E77E8DA-2E38-46D0-B187-67DF6495CDDA}" presName="BalanceSpacing" presStyleCnt="0"/>
      <dgm:spPr/>
      <dgm:t>
        <a:bodyPr/>
        <a:lstStyle/>
        <a:p>
          <a:endParaRPr lang="es-MX"/>
        </a:p>
      </dgm:t>
    </dgm:pt>
    <dgm:pt modelId="{3A9CDD7B-3CCD-4877-BE4F-A7AAB4C318CA}" type="pres">
      <dgm:prSet presAssocID="{3E77E8DA-2E38-46D0-B187-67DF6495CDDA}" presName="BalanceSpacing1" presStyleCnt="0"/>
      <dgm:spPr/>
      <dgm:t>
        <a:bodyPr/>
        <a:lstStyle/>
        <a:p>
          <a:endParaRPr lang="es-MX"/>
        </a:p>
      </dgm:t>
    </dgm:pt>
    <dgm:pt modelId="{418A3EDB-D02E-4E8E-BC9D-055F545E73DE}" type="pres">
      <dgm:prSet presAssocID="{70D9F2C2-A59F-4345-9BFC-49A88AE4FADD}" presName="Accent1Text" presStyleLbl="node1" presStyleIdx="5" presStyleCnt="6"/>
      <dgm:spPr/>
      <dgm:t>
        <a:bodyPr/>
        <a:lstStyle/>
        <a:p>
          <a:endParaRPr lang="es-MX"/>
        </a:p>
      </dgm:t>
    </dgm:pt>
  </dgm:ptLst>
  <dgm:cxnLst>
    <dgm:cxn modelId="{2897800F-8C42-4643-9526-D979B45803BF}" srcId="{29BBCEA5-9318-472B-82BD-A305C501A235}" destId="{F298FEFF-6BA6-4B49-87BE-F4AB83691B32}" srcOrd="0" destOrd="0" parTransId="{4138BEEC-61E4-4BC1-B630-410D206429EE}" sibTransId="{0B883BEE-89DA-4E33-9ACD-9CD74D725ACD}"/>
    <dgm:cxn modelId="{428E5D95-04AB-4310-97BB-C6837FAF8851}" type="presOf" srcId="{B74EDAE7-3013-4FA0-9AD3-2730257F3BF2}" destId="{4984CE34-E8C1-43E7-9950-8186AD3D21FF}" srcOrd="0" destOrd="0" presId="urn:microsoft.com/office/officeart/2008/layout/AlternatingHexagons"/>
    <dgm:cxn modelId="{D7E09BEC-6E15-4125-8C84-9D8227792A6B}" srcId="{F298FEFF-6BA6-4B49-87BE-F4AB83691B32}" destId="{B1752958-4D1B-460F-9078-7AEA75C87632}" srcOrd="0" destOrd="0" parTransId="{047A3204-A7C7-46FE-8FDD-D67222810549}" sibTransId="{A2034CA6-DD94-4430-9EB9-1C09EA623070}"/>
    <dgm:cxn modelId="{E6994EC0-E6A0-431F-B3D4-CED9FC86DC8F}" type="presOf" srcId="{F2FE8826-C9DA-4FFA-A101-E4FFB7F4B26A}" destId="{7F105D94-5067-4DDE-BCA5-1DCA10F03777}" srcOrd="0" destOrd="0" presId="urn:microsoft.com/office/officeart/2008/layout/AlternatingHexagons"/>
    <dgm:cxn modelId="{33883295-FB28-41EF-9432-4D70325F3B29}" type="presOf" srcId="{F298FEFF-6BA6-4B49-87BE-F4AB83691B32}" destId="{F40644BC-3AF6-43D2-AD49-596B6E205F31}" srcOrd="0" destOrd="0" presId="urn:microsoft.com/office/officeart/2008/layout/AlternatingHexagons"/>
    <dgm:cxn modelId="{4A0D3A1C-95DF-4DC3-AA6C-8C68AE778960}" srcId="{3E77E8DA-2E38-46D0-B187-67DF6495CDDA}" destId="{C8D95964-93BF-4E2F-853B-382A9AEBA155}" srcOrd="0" destOrd="0" parTransId="{425FCE66-9E41-42F8-8661-66C3900E96FF}" sibTransId="{60C851B1-3BA2-46F0-9A74-B2D5507D9A74}"/>
    <dgm:cxn modelId="{280011C8-9449-4961-9CE1-57424B98AEDA}" type="presOf" srcId="{3E77E8DA-2E38-46D0-B187-67DF6495CDDA}" destId="{9A16E4F8-779F-47B2-AB1F-F6173632E7A2}" srcOrd="0" destOrd="0" presId="urn:microsoft.com/office/officeart/2008/layout/AlternatingHexagons"/>
    <dgm:cxn modelId="{78180F10-2797-41D8-8978-AC01BA1A7AF6}" srcId="{B74EDAE7-3013-4FA0-9AD3-2730257F3BF2}" destId="{D0FC6D0A-629A-45C4-83C0-773211A4C982}" srcOrd="0" destOrd="0" parTransId="{C56FE898-35EB-4169-B471-9A65AF449F32}" sibTransId="{0BD8C78D-B7D7-4B51-B11F-47D95AA91C46}"/>
    <dgm:cxn modelId="{2062FAD9-C216-4564-BAD0-4CD072B095B7}" type="presOf" srcId="{C8D95964-93BF-4E2F-853B-382A9AEBA155}" destId="{8D585B56-AD42-41B3-A024-27B155972E54}" srcOrd="0" destOrd="0" presId="urn:microsoft.com/office/officeart/2008/layout/AlternatingHexagons"/>
    <dgm:cxn modelId="{C6876748-0076-42F6-A1E6-87236E5F02C5}" type="presOf" srcId="{D0FC6D0A-629A-45C4-83C0-773211A4C982}" destId="{DBA2C4FE-2813-465E-8D6A-22EB06FCF3C6}" srcOrd="0" destOrd="0" presId="urn:microsoft.com/office/officeart/2008/layout/AlternatingHexagons"/>
    <dgm:cxn modelId="{CA8521E7-0965-42E6-AFE2-F345C8531B81}" type="presOf" srcId="{29BBCEA5-9318-472B-82BD-A305C501A235}" destId="{CD636F7C-A57E-4405-ACA0-BFD5AED19C34}" srcOrd="0" destOrd="0" presId="urn:microsoft.com/office/officeart/2008/layout/AlternatingHexagons"/>
    <dgm:cxn modelId="{80B6F95B-911E-4D2C-BFD2-F217C1FCA8D7}" type="presOf" srcId="{0B883BEE-89DA-4E33-9ACD-9CD74D725ACD}" destId="{C69D8BE0-3660-4A65-A35D-5B6871725C0F}" srcOrd="0" destOrd="0" presId="urn:microsoft.com/office/officeart/2008/layout/AlternatingHexagons"/>
    <dgm:cxn modelId="{194EDB38-8BE4-46A3-B3F3-0FFCD6F543C8}" type="presOf" srcId="{70D9F2C2-A59F-4345-9BFC-49A88AE4FADD}" destId="{418A3EDB-D02E-4E8E-BC9D-055F545E73DE}" srcOrd="0" destOrd="0" presId="urn:microsoft.com/office/officeart/2008/layout/AlternatingHexagons"/>
    <dgm:cxn modelId="{F0B3322D-F60C-48C6-911E-D293F09984BA}" srcId="{29BBCEA5-9318-472B-82BD-A305C501A235}" destId="{B74EDAE7-3013-4FA0-9AD3-2730257F3BF2}" srcOrd="1" destOrd="0" parTransId="{4E9640E6-C855-436D-A321-16D656FEB9C1}" sibTransId="{F2FE8826-C9DA-4FFA-A101-E4FFB7F4B26A}"/>
    <dgm:cxn modelId="{B9895AA1-6E53-482B-93C5-01BE41643F53}" type="presOf" srcId="{B1752958-4D1B-460F-9078-7AEA75C87632}" destId="{023A3CEC-389F-4E66-B36C-07ABBD2AAAFF}" srcOrd="0" destOrd="0" presId="urn:microsoft.com/office/officeart/2008/layout/AlternatingHexagons"/>
    <dgm:cxn modelId="{F5A071D4-CBFD-4734-B67A-E1B3E9166BE3}" srcId="{29BBCEA5-9318-472B-82BD-A305C501A235}" destId="{3E77E8DA-2E38-46D0-B187-67DF6495CDDA}" srcOrd="2" destOrd="0" parTransId="{8ECF4950-FFE6-4557-8D03-D5C7B782B45C}" sibTransId="{70D9F2C2-A59F-4345-9BFC-49A88AE4FADD}"/>
    <dgm:cxn modelId="{9B1E328C-43F7-4B17-B39C-C8DDFA497D86}" type="presParOf" srcId="{CD636F7C-A57E-4405-ACA0-BFD5AED19C34}" destId="{958CDD0B-0744-4AE2-8750-67D1D05424D5}" srcOrd="0" destOrd="0" presId="urn:microsoft.com/office/officeart/2008/layout/AlternatingHexagons"/>
    <dgm:cxn modelId="{C307E8A3-556E-45AA-9270-3912E98A95B9}" type="presParOf" srcId="{958CDD0B-0744-4AE2-8750-67D1D05424D5}" destId="{F40644BC-3AF6-43D2-AD49-596B6E205F31}" srcOrd="0" destOrd="0" presId="urn:microsoft.com/office/officeart/2008/layout/AlternatingHexagons"/>
    <dgm:cxn modelId="{F1550374-40E2-4872-87BA-87CA21A6361C}" type="presParOf" srcId="{958CDD0B-0744-4AE2-8750-67D1D05424D5}" destId="{023A3CEC-389F-4E66-B36C-07ABBD2AAAFF}" srcOrd="1" destOrd="0" presId="urn:microsoft.com/office/officeart/2008/layout/AlternatingHexagons"/>
    <dgm:cxn modelId="{2BFC6458-0A32-48E3-A4DF-D10C3A92F083}" type="presParOf" srcId="{958CDD0B-0744-4AE2-8750-67D1D05424D5}" destId="{4A0EE2B9-9E6C-456F-A46D-E05FD1A4F55F}" srcOrd="2" destOrd="0" presId="urn:microsoft.com/office/officeart/2008/layout/AlternatingHexagons"/>
    <dgm:cxn modelId="{10234EA8-E953-432C-9373-647509846611}" type="presParOf" srcId="{958CDD0B-0744-4AE2-8750-67D1D05424D5}" destId="{B53E4A23-DF26-4612-88E4-4C2F7792E5B8}" srcOrd="3" destOrd="0" presId="urn:microsoft.com/office/officeart/2008/layout/AlternatingHexagons"/>
    <dgm:cxn modelId="{E482DB7D-4765-4CAA-B29F-0BFDA77C55A7}" type="presParOf" srcId="{958CDD0B-0744-4AE2-8750-67D1D05424D5}" destId="{C69D8BE0-3660-4A65-A35D-5B6871725C0F}" srcOrd="4" destOrd="0" presId="urn:microsoft.com/office/officeart/2008/layout/AlternatingHexagons"/>
    <dgm:cxn modelId="{A24868DA-87BE-44D5-847F-6BB246164006}" type="presParOf" srcId="{CD636F7C-A57E-4405-ACA0-BFD5AED19C34}" destId="{F6C14786-F8A7-4663-BEA0-27CA33730EF3}" srcOrd="1" destOrd="0" presId="urn:microsoft.com/office/officeart/2008/layout/AlternatingHexagons"/>
    <dgm:cxn modelId="{6C79558D-AC5B-400F-A093-34737E107F3A}" type="presParOf" srcId="{CD636F7C-A57E-4405-ACA0-BFD5AED19C34}" destId="{4E8188B1-0D40-48D8-9703-22771003FF17}" srcOrd="2" destOrd="0" presId="urn:microsoft.com/office/officeart/2008/layout/AlternatingHexagons"/>
    <dgm:cxn modelId="{0742843A-FDBC-4B6B-8F69-C3B805CF3EBB}" type="presParOf" srcId="{4E8188B1-0D40-48D8-9703-22771003FF17}" destId="{4984CE34-E8C1-43E7-9950-8186AD3D21FF}" srcOrd="0" destOrd="0" presId="urn:microsoft.com/office/officeart/2008/layout/AlternatingHexagons"/>
    <dgm:cxn modelId="{B6385E08-5B7A-4634-A678-551E20550922}" type="presParOf" srcId="{4E8188B1-0D40-48D8-9703-22771003FF17}" destId="{DBA2C4FE-2813-465E-8D6A-22EB06FCF3C6}" srcOrd="1" destOrd="0" presId="urn:microsoft.com/office/officeart/2008/layout/AlternatingHexagons"/>
    <dgm:cxn modelId="{94B77476-A9CD-4B9B-9902-A9C4CAA50EA6}" type="presParOf" srcId="{4E8188B1-0D40-48D8-9703-22771003FF17}" destId="{7E2626CB-D195-4602-94B6-4868F8A656E4}" srcOrd="2" destOrd="0" presId="urn:microsoft.com/office/officeart/2008/layout/AlternatingHexagons"/>
    <dgm:cxn modelId="{C4594D50-6B1A-4ECD-BAE3-C2A267337D0D}" type="presParOf" srcId="{4E8188B1-0D40-48D8-9703-22771003FF17}" destId="{94DD0746-AD61-499A-96A0-7C86720AABAD}" srcOrd="3" destOrd="0" presId="urn:microsoft.com/office/officeart/2008/layout/AlternatingHexagons"/>
    <dgm:cxn modelId="{5D154D14-9C58-498C-9D51-EA00729064FB}" type="presParOf" srcId="{4E8188B1-0D40-48D8-9703-22771003FF17}" destId="{7F105D94-5067-4DDE-BCA5-1DCA10F03777}" srcOrd="4" destOrd="0" presId="urn:microsoft.com/office/officeart/2008/layout/AlternatingHexagons"/>
    <dgm:cxn modelId="{31817F95-585B-47FF-A74D-5B6F2DB3A073}" type="presParOf" srcId="{CD636F7C-A57E-4405-ACA0-BFD5AED19C34}" destId="{1482E872-F8A8-49A3-9071-5481BAB8D72D}" srcOrd="3" destOrd="0" presId="urn:microsoft.com/office/officeart/2008/layout/AlternatingHexagons"/>
    <dgm:cxn modelId="{2B4F2914-06CC-430F-8371-3D22900796F4}" type="presParOf" srcId="{CD636F7C-A57E-4405-ACA0-BFD5AED19C34}" destId="{AACEBE24-C099-456B-8199-846781004EAA}" srcOrd="4" destOrd="0" presId="urn:microsoft.com/office/officeart/2008/layout/AlternatingHexagons"/>
    <dgm:cxn modelId="{23526495-0CA6-4F42-80BE-9BD89B4FA9F4}" type="presParOf" srcId="{AACEBE24-C099-456B-8199-846781004EAA}" destId="{9A16E4F8-779F-47B2-AB1F-F6173632E7A2}" srcOrd="0" destOrd="0" presId="urn:microsoft.com/office/officeart/2008/layout/AlternatingHexagons"/>
    <dgm:cxn modelId="{F00F3E80-46D0-4FB6-AAC3-926B6D388826}" type="presParOf" srcId="{AACEBE24-C099-456B-8199-846781004EAA}" destId="{8D585B56-AD42-41B3-A024-27B155972E54}" srcOrd="1" destOrd="0" presId="urn:microsoft.com/office/officeart/2008/layout/AlternatingHexagons"/>
    <dgm:cxn modelId="{2951D9AC-2184-453D-AF0E-02F189564B3D}" type="presParOf" srcId="{AACEBE24-C099-456B-8199-846781004EAA}" destId="{5E185E54-69A9-4451-A584-339D56C7715F}" srcOrd="2" destOrd="0" presId="urn:microsoft.com/office/officeart/2008/layout/AlternatingHexagons"/>
    <dgm:cxn modelId="{616738B2-1184-4D90-9094-A542D7DC2D4F}" type="presParOf" srcId="{AACEBE24-C099-456B-8199-846781004EAA}" destId="{3A9CDD7B-3CCD-4877-BE4F-A7AAB4C318CA}" srcOrd="3" destOrd="0" presId="urn:microsoft.com/office/officeart/2008/layout/AlternatingHexagons"/>
    <dgm:cxn modelId="{8311EBD6-F90C-44C0-8B84-EA9ACE059982}" type="presParOf" srcId="{AACEBE24-C099-456B-8199-846781004EAA}" destId="{418A3EDB-D02E-4E8E-BC9D-055F545E73D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13152-AD5C-4DC4-A511-CE0B1B06E400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4EE30-E334-4A96-86DB-C07A33C937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283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DEFINICION DEL PROYECTO Y JUSTIFICACIÓN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4EE30-E334-4A96-86DB-C07A33C93705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571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4EE30-E334-4A96-86DB-C07A33C9370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715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corrosión es un deterioro observado en un objeto metálico y no es más una reacción química producto de la unión del metal con el oxígeno.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4EE30-E334-4A96-86DB-C07A33C9370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273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4EE30-E334-4A96-86DB-C07A33C93705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59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60040" y="1707654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59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206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487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4805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753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8291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77416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85388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9698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75828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75828" y="1625699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85070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85070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1799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3631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9613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483518"/>
            <a:ext cx="2637929" cy="10801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483518"/>
            <a:ext cx="4669358" cy="41107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27584" y="1563637"/>
            <a:ext cx="2637929" cy="3030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17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6389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7424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9053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4700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662171" y="553537"/>
            <a:ext cx="4084007" cy="46458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36752"/>
            <a:ext cx="1015279" cy="79771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 rot="16200000" flipV="1">
            <a:off x="-1497831" y="2838450"/>
            <a:ext cx="4084007" cy="76039"/>
          </a:xfrm>
          <a:prstGeom prst="rect">
            <a:avLst/>
          </a:prstGeom>
          <a:solidFill>
            <a:srgbClr val="37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0" name="Rectángulo 9"/>
          <p:cNvSpPr/>
          <p:nvPr/>
        </p:nvSpPr>
        <p:spPr>
          <a:xfrm rot="16200000" flipV="1">
            <a:off x="-1588236" y="2837896"/>
            <a:ext cx="4084007" cy="77147"/>
          </a:xfrm>
          <a:prstGeom prst="rect">
            <a:avLst/>
          </a:prstGeom>
          <a:solidFill>
            <a:srgbClr val="BC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53" y="57741"/>
            <a:ext cx="712088" cy="7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53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662171" y="553537"/>
            <a:ext cx="4084007" cy="46458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36752"/>
            <a:ext cx="1015279" cy="79771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 rot="16200000" flipV="1">
            <a:off x="-1497831" y="2838450"/>
            <a:ext cx="4084007" cy="76039"/>
          </a:xfrm>
          <a:prstGeom prst="rect">
            <a:avLst/>
          </a:prstGeom>
          <a:solidFill>
            <a:srgbClr val="37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0" name="Rectángulo 9"/>
          <p:cNvSpPr/>
          <p:nvPr/>
        </p:nvSpPr>
        <p:spPr>
          <a:xfrm rot="16200000" flipV="1">
            <a:off x="-1588236" y="2837896"/>
            <a:ext cx="4084007" cy="77147"/>
          </a:xfrm>
          <a:prstGeom prst="rect">
            <a:avLst/>
          </a:prstGeom>
          <a:solidFill>
            <a:srgbClr val="BC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53" y="57741"/>
            <a:ext cx="712088" cy="7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2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485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747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061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75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480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181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31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55576" y="1707534"/>
            <a:ext cx="7787208" cy="100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43608" y="2787774"/>
            <a:ext cx="7211144" cy="1806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3B702-BE7E-45CD-9AC3-DDBC55501082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30B7F-5C92-4B8E-8F1A-23E267FCE318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18" y="333643"/>
            <a:ext cx="1357086" cy="13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3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50"/>
            <a:ext cx="9144000" cy="514099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2555776" y="249828"/>
            <a:ext cx="5626968" cy="648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3568" y="1131590"/>
            <a:ext cx="8352928" cy="3462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A0DDB-13FC-4ED7-B1C5-D42D54D6A9CB}" type="datetimeFigureOut">
              <a:rPr lang="es-MX" smtClean="0"/>
              <a:t>16/11/2017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9C36B-87F1-471D-930D-07D81A3B3CBB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" y="47955"/>
            <a:ext cx="886170" cy="850123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52" y="-20538"/>
            <a:ext cx="832048" cy="8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emf"/><Relationship Id="rId5" Type="http://schemas.openxmlformats.org/officeDocument/2006/relationships/package" Target="../embeddings/Documento_de_Microsoft_Word1.docx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mp"/><Relationship Id="rId3" Type="http://schemas.openxmlformats.org/officeDocument/2006/relationships/image" Target="../media/image52.tmp"/><Relationship Id="rId7" Type="http://schemas.openxmlformats.org/officeDocument/2006/relationships/image" Target="../media/image56.tm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tmp"/><Relationship Id="rId5" Type="http://schemas.openxmlformats.org/officeDocument/2006/relationships/image" Target="../media/image54.tmp"/><Relationship Id="rId4" Type="http://schemas.openxmlformats.org/officeDocument/2006/relationships/image" Target="../media/image53.png"/><Relationship Id="rId9" Type="http://schemas.openxmlformats.org/officeDocument/2006/relationships/image" Target="../media/image58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tmp"/><Relationship Id="rId5" Type="http://schemas.openxmlformats.org/officeDocument/2006/relationships/image" Target="../media/image62.tmp"/><Relationship Id="rId4" Type="http://schemas.openxmlformats.org/officeDocument/2006/relationships/image" Target="../media/image61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tmp"/><Relationship Id="rId4" Type="http://schemas.openxmlformats.org/officeDocument/2006/relationships/image" Target="../media/image66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tmp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7" Type="http://schemas.openxmlformats.org/officeDocument/2006/relationships/image" Target="../media/image101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9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123.jpeg"/><Relationship Id="rId7" Type="http://schemas.openxmlformats.org/officeDocument/2006/relationships/image" Target="../media/image12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4.jpeg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37.pn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m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52.png"/><Relationship Id="rId4" Type="http://schemas.openxmlformats.org/officeDocument/2006/relationships/image" Target="../media/image15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779662"/>
            <a:ext cx="7772400" cy="814487"/>
          </a:xfrm>
        </p:spPr>
        <p:txBody>
          <a:bodyPr/>
          <a:lstStyle/>
          <a:p>
            <a:r>
              <a:rPr lang="es-MX" sz="2000" b="1" i="1" dirty="0" smtClean="0"/>
              <a:t>“AUTOMATIZACIÓN DE UNA CABINA PARA DESENGRASADO, LAVADO Y FOSFATADO PARA LA EMPRESA AICO ENGINEERING”</a:t>
            </a:r>
            <a:endParaRPr lang="es-MX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67744" y="2715766"/>
            <a:ext cx="6400800" cy="1872208"/>
          </a:xfrm>
        </p:spPr>
        <p:txBody>
          <a:bodyPr>
            <a:normAutofit/>
          </a:bodyPr>
          <a:lstStyle/>
          <a:p>
            <a:pPr algn="r"/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AUTORES:</a:t>
            </a:r>
          </a:p>
          <a:p>
            <a:pPr algn="r"/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DIEGO ESTEBAN MORALES MALDONADO</a:t>
            </a:r>
          </a:p>
          <a:p>
            <a:pPr algn="r"/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JUAN PABLO POLO TORRES</a:t>
            </a:r>
          </a:p>
          <a:p>
            <a:endParaRPr lang="es-MX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ING. BYRON CORTEZ PAZMIÑO. MSC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03848" y="4659982"/>
            <a:ext cx="2792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SANGOLQUÍ,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420654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1015282" y="193235"/>
            <a:ext cx="7328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Transductores</a:t>
            </a:r>
            <a:endParaRPr lang="es-EC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3" y="1411576"/>
            <a:ext cx="2818284" cy="2818284"/>
          </a:xfrm>
          <a:prstGeom prst="rect">
            <a:avLst/>
          </a:prstGeom>
        </p:spPr>
      </p:pic>
      <p:pic>
        <p:nvPicPr>
          <p:cNvPr id="8" name="Imagen 7" descr="Resultado de imagen para señal analoga y digital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/>
          <a:stretch/>
        </p:blipFill>
        <p:spPr bwMode="auto">
          <a:xfrm>
            <a:off x="6674459" y="2860883"/>
            <a:ext cx="2290240" cy="67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58359" b="11124"/>
          <a:stretch/>
        </p:blipFill>
        <p:spPr>
          <a:xfrm>
            <a:off x="1403648" y="1170321"/>
            <a:ext cx="1228725" cy="4825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064" y="1808586"/>
            <a:ext cx="2009775" cy="17335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554" y="1591550"/>
            <a:ext cx="1162050" cy="704850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3727253" y="2306804"/>
            <a:ext cx="399182" cy="310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derecha 9"/>
          <p:cNvSpPr/>
          <p:nvPr/>
        </p:nvSpPr>
        <p:spPr>
          <a:xfrm>
            <a:off x="6111839" y="2296400"/>
            <a:ext cx="399182" cy="310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llave 8"/>
          <p:cNvSpPr/>
          <p:nvPr/>
        </p:nvSpPr>
        <p:spPr>
          <a:xfrm rot="5400000">
            <a:off x="7558705" y="1526008"/>
            <a:ext cx="569172" cy="2386408"/>
          </a:xfrm>
          <a:prstGeom prst="lef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30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15282" y="193235"/>
            <a:ext cx="7328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Transductores y Sensores</a:t>
            </a:r>
            <a:endParaRPr lang="es-EC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69870"/>
            <a:ext cx="2232248" cy="1507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622510"/>
            <a:ext cx="2232248" cy="238059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378513" y="726673"/>
            <a:ext cx="379623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fontAlgn="base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1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Sensores </a:t>
            </a:r>
            <a:r>
              <a:rPr lang="es-EC" sz="1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proximidad o posición </a:t>
            </a:r>
            <a:endParaRPr lang="es-ES" sz="1400" b="1" u="none" strike="noStrike" kern="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83768" y="723539"/>
            <a:ext cx="3897221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fontAlgn="base">
              <a:lnSpc>
                <a:spcPct val="150000"/>
              </a:lnSpc>
              <a:spcBef>
                <a:spcPts val="800"/>
              </a:spcBef>
              <a:spcAft>
                <a:spcPts val="600"/>
              </a:spcAft>
              <a:buClr>
                <a:srgbClr val="000000"/>
              </a:buClr>
            </a:pPr>
            <a:r>
              <a:rPr lang="es-EC" sz="1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Transductores de </a:t>
            </a:r>
            <a:r>
              <a:rPr lang="es-EC" sz="1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presión de fluidos </a:t>
            </a:r>
            <a:endParaRPr lang="es-ES" sz="1400" b="1" u="none" strike="noStrike" kern="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do de imagen para presostat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17086" r="17172" b="10055"/>
          <a:stretch/>
        </p:blipFill>
        <p:spPr bwMode="auto">
          <a:xfrm>
            <a:off x="4596019" y="1169870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482984" y="1421348"/>
            <a:ext cx="13681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Presostato</a:t>
            </a:r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Manometro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Transductor de presión 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3402068" y="1034346"/>
            <a:ext cx="0" cy="3841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6308981" y="1034346"/>
            <a:ext cx="0" cy="3892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Resultado de imagen para transductor de pre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92" y="3672399"/>
            <a:ext cx="977953" cy="12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manometr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2" t="14410" r="23953" b="13922"/>
          <a:stretch/>
        </p:blipFill>
        <p:spPr bwMode="auto">
          <a:xfrm>
            <a:off x="4663892" y="2474018"/>
            <a:ext cx="88009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5913426" y="681123"/>
            <a:ext cx="2430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fontAlgn="base">
              <a:lnSpc>
                <a:spcPct val="150000"/>
              </a:lnSpc>
              <a:spcBef>
                <a:spcPts val="800"/>
              </a:spcBef>
              <a:spcAft>
                <a:spcPts val="600"/>
              </a:spcAft>
              <a:buClr>
                <a:srgbClr val="000000"/>
              </a:buClr>
            </a:pPr>
            <a:r>
              <a:rPr lang="es-EC" sz="1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Medición</a:t>
            </a:r>
            <a:r>
              <a:rPr lang="es-EC" sz="16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s-EC" sz="16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s-ES" sz="1600" b="1" u="none" strike="noStrike" kern="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316987" y="1421348"/>
            <a:ext cx="13681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Indicadores</a:t>
            </a:r>
          </a:p>
          <a:p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Ph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-Metro 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4" name="Picture 8" descr="Resultado de imagen para medir p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78000" y="1781112"/>
            <a:ext cx="1636809" cy="12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para medir ph con potenciometr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r="13230"/>
          <a:stretch/>
        </p:blipFill>
        <p:spPr bwMode="auto">
          <a:xfrm>
            <a:off x="7278000" y="3388894"/>
            <a:ext cx="1480162" cy="13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DISEÑO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843558"/>
            <a:ext cx="8352928" cy="3750667"/>
          </a:xfrm>
        </p:spPr>
        <p:txBody>
          <a:bodyPr/>
          <a:lstStyle/>
          <a:p>
            <a:r>
              <a:rPr lang="es-MX" dirty="0" smtClean="0"/>
              <a:t>Descripción del estado inicial</a:t>
            </a:r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611560" y="1419622"/>
            <a:ext cx="4428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 smtClean="0"/>
              <a:t>Componentes de la cabina de lavado </a:t>
            </a:r>
            <a:endParaRPr lang="es-MX" dirty="0"/>
          </a:p>
        </p:txBody>
      </p:sp>
      <p:pic>
        <p:nvPicPr>
          <p:cNvPr id="8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39702"/>
            <a:ext cx="4392488" cy="2450976"/>
          </a:xfrm>
          <a:prstGeom prst="rect">
            <a:avLst/>
          </a:prstGeom>
        </p:spPr>
      </p:pic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112293"/>
              </p:ext>
            </p:extLst>
          </p:nvPr>
        </p:nvGraphicFramePr>
        <p:xfrm>
          <a:off x="611560" y="1876425"/>
          <a:ext cx="5365750" cy="3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Documento" r:id="rId5" imgW="5365079" imgH="3267257" progId="Word.Document.12">
                  <p:embed/>
                </p:oleObj>
              </mc:Choice>
              <mc:Fallback>
                <p:oleObj name="Documento" r:id="rId5" imgW="5365079" imgH="32672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1876425"/>
                        <a:ext cx="5365750" cy="3267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7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DISEÑO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 smtClean="0"/>
          </a:p>
          <a:p>
            <a:endParaRPr lang="es-MX" dirty="0"/>
          </a:p>
          <a:p>
            <a:endParaRPr lang="es-MX" sz="1800" dirty="0" smtClean="0"/>
          </a:p>
          <a:p>
            <a:r>
              <a:rPr lang="es-MX" sz="1800" dirty="0" smtClean="0"/>
              <a:t>NECESIDADES DEL CLIENTE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0" y="1635646"/>
            <a:ext cx="2806872" cy="9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205692456"/>
              </p:ext>
            </p:extLst>
          </p:nvPr>
        </p:nvGraphicFramePr>
        <p:xfrm>
          <a:off x="2483768" y="699542"/>
          <a:ext cx="6300192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34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DISEÑO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sz="1800" dirty="0" smtClean="0"/>
          </a:p>
          <a:p>
            <a:r>
              <a:rPr lang="es-MX" sz="1800" dirty="0" smtClean="0"/>
              <a:t>ESPECIFICACIONES TÉCNICAS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0" y="1635646"/>
            <a:ext cx="2806872" cy="9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84195633"/>
              </p:ext>
            </p:extLst>
          </p:nvPr>
        </p:nvGraphicFramePr>
        <p:xfrm>
          <a:off x="2915816" y="699542"/>
          <a:ext cx="6228184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87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 DISEÑO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061" y="771550"/>
            <a:ext cx="8352928" cy="4104456"/>
          </a:xfrm>
        </p:spPr>
        <p:txBody>
          <a:bodyPr/>
          <a:lstStyle/>
          <a:p>
            <a:r>
              <a:rPr lang="es-MX" dirty="0" smtClean="0"/>
              <a:t>PROPUESTA DE AUTOMATIZACIÓN</a:t>
            </a:r>
            <a:endParaRPr lang="es-MX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03598"/>
            <a:ext cx="819036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60654" y="-56401"/>
            <a:ext cx="697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prstClr val="black"/>
                </a:solidFill>
              </a:rPr>
              <a:t>Modulo 1 /  </a:t>
            </a:r>
            <a:r>
              <a:rPr lang="es-EC" sz="2400" dirty="0">
                <a:solidFill>
                  <a:prstClr val="black"/>
                </a:solidFill>
              </a:rPr>
              <a:t>Colocación de las piezas metálicas </a:t>
            </a:r>
            <a:endParaRPr lang="es-EC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04209" y="328319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u="sng" dirty="0">
                <a:solidFill>
                  <a:prstClr val="black"/>
                </a:solidFill>
              </a:rPr>
              <a:t>Alternativas del mecanismo o sistema para mover los coches</a:t>
            </a:r>
            <a:endParaRPr lang="es-ES" sz="1200" b="1" u="sng" dirty="0">
              <a:solidFill>
                <a:prstClr val="black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707772"/>
              </p:ext>
            </p:extLst>
          </p:nvPr>
        </p:nvGraphicFramePr>
        <p:xfrm>
          <a:off x="99300" y="4145657"/>
          <a:ext cx="4608091" cy="864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134"/>
                <a:gridCol w="983161"/>
                <a:gridCol w="1073992"/>
                <a:gridCol w="480022"/>
                <a:gridCol w="471214"/>
                <a:gridCol w="818568"/>
              </a:tblGrid>
              <a:tr h="172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OPERABILIDAD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FUNCIONALIDAD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COSTO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∑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PRIORIDAD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SOLUCIÓN 1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0,175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0,04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0,21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0,425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ES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172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SOLUCIÓN 2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0,105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0,04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0,14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0,285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SOLUCIÓN 3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0,14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0,08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0,07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0,29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819">
                <a:tc>
                  <a:txBody>
                    <a:bodyPr/>
                    <a:lstStyle/>
                    <a:p>
                      <a:endParaRPr lang="es-E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TOTAL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1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692106"/>
              </p:ext>
            </p:extLst>
          </p:nvPr>
        </p:nvGraphicFramePr>
        <p:xfrm>
          <a:off x="5004048" y="4027173"/>
          <a:ext cx="3960440" cy="104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9995"/>
                <a:gridCol w="802887"/>
                <a:gridCol w="886255"/>
                <a:gridCol w="528628"/>
                <a:gridCol w="408787"/>
                <a:gridCol w="703888"/>
              </a:tblGrid>
              <a:tr h="115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OPERABILIDAD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FUNCIONALIDAD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COSTO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∑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PRIORIDAD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5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SOLUCIÓN 1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0,175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0,04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0,175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0,39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5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SOLUCIÓN 2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0,175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0,08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0,175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0,43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ES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235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SOLUCIÓN 3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0,07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0,04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0,07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0,18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3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5036">
                <a:tc>
                  <a:txBody>
                    <a:bodyPr/>
                    <a:lstStyle/>
                    <a:p>
                      <a:endParaRPr lang="es-E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TOTAL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cxnSp>
        <p:nvCxnSpPr>
          <p:cNvPr id="13" name="Conector recto 12"/>
          <p:cNvCxnSpPr/>
          <p:nvPr/>
        </p:nvCxnSpPr>
        <p:spPr>
          <a:xfrm flipH="1" flipV="1">
            <a:off x="4836657" y="394996"/>
            <a:ext cx="23375" cy="4625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5381571" y="328318"/>
            <a:ext cx="3123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u="sng" dirty="0">
                <a:solidFill>
                  <a:prstClr val="black"/>
                </a:solidFill>
              </a:rPr>
              <a:t>Alternativa para el diseño de los coches</a:t>
            </a:r>
            <a:endParaRPr lang="es-ES" u="sng" dirty="0">
              <a:solidFill>
                <a:prstClr val="black"/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929776"/>
              </p:ext>
            </p:extLst>
          </p:nvPr>
        </p:nvGraphicFramePr>
        <p:xfrm>
          <a:off x="275837" y="620749"/>
          <a:ext cx="4464496" cy="2137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1620788"/>
                <a:gridCol w="1547564"/>
              </a:tblGrid>
              <a:tr h="128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</a:rPr>
                        <a:t>Solución 1</a:t>
                      </a:r>
                      <a:endParaRPr lang="es-E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</a:rPr>
                        <a:t>Solución 2</a:t>
                      </a:r>
                      <a:endParaRPr lang="es-E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</a:rPr>
                        <a:t>Solución 3</a:t>
                      </a:r>
                      <a:endParaRPr lang="es-E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</a:tr>
              <a:tr h="137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Uso </a:t>
                      </a:r>
                      <a:r>
                        <a:rPr lang="es-ES" sz="1000" dirty="0">
                          <a:effectLst/>
                        </a:rPr>
                        <a:t>de cadenas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Uso </a:t>
                      </a:r>
                      <a:r>
                        <a:rPr lang="es-ES" sz="1000" dirty="0">
                          <a:effectLst/>
                        </a:rPr>
                        <a:t>de </a:t>
                      </a:r>
                      <a:r>
                        <a:rPr lang="es-ES" sz="1000" dirty="0" smtClean="0">
                          <a:effectLst/>
                        </a:rPr>
                        <a:t>cable</a:t>
                      </a:r>
                      <a:endParaRPr lang="es-ES" sz="1000" dirty="0">
                        <a:effectLst/>
                      </a:endParaRPr>
                    </a:p>
                  </a:txBody>
                  <a:tcPr marL="66183" marR="6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 smtClean="0">
                          <a:effectLst/>
                        </a:rPr>
                        <a:t>Space</a:t>
                      </a:r>
                      <a:r>
                        <a:rPr lang="es-ES" sz="1000" dirty="0" smtClean="0">
                          <a:effectLst/>
                        </a:rPr>
                        <a:t> </a:t>
                      </a:r>
                      <a:r>
                        <a:rPr lang="es-ES" sz="1000" dirty="0" err="1">
                          <a:effectLst/>
                        </a:rPr>
                        <a:t>Carrier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</a:tr>
              <a:tr h="832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Alta capacidad de transporte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Fiable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Costo módico  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Alta</a:t>
                      </a:r>
                      <a:r>
                        <a:rPr lang="es-ES" sz="1000" baseline="0" dirty="0" smtClean="0">
                          <a:effectLst/>
                        </a:rPr>
                        <a:t> </a:t>
                      </a:r>
                      <a:r>
                        <a:rPr lang="es-ES" sz="1000" dirty="0" smtClean="0">
                          <a:effectLst/>
                        </a:rPr>
                        <a:t>capacidad </a:t>
                      </a:r>
                      <a:r>
                        <a:rPr lang="es-ES" sz="1000" dirty="0">
                          <a:effectLst/>
                        </a:rPr>
                        <a:t>de transporte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Elevada utilización de carga horaria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Costo módico</a:t>
                      </a:r>
                      <a:r>
                        <a:rPr lang="es-ES" sz="1000" baseline="0" dirty="0" smtClean="0">
                          <a:effectLst/>
                        </a:rPr>
                        <a:t> </a:t>
                      </a:r>
                      <a:r>
                        <a:rPr lang="es-ES" sz="1000" dirty="0" smtClean="0">
                          <a:effectLst/>
                        </a:rPr>
                        <a:t> </a:t>
                      </a:r>
                      <a:endParaRPr lang="es-E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Automatización </a:t>
                      </a:r>
                      <a:r>
                        <a:rPr lang="es-ES" sz="1000" dirty="0" smtClean="0">
                          <a:effectLst/>
                        </a:rPr>
                        <a:t>sencilla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Carros eligen </a:t>
                      </a:r>
                      <a:r>
                        <a:rPr lang="es-ES" sz="1000" dirty="0">
                          <a:effectLst/>
                        </a:rPr>
                        <a:t>la ruta más eficiente entre dos puntos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Cambio de carril con una sola </a:t>
                      </a:r>
                      <a:r>
                        <a:rPr lang="es-ES" sz="1000" dirty="0" smtClean="0">
                          <a:effectLst/>
                        </a:rPr>
                        <a:t>vía</a:t>
                      </a:r>
                      <a:endParaRPr lang="es-ES" sz="1000" dirty="0">
                        <a:effectLst/>
                      </a:endParaRPr>
                    </a:p>
                  </a:txBody>
                  <a:tcPr marL="66183" marR="66183" marT="0" marB="0"/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Control </a:t>
                      </a:r>
                      <a:r>
                        <a:rPr lang="es-ES" sz="1000" dirty="0">
                          <a:effectLst/>
                        </a:rPr>
                        <a:t>velocidad de los piñones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Movimiento </a:t>
                      </a:r>
                      <a:r>
                        <a:rPr lang="es-ES" sz="1000" dirty="0" smtClean="0">
                          <a:effectLst/>
                        </a:rPr>
                        <a:t>en</a:t>
                      </a:r>
                      <a:r>
                        <a:rPr lang="es-ES" sz="1000" baseline="0" dirty="0" smtClean="0">
                          <a:effectLst/>
                        </a:rPr>
                        <a:t> curvas improbable</a:t>
                      </a:r>
                      <a:endParaRPr lang="es-E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Automatización </a:t>
                      </a:r>
                      <a:r>
                        <a:rPr lang="es-ES" sz="1000" dirty="0" err="1" smtClean="0">
                          <a:effectLst/>
                        </a:rPr>
                        <a:t>semi</a:t>
                      </a:r>
                      <a:r>
                        <a:rPr lang="es-ES" sz="1000" dirty="0" smtClean="0">
                          <a:effectLst/>
                        </a:rPr>
                        <a:t>-compleja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Movimientos </a:t>
                      </a:r>
                      <a:r>
                        <a:rPr lang="es-ES" sz="1000" dirty="0">
                          <a:effectLst/>
                        </a:rPr>
                        <a:t>de arranque y parada </a:t>
                      </a:r>
                      <a:r>
                        <a:rPr lang="es-ES" sz="1000" dirty="0" smtClean="0">
                          <a:effectLst/>
                        </a:rPr>
                        <a:t>deben ser suaves</a:t>
                      </a:r>
                      <a:endParaRPr lang="es-E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Controlar el balanceo mediante </a:t>
                      </a:r>
                      <a:r>
                        <a:rPr lang="es-ES" sz="1000" dirty="0" smtClean="0">
                          <a:effectLst/>
                        </a:rPr>
                        <a:t>cuerdas</a:t>
                      </a:r>
                      <a:endParaRPr lang="es-E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Existe carga </a:t>
                      </a:r>
                      <a:r>
                        <a:rPr lang="es-ES" sz="1000" dirty="0">
                          <a:effectLst/>
                        </a:rPr>
                        <a:t>máxima que soporta el </a:t>
                      </a:r>
                      <a:r>
                        <a:rPr lang="es-ES" sz="1000" dirty="0" err="1">
                          <a:effectLst/>
                        </a:rPr>
                        <a:t>blondín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Altos costes de instalación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Sistema exclusivamente para cargas ligeras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Necesita </a:t>
                      </a:r>
                      <a:r>
                        <a:rPr lang="es-ES" sz="1000" dirty="0" smtClean="0">
                          <a:effectLst/>
                        </a:rPr>
                        <a:t>espacios </a:t>
                      </a:r>
                      <a:r>
                        <a:rPr lang="es-ES" sz="1000" dirty="0">
                          <a:effectLst/>
                        </a:rPr>
                        <a:t>amplios para moverse con libertad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/>
                </a:tc>
              </a:tr>
            </a:tbl>
          </a:graphicData>
        </a:graphic>
      </p:graphicFrame>
      <p:pic>
        <p:nvPicPr>
          <p:cNvPr id="21" name="Imagen 2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7" r="4903"/>
          <a:stretch/>
        </p:blipFill>
        <p:spPr>
          <a:xfrm>
            <a:off x="3267030" y="3003798"/>
            <a:ext cx="1376978" cy="1008112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6" t="9547" b="13586"/>
          <a:stretch/>
        </p:blipFill>
        <p:spPr bwMode="auto">
          <a:xfrm>
            <a:off x="1619671" y="2938853"/>
            <a:ext cx="1512169" cy="1080120"/>
          </a:xfrm>
          <a:prstGeom prst="rect">
            <a:avLst/>
          </a:prstGeom>
          <a:noFill/>
        </p:spPr>
      </p:pic>
      <p:pic>
        <p:nvPicPr>
          <p:cNvPr id="23" name="Imagen 22" descr="Resultado de imagen para transporte por cade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5" y="3010861"/>
            <a:ext cx="1275786" cy="9361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481128"/>
              </p:ext>
            </p:extLst>
          </p:nvPr>
        </p:nvGraphicFramePr>
        <p:xfrm>
          <a:off x="5012419" y="605317"/>
          <a:ext cx="3960439" cy="2492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207"/>
                <a:gridCol w="1164705"/>
                <a:gridCol w="1599527"/>
              </a:tblGrid>
              <a:tr h="1648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Solución 1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Solución 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Solución 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</a:tr>
              <a:tr h="297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diseño </a:t>
                      </a:r>
                      <a:r>
                        <a:rPr lang="es-ES" sz="1000" dirty="0">
                          <a:effectLst/>
                        </a:rPr>
                        <a:t>isométrico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destaje </a:t>
                      </a:r>
                      <a:r>
                        <a:rPr lang="es-ES" sz="1000" dirty="0">
                          <a:effectLst/>
                        </a:rPr>
                        <a:t>en un </a:t>
                      </a:r>
                      <a:r>
                        <a:rPr lang="es-ES" sz="1000" dirty="0" smtClean="0">
                          <a:effectLst/>
                        </a:rPr>
                        <a:t>extremo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Sujeción </a:t>
                      </a:r>
                      <a:r>
                        <a:rPr lang="es-ES" sz="1000" dirty="0">
                          <a:effectLst/>
                        </a:rPr>
                        <a:t>a la cadena de manera permanente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</a:tr>
              <a:tr h="1058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Distribución de carga equitativa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Fabricación sencilla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Deslizamiento con poca fricción y atascamiento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Acoplamiento </a:t>
                      </a:r>
                      <a:r>
                        <a:rPr lang="es-ES" sz="1000" dirty="0" smtClean="0">
                          <a:effectLst/>
                        </a:rPr>
                        <a:t>a distintas cadenas </a:t>
                      </a:r>
                      <a:r>
                        <a:rPr lang="es-ES" sz="1000" dirty="0">
                          <a:effectLst/>
                        </a:rPr>
                        <a:t>de trasmisión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Fabricación sencilla y económica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Deslizamiento con poca fricción 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transportar </a:t>
                      </a:r>
                      <a:r>
                        <a:rPr lang="es-ES" sz="1000" dirty="0">
                          <a:effectLst/>
                        </a:rPr>
                        <a:t>grandes cargas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Fabricación sencilla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Deslizamiento con poca fricción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</a:tr>
              <a:tr h="860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se puede acoplar y desacoplar de distintas cadenas de </a:t>
                      </a:r>
                      <a:r>
                        <a:rPr lang="es-ES" sz="1000" dirty="0" smtClean="0">
                          <a:effectLst/>
                        </a:rPr>
                        <a:t>transmisión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 carga es mayor en </a:t>
                      </a:r>
                      <a:r>
                        <a:rPr lang="es-ES" sz="1000" dirty="0" smtClean="0">
                          <a:effectLst/>
                        </a:rPr>
                        <a:t>zona de destaje </a:t>
                      </a:r>
                      <a:endParaRPr lang="es-E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 carga </a:t>
                      </a:r>
                      <a:r>
                        <a:rPr lang="es-ES" sz="1000" dirty="0" smtClean="0">
                          <a:effectLst/>
                        </a:rPr>
                        <a:t>depende  del </a:t>
                      </a:r>
                      <a:r>
                        <a:rPr lang="es-ES" sz="1000" dirty="0">
                          <a:effectLst/>
                        </a:rPr>
                        <a:t>material </a:t>
                      </a:r>
                      <a:r>
                        <a:rPr lang="es-ES" sz="1000" dirty="0" smtClean="0">
                          <a:effectLst/>
                        </a:rPr>
                        <a:t>del </a:t>
                      </a:r>
                      <a:r>
                        <a:rPr lang="es-ES" sz="1000" dirty="0">
                          <a:effectLst/>
                        </a:rPr>
                        <a:t>coche 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31" marR="630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Desacoplamiento complicado para cadenas de trasmisión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Poca flexibilidad en </a:t>
                      </a:r>
                      <a:r>
                        <a:rPr lang="es-ES" sz="1000" dirty="0" smtClean="0">
                          <a:effectLst/>
                        </a:rPr>
                        <a:t>las cargas</a:t>
                      </a:r>
                      <a:endParaRPr lang="es-ES" sz="1000" dirty="0">
                        <a:effectLst/>
                      </a:endParaRPr>
                    </a:p>
                  </a:txBody>
                  <a:tcPr marL="63031" marR="63031" marT="0" marB="0"/>
                </a:tc>
              </a:tr>
            </a:tbl>
          </a:graphicData>
        </a:graphic>
      </p:graphicFrame>
      <p:pic>
        <p:nvPicPr>
          <p:cNvPr id="25" name="Imagen 24" descr="transportadores aereo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314" y="3086867"/>
            <a:ext cx="1291157" cy="93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75" y="3003798"/>
            <a:ext cx="573852" cy="97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371" y="3086867"/>
            <a:ext cx="588876" cy="895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1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60654" y="-56401"/>
            <a:ext cx="697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prstClr val="black"/>
                </a:solidFill>
              </a:rPr>
              <a:t>Modulo 2 /  </a:t>
            </a:r>
            <a:r>
              <a:rPr lang="es-EC" sz="2400" dirty="0">
                <a:solidFill>
                  <a:prstClr val="black"/>
                </a:solidFill>
              </a:rPr>
              <a:t>Control del proceso </a:t>
            </a:r>
            <a:endParaRPr lang="es-EC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60654" y="368739"/>
            <a:ext cx="735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prstClr val="black"/>
                </a:solidFill>
              </a:rPr>
              <a:t>Configurar los tiempos de los procesos y dimensiones de las piezas</a:t>
            </a:r>
            <a:endParaRPr lang="es-ES" dirty="0">
              <a:solidFill>
                <a:prstClr val="black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861479"/>
              </p:ext>
            </p:extLst>
          </p:nvPr>
        </p:nvGraphicFramePr>
        <p:xfrm>
          <a:off x="2180812" y="819180"/>
          <a:ext cx="5271507" cy="1988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2450"/>
                <a:gridCol w="917290"/>
                <a:gridCol w="1375288"/>
                <a:gridCol w="1096479"/>
              </a:tblGrid>
              <a:tr h="1620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ENTRADAS DIGITALES REQUERIDAS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ANÁLOGAS REQUERIDAS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2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ÍTEM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CANTIDAD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ÍTEM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CANTIDAD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fallo motores (relé térmico)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transductor de </a:t>
                      </a:r>
                      <a:r>
                        <a:rPr lang="es-EC" sz="1000" dirty="0" smtClean="0">
                          <a:effectLst/>
                        </a:rPr>
                        <a:t>presión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botón de inicio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Ph-metro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botón de paro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selector manual o automático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botón paro de emergencia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fines de carrera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Presostato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nivel flotador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nivel RM22LG11MR (3)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63623"/>
              </p:ext>
            </p:extLst>
          </p:nvPr>
        </p:nvGraphicFramePr>
        <p:xfrm>
          <a:off x="2915816" y="3003798"/>
          <a:ext cx="4289426" cy="1651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4713"/>
                <a:gridCol w="2144713"/>
              </a:tblGrid>
              <a:tr h="20637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SALIDAS DIGITALES REQUERIDAS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6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ÍTEM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luz piloto de procesos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luz piloto de puertas abiertas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luz piloto de PH alto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contactores para bombas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electroválvulas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6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23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60654" y="-56401"/>
            <a:ext cx="697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prstClr val="black"/>
                </a:solidFill>
              </a:rPr>
              <a:t>Modulo 2 /  </a:t>
            </a:r>
            <a:r>
              <a:rPr lang="es-EC" sz="2400" dirty="0">
                <a:solidFill>
                  <a:prstClr val="black"/>
                </a:solidFill>
              </a:rPr>
              <a:t>Control del proceso </a:t>
            </a:r>
            <a:endParaRPr lang="es-EC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52" y="405264"/>
            <a:ext cx="4176464" cy="3102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81142"/>
              </p:ext>
            </p:extLst>
          </p:nvPr>
        </p:nvGraphicFramePr>
        <p:xfrm>
          <a:off x="3419872" y="3723878"/>
          <a:ext cx="5629275" cy="1230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0442"/>
                <a:gridCol w="936104"/>
                <a:gridCol w="1080120"/>
                <a:gridCol w="792088"/>
                <a:gridCol w="870521"/>
              </a:tblGrid>
              <a:tr h="8064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Alternativa 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15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Características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controlador 12 In y 8 </a:t>
                      </a:r>
                      <a:r>
                        <a:rPr lang="es-EC" sz="1000" dirty="0" err="1">
                          <a:effectLst/>
                        </a:rPr>
                        <a:t>Out</a:t>
                      </a:r>
                      <a:r>
                        <a:rPr lang="es-EC" sz="1000" dirty="0">
                          <a:effectLst/>
                        </a:rPr>
                        <a:t>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 </a:t>
                      </a:r>
                      <a:r>
                        <a:rPr lang="es-EC" sz="1000" dirty="0" err="1">
                          <a:effectLst/>
                        </a:rPr>
                        <a:t>Analog</a:t>
                      </a:r>
                      <a:r>
                        <a:rPr lang="es-EC" sz="1000" dirty="0">
                          <a:effectLst/>
                        </a:rPr>
                        <a:t> In ( 0-10V o 4-20mA)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módulo 8 In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módulo 8 Out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0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digitales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12 PLC y 8 Modulo = 20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0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analógicas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0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Salidas digitales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8 PLC y 8 Modulo = 16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0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Costo total según el catalogo 2013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860 dólares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815"/>
              </p:ext>
            </p:extLst>
          </p:nvPr>
        </p:nvGraphicFramePr>
        <p:xfrm>
          <a:off x="4139952" y="2499742"/>
          <a:ext cx="4930080" cy="1146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5357"/>
                <a:gridCol w="1402524"/>
                <a:gridCol w="1542199"/>
              </a:tblGrid>
              <a:tr h="12032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Alternativa 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8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Características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controlador 24 In y 16 Out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 análog In ( 0-10V o 4-20mA)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3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digitales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03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analógicas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03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Salidas digitales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7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Costo total según el catalogo 2013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1007 dólares 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554459"/>
              </p:ext>
            </p:extLst>
          </p:nvPr>
        </p:nvGraphicFramePr>
        <p:xfrm>
          <a:off x="4211960" y="1275606"/>
          <a:ext cx="4797871" cy="1141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259"/>
                <a:gridCol w="1325769"/>
                <a:gridCol w="1495843"/>
              </a:tblGrid>
              <a:tr h="13810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Alternativa C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57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Características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controlador 24 </a:t>
                      </a:r>
                      <a:r>
                        <a:rPr lang="es-EC" sz="1000" dirty="0" err="1">
                          <a:effectLst/>
                        </a:rPr>
                        <a:t>Inp</a:t>
                      </a:r>
                      <a:r>
                        <a:rPr lang="es-EC" sz="1000" dirty="0">
                          <a:effectLst/>
                        </a:rPr>
                        <a:t> y 16 </a:t>
                      </a:r>
                      <a:r>
                        <a:rPr lang="es-EC" sz="1000" dirty="0" err="1">
                          <a:effectLst/>
                        </a:rPr>
                        <a:t>Out</a:t>
                      </a:r>
                      <a:r>
                        <a:rPr lang="es-EC" sz="1000" dirty="0">
                          <a:effectLst/>
                        </a:rPr>
                        <a:t> transistor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 Analog Inp ( 0-10V o 4-20mA)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digitales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0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analógicas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0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Salidas digitales 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16 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0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Costo total según el catalogo 2013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1107 dólares 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765134"/>
              </p:ext>
            </p:extLst>
          </p:nvPr>
        </p:nvGraphicFramePr>
        <p:xfrm>
          <a:off x="755576" y="3795886"/>
          <a:ext cx="2238474" cy="652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8434"/>
                <a:gridCol w="360040"/>
              </a:tblGrid>
              <a:tr h="4922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Requisitos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0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Entradas digitales requeridas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0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Analógicas Requeridas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0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Salidas digitales requeridas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15804"/>
              </p:ext>
            </p:extLst>
          </p:nvPr>
        </p:nvGraphicFramePr>
        <p:xfrm>
          <a:off x="4499992" y="339502"/>
          <a:ext cx="4536503" cy="824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5729"/>
                <a:gridCol w="697167"/>
                <a:gridCol w="1083997"/>
                <a:gridCol w="622861"/>
                <a:gridCol w="541998"/>
                <a:gridCol w="774751"/>
              </a:tblGrid>
              <a:tr h="161925"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ESPACIO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FUNCIONALIDAD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COSTO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∑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PRIORIDAD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SOLUCIÓN 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0,3725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E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SOLUCIÓN 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0,3600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SOLUCIÓN 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0,2675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89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60654" y="-56401"/>
            <a:ext cx="745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prstClr val="black"/>
                </a:solidFill>
              </a:rPr>
              <a:t>Modulo 3 /  </a:t>
            </a:r>
            <a:r>
              <a:rPr lang="es-EC" sz="2400" dirty="0">
                <a:solidFill>
                  <a:prstClr val="black"/>
                </a:solidFill>
              </a:rPr>
              <a:t>Procesos de desengrasado, lavado y fosfatado</a:t>
            </a:r>
            <a:endParaRPr lang="es-EC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C:\Users\DiegoESTEBAN\Desktop\007 AUTOMATIZACION CABINA DE FOSFATIZADO AICO PROYECTO DE TESIS\PDD\MEMORIA FOTOGRÁFICA\20160426_093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401" y="2081987"/>
            <a:ext cx="2944495" cy="22085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88721" y="1101431"/>
            <a:ext cx="1957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Electroválvulas 5/2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04" y="1727844"/>
            <a:ext cx="28956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3395804" y="1000311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Actuador rotativo neumático tipo mariposa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378339" y="1138810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Bombas</a:t>
            </a:r>
            <a:endParaRPr lang="es-ES" dirty="0">
              <a:solidFill>
                <a:prstClr val="black"/>
              </a:solidFill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3203848" y="771550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6444208" y="771550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E:\fotos tesis\20160614_0917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95686"/>
            <a:ext cx="2142787" cy="1710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CONTENIDO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987574"/>
            <a:ext cx="8532440" cy="4032448"/>
          </a:xfrm>
        </p:spPr>
        <p:txBody>
          <a:bodyPr>
            <a:noAutofit/>
          </a:bodyPr>
          <a:lstStyle/>
          <a:p>
            <a:r>
              <a:rPr lang="es-MX" sz="2800" dirty="0" smtClean="0"/>
              <a:t>Antecedentes</a:t>
            </a:r>
          </a:p>
          <a:p>
            <a:r>
              <a:rPr lang="es-MX" sz="2800" dirty="0" smtClean="0"/>
              <a:t>Objetivos</a:t>
            </a:r>
          </a:p>
          <a:p>
            <a:r>
              <a:rPr lang="es-MX" sz="2800" dirty="0" smtClean="0"/>
              <a:t>Estado del Arte</a:t>
            </a:r>
          </a:p>
          <a:p>
            <a:r>
              <a:rPr lang="es-MX" sz="2800" dirty="0" smtClean="0"/>
              <a:t>Diseño (Mecánico, Eléctrico/Electrónico y de Software)</a:t>
            </a:r>
          </a:p>
          <a:p>
            <a:r>
              <a:rPr lang="es-MX" sz="2800" dirty="0" smtClean="0"/>
              <a:t>Pruebas y Resultados</a:t>
            </a:r>
          </a:p>
          <a:p>
            <a:r>
              <a:rPr lang="es-MX" sz="2800" dirty="0"/>
              <a:t>Estudio </a:t>
            </a:r>
            <a:r>
              <a:rPr lang="es-MX" sz="2800" dirty="0" smtClean="0"/>
              <a:t>Financiero</a:t>
            </a:r>
          </a:p>
          <a:p>
            <a:r>
              <a:rPr lang="es-MX" sz="2800" dirty="0" smtClean="0"/>
              <a:t>Conclusiones y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1859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60654" y="-56401"/>
            <a:ext cx="81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prstClr val="black"/>
                </a:solidFill>
              </a:rPr>
              <a:t>Modulo 4 /  </a:t>
            </a:r>
            <a:r>
              <a:rPr lang="es-EC" sz="2000" dirty="0">
                <a:solidFill>
                  <a:prstClr val="black"/>
                </a:solidFill>
              </a:rPr>
              <a:t>Señales de transductores y salida de piezas fosfatadas</a:t>
            </a:r>
            <a:endParaRPr lang="es-EC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904295"/>
              </p:ext>
            </p:extLst>
          </p:nvPr>
        </p:nvGraphicFramePr>
        <p:xfrm>
          <a:off x="107504" y="1563638"/>
          <a:ext cx="4032448" cy="987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9116"/>
                <a:gridCol w="748414"/>
                <a:gridCol w="774718"/>
                <a:gridCol w="504056"/>
                <a:gridCol w="504056"/>
                <a:gridCol w="792088"/>
              </a:tblGrid>
              <a:tr h="161925"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MATERIAL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CONEXIÓN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COSTO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∑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PRIORIDAD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0,1625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B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0.3625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E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817244" y="660916"/>
            <a:ext cx="280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 algn="ctr"/>
            <a:r>
              <a:rPr lang="es-EC" b="1" dirty="0">
                <a:solidFill>
                  <a:prstClr val="black"/>
                </a:solidFill>
              </a:rPr>
              <a:t>Verificar los niveles medio y alto de los tanques</a:t>
            </a:r>
            <a:endParaRPr lang="es-E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743749"/>
              </p:ext>
            </p:extLst>
          </p:nvPr>
        </p:nvGraphicFramePr>
        <p:xfrm>
          <a:off x="3786313" y="516338"/>
          <a:ext cx="5220072" cy="1007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3568"/>
                <a:gridCol w="1080120"/>
                <a:gridCol w="1152128"/>
                <a:gridCol w="1224136"/>
                <a:gridCol w="108012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OPCIONES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OPCIÓN 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OPCIÓN 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5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CARAC.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acero inoxidable, </a:t>
                      </a:r>
                      <a:r>
                        <a:rPr lang="es-EC" sz="1000" dirty="0" smtClean="0">
                          <a:effectLst/>
                        </a:rPr>
                        <a:t>conexión </a:t>
                      </a:r>
                      <a:r>
                        <a:rPr lang="es-EC" sz="1000" dirty="0">
                          <a:effectLst/>
                        </a:rPr>
                        <a:t>al proceso 1/2</a:t>
                      </a:r>
                      <a:r>
                        <a:rPr lang="es-EC" sz="1000" dirty="0" smtClean="0">
                          <a:effectLst/>
                        </a:rPr>
                        <a:t>´.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acero inoxidable</a:t>
                      </a:r>
                      <a:r>
                        <a:rPr lang="es-EC" sz="1000" dirty="0" smtClean="0">
                          <a:effectLst/>
                        </a:rPr>
                        <a:t>, conexión al proceso 1/2´.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polipropileno con protección IP67</a:t>
                      </a:r>
                      <a:r>
                        <a:rPr lang="es-EC" sz="1000" dirty="0" smtClean="0">
                          <a:effectLst/>
                        </a:rPr>
                        <a:t>, conexión al proceso 1/2´.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polipropileno, </a:t>
                      </a:r>
                      <a:r>
                        <a:rPr lang="es-EC" sz="1000" dirty="0" smtClean="0">
                          <a:effectLst/>
                        </a:rPr>
                        <a:t>conexión al proceso 1/2´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PRECIO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90,00 dólares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26,50 dólares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64,50 dólares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46,50 dólares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1637"/>
              </p:ext>
            </p:extLst>
          </p:nvPr>
        </p:nvGraphicFramePr>
        <p:xfrm>
          <a:off x="3758375" y="2748532"/>
          <a:ext cx="5278121" cy="1171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676"/>
                <a:gridCol w="977971"/>
                <a:gridCol w="1147657"/>
                <a:gridCol w="1190832"/>
                <a:gridCol w="1350985"/>
              </a:tblGrid>
              <a:tr h="92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OPCIÓN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OPCIÓN 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OPCIÓN 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5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CARAC.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cuerpo metálico IP67,actuador de palanca con rueda, contacto NC y 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cuerpo de plástico IP65, actuador de palanca variable con rueda, contacto NC y 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cuerpo de aluminio, actuador de palanca variable con rueda, contacto NC y 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cuerpo de aluminio, actuador de palanca con rueda, contacto NC y 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8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PRECIO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75 dólares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35 dólares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18,5 dólares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18,9 dólares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31974"/>
              </p:ext>
            </p:extLst>
          </p:nvPr>
        </p:nvGraphicFramePr>
        <p:xfrm>
          <a:off x="135215" y="3388679"/>
          <a:ext cx="3524647" cy="987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335"/>
                <a:gridCol w="936104"/>
                <a:gridCol w="576064"/>
                <a:gridCol w="504056"/>
                <a:gridCol w="792088"/>
              </a:tblGrid>
              <a:tr h="161925"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VERSATILIDAD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COSTO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∑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PRIORIDAD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0,092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0,146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B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0,138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0,108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0,246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0,184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0,216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E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0,162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0,208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611560" y="2697190"/>
            <a:ext cx="280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 algn="ctr"/>
            <a:r>
              <a:rPr lang="es-EC" b="1" dirty="0">
                <a:solidFill>
                  <a:prstClr val="black"/>
                </a:solidFill>
              </a:rPr>
              <a:t>Verificar si las puertas están abiertas o cerradas</a:t>
            </a:r>
            <a:endParaRPr lang="es-ES" sz="1600" b="1" dirty="0">
              <a:solidFill>
                <a:prstClr val="black"/>
              </a:solidFill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860654" y="374533"/>
            <a:ext cx="7383754" cy="3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20" y="1707654"/>
            <a:ext cx="962025" cy="525780"/>
          </a:xfrm>
          <a:prstGeom prst="rect">
            <a:avLst/>
          </a:prstGeom>
          <a:noFill/>
          <a:extLst/>
        </p:spPr>
      </p:pic>
      <p:pic>
        <p:nvPicPr>
          <p:cNvPr id="24" name="Imagen 23" descr="Recorte de pantal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60225"/>
            <a:ext cx="864096" cy="606936"/>
          </a:xfrm>
          <a:prstGeom prst="rect">
            <a:avLst/>
          </a:prstGeom>
        </p:spPr>
      </p:pic>
      <p:pic>
        <p:nvPicPr>
          <p:cNvPr id="25" name="Imagen 24" descr="Produkt-Foto Typ TCL00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48264" y="1574304"/>
            <a:ext cx="885825" cy="792480"/>
          </a:xfrm>
          <a:prstGeom prst="rect">
            <a:avLst/>
          </a:prstGeom>
          <a:noFill/>
          <a:extLst/>
        </p:spPr>
      </p:pic>
      <p:pic>
        <p:nvPicPr>
          <p:cNvPr id="26" name="Imagen 25" descr="Recorte de pantall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673176"/>
            <a:ext cx="1008112" cy="617220"/>
          </a:xfrm>
          <a:prstGeom prst="rect">
            <a:avLst/>
          </a:prstGeom>
        </p:spPr>
      </p:pic>
      <p:cxnSp>
        <p:nvCxnSpPr>
          <p:cNvPr id="28" name="Conector recto 27"/>
          <p:cNvCxnSpPr/>
          <p:nvPr/>
        </p:nvCxnSpPr>
        <p:spPr>
          <a:xfrm>
            <a:off x="107504" y="2643758"/>
            <a:ext cx="89289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 descr="Recorte de pantalla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 r="64810" b="9691"/>
          <a:stretch/>
        </p:blipFill>
        <p:spPr>
          <a:xfrm>
            <a:off x="4552531" y="4011910"/>
            <a:ext cx="708660" cy="936104"/>
          </a:xfrm>
          <a:prstGeom prst="rect">
            <a:avLst/>
          </a:prstGeom>
        </p:spPr>
      </p:pic>
      <p:pic>
        <p:nvPicPr>
          <p:cNvPr id="30" name="Imagen 29" descr="Recorte de pantalla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7"/>
          <a:stretch/>
        </p:blipFill>
        <p:spPr>
          <a:xfrm>
            <a:off x="5684809" y="4011910"/>
            <a:ext cx="627122" cy="925824"/>
          </a:xfrm>
          <a:prstGeom prst="rect">
            <a:avLst/>
          </a:prstGeom>
        </p:spPr>
      </p:pic>
      <p:pic>
        <p:nvPicPr>
          <p:cNvPr id="31" name="Imagen 30" descr="Recorte de pantalla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044370"/>
            <a:ext cx="864096" cy="867923"/>
          </a:xfrm>
          <a:prstGeom prst="rect">
            <a:avLst/>
          </a:prstGeom>
        </p:spPr>
      </p:pic>
      <p:pic>
        <p:nvPicPr>
          <p:cNvPr id="32" name="Imagen 31" descr="Recorte de pantalla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384"/>
          <a:stretch/>
        </p:blipFill>
        <p:spPr>
          <a:xfrm>
            <a:off x="8028384" y="4011909"/>
            <a:ext cx="800864" cy="9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60654" y="-56401"/>
            <a:ext cx="81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prstClr val="black"/>
                </a:solidFill>
              </a:rPr>
              <a:t>Modulo 4 /  </a:t>
            </a:r>
            <a:r>
              <a:rPr lang="es-EC" sz="2000" dirty="0">
                <a:solidFill>
                  <a:prstClr val="black"/>
                </a:solidFill>
              </a:rPr>
              <a:t>Señales de transductores y salida de piezas fosfatadas</a:t>
            </a:r>
            <a:endParaRPr lang="es-EC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191699" y="699542"/>
            <a:ext cx="565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prstClr val="black"/>
                </a:solidFill>
              </a:rPr>
              <a:t>Verificar la presión con la que se rocían las piezas </a:t>
            </a:r>
            <a:endParaRPr lang="es-ES" dirty="0">
              <a:solidFill>
                <a:prstClr val="black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198650"/>
              </p:ext>
            </p:extLst>
          </p:nvPr>
        </p:nvGraphicFramePr>
        <p:xfrm>
          <a:off x="868795" y="1104737"/>
          <a:ext cx="7704211" cy="1141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443"/>
                <a:gridCol w="1440160"/>
                <a:gridCol w="1368152"/>
                <a:gridCol w="1296144"/>
                <a:gridCol w="1440160"/>
                <a:gridCol w="1368152"/>
              </a:tblGrid>
              <a:tr h="107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OPCIONES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OPCIÓN 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4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CARAC.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acero inoxidable, señal 4-20mA, rango de medida 0-100 psi, conexión al proceso 1/4NPT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acero inoxidable, señal 4-120mA, rango de medida 0 - 100psi, conexión al proceso 1/4 NPT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acero inoxidable, señal 4-20mA, rango de medida 0-100psi, conexión al proceso 1/2´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acero inoxidable, señal 4-20mA, rango de medida 0-150psi, conexión al proceso 1/4NPT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acero inoxidable, señal 4-20mA, rango de medida 0-100psi, conexión al proceso 1/4NPT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7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PRECIO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210,00 dólares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198,55 dólares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190,50 dólares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126,00 dólares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321,50 dólares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558809"/>
              </p:ext>
            </p:extLst>
          </p:nvPr>
        </p:nvGraphicFramePr>
        <p:xfrm>
          <a:off x="2339752" y="3795886"/>
          <a:ext cx="4176464" cy="1150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/>
                <a:gridCol w="936104"/>
                <a:gridCol w="720080"/>
                <a:gridCol w="576064"/>
                <a:gridCol w="432048"/>
                <a:gridCol w="792088"/>
              </a:tblGrid>
              <a:tr h="0"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MATERIAL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CONEXIÓN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COSTO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∑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PRIORIDAD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0,065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0.173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B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0.21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0.195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0.28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E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OPCIÓN 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0.143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Imagen 9" descr="Recorte de pantall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9109"/>
          <a:stretch/>
        </p:blipFill>
        <p:spPr bwMode="auto">
          <a:xfrm>
            <a:off x="2056605" y="2302651"/>
            <a:ext cx="807720" cy="1120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Recorte de pantal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5370" y="2482037"/>
            <a:ext cx="1120139" cy="761365"/>
          </a:xfrm>
          <a:prstGeom prst="rect">
            <a:avLst/>
          </a:prstGeom>
        </p:spPr>
      </p:pic>
      <p:pic>
        <p:nvPicPr>
          <p:cNvPr id="12" name="Imagen 11" descr="Recorte de pantall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9410" y="2420125"/>
            <a:ext cx="1120140" cy="885190"/>
          </a:xfrm>
          <a:prstGeom prst="rect">
            <a:avLst/>
          </a:prstGeom>
        </p:spPr>
      </p:pic>
      <p:pic>
        <p:nvPicPr>
          <p:cNvPr id="13" name="Imagen 12" descr="Recorte de pantall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9405" y="2500770"/>
            <a:ext cx="1089660" cy="754380"/>
          </a:xfrm>
          <a:prstGeom prst="rect">
            <a:avLst/>
          </a:prstGeom>
        </p:spPr>
      </p:pic>
      <p:pic>
        <p:nvPicPr>
          <p:cNvPr id="14" name="Imagen 13" descr="Recorte de pantall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5" y="2333130"/>
            <a:ext cx="723900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9360" y="771550"/>
            <a:ext cx="263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/>
            <a:r>
              <a:rPr lang="es-EC" b="1" dirty="0">
                <a:solidFill>
                  <a:prstClr val="black"/>
                </a:solidFill>
              </a:rPr>
              <a:t>Verificar el nivel mínimo de los tanques</a:t>
            </a:r>
            <a:endParaRPr lang="es-ES" sz="1600" b="1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356386" y="77155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prstClr val="black"/>
                </a:solidFill>
              </a:rPr>
              <a:t>Verificar el PH del tanque de Fosfatado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636431" y="771550"/>
            <a:ext cx="2400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prstClr val="black"/>
                </a:solidFill>
              </a:rPr>
              <a:t>Verificar la necesidad de limpieza del sistema hidráulico</a:t>
            </a:r>
            <a:endParaRPr lang="es-ES" dirty="0">
              <a:solidFill>
                <a:prstClr val="black"/>
              </a:solidFill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3203848" y="771550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6444208" y="771550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860654" y="-56401"/>
            <a:ext cx="81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prstClr val="black"/>
                </a:solidFill>
              </a:rPr>
              <a:t>Modulo 4 /  </a:t>
            </a:r>
            <a:r>
              <a:rPr lang="es-EC" sz="2000" dirty="0">
                <a:solidFill>
                  <a:prstClr val="black"/>
                </a:solidFill>
              </a:rPr>
              <a:t>Señales de transductores y salida de piezas fosfatadas</a:t>
            </a:r>
            <a:endParaRPr lang="es-EC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0" y="1548828"/>
            <a:ext cx="210312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Recorte de pantall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/>
          <a:stretch/>
        </p:blipFill>
        <p:spPr>
          <a:xfrm>
            <a:off x="3739925" y="1777192"/>
            <a:ext cx="2015490" cy="1211580"/>
          </a:xfrm>
          <a:prstGeom prst="rect">
            <a:avLst/>
          </a:prstGeom>
        </p:spPr>
      </p:pic>
      <p:pic>
        <p:nvPicPr>
          <p:cNvPr id="16" name="Imagen 15" descr="Recorte de pantall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 r="32025"/>
          <a:stretch/>
        </p:blipFill>
        <p:spPr bwMode="auto">
          <a:xfrm rot="5400000">
            <a:off x="4412390" y="2496551"/>
            <a:ext cx="670560" cy="2263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Recorte de pantall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43" y="2185416"/>
            <a:ext cx="1539240" cy="16224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15616" y="4444428"/>
            <a:ext cx="1896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Relé de nivel / </a:t>
            </a:r>
            <a:r>
              <a:rPr lang="es-ES" sz="1400" dirty="0"/>
              <a:t>s</a:t>
            </a:r>
            <a:r>
              <a:rPr lang="es-ES" sz="1400" dirty="0" smtClean="0"/>
              <a:t>onda </a:t>
            </a:r>
            <a:endParaRPr lang="es-ES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734083" y="4444427"/>
            <a:ext cx="2145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Ph</a:t>
            </a:r>
            <a:r>
              <a:rPr lang="es-ES" sz="1400" dirty="0" smtClean="0"/>
              <a:t> - metro / sonda in line </a:t>
            </a:r>
            <a:endParaRPr lang="es-ES" sz="1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380312" y="4429870"/>
            <a:ext cx="1896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Presostato</a:t>
            </a:r>
            <a:r>
              <a:rPr lang="es-ES" sz="1400" dirty="0" smtClean="0"/>
              <a:t>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7696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DISEÑO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771550"/>
            <a:ext cx="8352928" cy="4104456"/>
          </a:xfrm>
        </p:spPr>
        <p:txBody>
          <a:bodyPr/>
          <a:lstStyle/>
          <a:p>
            <a:r>
              <a:rPr lang="es-MX" sz="2800" dirty="0" smtClean="0">
                <a:solidFill>
                  <a:srgbClr val="00B050"/>
                </a:solidFill>
              </a:rPr>
              <a:t>Diseño Mecánico (Transportador de piezas metálicas)</a:t>
            </a:r>
          </a:p>
          <a:p>
            <a:r>
              <a:rPr lang="es-MX" sz="2800" dirty="0"/>
              <a:t>T</a:t>
            </a:r>
            <a:r>
              <a:rPr lang="es-MX" sz="2800" dirty="0" smtClean="0"/>
              <a:t>ransmisión por cadenas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sz="2000" dirty="0" smtClean="0"/>
              <a:t>Catarina</a:t>
            </a:r>
            <a:endParaRPr lang="es-MX" sz="2000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83718"/>
            <a:ext cx="2160240" cy="2520280"/>
          </a:xfrm>
          <a:prstGeom prst="rect">
            <a:avLst/>
          </a:prstGeom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63638"/>
            <a:ext cx="2729731" cy="2321903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779912" y="1875770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Dato.</a:t>
            </a:r>
          </a:p>
          <a:p>
            <a:endParaRPr lang="es-MX" dirty="0" smtClean="0"/>
          </a:p>
          <a:p>
            <a:r>
              <a:rPr lang="es-MX" dirty="0" smtClean="0"/>
              <a:t>Diámetro de las catarinas o piñones = 150 mm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99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40157"/>
            <a:ext cx="5626968" cy="648250"/>
          </a:xfrm>
        </p:spPr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699542"/>
            <a:ext cx="8352928" cy="4320480"/>
          </a:xfrm>
        </p:spPr>
        <p:txBody>
          <a:bodyPr/>
          <a:lstStyle/>
          <a:p>
            <a:r>
              <a:rPr lang="es-MX" dirty="0" smtClean="0"/>
              <a:t>Selección de la cadena </a:t>
            </a:r>
            <a:endParaRPr lang="es-MX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86" y="2872580"/>
            <a:ext cx="1785780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5121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9300"/>
            <a:ext cx="2691387" cy="281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97868" y="4590866"/>
            <a:ext cx="2198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s-EC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Fuente:</a:t>
            </a:r>
            <a:r>
              <a:rPr kumimoji="0" lang="es-MX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s-MX" alt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Budynas</a:t>
            </a:r>
            <a:r>
              <a:rPr kumimoji="0" lang="es-MX" alt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&amp; Keith, 2012)</a:t>
            </a:r>
            <a:endParaRPr kumimoji="0" lang="es-MX" altLang="es-MX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20" y="1737422"/>
            <a:ext cx="3240360" cy="3158586"/>
          </a:xfrm>
          <a:prstGeom prst="rect">
            <a:avLst/>
          </a:prstGeom>
        </p:spPr>
      </p:pic>
      <p:sp>
        <p:nvSpPr>
          <p:cNvPr id="8" name="7 Rectángulo redondeado"/>
          <p:cNvSpPr/>
          <p:nvPr/>
        </p:nvSpPr>
        <p:spPr>
          <a:xfrm>
            <a:off x="827949" y="2262741"/>
            <a:ext cx="2664296" cy="1440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5148064" y="1214202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/>
              <a:t>Dimensiones de cadenas estándares de rodillos americanas: torón sencillo</a:t>
            </a:r>
            <a:endParaRPr lang="es-MX" sz="1400" dirty="0"/>
          </a:p>
        </p:txBody>
      </p:sp>
      <p:sp>
        <p:nvSpPr>
          <p:cNvPr id="11" name="10 Rectángulo"/>
          <p:cNvSpPr/>
          <p:nvPr/>
        </p:nvSpPr>
        <p:spPr>
          <a:xfrm>
            <a:off x="710483" y="1326080"/>
            <a:ext cx="3645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/>
              <a:t>Capacidad nominal de potencias de cadenas de rodillos simple</a:t>
            </a:r>
            <a:endParaRPr lang="es-MX" sz="1400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5364088" y="2717049"/>
            <a:ext cx="2952328" cy="1440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Rectángulo"/>
              <p:cNvSpPr/>
              <p:nvPr/>
            </p:nvSpPr>
            <p:spPr>
              <a:xfrm>
                <a:off x="3809903" y="1893396"/>
                <a:ext cx="10768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𝐴𝑁𝑆𝐼</m:t>
                      </m:r>
                      <m:r>
                        <a:rPr lang="es-MX" b="0" i="1" smtClean="0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 </m:t>
                      </m:r>
                      <m:r>
                        <a:rPr lang="es-EC" i="1" smtClean="0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40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6" name="1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03" y="1893396"/>
                <a:ext cx="107683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Rectángulo"/>
              <p:cNvSpPr/>
              <p:nvPr/>
            </p:nvSpPr>
            <p:spPr>
              <a:xfrm>
                <a:off x="3492245" y="2266538"/>
                <a:ext cx="1865639" cy="610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270510"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𝑝𝑎𝑠𝑜</m:t>
                      </m:r>
                      <m:r>
                        <a:rPr lang="es-EC" i="1" smtClean="0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=0.5 </m:t>
                      </m:r>
                      <m:r>
                        <a:rPr lang="es-EC" i="1" smtClean="0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𝑝𝑢𝑙𝑔</m:t>
                      </m:r>
                    </m:oMath>
                  </m:oMathPara>
                </a14:m>
                <a:endParaRPr lang="es-MX" sz="16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7" name="1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245" y="2266538"/>
                <a:ext cx="1865639" cy="6104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99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555526"/>
            <a:ext cx="8352928" cy="4429657"/>
          </a:xfrm>
        </p:spPr>
        <p:txBody>
          <a:bodyPr/>
          <a:lstStyle/>
          <a:p>
            <a:r>
              <a:rPr lang="es-MX" dirty="0" smtClean="0"/>
              <a:t>Cálculo de la catarina</a:t>
            </a:r>
            <a:endParaRPr lang="es-MX" dirty="0"/>
          </a:p>
        </p:txBody>
      </p:sp>
      <p:pic>
        <p:nvPicPr>
          <p:cNvPr id="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46572"/>
            <a:ext cx="1512168" cy="1842367"/>
          </a:xfrm>
          <a:prstGeom prst="rect">
            <a:avLst/>
          </a:prstGeom>
        </p:spPr>
      </p:pic>
      <p:pic>
        <p:nvPicPr>
          <p:cNvPr id="10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67" y="1275480"/>
            <a:ext cx="5328592" cy="2749846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801567" y="4010557"/>
            <a:ext cx="2198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Fuente: </a:t>
            </a:r>
            <a:r>
              <a:rPr lang="es-MX" sz="1200" dirty="0"/>
              <a:t>(</a:t>
            </a:r>
            <a:r>
              <a:rPr lang="es-MX" sz="1200" dirty="0" err="1"/>
              <a:t>Budynas</a:t>
            </a:r>
            <a:r>
              <a:rPr lang="es-MX" sz="1200" dirty="0"/>
              <a:t> &amp; Keith, 2012)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78289" y="3881435"/>
            <a:ext cx="5440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De acuerdo a la disponibilidad del mercado se optó por una catarina de 36 dientes para la catarina conductora como para la conducida, paso 0.5 pulg, diámetro del paso de la catarina 151 mm≅6 pulg </a:t>
            </a:r>
            <a:endParaRPr lang="es-MX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931126" y="2024621"/>
            <a:ext cx="3384376" cy="1440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789392" y="962320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/>
              <a:t>Numero de dientes de catarina de un solo torón</a:t>
            </a:r>
            <a:r>
              <a:rPr lang="es-EC" b="1" dirty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651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7534"/>
            <a:ext cx="4320480" cy="40823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1187624" y="186113"/>
            <a:ext cx="392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Especificaciones de </a:t>
            </a:r>
            <a:r>
              <a:rPr lang="es-EC" b="1" dirty="0" smtClean="0"/>
              <a:t>catarina </a:t>
            </a:r>
            <a:r>
              <a:rPr lang="es-EC" b="1" dirty="0"/>
              <a:t>y manzana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636282" y="4850627"/>
            <a:ext cx="2167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 smtClean="0"/>
              <a:t>Fuente: (</a:t>
            </a:r>
            <a:r>
              <a:rPr lang="es-MX" sz="1200" dirty="0" err="1" smtClean="0"/>
              <a:t>Michaud-Chailly</a:t>
            </a:r>
            <a:r>
              <a:rPr lang="es-MX" sz="1200" dirty="0" smtClean="0"/>
              <a:t>, 2017)</a:t>
            </a:r>
            <a:endParaRPr lang="es-MX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Rectángulo"/>
              <p:cNvSpPr/>
              <p:nvPr/>
            </p:nvSpPr>
            <p:spPr>
              <a:xfrm>
                <a:off x="5288251" y="1203598"/>
                <a:ext cx="3563888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dirty="0" smtClean="0"/>
                  <a:t>Se toma en cuenta el diámetro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=90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s-MX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s-EC" dirty="0" smtClean="0"/>
                  <a:t>y </a:t>
                </a:r>
                <a:r>
                  <a:rPr lang="es-EC" dirty="0"/>
                  <a:t>el </a:t>
                </a:r>
                <a:r>
                  <a:rPr lang="es-EC" dirty="0" smtClean="0"/>
                  <a:t>cubo </a:t>
                </a:r>
                <a:r>
                  <a:rPr lang="es-EC" dirty="0"/>
                  <a:t>sugerido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=35−7.20=27.8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s-EC" dirty="0"/>
                  <a:t>, pero por geometría se diseñó para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15 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s-MX" dirty="0" smtClean="0"/>
                  <a:t>.</a:t>
                </a:r>
                <a:endParaRPr lang="es-MX" dirty="0"/>
              </a:p>
            </p:txBody>
          </p:sp>
        </mc:Choice>
        <mc:Fallback xmlns=""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251" y="1203598"/>
                <a:ext cx="3563888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1368" t="-2058" b="-535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3 Marcador de contenido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55031" b="11257"/>
          <a:stretch/>
        </p:blipFill>
        <p:spPr bwMode="auto">
          <a:xfrm>
            <a:off x="5630505" y="3075806"/>
            <a:ext cx="2829927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5655232" y="3219822"/>
            <a:ext cx="2829927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1187624" y="3363838"/>
            <a:ext cx="4442881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15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771550"/>
            <a:ext cx="8352928" cy="4248472"/>
          </a:xfrm>
        </p:spPr>
        <p:txBody>
          <a:bodyPr>
            <a:normAutofit/>
          </a:bodyPr>
          <a:lstStyle/>
          <a:p>
            <a:r>
              <a:rPr lang="es-MX" dirty="0" smtClean="0"/>
              <a:t>Cálculo de la longitud de la cadena aproximada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31790"/>
            <a:ext cx="5365750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04" y="1419622"/>
            <a:ext cx="2396694" cy="221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419622"/>
            <a:ext cx="5472609" cy="168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64088" y="2263181"/>
            <a:ext cx="864096" cy="380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8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627534"/>
            <a:ext cx="8352928" cy="4392488"/>
          </a:xfrm>
        </p:spPr>
        <p:txBody>
          <a:bodyPr/>
          <a:lstStyle/>
          <a:p>
            <a:r>
              <a:rPr lang="es-MX" dirty="0" smtClean="0"/>
              <a:t>Cálculo de la potencia del motor </a:t>
            </a:r>
            <a:endParaRPr lang="es-MX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203598"/>
            <a:ext cx="4608512" cy="102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36373"/>
            <a:ext cx="5375275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1" y="2067694"/>
            <a:ext cx="5208587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58" y="1367599"/>
            <a:ext cx="2651904" cy="221403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4572000" y="2067694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19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771550"/>
            <a:ext cx="8352928" cy="4104456"/>
          </a:xfrm>
        </p:spPr>
        <p:txBody>
          <a:bodyPr/>
          <a:lstStyle/>
          <a:p>
            <a:r>
              <a:rPr lang="es-MX" dirty="0" smtClean="0"/>
              <a:t>Cálculo de la potencia corregida de diseño</a:t>
            </a:r>
            <a:endParaRPr lang="es-MX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75606"/>
            <a:ext cx="53752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95" y="2514422"/>
            <a:ext cx="3977795" cy="225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913995" y="220664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 smtClean="0"/>
              <a:t>Factores de servicio para transmisiones por cadenas</a:t>
            </a:r>
            <a:endParaRPr lang="es-MX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4"/>
          <a:stretch/>
        </p:blipFill>
        <p:spPr bwMode="auto">
          <a:xfrm>
            <a:off x="611117" y="3728511"/>
            <a:ext cx="4197190" cy="105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300757" y="1702589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7402728" y="4769409"/>
            <a:ext cx="1489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Fuente: </a:t>
            </a:r>
            <a:r>
              <a:rPr lang="es-MX" sz="1200" dirty="0"/>
              <a:t>(</a:t>
            </a:r>
            <a:r>
              <a:rPr lang="es-MX" sz="1200" dirty="0" err="1"/>
              <a:t>Mott</a:t>
            </a:r>
            <a:r>
              <a:rPr lang="es-MX" sz="1200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10164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ANTECEDENTES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66695" y="1179116"/>
            <a:ext cx="2808311" cy="409004"/>
          </a:xfrm>
        </p:spPr>
        <p:txBody>
          <a:bodyPr>
            <a:normAutofit fontScale="92500"/>
          </a:bodyPr>
          <a:lstStyle/>
          <a:p>
            <a:r>
              <a:rPr lang="es-MX" sz="1400" dirty="0" smtClean="0"/>
              <a:t>INSTALACIONES AICO ENGINEERING</a:t>
            </a:r>
            <a:endParaRPr lang="es-MX" sz="14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479704" y="1635646"/>
            <a:ext cx="2664296" cy="432048"/>
          </a:xfrm>
        </p:spPr>
        <p:txBody>
          <a:bodyPr>
            <a:noAutofit/>
          </a:bodyPr>
          <a:lstStyle/>
          <a:p>
            <a:pPr algn="ctr"/>
            <a:r>
              <a:rPr lang="es-MX" sz="1200" dirty="0" smtClean="0"/>
              <a:t>PROCESO DE LIMPIEZA DE LAS PIEZAS METALICAS </a:t>
            </a:r>
            <a:endParaRPr lang="es-MX" sz="1200" dirty="0"/>
          </a:p>
        </p:txBody>
      </p:sp>
      <p:pic>
        <p:nvPicPr>
          <p:cNvPr id="7" name="6 Marcador de contenido" descr="http://www.aico.com.ec/img/qs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692106"/>
            <a:ext cx="2815605" cy="246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0 Imagen"/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067694"/>
            <a:ext cx="1944216" cy="2808312"/>
          </a:xfrm>
          <a:prstGeom prst="rect">
            <a:avLst/>
          </a:prstGeom>
        </p:spPr>
      </p:pic>
      <p:sp>
        <p:nvSpPr>
          <p:cNvPr id="9" name="8 Flecha curvada hacia arriba"/>
          <p:cNvSpPr/>
          <p:nvPr/>
        </p:nvSpPr>
        <p:spPr>
          <a:xfrm>
            <a:off x="1043608" y="4258289"/>
            <a:ext cx="3096344" cy="7844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0" name="9 Flecha curvada hacia abajo"/>
          <p:cNvSpPr/>
          <p:nvPr/>
        </p:nvSpPr>
        <p:spPr>
          <a:xfrm>
            <a:off x="3347863" y="915566"/>
            <a:ext cx="3528393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11" name="Picture 2" descr="E:\fotos tesis\MEMORIA FOTOGRÁFICA\13441565_1248549151852095_1258627157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16" y="1995686"/>
            <a:ext cx="278430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4 Marcador de texto"/>
          <p:cNvSpPr txBox="1">
            <a:spLocks/>
          </p:cNvSpPr>
          <p:nvPr/>
        </p:nvSpPr>
        <p:spPr>
          <a:xfrm>
            <a:off x="3871098" y="4150277"/>
            <a:ext cx="2664296" cy="216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dirty="0" smtClean="0"/>
              <a:t>CABINA DESIGNADA PARA EL LAVADO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5204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83349"/>
            <a:ext cx="4752528" cy="417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92080" y="1501667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10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699542"/>
            <a:ext cx="8352928" cy="4320480"/>
          </a:xfrm>
        </p:spPr>
        <p:txBody>
          <a:bodyPr/>
          <a:lstStyle/>
          <a:p>
            <a:r>
              <a:rPr lang="es-MX" dirty="0" smtClean="0"/>
              <a:t>Dimensionamiento de la caja reductora </a:t>
            </a:r>
            <a:endParaRPr lang="es-MX" dirty="0"/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275606"/>
            <a:ext cx="1960464" cy="2427241"/>
          </a:xfrm>
          <a:prstGeom prst="rect">
            <a:avLst/>
          </a:prstGeom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75606"/>
            <a:ext cx="54038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91830"/>
            <a:ext cx="52085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508104" y="1491630"/>
            <a:ext cx="86734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77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699542"/>
            <a:ext cx="8352928" cy="3894683"/>
          </a:xfrm>
        </p:spPr>
        <p:txBody>
          <a:bodyPr/>
          <a:lstStyle/>
          <a:p>
            <a:r>
              <a:rPr lang="es-MX" dirty="0" smtClean="0"/>
              <a:t>Diseño del eje de transmisión </a:t>
            </a:r>
            <a:endParaRPr lang="es-MX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1229813"/>
            <a:ext cx="1944216" cy="254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96" y="1599147"/>
            <a:ext cx="3781425" cy="251206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824796" y="1229815"/>
            <a:ext cx="4341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Fuerzas aplicadas por la cadena a la catarina</a:t>
            </a:r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824796" y="4189980"/>
            <a:ext cx="1489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 smtClean="0"/>
              <a:t>Fuente: (</a:t>
            </a:r>
            <a:r>
              <a:rPr lang="es-MX" sz="1200" dirty="0" err="1" smtClean="0"/>
              <a:t>Mott</a:t>
            </a:r>
            <a:r>
              <a:rPr lang="es-MX" sz="1200" dirty="0" smtClean="0"/>
              <a:t>, 2006)</a:t>
            </a:r>
            <a:endParaRPr lang="es-MX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4169130" y="3992618"/>
                <a:ext cx="3175827" cy="671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=1571</m:t>
                      </m:r>
                      <m:func>
                        <m:func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=1571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es-MX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𝑐𝑦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=1571</m:t>
                      </m:r>
                      <m:func>
                        <m:func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C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MX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=0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func>
                        </m:fName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130" y="3992618"/>
                <a:ext cx="3175827" cy="671722"/>
              </a:xfrm>
              <a:prstGeom prst="rect">
                <a:avLst/>
              </a:prstGeom>
              <a:blipFill rotWithShape="1">
                <a:blip r:embed="rId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4486886" y="2787774"/>
                <a:ext cx="2461378" cy="886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117.8</m:t>
                          </m:r>
                        </m:num>
                        <m:den>
                          <m:d>
                            <m:d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0.15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</a:rPr>
                        <m:t>=1571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886" y="2787774"/>
                <a:ext cx="2461378" cy="88601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4699734" y="1599147"/>
                <a:ext cx="21146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=117.80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𝑁𝑚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734" y="1599147"/>
                <a:ext cx="2114617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Rectángulo"/>
              <p:cNvSpPr/>
              <p:nvPr/>
            </p:nvSpPr>
            <p:spPr>
              <a:xfrm>
                <a:off x="4973846" y="2017752"/>
                <a:ext cx="1566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𝑁𝑚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4" name="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846" y="2017752"/>
                <a:ext cx="15663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13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pic>
        <p:nvPicPr>
          <p:cNvPr id="4" name="3 Imagen" descr="C:\Users\USER\Desktop\imagenes correccion eje\DCL YZ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2" y="1292356"/>
            <a:ext cx="4032448" cy="129614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1623397" y="2878444"/>
                <a:ext cx="1742720" cy="394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=−387.5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397" y="2878444"/>
                <a:ext cx="1742720" cy="394723"/>
              </a:xfrm>
              <a:prstGeom prst="rect">
                <a:avLst/>
              </a:prstGeom>
              <a:blipFill rotWithShape="1">
                <a:blip r:embed="rId3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1572891" y="3290510"/>
                <a:ext cx="1576008" cy="394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=387.5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91" y="3290510"/>
                <a:ext cx="1576008" cy="394723"/>
              </a:xfrm>
              <a:prstGeom prst="rect">
                <a:avLst/>
              </a:prstGeom>
              <a:blipFill rotWithShape="1"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1559249" y="3684881"/>
                <a:ext cx="21963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𝑌𝑍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=94.55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249" y="3684881"/>
                <a:ext cx="219637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7 Imagen" descr="C:\Users\USER\Desktop\imagenes correccion eje\DCL XZ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75606"/>
            <a:ext cx="3978320" cy="13128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1559249" y="771550"/>
            <a:ext cx="2395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(DCL) en el plano YZ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724128" y="771550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(DCL) en el plano XZ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6203458" y="2850490"/>
                <a:ext cx="14461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=398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s-EC" dirty="0"/>
                  <a:t>. </a:t>
                </a:r>
                <a:endParaRPr lang="es-MX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458" y="2850490"/>
                <a:ext cx="1446165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333" r="-2532" b="-2666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6169163" y="3219822"/>
                <a:ext cx="1523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=1173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s-EC" dirty="0"/>
                  <a:t> </a:t>
                </a:r>
                <a:endParaRPr lang="es-MX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163" y="3219822"/>
                <a:ext cx="152310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6127807" y="3651870"/>
                <a:ext cx="23326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𝑋𝑍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=141.68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807" y="3651870"/>
                <a:ext cx="2332625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Rectángulo"/>
              <p:cNvSpPr/>
              <p:nvPr/>
            </p:nvSpPr>
            <p:spPr>
              <a:xfrm>
                <a:off x="1763688" y="4262465"/>
                <a:ext cx="6480720" cy="933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s-MX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MX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𝑌𝑍</m:t>
                                </m:r>
                              </m:sub>
                            </m:sSub>
                          </m:e>
                          <m:sup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C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s-MX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MX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𝑋𝑍</m:t>
                                </m:r>
                              </m:sub>
                            </m:sSub>
                          </m:e>
                          <m:sup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s-MX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94.55</m:t>
                            </m:r>
                          </m:e>
                          <m:sup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C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s-MX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141.68</m:t>
                            </m:r>
                          </m:e>
                          <m:sup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s-EC" i="1">
                        <a:latin typeface="Cambria Math" panose="02040503050406030204" pitchFamily="18" charset="0"/>
                      </a:rPr>
                      <m:t>=170.33</m:t>
                    </m:r>
                  </m:oMath>
                </a14:m>
                <a:r>
                  <a:rPr lang="es-MX" dirty="0" smtClean="0"/>
                  <a:t>𝑁−𝑚</a:t>
                </a:r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14" name="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262465"/>
                <a:ext cx="6480720" cy="93301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3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483518"/>
            <a:ext cx="8352928" cy="4659982"/>
          </a:xfrm>
        </p:spPr>
        <p:txBody>
          <a:bodyPr/>
          <a:lstStyle/>
          <a:p>
            <a:r>
              <a:rPr lang="es-MX" dirty="0" smtClean="0"/>
              <a:t>Cálculo del diámetro del eje</a:t>
            </a: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441665" y="1037626"/>
                <a:ext cx="36004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=752.5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𝑙𝑏𝑓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𝑖𝑛</m:t>
                      </m:r>
                    </m:oMath>
                  </m:oMathPara>
                </a14:m>
                <a:endParaRPr lang="es-MX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MX" b="0" i="1" smtClean="0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752.5 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𝑙𝑏𝑓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𝑖𝑛</m:t>
                      </m:r>
                    </m:oMath>
                  </m:oMathPara>
                </a14:m>
                <a:endParaRPr lang="es-MX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=521.5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𝑙𝑏𝑓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𝑖𝑛</m:t>
                      </m:r>
                    </m:oMath>
                  </m:oMathPara>
                </a14:m>
                <a:endParaRPr lang="es-MX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EC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521.5 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𝑙𝑏𝑓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𝑖𝑛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65" y="1037626"/>
                <a:ext cx="36004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b="-304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5292080" y="1227925"/>
                <a:ext cx="2894895" cy="4102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227925"/>
                <a:ext cx="2894895" cy="4102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827584" y="3502575"/>
                <a:ext cx="7920880" cy="990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16 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s-MX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MX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MX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s-MX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s-MX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s-MX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s-MX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s-MX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𝐾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𝑓</m:t>
                                                      </m:r>
                                                    </m:sub>
                                                  </m:sSub>
                                                  <m:sSub>
                                                    <m:sSubPr>
                                                      <m:ctrlPr>
                                                        <a:rPr lang="es-MX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𝑀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𝑎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+3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s-MX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s-MX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s-MX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𝐾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𝑓𝑠</m:t>
                                                      </m:r>
                                                    </m:sub>
                                                  </m:sSub>
                                                  <m:sSub>
                                                    <m:sSubPr>
                                                      <m:ctrlPr>
                                                        <a:rPr lang="es-MX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𝑎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s-MX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MX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MX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𝑢𝑡</m:t>
                                          </m:r>
                                        </m:sub>
                                      </m:sSub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s-MX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s-MX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s-MX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s-MX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s-MX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𝐾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𝑓</m:t>
                                                      </m:r>
                                                    </m:sub>
                                                  </m:sSub>
                                                  <m:sSub>
                                                    <m:sSubPr>
                                                      <m:ctrlPr>
                                                        <a:rPr lang="es-MX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𝑀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𝑚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+3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s-MX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s-MX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s-MX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𝐾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𝑓𝑠</m:t>
                                                      </m:r>
                                                    </m:sub>
                                                  </m:sSub>
                                                  <m:sSub>
                                                    <m:sSubPr>
                                                      <m:ctrlPr>
                                                        <a:rPr lang="es-MX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C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𝑚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s-MX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502575"/>
                <a:ext cx="7920880" cy="99046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6 Rectángulo"/>
          <p:cNvSpPr/>
          <p:nvPr/>
        </p:nvSpPr>
        <p:spPr>
          <a:xfrm>
            <a:off x="794658" y="3317909"/>
            <a:ext cx="800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Ecuación </a:t>
            </a:r>
            <a:r>
              <a:rPr lang="es-MX" i="1" dirty="0" smtClean="0"/>
              <a:t>Goodman Modificada </a:t>
            </a:r>
            <a:r>
              <a:rPr lang="es-MX" dirty="0" smtClean="0"/>
              <a:t>útil para el cálculo del diámetro del eje a diseñar:</a:t>
            </a: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Rectángulo"/>
              <p:cNvSpPr/>
              <p:nvPr/>
            </p:nvSpPr>
            <p:spPr>
              <a:xfrm>
                <a:off x="835358" y="2348021"/>
                <a:ext cx="4572000" cy="94955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dirty="0" smtClean="0"/>
                  <a:t>Factores </a:t>
                </a:r>
                <a:r>
                  <a:rPr lang="es-EC" dirty="0"/>
                  <a:t>de concentradores de esfuerzos del chavetero.</a:t>
                </a:r>
                <a:endParaRPr lang="es-MX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=2.2 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𝑡𝑠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58" y="2348021"/>
                <a:ext cx="4572000" cy="949555"/>
              </a:xfrm>
              <a:prstGeom prst="rect">
                <a:avLst/>
              </a:prstGeom>
              <a:blipFill rotWithShape="1">
                <a:blip r:embed="rId5"/>
                <a:stretch>
                  <a:fillRect l="-800" t="-3205" b="-320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5710564" y="2202418"/>
                <a:ext cx="26339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=0.5∗64=32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𝑘𝑝𝑠𝑖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564" y="2202418"/>
                <a:ext cx="263399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10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30" y="2248585"/>
            <a:ext cx="3133725" cy="76200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6804248" y="4493039"/>
            <a:ext cx="2198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Fuente: </a:t>
            </a:r>
            <a:r>
              <a:rPr lang="es-MX" sz="1200" dirty="0"/>
              <a:t>(</a:t>
            </a:r>
            <a:r>
              <a:rPr lang="es-MX" sz="1200" dirty="0" err="1"/>
              <a:t>Budynas</a:t>
            </a:r>
            <a:r>
              <a:rPr lang="es-MX" sz="1200" dirty="0"/>
              <a:t> &amp; Keith, 2012)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4741559" y="1631253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dirty="0" smtClean="0"/>
                  <a:t>Elegimos un acero AISI </a:t>
                </a:r>
                <a:r>
                  <a:rPr lang="es-EC" dirty="0"/>
                  <a:t>1018 </a:t>
                </a:r>
                <a:r>
                  <a:rPr lang="es-EC" dirty="0" smtClean="0"/>
                  <a:t>CD</a:t>
                </a:r>
                <a:r>
                  <a:rPr lang="es-MX" dirty="0" smtClean="0"/>
                  <a:t> y </a:t>
                </a:r>
                <a:r>
                  <a:rPr lang="es-EC" dirty="0" smtClean="0"/>
                  <a:t>su </a:t>
                </a:r>
                <a:r>
                  <a:rPr lang="es-EC" dirty="0"/>
                  <a:t>resistencia a la </a:t>
                </a:r>
                <a:r>
                  <a:rPr lang="es-EC" dirty="0" smtClean="0"/>
                  <a:t>tensión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𝑢𝑡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=64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𝑘𝑝𝑠𝑖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559" y="1631253"/>
                <a:ext cx="457200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933" t="-4717" b="-1415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5717497" y="2953576"/>
                <a:ext cx="26339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=0.5∗64=32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𝑘𝑝𝑠𝑖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97" y="2953576"/>
                <a:ext cx="263399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3 Rectángulo"/>
          <p:cNvSpPr/>
          <p:nvPr/>
        </p:nvSpPr>
        <p:spPr>
          <a:xfrm>
            <a:off x="4733309" y="927365"/>
            <a:ext cx="3611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Límite </a:t>
            </a:r>
            <a:r>
              <a:rPr lang="es-EC" dirty="0"/>
              <a:t>de la resistencia a la fatiga </a:t>
            </a:r>
            <a:endParaRPr lang="es-MX" dirty="0"/>
          </a:p>
        </p:txBody>
      </p:sp>
      <p:sp>
        <p:nvSpPr>
          <p:cNvPr id="16" name="15 Flecha derecha"/>
          <p:cNvSpPr/>
          <p:nvPr/>
        </p:nvSpPr>
        <p:spPr>
          <a:xfrm>
            <a:off x="3606695" y="4562288"/>
            <a:ext cx="504056" cy="230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Rectángulo"/>
              <p:cNvSpPr/>
              <p:nvPr/>
            </p:nvSpPr>
            <p:spPr>
              <a:xfrm>
                <a:off x="1724421" y="4479925"/>
                <a:ext cx="1630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=0.80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𝑝𝑢𝑙𝑔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7" name="1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421" y="4479925"/>
                <a:ext cx="1630575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Rectángulo"/>
              <p:cNvSpPr/>
              <p:nvPr/>
            </p:nvSpPr>
            <p:spPr>
              <a:xfrm>
                <a:off x="4211960" y="4479925"/>
                <a:ext cx="1630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=0.75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𝑝𝑢𝑙𝑔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9" name="1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4479925"/>
                <a:ext cx="1630575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2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699542"/>
            <a:ext cx="8352928" cy="4176464"/>
          </a:xfrm>
        </p:spPr>
        <p:txBody>
          <a:bodyPr/>
          <a:lstStyle/>
          <a:p>
            <a:r>
              <a:rPr lang="es-MX" dirty="0" smtClean="0"/>
              <a:t>Selección de los cojinetes para el eje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827584" y="127560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Se establece la confiabilidad en un 99%, y un tiempo de vida de 20000 horas, lo que representa una vida de 5 años, con 10 horas diarias de uso. La velocidad del eje es de 30 rpm.</a:t>
            </a: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683568" y="2575859"/>
                <a:ext cx="309634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600" dirty="0"/>
                  <a:t>De los diagramas de cuerpo libre presentado con </a:t>
                </a:r>
                <a:r>
                  <a:rPr lang="es-EC" sz="1600" dirty="0" smtClean="0"/>
                  <a:t>anterioridad, </a:t>
                </a:r>
                <a:r>
                  <a:rPr lang="es-EC" sz="1600" dirty="0"/>
                  <a:t>se obtiene:</a:t>
                </a:r>
                <a:endParaRPr lang="es-MX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600" i="1">
                          <a:latin typeface="Cambria Math" panose="02040503050406030204" pitchFamily="18" charset="0"/>
                        </a:rPr>
                        <m:t>𝑅𝐴</m:t>
                      </m:r>
                      <m:r>
                        <a:rPr lang="es-MX" sz="1600" i="1">
                          <a:latin typeface="Cambria Math" panose="02040503050406030204" pitchFamily="18" charset="0"/>
                        </a:rPr>
                        <m:t>=555.48 </m:t>
                      </m:r>
                      <m:r>
                        <a:rPr lang="es-MX" sz="16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s-MX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600" i="1">
                          <a:latin typeface="Cambria Math" panose="02040503050406030204" pitchFamily="18" charset="0"/>
                        </a:rPr>
                        <m:t>𝑅𝐵</m:t>
                      </m:r>
                      <m:r>
                        <a:rPr lang="es-MX" sz="1600" i="1">
                          <a:latin typeface="Cambria Math" panose="02040503050406030204" pitchFamily="18" charset="0"/>
                        </a:rPr>
                        <m:t>=1235.35 </m:t>
                      </m:r>
                      <m:r>
                        <a:rPr lang="es-MX" sz="16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s-MX" sz="1600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575859"/>
                <a:ext cx="3096344" cy="1323439"/>
              </a:xfrm>
              <a:prstGeom prst="rect">
                <a:avLst/>
              </a:prstGeom>
              <a:blipFill rotWithShape="1">
                <a:blip r:embed="rId2"/>
                <a:stretch>
                  <a:fillRect l="-984" t="-138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26" y="2139702"/>
            <a:ext cx="5208587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44" y="3090467"/>
            <a:ext cx="5208587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8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DISEÑO</a:t>
            </a: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4788024" y="3903360"/>
                <a:ext cx="3600400" cy="761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dirty="0" smtClean="0"/>
                  <a:t>Se decide </a:t>
                </a:r>
                <a:r>
                  <a:rPr lang="es-EC" dirty="0"/>
                  <a:t>elegir un cojinete de tipo puente UCP-202-10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s-EC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𝑝𝑢𝑙𝑔</m:t>
                    </m:r>
                  </m:oMath>
                </a14:m>
                <a:r>
                  <a:rPr lang="es-MX" dirty="0" smtClean="0"/>
                  <a:t>.</a:t>
                </a:r>
                <a:endParaRPr lang="es-MX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3903360"/>
                <a:ext cx="3600400" cy="761042"/>
              </a:xfrm>
              <a:prstGeom prst="rect">
                <a:avLst/>
              </a:prstGeom>
              <a:blipFill rotWithShape="1">
                <a:blip r:embed="rId2"/>
                <a:stretch>
                  <a:fillRect l="-1354" t="-4000" b="-48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5 Imagen" descr="Resultado de imagen para chumacera UC 20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75606"/>
            <a:ext cx="3033790" cy="262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58" y="1059582"/>
            <a:ext cx="5208587" cy="246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1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DISEÑO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699542"/>
            <a:ext cx="8352928" cy="4176464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Diseño Eléctrico y Electrónico </a:t>
            </a:r>
          </a:p>
          <a:p>
            <a:r>
              <a:rPr lang="es-EC" sz="2400" dirty="0"/>
              <a:t>Planteamiento de los planos </a:t>
            </a:r>
            <a:r>
              <a:rPr lang="es-EC" sz="2400" dirty="0" smtClean="0"/>
              <a:t>eléctricos</a:t>
            </a:r>
          </a:p>
          <a:p>
            <a:r>
              <a:rPr lang="es-EC" sz="2400" dirty="0" smtClean="0"/>
              <a:t>Selección de elementos DC</a:t>
            </a:r>
          </a:p>
          <a:p>
            <a:pPr marL="342900" lvl="2" indent="-342900"/>
            <a:r>
              <a:rPr lang="es-EC" dirty="0"/>
              <a:t>Dimensionamiento de la fuente de 24V DC.</a:t>
            </a:r>
            <a:endParaRPr lang="es-ES" dirty="0"/>
          </a:p>
          <a:p>
            <a:r>
              <a:rPr lang="es-MX" sz="2400" dirty="0" smtClean="0"/>
              <a:t>Selección elementos de maniobra y control</a:t>
            </a:r>
          </a:p>
          <a:p>
            <a:r>
              <a:rPr lang="es-MX" sz="2400" dirty="0" smtClean="0"/>
              <a:t>Selección elementos de protección y potencia</a:t>
            </a:r>
          </a:p>
          <a:p>
            <a:pPr marL="342900" lvl="2" indent="-342900"/>
            <a:r>
              <a:rPr lang="es-EC" dirty="0"/>
              <a:t>Dimensionamiento </a:t>
            </a:r>
            <a:r>
              <a:rPr lang="es-EC" dirty="0" smtClean="0"/>
              <a:t>del disyuntor principal</a:t>
            </a:r>
          </a:p>
          <a:p>
            <a:pPr marL="342900" lvl="2" indent="-342900"/>
            <a:r>
              <a:rPr lang="es-EC" dirty="0" smtClean="0"/>
              <a:t>Distribución de los componentes en el tablero</a:t>
            </a:r>
            <a:endParaRPr lang="es-ES" dirty="0"/>
          </a:p>
          <a:p>
            <a:endParaRPr lang="es-MX" sz="2000" dirty="0" smtClean="0"/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8939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ELÉCTRICO Y ELECTRÓNICO</a:t>
            </a: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7584" y="441429"/>
            <a:ext cx="408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Plano Potencia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15566"/>
            <a:ext cx="792088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ELÉCTRICO Y ELECTRÓNICO</a:t>
            </a: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7584" y="441429"/>
            <a:ext cx="408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Plano Control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52" y="915566"/>
            <a:ext cx="88316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OBJETIVOS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OBJETIVO GENERAL</a:t>
            </a:r>
            <a:endParaRPr lang="es-MX" dirty="0"/>
          </a:p>
          <a:p>
            <a:r>
              <a:rPr lang="es-MX" dirty="0" smtClean="0"/>
              <a:t>Automatizar una cabina para desengrasado, lavado y fosfatado para la empresa AICO Engineering.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61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ELÉCTRICO Y ELECTRÓNICO</a:t>
            </a: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7584" y="386834"/>
            <a:ext cx="502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Selección de los elementos de Corriente Continua</a:t>
            </a:r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57688" y="914768"/>
          <a:ext cx="4372540" cy="114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6236"/>
                <a:gridCol w="2736304"/>
              </a:tblGrid>
              <a:tr h="2286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Elemento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HMI Magelis STU 855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351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Tamaño de pantalla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5.7 pulgadas LCD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843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Resolución de pantalla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320 x 240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351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Puertos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Ethernet / serial (RS-232 o RS-485) / USB 2.0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351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Alimentación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24 V DC (6.8W)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7" name="Imagen 26" descr="Resultado de imagen para STU 855 magelis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9653" r="10039" b="14672"/>
          <a:stretch/>
        </p:blipFill>
        <p:spPr bwMode="auto">
          <a:xfrm>
            <a:off x="4644008" y="1008401"/>
            <a:ext cx="1100078" cy="9188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118775" y="2104434"/>
          <a:ext cx="4392488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16"/>
                <a:gridCol w="2448272"/>
              </a:tblGrid>
              <a:tr h="1424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Elementos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PLC </a:t>
                      </a:r>
                      <a:r>
                        <a:rPr lang="es-EC" sz="1000" dirty="0" err="1">
                          <a:effectLst/>
                        </a:rPr>
                        <a:t>Twido</a:t>
                      </a:r>
                      <a:r>
                        <a:rPr lang="es-EC" sz="1000" dirty="0">
                          <a:effectLst/>
                        </a:rPr>
                        <a:t> con sus módulos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24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Memoria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32 KB (3000 instrucciones)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24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Velocidad del procesador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5000 Hz 16 bits / 20000 Hz 32 bits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24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 digitales / 2 análogas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24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Salidas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16 digitales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24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Protocolo de comunicación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Modbus RS – 485 (maestro – esclavo)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24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alimentación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24 V DC (19W)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349191" y="23966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/>
          </p:nvPr>
        </p:nvGraphicFramePr>
        <p:xfrm>
          <a:off x="4710943" y="2285510"/>
          <a:ext cx="1276496" cy="1003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Imagen de mapa de bits" r:id="rId4" imgW="2408129" imgH="1897544" progId="Paint.Picture">
                  <p:embed/>
                </p:oleObj>
              </mc:Choice>
              <mc:Fallback>
                <p:oleObj name="Imagen de mapa de bits" r:id="rId4" imgW="2408129" imgH="189754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943" y="2285510"/>
                        <a:ext cx="1276496" cy="10039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/>
          </p:nvPr>
        </p:nvGraphicFramePr>
        <p:xfrm>
          <a:off x="107504" y="3798454"/>
          <a:ext cx="3744416" cy="6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7478"/>
                <a:gridCol w="2426938"/>
              </a:tblGrid>
              <a:tr h="15684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 de elemento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Relé de estado sólido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684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Contactos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 NO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684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Alimentación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24 V DC (7 </a:t>
                      </a:r>
                      <a:r>
                        <a:rPr lang="es-EC" sz="1000" dirty="0" err="1">
                          <a:effectLst/>
                        </a:rPr>
                        <a:t>mA</a:t>
                      </a:r>
                      <a:r>
                        <a:rPr lang="es-EC" sz="1000" dirty="0">
                          <a:effectLst/>
                        </a:rPr>
                        <a:t>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2" name="Imagen 31" descr="Resultado de imagen para RSL1PVBU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57327"/>
            <a:ext cx="690756" cy="11461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Tabla 22"/>
          <p:cNvGraphicFramePr>
            <a:graphicFrameLocks noGrp="1"/>
          </p:cNvGraphicFramePr>
          <p:nvPr>
            <p:extLst/>
          </p:nvPr>
        </p:nvGraphicFramePr>
        <p:xfrm>
          <a:off x="5349191" y="3523831"/>
          <a:ext cx="3545418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3170"/>
                <a:gridCol w="2232248"/>
              </a:tblGrid>
              <a:tr h="15811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 de indicador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Luz piloto verde / amarilla / roja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938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Alimentación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24 V DC (20 </a:t>
                      </a:r>
                      <a:r>
                        <a:rPr lang="es-EC" sz="1000" dirty="0" err="1">
                          <a:effectLst/>
                        </a:rPr>
                        <a:t>mA</a:t>
                      </a:r>
                      <a:r>
                        <a:rPr lang="es-EC" sz="1000" dirty="0">
                          <a:effectLst/>
                        </a:rPr>
                        <a:t>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4" name="Imagen 33" descr="Resultado de imagen para XB7EV03BP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 b="15751"/>
          <a:stretch/>
        </p:blipFill>
        <p:spPr bwMode="auto">
          <a:xfrm>
            <a:off x="6584248" y="4135833"/>
            <a:ext cx="1300344" cy="921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4" name="Tabla 23"/>
          <p:cNvGraphicFramePr>
            <a:graphicFrameLocks noGrp="1"/>
          </p:cNvGraphicFramePr>
          <p:nvPr>
            <p:extLst/>
          </p:nvPr>
        </p:nvGraphicFramePr>
        <p:xfrm>
          <a:off x="6300192" y="1478659"/>
          <a:ext cx="2664296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2128"/>
                <a:gridCol w="1512168"/>
              </a:tblGrid>
              <a:tr h="144903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err="1">
                          <a:effectLst/>
                        </a:rPr>
                        <a:t>Ph</a:t>
                      </a:r>
                      <a:r>
                        <a:rPr lang="es-EC" sz="1000" dirty="0">
                          <a:effectLst/>
                        </a:rPr>
                        <a:t> – Metro in Line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903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Alimentación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24 V DC (125 </a:t>
                      </a:r>
                      <a:r>
                        <a:rPr lang="es-EC" sz="1000" dirty="0" err="1">
                          <a:effectLst/>
                        </a:rPr>
                        <a:t>mA</a:t>
                      </a:r>
                      <a:r>
                        <a:rPr lang="es-EC" sz="1000" dirty="0">
                          <a:effectLst/>
                        </a:rPr>
                        <a:t>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6" name="Imagen 35" descr="Recorte de pantalla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/>
          <a:stretch/>
        </p:blipFill>
        <p:spPr>
          <a:xfrm>
            <a:off x="6804248" y="2103036"/>
            <a:ext cx="2015490" cy="12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ELÉCTRICO Y ELECTRÓNICO</a:t>
            </a: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7584" y="386834"/>
            <a:ext cx="502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Dimensionamiento de la fuente de 24V DC.</a:t>
            </a:r>
            <a:endParaRPr lang="es-ES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797028" y="868196"/>
          <a:ext cx="5544616" cy="147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2861"/>
                <a:gridCol w="751315"/>
                <a:gridCol w="792088"/>
                <a:gridCol w="1440160"/>
                <a:gridCol w="864096"/>
                <a:gridCol w="864096"/>
              </a:tblGrid>
              <a:tr h="23512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ELEMENTO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CANTIDAD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POTENCIA NOMINAL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POTENCIA NOMINAL COMBINADA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VOLTAJE DE TRABAJO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CORRIENTE CALCULADA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23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[W]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[W]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[V]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[A]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Luces piloto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0,168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1,008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relés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0,48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4,32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0,79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HMI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PH-metro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3603"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CONSUMO TOTAL [A]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1,42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967770" y="2571750"/>
          <a:ext cx="3096344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8"/>
                <a:gridCol w="1584176"/>
              </a:tblGrid>
              <a:tr h="1927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Corriente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1.5 Amp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27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Marca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SP Super Power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27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Tipo de montaje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Riel </a:t>
                      </a:r>
                      <a:r>
                        <a:rPr lang="es-EC" sz="1200" dirty="0" err="1">
                          <a:effectLst/>
                        </a:rPr>
                        <a:t>Din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6403095" y="2663467"/>
                <a:ext cx="78598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095" y="2663467"/>
                <a:ext cx="785984" cy="6109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http://d13z1xw8270sfc.cloudfront.net/origin/200410/dr-30-15.jpg"/>
          <p:cNvPicPr/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7854"/>
            <a:ext cx="1357068" cy="1223521"/>
          </a:xfrm>
          <a:prstGeom prst="rect">
            <a:avLst/>
          </a:prstGeom>
          <a:noFill/>
          <a:extLst/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291830"/>
            <a:ext cx="44481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ELÉCTRICO Y ELECTRÓNICO</a:t>
            </a:r>
            <a:endParaRPr lang="es-MX" sz="2800" dirty="0">
              <a:solidFill>
                <a:srgbClr val="0070C0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625689" y="897597"/>
          <a:ext cx="8351837" cy="701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981"/>
                <a:gridCol w="1099833"/>
                <a:gridCol w="1099258"/>
                <a:gridCol w="1099833"/>
                <a:gridCol w="1015407"/>
                <a:gridCol w="1392416"/>
                <a:gridCol w="1008112"/>
                <a:gridCol w="790997"/>
              </a:tblGrid>
              <a:tr h="442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ELEMENTO DE MANIOBRA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Pulsador con retorno, de inicio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Pulsador con retorno, de paro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Selector de tres posiciones 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Paro de emergencia 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Selector de tres posiciones con retorno al centro 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Pulsador marcha – paro iluminado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interruptor iluminado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</a:tr>
              <a:tr h="1878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CONTACTOS 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 NO + 1 NC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 NO + 1 NC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 NO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 NO + 1 NC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 NO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 NO + 1 NC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 NO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0" marB="0"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775524" y="487346"/>
            <a:ext cx="408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Selección de los elementos de maniobra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16" name="Imagen 15" descr="Imagen relacionad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77" y="1630778"/>
            <a:ext cx="1043940" cy="731520"/>
          </a:xfrm>
          <a:prstGeom prst="rect">
            <a:avLst/>
          </a:prstGeom>
          <a:noFill/>
          <a:extLst/>
        </p:spPr>
      </p:pic>
      <p:pic>
        <p:nvPicPr>
          <p:cNvPr id="17" name="Imagen 16" descr="Resultado de imagen para XB4BA4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05" y="1630778"/>
            <a:ext cx="105156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 descr="Resultado de imagen para XB4BJ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601" y="1668979"/>
            <a:ext cx="1021080" cy="719455"/>
          </a:xfrm>
          <a:prstGeom prst="rect">
            <a:avLst/>
          </a:prstGeom>
          <a:noFill/>
          <a:extLst/>
        </p:spPr>
      </p:pic>
      <p:pic>
        <p:nvPicPr>
          <p:cNvPr id="19" name="Imagen 18" descr="Resultado de imagen para XB7ES545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9" b="20000"/>
          <a:stretch>
            <a:fillRect/>
          </a:stretch>
        </p:blipFill>
        <p:spPr bwMode="auto">
          <a:xfrm>
            <a:off x="4854082" y="1726663"/>
            <a:ext cx="937260" cy="539750"/>
          </a:xfrm>
          <a:prstGeom prst="rect">
            <a:avLst/>
          </a:prstGeom>
          <a:noFill/>
          <a:extLst/>
        </p:spPr>
      </p:pic>
      <p:pic>
        <p:nvPicPr>
          <p:cNvPr id="20" name="Imagen 19" descr="Resultado de imagen para selector de 3 posiciones con retorno al centro schneide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97" y="1708883"/>
            <a:ext cx="906780" cy="575310"/>
          </a:xfrm>
          <a:prstGeom prst="rect">
            <a:avLst/>
          </a:prstGeom>
          <a:noFill/>
          <a:extLst/>
        </p:spPr>
      </p:pic>
      <p:pic>
        <p:nvPicPr>
          <p:cNvPr id="21" name="Imagen 20" descr="Resultado de imagen para XB4BW73731G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r="9866"/>
          <a:stretch>
            <a:fillRect/>
          </a:stretch>
        </p:blipFill>
        <p:spPr bwMode="auto">
          <a:xfrm>
            <a:off x="7169557" y="1674104"/>
            <a:ext cx="935990" cy="647700"/>
          </a:xfrm>
          <a:prstGeom prst="rect">
            <a:avLst/>
          </a:prstGeom>
          <a:noFill/>
          <a:extLst/>
        </p:spPr>
      </p:pic>
      <p:pic>
        <p:nvPicPr>
          <p:cNvPr id="22" name="Imagen 21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8849" r="11584"/>
          <a:stretch/>
        </p:blipFill>
        <p:spPr bwMode="auto">
          <a:xfrm>
            <a:off x="8223218" y="1668979"/>
            <a:ext cx="741270" cy="611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/>
          </p:nvPr>
        </p:nvGraphicFramePr>
        <p:xfrm>
          <a:off x="935803" y="3058618"/>
          <a:ext cx="2661580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5436"/>
                <a:gridCol w="1296144"/>
              </a:tblGrid>
              <a:tr h="219416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 de indicador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5" marR="65825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Luz piloto verde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5" marR="65825" marT="0" marB="0"/>
                </a:tc>
              </a:tr>
              <a:tr h="219416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Alimentación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5" marR="65825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110 V AC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5" marR="65825" marT="0" marB="0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1043606" y="2624509"/>
            <a:ext cx="2485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Selección de luces piloto</a:t>
            </a:r>
            <a:endParaRPr lang="es-ES" dirty="0"/>
          </a:p>
        </p:txBody>
      </p:sp>
      <p:cxnSp>
        <p:nvCxnSpPr>
          <p:cNvPr id="12" name="Conector recto 11"/>
          <p:cNvCxnSpPr/>
          <p:nvPr/>
        </p:nvCxnSpPr>
        <p:spPr>
          <a:xfrm flipH="1">
            <a:off x="523875" y="2523055"/>
            <a:ext cx="8620125" cy="34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5412460" y="2927211"/>
          <a:ext cx="3143020" cy="6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2820"/>
                <a:gridCol w="1800200"/>
              </a:tblGrid>
              <a:tr h="13064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 de elemento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Relé de estado sólido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064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Alimentación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110 V AC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064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Contactos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 NO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4" name="Rectángulo 23"/>
          <p:cNvSpPr/>
          <p:nvPr/>
        </p:nvSpPr>
        <p:spPr>
          <a:xfrm>
            <a:off x="5947954" y="2557879"/>
            <a:ext cx="1859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Selección de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relés</a:t>
            </a:r>
            <a:endParaRPr lang="es-ES" dirty="0"/>
          </a:p>
        </p:txBody>
      </p:sp>
      <p:pic>
        <p:nvPicPr>
          <p:cNvPr id="25" name="Imagen 24" descr="Resultado de imagen para XB7EV03GP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7" b="9333"/>
          <a:stretch/>
        </p:blipFill>
        <p:spPr bwMode="auto">
          <a:xfrm>
            <a:off x="1597918" y="3735850"/>
            <a:ext cx="1377315" cy="1079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Conector recto 10"/>
          <p:cNvCxnSpPr/>
          <p:nvPr/>
        </p:nvCxnSpPr>
        <p:spPr>
          <a:xfrm>
            <a:off x="4737681" y="2816573"/>
            <a:ext cx="0" cy="2326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 descr="http://download.schneider-electric.com/files?p_Doc_Oid=3330892225&amp;p_File_Ext=.PNG&amp;p_File_Type=rendition_200_png&amp;default_image=DefaultProductImage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t="7600" r="18000" b="8799"/>
          <a:stretch/>
        </p:blipFill>
        <p:spPr bwMode="auto">
          <a:xfrm>
            <a:off x="6547362" y="3673571"/>
            <a:ext cx="991870" cy="1439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84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ELÉCTRICO Y ELECTRÓNICO</a:t>
            </a: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74013" y="2457939"/>
            <a:ext cx="408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Selección de los elementos de Potencia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631753" y="2835779"/>
          <a:ext cx="4948604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944"/>
                <a:gridCol w="1801460"/>
                <a:gridCol w="1800200"/>
              </a:tblGrid>
              <a:tr h="1800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 de elemento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Contactor 3 polos 12 Amp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Contactor 2 polos 30 Amp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0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Alimentación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110 V AC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110 V AC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0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Tipo de montaje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Riel Din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Riel Din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02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Contactos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 NO + 1 NC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 NO + 1 NC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4" name="Imagen 23" descr="Resultado de imagen para LC1D12F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52" y="3795886"/>
            <a:ext cx="735005" cy="94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 descr="Resultado de imagen para C25BNB230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8116"/>
          <a:stretch/>
        </p:blipFill>
        <p:spPr bwMode="auto">
          <a:xfrm>
            <a:off x="3983121" y="3795886"/>
            <a:ext cx="1194645" cy="935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5812071" y="2560954"/>
          <a:ext cx="3008401" cy="114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7816"/>
                <a:gridCol w="1650585"/>
              </a:tblGrid>
              <a:tr h="16827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 de elemento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Variador de Frecuencia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27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Input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(2L/PE) / 230-240V AC / 9 Amp / 50-60 Hz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27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Output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(3L/PE) / 0-230V AC / 1 </a:t>
                      </a:r>
                      <a:r>
                        <a:rPr lang="en-US" sz="1000" dirty="0" err="1">
                          <a:effectLst/>
                        </a:rPr>
                        <a:t>Hp</a:t>
                      </a:r>
                      <a:r>
                        <a:rPr lang="en-US" sz="1000" dirty="0">
                          <a:effectLst/>
                        </a:rPr>
                        <a:t> / 0-240HZ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7" name="Imagen 26" descr="Resultado de imagen para smd 751x2sfa 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95886"/>
            <a:ext cx="923801" cy="11716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683568" y="877562"/>
          <a:ext cx="8044948" cy="525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0172"/>
                <a:gridCol w="1512168"/>
                <a:gridCol w="1368152"/>
                <a:gridCol w="1368152"/>
                <a:gridCol w="1368152"/>
                <a:gridCol w="1368152"/>
              </a:tblGrid>
              <a:tr h="2320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TIPO DE ELEMENTO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Relé térmico 3 polos 12 Amp 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Disyuntor 2 polos 16 Amp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Disyuntor 1 polo 10 Amp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Disyuntor 1 polo 6 Amp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Disyuntor 2 polo 8 Amp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ELEMENTO QUE PROTEGE 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bombas 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bombas y niquelinas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bomba sumergible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circuitos de control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variador de frecuencia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02" marR="64502" marT="0" marB="0"/>
                </a:tc>
              </a:tr>
            </a:tbl>
          </a:graphicData>
        </a:graphic>
      </p:graphicFrame>
      <p:sp>
        <p:nvSpPr>
          <p:cNvPr id="29" name="CuadroTexto 28"/>
          <p:cNvSpPr txBox="1"/>
          <p:nvPr/>
        </p:nvSpPr>
        <p:spPr>
          <a:xfrm>
            <a:off x="775524" y="487346"/>
            <a:ext cx="40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Selección de los elementos de protección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397988"/>
            <a:ext cx="6912768" cy="1016294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611560" y="2414282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2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ELÉCTRICO Y ELECTRÓNICO</a:t>
            </a: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7584" y="483518"/>
            <a:ext cx="502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Dimensionamiento del disyuntor principal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683568" y="881094"/>
          <a:ext cx="7776864" cy="1678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8827"/>
                <a:gridCol w="1062770"/>
                <a:gridCol w="1321936"/>
                <a:gridCol w="1062770"/>
                <a:gridCol w="1188625"/>
                <a:gridCol w="1321936"/>
              </a:tblGrid>
              <a:tr h="483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ELEMENTO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POTENCIA NOMINAL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[W]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POTENCIA NOMINAL COMBINADA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[W]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VOLTAJE DE TRABAJO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[V]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FACTOR DE POTENCIA [COS Φ]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CORRIENTE CALCULADA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[A]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BOMBA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2700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2700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15,34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ELECTROVÁLVULAS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330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BOMBA SUMERGIBLE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750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750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8,52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MOTOR DE LA CADENA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372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372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2,11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NIQUELINAS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1200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3600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20,45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LUCES DE LA CABINA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216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2,45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FUENTE 24 V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2,50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8222"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CONSUMO TOTAL [A]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55,14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5364088" y="2732373"/>
          <a:ext cx="3148147" cy="6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9955"/>
                <a:gridCol w="1728192"/>
              </a:tblGrid>
              <a:tr h="1111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 de elemento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Disyuntor 3 polo 60 Amp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43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Marca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Schneider Electric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11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Tipo de montaje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Riel </a:t>
                      </a:r>
                      <a:r>
                        <a:rPr lang="es-EC" sz="1000" dirty="0" err="1">
                          <a:effectLst/>
                        </a:rPr>
                        <a:t>Din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1718096" y="2760429"/>
                <a:ext cx="1587549" cy="6577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s-ES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𝐶𝑜𝑠</m:t>
                          </m:r>
                          <m:r>
                            <a:rPr lang="es-E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096" y="2760429"/>
                <a:ext cx="1587549" cy="65774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45518"/>
            <a:ext cx="3514725" cy="1390650"/>
          </a:xfrm>
          <a:prstGeom prst="rect">
            <a:avLst/>
          </a:prstGeom>
        </p:spPr>
      </p:pic>
      <p:pic>
        <p:nvPicPr>
          <p:cNvPr id="10" name="Imagen 9" descr="Resultado de imagen para Schneider Multi 9 40 A Tipo D 3 Polo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01369"/>
            <a:ext cx="1650047" cy="1278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1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ELÉCTRICO Y ELECTRÓNICO</a:t>
            </a: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7584" y="483518"/>
            <a:ext cx="502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/>
            <a:r>
              <a:rPr lang="es-EC" dirty="0"/>
              <a:t>Distribución de los componentes en el tablero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001059"/>
            <a:ext cx="2407086" cy="39069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705" y="987574"/>
            <a:ext cx="2402383" cy="38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DISEÑO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7359"/>
            <a:ext cx="3124200" cy="268097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27584" y="483518"/>
            <a:ext cx="50206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/>
            <a:r>
              <a:rPr lang="es-MX" sz="2800" dirty="0"/>
              <a:t>Diseño de Software</a:t>
            </a:r>
          </a:p>
          <a:p>
            <a:pPr marL="342900" lvl="2" indent="-342900"/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661763" y="1209337"/>
            <a:ext cx="3788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 conexión entre PLC y HMI</a:t>
            </a:r>
            <a:endParaRPr lang="es-ES" dirty="0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02329"/>
            <a:ext cx="4203284" cy="2286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004048" y="1209337"/>
            <a:ext cx="369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 conexión entre PC y HMI</a:t>
            </a:r>
            <a:endParaRPr lang="es-ES" dirty="0"/>
          </a:p>
        </p:txBody>
      </p:sp>
      <p:cxnSp>
        <p:nvCxnSpPr>
          <p:cNvPr id="12" name="Conector recto 11"/>
          <p:cNvCxnSpPr/>
          <p:nvPr/>
        </p:nvCxnSpPr>
        <p:spPr>
          <a:xfrm>
            <a:off x="4572000" y="1347614"/>
            <a:ext cx="0" cy="3528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3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1" y="839696"/>
            <a:ext cx="8878539" cy="410831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942" y="-76750"/>
            <a:ext cx="5842992" cy="648250"/>
          </a:xfrm>
        </p:spPr>
        <p:txBody>
          <a:bodyPr/>
          <a:lstStyle/>
          <a:p>
            <a:pPr algn="r"/>
            <a:r>
              <a:rPr lang="es-MX" sz="2800" dirty="0" smtClean="0">
                <a:solidFill>
                  <a:srgbClr val="0070C0"/>
                </a:solidFill>
              </a:rPr>
              <a:t>DISEÑO Software</a:t>
            </a: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75524" y="487346"/>
            <a:ext cx="40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Estructura de las pantallas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65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PRUEBAS Y RESULTADOS</a:t>
            </a:r>
            <a:endParaRPr lang="es-MX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39410938"/>
              </p:ext>
            </p:extLst>
          </p:nvPr>
        </p:nvGraphicFramePr>
        <p:xfrm>
          <a:off x="711122" y="1500100"/>
          <a:ext cx="3860878" cy="222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60" y="1634933"/>
            <a:ext cx="3096344" cy="20569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4830643" y="1241740"/>
            <a:ext cx="4066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Visualización de presión del sistema en el HMI.</a:t>
            </a:r>
            <a:endParaRPr lang="es-MX" sz="1600" dirty="0"/>
          </a:p>
        </p:txBody>
      </p:sp>
      <p:sp>
        <p:nvSpPr>
          <p:cNvPr id="7" name="6 Rectángulo"/>
          <p:cNvSpPr/>
          <p:nvPr/>
        </p:nvSpPr>
        <p:spPr>
          <a:xfrm>
            <a:off x="721130" y="1221182"/>
            <a:ext cx="3412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Linealización del transmisor de presión</a:t>
            </a:r>
            <a:endParaRPr lang="es-MX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12012" y="851850"/>
            <a:ext cx="674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LINEALIZACIÓN DEL TRANSMISOR DE PRESIÓN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12012" y="463431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Resolución: 0,1 PSI</a:t>
            </a:r>
            <a:endParaRPr lang="es-ES" sz="1400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22800"/>
              </p:ext>
            </p:extLst>
          </p:nvPr>
        </p:nvGraphicFramePr>
        <p:xfrm>
          <a:off x="712012" y="3898625"/>
          <a:ext cx="3731425" cy="57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447"/>
                <a:gridCol w="768447"/>
                <a:gridCol w="768447"/>
                <a:gridCol w="768447"/>
                <a:gridCol w="657637"/>
              </a:tblGrid>
              <a:tr h="19050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Presión PSI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Set Point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dato 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dato 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dato 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Promedio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17,7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17,9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17,9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a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7521869"/>
                  </p:ext>
                </p:extLst>
              </p:nvPr>
            </p:nvGraphicFramePr>
            <p:xfrm>
              <a:off x="5580112" y="3913132"/>
              <a:ext cx="3294380" cy="4025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23595"/>
                    <a:gridCol w="823595"/>
                    <a:gridCol w="823595"/>
                    <a:gridCol w="823595"/>
                  </a:tblGrid>
                  <a:tr h="2012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s-E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s-E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s-E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s-E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s-E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s-E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effectLst/>
                            </a:rPr>
                            <a:t>Err. Absoluto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2012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0,3</a:t>
                          </a:r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0,2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</a:t>
                          </a:r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0,2</a:t>
                          </a:r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a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7521869"/>
                  </p:ext>
                </p:extLst>
              </p:nvPr>
            </p:nvGraphicFramePr>
            <p:xfrm>
              <a:off x="5580112" y="3913132"/>
              <a:ext cx="3294380" cy="4025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23595"/>
                    <a:gridCol w="823595"/>
                    <a:gridCol w="823595"/>
                    <a:gridCol w="823595"/>
                  </a:tblGrid>
                  <a:tr h="20129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4450" marR="44450" marT="0" marB="0" anchor="b">
                        <a:blipFill rotWithShape="0">
                          <a:blip r:embed="rId4"/>
                          <a:stretch>
                            <a:fillRect l="-741" t="-2941" r="-303704" b="-13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4450" marR="44450" marT="0" marB="0" anchor="b">
                        <a:blipFill rotWithShape="0">
                          <a:blip r:embed="rId4"/>
                          <a:stretch>
                            <a:fillRect l="-100000" t="-2941" r="-201471" b="-13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4450" marR="44450" marT="0" marB="0" anchor="b">
                        <a:blipFill rotWithShape="0">
                          <a:blip r:embed="rId4"/>
                          <a:stretch>
                            <a:fillRect l="-201481" t="-2941" r="-102963" b="-13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effectLst/>
                            </a:rPr>
                            <a:t>Err. Absoluto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2012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0,3</a:t>
                          </a:r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0,2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</a:t>
                          </a:r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0,2</a:t>
                          </a:r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5714743" y="4447919"/>
                <a:ext cx="3030317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es-ES" sz="1400" i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s-ES" sz="1400" i="1">
                          <a:latin typeface="Cambria Math" panose="02040503050406030204" pitchFamily="18" charset="0"/>
                        </a:rPr>
                        <m:t>𝑅𝑒𝑙𝑎𝑡𝑖𝑣𝑜</m:t>
                      </m:r>
                      <m:r>
                        <a:rPr lang="es-E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0">
                              <a:latin typeface="Cambria Math" panose="02040503050406030204" pitchFamily="18" charset="0"/>
                            </a:rPr>
                            <m:t>0,2</m:t>
                          </m:r>
                        </m:num>
                        <m:den>
                          <m:r>
                            <a:rPr lang="es-ES" sz="1400" i="0">
                              <a:latin typeface="Cambria Math" panose="02040503050406030204" pitchFamily="18" charset="0"/>
                            </a:rPr>
                            <m:t>17,9</m:t>
                          </m:r>
                        </m:den>
                      </m:f>
                      <m:r>
                        <a:rPr lang="es-ES" sz="1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400" i="0">
                          <a:latin typeface="Cambria Math" panose="02040503050406030204" pitchFamily="18" charset="0"/>
                        </a:rPr>
                        <m:t> 100=1,12%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743" y="4447919"/>
                <a:ext cx="3030317" cy="519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cto 18"/>
          <p:cNvCxnSpPr/>
          <p:nvPr/>
        </p:nvCxnSpPr>
        <p:spPr>
          <a:xfrm flipV="1">
            <a:off x="712012" y="3745097"/>
            <a:ext cx="8252476" cy="50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450212" y="4063368"/>
            <a:ext cx="1133334" cy="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PRUEBAS Y RESULTADOS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4635454" y="1195426"/>
            <a:ext cx="4540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Visualización del valor de PH del tanque en el HMI.</a:t>
            </a:r>
            <a:endParaRPr lang="es-MX" sz="1600" dirty="0"/>
          </a:p>
        </p:txBody>
      </p:sp>
      <p:sp>
        <p:nvSpPr>
          <p:cNvPr id="7" name="6 Rectángulo"/>
          <p:cNvSpPr/>
          <p:nvPr/>
        </p:nvSpPr>
        <p:spPr>
          <a:xfrm>
            <a:off x="721130" y="1221182"/>
            <a:ext cx="3003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Linealización del transmisor de </a:t>
            </a:r>
            <a:r>
              <a:rPr lang="es-MX" sz="1600" dirty="0" err="1" smtClean="0"/>
              <a:t>Ph</a:t>
            </a:r>
            <a:endParaRPr lang="es-MX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12012" y="851850"/>
            <a:ext cx="674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CALIBRACIÓN Y LINEALIZACIÓN DE PH-METRO. 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12012" y="463431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Resolución: 0,01 </a:t>
            </a:r>
            <a:r>
              <a:rPr lang="es-ES" sz="1400" dirty="0" err="1" smtClean="0"/>
              <a:t>Ph</a:t>
            </a:r>
            <a:endParaRPr lang="es-ES" sz="1400" dirty="0"/>
          </a:p>
        </p:txBody>
      </p:sp>
      <p:cxnSp>
        <p:nvCxnSpPr>
          <p:cNvPr id="19" name="Conector recto 18"/>
          <p:cNvCxnSpPr/>
          <p:nvPr/>
        </p:nvCxnSpPr>
        <p:spPr>
          <a:xfrm flipV="1">
            <a:off x="712012" y="3745097"/>
            <a:ext cx="8252476" cy="50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4 Gráfico"/>
          <p:cNvGraphicFramePr/>
          <p:nvPr>
            <p:extLst>
              <p:ext uri="{D42A27DB-BD31-4B8C-83A1-F6EECF244321}">
                <p14:modId xmlns:p14="http://schemas.microsoft.com/office/powerpoint/2010/main" val="3575965635"/>
              </p:ext>
            </p:extLst>
          </p:nvPr>
        </p:nvGraphicFramePr>
        <p:xfrm>
          <a:off x="824315" y="1583416"/>
          <a:ext cx="3531662" cy="2068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80" y="1616597"/>
            <a:ext cx="3099936" cy="19632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39279"/>
              </p:ext>
            </p:extLst>
          </p:nvPr>
        </p:nvGraphicFramePr>
        <p:xfrm>
          <a:off x="684749" y="3849082"/>
          <a:ext cx="3527210" cy="607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442"/>
                <a:gridCol w="705442"/>
                <a:gridCol w="705442"/>
                <a:gridCol w="705442"/>
                <a:gridCol w="705442"/>
              </a:tblGrid>
              <a:tr h="20574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Ph 7 Buffer Solution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Set Point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dato 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dato 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dato 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Promedio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6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6,93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7,07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7,02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0380317"/>
                  </p:ext>
                </p:extLst>
              </p:nvPr>
            </p:nvGraphicFramePr>
            <p:xfrm>
              <a:off x="5670108" y="3939902"/>
              <a:ext cx="3294380" cy="4025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23595"/>
                    <a:gridCol w="823595"/>
                    <a:gridCol w="823595"/>
                    <a:gridCol w="823595"/>
                  </a:tblGrid>
                  <a:tr h="2012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s-E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s-E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s-E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s-E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s-E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s-E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  <m:r>
                                      <a:rPr lang="es-ES" sz="1200">
                                        <a:effectLst/>
                                        <a:latin typeface="Cambria Math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effectLst/>
                            </a:rPr>
                            <a:t>Err. Absoluto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2012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0,09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0,05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0,03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0,06</a:t>
                          </a:r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0380317"/>
                  </p:ext>
                </p:extLst>
              </p:nvPr>
            </p:nvGraphicFramePr>
            <p:xfrm>
              <a:off x="5670108" y="3939902"/>
              <a:ext cx="3294380" cy="4025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23595"/>
                    <a:gridCol w="823595"/>
                    <a:gridCol w="823595"/>
                    <a:gridCol w="823595"/>
                  </a:tblGrid>
                  <a:tr h="20129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4450" marR="44450" marT="0" marB="0" anchor="b">
                        <a:blipFill rotWithShape="0">
                          <a:blip r:embed="rId4"/>
                          <a:stretch>
                            <a:fillRect l="-741" t="-2941" r="-303704" b="-1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4450" marR="44450" marT="0" marB="0" anchor="b">
                        <a:blipFill rotWithShape="0">
                          <a:blip r:embed="rId4"/>
                          <a:stretch>
                            <a:fillRect l="-100000" t="-2941" r="-201471" b="-1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4450" marR="44450" marT="0" marB="0" anchor="b">
                        <a:blipFill rotWithShape="0">
                          <a:blip r:embed="rId4"/>
                          <a:stretch>
                            <a:fillRect l="-201481" t="-2941" r="-102963" b="-1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effectLst/>
                            </a:rPr>
                            <a:t>Err. Absoluto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2012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0,09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0,05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0,03</a:t>
                          </a:r>
                          <a:endParaRPr lang="es-E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0,06</a:t>
                          </a:r>
                          <a:endParaRPr lang="es-E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5934171" y="4422204"/>
                <a:ext cx="3030317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es-ES" sz="1400" i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s-ES" sz="1400" i="1">
                          <a:latin typeface="Cambria Math" panose="02040503050406030204" pitchFamily="18" charset="0"/>
                        </a:rPr>
                        <m:t>𝑅𝑒𝑙𝑎𝑡𝑖𝑣𝑜</m:t>
                      </m:r>
                      <m:r>
                        <a:rPr lang="es-E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0">
                              <a:latin typeface="Cambria Math" panose="02040503050406030204" pitchFamily="18" charset="0"/>
                            </a:rPr>
                            <m:t>0,06</m:t>
                          </m:r>
                        </m:num>
                        <m:den>
                          <m:r>
                            <a:rPr lang="es-ES" sz="1400" i="0">
                              <a:latin typeface="Cambria Math" panose="02040503050406030204" pitchFamily="18" charset="0"/>
                            </a:rPr>
                            <m:t>7,02</m:t>
                          </m:r>
                        </m:den>
                      </m:f>
                      <m:r>
                        <a:rPr lang="es-ES" sz="1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400" i="0">
                          <a:latin typeface="Cambria Math" panose="02040503050406030204" pitchFamily="18" charset="0"/>
                        </a:rPr>
                        <m:t> 100=0,85%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171" y="4422204"/>
                <a:ext cx="3030317" cy="519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4076725"/>
            <a:ext cx="1194543" cy="86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OBJETIVOS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843558"/>
            <a:ext cx="8352928" cy="41764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MX" dirty="0" smtClean="0"/>
              <a:t>OBJETIVOS ESPECIFICOS</a:t>
            </a:r>
          </a:p>
          <a:p>
            <a:pPr>
              <a:lnSpc>
                <a:spcPct val="120000"/>
              </a:lnSpc>
            </a:pPr>
            <a:r>
              <a:rPr lang="es-MX" dirty="0" smtClean="0"/>
              <a:t>Diseñar los elementos mecánicos necesarios del sistema de transporte de las piezas metálicas.</a:t>
            </a:r>
          </a:p>
          <a:p>
            <a:pPr>
              <a:lnSpc>
                <a:spcPct val="120000"/>
              </a:lnSpc>
            </a:pPr>
            <a:r>
              <a:rPr lang="es-MX" dirty="0" smtClean="0"/>
              <a:t>Reubicar los diversos componentes ya existentes para el montaje de sensores y actuadores.</a:t>
            </a:r>
          </a:p>
          <a:p>
            <a:pPr>
              <a:lnSpc>
                <a:spcPct val="120000"/>
              </a:lnSpc>
            </a:pPr>
            <a:r>
              <a:rPr lang="es-MX" dirty="0" smtClean="0"/>
              <a:t>Implementar tres procesos con diversos parámetros para las etapa</a:t>
            </a:r>
            <a:r>
              <a:rPr lang="es-MX" dirty="0"/>
              <a:t>s</a:t>
            </a:r>
            <a:r>
              <a:rPr lang="es-MX" dirty="0" smtClean="0"/>
              <a:t> de desengrasado, lavado y fosfatado.</a:t>
            </a:r>
          </a:p>
          <a:p>
            <a:pPr>
              <a:lnSpc>
                <a:spcPct val="120000"/>
              </a:lnSpc>
            </a:pPr>
            <a:r>
              <a:rPr lang="es-MX" dirty="0" smtClean="0"/>
              <a:t>Realizar un Interfaz Humano-Máquina (HMI) para la </a:t>
            </a:r>
            <a:r>
              <a:rPr lang="es-MX" dirty="0"/>
              <a:t>comunicación, </a:t>
            </a:r>
            <a:r>
              <a:rPr lang="es-MX" dirty="0" smtClean="0"/>
              <a:t>del </a:t>
            </a:r>
            <a:r>
              <a:rPr lang="es-MX" dirty="0"/>
              <a:t>monitoreo y funcionamiento de los </a:t>
            </a:r>
            <a:r>
              <a:rPr lang="es-MX" dirty="0" smtClean="0"/>
              <a:t>procesos en tiempo real. </a:t>
            </a:r>
          </a:p>
          <a:p>
            <a:pPr>
              <a:lnSpc>
                <a:spcPct val="120000"/>
              </a:lnSpc>
            </a:pPr>
            <a:r>
              <a:rPr lang="es-MX" dirty="0" smtClean="0"/>
              <a:t>Diseñar e implementar los circuitos de control y potencia.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107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PRUEBAS Y RESULTADOS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915566"/>
            <a:ext cx="8352928" cy="4104456"/>
          </a:xfrm>
        </p:spPr>
        <p:txBody>
          <a:bodyPr>
            <a:normAutofit/>
          </a:bodyPr>
          <a:lstStyle/>
          <a:p>
            <a:r>
              <a:rPr lang="es-MX" sz="1800" dirty="0" smtClean="0"/>
              <a:t>Análisis de los datos proporcionados por laboratorio del peso de piezas fosfatadas</a:t>
            </a:r>
            <a:r>
              <a:rPr lang="es-MX" sz="2400" dirty="0" smtClean="0"/>
              <a:t>.</a:t>
            </a:r>
            <a:endParaRPr lang="es-MX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293043"/>
              </p:ext>
            </p:extLst>
          </p:nvPr>
        </p:nvGraphicFramePr>
        <p:xfrm>
          <a:off x="611560" y="1347614"/>
          <a:ext cx="8351839" cy="3485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7707"/>
                <a:gridCol w="810961"/>
                <a:gridCol w="810961"/>
                <a:gridCol w="810961"/>
                <a:gridCol w="708265"/>
                <a:gridCol w="823798"/>
                <a:gridCol w="823798"/>
                <a:gridCol w="713847"/>
                <a:gridCol w="713847"/>
                <a:gridCol w="713847"/>
                <a:gridCol w="713847"/>
              </a:tblGrid>
              <a:tr h="167448">
                <a:tc gridSpan="1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Producto: Fosfatisante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7448">
                <a:tc gridSpan="1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método: rocío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5523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N°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Probetas de acero laminado en frio (espesor 1.4 mm)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Deposición de fosfato de Zinc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1047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Patrón [gr]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Dimensiones [cm]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Dimensiones [cm]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Peso       [gr]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Área Total [m2]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Temperatura [°C]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Tiempo [min]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Concentr 1:10                                             [gr/m2]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107,23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107,36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6,50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107,23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107,39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240,17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240,39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0,0450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4,89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240,17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240,56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0,0450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8,67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7448">
                <a:tc gridSpan="1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Producto: FOSFAZINC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7448">
                <a:tc gridSpan="1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método: manual 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5523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N°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Probetas de acero laminado en frio (espesor 1.4 mm)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Deposición de fosfato de Zinc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1047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Patrón [gr]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Dimensiones [cm]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Dimensiones [cm]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Peso       [gr]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Area Total [m2]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Temperatura [°C]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Tiempo [min]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Concentr 1:4 [gr/m2]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Concentr 1:6 [gr/m2]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Concentr 1:8 [gr/m2]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107,23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107,78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27,5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107,23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107,50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107,23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107,39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240,17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240,93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0,0450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16,89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240,17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240,67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0,0450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11,11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</a:tr>
              <a:tr h="167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240,17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15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240,46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0,0450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6,44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6" marR="6528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6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ESTUDIO FINANCIERO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915566"/>
            <a:ext cx="8352928" cy="3678659"/>
          </a:xfrm>
        </p:spPr>
        <p:txBody>
          <a:bodyPr/>
          <a:lstStyle/>
          <a:p>
            <a:r>
              <a:rPr lang="es-MX" dirty="0" smtClean="0"/>
              <a:t>INGRESOS DEL PROYECTO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 smtClean="0"/>
              <a:t>INGRESO POR REDUCCIÓN DE INSUMOS </a:t>
            </a:r>
          </a:p>
          <a:p>
            <a:endParaRPr lang="es-MX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387133"/>
              </p:ext>
            </p:extLst>
          </p:nvPr>
        </p:nvGraphicFramePr>
        <p:xfrm>
          <a:off x="2123728" y="2355726"/>
          <a:ext cx="5328594" cy="2304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0103"/>
                <a:gridCol w="1113810"/>
                <a:gridCol w="763564"/>
                <a:gridCol w="899275"/>
                <a:gridCol w="1141842"/>
              </a:tblGrid>
              <a:tr h="27651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OTROS INSUMOS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53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DESCRIPCION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CANTIDAD ANUAL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UNITARIO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 EN DOLARES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guantes de látex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4,78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458,88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paños de limpieza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1,44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432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mascarillas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0,31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85,56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mandiles de cuero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2,98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286,08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8657">
                <a:tc grid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TOTAL</a:t>
                      </a:r>
                      <a:endParaRPr lang="es-MX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B050"/>
                          </a:solidFill>
                          <a:effectLst/>
                        </a:rPr>
                        <a:t>1262,52</a:t>
                      </a:r>
                      <a:endParaRPr lang="es-MX" sz="20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ESTUDIO FINANCIERO</a:t>
            </a:r>
            <a:endParaRPr lang="es-MX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462444"/>
              </p:ext>
            </p:extLst>
          </p:nvPr>
        </p:nvGraphicFramePr>
        <p:xfrm>
          <a:off x="652184" y="2283718"/>
          <a:ext cx="3550535" cy="2393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6728"/>
                <a:gridCol w="1473807"/>
              </a:tblGrid>
              <a:tr h="2575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TIEMPO PROCESO DE LAVADO Y </a:t>
                      </a:r>
                      <a:r>
                        <a:rPr lang="es-EC" sz="1200" dirty="0" smtClean="0">
                          <a:effectLst/>
                        </a:rPr>
                        <a:t>ENJUAGUE MANUAL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7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ACTIVIDAD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TIEMPO EN MINUTOS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51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lavado de piezas (10 piezas aproximadamente)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480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7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colgado de piezas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20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7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secado de piezas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7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 empleado en minutos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800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7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tiempo diario manual en horas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13.33 H</a:t>
                      </a:r>
                      <a:endParaRPr lang="es-MX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993506"/>
              </p:ext>
            </p:extLst>
          </p:nvPr>
        </p:nvGraphicFramePr>
        <p:xfrm>
          <a:off x="4572000" y="2283718"/>
          <a:ext cx="4464496" cy="2232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4536"/>
                <a:gridCol w="1619960"/>
              </a:tblGrid>
              <a:tr h="2733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TIEMPO PROCESO ATOMATICO DE LAVADO Y ENJUAGUE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73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ACTIVIDAD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TIEMPO EN MINUTOS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66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lavado de piezas (10 piezas aproximadamente)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12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3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colgado de piezas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10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3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secado de piezas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3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 empleado en minutos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30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tiempo diario manual en horas</a:t>
                      </a:r>
                      <a:endParaRPr lang="es-MX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00B050"/>
                          </a:solidFill>
                          <a:effectLst/>
                        </a:rPr>
                        <a:t>  0.5 H</a:t>
                      </a:r>
                      <a:endParaRPr lang="es-MX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4932040" y="1456635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Tiempo en el proceso automático de lavado y enjuague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611560" y="1470504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Tiempo en el proceso manual de lavado y enjuague</a:t>
            </a:r>
            <a:endParaRPr lang="es-MX" dirty="0"/>
          </a:p>
        </p:txBody>
      </p:sp>
      <p:sp>
        <p:nvSpPr>
          <p:cNvPr id="10" name="9 Rectángulo"/>
          <p:cNvSpPr/>
          <p:nvPr/>
        </p:nvSpPr>
        <p:spPr>
          <a:xfrm>
            <a:off x="611560" y="843558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INGRESO POR INCREMENTO EN LA PRODUCCIÓN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425940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ESTUDIO FINANCIERO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Estado de Pérdidas y Ganancias</a:t>
            </a:r>
          </a:p>
          <a:p>
            <a:endParaRPr lang="es-MX" dirty="0"/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275763"/>
              </p:ext>
            </p:extLst>
          </p:nvPr>
        </p:nvGraphicFramePr>
        <p:xfrm>
          <a:off x="1091574" y="1851670"/>
          <a:ext cx="7440866" cy="2820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2454"/>
                <a:gridCol w="676910"/>
                <a:gridCol w="765810"/>
                <a:gridCol w="754697"/>
                <a:gridCol w="754697"/>
                <a:gridCol w="856298"/>
              </a:tblGrid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DETALLE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2020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2021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Ventas (reducción de costos y aumento de producción)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9535,96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12532,38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16582,99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22063,27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29482,62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(-) Costos y gastos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8521,37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8807,69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9103,63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9409,51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9725,67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(=) Utilidad Bruta en Ventas 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1014,59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3724,69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7479,36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12653,76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19756,95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(-) Gastos Administrativos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(-) Gastos de Ventas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(-) Depreciaciones y Amortizaciones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452,74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452,74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452,74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452,74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452,74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(=)Utilidad Operacional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561,85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3271,95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7026,62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12201,02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19304,20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(-) Gasto Financiero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MX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(=) Utilidad antes de Impuestos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561,85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3271,95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7026,62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12201,02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19304,20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(-) Participaciones trabajadores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84,28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490,79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1053,99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1830,15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2895,63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(=) Utilidad antes de Impuestos 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477,57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2781,16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5972,63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10370,87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16408,57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(-) Impuesto a la Renta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105,07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611,85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1313,98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2281,59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3609,89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dbl" dirty="0">
                          <a:solidFill>
                            <a:srgbClr val="00B050"/>
                          </a:solidFill>
                          <a:effectLst/>
                        </a:rPr>
                        <a:t>(=) Utilidad/Pérdida del Ejercicio</a:t>
                      </a:r>
                      <a:endParaRPr lang="es-MX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dbl" dirty="0">
                          <a:solidFill>
                            <a:srgbClr val="00B050"/>
                          </a:solidFill>
                          <a:effectLst/>
                        </a:rPr>
                        <a:t>372,50</a:t>
                      </a:r>
                      <a:endParaRPr lang="es-MX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dbl" dirty="0">
                          <a:solidFill>
                            <a:srgbClr val="00B050"/>
                          </a:solidFill>
                          <a:effectLst/>
                        </a:rPr>
                        <a:t>2169,30</a:t>
                      </a:r>
                      <a:endParaRPr lang="es-MX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dbl" dirty="0">
                          <a:solidFill>
                            <a:srgbClr val="00B050"/>
                          </a:solidFill>
                          <a:effectLst/>
                        </a:rPr>
                        <a:t>4658,65</a:t>
                      </a:r>
                      <a:endParaRPr lang="es-MX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dbl" dirty="0">
                          <a:solidFill>
                            <a:srgbClr val="00B050"/>
                          </a:solidFill>
                          <a:effectLst/>
                        </a:rPr>
                        <a:t>8089,28</a:t>
                      </a:r>
                      <a:endParaRPr lang="es-MX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dbl" dirty="0">
                          <a:solidFill>
                            <a:srgbClr val="00B050"/>
                          </a:solidFill>
                          <a:effectLst/>
                        </a:rPr>
                        <a:t>12798,69</a:t>
                      </a:r>
                      <a:endParaRPr lang="es-MX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4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ESTUDIO FINANCIERO</a:t>
            </a:r>
            <a:endParaRPr lang="es-MX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898363"/>
              </p:ext>
            </p:extLst>
          </p:nvPr>
        </p:nvGraphicFramePr>
        <p:xfrm>
          <a:off x="1979712" y="2283718"/>
          <a:ext cx="5832648" cy="2232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3605"/>
                <a:gridCol w="755742"/>
                <a:gridCol w="837962"/>
                <a:gridCol w="837962"/>
                <a:gridCol w="837962"/>
                <a:gridCol w="949415"/>
              </a:tblGrid>
              <a:tr h="234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DETALLE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 1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 2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3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4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64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</a:rPr>
                        <a:t>INGRESOS POR INCREMENTO DE LA PRODUCCIÓN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34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UNIDADES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232,40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302,12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392,76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510,58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663,75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UTILIDAD NETA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35,60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37,15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38,77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40,46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42,23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8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TOTAL INGRESOS POR INCREMENTO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8.273,44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11.224,41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15.227,93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20.659,43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28.028,24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64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effectLst/>
                        </a:rPr>
                        <a:t>INGRESOS POR REDUCCION DE COSTOS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34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OTROS INSUMOS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1.262,52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1.307,97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1.355,06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1.403,84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1.454,38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dbl" dirty="0">
                          <a:solidFill>
                            <a:srgbClr val="00B050"/>
                          </a:solidFill>
                          <a:effectLst/>
                        </a:rPr>
                        <a:t>INGRESOS TOTALES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dbl" dirty="0">
                          <a:solidFill>
                            <a:srgbClr val="00B050"/>
                          </a:solidFill>
                          <a:effectLst/>
                        </a:rPr>
                        <a:t>9.535,96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dbl" dirty="0">
                          <a:solidFill>
                            <a:srgbClr val="00B050"/>
                          </a:solidFill>
                          <a:effectLst/>
                        </a:rPr>
                        <a:t>12.532,38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dbl" dirty="0">
                          <a:solidFill>
                            <a:srgbClr val="00B050"/>
                          </a:solidFill>
                          <a:effectLst/>
                        </a:rPr>
                        <a:t>16.582,99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dbl" dirty="0">
                          <a:solidFill>
                            <a:srgbClr val="00B050"/>
                          </a:solidFill>
                          <a:effectLst/>
                        </a:rPr>
                        <a:t>22.063,27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dbl" dirty="0">
                          <a:solidFill>
                            <a:srgbClr val="00B050"/>
                          </a:solidFill>
                          <a:effectLst/>
                        </a:rPr>
                        <a:t>29.482,62</a:t>
                      </a:r>
                      <a:endParaRPr lang="es-MX" sz="16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683568" y="1131590"/>
            <a:ext cx="8251656" cy="3462635"/>
          </a:xfrm>
        </p:spPr>
        <p:txBody>
          <a:bodyPr>
            <a:normAutofit/>
          </a:bodyPr>
          <a:lstStyle/>
          <a:p>
            <a:r>
              <a:rPr lang="es-EC" sz="2800" dirty="0"/>
              <a:t>Resumen de ingresos generados por implementación del proyecto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0321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>
                <a:solidFill>
                  <a:srgbClr val="0070C0"/>
                </a:solidFill>
              </a:rPr>
              <a:t>ESTUDIO FINANCIERO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Evaluación Financiera</a:t>
            </a:r>
            <a:endParaRPr lang="es-MX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084420"/>
              </p:ext>
            </p:extLst>
          </p:nvPr>
        </p:nvGraphicFramePr>
        <p:xfrm>
          <a:off x="2411760" y="1923678"/>
          <a:ext cx="4968552" cy="1296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2517"/>
                <a:gridCol w="1567121"/>
                <a:gridCol w="1948914"/>
              </a:tblGrid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INDICADOR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VALOR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CONCLUSIÓN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VAN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9139,09 USD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B050"/>
                          </a:solidFill>
                          <a:effectLst/>
                        </a:rPr>
                        <a:t>Viable</a:t>
                      </a:r>
                      <a:endParaRPr lang="es-MX" sz="200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TIR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33,47%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B050"/>
                          </a:solidFill>
                          <a:effectLst/>
                        </a:rPr>
                        <a:t>Viable</a:t>
                      </a:r>
                      <a:endParaRPr lang="es-MX" sz="200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PRI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 años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B050"/>
                          </a:solidFill>
                          <a:effectLst/>
                        </a:rPr>
                        <a:t>Viable</a:t>
                      </a:r>
                      <a:endParaRPr lang="es-MX" sz="2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2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Conclusiones</a:t>
            </a: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rcador de contenido 4"/>
              <p:cNvSpPr>
                <a:spLocks noGrp="1"/>
              </p:cNvSpPr>
              <p:nvPr>
                <p:ph idx="1"/>
              </p:nvPr>
            </p:nvSpPr>
            <p:spPr>
              <a:xfrm>
                <a:off x="683568" y="898078"/>
                <a:ext cx="8352928" cy="4049936"/>
              </a:xfrm>
            </p:spPr>
            <p:txBody>
              <a:bodyPr>
                <a:normAutofit fontScale="40000" lnSpcReduction="20000"/>
              </a:bodyPr>
              <a:lstStyle/>
              <a:p>
                <a:pPr algn="just"/>
                <a:r>
                  <a:rPr lang="es-ES_tradnl" dirty="0"/>
                  <a:t>Se diseñó y construyó los componentes mecánicos necesarios para sistema de transporte de las piezas </a:t>
                </a:r>
                <a:r>
                  <a:rPr lang="es-ES_tradnl" dirty="0" smtClean="0"/>
                  <a:t>metálicas</a:t>
                </a:r>
                <a:endParaRPr lang="es-ES" dirty="0"/>
              </a:p>
              <a:p>
                <a:pPr marL="0" indent="0" algn="just">
                  <a:buNone/>
                </a:pPr>
                <a:endParaRPr lang="es-ES" dirty="0"/>
              </a:p>
              <a:p>
                <a:pPr algn="just"/>
                <a:r>
                  <a:rPr lang="es-ES_tradnl" dirty="0"/>
                  <a:t>Se diseñó, selecciono y cableo todos los componentes eléctricos y electrónicos usados para la automatización, de tal manera que sean funcionales y que encajen físicamente en el tablero existente.</a:t>
                </a:r>
                <a:endParaRPr lang="es-ES" dirty="0"/>
              </a:p>
              <a:p>
                <a:pPr marL="0" indent="0" algn="just">
                  <a:buNone/>
                </a:pPr>
                <a:r>
                  <a:rPr lang="es-ES_tradnl" dirty="0"/>
                  <a:t> </a:t>
                </a:r>
                <a:endParaRPr lang="es-ES" dirty="0"/>
              </a:p>
              <a:p>
                <a:pPr algn="just"/>
                <a:r>
                  <a:rPr lang="es-ES_tradnl" dirty="0"/>
                  <a:t>El HMI permite al usuario programar los tiempos de los procesos, introducir las medidas de las piezas metálicas a procesar, conocer la cantidad de veces que se realizó cada uno de los procesos, y se adiciono el proceso de Pruebas de grado de protección Nema </a:t>
                </a:r>
                <a:r>
                  <a:rPr lang="es-ES_tradnl" dirty="0" smtClean="0"/>
                  <a:t>250</a:t>
                </a:r>
                <a:endParaRPr lang="es-ES" dirty="0"/>
              </a:p>
              <a:p>
                <a:pPr marL="0" indent="0" algn="just">
                  <a:buNone/>
                </a:pPr>
                <a:r>
                  <a:rPr lang="es-ES_tradnl" dirty="0"/>
                  <a:t> </a:t>
                </a:r>
                <a:endParaRPr lang="es-ES" dirty="0"/>
              </a:p>
              <a:p>
                <a:pPr algn="just"/>
                <a:r>
                  <a:rPr lang="es-ES_tradnl" dirty="0" smtClean="0"/>
                  <a:t>Las </a:t>
                </a:r>
                <a:r>
                  <a:rPr lang="es-ES_tradnl" dirty="0"/>
                  <a:t>pruebas realizadas a las placas metálicas procesadas para determinar la cantidad de fosfato de zinc que se depositó en las mismas por metro cuadrado variaron entre 4,89 y 8,67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_tradnl" i="1">
                            <a:latin typeface="Cambria Math"/>
                          </a:rPr>
                          <m:t>𝑔𝑟</m:t>
                        </m:r>
                        <m:r>
                          <a:rPr lang="es-ES_tradnl" i="1">
                            <a:latin typeface="Cambria Math"/>
                          </a:rPr>
                          <m:t>/</m:t>
                        </m:r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_tradnl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s-ES_tradnl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s-ES_tradnl" dirty="0"/>
                  <a:t>, dichos resultados se encuentran en el rango aceptable que es de 1,5 a 30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_tradnl" i="1">
                            <a:latin typeface="Cambria Math"/>
                          </a:rPr>
                          <m:t>𝑔𝑟</m:t>
                        </m:r>
                        <m:r>
                          <a:rPr lang="es-ES_tradnl" i="1">
                            <a:latin typeface="Cambria Math"/>
                          </a:rPr>
                          <m:t>/</m:t>
                        </m:r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_tradnl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s-ES_tradnl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s-ES_tradnl" dirty="0"/>
                  <a:t>.</a:t>
                </a:r>
                <a:endParaRPr lang="es-ES" dirty="0"/>
              </a:p>
              <a:p>
                <a:pPr marL="0" indent="0" algn="just">
                  <a:buNone/>
                </a:pPr>
                <a:r>
                  <a:rPr lang="es-ES_tradnl" dirty="0"/>
                  <a:t> </a:t>
                </a:r>
                <a:endParaRPr lang="es-ES" dirty="0"/>
              </a:p>
              <a:p>
                <a:pPr algn="just"/>
                <a:r>
                  <a:rPr lang="es-ES_tradnl" dirty="0"/>
                  <a:t>Las pruebas realizadas a placas procesadas y pintadas para determinar la calidad del proceso de pintura vienen dadas por tres ensayos</a:t>
                </a:r>
                <a:r>
                  <a:rPr lang="es-ES_tradnl" dirty="0" smtClean="0"/>
                  <a:t>:</a:t>
                </a:r>
              </a:p>
              <a:p>
                <a:pPr marL="0" indent="0">
                  <a:buNone/>
                </a:pPr>
                <a:r>
                  <a:rPr lang="es-ES_tradnl" dirty="0" smtClean="0"/>
                  <a:t>	* El </a:t>
                </a:r>
                <a:r>
                  <a:rPr lang="es-ES_tradnl" dirty="0"/>
                  <a:t>primero es el espesor de la pintura </a:t>
                </a:r>
                <a:r>
                  <a:rPr lang="es-ES_tradnl" dirty="0" smtClean="0"/>
                  <a:t>donde </a:t>
                </a:r>
                <a:r>
                  <a:rPr lang="es-ES_tradnl" dirty="0"/>
                  <a:t>se obtuvo un promedio de 55,2 micras está dentro de la </a:t>
                </a:r>
                <a:r>
                  <a:rPr lang="es-ES_tradnl" dirty="0" smtClean="0"/>
                  <a:t>	   norma (</a:t>
                </a:r>
                <a:r>
                  <a:rPr lang="es-ES_tradnl" dirty="0"/>
                  <a:t>ISO 2808), que estipula un rango de 40 a 80 </a:t>
                </a:r>
                <a:r>
                  <a:rPr lang="es-ES_tradnl" dirty="0" smtClean="0"/>
                  <a:t>micras</a:t>
                </a:r>
              </a:p>
              <a:p>
                <a:pPr marL="0" indent="0">
                  <a:buNone/>
                </a:pPr>
                <a:r>
                  <a:rPr lang="es-ES_tradnl" dirty="0" smtClean="0"/>
                  <a:t>	* El </a:t>
                </a:r>
                <a:r>
                  <a:rPr lang="es-ES_tradnl" dirty="0"/>
                  <a:t>segundo ensayo es el de dobles (ISO 6860</a:t>
                </a:r>
                <a:r>
                  <a:rPr lang="es-ES_tradnl" dirty="0" smtClean="0"/>
                  <a:t>)</a:t>
                </a:r>
              </a:p>
              <a:p>
                <a:pPr marL="0" indent="0">
                  <a:buNone/>
                </a:pPr>
                <a:r>
                  <a:rPr lang="es-ES_tradnl" dirty="0" smtClean="0"/>
                  <a:t>	* El </a:t>
                </a:r>
                <a:r>
                  <a:rPr lang="es-ES_tradnl" dirty="0"/>
                  <a:t>tercer ensayo el de rayado (ISO 2409</a:t>
                </a:r>
                <a:r>
                  <a:rPr lang="es-ES_tradnl" dirty="0" smtClean="0"/>
                  <a:t>)</a:t>
                </a:r>
                <a:endParaRPr lang="es-ES" dirty="0"/>
              </a:p>
            </p:txBody>
          </p:sp>
        </mc:Choice>
        <mc:Fallback xmlns="">
          <p:sp>
            <p:nvSpPr>
              <p:cNvPr id="5" name="Marcador de contenid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898078"/>
                <a:ext cx="8352928" cy="4049936"/>
              </a:xfrm>
              <a:blipFill rotWithShape="0">
                <a:blip r:embed="rId2"/>
                <a:stretch>
                  <a:fillRect t="-902" r="-14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9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Recomendaciones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898078"/>
            <a:ext cx="8352928" cy="3977928"/>
          </a:xfrm>
        </p:spPr>
        <p:txBody>
          <a:bodyPr>
            <a:normAutofit fontScale="47500" lnSpcReduction="20000"/>
          </a:bodyPr>
          <a:lstStyle/>
          <a:p>
            <a:r>
              <a:rPr lang="es-ES_tradnl" dirty="0"/>
              <a:t>Analizar los requerimientos del cliente de forma técnica, de esta manera poder determinar las limitantes tanto económicas, tecnologías o de ingeniería del proyecto.</a:t>
            </a:r>
            <a:endParaRPr lang="es-ES" dirty="0"/>
          </a:p>
          <a:p>
            <a:endParaRPr lang="es-ES" dirty="0"/>
          </a:p>
          <a:p>
            <a:r>
              <a:rPr lang="es-ES_tradnl" dirty="0"/>
              <a:t>Investigar en el mercado nacional proveedores de materias primas, insumos, materiales y </a:t>
            </a:r>
            <a:r>
              <a:rPr lang="es-ES_tradnl" dirty="0" smtClean="0"/>
              <a:t>equipos. </a:t>
            </a:r>
            <a:endParaRPr lang="es-ES" dirty="0"/>
          </a:p>
          <a:p>
            <a:endParaRPr lang="es-ES" dirty="0"/>
          </a:p>
          <a:p>
            <a:r>
              <a:rPr lang="es-ES_tradnl" dirty="0"/>
              <a:t>Para determinar la ecuación característica de los sensores es necesario realizar </a:t>
            </a:r>
            <a:r>
              <a:rPr lang="es-ES_tradnl" dirty="0" smtClean="0"/>
              <a:t>tres </a:t>
            </a:r>
            <a:r>
              <a:rPr lang="es-ES_tradnl" dirty="0"/>
              <a:t>mediciones, de esta </a:t>
            </a:r>
            <a:r>
              <a:rPr lang="es-ES_tradnl" dirty="0" smtClean="0"/>
              <a:t>forma la </a:t>
            </a:r>
            <a:r>
              <a:rPr lang="es-ES_tradnl" dirty="0"/>
              <a:t>ecuación característica del sensor </a:t>
            </a:r>
            <a:r>
              <a:rPr lang="es-ES_tradnl" dirty="0" smtClean="0"/>
              <a:t>es </a:t>
            </a:r>
            <a:r>
              <a:rPr lang="es-ES_tradnl" dirty="0"/>
              <a:t>la más exacta </a:t>
            </a:r>
            <a:r>
              <a:rPr lang="es-ES_tradnl" dirty="0" smtClean="0"/>
              <a:t>posible.</a:t>
            </a:r>
            <a:endParaRPr lang="es-ES" dirty="0"/>
          </a:p>
          <a:p>
            <a:endParaRPr lang="es-ES" dirty="0"/>
          </a:p>
          <a:p>
            <a:r>
              <a:rPr lang="es-ES_tradnl" dirty="0"/>
              <a:t>Los resultados de las pruebas realizadas de las piezas </a:t>
            </a:r>
            <a:r>
              <a:rPr lang="es-ES_tradnl" dirty="0" smtClean="0"/>
              <a:t>metálicas, </a:t>
            </a:r>
            <a:r>
              <a:rPr lang="es-ES_tradnl" dirty="0"/>
              <a:t>no consideran el factor de la temperatura a la cual fueron fosfatadas, se recomienda a posteriori se instalen niquelinas en los </a:t>
            </a:r>
            <a:r>
              <a:rPr lang="es-ES_tradnl" dirty="0" smtClean="0"/>
              <a:t>tanques, </a:t>
            </a:r>
            <a:r>
              <a:rPr lang="es-ES_tradnl" dirty="0"/>
              <a:t>puesto que </a:t>
            </a:r>
            <a:r>
              <a:rPr lang="es-ES_tradnl" dirty="0" smtClean="0"/>
              <a:t>la </a:t>
            </a:r>
            <a:r>
              <a:rPr lang="es-ES_tradnl" dirty="0"/>
              <a:t>temperatura entre 20 a 60 grados </a:t>
            </a:r>
            <a:r>
              <a:rPr lang="es-ES_tradnl" dirty="0" smtClean="0"/>
              <a:t>centígrados del proceso, ayuda </a:t>
            </a:r>
            <a:r>
              <a:rPr lang="es-ES_tradnl" dirty="0"/>
              <a:t>a obtener una mejor uniformidad en la calidad de las piezas procesadas.</a:t>
            </a:r>
            <a:endParaRPr lang="es-ES" dirty="0"/>
          </a:p>
          <a:p>
            <a:endParaRPr lang="es-ES" dirty="0"/>
          </a:p>
          <a:p>
            <a:r>
              <a:rPr lang="es-ES_tradnl" dirty="0"/>
              <a:t>El operario debe </a:t>
            </a:r>
            <a:r>
              <a:rPr lang="es-ES_tradnl" dirty="0" smtClean="0"/>
              <a:t>realizar mantenimientos periódicos </a:t>
            </a:r>
            <a:r>
              <a:rPr lang="es-ES_tradnl" dirty="0"/>
              <a:t>de los filtros de los tanques, limpieza de las boquillas que se encuentran en el interior de la cabina y de los filtros </a:t>
            </a:r>
            <a:r>
              <a:rPr lang="es-ES_tradnl" dirty="0" err="1"/>
              <a:t>mesh</a:t>
            </a:r>
            <a:r>
              <a:rPr lang="es-ES_tradnl" dirty="0"/>
              <a:t> cuando salgan las alarmas de limpieza, así como también realizar la calibración mensual del pH-metro</a:t>
            </a:r>
            <a:r>
              <a:rPr lang="es-ES_tradnl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42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059832" y="1563638"/>
            <a:ext cx="38302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Gracias</a:t>
            </a:r>
            <a:endParaRPr lang="es-E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ESTADO DEL ARTE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Corrosión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754365"/>
            <a:ext cx="3186367" cy="211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78543" y="3910285"/>
            <a:ext cx="3161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/>
              <a:t>Corrosión en estructura metálica</a:t>
            </a:r>
          </a:p>
          <a:p>
            <a:r>
              <a:rPr lang="es-MX" sz="1200" dirty="0" smtClean="0"/>
              <a:t>Fuente: (Pichel, 2007)</a:t>
            </a:r>
            <a:endParaRPr lang="es-MX" sz="12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260795452"/>
              </p:ext>
            </p:extLst>
          </p:nvPr>
        </p:nvGraphicFramePr>
        <p:xfrm>
          <a:off x="4427984" y="1514984"/>
          <a:ext cx="4464496" cy="2918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5 Rectángulo"/>
          <p:cNvSpPr/>
          <p:nvPr/>
        </p:nvSpPr>
        <p:spPr>
          <a:xfrm>
            <a:off x="5806632" y="1244248"/>
            <a:ext cx="1934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/>
              <a:t>Tipos de corrosión</a:t>
            </a:r>
          </a:p>
        </p:txBody>
      </p:sp>
    </p:spTree>
    <p:extLst>
      <p:ext uri="{BB962C8B-B14F-4D97-AF65-F5344CB8AC3E}">
        <p14:creationId xmlns:p14="http://schemas.microsoft.com/office/powerpoint/2010/main" val="23978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ESTADO DEL ARTE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39186" y="793498"/>
            <a:ext cx="8352928" cy="3960440"/>
          </a:xfrm>
        </p:spPr>
        <p:txBody>
          <a:bodyPr/>
          <a:lstStyle/>
          <a:p>
            <a:r>
              <a:rPr lang="es-MX" dirty="0" smtClean="0"/>
              <a:t>Limpieza de superficies</a:t>
            </a:r>
            <a:endParaRPr lang="es-MX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96083711"/>
              </p:ext>
            </p:extLst>
          </p:nvPr>
        </p:nvGraphicFramePr>
        <p:xfrm>
          <a:off x="1547664" y="1347614"/>
          <a:ext cx="5976664" cy="3651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6516216" y="4731990"/>
            <a:ext cx="257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Fuente:(Kalpakjian, 2008)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47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ESTADO DEL ARTE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915566"/>
            <a:ext cx="8501608" cy="3960440"/>
          </a:xfrm>
        </p:spPr>
        <p:txBody>
          <a:bodyPr>
            <a:normAutofit/>
          </a:bodyPr>
          <a:lstStyle/>
          <a:p>
            <a:r>
              <a:rPr lang="es-MX" sz="2800" dirty="0" smtClean="0"/>
              <a:t>Lineamiento para la limpieza de piezas metálicas</a:t>
            </a:r>
          </a:p>
          <a:p>
            <a:pPr lvl="1"/>
            <a:r>
              <a:rPr lang="es-MX" sz="2400" dirty="0" smtClean="0">
                <a:solidFill>
                  <a:schemeClr val="accent2"/>
                </a:solidFill>
              </a:rPr>
              <a:t>Por aspersión o rociado</a:t>
            </a:r>
          </a:p>
          <a:p>
            <a:pPr marL="0" indent="0">
              <a:buNone/>
            </a:pPr>
            <a:r>
              <a:rPr lang="es-MX" sz="2800" dirty="0" smtClean="0"/>
              <a:t> </a:t>
            </a:r>
            <a:endParaRPr lang="es-MX" sz="2800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4" y="1947267"/>
            <a:ext cx="3601720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755576" y="42807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600" dirty="0" smtClean="0"/>
              <a:t>Máquina de limpieza por aspersión automática</a:t>
            </a:r>
          </a:p>
          <a:p>
            <a:r>
              <a:rPr lang="es-MX" sz="1200" dirty="0" smtClean="0"/>
              <a:t>Fuente: (Raimondi, 2017)</a:t>
            </a:r>
            <a:endParaRPr lang="es-MX" sz="1200" dirty="0"/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 l="24635" t="44156" r="25182" b="15909"/>
          <a:stretch>
            <a:fillRect/>
          </a:stretch>
        </p:blipFill>
        <p:spPr bwMode="auto">
          <a:xfrm>
            <a:off x="4964954" y="2054363"/>
            <a:ext cx="4143550" cy="2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047747" y="4191013"/>
            <a:ext cx="2060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 smtClean="0"/>
              <a:t>Fuente: (</a:t>
            </a:r>
            <a:r>
              <a:rPr lang="es-MX" sz="1200" dirty="0" err="1" smtClean="0"/>
              <a:t>Ilve</a:t>
            </a:r>
            <a:r>
              <a:rPr lang="es-MX" sz="1200" dirty="0" smtClean="0"/>
              <a:t> Chemicals, 2008)</a:t>
            </a:r>
            <a:endParaRPr lang="es-MX" sz="1200" dirty="0"/>
          </a:p>
        </p:txBody>
      </p:sp>
      <p:sp>
        <p:nvSpPr>
          <p:cNvPr id="8" name="7 Rectángulo"/>
          <p:cNvSpPr/>
          <p:nvPr/>
        </p:nvSpPr>
        <p:spPr>
          <a:xfrm>
            <a:off x="4788024" y="1419622"/>
            <a:ext cx="4277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dirty="0" smtClean="0">
                <a:solidFill>
                  <a:schemeClr val="accent2"/>
                </a:solidFill>
              </a:rPr>
              <a:t>–</a:t>
            </a:r>
            <a:r>
              <a:rPr lang="es-MX" sz="2400" dirty="0" smtClean="0"/>
              <a:t>  </a:t>
            </a:r>
            <a:r>
              <a:rPr lang="es-MX" sz="2400" dirty="0" smtClean="0">
                <a:solidFill>
                  <a:schemeClr val="accent2"/>
                </a:solidFill>
              </a:rPr>
              <a:t>Etapa del proceso de limpieza</a:t>
            </a:r>
            <a:endParaRPr lang="es-MX" sz="2400" dirty="0">
              <a:solidFill>
                <a:schemeClr val="accent2"/>
              </a:solidFill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4427984" y="2824550"/>
            <a:ext cx="64807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38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sz="3600" dirty="0" smtClean="0">
                <a:solidFill>
                  <a:srgbClr val="0070C0"/>
                </a:solidFill>
              </a:rPr>
              <a:t>ESTADO DEL ARTE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91072" y="909785"/>
            <a:ext cx="8352928" cy="4182245"/>
          </a:xfrm>
        </p:spPr>
        <p:txBody>
          <a:bodyPr>
            <a:normAutofit/>
          </a:bodyPr>
          <a:lstStyle/>
          <a:p>
            <a:r>
              <a:rPr lang="es-MX" dirty="0" smtClean="0"/>
              <a:t>AUTOMATIZACIÓN</a:t>
            </a:r>
            <a:endParaRPr lang="es-MX" dirty="0"/>
          </a:p>
        </p:txBody>
      </p:sp>
      <p:pic>
        <p:nvPicPr>
          <p:cNvPr id="5" name="Imagen 4" descr="Resultado de imagen para tecnologia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3339" r="10001" b="11310"/>
          <a:stretch/>
        </p:blipFill>
        <p:spPr bwMode="auto">
          <a:xfrm>
            <a:off x="751545" y="2636533"/>
            <a:ext cx="1872208" cy="10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Resultado de imagen para cantidad de product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08" y="3782733"/>
            <a:ext cx="1879245" cy="117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Resultado de imagen para automatizaci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11" y="3435846"/>
            <a:ext cx="2123956" cy="134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Imagen relacionad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12" y="1526328"/>
            <a:ext cx="2123956" cy="137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286448"/>
            <a:ext cx="1615641" cy="9289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09" y="2480052"/>
            <a:ext cx="1879245" cy="1057075"/>
          </a:xfrm>
          <a:prstGeom prst="rect">
            <a:avLst/>
          </a:prstGeom>
        </p:spPr>
      </p:pic>
      <p:sp>
        <p:nvSpPr>
          <p:cNvPr id="15" name="Flecha derecha 14"/>
          <p:cNvSpPr/>
          <p:nvPr/>
        </p:nvSpPr>
        <p:spPr>
          <a:xfrm>
            <a:off x="2696852" y="3008589"/>
            <a:ext cx="432048" cy="355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derecha 15"/>
          <p:cNvSpPr/>
          <p:nvPr/>
        </p:nvSpPr>
        <p:spPr>
          <a:xfrm>
            <a:off x="5929614" y="3010594"/>
            <a:ext cx="432048" cy="355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8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2158</TotalTime>
  <Words>3436</Words>
  <Application>Microsoft Office PowerPoint</Application>
  <PresentationFormat>Presentación en pantalla (16:9)</PresentationFormat>
  <Paragraphs>1233</Paragraphs>
  <Slides>58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58</vt:i4>
      </vt:variant>
    </vt:vector>
  </HeadingPairs>
  <TitlesOfParts>
    <vt:vector size="66" baseType="lpstr">
      <vt:lpstr>Arial</vt:lpstr>
      <vt:lpstr>Calibri</vt:lpstr>
      <vt:lpstr>Cambria Math</vt:lpstr>
      <vt:lpstr>Times New Roman</vt:lpstr>
      <vt:lpstr>Tema de Office</vt:lpstr>
      <vt:lpstr>Diseño personalizado</vt:lpstr>
      <vt:lpstr>Documento</vt:lpstr>
      <vt:lpstr>Imagen de mapa de bits</vt:lpstr>
      <vt:lpstr>“AUTOMATIZACIÓN DE UNA CABINA PARA DESENGRASADO, LAVADO Y FOSFATADO PARA LA EMPRESA AICO ENGINEERING”</vt:lpstr>
      <vt:lpstr>CONTENIDO</vt:lpstr>
      <vt:lpstr>ANTECEDENTES</vt:lpstr>
      <vt:lpstr>OBJETIVOS</vt:lpstr>
      <vt:lpstr>OBJETIVOS</vt:lpstr>
      <vt:lpstr>ESTADO DEL ARTE</vt:lpstr>
      <vt:lpstr>ESTADO DEL ARTE</vt:lpstr>
      <vt:lpstr>ESTADO DEL ARTE</vt:lpstr>
      <vt:lpstr>ESTADO DEL ARTE</vt:lpstr>
      <vt:lpstr>Presentación de PowerPoint</vt:lpstr>
      <vt:lpstr>Presentación de PowerPoint</vt:lpstr>
      <vt:lpstr>DISEÑO</vt:lpstr>
      <vt:lpstr>DISEÑO</vt:lpstr>
      <vt:lpstr>DISEÑO</vt:lpstr>
      <vt:lpstr> DISEÑO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</vt:lpstr>
      <vt:lpstr>DISEÑO ELÉCTRICO Y ELECTRÓNICO</vt:lpstr>
      <vt:lpstr>DISEÑO ELÉCTRICO Y ELECTRÓNICO</vt:lpstr>
      <vt:lpstr>DISEÑO ELÉCTRICO Y ELECTRÓNICO</vt:lpstr>
      <vt:lpstr>DISEÑO ELÉCTRICO Y ELECTRÓNICO</vt:lpstr>
      <vt:lpstr>DISEÑO ELÉCTRICO Y ELECTRÓNICO</vt:lpstr>
      <vt:lpstr>DISEÑO ELÉCTRICO Y ELECTRÓNICO</vt:lpstr>
      <vt:lpstr>DISEÑO ELÉCTRICO Y ELECTRÓNICO</vt:lpstr>
      <vt:lpstr>DISEÑO ELÉCTRICO Y ELECTRÓNICO</vt:lpstr>
      <vt:lpstr>DISEÑO</vt:lpstr>
      <vt:lpstr>DISEÑO Software</vt:lpstr>
      <vt:lpstr>PRUEBAS Y RESULTADOS</vt:lpstr>
      <vt:lpstr>PRUEBAS Y RESULTADOS</vt:lpstr>
      <vt:lpstr>PRUEBAS Y RESULTADOS</vt:lpstr>
      <vt:lpstr>ESTUDIO FINANCIERO</vt:lpstr>
      <vt:lpstr>ESTUDIO FINANCIERO</vt:lpstr>
      <vt:lpstr>ESTUDIO FINANCIERO</vt:lpstr>
      <vt:lpstr>ESTUDIO FINANCIERO</vt:lpstr>
      <vt:lpstr>ESTUDIO FINANCIERO</vt:lpstr>
      <vt:lpstr>Conclusiones</vt:lpstr>
      <vt:lpstr>Recomendaciones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Polo</dc:creator>
  <cp:lastModifiedBy>Usuario de Windows</cp:lastModifiedBy>
  <cp:revision>87</cp:revision>
  <dcterms:created xsi:type="dcterms:W3CDTF">2017-11-08T15:04:21Z</dcterms:created>
  <dcterms:modified xsi:type="dcterms:W3CDTF">2017-11-16T15:36:05Z</dcterms:modified>
</cp:coreProperties>
</file>