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75" r:id="rId5"/>
    <p:sldId id="306" r:id="rId6"/>
    <p:sldId id="266" r:id="rId7"/>
    <p:sldId id="257" r:id="rId8"/>
    <p:sldId id="259" r:id="rId9"/>
    <p:sldId id="274" r:id="rId10"/>
    <p:sldId id="270" r:id="rId11"/>
    <p:sldId id="272" r:id="rId12"/>
    <p:sldId id="277" r:id="rId13"/>
    <p:sldId id="278" r:id="rId14"/>
    <p:sldId id="279" r:id="rId15"/>
    <p:sldId id="273" r:id="rId16"/>
    <p:sldId id="280" r:id="rId17"/>
    <p:sldId id="282" r:id="rId18"/>
    <p:sldId id="289" r:id="rId19"/>
    <p:sldId id="286" r:id="rId20"/>
    <p:sldId id="304" r:id="rId21"/>
    <p:sldId id="291" r:id="rId22"/>
    <p:sldId id="292" r:id="rId23"/>
    <p:sldId id="293" r:id="rId24"/>
    <p:sldId id="294" r:id="rId25"/>
    <p:sldId id="295" r:id="rId26"/>
    <p:sldId id="296" r:id="rId27"/>
    <p:sldId id="299" r:id="rId28"/>
    <p:sldId id="300" r:id="rId29"/>
    <p:sldId id="283" r:id="rId30"/>
    <p:sldId id="302" r:id="rId31"/>
    <p:sldId id="276" r:id="rId32"/>
  </p:sldIdLst>
  <p:sldSz cx="12188825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3839">
          <p15:clr>
            <a:srgbClr val="A4A3A4"/>
          </p15:clr>
        </p15:guide>
        <p15:guide id="6" pos="815">
          <p15:clr>
            <a:srgbClr val="A4A3A4"/>
          </p15:clr>
        </p15:guide>
        <p15:guide id="7" pos="6863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4991">
          <p15:clr>
            <a:srgbClr val="A4A3A4"/>
          </p15:clr>
        </p15:guide>
        <p15:guide id="11" pos="671">
          <p15:clr>
            <a:srgbClr val="A4A3A4"/>
          </p15:clr>
        </p15:guide>
        <p15:guide id="12" pos="7007">
          <p15:clr>
            <a:srgbClr val="A4A3A4"/>
          </p15:clr>
        </p15:guide>
        <p15:guide id="13" pos="3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31" autoAdjust="0"/>
  </p:normalViewPr>
  <p:slideViewPr>
    <p:cSldViewPr>
      <p:cViewPr varScale="1">
        <p:scale>
          <a:sx n="75" d="100"/>
          <a:sy n="75" d="100"/>
        </p:scale>
        <p:origin x="348" y="72"/>
      </p:cViewPr>
      <p:guideLst>
        <p:guide orient="horz" pos="2160"/>
        <p:guide orient="horz" pos="3792"/>
        <p:guide orient="horz" pos="1152"/>
        <p:guide orient="horz" pos="3168"/>
        <p:guide pos="3839"/>
        <p:guide pos="815"/>
        <p:guide pos="6863"/>
        <p:guide pos="959"/>
        <p:guide pos="6719"/>
        <p:guide pos="4991"/>
        <p:guide pos="671"/>
        <p:guide pos="7007"/>
        <p:guide pos="350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1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\DATOS%20TESIS%20P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\DATOS-TESIS-PAN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jvallejo2\Dropbox\PAPERS\2017\MEMBRANAS\CALCULO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jvallejo2\Dropbox\PAPERS\2017\MEMBRANAS\CALCUL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Solución 12% PAN en DMF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rgbClr val="FFC00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'GRAFICAS 1'!$F$2:$F$8</c:f>
              <c:numCache>
                <c:formatCode>General</c:formatCode>
                <c:ptCount val="7"/>
                <c:pt idx="0">
                  <c:v>10.199999999999999</c:v>
                </c:pt>
                <c:pt idx="1">
                  <c:v>12.1</c:v>
                </c:pt>
                <c:pt idx="2">
                  <c:v>13.8</c:v>
                </c:pt>
                <c:pt idx="3">
                  <c:v>14.4</c:v>
                </c:pt>
                <c:pt idx="4">
                  <c:v>14.5</c:v>
                </c:pt>
                <c:pt idx="5">
                  <c:v>16.5</c:v>
                </c:pt>
                <c:pt idx="6">
                  <c:v>18.3</c:v>
                </c:pt>
              </c:numCache>
            </c:numRef>
          </c:xVal>
          <c:yVal>
            <c:numRef>
              <c:f>'GRAFICAS 1'!$D$2:$D$8</c:f>
              <c:numCache>
                <c:formatCode>General</c:formatCode>
                <c:ptCount val="7"/>
                <c:pt idx="0">
                  <c:v>321.28800000000001</c:v>
                </c:pt>
                <c:pt idx="1">
                  <c:v>344.74</c:v>
                </c:pt>
                <c:pt idx="2">
                  <c:v>438.30900000000003</c:v>
                </c:pt>
                <c:pt idx="3">
                  <c:v>462.827</c:v>
                </c:pt>
                <c:pt idx="4">
                  <c:v>467.49599999999998</c:v>
                </c:pt>
                <c:pt idx="5">
                  <c:v>531.79300000000001</c:v>
                </c:pt>
                <c:pt idx="6">
                  <c:v>533.07000000000005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0010912"/>
        <c:axId val="1840008192"/>
      </c:scatterChart>
      <c:valAx>
        <c:axId val="1840010912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Voltaje (kV)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40008192"/>
        <c:crosses val="autoZero"/>
        <c:crossBetween val="midCat"/>
        <c:majorUnit val="1"/>
      </c:valAx>
      <c:valAx>
        <c:axId val="1840008192"/>
        <c:scaling>
          <c:orientation val="minMax"/>
          <c:max val="600"/>
          <c:min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Diámetro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40010912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Solución 12% PAN en DMF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39122637167303E-2"/>
                  <c:y val="6.702033107432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134288109401985E-2"/>
                  <c:y val="7.4075102766359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'GRAFICAS 1'!$E$2:$E$8</c:f>
              <c:numCache>
                <c:formatCode>General</c:formatCode>
                <c:ptCount val="7"/>
                <c:pt idx="0">
                  <c:v>0.5</c:v>
                </c:pt>
                <c:pt idx="1">
                  <c:v>0.9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3.5</c:v>
                </c:pt>
                <c:pt idx="6">
                  <c:v>4.5</c:v>
                </c:pt>
              </c:numCache>
            </c:numRef>
          </c:xVal>
          <c:yVal>
            <c:numRef>
              <c:f>'GRAFICAS 1'!$D$2:$D$8</c:f>
              <c:numCache>
                <c:formatCode>General</c:formatCode>
                <c:ptCount val="7"/>
                <c:pt idx="0">
                  <c:v>321.28800000000001</c:v>
                </c:pt>
                <c:pt idx="1">
                  <c:v>344.74</c:v>
                </c:pt>
                <c:pt idx="2">
                  <c:v>438.30900000000003</c:v>
                </c:pt>
                <c:pt idx="3">
                  <c:v>462.827</c:v>
                </c:pt>
                <c:pt idx="4">
                  <c:v>467.49599999999998</c:v>
                </c:pt>
                <c:pt idx="5">
                  <c:v>531.79300000000001</c:v>
                </c:pt>
                <c:pt idx="6">
                  <c:v>533.07000000000005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0008736"/>
        <c:axId val="1840009280"/>
      </c:scatterChart>
      <c:valAx>
        <c:axId val="184000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Caudal (ml/h)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40009280"/>
        <c:crosses val="autoZero"/>
        <c:crossBetween val="midCat"/>
      </c:valAx>
      <c:valAx>
        <c:axId val="184000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Diámetro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40008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dirty="0" err="1"/>
              <a:t>Nanofibras</a:t>
            </a:r>
            <a:r>
              <a:rPr lang="es-EC" dirty="0"/>
              <a:t> de PAN en </a:t>
            </a:r>
            <a:r>
              <a:rPr lang="es-EC" dirty="0" smtClean="0"/>
              <a:t>DMF a 0,5 ml/h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Nanofibras de PAN en DMF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'GRAFICAS 2'!$C$2:$C$5</c:f>
              <c:numCache>
                <c:formatCode>0%</c:formatCode>
                <c:ptCount val="4"/>
                <c:pt idx="0">
                  <c:v>0.08</c:v>
                </c:pt>
                <c:pt idx="1">
                  <c:v>0.1</c:v>
                </c:pt>
                <c:pt idx="2">
                  <c:v>0.12</c:v>
                </c:pt>
                <c:pt idx="3">
                  <c:v>0.14000000000000001</c:v>
                </c:pt>
              </c:numCache>
            </c:numRef>
          </c:xVal>
          <c:yVal>
            <c:numRef>
              <c:f>'GRAFICAS 2'!$D$2:$D$5</c:f>
              <c:numCache>
                <c:formatCode>General</c:formatCode>
                <c:ptCount val="4"/>
                <c:pt idx="0">
                  <c:v>306.34699999999998</c:v>
                </c:pt>
                <c:pt idx="1">
                  <c:v>431.86200000000002</c:v>
                </c:pt>
                <c:pt idx="2">
                  <c:v>321.28800000000001</c:v>
                </c:pt>
                <c:pt idx="3">
                  <c:v>1269.47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5477152"/>
        <c:axId val="1915458656"/>
      </c:scatterChart>
      <c:valAx>
        <c:axId val="1915477152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% Concentración PAN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915458656"/>
        <c:crosses val="autoZero"/>
        <c:crossBetween val="midCat"/>
        <c:majorUnit val="1.0000000000000002E-2"/>
      </c:valAx>
      <c:valAx>
        <c:axId val="1915458656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Diámetro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915477152"/>
        <c:crosses val="autoZero"/>
        <c:crossBetween val="midCat"/>
        <c:majorUnit val="1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Diámetro vs % Ag NPs en 10% PAN – DMF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Diámtro vs concentración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'grafica,PAN-Ag'!$B$2:$B$5</c:f>
              <c:numCache>
                <c:formatCode>0%</c:formatCode>
                <c:ptCount val="4"/>
                <c:pt idx="0">
                  <c:v>0.06</c:v>
                </c:pt>
                <c:pt idx="1">
                  <c:v>0.08</c:v>
                </c:pt>
                <c:pt idx="2">
                  <c:v>0.1</c:v>
                </c:pt>
                <c:pt idx="3">
                  <c:v>0.12</c:v>
                </c:pt>
              </c:numCache>
            </c:numRef>
          </c:xVal>
          <c:yVal>
            <c:numRef>
              <c:f>'grafica,PAN-Ag'!$C$2:$C$5</c:f>
              <c:numCache>
                <c:formatCode>General</c:formatCode>
                <c:ptCount val="4"/>
                <c:pt idx="0">
                  <c:v>563.71</c:v>
                </c:pt>
                <c:pt idx="1">
                  <c:v>350.58</c:v>
                </c:pt>
                <c:pt idx="2">
                  <c:v>217.65</c:v>
                </c:pt>
                <c:pt idx="3">
                  <c:v>228.23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5461920"/>
        <c:axId val="1915462464"/>
      </c:scatterChart>
      <c:valAx>
        <c:axId val="1915461920"/>
        <c:scaling>
          <c:orientation val="minMax"/>
          <c:min val="5.000000000000001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% Concentración de Ag NPs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915462464"/>
        <c:crosses val="autoZero"/>
        <c:crossBetween val="midCat"/>
        <c:majorUnit val="1.0000000000000002E-2"/>
      </c:valAx>
      <c:valAx>
        <c:axId val="191546246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Diámetro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915461920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Diámetro vs Campo eléctrico en 10% PAN / %Ag NPs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HGFD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'grafica,PAN-Ag'!$H$2:$H$5</c:f>
              <c:numCache>
                <c:formatCode>General</c:formatCode>
                <c:ptCount val="4"/>
                <c:pt idx="0">
                  <c:v>52000</c:v>
                </c:pt>
                <c:pt idx="1">
                  <c:v>58000</c:v>
                </c:pt>
                <c:pt idx="2">
                  <c:v>63333.333333333336</c:v>
                </c:pt>
                <c:pt idx="3">
                  <c:v>64666.666666666672</c:v>
                </c:pt>
              </c:numCache>
            </c:numRef>
          </c:xVal>
          <c:yVal>
            <c:numRef>
              <c:f>'grafica,PAN-Ag'!$C$2:$C$5</c:f>
              <c:numCache>
                <c:formatCode>General</c:formatCode>
                <c:ptCount val="4"/>
                <c:pt idx="0">
                  <c:v>563.71</c:v>
                </c:pt>
                <c:pt idx="1">
                  <c:v>350.58</c:v>
                </c:pt>
                <c:pt idx="2">
                  <c:v>217.65</c:v>
                </c:pt>
                <c:pt idx="3">
                  <c:v>228.23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9996768"/>
        <c:axId val="1840012000"/>
      </c:scatterChart>
      <c:valAx>
        <c:axId val="1839996768"/>
        <c:scaling>
          <c:orientation val="minMax"/>
          <c:min val="5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/>
                  <a:t>Campo eléctrico (V/m)</a:t>
                </a:r>
              </a:p>
            </c:rich>
          </c:tx>
          <c:layout>
            <c:manualLayout>
              <c:xMode val="edge"/>
              <c:yMode val="edge"/>
              <c:x val="0.40991288391423497"/>
              <c:y val="0.884259872020439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40012000"/>
        <c:crosses val="autoZero"/>
        <c:crossBetween val="midCat"/>
        <c:dispUnits>
          <c:custUnit val="1000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</c:dispUnitsLbl>
        </c:dispUnits>
      </c:valAx>
      <c:valAx>
        <c:axId val="1840012000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Diámetro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39996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Hoja1!$C$14</c:f>
              <c:strCache>
                <c:ptCount val="1"/>
                <c:pt idx="0">
                  <c:v>CALDO LB GRAM +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</c:dPt>
          <c:cat>
            <c:strRef>
              <c:f>Hoja1!$D$13:$H$13</c:f>
              <c:strCache>
                <c:ptCount val="5"/>
                <c:pt idx="0">
                  <c:v>PAN Autoclavado</c:v>
                </c:pt>
                <c:pt idx="1">
                  <c:v>PAN Luz UV 15min</c:v>
                </c:pt>
                <c:pt idx="2">
                  <c:v>Autoclavado</c:v>
                </c:pt>
                <c:pt idx="3">
                  <c:v>Luz UV 15min</c:v>
                </c:pt>
                <c:pt idx="4">
                  <c:v>CONTROL</c:v>
                </c:pt>
              </c:strCache>
            </c:strRef>
          </c:cat>
          <c:val>
            <c:numRef>
              <c:f>Hoja1!$D$14:$H$14</c:f>
              <c:numCache>
                <c:formatCode>General</c:formatCode>
                <c:ptCount val="5"/>
                <c:pt idx="0" formatCode="0.000">
                  <c:v>3.1E-2</c:v>
                </c:pt>
                <c:pt idx="1">
                  <c:v>2.1000000000000001E-2</c:v>
                </c:pt>
                <c:pt idx="2">
                  <c:v>4.0000000000000001E-3</c:v>
                </c:pt>
                <c:pt idx="3">
                  <c:v>2.3E-2</c:v>
                </c:pt>
                <c:pt idx="4">
                  <c:v>2.4E-2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043376"/>
        <c:axId val="13900466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Hoja1!$D$13:$H$13</c15:sqref>
                        </c15:formulaRef>
                      </c:ext>
                    </c:extLst>
                    <c:strCache>
                      <c:ptCount val="5"/>
                      <c:pt idx="0">
                        <c:v>PAN Autoclavado</c:v>
                      </c:pt>
                      <c:pt idx="1">
                        <c:v>PAN Luz UV 15min</c:v>
                      </c:pt>
                      <c:pt idx="2">
                        <c:v>Autoclavado</c:v>
                      </c:pt>
                      <c:pt idx="3">
                        <c:v>Luz UV 15min</c:v>
                      </c:pt>
                      <c:pt idx="4">
                        <c:v>CONTROL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Hoja1!$D$15:$H$15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139004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90046640"/>
        <c:crosses val="autoZero"/>
        <c:auto val="1"/>
        <c:lblAlgn val="ctr"/>
        <c:lblOffset val="100"/>
        <c:noMultiLvlLbl val="0"/>
      </c:catAx>
      <c:valAx>
        <c:axId val="139004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OD</a:t>
                </a:r>
              </a:p>
            </c:rich>
          </c:tx>
          <c:layout>
            <c:manualLayout>
              <c:xMode val="edge"/>
              <c:yMode val="edge"/>
              <c:x val="4.8974506989330806E-2"/>
              <c:y val="0.45093809219793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90043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Hoja1!$C$16</c:f>
              <c:strCache>
                <c:ptCount val="1"/>
                <c:pt idx="0">
                  <c:v>CALDO LB GRAM -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noFill/>
              </a:ln>
              <a:effectLst/>
            </c:spPr>
          </c:dPt>
          <c:cat>
            <c:strRef>
              <c:f>Hoja1!$D$13:$H$13</c:f>
              <c:strCache>
                <c:ptCount val="5"/>
                <c:pt idx="0">
                  <c:v>PAN Autoclavado</c:v>
                </c:pt>
                <c:pt idx="1">
                  <c:v>PAN Luz UV 15min</c:v>
                </c:pt>
                <c:pt idx="2">
                  <c:v>Autoclavado</c:v>
                </c:pt>
                <c:pt idx="3">
                  <c:v>Luz UV 15min</c:v>
                </c:pt>
                <c:pt idx="4">
                  <c:v>CONTROL</c:v>
                </c:pt>
              </c:strCache>
            </c:strRef>
          </c:cat>
          <c:val>
            <c:numRef>
              <c:f>Hoja1!$D$16:$H$16</c:f>
              <c:numCache>
                <c:formatCode>General</c:formatCode>
                <c:ptCount val="5"/>
                <c:pt idx="0" formatCode="0.000">
                  <c:v>1.7000000000000001E-2</c:v>
                </c:pt>
                <c:pt idx="1">
                  <c:v>7.0000000000000001E-3</c:v>
                </c:pt>
                <c:pt idx="2">
                  <c:v>1.7000000000000001E-2</c:v>
                </c:pt>
                <c:pt idx="3">
                  <c:v>1.0999999999999999E-2</c:v>
                </c:pt>
                <c:pt idx="4">
                  <c:v>1.6E-2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5475520"/>
        <c:axId val="19154592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Hoja1!$D$13:$H$13</c15:sqref>
                        </c15:formulaRef>
                      </c:ext>
                    </c:extLst>
                    <c:strCache>
                      <c:ptCount val="5"/>
                      <c:pt idx="0">
                        <c:v>PAN Autoclavado</c:v>
                      </c:pt>
                      <c:pt idx="1">
                        <c:v>PAN Luz UV 15min</c:v>
                      </c:pt>
                      <c:pt idx="2">
                        <c:v>Autoclavado</c:v>
                      </c:pt>
                      <c:pt idx="3">
                        <c:v>Luz UV 15min</c:v>
                      </c:pt>
                      <c:pt idx="4">
                        <c:v>CONTROL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Hoja1!$D$15:$H$15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19154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15459200"/>
        <c:crosses val="autoZero"/>
        <c:auto val="1"/>
        <c:lblAlgn val="ctr"/>
        <c:lblOffset val="100"/>
        <c:noMultiLvlLbl val="0"/>
      </c:catAx>
      <c:valAx>
        <c:axId val="191545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OD</a:t>
                </a:r>
              </a:p>
            </c:rich>
          </c:tx>
          <c:layout>
            <c:manualLayout>
              <c:xMode val="edge"/>
              <c:yMode val="edge"/>
              <c:x val="4.8974506989330806E-2"/>
              <c:y val="0.45093809219793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15475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5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Hoja1!$C$18</c:f>
              <c:strCache>
                <c:ptCount val="1"/>
                <c:pt idx="0">
                  <c:v>CALDO YPD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</c:dPt>
          <c:cat>
            <c:strRef>
              <c:f>Hoja1!$D$13:$H$13</c:f>
              <c:strCache>
                <c:ptCount val="5"/>
                <c:pt idx="0">
                  <c:v>PAN Autoclavado</c:v>
                </c:pt>
                <c:pt idx="1">
                  <c:v>PAN Luz UV 15min</c:v>
                </c:pt>
                <c:pt idx="2">
                  <c:v>Autoclavado</c:v>
                </c:pt>
                <c:pt idx="3">
                  <c:v>Luz UV 15min</c:v>
                </c:pt>
                <c:pt idx="4">
                  <c:v>CONTROL</c:v>
                </c:pt>
              </c:strCache>
            </c:strRef>
          </c:cat>
          <c:val>
            <c:numRef>
              <c:f>Hoja1!$D$18:$H$18</c:f>
              <c:numCache>
                <c:formatCode>General</c:formatCode>
                <c:ptCount val="5"/>
                <c:pt idx="0" formatCode="0.000">
                  <c:v>2.8000000000000001E-2</c:v>
                </c:pt>
                <c:pt idx="1">
                  <c:v>6.0000000000000001E-3</c:v>
                </c:pt>
                <c:pt idx="2">
                  <c:v>5.0000000000000001E-3</c:v>
                </c:pt>
                <c:pt idx="3">
                  <c:v>1.7999999999999999E-2</c:v>
                </c:pt>
                <c:pt idx="4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0181776"/>
        <c:axId val="18801866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Hoja1!$D$13:$H$13</c15:sqref>
                        </c15:formulaRef>
                      </c:ext>
                    </c:extLst>
                    <c:strCache>
                      <c:ptCount val="5"/>
                      <c:pt idx="0">
                        <c:v>PAN Autoclavado</c:v>
                      </c:pt>
                      <c:pt idx="1">
                        <c:v>PAN Luz UV 15min</c:v>
                      </c:pt>
                      <c:pt idx="2">
                        <c:v>Autoclavado</c:v>
                      </c:pt>
                      <c:pt idx="3">
                        <c:v>Luz UV 15min</c:v>
                      </c:pt>
                      <c:pt idx="4">
                        <c:v>CONTROL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Hoja1!$D$15:$H$15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188018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80186672"/>
        <c:crosses val="autoZero"/>
        <c:auto val="1"/>
        <c:lblAlgn val="ctr"/>
        <c:lblOffset val="100"/>
        <c:noMultiLvlLbl val="0"/>
      </c:catAx>
      <c:valAx>
        <c:axId val="188018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OD</a:t>
                </a:r>
              </a:p>
            </c:rich>
          </c:tx>
          <c:layout>
            <c:manualLayout>
              <c:xMode val="edge"/>
              <c:yMode val="edge"/>
              <c:x val="4.8974506989330806E-2"/>
              <c:y val="0.45093809219793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80181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09364-D43E-422C-9B41-94C1E42E4AB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B93C17A9-B102-4FA7-8F5E-2B0921A7A56D}">
      <dgm:prSet custT="1"/>
      <dgm:spPr/>
      <dgm:t>
        <a:bodyPr/>
        <a:lstStyle/>
        <a:p>
          <a:pPr rtl="0"/>
          <a:r>
            <a:rPr lang="en-US" sz="2400" b="1" i="1" dirty="0" smtClean="0"/>
            <a:t>OUTLINE</a:t>
          </a:r>
          <a:endParaRPr lang="es-EC" sz="2400" dirty="0"/>
        </a:p>
      </dgm:t>
    </dgm:pt>
    <dgm:pt modelId="{39849E74-C879-4637-A6DD-FEBFE005FF9B}" type="parTrans" cxnId="{E186AE1A-2EA1-433D-A047-BCC2CE57209F}">
      <dgm:prSet/>
      <dgm:spPr/>
      <dgm:t>
        <a:bodyPr/>
        <a:lstStyle/>
        <a:p>
          <a:endParaRPr lang="es-EC"/>
        </a:p>
      </dgm:t>
    </dgm:pt>
    <dgm:pt modelId="{952462AA-8D38-447C-8E1D-B676DE99829C}" type="sibTrans" cxnId="{E186AE1A-2EA1-433D-A047-BCC2CE57209F}">
      <dgm:prSet/>
      <dgm:spPr/>
      <dgm:t>
        <a:bodyPr/>
        <a:lstStyle/>
        <a:p>
          <a:endParaRPr lang="es-EC"/>
        </a:p>
      </dgm:t>
    </dgm:pt>
    <dgm:pt modelId="{9A1E34B0-5A67-407F-A349-8BC80C1404F4}" type="pres">
      <dgm:prSet presAssocID="{97209364-D43E-422C-9B41-94C1E42E4A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24B2997-A3D0-46FB-882D-C2E355C89C35}" type="pres">
      <dgm:prSet presAssocID="{97209364-D43E-422C-9B41-94C1E42E4ABD}" presName="arrow" presStyleLbl="bgShp" presStyleIdx="0" presStyleCnt="1"/>
      <dgm:spPr>
        <a:solidFill>
          <a:schemeClr val="bg2">
            <a:lumMod val="75000"/>
          </a:schemeClr>
        </a:solidFill>
      </dgm:spPr>
    </dgm:pt>
    <dgm:pt modelId="{63385C9D-66C0-44FE-AD61-E22AE1CF845A}" type="pres">
      <dgm:prSet presAssocID="{97209364-D43E-422C-9B41-94C1E42E4ABD}" presName="points" presStyleCnt="0"/>
      <dgm:spPr/>
    </dgm:pt>
    <dgm:pt modelId="{6E8BC9F4-6D02-497E-BF1F-A12D69809CF7}" type="pres">
      <dgm:prSet presAssocID="{B93C17A9-B102-4FA7-8F5E-2B0921A7A56D}" presName="compositeA" presStyleCnt="0"/>
      <dgm:spPr/>
    </dgm:pt>
    <dgm:pt modelId="{CA2AE011-943D-440B-B05E-FBE7980A8A14}" type="pres">
      <dgm:prSet presAssocID="{B93C17A9-B102-4FA7-8F5E-2B0921A7A56D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52AD21-6455-4D0C-96F3-4F03D4B05972}" type="pres">
      <dgm:prSet presAssocID="{B93C17A9-B102-4FA7-8F5E-2B0921A7A56D}" presName="circleA" presStyleLbl="node1" presStyleIdx="0" presStyleCnt="1"/>
      <dgm:spPr/>
    </dgm:pt>
    <dgm:pt modelId="{DFB9B2BB-5E57-44AD-8ED6-8F8F0829287D}" type="pres">
      <dgm:prSet presAssocID="{B93C17A9-B102-4FA7-8F5E-2B0921A7A56D}" presName="spaceA" presStyleCnt="0"/>
      <dgm:spPr/>
    </dgm:pt>
  </dgm:ptLst>
  <dgm:cxnLst>
    <dgm:cxn modelId="{7CB828D8-5B87-466E-BAA0-C1C292766994}" type="presOf" srcId="{B93C17A9-B102-4FA7-8F5E-2B0921A7A56D}" destId="{CA2AE011-943D-440B-B05E-FBE7980A8A14}" srcOrd="0" destOrd="0" presId="urn:microsoft.com/office/officeart/2005/8/layout/hProcess11"/>
    <dgm:cxn modelId="{E186AE1A-2EA1-433D-A047-BCC2CE57209F}" srcId="{97209364-D43E-422C-9B41-94C1E42E4ABD}" destId="{B93C17A9-B102-4FA7-8F5E-2B0921A7A56D}" srcOrd="0" destOrd="0" parTransId="{39849E74-C879-4637-A6DD-FEBFE005FF9B}" sibTransId="{952462AA-8D38-447C-8E1D-B676DE99829C}"/>
    <dgm:cxn modelId="{C8D67C55-97F6-46A4-8C5B-5AA1D2246132}" type="presOf" srcId="{97209364-D43E-422C-9B41-94C1E42E4ABD}" destId="{9A1E34B0-5A67-407F-A349-8BC80C1404F4}" srcOrd="0" destOrd="0" presId="urn:microsoft.com/office/officeart/2005/8/layout/hProcess11"/>
    <dgm:cxn modelId="{1FD4CC2E-B3B8-41F9-89C2-706B1DB185BC}" type="presParOf" srcId="{9A1E34B0-5A67-407F-A349-8BC80C1404F4}" destId="{524B2997-A3D0-46FB-882D-C2E355C89C35}" srcOrd="0" destOrd="0" presId="urn:microsoft.com/office/officeart/2005/8/layout/hProcess11"/>
    <dgm:cxn modelId="{C2187A3F-9E5D-4E1B-BF95-CC72401C743D}" type="presParOf" srcId="{9A1E34B0-5A67-407F-A349-8BC80C1404F4}" destId="{63385C9D-66C0-44FE-AD61-E22AE1CF845A}" srcOrd="1" destOrd="0" presId="urn:microsoft.com/office/officeart/2005/8/layout/hProcess11"/>
    <dgm:cxn modelId="{A38089F2-0672-4C25-85DD-9519501D269C}" type="presParOf" srcId="{63385C9D-66C0-44FE-AD61-E22AE1CF845A}" destId="{6E8BC9F4-6D02-497E-BF1F-A12D69809CF7}" srcOrd="0" destOrd="0" presId="urn:microsoft.com/office/officeart/2005/8/layout/hProcess11"/>
    <dgm:cxn modelId="{86F6680E-69F2-40FC-8C4B-AD7270BE0AC3}" type="presParOf" srcId="{6E8BC9F4-6D02-497E-BF1F-A12D69809CF7}" destId="{CA2AE011-943D-440B-B05E-FBE7980A8A14}" srcOrd="0" destOrd="0" presId="urn:microsoft.com/office/officeart/2005/8/layout/hProcess11"/>
    <dgm:cxn modelId="{B74B07AE-12F3-47AC-A174-240355B3EB5A}" type="presParOf" srcId="{6E8BC9F4-6D02-497E-BF1F-A12D69809CF7}" destId="{5F52AD21-6455-4D0C-96F3-4F03D4B05972}" srcOrd="1" destOrd="0" presId="urn:microsoft.com/office/officeart/2005/8/layout/hProcess11"/>
    <dgm:cxn modelId="{237CD5C9-1CA0-42A1-8A1F-BCA13DBEB4F0}" type="presParOf" srcId="{6E8BC9F4-6D02-497E-BF1F-A12D69809CF7}" destId="{DFB9B2BB-5E57-44AD-8ED6-8F8F0829287D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B54E6-C66F-4C43-A9E7-8B6F125D62B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14347C4-3084-4EAF-8C83-5CB5776415F1}">
      <dgm:prSet phldrT="[Texto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Ecuador</a:t>
          </a:r>
          <a:endParaRPr lang="es-EC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2C271-F17D-4B14-81F7-CF19F9049BA3}" type="parTrans" cxnId="{E0DD0586-7B26-4AE9-BD65-4DC15D051B33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CBC0DC-19D8-468B-B536-7DB225D195B4}" type="sibTrans" cxnId="{E0DD0586-7B26-4AE9-BD65-4DC15D051B33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2C28F-E8CA-4AF7-9B8E-A933E38B41F5}">
      <dgm:prSet phldrT="[Texto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Recursos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hídricos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51353-F91F-491B-BE6D-5515697D5D18}" type="parTrans" cxnId="{DFCA0234-9C4E-466A-9C49-61C8E0BF5E1E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F9C3B-C9E0-4F6D-934F-F35454517674}" type="sibTrans" cxnId="{DFCA0234-9C4E-466A-9C49-61C8E0BF5E1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59996-B01F-4A59-8437-0751AB1B07A0}">
      <dgm:prSet phldrT="[Texto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Zonas de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</a:t>
          </a:r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í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cil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acceso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9CB2A-A4D4-4CBD-B26D-38B0D946ED0B}" type="parTrans" cxnId="{867FB5F1-E031-41FF-BB1F-6A61BF05FBE9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65419-AA7E-4E84-98EB-6020123DB067}" type="sibTrans" cxnId="{867FB5F1-E031-41FF-BB1F-6A61BF05FBE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08D7EC-2505-4BC3-936B-72B7B9237308}">
      <dgm:prSet phldrT="[Texto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Organismos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patógenos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4E5E2-45CA-4D14-AD1A-6599DF96D9DF}" type="parTrans" cxnId="{FD89407D-1D0F-4506-AA4B-22CC81117C9A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0F7F1-F442-415A-BB70-6DA7A470EC5D}" type="sibTrans" cxnId="{FD89407D-1D0F-4506-AA4B-22CC81117C9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135246-3AF3-4C44-878C-B00B3F064FDA}">
      <dgm:prSet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Carencia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agua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potable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34A87A-1115-4FEA-8AD9-473CB64F477C}" type="parTrans" cxnId="{6646A0B2-5689-44AB-9DB2-97A49E32D379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7D1A2-CAD6-42E4-A77C-00BD8965138C}" type="sibTrans" cxnId="{6646A0B2-5689-44AB-9DB2-97A49E32D37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4BB77D-B139-47F8-9E42-6C569A5E35A1}">
      <dgm:prSet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Enfermedades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C4FBA-2A27-4D6C-A106-F1BECD74C1E8}" type="parTrans" cxnId="{CEEE4961-B354-41BB-BB73-CB450E688921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94276-24AE-478B-B864-4A64FF67615C}" type="sibTrans" cxnId="{CEEE4961-B354-41BB-BB73-CB450E688921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E4510C-6E2E-4B72-A928-395C8B4812E3}" type="pres">
      <dgm:prSet presAssocID="{7AAB54E6-C66F-4C43-A9E7-8B6F125D62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8753E2F-C671-4CE3-8068-EBB51F546C0E}" type="pres">
      <dgm:prSet presAssocID="{E14347C4-3084-4EAF-8C83-5CB5776415F1}" presName="root1" presStyleCnt="0"/>
      <dgm:spPr/>
    </dgm:pt>
    <dgm:pt modelId="{2A711A47-FB40-4B6D-B993-C8F647EB1950}" type="pres">
      <dgm:prSet presAssocID="{E14347C4-3084-4EAF-8C83-5CB5776415F1}" presName="LevelOneTextNode" presStyleLbl="node0" presStyleIdx="0" presStyleCnt="1" custScaleY="60862" custLinFactNeighborX="-5186" custLinFactNeighborY="43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41366F-5FF0-4606-9610-D80759BC0A61}" type="pres">
      <dgm:prSet presAssocID="{E14347C4-3084-4EAF-8C83-5CB5776415F1}" presName="level2hierChild" presStyleCnt="0"/>
      <dgm:spPr/>
    </dgm:pt>
    <dgm:pt modelId="{C18C06DF-C9C6-4D2C-8083-D715FD57CDBA}" type="pres">
      <dgm:prSet presAssocID="{D3651353-F91F-491B-BE6D-5515697D5D18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1B544324-00F8-4D5A-8663-42AF0515D471}" type="pres">
      <dgm:prSet presAssocID="{D3651353-F91F-491B-BE6D-5515697D5D18}" presName="connTx" presStyleLbl="parChTrans1D2" presStyleIdx="0" presStyleCnt="3"/>
      <dgm:spPr/>
      <dgm:t>
        <a:bodyPr/>
        <a:lstStyle/>
        <a:p>
          <a:endParaRPr lang="es-EC"/>
        </a:p>
      </dgm:t>
    </dgm:pt>
    <dgm:pt modelId="{1779F676-0C85-4F9B-A92D-EA7ACA9D76DB}" type="pres">
      <dgm:prSet presAssocID="{5A02C28F-E8CA-4AF7-9B8E-A933E38B41F5}" presName="root2" presStyleCnt="0"/>
      <dgm:spPr/>
    </dgm:pt>
    <dgm:pt modelId="{A775E017-3F3C-4B02-93AF-A764A4C6541D}" type="pres">
      <dgm:prSet presAssocID="{5A02C28F-E8CA-4AF7-9B8E-A933E38B41F5}" presName="LevelTwoTextNode" presStyleLbl="node2" presStyleIdx="0" presStyleCnt="3" custLinFactNeighborX="-987" custLinFactNeighborY="22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A3B192-EDE1-4F3C-B6D5-58454567515D}" type="pres">
      <dgm:prSet presAssocID="{5A02C28F-E8CA-4AF7-9B8E-A933E38B41F5}" presName="level3hierChild" presStyleCnt="0"/>
      <dgm:spPr/>
    </dgm:pt>
    <dgm:pt modelId="{AF46C0AE-5828-4FE7-B16D-4725053493DC}" type="pres">
      <dgm:prSet presAssocID="{C3E9CB2A-A4D4-4CBD-B26D-38B0D946ED0B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640F7962-0A1C-4DDE-9655-7E248070267A}" type="pres">
      <dgm:prSet presAssocID="{C3E9CB2A-A4D4-4CBD-B26D-38B0D946ED0B}" presName="connTx" presStyleLbl="parChTrans1D2" presStyleIdx="1" presStyleCnt="3"/>
      <dgm:spPr/>
      <dgm:t>
        <a:bodyPr/>
        <a:lstStyle/>
        <a:p>
          <a:endParaRPr lang="es-EC"/>
        </a:p>
      </dgm:t>
    </dgm:pt>
    <dgm:pt modelId="{CD71BB03-3EBD-4DEE-8667-E8A049EE8E37}" type="pres">
      <dgm:prSet presAssocID="{89059996-B01F-4A59-8437-0751AB1B07A0}" presName="root2" presStyleCnt="0"/>
      <dgm:spPr/>
    </dgm:pt>
    <dgm:pt modelId="{C461B69B-A3A6-4670-9321-080246620167}" type="pres">
      <dgm:prSet presAssocID="{89059996-B01F-4A59-8437-0751AB1B07A0}" presName="LevelTwoTextNode" presStyleLbl="node2" presStyleIdx="1" presStyleCnt="3" custLinFactNeighborX="-215" custLinFactNeighborY="211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8CD244-BCDA-4CE1-BC87-5BAA690E0C55}" type="pres">
      <dgm:prSet presAssocID="{89059996-B01F-4A59-8437-0751AB1B07A0}" presName="level3hierChild" presStyleCnt="0"/>
      <dgm:spPr/>
    </dgm:pt>
    <dgm:pt modelId="{0FDFDBC4-C148-4275-AB9A-0ECF0650204C}" type="pres">
      <dgm:prSet presAssocID="{0334A87A-1115-4FEA-8AD9-473CB64F477C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6B54C308-0D9C-4685-AF58-E757F9BC8A65}" type="pres">
      <dgm:prSet presAssocID="{0334A87A-1115-4FEA-8AD9-473CB64F477C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64C778D-7792-4EC2-B3F6-1956ED444E01}" type="pres">
      <dgm:prSet presAssocID="{5D135246-3AF3-4C44-878C-B00B3F064FDA}" presName="root2" presStyleCnt="0"/>
      <dgm:spPr/>
    </dgm:pt>
    <dgm:pt modelId="{0D097753-4FD1-48A6-8F9B-0029005BF342}" type="pres">
      <dgm:prSet presAssocID="{5D135246-3AF3-4C44-878C-B00B3F064FDA}" presName="LevelTwoTextNode" presStyleLbl="node2" presStyleIdx="2" presStyleCnt="3" custLinFactNeighborX="-171" custLinFactNeighborY="2771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2E26531-5C19-42B9-A486-4F4A4827ED2B}" type="pres">
      <dgm:prSet presAssocID="{5D135246-3AF3-4C44-878C-B00B3F064FDA}" presName="level3hierChild" presStyleCnt="0"/>
      <dgm:spPr/>
    </dgm:pt>
    <dgm:pt modelId="{FEC1FDD7-F739-41B5-8FB3-81CD4884521B}" type="pres">
      <dgm:prSet presAssocID="{2124E5E2-45CA-4D14-AD1A-6599DF96D9DF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E2FA2AA1-7597-4139-AB5F-4935618373E3}" type="pres">
      <dgm:prSet presAssocID="{2124E5E2-45CA-4D14-AD1A-6599DF96D9DF}" presName="connTx" presStyleLbl="parChTrans1D3" presStyleIdx="0" presStyleCnt="2"/>
      <dgm:spPr/>
      <dgm:t>
        <a:bodyPr/>
        <a:lstStyle/>
        <a:p>
          <a:endParaRPr lang="es-EC"/>
        </a:p>
      </dgm:t>
    </dgm:pt>
    <dgm:pt modelId="{4B17D25D-E587-4AA7-A866-198447F5C4C4}" type="pres">
      <dgm:prSet presAssocID="{F308D7EC-2505-4BC3-936B-72B7B9237308}" presName="root2" presStyleCnt="0"/>
      <dgm:spPr/>
    </dgm:pt>
    <dgm:pt modelId="{28E0EBDE-4A2C-4B5C-87DC-7A375C3D83F1}" type="pres">
      <dgm:prSet presAssocID="{F308D7EC-2505-4BC3-936B-72B7B9237308}" presName="LevelTwoTextNode" presStyleLbl="node3" presStyleIdx="0" presStyleCnt="2" custLinFactNeighborY="130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A371F5-2265-4DBB-911A-223574D06959}" type="pres">
      <dgm:prSet presAssocID="{F308D7EC-2505-4BC3-936B-72B7B9237308}" presName="level3hierChild" presStyleCnt="0"/>
      <dgm:spPr/>
    </dgm:pt>
    <dgm:pt modelId="{C4DDFA8C-DF7B-49D5-A204-126647A44929}" type="pres">
      <dgm:prSet presAssocID="{01FC4FBA-2A27-4D6C-A106-F1BECD74C1E8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C9799266-E72B-405F-84A9-4319346DF35D}" type="pres">
      <dgm:prSet presAssocID="{01FC4FBA-2A27-4D6C-A106-F1BECD74C1E8}" presName="connTx" presStyleLbl="parChTrans1D3" presStyleIdx="1" presStyleCnt="2"/>
      <dgm:spPr/>
      <dgm:t>
        <a:bodyPr/>
        <a:lstStyle/>
        <a:p>
          <a:endParaRPr lang="es-EC"/>
        </a:p>
      </dgm:t>
    </dgm:pt>
    <dgm:pt modelId="{D3028B88-01F1-4F4B-A92A-F80E816FE38A}" type="pres">
      <dgm:prSet presAssocID="{AF4BB77D-B139-47F8-9E42-6C569A5E35A1}" presName="root2" presStyleCnt="0"/>
      <dgm:spPr/>
    </dgm:pt>
    <dgm:pt modelId="{CA11C9BA-361D-4CB7-9D1E-6F2081A7B084}" type="pres">
      <dgm:prSet presAssocID="{AF4BB77D-B139-47F8-9E42-6C569A5E35A1}" presName="LevelTwoTextNode" presStyleLbl="node3" presStyleIdx="1" presStyleCnt="2" custLinFactNeighborY="1925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27EB4F-388E-4E6E-8789-A8CAAE65BCA0}" type="pres">
      <dgm:prSet presAssocID="{AF4BB77D-B139-47F8-9E42-6C569A5E35A1}" presName="level3hierChild" presStyleCnt="0"/>
      <dgm:spPr/>
    </dgm:pt>
  </dgm:ptLst>
  <dgm:cxnLst>
    <dgm:cxn modelId="{A14F152A-75F8-4460-AD1B-EB33AC6A1439}" type="presOf" srcId="{D3651353-F91F-491B-BE6D-5515697D5D18}" destId="{C18C06DF-C9C6-4D2C-8083-D715FD57CDBA}" srcOrd="0" destOrd="0" presId="urn:microsoft.com/office/officeart/2008/layout/HorizontalMultiLevelHierarchy"/>
    <dgm:cxn modelId="{506680D4-FF41-463F-BAE0-D721D4B2AC3C}" type="presOf" srcId="{5A02C28F-E8CA-4AF7-9B8E-A933E38B41F5}" destId="{A775E017-3F3C-4B02-93AF-A764A4C6541D}" srcOrd="0" destOrd="0" presId="urn:microsoft.com/office/officeart/2008/layout/HorizontalMultiLevelHierarchy"/>
    <dgm:cxn modelId="{77D926C8-62D7-447B-8982-65DA9915198B}" type="presOf" srcId="{E14347C4-3084-4EAF-8C83-5CB5776415F1}" destId="{2A711A47-FB40-4B6D-B993-C8F647EB1950}" srcOrd="0" destOrd="0" presId="urn:microsoft.com/office/officeart/2008/layout/HorizontalMultiLevelHierarchy"/>
    <dgm:cxn modelId="{E0DD0586-7B26-4AE9-BD65-4DC15D051B33}" srcId="{7AAB54E6-C66F-4C43-A9E7-8B6F125D62B0}" destId="{E14347C4-3084-4EAF-8C83-5CB5776415F1}" srcOrd="0" destOrd="0" parTransId="{7312C271-F17D-4B14-81F7-CF19F9049BA3}" sibTransId="{6FCBC0DC-19D8-468B-B536-7DB225D195B4}"/>
    <dgm:cxn modelId="{F93E3CCE-53C8-4807-82CB-2AEC4797E454}" type="presOf" srcId="{0334A87A-1115-4FEA-8AD9-473CB64F477C}" destId="{6B54C308-0D9C-4685-AF58-E757F9BC8A65}" srcOrd="1" destOrd="0" presId="urn:microsoft.com/office/officeart/2008/layout/HorizontalMultiLevelHierarchy"/>
    <dgm:cxn modelId="{A288EAB1-10E1-48AC-91B7-DD610350B2D7}" type="presOf" srcId="{01FC4FBA-2A27-4D6C-A106-F1BECD74C1E8}" destId="{C9799266-E72B-405F-84A9-4319346DF35D}" srcOrd="1" destOrd="0" presId="urn:microsoft.com/office/officeart/2008/layout/HorizontalMultiLevelHierarchy"/>
    <dgm:cxn modelId="{159AA5CA-E58E-497A-832F-3D058DB73B4D}" type="presOf" srcId="{01FC4FBA-2A27-4D6C-A106-F1BECD74C1E8}" destId="{C4DDFA8C-DF7B-49D5-A204-126647A44929}" srcOrd="0" destOrd="0" presId="urn:microsoft.com/office/officeart/2008/layout/HorizontalMultiLevelHierarchy"/>
    <dgm:cxn modelId="{C1616B43-B583-4ADF-A8F1-FEB825D866F1}" type="presOf" srcId="{5D135246-3AF3-4C44-878C-B00B3F064FDA}" destId="{0D097753-4FD1-48A6-8F9B-0029005BF342}" srcOrd="0" destOrd="0" presId="urn:microsoft.com/office/officeart/2008/layout/HorizontalMultiLevelHierarchy"/>
    <dgm:cxn modelId="{173FDBAD-BE29-4C61-9CA4-426ED5F54BB9}" type="presOf" srcId="{89059996-B01F-4A59-8437-0751AB1B07A0}" destId="{C461B69B-A3A6-4670-9321-080246620167}" srcOrd="0" destOrd="0" presId="urn:microsoft.com/office/officeart/2008/layout/HorizontalMultiLevelHierarchy"/>
    <dgm:cxn modelId="{9915E662-A076-4999-8436-4028ECE99780}" type="presOf" srcId="{2124E5E2-45CA-4D14-AD1A-6599DF96D9DF}" destId="{FEC1FDD7-F739-41B5-8FB3-81CD4884521B}" srcOrd="0" destOrd="0" presId="urn:microsoft.com/office/officeart/2008/layout/HorizontalMultiLevelHierarchy"/>
    <dgm:cxn modelId="{768734D5-A684-4BCF-884D-57C85A617210}" type="presOf" srcId="{C3E9CB2A-A4D4-4CBD-B26D-38B0D946ED0B}" destId="{AF46C0AE-5828-4FE7-B16D-4725053493DC}" srcOrd="0" destOrd="0" presId="urn:microsoft.com/office/officeart/2008/layout/HorizontalMultiLevelHierarchy"/>
    <dgm:cxn modelId="{23BD3BEB-F3AE-4491-B746-594463EE0390}" type="presOf" srcId="{AF4BB77D-B139-47F8-9E42-6C569A5E35A1}" destId="{CA11C9BA-361D-4CB7-9D1E-6F2081A7B084}" srcOrd="0" destOrd="0" presId="urn:microsoft.com/office/officeart/2008/layout/HorizontalMultiLevelHierarchy"/>
    <dgm:cxn modelId="{9B7AB702-1EFE-4FE1-8929-9888E4707A15}" type="presOf" srcId="{F308D7EC-2505-4BC3-936B-72B7B9237308}" destId="{28E0EBDE-4A2C-4B5C-87DC-7A375C3D83F1}" srcOrd="0" destOrd="0" presId="urn:microsoft.com/office/officeart/2008/layout/HorizontalMultiLevelHierarchy"/>
    <dgm:cxn modelId="{DFCA0234-9C4E-466A-9C49-61C8E0BF5E1E}" srcId="{E14347C4-3084-4EAF-8C83-5CB5776415F1}" destId="{5A02C28F-E8CA-4AF7-9B8E-A933E38B41F5}" srcOrd="0" destOrd="0" parTransId="{D3651353-F91F-491B-BE6D-5515697D5D18}" sibTransId="{D4EF9C3B-C9E0-4F6D-934F-F35454517674}"/>
    <dgm:cxn modelId="{6646A0B2-5689-44AB-9DB2-97A49E32D379}" srcId="{E14347C4-3084-4EAF-8C83-5CB5776415F1}" destId="{5D135246-3AF3-4C44-878C-B00B3F064FDA}" srcOrd="2" destOrd="0" parTransId="{0334A87A-1115-4FEA-8AD9-473CB64F477C}" sibTransId="{8157D1A2-CAD6-42E4-A77C-00BD8965138C}"/>
    <dgm:cxn modelId="{B0F62A97-5656-481F-813B-4A21C785E550}" type="presOf" srcId="{7AAB54E6-C66F-4C43-A9E7-8B6F125D62B0}" destId="{96E4510C-6E2E-4B72-A928-395C8B4812E3}" srcOrd="0" destOrd="0" presId="urn:microsoft.com/office/officeart/2008/layout/HorizontalMultiLevelHierarchy"/>
    <dgm:cxn modelId="{E12A9EF7-3196-4C3A-8E14-66426F3F77CC}" type="presOf" srcId="{0334A87A-1115-4FEA-8AD9-473CB64F477C}" destId="{0FDFDBC4-C148-4275-AB9A-0ECF0650204C}" srcOrd="0" destOrd="0" presId="urn:microsoft.com/office/officeart/2008/layout/HorizontalMultiLevelHierarchy"/>
    <dgm:cxn modelId="{1651E414-BAD0-4570-A480-3D9E94A83B11}" type="presOf" srcId="{2124E5E2-45CA-4D14-AD1A-6599DF96D9DF}" destId="{E2FA2AA1-7597-4139-AB5F-4935618373E3}" srcOrd="1" destOrd="0" presId="urn:microsoft.com/office/officeart/2008/layout/HorizontalMultiLevelHierarchy"/>
    <dgm:cxn modelId="{DE90794F-678F-4230-AC60-030CA6B2BED9}" type="presOf" srcId="{D3651353-F91F-491B-BE6D-5515697D5D18}" destId="{1B544324-00F8-4D5A-8663-42AF0515D471}" srcOrd="1" destOrd="0" presId="urn:microsoft.com/office/officeart/2008/layout/HorizontalMultiLevelHierarchy"/>
    <dgm:cxn modelId="{867FB5F1-E031-41FF-BB1F-6A61BF05FBE9}" srcId="{E14347C4-3084-4EAF-8C83-5CB5776415F1}" destId="{89059996-B01F-4A59-8437-0751AB1B07A0}" srcOrd="1" destOrd="0" parTransId="{C3E9CB2A-A4D4-4CBD-B26D-38B0D946ED0B}" sibTransId="{44465419-AA7E-4E84-98EB-6020123DB067}"/>
    <dgm:cxn modelId="{CEEE4961-B354-41BB-BB73-CB450E688921}" srcId="{5D135246-3AF3-4C44-878C-B00B3F064FDA}" destId="{AF4BB77D-B139-47F8-9E42-6C569A5E35A1}" srcOrd="1" destOrd="0" parTransId="{01FC4FBA-2A27-4D6C-A106-F1BECD74C1E8}" sibTransId="{0F594276-24AE-478B-B864-4A64FF67615C}"/>
    <dgm:cxn modelId="{3D800D82-1935-4863-9502-221AA9AEC780}" type="presOf" srcId="{C3E9CB2A-A4D4-4CBD-B26D-38B0D946ED0B}" destId="{640F7962-0A1C-4DDE-9655-7E248070267A}" srcOrd="1" destOrd="0" presId="urn:microsoft.com/office/officeart/2008/layout/HorizontalMultiLevelHierarchy"/>
    <dgm:cxn modelId="{FD89407D-1D0F-4506-AA4B-22CC81117C9A}" srcId="{5D135246-3AF3-4C44-878C-B00B3F064FDA}" destId="{F308D7EC-2505-4BC3-936B-72B7B9237308}" srcOrd="0" destOrd="0" parTransId="{2124E5E2-45CA-4D14-AD1A-6599DF96D9DF}" sibTransId="{62D0F7F1-F442-415A-BB70-6DA7A470EC5D}"/>
    <dgm:cxn modelId="{4C5BC56B-3378-4747-9F71-6BB38D44D459}" type="presParOf" srcId="{96E4510C-6E2E-4B72-A928-395C8B4812E3}" destId="{68753E2F-C671-4CE3-8068-EBB51F546C0E}" srcOrd="0" destOrd="0" presId="urn:microsoft.com/office/officeart/2008/layout/HorizontalMultiLevelHierarchy"/>
    <dgm:cxn modelId="{85ED8950-7CA6-4DF3-9BCD-2ED8EF0AA409}" type="presParOf" srcId="{68753E2F-C671-4CE3-8068-EBB51F546C0E}" destId="{2A711A47-FB40-4B6D-B993-C8F647EB1950}" srcOrd="0" destOrd="0" presId="urn:microsoft.com/office/officeart/2008/layout/HorizontalMultiLevelHierarchy"/>
    <dgm:cxn modelId="{7B154A4F-A090-43A3-B5E3-12F43ED63DA3}" type="presParOf" srcId="{68753E2F-C671-4CE3-8068-EBB51F546C0E}" destId="{5941366F-5FF0-4606-9610-D80759BC0A61}" srcOrd="1" destOrd="0" presId="urn:microsoft.com/office/officeart/2008/layout/HorizontalMultiLevelHierarchy"/>
    <dgm:cxn modelId="{A25AD75F-FD6F-4029-A299-0E32F71BC60D}" type="presParOf" srcId="{5941366F-5FF0-4606-9610-D80759BC0A61}" destId="{C18C06DF-C9C6-4D2C-8083-D715FD57CDBA}" srcOrd="0" destOrd="0" presId="urn:microsoft.com/office/officeart/2008/layout/HorizontalMultiLevelHierarchy"/>
    <dgm:cxn modelId="{8AB6C5EA-7F68-4DA5-9233-043B7469C1B9}" type="presParOf" srcId="{C18C06DF-C9C6-4D2C-8083-D715FD57CDBA}" destId="{1B544324-00F8-4D5A-8663-42AF0515D471}" srcOrd="0" destOrd="0" presId="urn:microsoft.com/office/officeart/2008/layout/HorizontalMultiLevelHierarchy"/>
    <dgm:cxn modelId="{A72294AC-95E3-4011-B747-3141D15E1A39}" type="presParOf" srcId="{5941366F-5FF0-4606-9610-D80759BC0A61}" destId="{1779F676-0C85-4F9B-A92D-EA7ACA9D76DB}" srcOrd="1" destOrd="0" presId="urn:microsoft.com/office/officeart/2008/layout/HorizontalMultiLevelHierarchy"/>
    <dgm:cxn modelId="{9E7A496A-1309-46FA-8D7C-55B2A795CF26}" type="presParOf" srcId="{1779F676-0C85-4F9B-A92D-EA7ACA9D76DB}" destId="{A775E017-3F3C-4B02-93AF-A764A4C6541D}" srcOrd="0" destOrd="0" presId="urn:microsoft.com/office/officeart/2008/layout/HorizontalMultiLevelHierarchy"/>
    <dgm:cxn modelId="{FC3AC17F-F5DF-4E73-8793-6E6D1F51C026}" type="presParOf" srcId="{1779F676-0C85-4F9B-A92D-EA7ACA9D76DB}" destId="{CDA3B192-EDE1-4F3C-B6D5-58454567515D}" srcOrd="1" destOrd="0" presId="urn:microsoft.com/office/officeart/2008/layout/HorizontalMultiLevelHierarchy"/>
    <dgm:cxn modelId="{936B11B7-6CA4-4695-BE48-4B8B12AEA2DB}" type="presParOf" srcId="{5941366F-5FF0-4606-9610-D80759BC0A61}" destId="{AF46C0AE-5828-4FE7-B16D-4725053493DC}" srcOrd="2" destOrd="0" presId="urn:microsoft.com/office/officeart/2008/layout/HorizontalMultiLevelHierarchy"/>
    <dgm:cxn modelId="{757981AA-2D25-4CD8-B222-DE329F262B8B}" type="presParOf" srcId="{AF46C0AE-5828-4FE7-B16D-4725053493DC}" destId="{640F7962-0A1C-4DDE-9655-7E248070267A}" srcOrd="0" destOrd="0" presId="urn:microsoft.com/office/officeart/2008/layout/HorizontalMultiLevelHierarchy"/>
    <dgm:cxn modelId="{049B9683-E70E-4FF4-ABCF-7FA707C7D181}" type="presParOf" srcId="{5941366F-5FF0-4606-9610-D80759BC0A61}" destId="{CD71BB03-3EBD-4DEE-8667-E8A049EE8E37}" srcOrd="3" destOrd="0" presId="urn:microsoft.com/office/officeart/2008/layout/HorizontalMultiLevelHierarchy"/>
    <dgm:cxn modelId="{A3C708A5-4CD0-441F-A8AF-0F77802E3CB7}" type="presParOf" srcId="{CD71BB03-3EBD-4DEE-8667-E8A049EE8E37}" destId="{C461B69B-A3A6-4670-9321-080246620167}" srcOrd="0" destOrd="0" presId="urn:microsoft.com/office/officeart/2008/layout/HorizontalMultiLevelHierarchy"/>
    <dgm:cxn modelId="{38A492E3-6585-497B-B02C-B8275C1D6CC3}" type="presParOf" srcId="{CD71BB03-3EBD-4DEE-8667-E8A049EE8E37}" destId="{A98CD244-BCDA-4CE1-BC87-5BAA690E0C55}" srcOrd="1" destOrd="0" presId="urn:microsoft.com/office/officeart/2008/layout/HorizontalMultiLevelHierarchy"/>
    <dgm:cxn modelId="{3C05FA84-710C-4C3F-B632-1452C5D33D84}" type="presParOf" srcId="{5941366F-5FF0-4606-9610-D80759BC0A61}" destId="{0FDFDBC4-C148-4275-AB9A-0ECF0650204C}" srcOrd="4" destOrd="0" presId="urn:microsoft.com/office/officeart/2008/layout/HorizontalMultiLevelHierarchy"/>
    <dgm:cxn modelId="{583F6429-661F-443F-9E4F-90E2E4A52D0D}" type="presParOf" srcId="{0FDFDBC4-C148-4275-AB9A-0ECF0650204C}" destId="{6B54C308-0D9C-4685-AF58-E757F9BC8A65}" srcOrd="0" destOrd="0" presId="urn:microsoft.com/office/officeart/2008/layout/HorizontalMultiLevelHierarchy"/>
    <dgm:cxn modelId="{3F03771C-427E-4A5E-A408-72A8608397C7}" type="presParOf" srcId="{5941366F-5FF0-4606-9610-D80759BC0A61}" destId="{664C778D-7792-4EC2-B3F6-1956ED444E01}" srcOrd="5" destOrd="0" presId="urn:microsoft.com/office/officeart/2008/layout/HorizontalMultiLevelHierarchy"/>
    <dgm:cxn modelId="{A33254CC-561B-4518-B22D-05A6EAD45EDF}" type="presParOf" srcId="{664C778D-7792-4EC2-B3F6-1956ED444E01}" destId="{0D097753-4FD1-48A6-8F9B-0029005BF342}" srcOrd="0" destOrd="0" presId="urn:microsoft.com/office/officeart/2008/layout/HorizontalMultiLevelHierarchy"/>
    <dgm:cxn modelId="{9B8F4195-E668-444A-BEF6-AC7E64DB24D1}" type="presParOf" srcId="{664C778D-7792-4EC2-B3F6-1956ED444E01}" destId="{62E26531-5C19-42B9-A486-4F4A4827ED2B}" srcOrd="1" destOrd="0" presId="urn:microsoft.com/office/officeart/2008/layout/HorizontalMultiLevelHierarchy"/>
    <dgm:cxn modelId="{633C689B-C5E3-4F05-A6CE-F4D629947699}" type="presParOf" srcId="{62E26531-5C19-42B9-A486-4F4A4827ED2B}" destId="{FEC1FDD7-F739-41B5-8FB3-81CD4884521B}" srcOrd="0" destOrd="0" presId="urn:microsoft.com/office/officeart/2008/layout/HorizontalMultiLevelHierarchy"/>
    <dgm:cxn modelId="{306AEE8A-5846-4344-B0C1-0551FC7BF797}" type="presParOf" srcId="{FEC1FDD7-F739-41B5-8FB3-81CD4884521B}" destId="{E2FA2AA1-7597-4139-AB5F-4935618373E3}" srcOrd="0" destOrd="0" presId="urn:microsoft.com/office/officeart/2008/layout/HorizontalMultiLevelHierarchy"/>
    <dgm:cxn modelId="{001814C7-111C-4B3A-816B-73E44230089D}" type="presParOf" srcId="{62E26531-5C19-42B9-A486-4F4A4827ED2B}" destId="{4B17D25D-E587-4AA7-A866-198447F5C4C4}" srcOrd="1" destOrd="0" presId="urn:microsoft.com/office/officeart/2008/layout/HorizontalMultiLevelHierarchy"/>
    <dgm:cxn modelId="{2AE0EFFD-4778-40A7-9E96-E82780D6D100}" type="presParOf" srcId="{4B17D25D-E587-4AA7-A866-198447F5C4C4}" destId="{28E0EBDE-4A2C-4B5C-87DC-7A375C3D83F1}" srcOrd="0" destOrd="0" presId="urn:microsoft.com/office/officeart/2008/layout/HorizontalMultiLevelHierarchy"/>
    <dgm:cxn modelId="{23E64CEE-487E-42C8-BF72-8FB9093A4B44}" type="presParOf" srcId="{4B17D25D-E587-4AA7-A866-198447F5C4C4}" destId="{A9A371F5-2265-4DBB-911A-223574D06959}" srcOrd="1" destOrd="0" presId="urn:microsoft.com/office/officeart/2008/layout/HorizontalMultiLevelHierarchy"/>
    <dgm:cxn modelId="{50C481BA-2EDD-4C1C-91FC-6D93F686A240}" type="presParOf" srcId="{62E26531-5C19-42B9-A486-4F4A4827ED2B}" destId="{C4DDFA8C-DF7B-49D5-A204-126647A44929}" srcOrd="2" destOrd="0" presId="urn:microsoft.com/office/officeart/2008/layout/HorizontalMultiLevelHierarchy"/>
    <dgm:cxn modelId="{05EABFE6-9DBF-4011-B3E9-7328DA0AB9A9}" type="presParOf" srcId="{C4DDFA8C-DF7B-49D5-A204-126647A44929}" destId="{C9799266-E72B-405F-84A9-4319346DF35D}" srcOrd="0" destOrd="0" presId="urn:microsoft.com/office/officeart/2008/layout/HorizontalMultiLevelHierarchy"/>
    <dgm:cxn modelId="{1FF17840-38CB-49ED-9517-4FCCD2D2140E}" type="presParOf" srcId="{62E26531-5C19-42B9-A486-4F4A4827ED2B}" destId="{D3028B88-01F1-4F4B-A92A-F80E816FE38A}" srcOrd="3" destOrd="0" presId="urn:microsoft.com/office/officeart/2008/layout/HorizontalMultiLevelHierarchy"/>
    <dgm:cxn modelId="{C5CBBB63-D793-41BB-8E08-815B00D2482D}" type="presParOf" srcId="{D3028B88-01F1-4F4B-A92A-F80E816FE38A}" destId="{CA11C9BA-361D-4CB7-9D1E-6F2081A7B084}" srcOrd="0" destOrd="0" presId="urn:microsoft.com/office/officeart/2008/layout/HorizontalMultiLevelHierarchy"/>
    <dgm:cxn modelId="{CDF81B83-B63A-4D47-B446-8C36708EF199}" type="presParOf" srcId="{D3028B88-01F1-4F4B-A92A-F80E816FE38A}" destId="{9427EB4F-388E-4E6E-8789-A8CAAE65BC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266F40-877D-47B9-ADF7-2FEE2F2E3CF1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00F2070-6A24-44D1-97B0-FFA2AA25198A}">
      <dgm:prSet phldrT="[Texto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Filtrado grueso</a:t>
          </a:r>
          <a:endParaRPr lang="es-EC" b="1" dirty="0">
            <a:solidFill>
              <a:schemeClr val="tx1"/>
            </a:solidFill>
          </a:endParaRPr>
        </a:p>
      </dgm:t>
    </dgm:pt>
    <dgm:pt modelId="{18B27A2E-F0A3-4538-81F7-936C61BCE4D3}" type="parTrans" cxnId="{35CB56E9-1A5B-420E-88C8-257C4D4593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4A2086F-0B13-44F1-A9DB-DDCBE96B8F58}" type="sibTrans" cxnId="{35CB56E9-1A5B-420E-88C8-257C4D4593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E63117A-163B-45EC-9F5B-52582825E9F1}">
      <dgm:prSet phldrT="[Texto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Filtros de arena (1 mm)</a:t>
          </a:r>
          <a:endParaRPr lang="es-EC" dirty="0">
            <a:solidFill>
              <a:schemeClr val="tx1"/>
            </a:solidFill>
          </a:endParaRPr>
        </a:p>
      </dgm:t>
    </dgm:pt>
    <dgm:pt modelId="{C6264947-5346-4CDF-8AFB-6F824DA0BFE4}" type="parTrans" cxnId="{E762FE85-AFAB-4C11-ADD0-0E97ADFC35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7901F62-8A6A-41F3-ABA5-9B07550B31E4}" type="sibTrans" cxnId="{E762FE85-AFAB-4C11-ADD0-0E97ADFC35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AC4D3C-331D-432A-AC64-BC7A4C763084}">
      <dgm:prSet phldrT="[Texto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Filtro de cartucho (1 um)</a:t>
          </a:r>
          <a:endParaRPr lang="es-EC" dirty="0">
            <a:solidFill>
              <a:schemeClr val="tx1"/>
            </a:solidFill>
          </a:endParaRPr>
        </a:p>
      </dgm:t>
    </dgm:pt>
    <dgm:pt modelId="{1999FFA3-3975-4E10-9F8B-030E2C3397A2}" type="parTrans" cxnId="{2674243B-2D22-4E3F-A9CD-12479B2A262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E8865DA-EA7D-4309-AA8F-B13E4D249060}" type="sibTrans" cxnId="{2674243B-2D22-4E3F-A9CD-12479B2A262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BC1F03E-4143-4F73-88F1-026A1708823B}">
      <dgm:prSet phldrT="[Texto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Osmosis inversa</a:t>
          </a:r>
          <a:endParaRPr lang="es-EC" b="1" dirty="0">
            <a:solidFill>
              <a:schemeClr val="tx1"/>
            </a:solidFill>
          </a:endParaRPr>
        </a:p>
      </dgm:t>
    </dgm:pt>
    <dgm:pt modelId="{D71D537A-2B32-49EE-A970-B84965B3058E}" type="parTrans" cxnId="{9465B1CC-EA52-4600-B88A-FB81085B7D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EEE26F-3041-4D4E-BA56-6AC4031AF765}" type="sibTrans" cxnId="{9465B1CC-EA52-4600-B88A-FB81085B7D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718E04E-3458-462C-8D7B-F34600527337}">
      <dgm:prSet phldrT="[Texto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Líquidos</a:t>
          </a:r>
          <a:endParaRPr lang="es-EC" dirty="0">
            <a:solidFill>
              <a:schemeClr val="tx1"/>
            </a:solidFill>
          </a:endParaRPr>
        </a:p>
      </dgm:t>
    </dgm:pt>
    <dgm:pt modelId="{BBAC41D6-E1C4-4756-AD8E-555C93AE7654}" type="parTrans" cxnId="{CB7D53BC-89B4-4131-93FE-9EE00D92693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4AB598D-D8FC-44B6-AD5F-E82EB15D355F}" type="sibTrans" cxnId="{CB7D53BC-89B4-4131-93FE-9EE00D92693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8F5534B-1508-48FE-9E61-9A342E22534E}">
      <dgm:prSet phldrT="[Texto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Material poroso (tamiz)</a:t>
          </a:r>
          <a:endParaRPr lang="es-EC" dirty="0">
            <a:solidFill>
              <a:schemeClr val="tx1"/>
            </a:solidFill>
          </a:endParaRPr>
        </a:p>
      </dgm:t>
    </dgm:pt>
    <dgm:pt modelId="{05F2BBBB-06AA-47DF-9B6E-EB37CF26D9F3}" type="parTrans" cxnId="{9D99F7D2-E0F0-40B2-A381-4A3E0112B40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19A7E95-B671-4FA0-923D-50E3A161B421}" type="sibTrans" cxnId="{9D99F7D2-E0F0-40B2-A381-4A3E0112B40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8C348B-2030-4309-BFEE-BCC15EC984FE}">
      <dgm:prSet phldrT="[Texto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Microfiltrado</a:t>
          </a:r>
          <a:endParaRPr lang="es-EC" b="1" dirty="0">
            <a:solidFill>
              <a:schemeClr val="tx1"/>
            </a:solidFill>
          </a:endParaRPr>
        </a:p>
      </dgm:t>
    </dgm:pt>
    <dgm:pt modelId="{28747E8D-D6AE-4415-9D36-B9A2C1DC20C5}" type="parTrans" cxnId="{54EA9A82-054F-4696-BF62-28B32B96C3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4D65DA6-6E73-44F0-ADB8-A484700356F7}" type="sibTrans" cxnId="{54EA9A82-054F-4696-BF62-28B32B96C3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24668E-9A5E-4721-A9FA-256B07A4EC83}">
      <dgm:prSet phldrT="[Texto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Membranas</a:t>
          </a:r>
          <a:endParaRPr lang="es-EC" dirty="0">
            <a:solidFill>
              <a:schemeClr val="tx1"/>
            </a:solidFill>
          </a:endParaRPr>
        </a:p>
      </dgm:t>
    </dgm:pt>
    <dgm:pt modelId="{A08C94A9-AB41-41EE-9683-7BF9E1F7D169}" type="parTrans" cxnId="{5E53BE09-5E1C-466C-B762-69F93B895F9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EA4AB4C-7EFD-4DB3-AC6B-66731B9CDB75}" type="sibTrans" cxnId="{5E53BE09-5E1C-466C-B762-69F93B895F9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C3C6244-42E9-4AF3-9737-6501FD556BD3}">
      <dgm:prSet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Destilación</a:t>
          </a:r>
          <a:endParaRPr lang="es-EC" b="1" dirty="0">
            <a:solidFill>
              <a:schemeClr val="tx1"/>
            </a:solidFill>
          </a:endParaRPr>
        </a:p>
      </dgm:t>
    </dgm:pt>
    <dgm:pt modelId="{212FB19F-EEA4-45D2-862A-5571F21A33C2}" type="parTrans" cxnId="{1F850A4E-FCAE-4D72-AD5A-5A7D37F63C0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83BCC2-D2BA-4F82-AC4A-A76C5DD2C1EF}" type="sibTrans" cxnId="{1F850A4E-FCAE-4D72-AD5A-5A7D37F63C0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D5379C-27D7-46F5-A5E9-DECCD15E02B4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Método de purificación más antiguo</a:t>
          </a:r>
          <a:endParaRPr lang="es-EC" dirty="0">
            <a:solidFill>
              <a:schemeClr val="tx1"/>
            </a:solidFill>
          </a:endParaRPr>
        </a:p>
      </dgm:t>
    </dgm:pt>
    <dgm:pt modelId="{0D103E9E-1D81-4DD8-B642-C885BC85A356}" type="parTrans" cxnId="{AD06598D-C812-4890-9E3F-E4C01A1103F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E0CF457-E562-4A70-BA3B-50529662F428}" type="sibTrans" cxnId="{AD06598D-C812-4890-9E3F-E4C01A1103F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A5CF3C7-FD8B-4189-A35D-6A3ED5F6E964}">
      <dgm:prSet phldrT="[Texto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Micropartículas</a:t>
          </a:r>
          <a:r>
            <a:rPr lang="en-US" dirty="0" smtClean="0">
              <a:solidFill>
                <a:schemeClr val="tx1"/>
              </a:solidFill>
            </a:rPr>
            <a:t> (0,1 – 10 um)</a:t>
          </a:r>
          <a:endParaRPr lang="es-EC" dirty="0">
            <a:solidFill>
              <a:schemeClr val="tx1"/>
            </a:solidFill>
          </a:endParaRPr>
        </a:p>
      </dgm:t>
    </dgm:pt>
    <dgm:pt modelId="{85628E73-5333-462A-AC0D-E6128D3C7FC5}" type="parTrans" cxnId="{BE16EFF6-54C6-41F5-AE18-1A696180E8F3}">
      <dgm:prSet/>
      <dgm:spPr/>
      <dgm:t>
        <a:bodyPr/>
        <a:lstStyle/>
        <a:p>
          <a:endParaRPr lang="es-EC"/>
        </a:p>
      </dgm:t>
    </dgm:pt>
    <dgm:pt modelId="{188D219C-7EB7-479B-958A-B8D85784DB4A}" type="sibTrans" cxnId="{BE16EFF6-54C6-41F5-AE18-1A696180E8F3}">
      <dgm:prSet/>
      <dgm:spPr/>
      <dgm:t>
        <a:bodyPr/>
        <a:lstStyle/>
        <a:p>
          <a:endParaRPr lang="es-EC"/>
        </a:p>
      </dgm:t>
    </dgm:pt>
    <dgm:pt modelId="{DF3B09D0-55EB-4B67-910D-BD1EB35D2EE2}" type="pres">
      <dgm:prSet presAssocID="{5D266F40-877D-47B9-ADF7-2FEE2F2E3C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F8DB66-60BF-4880-8560-27797DD89269}" type="pres">
      <dgm:prSet presAssocID="{A00F2070-6A24-44D1-97B0-FFA2AA25198A}" presName="composite" presStyleCnt="0"/>
      <dgm:spPr/>
    </dgm:pt>
    <dgm:pt modelId="{7181DEA6-1BF5-42B8-9893-2D81304AD51F}" type="pres">
      <dgm:prSet presAssocID="{A00F2070-6A24-44D1-97B0-FFA2AA25198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BDBF4D-3302-4FAD-A70E-3638040B51DB}" type="pres">
      <dgm:prSet presAssocID="{A00F2070-6A24-44D1-97B0-FFA2AA25198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254CFD-1692-43DF-A5BF-AAD0D1B6E0CF}" type="pres">
      <dgm:prSet presAssocID="{E4A2086F-0B13-44F1-A9DB-DDCBE96B8F58}" presName="space" presStyleCnt="0"/>
      <dgm:spPr/>
    </dgm:pt>
    <dgm:pt modelId="{9ACA0FE3-3D9D-4399-8AC8-F38533AEF230}" type="pres">
      <dgm:prSet presAssocID="{EBC1F03E-4143-4F73-88F1-026A1708823B}" presName="composite" presStyleCnt="0"/>
      <dgm:spPr/>
    </dgm:pt>
    <dgm:pt modelId="{D7DA8BDC-79ED-4F94-906E-B51B45735386}" type="pres">
      <dgm:prSet presAssocID="{EBC1F03E-4143-4F73-88F1-026A1708823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9B701-1680-4274-881A-21F0913D7639}" type="pres">
      <dgm:prSet presAssocID="{EBC1F03E-4143-4F73-88F1-026A1708823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7BA3E-77FC-439F-9759-9F857E558E43}" type="pres">
      <dgm:prSet presAssocID="{1DEEE26F-3041-4D4E-BA56-6AC4031AF765}" presName="space" presStyleCnt="0"/>
      <dgm:spPr/>
    </dgm:pt>
    <dgm:pt modelId="{A301DE88-6255-4771-B137-2849E5D66863}" type="pres">
      <dgm:prSet presAssocID="{0C3C6244-42E9-4AF3-9737-6501FD556BD3}" presName="composite" presStyleCnt="0"/>
      <dgm:spPr/>
    </dgm:pt>
    <dgm:pt modelId="{4B2B038A-A2D6-4308-8710-FD091C84D42A}" type="pres">
      <dgm:prSet presAssocID="{0C3C6244-42E9-4AF3-9737-6501FD556BD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C6B618-76B1-4CBD-9C55-94AE5F8887C3}" type="pres">
      <dgm:prSet presAssocID="{0C3C6244-42E9-4AF3-9737-6501FD556BD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8C29BF-9523-4391-A7D5-0B0A9DA5C792}" type="pres">
      <dgm:prSet presAssocID="{1183BCC2-D2BA-4F82-AC4A-A76C5DD2C1EF}" presName="space" presStyleCnt="0"/>
      <dgm:spPr/>
    </dgm:pt>
    <dgm:pt modelId="{E0FD0FD7-E393-42E7-951D-FE3C60B2528B}" type="pres">
      <dgm:prSet presAssocID="{3E8C348B-2030-4309-BFEE-BCC15EC984FE}" presName="composite" presStyleCnt="0"/>
      <dgm:spPr/>
    </dgm:pt>
    <dgm:pt modelId="{8B20729D-BF8D-4C62-9F98-AE782A914E88}" type="pres">
      <dgm:prSet presAssocID="{3E8C348B-2030-4309-BFEE-BCC15EC984F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21F156-326B-4334-BB83-90C23F26A86B}" type="pres">
      <dgm:prSet presAssocID="{3E8C348B-2030-4309-BFEE-BCC15EC984F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EA9A82-054F-4696-BF62-28B32B96C35F}" srcId="{5D266F40-877D-47B9-ADF7-2FEE2F2E3CF1}" destId="{3E8C348B-2030-4309-BFEE-BCC15EC984FE}" srcOrd="3" destOrd="0" parTransId="{28747E8D-D6AE-4415-9D36-B9A2C1DC20C5}" sibTransId="{A4D65DA6-6E73-44F0-ADB8-A484700356F7}"/>
    <dgm:cxn modelId="{981245A5-61A2-4CA7-8D07-F9D61032E8E8}" type="presOf" srcId="{58F5534B-1508-48FE-9E61-9A342E22534E}" destId="{C179B701-1680-4274-881A-21F0913D7639}" srcOrd="0" destOrd="1" presId="urn:microsoft.com/office/officeart/2005/8/layout/hList1"/>
    <dgm:cxn modelId="{091E78C3-21C4-449C-98FB-796B09AA0B71}" type="presOf" srcId="{1DD5379C-27D7-46F5-A5E9-DECCD15E02B4}" destId="{EDC6B618-76B1-4CBD-9C55-94AE5F8887C3}" srcOrd="0" destOrd="0" presId="urn:microsoft.com/office/officeart/2005/8/layout/hList1"/>
    <dgm:cxn modelId="{7E3F5470-D12F-48E6-972D-3A689F3F9F4A}" type="presOf" srcId="{3524668E-9A5E-4721-A9FA-256B07A4EC83}" destId="{C821F156-326B-4334-BB83-90C23F26A86B}" srcOrd="0" destOrd="0" presId="urn:microsoft.com/office/officeart/2005/8/layout/hList1"/>
    <dgm:cxn modelId="{A48680B3-404C-4252-9912-CE6A0D23E7C8}" type="presOf" srcId="{A00F2070-6A24-44D1-97B0-FFA2AA25198A}" destId="{7181DEA6-1BF5-42B8-9893-2D81304AD51F}" srcOrd="0" destOrd="0" presId="urn:microsoft.com/office/officeart/2005/8/layout/hList1"/>
    <dgm:cxn modelId="{8B7461CE-9741-4D2B-B080-7B1FB09D9F24}" type="presOf" srcId="{EEAC4D3C-331D-432A-AC64-BC7A4C763084}" destId="{C3BDBF4D-3302-4FAD-A70E-3638040B51DB}" srcOrd="0" destOrd="1" presId="urn:microsoft.com/office/officeart/2005/8/layout/hList1"/>
    <dgm:cxn modelId="{BE16EFF6-54C6-41F5-AE18-1A696180E8F3}" srcId="{3E8C348B-2030-4309-BFEE-BCC15EC984FE}" destId="{AA5CF3C7-FD8B-4189-A35D-6A3ED5F6E964}" srcOrd="1" destOrd="0" parTransId="{85628E73-5333-462A-AC0D-E6128D3C7FC5}" sibTransId="{188D219C-7EB7-479B-958A-B8D85784DB4A}"/>
    <dgm:cxn modelId="{8CBE01A2-0C56-4AD8-8275-B00B95BC6462}" type="presOf" srcId="{0C3C6244-42E9-4AF3-9737-6501FD556BD3}" destId="{4B2B038A-A2D6-4308-8710-FD091C84D42A}" srcOrd="0" destOrd="0" presId="urn:microsoft.com/office/officeart/2005/8/layout/hList1"/>
    <dgm:cxn modelId="{9465B1CC-EA52-4600-B88A-FB81085B7D54}" srcId="{5D266F40-877D-47B9-ADF7-2FEE2F2E3CF1}" destId="{EBC1F03E-4143-4F73-88F1-026A1708823B}" srcOrd="1" destOrd="0" parTransId="{D71D537A-2B32-49EE-A970-B84965B3058E}" sibTransId="{1DEEE26F-3041-4D4E-BA56-6AC4031AF765}"/>
    <dgm:cxn modelId="{CB7D53BC-89B4-4131-93FE-9EE00D926935}" srcId="{EBC1F03E-4143-4F73-88F1-026A1708823B}" destId="{9718E04E-3458-462C-8D7B-F34600527337}" srcOrd="0" destOrd="0" parTransId="{BBAC41D6-E1C4-4756-AD8E-555C93AE7654}" sibTransId="{94AB598D-D8FC-44B6-AD5F-E82EB15D355F}"/>
    <dgm:cxn modelId="{2674243B-2D22-4E3F-A9CD-12479B2A2628}" srcId="{A00F2070-6A24-44D1-97B0-FFA2AA25198A}" destId="{EEAC4D3C-331D-432A-AC64-BC7A4C763084}" srcOrd="1" destOrd="0" parTransId="{1999FFA3-3975-4E10-9F8B-030E2C3397A2}" sibTransId="{5E8865DA-EA7D-4309-AA8F-B13E4D249060}"/>
    <dgm:cxn modelId="{9D99F7D2-E0F0-40B2-A381-4A3E0112B40D}" srcId="{EBC1F03E-4143-4F73-88F1-026A1708823B}" destId="{58F5534B-1508-48FE-9E61-9A342E22534E}" srcOrd="1" destOrd="0" parTransId="{05F2BBBB-06AA-47DF-9B6E-EB37CF26D9F3}" sibTransId="{319A7E95-B671-4FA0-923D-50E3A161B421}"/>
    <dgm:cxn modelId="{E762FE85-AFAB-4C11-ADD0-0E97ADFC3553}" srcId="{A00F2070-6A24-44D1-97B0-FFA2AA25198A}" destId="{7E63117A-163B-45EC-9F5B-52582825E9F1}" srcOrd="0" destOrd="0" parTransId="{C6264947-5346-4CDF-8AFB-6F824DA0BFE4}" sibTransId="{17901F62-8A6A-41F3-ABA5-9B07550B31E4}"/>
    <dgm:cxn modelId="{35CB56E9-1A5B-420E-88C8-257C4D4593FA}" srcId="{5D266F40-877D-47B9-ADF7-2FEE2F2E3CF1}" destId="{A00F2070-6A24-44D1-97B0-FFA2AA25198A}" srcOrd="0" destOrd="0" parTransId="{18B27A2E-F0A3-4538-81F7-936C61BCE4D3}" sibTransId="{E4A2086F-0B13-44F1-A9DB-DDCBE96B8F58}"/>
    <dgm:cxn modelId="{AAF2D71B-0D04-4D91-9B2D-48C64E8C9B54}" type="presOf" srcId="{9718E04E-3458-462C-8D7B-F34600527337}" destId="{C179B701-1680-4274-881A-21F0913D7639}" srcOrd="0" destOrd="0" presId="urn:microsoft.com/office/officeart/2005/8/layout/hList1"/>
    <dgm:cxn modelId="{AD06598D-C812-4890-9E3F-E4C01A1103F6}" srcId="{0C3C6244-42E9-4AF3-9737-6501FD556BD3}" destId="{1DD5379C-27D7-46F5-A5E9-DECCD15E02B4}" srcOrd="0" destOrd="0" parTransId="{0D103E9E-1D81-4DD8-B642-C885BC85A356}" sibTransId="{0E0CF457-E562-4A70-BA3B-50529662F428}"/>
    <dgm:cxn modelId="{C21E3232-FBD3-4F83-8EB2-CADAAD2B9D1D}" type="presOf" srcId="{EBC1F03E-4143-4F73-88F1-026A1708823B}" destId="{D7DA8BDC-79ED-4F94-906E-B51B45735386}" srcOrd="0" destOrd="0" presId="urn:microsoft.com/office/officeart/2005/8/layout/hList1"/>
    <dgm:cxn modelId="{023C2937-D04B-4B51-AE62-17B87DDC3A3E}" type="presOf" srcId="{7E63117A-163B-45EC-9F5B-52582825E9F1}" destId="{C3BDBF4D-3302-4FAD-A70E-3638040B51DB}" srcOrd="0" destOrd="0" presId="urn:microsoft.com/office/officeart/2005/8/layout/hList1"/>
    <dgm:cxn modelId="{5E53BE09-5E1C-466C-B762-69F93B895F9B}" srcId="{3E8C348B-2030-4309-BFEE-BCC15EC984FE}" destId="{3524668E-9A5E-4721-A9FA-256B07A4EC83}" srcOrd="0" destOrd="0" parTransId="{A08C94A9-AB41-41EE-9683-7BF9E1F7D169}" sibTransId="{7EA4AB4C-7EFD-4DB3-AC6B-66731B9CDB75}"/>
    <dgm:cxn modelId="{CEBB5193-4A39-4B0E-B619-46DE0B363FCF}" type="presOf" srcId="{5D266F40-877D-47B9-ADF7-2FEE2F2E3CF1}" destId="{DF3B09D0-55EB-4B67-910D-BD1EB35D2EE2}" srcOrd="0" destOrd="0" presId="urn:microsoft.com/office/officeart/2005/8/layout/hList1"/>
    <dgm:cxn modelId="{0EC3B672-9FF2-42D7-8BCE-C88AF99E9F39}" type="presOf" srcId="{AA5CF3C7-FD8B-4189-A35D-6A3ED5F6E964}" destId="{C821F156-326B-4334-BB83-90C23F26A86B}" srcOrd="0" destOrd="1" presId="urn:microsoft.com/office/officeart/2005/8/layout/hList1"/>
    <dgm:cxn modelId="{62AFBC95-829F-4D01-9E86-0AC6F4A49C99}" type="presOf" srcId="{3E8C348B-2030-4309-BFEE-BCC15EC984FE}" destId="{8B20729D-BF8D-4C62-9F98-AE782A914E88}" srcOrd="0" destOrd="0" presId="urn:microsoft.com/office/officeart/2005/8/layout/hList1"/>
    <dgm:cxn modelId="{1F850A4E-FCAE-4D72-AD5A-5A7D37F63C0C}" srcId="{5D266F40-877D-47B9-ADF7-2FEE2F2E3CF1}" destId="{0C3C6244-42E9-4AF3-9737-6501FD556BD3}" srcOrd="2" destOrd="0" parTransId="{212FB19F-EEA4-45D2-862A-5571F21A33C2}" sibTransId="{1183BCC2-D2BA-4F82-AC4A-A76C5DD2C1EF}"/>
    <dgm:cxn modelId="{09AD9A1E-6C54-4A85-81EF-EA6BD745B30B}" type="presParOf" srcId="{DF3B09D0-55EB-4B67-910D-BD1EB35D2EE2}" destId="{31F8DB66-60BF-4880-8560-27797DD89269}" srcOrd="0" destOrd="0" presId="urn:microsoft.com/office/officeart/2005/8/layout/hList1"/>
    <dgm:cxn modelId="{663E6A4E-4EB8-42F5-BEC8-2D9C61527553}" type="presParOf" srcId="{31F8DB66-60BF-4880-8560-27797DD89269}" destId="{7181DEA6-1BF5-42B8-9893-2D81304AD51F}" srcOrd="0" destOrd="0" presId="urn:microsoft.com/office/officeart/2005/8/layout/hList1"/>
    <dgm:cxn modelId="{630EDAE2-89A6-426C-BD8C-ECB0F705B06B}" type="presParOf" srcId="{31F8DB66-60BF-4880-8560-27797DD89269}" destId="{C3BDBF4D-3302-4FAD-A70E-3638040B51DB}" srcOrd="1" destOrd="0" presId="urn:microsoft.com/office/officeart/2005/8/layout/hList1"/>
    <dgm:cxn modelId="{4B68C149-AA78-4C58-A144-D78BB16859F7}" type="presParOf" srcId="{DF3B09D0-55EB-4B67-910D-BD1EB35D2EE2}" destId="{40254CFD-1692-43DF-A5BF-AAD0D1B6E0CF}" srcOrd="1" destOrd="0" presId="urn:microsoft.com/office/officeart/2005/8/layout/hList1"/>
    <dgm:cxn modelId="{7AC2A26C-772B-4567-B6FC-49223C5A08B8}" type="presParOf" srcId="{DF3B09D0-55EB-4B67-910D-BD1EB35D2EE2}" destId="{9ACA0FE3-3D9D-4399-8AC8-F38533AEF230}" srcOrd="2" destOrd="0" presId="urn:microsoft.com/office/officeart/2005/8/layout/hList1"/>
    <dgm:cxn modelId="{3F098812-BBE7-405E-8FF9-0E9FC38FFB3A}" type="presParOf" srcId="{9ACA0FE3-3D9D-4399-8AC8-F38533AEF230}" destId="{D7DA8BDC-79ED-4F94-906E-B51B45735386}" srcOrd="0" destOrd="0" presId="urn:microsoft.com/office/officeart/2005/8/layout/hList1"/>
    <dgm:cxn modelId="{19113584-697C-4FF5-BDCF-D67A695C98BE}" type="presParOf" srcId="{9ACA0FE3-3D9D-4399-8AC8-F38533AEF230}" destId="{C179B701-1680-4274-881A-21F0913D7639}" srcOrd="1" destOrd="0" presId="urn:microsoft.com/office/officeart/2005/8/layout/hList1"/>
    <dgm:cxn modelId="{024783A3-4CD5-4DF2-A8E1-3B80EDBCB765}" type="presParOf" srcId="{DF3B09D0-55EB-4B67-910D-BD1EB35D2EE2}" destId="{57A7BA3E-77FC-439F-9759-9F857E558E43}" srcOrd="3" destOrd="0" presId="urn:microsoft.com/office/officeart/2005/8/layout/hList1"/>
    <dgm:cxn modelId="{CC9D21AC-9DA5-4614-AED4-A8FB4F8F572B}" type="presParOf" srcId="{DF3B09D0-55EB-4B67-910D-BD1EB35D2EE2}" destId="{A301DE88-6255-4771-B137-2849E5D66863}" srcOrd="4" destOrd="0" presId="urn:microsoft.com/office/officeart/2005/8/layout/hList1"/>
    <dgm:cxn modelId="{D066052D-2E35-487B-AB08-D6444F0E0B0C}" type="presParOf" srcId="{A301DE88-6255-4771-B137-2849E5D66863}" destId="{4B2B038A-A2D6-4308-8710-FD091C84D42A}" srcOrd="0" destOrd="0" presId="urn:microsoft.com/office/officeart/2005/8/layout/hList1"/>
    <dgm:cxn modelId="{EF74CA28-325D-4AD8-9EF7-AE759076717C}" type="presParOf" srcId="{A301DE88-6255-4771-B137-2849E5D66863}" destId="{EDC6B618-76B1-4CBD-9C55-94AE5F8887C3}" srcOrd="1" destOrd="0" presId="urn:microsoft.com/office/officeart/2005/8/layout/hList1"/>
    <dgm:cxn modelId="{E808C238-225D-4591-B56E-6E9AEAA6D97A}" type="presParOf" srcId="{DF3B09D0-55EB-4B67-910D-BD1EB35D2EE2}" destId="{F28C29BF-9523-4391-A7D5-0B0A9DA5C792}" srcOrd="5" destOrd="0" presId="urn:microsoft.com/office/officeart/2005/8/layout/hList1"/>
    <dgm:cxn modelId="{99306ED7-2EF9-4115-A09C-D784805ACC02}" type="presParOf" srcId="{DF3B09D0-55EB-4B67-910D-BD1EB35D2EE2}" destId="{E0FD0FD7-E393-42E7-951D-FE3C60B2528B}" srcOrd="6" destOrd="0" presId="urn:microsoft.com/office/officeart/2005/8/layout/hList1"/>
    <dgm:cxn modelId="{961014BB-0691-49D4-A7CC-7D4C7023CE88}" type="presParOf" srcId="{E0FD0FD7-E393-42E7-951D-FE3C60B2528B}" destId="{8B20729D-BF8D-4C62-9F98-AE782A914E88}" srcOrd="0" destOrd="0" presId="urn:microsoft.com/office/officeart/2005/8/layout/hList1"/>
    <dgm:cxn modelId="{FE41A9C8-8E86-446A-AE1F-154157195AE0}" type="presParOf" srcId="{E0FD0FD7-E393-42E7-951D-FE3C60B2528B}" destId="{C821F156-326B-4334-BB83-90C23F26A8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FF235E-6DDB-474B-A637-63C83699F6A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7D5D683-D051-4E96-8A3F-6DDCB3C327E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smtClean="0">
              <a:solidFill>
                <a:schemeClr val="tx1"/>
              </a:solidFill>
            </a:rPr>
            <a:t>Campo eléctrico</a:t>
          </a:r>
          <a:endParaRPr lang="es-EC" sz="2000" dirty="0">
            <a:solidFill>
              <a:schemeClr val="tx1"/>
            </a:solidFill>
          </a:endParaRPr>
        </a:p>
      </dgm:t>
    </dgm:pt>
    <dgm:pt modelId="{E01AA1A3-77A3-4ED5-8FD2-10F31E2C9DC8}" type="parTrans" cxnId="{0C0C1778-CF42-40EB-B844-929417C5713C}">
      <dgm:prSet/>
      <dgm:spPr/>
      <dgm:t>
        <a:bodyPr/>
        <a:lstStyle/>
        <a:p>
          <a:pPr>
            <a:lnSpc>
              <a:spcPct val="100000"/>
            </a:lnSpc>
          </a:pPr>
          <a:endParaRPr lang="es-EC" sz="2000">
            <a:solidFill>
              <a:schemeClr val="tx1"/>
            </a:solidFill>
          </a:endParaRPr>
        </a:p>
      </dgm:t>
    </dgm:pt>
    <dgm:pt modelId="{982080EB-0137-4646-A948-780B6BC8FAEE}" type="sibTrans" cxnId="{0C0C1778-CF42-40EB-B844-929417C5713C}">
      <dgm:prSet custT="1"/>
      <dgm:spPr/>
      <dgm:t>
        <a:bodyPr/>
        <a:lstStyle/>
        <a:p>
          <a:pPr>
            <a:lnSpc>
              <a:spcPct val="100000"/>
            </a:lnSpc>
          </a:pPr>
          <a:endParaRPr lang="es-EC" sz="2000">
            <a:solidFill>
              <a:schemeClr val="tx1"/>
            </a:solidFill>
          </a:endParaRPr>
        </a:p>
      </dgm:t>
    </dgm:pt>
    <dgm:pt modelId="{FF1FB587-2771-4047-A550-B838FAA9C5A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smtClean="0">
              <a:solidFill>
                <a:schemeClr val="tx1"/>
              </a:solidFill>
            </a:rPr>
            <a:t>Cuerpo líquido</a:t>
          </a:r>
          <a:endParaRPr lang="es-EC" sz="2000" dirty="0">
            <a:solidFill>
              <a:schemeClr val="tx1"/>
            </a:solidFill>
          </a:endParaRPr>
        </a:p>
      </dgm:t>
    </dgm:pt>
    <dgm:pt modelId="{25B202A9-0717-4185-9026-F6FE51BA5E14}" type="parTrans" cxnId="{3EF935F7-10F5-48FA-AD96-6C3458DBE5CA}">
      <dgm:prSet/>
      <dgm:spPr/>
      <dgm:t>
        <a:bodyPr/>
        <a:lstStyle/>
        <a:p>
          <a:pPr>
            <a:lnSpc>
              <a:spcPct val="100000"/>
            </a:lnSpc>
          </a:pPr>
          <a:endParaRPr lang="es-EC" sz="2000">
            <a:solidFill>
              <a:schemeClr val="tx1"/>
            </a:solidFill>
          </a:endParaRPr>
        </a:p>
      </dgm:t>
    </dgm:pt>
    <dgm:pt modelId="{3F578995-C118-4F68-8573-E47BD4F9921B}" type="sibTrans" cxnId="{3EF935F7-10F5-48FA-AD96-6C3458DBE5CA}">
      <dgm:prSet custT="1"/>
      <dgm:spPr/>
      <dgm:t>
        <a:bodyPr/>
        <a:lstStyle/>
        <a:p>
          <a:pPr>
            <a:lnSpc>
              <a:spcPct val="100000"/>
            </a:lnSpc>
          </a:pPr>
          <a:endParaRPr lang="es-EC" sz="2000">
            <a:solidFill>
              <a:schemeClr val="tx1"/>
            </a:solidFill>
          </a:endParaRPr>
        </a:p>
      </dgm:t>
    </dgm:pt>
    <dgm:pt modelId="{22AD8162-14FB-4CE8-BD82-AD49F92D450B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 smtClean="0">
              <a:solidFill>
                <a:schemeClr val="tx1"/>
              </a:solidFill>
            </a:rPr>
            <a:t>Atomización</a:t>
          </a:r>
          <a:r>
            <a:rPr lang="en-US" sz="2000" dirty="0" smtClean="0">
              <a:solidFill>
                <a:schemeClr val="tx1"/>
              </a:solidFill>
            </a:rPr>
            <a:t> (</a:t>
          </a:r>
          <a:r>
            <a:rPr lang="en-US" sz="2000" dirty="0" err="1" smtClean="0">
              <a:solidFill>
                <a:schemeClr val="tx1"/>
              </a:solidFill>
            </a:rPr>
            <a:t>Nube</a:t>
          </a:r>
          <a:r>
            <a:rPr lang="en-US" sz="2000" dirty="0" smtClean="0">
              <a:solidFill>
                <a:schemeClr val="tx1"/>
              </a:solidFill>
            </a:rPr>
            <a:t> de </a:t>
          </a:r>
          <a:r>
            <a:rPr lang="en-US" sz="2000" dirty="0" err="1" smtClean="0">
              <a:solidFill>
                <a:schemeClr val="tx1"/>
              </a:solidFill>
            </a:rPr>
            <a:t>gotas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cargadas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electrostáticamente</a:t>
          </a:r>
          <a:r>
            <a:rPr lang="en-US" sz="2000" dirty="0" smtClean="0">
              <a:solidFill>
                <a:schemeClr val="tx1"/>
              </a:solidFill>
            </a:rPr>
            <a:t>)*</a:t>
          </a:r>
          <a:endParaRPr lang="es-EC" sz="2000" dirty="0">
            <a:solidFill>
              <a:schemeClr val="tx1"/>
            </a:solidFill>
          </a:endParaRPr>
        </a:p>
      </dgm:t>
    </dgm:pt>
    <dgm:pt modelId="{7C40467B-AF12-408C-AB7C-4A668CE33C29}" type="parTrans" cxnId="{BE540EB0-C571-4F2E-B136-FC959C176486}">
      <dgm:prSet/>
      <dgm:spPr/>
      <dgm:t>
        <a:bodyPr/>
        <a:lstStyle/>
        <a:p>
          <a:pPr>
            <a:lnSpc>
              <a:spcPct val="100000"/>
            </a:lnSpc>
          </a:pPr>
          <a:endParaRPr lang="es-EC" sz="2000">
            <a:solidFill>
              <a:schemeClr val="tx1"/>
            </a:solidFill>
          </a:endParaRPr>
        </a:p>
      </dgm:t>
    </dgm:pt>
    <dgm:pt modelId="{D27FF83F-C7E1-49B7-A667-E7AD701E4D0B}" type="sibTrans" cxnId="{BE540EB0-C571-4F2E-B136-FC959C176486}">
      <dgm:prSet/>
      <dgm:spPr/>
      <dgm:t>
        <a:bodyPr/>
        <a:lstStyle/>
        <a:p>
          <a:pPr>
            <a:lnSpc>
              <a:spcPct val="100000"/>
            </a:lnSpc>
          </a:pPr>
          <a:endParaRPr lang="es-EC" sz="2000">
            <a:solidFill>
              <a:schemeClr val="tx1"/>
            </a:solidFill>
          </a:endParaRPr>
        </a:p>
      </dgm:t>
    </dgm:pt>
    <dgm:pt modelId="{A9F6534B-8B5B-4767-B929-D1C0C37222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smtClean="0">
              <a:solidFill>
                <a:schemeClr val="tx1"/>
              </a:solidFill>
            </a:rPr>
            <a:t>Fuerzas electrostáticas</a:t>
          </a:r>
          <a:endParaRPr lang="es-EC" sz="2000" dirty="0">
            <a:solidFill>
              <a:schemeClr val="tx1"/>
            </a:solidFill>
          </a:endParaRPr>
        </a:p>
      </dgm:t>
    </dgm:pt>
    <dgm:pt modelId="{1334CE1B-BD87-4FE2-BDFD-352C30E1C77D}" type="parTrans" cxnId="{8F0E71DA-3816-4B27-8F82-E77CF241851C}">
      <dgm:prSet/>
      <dgm:spPr/>
      <dgm:t>
        <a:bodyPr/>
        <a:lstStyle/>
        <a:p>
          <a:pPr>
            <a:lnSpc>
              <a:spcPct val="100000"/>
            </a:lnSpc>
          </a:pPr>
          <a:endParaRPr lang="es-EC" sz="2000">
            <a:solidFill>
              <a:schemeClr val="tx1"/>
            </a:solidFill>
          </a:endParaRPr>
        </a:p>
      </dgm:t>
    </dgm:pt>
    <dgm:pt modelId="{842DDDA6-8DF8-4790-A6FB-08A415B1E77D}" type="sibTrans" cxnId="{8F0E71DA-3816-4B27-8F82-E77CF241851C}">
      <dgm:prSet custT="1"/>
      <dgm:spPr/>
      <dgm:t>
        <a:bodyPr/>
        <a:lstStyle/>
        <a:p>
          <a:pPr>
            <a:lnSpc>
              <a:spcPct val="100000"/>
            </a:lnSpc>
          </a:pPr>
          <a:endParaRPr lang="es-EC" sz="2000">
            <a:solidFill>
              <a:schemeClr val="tx1"/>
            </a:solidFill>
          </a:endParaRPr>
        </a:p>
      </dgm:t>
    </dgm:pt>
    <dgm:pt modelId="{EE9018FD-F345-4FE5-8BE1-C3ED369709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smtClean="0">
              <a:solidFill>
                <a:schemeClr val="tx1"/>
              </a:solidFill>
            </a:rPr>
            <a:t>Vencer tension superficial</a:t>
          </a:r>
          <a:endParaRPr lang="es-EC" sz="2000" dirty="0">
            <a:solidFill>
              <a:schemeClr val="tx1"/>
            </a:solidFill>
          </a:endParaRPr>
        </a:p>
      </dgm:t>
    </dgm:pt>
    <dgm:pt modelId="{1F3E9D86-C778-4832-83C1-6619B1F84190}" type="parTrans" cxnId="{0E695374-6460-4533-B038-2B2A0C27CF5F}">
      <dgm:prSet/>
      <dgm:spPr/>
      <dgm:t>
        <a:bodyPr/>
        <a:lstStyle/>
        <a:p>
          <a:pPr>
            <a:lnSpc>
              <a:spcPct val="100000"/>
            </a:lnSpc>
          </a:pPr>
          <a:endParaRPr lang="es-EC" sz="2000">
            <a:solidFill>
              <a:schemeClr val="tx1"/>
            </a:solidFill>
          </a:endParaRPr>
        </a:p>
      </dgm:t>
    </dgm:pt>
    <dgm:pt modelId="{2A229DAE-699D-4219-9DB9-F0E89ED67526}" type="sibTrans" cxnId="{0E695374-6460-4533-B038-2B2A0C27CF5F}">
      <dgm:prSet custT="1"/>
      <dgm:spPr/>
      <dgm:t>
        <a:bodyPr/>
        <a:lstStyle/>
        <a:p>
          <a:pPr>
            <a:lnSpc>
              <a:spcPct val="100000"/>
            </a:lnSpc>
          </a:pPr>
          <a:endParaRPr lang="es-EC" sz="2000">
            <a:solidFill>
              <a:schemeClr val="tx1"/>
            </a:solidFill>
          </a:endParaRPr>
        </a:p>
      </dgm:t>
    </dgm:pt>
    <dgm:pt modelId="{1E81E577-721D-4D75-99E7-790A7FFBFB5E}" type="pres">
      <dgm:prSet presAssocID="{7CFF235E-6DDB-474B-A637-63C83699F6A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89212C0-07D5-4DEC-905A-11A4AB10793B}" type="pres">
      <dgm:prSet presAssocID="{7CFF235E-6DDB-474B-A637-63C83699F6A6}" presName="dummyMaxCanvas" presStyleCnt="0">
        <dgm:presLayoutVars/>
      </dgm:prSet>
      <dgm:spPr/>
    </dgm:pt>
    <dgm:pt modelId="{B75E909C-7BF5-4FD2-BED8-D637259E0EF3}" type="pres">
      <dgm:prSet presAssocID="{7CFF235E-6DDB-474B-A637-63C83699F6A6}" presName="FiveNodes_1" presStyleLbl="node1" presStyleIdx="0" presStyleCnt="5" custScaleY="690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3B17CD-DC92-4DD8-8F47-CE8F83EBE3C3}" type="pres">
      <dgm:prSet presAssocID="{7CFF235E-6DDB-474B-A637-63C83699F6A6}" presName="FiveNodes_2" presStyleLbl="node1" presStyleIdx="1" presStyleCnt="5" custScaleY="71800" custLinFactNeighborY="-204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5C0FA5-13A4-4759-91BC-EF235266A535}" type="pres">
      <dgm:prSet presAssocID="{7CFF235E-6DDB-474B-A637-63C83699F6A6}" presName="FiveNodes_3" presStyleLbl="node1" presStyleIdx="2" presStyleCnt="5" custScaleY="63767" custLinFactNeighborY="-307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BA22D7-7F16-4E66-9617-F547E078641C}" type="pres">
      <dgm:prSet presAssocID="{7CFF235E-6DDB-474B-A637-63C83699F6A6}" presName="FiveNodes_4" presStyleLbl="node1" presStyleIdx="3" presStyleCnt="5" custScaleY="76388" custLinFactNeighborY="-46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423CEF-99C7-41EB-9B3C-4B708B5B6899}" type="pres">
      <dgm:prSet presAssocID="{7CFF235E-6DDB-474B-A637-63C83699F6A6}" presName="FiveNodes_5" presStyleLbl="node1" presStyleIdx="4" presStyleCnt="5" custLinFactNeighborY="-406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2567D3-FAF9-4864-BEBE-98FCC2451A56}" type="pres">
      <dgm:prSet presAssocID="{7CFF235E-6DDB-474B-A637-63C83699F6A6}" presName="FiveConn_1-2" presStyleLbl="fgAccFollowNode1" presStyleIdx="0" presStyleCnt="4" custLinFactNeighborY="-178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689EBD-ACCC-42E8-9BA7-AD22A1AAD22D}" type="pres">
      <dgm:prSet presAssocID="{7CFF235E-6DDB-474B-A637-63C83699F6A6}" presName="FiveConn_2-3" presStyleLbl="fgAccFollowNode1" presStyleIdx="1" presStyleCnt="4" custLinFactNeighborY="-393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B0C6EC-AA46-492C-9EBB-AECC0F61A763}" type="pres">
      <dgm:prSet presAssocID="{7CFF235E-6DDB-474B-A637-63C83699F6A6}" presName="FiveConn_3-4" presStyleLbl="fgAccFollowNode1" presStyleIdx="2" presStyleCnt="4" custLinFactNeighborY="-464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7371F7-2326-4B9B-B189-555494D7FAF6}" type="pres">
      <dgm:prSet presAssocID="{7CFF235E-6DDB-474B-A637-63C83699F6A6}" presName="FiveConn_4-5" presStyleLbl="fgAccFollowNode1" presStyleIdx="3" presStyleCnt="4" custLinFactNeighborY="-579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04023B-4017-46E8-970E-CB9BB2C6C700}" type="pres">
      <dgm:prSet presAssocID="{7CFF235E-6DDB-474B-A637-63C83699F6A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3BB12E-51B8-42F8-AA4C-51533C7AA4F7}" type="pres">
      <dgm:prSet presAssocID="{7CFF235E-6DDB-474B-A637-63C83699F6A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0A8237-02D1-40BF-8237-EEB0A97ACD11}" type="pres">
      <dgm:prSet presAssocID="{7CFF235E-6DDB-474B-A637-63C83699F6A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C4AF5B-0783-4167-BC50-2DC687128DFC}" type="pres">
      <dgm:prSet presAssocID="{7CFF235E-6DDB-474B-A637-63C83699F6A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526718-D553-47BC-BC1C-84010BE484C5}" type="pres">
      <dgm:prSet presAssocID="{7CFF235E-6DDB-474B-A637-63C83699F6A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695374-6460-4533-B038-2B2A0C27CF5F}" srcId="{7CFF235E-6DDB-474B-A637-63C83699F6A6}" destId="{EE9018FD-F345-4FE5-8BE1-C3ED36970942}" srcOrd="3" destOrd="0" parTransId="{1F3E9D86-C778-4832-83C1-6619B1F84190}" sibTransId="{2A229DAE-699D-4219-9DB9-F0E89ED67526}"/>
    <dgm:cxn modelId="{AA9359DC-D950-4C39-BF2B-3BCFFD83EFDA}" type="presOf" srcId="{A9F6534B-8B5B-4767-B929-D1C0C3722275}" destId="{565C0FA5-13A4-4759-91BC-EF235266A535}" srcOrd="0" destOrd="0" presId="urn:microsoft.com/office/officeart/2005/8/layout/vProcess5"/>
    <dgm:cxn modelId="{C8A99A9F-F5F8-4420-862F-98B327149D46}" type="presOf" srcId="{2A229DAE-699D-4219-9DB9-F0E89ED67526}" destId="{8D7371F7-2326-4B9B-B189-555494D7FAF6}" srcOrd="0" destOrd="0" presId="urn:microsoft.com/office/officeart/2005/8/layout/vProcess5"/>
    <dgm:cxn modelId="{BB62DD2B-D6BF-4F75-939E-5444E3626886}" type="presOf" srcId="{22AD8162-14FB-4CE8-BD82-AD49F92D450B}" destId="{1D526718-D553-47BC-BC1C-84010BE484C5}" srcOrd="1" destOrd="0" presId="urn:microsoft.com/office/officeart/2005/8/layout/vProcess5"/>
    <dgm:cxn modelId="{5C8E9629-DB8C-4EFD-995D-E5A62C1637C8}" type="presOf" srcId="{A9F6534B-8B5B-4767-B929-D1C0C3722275}" destId="{AF0A8237-02D1-40BF-8237-EEB0A97ACD11}" srcOrd="1" destOrd="0" presId="urn:microsoft.com/office/officeart/2005/8/layout/vProcess5"/>
    <dgm:cxn modelId="{EE943482-CAEE-4FCB-B4A5-5C7A834C67F4}" type="presOf" srcId="{3F578995-C118-4F68-8573-E47BD4F9921B}" destId="{A3689EBD-ACCC-42E8-9BA7-AD22A1AAD22D}" srcOrd="0" destOrd="0" presId="urn:microsoft.com/office/officeart/2005/8/layout/vProcess5"/>
    <dgm:cxn modelId="{B458816B-58EF-469E-992B-86DC00161CD5}" type="presOf" srcId="{EE9018FD-F345-4FE5-8BE1-C3ED36970942}" destId="{BDBA22D7-7F16-4E66-9617-F547E078641C}" srcOrd="0" destOrd="0" presId="urn:microsoft.com/office/officeart/2005/8/layout/vProcess5"/>
    <dgm:cxn modelId="{031F85B0-60B8-43AB-BB37-619E9BE3AD20}" type="presOf" srcId="{FF1FB587-2771-4047-A550-B838FAA9C5A0}" destId="{F13BB12E-51B8-42F8-AA4C-51533C7AA4F7}" srcOrd="1" destOrd="0" presId="urn:microsoft.com/office/officeart/2005/8/layout/vProcess5"/>
    <dgm:cxn modelId="{3D5D47E3-7900-4C0A-B056-7CFBA116506B}" type="presOf" srcId="{22AD8162-14FB-4CE8-BD82-AD49F92D450B}" destId="{F9423CEF-99C7-41EB-9B3C-4B708B5B6899}" srcOrd="0" destOrd="0" presId="urn:microsoft.com/office/officeart/2005/8/layout/vProcess5"/>
    <dgm:cxn modelId="{4E5EC866-F92B-4B2C-945B-002E45AAD021}" type="presOf" srcId="{EE9018FD-F345-4FE5-8BE1-C3ED36970942}" destId="{EDC4AF5B-0783-4167-BC50-2DC687128DFC}" srcOrd="1" destOrd="0" presId="urn:microsoft.com/office/officeart/2005/8/layout/vProcess5"/>
    <dgm:cxn modelId="{8F0E71DA-3816-4B27-8F82-E77CF241851C}" srcId="{7CFF235E-6DDB-474B-A637-63C83699F6A6}" destId="{A9F6534B-8B5B-4767-B929-D1C0C3722275}" srcOrd="2" destOrd="0" parTransId="{1334CE1B-BD87-4FE2-BDFD-352C30E1C77D}" sibTransId="{842DDDA6-8DF8-4790-A6FB-08A415B1E77D}"/>
    <dgm:cxn modelId="{080B636F-9FDF-4F46-99EA-57CFB510F140}" type="presOf" srcId="{FF1FB587-2771-4047-A550-B838FAA9C5A0}" destId="{653B17CD-DC92-4DD8-8F47-CE8F83EBE3C3}" srcOrd="0" destOrd="0" presId="urn:microsoft.com/office/officeart/2005/8/layout/vProcess5"/>
    <dgm:cxn modelId="{0C0C1778-CF42-40EB-B844-929417C5713C}" srcId="{7CFF235E-6DDB-474B-A637-63C83699F6A6}" destId="{B7D5D683-D051-4E96-8A3F-6DDCB3C327EF}" srcOrd="0" destOrd="0" parTransId="{E01AA1A3-77A3-4ED5-8FD2-10F31E2C9DC8}" sibTransId="{982080EB-0137-4646-A948-780B6BC8FAEE}"/>
    <dgm:cxn modelId="{E048DEAF-E3D1-4175-A5CC-CF4090B55712}" type="presOf" srcId="{982080EB-0137-4646-A948-780B6BC8FAEE}" destId="{432567D3-FAF9-4864-BEBE-98FCC2451A56}" srcOrd="0" destOrd="0" presId="urn:microsoft.com/office/officeart/2005/8/layout/vProcess5"/>
    <dgm:cxn modelId="{F5897E95-E847-4FE3-B7D8-C12E604EE6FB}" type="presOf" srcId="{B7D5D683-D051-4E96-8A3F-6DDCB3C327EF}" destId="{BB04023B-4017-46E8-970E-CB9BB2C6C700}" srcOrd="1" destOrd="0" presId="urn:microsoft.com/office/officeart/2005/8/layout/vProcess5"/>
    <dgm:cxn modelId="{111FA522-DC47-4CB5-8FDE-D5B024421E90}" type="presOf" srcId="{842DDDA6-8DF8-4790-A6FB-08A415B1E77D}" destId="{66B0C6EC-AA46-492C-9EBB-AECC0F61A763}" srcOrd="0" destOrd="0" presId="urn:microsoft.com/office/officeart/2005/8/layout/vProcess5"/>
    <dgm:cxn modelId="{A33D3C38-AD62-40C9-9F74-614D170B0AFD}" type="presOf" srcId="{B7D5D683-D051-4E96-8A3F-6DDCB3C327EF}" destId="{B75E909C-7BF5-4FD2-BED8-D637259E0EF3}" srcOrd="0" destOrd="0" presId="urn:microsoft.com/office/officeart/2005/8/layout/vProcess5"/>
    <dgm:cxn modelId="{BE540EB0-C571-4F2E-B136-FC959C176486}" srcId="{7CFF235E-6DDB-474B-A637-63C83699F6A6}" destId="{22AD8162-14FB-4CE8-BD82-AD49F92D450B}" srcOrd="4" destOrd="0" parTransId="{7C40467B-AF12-408C-AB7C-4A668CE33C29}" sibTransId="{D27FF83F-C7E1-49B7-A667-E7AD701E4D0B}"/>
    <dgm:cxn modelId="{3EF935F7-10F5-48FA-AD96-6C3458DBE5CA}" srcId="{7CFF235E-6DDB-474B-A637-63C83699F6A6}" destId="{FF1FB587-2771-4047-A550-B838FAA9C5A0}" srcOrd="1" destOrd="0" parTransId="{25B202A9-0717-4185-9026-F6FE51BA5E14}" sibTransId="{3F578995-C118-4F68-8573-E47BD4F9921B}"/>
    <dgm:cxn modelId="{23E4769F-84D2-479E-AFE5-E349B461F081}" type="presOf" srcId="{7CFF235E-6DDB-474B-A637-63C83699F6A6}" destId="{1E81E577-721D-4D75-99E7-790A7FFBFB5E}" srcOrd="0" destOrd="0" presId="urn:microsoft.com/office/officeart/2005/8/layout/vProcess5"/>
    <dgm:cxn modelId="{7505F845-1D2E-4C87-B834-BA073C83D488}" type="presParOf" srcId="{1E81E577-721D-4D75-99E7-790A7FFBFB5E}" destId="{889212C0-07D5-4DEC-905A-11A4AB10793B}" srcOrd="0" destOrd="0" presId="urn:microsoft.com/office/officeart/2005/8/layout/vProcess5"/>
    <dgm:cxn modelId="{99108B48-547C-476C-9454-DE13D56EFAC3}" type="presParOf" srcId="{1E81E577-721D-4D75-99E7-790A7FFBFB5E}" destId="{B75E909C-7BF5-4FD2-BED8-D637259E0EF3}" srcOrd="1" destOrd="0" presId="urn:microsoft.com/office/officeart/2005/8/layout/vProcess5"/>
    <dgm:cxn modelId="{6059B327-2065-4C20-BD9B-866C76C2D1AA}" type="presParOf" srcId="{1E81E577-721D-4D75-99E7-790A7FFBFB5E}" destId="{653B17CD-DC92-4DD8-8F47-CE8F83EBE3C3}" srcOrd="2" destOrd="0" presId="urn:microsoft.com/office/officeart/2005/8/layout/vProcess5"/>
    <dgm:cxn modelId="{F1B30212-E47E-4303-9B8D-85C31A6369A7}" type="presParOf" srcId="{1E81E577-721D-4D75-99E7-790A7FFBFB5E}" destId="{565C0FA5-13A4-4759-91BC-EF235266A535}" srcOrd="3" destOrd="0" presId="urn:microsoft.com/office/officeart/2005/8/layout/vProcess5"/>
    <dgm:cxn modelId="{93FA6A39-209A-4F3C-A9E4-413BA45FA9C0}" type="presParOf" srcId="{1E81E577-721D-4D75-99E7-790A7FFBFB5E}" destId="{BDBA22D7-7F16-4E66-9617-F547E078641C}" srcOrd="4" destOrd="0" presId="urn:microsoft.com/office/officeart/2005/8/layout/vProcess5"/>
    <dgm:cxn modelId="{14FD0A6B-D96F-4D04-8592-40162DA037FB}" type="presParOf" srcId="{1E81E577-721D-4D75-99E7-790A7FFBFB5E}" destId="{F9423CEF-99C7-41EB-9B3C-4B708B5B6899}" srcOrd="5" destOrd="0" presId="urn:microsoft.com/office/officeart/2005/8/layout/vProcess5"/>
    <dgm:cxn modelId="{F16703C0-ECAB-48AC-986D-A3A6DA05022C}" type="presParOf" srcId="{1E81E577-721D-4D75-99E7-790A7FFBFB5E}" destId="{432567D3-FAF9-4864-BEBE-98FCC2451A56}" srcOrd="6" destOrd="0" presId="urn:microsoft.com/office/officeart/2005/8/layout/vProcess5"/>
    <dgm:cxn modelId="{CF70A04B-3F36-4E7E-BB71-160913B247C9}" type="presParOf" srcId="{1E81E577-721D-4D75-99E7-790A7FFBFB5E}" destId="{A3689EBD-ACCC-42E8-9BA7-AD22A1AAD22D}" srcOrd="7" destOrd="0" presId="urn:microsoft.com/office/officeart/2005/8/layout/vProcess5"/>
    <dgm:cxn modelId="{87B8E087-0E78-467B-A5E4-2C14B2709B95}" type="presParOf" srcId="{1E81E577-721D-4D75-99E7-790A7FFBFB5E}" destId="{66B0C6EC-AA46-492C-9EBB-AECC0F61A763}" srcOrd="8" destOrd="0" presId="urn:microsoft.com/office/officeart/2005/8/layout/vProcess5"/>
    <dgm:cxn modelId="{A933F16A-8ECA-4B19-9EE5-044B7D5AEFEF}" type="presParOf" srcId="{1E81E577-721D-4D75-99E7-790A7FFBFB5E}" destId="{8D7371F7-2326-4B9B-B189-555494D7FAF6}" srcOrd="9" destOrd="0" presId="urn:microsoft.com/office/officeart/2005/8/layout/vProcess5"/>
    <dgm:cxn modelId="{056A5E11-6702-40CF-A842-95DB5DF3EBB4}" type="presParOf" srcId="{1E81E577-721D-4D75-99E7-790A7FFBFB5E}" destId="{BB04023B-4017-46E8-970E-CB9BB2C6C700}" srcOrd="10" destOrd="0" presId="urn:microsoft.com/office/officeart/2005/8/layout/vProcess5"/>
    <dgm:cxn modelId="{E887A23C-4743-4C24-82D2-F802CAE2179B}" type="presParOf" srcId="{1E81E577-721D-4D75-99E7-790A7FFBFB5E}" destId="{F13BB12E-51B8-42F8-AA4C-51533C7AA4F7}" srcOrd="11" destOrd="0" presId="urn:microsoft.com/office/officeart/2005/8/layout/vProcess5"/>
    <dgm:cxn modelId="{3A5BB931-24EA-49BD-A031-5382CEEC2594}" type="presParOf" srcId="{1E81E577-721D-4D75-99E7-790A7FFBFB5E}" destId="{AF0A8237-02D1-40BF-8237-EEB0A97ACD11}" srcOrd="12" destOrd="0" presId="urn:microsoft.com/office/officeart/2005/8/layout/vProcess5"/>
    <dgm:cxn modelId="{92E5A925-6F16-477F-BD5E-202FD36561EA}" type="presParOf" srcId="{1E81E577-721D-4D75-99E7-790A7FFBFB5E}" destId="{EDC4AF5B-0783-4167-BC50-2DC687128DFC}" srcOrd="13" destOrd="0" presId="urn:microsoft.com/office/officeart/2005/8/layout/vProcess5"/>
    <dgm:cxn modelId="{7B44B657-184A-4217-B42C-021DE6AD4E2D}" type="presParOf" srcId="{1E81E577-721D-4D75-99E7-790A7FFBFB5E}" destId="{1D526718-D553-47BC-BC1C-84010BE484C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0BA573-BE1A-450F-A775-380821AC863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8D03C74-E899-49E9-9F8C-C98DF46E6BC0}">
      <dgm:prSet phldrT="[Texto]" custT="1"/>
      <dgm:spPr/>
      <dgm:t>
        <a:bodyPr/>
        <a:lstStyle/>
        <a:p>
          <a:r>
            <a:rPr lang="en-US" sz="2000" b="0" dirty="0" err="1" smtClean="0">
              <a:solidFill>
                <a:schemeClr val="tx1"/>
              </a:solidFill>
            </a:rPr>
            <a:t>Medicina</a:t>
          </a:r>
          <a:r>
            <a:rPr lang="en-US" sz="2000" b="0" dirty="0" smtClean="0">
              <a:solidFill>
                <a:schemeClr val="tx1"/>
              </a:solidFill>
            </a:rPr>
            <a:t>: </a:t>
          </a:r>
          <a:r>
            <a:rPr lang="en-US" sz="2000" b="0" dirty="0" err="1" smtClean="0">
              <a:solidFill>
                <a:schemeClr val="tx1"/>
              </a:solidFill>
            </a:rPr>
            <a:t>Implantes</a:t>
          </a:r>
          <a:r>
            <a:rPr lang="en-US" sz="2000" b="0" dirty="0" smtClean="0">
              <a:solidFill>
                <a:schemeClr val="tx1"/>
              </a:solidFill>
            </a:rPr>
            <a:t>, </a:t>
          </a:r>
          <a:r>
            <a:rPr lang="en-US" sz="2000" b="0" dirty="0" err="1" smtClean="0">
              <a:solidFill>
                <a:schemeClr val="tx1"/>
              </a:solidFill>
            </a:rPr>
            <a:t>vendaje</a:t>
          </a:r>
          <a:r>
            <a:rPr lang="en-US" sz="2000" b="0" dirty="0" smtClean="0">
              <a:solidFill>
                <a:schemeClr val="tx1"/>
              </a:solidFill>
            </a:rPr>
            <a:t> de </a:t>
          </a:r>
          <a:r>
            <a:rPr lang="en-US" sz="2000" b="0" dirty="0" err="1" smtClean="0">
              <a:solidFill>
                <a:schemeClr val="tx1"/>
              </a:solidFill>
            </a:rPr>
            <a:t>heridas</a:t>
          </a:r>
          <a:r>
            <a:rPr lang="en-US" sz="2000" b="0" dirty="0" smtClean="0">
              <a:solidFill>
                <a:schemeClr val="tx1"/>
              </a:solidFill>
            </a:rPr>
            <a:t>, components de </a:t>
          </a:r>
          <a:r>
            <a:rPr lang="en-US" sz="2000" b="0" dirty="0" err="1" smtClean="0">
              <a:solidFill>
                <a:schemeClr val="tx1"/>
              </a:solidFill>
            </a:rPr>
            <a:t>órganos</a:t>
          </a:r>
          <a:r>
            <a:rPr lang="en-US" sz="2000" b="0" dirty="0" smtClean="0">
              <a:solidFill>
                <a:schemeClr val="tx1"/>
              </a:solidFill>
            </a:rPr>
            <a:t>, etc.</a:t>
          </a:r>
          <a:endParaRPr lang="es-EC" sz="2000" b="0" dirty="0">
            <a:solidFill>
              <a:schemeClr val="tx1"/>
            </a:solidFill>
          </a:endParaRPr>
        </a:p>
      </dgm:t>
    </dgm:pt>
    <dgm:pt modelId="{33600315-DA13-4620-9657-4D7F0891AD88}" type="parTrans" cxnId="{ADAFC4FC-25F3-4BC8-8666-0F42D10AB82B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57D6E44D-B8AC-40C4-B892-428DC102E6A1}" type="sibTrans" cxnId="{ADAFC4FC-25F3-4BC8-8666-0F42D10AB82B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AA03F190-9B52-435E-924D-0DE20A795A1E}">
      <dgm:prSet phldrT="[Texto]" custT="1"/>
      <dgm:spPr/>
      <dgm:t>
        <a:bodyPr/>
        <a:lstStyle/>
        <a:p>
          <a:r>
            <a:rPr lang="en-US" sz="2000" b="0" dirty="0" err="1" smtClean="0">
              <a:solidFill>
                <a:schemeClr val="tx1"/>
              </a:solidFill>
            </a:rPr>
            <a:t>Materiales</a:t>
          </a:r>
          <a:r>
            <a:rPr lang="en-US" sz="2000" b="0" dirty="0" smtClean="0">
              <a:solidFill>
                <a:schemeClr val="tx1"/>
              </a:solidFill>
            </a:rPr>
            <a:t> de </a:t>
          </a:r>
          <a:r>
            <a:rPr lang="en-US" sz="2000" b="0" dirty="0" err="1" smtClean="0">
              <a:solidFill>
                <a:schemeClr val="tx1"/>
              </a:solidFill>
            </a:rPr>
            <a:t>protección</a:t>
          </a:r>
          <a:r>
            <a:rPr lang="en-US" sz="2000" b="0" dirty="0" smtClean="0">
              <a:solidFill>
                <a:schemeClr val="tx1"/>
              </a:solidFill>
            </a:rPr>
            <a:t>: </a:t>
          </a:r>
          <a:r>
            <a:rPr lang="en-US" sz="2000" b="0" dirty="0" err="1" smtClean="0">
              <a:solidFill>
                <a:schemeClr val="tx1"/>
              </a:solidFill>
            </a:rPr>
            <a:t>ropa</a:t>
          </a:r>
          <a:r>
            <a:rPr lang="en-US" sz="2000" b="0" dirty="0" smtClean="0">
              <a:solidFill>
                <a:schemeClr val="tx1"/>
              </a:solidFill>
            </a:rPr>
            <a:t> </a:t>
          </a:r>
          <a:r>
            <a:rPr lang="en-US" sz="2000" b="0" dirty="0" err="1" smtClean="0">
              <a:solidFill>
                <a:schemeClr val="tx1"/>
              </a:solidFill>
            </a:rPr>
            <a:t>protectora</a:t>
          </a:r>
          <a:r>
            <a:rPr lang="en-US" sz="2000" b="0" dirty="0" smtClean="0">
              <a:solidFill>
                <a:schemeClr val="tx1"/>
              </a:solidFill>
            </a:rPr>
            <a:t> de </a:t>
          </a:r>
          <a:r>
            <a:rPr lang="en-US" sz="2000" b="0" dirty="0" err="1" smtClean="0">
              <a:solidFill>
                <a:schemeClr val="tx1"/>
              </a:solidFill>
            </a:rPr>
            <a:t>agentes</a:t>
          </a:r>
          <a:r>
            <a:rPr lang="en-US" sz="2000" b="0" dirty="0" smtClean="0">
              <a:solidFill>
                <a:schemeClr val="tx1"/>
              </a:solidFill>
            </a:rPr>
            <a:t> </a:t>
          </a:r>
          <a:r>
            <a:rPr lang="en-US" sz="2000" b="0" dirty="0" err="1" smtClean="0">
              <a:solidFill>
                <a:schemeClr val="tx1"/>
              </a:solidFill>
            </a:rPr>
            <a:t>biológicos</a:t>
          </a:r>
          <a:r>
            <a:rPr lang="en-US" sz="2000" b="0" dirty="0" smtClean="0">
              <a:solidFill>
                <a:schemeClr val="tx1"/>
              </a:solidFill>
            </a:rPr>
            <a:t> y </a:t>
          </a:r>
          <a:r>
            <a:rPr lang="en-US" sz="2000" b="0" dirty="0" err="1" smtClean="0">
              <a:solidFill>
                <a:schemeClr val="tx1"/>
              </a:solidFill>
            </a:rPr>
            <a:t>químicos</a:t>
          </a:r>
          <a:r>
            <a:rPr lang="en-US" sz="2000" b="0" dirty="0" smtClean="0">
              <a:solidFill>
                <a:schemeClr val="tx1"/>
              </a:solidFill>
            </a:rPr>
            <a:t>, etc.</a:t>
          </a:r>
          <a:endParaRPr lang="es-EC" sz="2000" b="0" dirty="0">
            <a:solidFill>
              <a:schemeClr val="tx1"/>
            </a:solidFill>
          </a:endParaRPr>
        </a:p>
      </dgm:t>
    </dgm:pt>
    <dgm:pt modelId="{833686DE-CF15-43B1-B974-4D87C1867306}" type="parTrans" cxnId="{8C0F5461-A3FF-45E0-AAEB-249317E49A51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88925269-7E2D-4750-8A35-B0F211D51BF9}" type="sibTrans" cxnId="{8C0F5461-A3FF-45E0-AAEB-249317E49A51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3398CADC-5AEA-4E00-959D-48656224C83E}">
      <dgm:prSet phldrT="[Texto]" custT="1"/>
      <dgm:spPr/>
      <dgm:t>
        <a:bodyPr/>
        <a:lstStyle/>
        <a:p>
          <a:r>
            <a:rPr lang="en-US" sz="2000" b="0" dirty="0" err="1" smtClean="0">
              <a:solidFill>
                <a:schemeClr val="tx1"/>
              </a:solidFill>
            </a:rPr>
            <a:t>Filtración</a:t>
          </a:r>
          <a:r>
            <a:rPr lang="en-US" sz="2000" b="0" dirty="0" smtClean="0">
              <a:solidFill>
                <a:schemeClr val="tx1"/>
              </a:solidFill>
            </a:rPr>
            <a:t>: </a:t>
          </a:r>
          <a:r>
            <a:rPr lang="en-US" sz="2000" b="0" dirty="0" err="1" smtClean="0">
              <a:solidFill>
                <a:schemeClr val="tx1"/>
              </a:solidFill>
            </a:rPr>
            <a:t>filtros</a:t>
          </a:r>
          <a:r>
            <a:rPr lang="en-US" sz="2000" b="0" dirty="0" smtClean="0">
              <a:solidFill>
                <a:schemeClr val="tx1"/>
              </a:solidFill>
            </a:rPr>
            <a:t> de </a:t>
          </a:r>
          <a:r>
            <a:rPr lang="en-US" sz="2000" b="0" dirty="0" err="1" smtClean="0">
              <a:solidFill>
                <a:schemeClr val="tx1"/>
              </a:solidFill>
            </a:rPr>
            <a:t>agua</a:t>
          </a:r>
          <a:r>
            <a:rPr lang="en-US" sz="2000" b="0" dirty="0" smtClean="0">
              <a:solidFill>
                <a:schemeClr val="tx1"/>
              </a:solidFill>
            </a:rPr>
            <a:t>, </a:t>
          </a:r>
          <a:r>
            <a:rPr lang="en-US" sz="2000" b="0" dirty="0" err="1" smtClean="0">
              <a:solidFill>
                <a:schemeClr val="tx1"/>
              </a:solidFill>
            </a:rPr>
            <a:t>aire</a:t>
          </a:r>
          <a:r>
            <a:rPr lang="en-US" sz="2000" b="0" dirty="0" smtClean="0">
              <a:solidFill>
                <a:schemeClr val="tx1"/>
              </a:solidFill>
            </a:rPr>
            <a:t> y </a:t>
          </a:r>
          <a:r>
            <a:rPr lang="en-US" sz="2000" b="0" dirty="0" err="1" smtClean="0">
              <a:solidFill>
                <a:schemeClr val="tx1"/>
              </a:solidFill>
            </a:rPr>
            <a:t>aplicaciones</a:t>
          </a:r>
          <a:r>
            <a:rPr lang="en-US" sz="2000" b="0" dirty="0" smtClean="0">
              <a:solidFill>
                <a:schemeClr val="tx1"/>
              </a:solidFill>
            </a:rPr>
            <a:t> </a:t>
          </a:r>
          <a:r>
            <a:rPr lang="en-US" sz="2000" b="0" dirty="0" err="1" smtClean="0">
              <a:solidFill>
                <a:schemeClr val="tx1"/>
              </a:solidFill>
            </a:rPr>
            <a:t>médicas</a:t>
          </a:r>
          <a:r>
            <a:rPr lang="en-US" sz="2000" b="0" dirty="0" smtClean="0">
              <a:solidFill>
                <a:schemeClr val="tx1"/>
              </a:solidFill>
            </a:rPr>
            <a:t>.</a:t>
          </a:r>
          <a:endParaRPr lang="es-EC" sz="2000" b="0" dirty="0">
            <a:solidFill>
              <a:schemeClr val="tx1"/>
            </a:solidFill>
          </a:endParaRPr>
        </a:p>
      </dgm:t>
    </dgm:pt>
    <dgm:pt modelId="{417B7057-23CC-45B0-9B34-9540835D996D}" type="parTrans" cxnId="{EF21512E-EF07-432E-B440-AB00F012E347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684F3AB3-6882-4C17-841C-A5CF23B240CA}" type="sibTrans" cxnId="{EF21512E-EF07-432E-B440-AB00F012E347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1CC9EE8D-AA58-42C3-9CDD-2D570D50CDEE}">
      <dgm:prSet custT="1"/>
      <dgm:spPr/>
      <dgm:t>
        <a:bodyPr/>
        <a:lstStyle/>
        <a:p>
          <a:r>
            <a:rPr lang="en-US" sz="2000" b="0" dirty="0" err="1" smtClean="0">
              <a:solidFill>
                <a:schemeClr val="tx1"/>
              </a:solidFill>
            </a:rPr>
            <a:t>Textil</a:t>
          </a:r>
          <a:r>
            <a:rPr lang="en-US" sz="2000" b="0" dirty="0" smtClean="0">
              <a:solidFill>
                <a:schemeClr val="tx1"/>
              </a:solidFill>
            </a:rPr>
            <a:t>: </a:t>
          </a:r>
          <a:r>
            <a:rPr lang="en-US" sz="2000" b="0" dirty="0" err="1" smtClean="0">
              <a:solidFill>
                <a:schemeClr val="tx1"/>
              </a:solidFill>
            </a:rPr>
            <a:t>Prendas</a:t>
          </a:r>
          <a:r>
            <a:rPr lang="en-US" sz="2000" b="0" dirty="0" smtClean="0">
              <a:solidFill>
                <a:schemeClr val="tx1"/>
              </a:solidFill>
            </a:rPr>
            <a:t> </a:t>
          </a:r>
          <a:r>
            <a:rPr lang="en-US" sz="2000" b="0" dirty="0" err="1" smtClean="0">
              <a:solidFill>
                <a:schemeClr val="tx1"/>
              </a:solidFill>
            </a:rPr>
            <a:t>deportivas</a:t>
          </a:r>
          <a:r>
            <a:rPr lang="en-US" sz="2000" b="0" dirty="0" smtClean="0">
              <a:solidFill>
                <a:schemeClr val="tx1"/>
              </a:solidFill>
            </a:rPr>
            <a:t>, </a:t>
          </a:r>
          <a:r>
            <a:rPr lang="en-US" sz="2000" b="0" dirty="0" err="1" smtClean="0">
              <a:solidFill>
                <a:schemeClr val="tx1"/>
              </a:solidFill>
            </a:rPr>
            <a:t>ropa</a:t>
          </a:r>
          <a:r>
            <a:rPr lang="en-US" sz="2000" b="0" dirty="0" smtClean="0">
              <a:solidFill>
                <a:schemeClr val="tx1"/>
              </a:solidFill>
            </a:rPr>
            <a:t> impermeable, etc.</a:t>
          </a:r>
          <a:endParaRPr lang="es-EC" sz="2000" b="0" dirty="0">
            <a:solidFill>
              <a:schemeClr val="tx1"/>
            </a:solidFill>
          </a:endParaRPr>
        </a:p>
      </dgm:t>
    </dgm:pt>
    <dgm:pt modelId="{DDB8CB49-1265-423E-AB5E-FD540BADE959}" type="parTrans" cxnId="{13C963F3-72A5-4D90-9FE5-92B8DDE47B01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EC796B2B-1C86-4B5C-B531-996F95C28A39}" type="sibTrans" cxnId="{13C963F3-72A5-4D90-9FE5-92B8DDE47B01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F3F23DF4-FE65-4124-8D01-4741813E534D}" type="pres">
      <dgm:prSet presAssocID="{DB0BA573-BE1A-450F-A775-380821AC86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A78DC54-EE2F-4F72-AD3B-DEAF2349D994}" type="pres">
      <dgm:prSet presAssocID="{DB0BA573-BE1A-450F-A775-380821AC8634}" presName="Name1" presStyleCnt="0"/>
      <dgm:spPr/>
    </dgm:pt>
    <dgm:pt modelId="{80F5DE8F-BB16-495F-BD66-987F2E1D3E21}" type="pres">
      <dgm:prSet presAssocID="{DB0BA573-BE1A-450F-A775-380821AC8634}" presName="cycle" presStyleCnt="0"/>
      <dgm:spPr/>
    </dgm:pt>
    <dgm:pt modelId="{06B1BF79-6900-4B15-AA53-9E1F3F99AC26}" type="pres">
      <dgm:prSet presAssocID="{DB0BA573-BE1A-450F-A775-380821AC8634}" presName="srcNode" presStyleLbl="node1" presStyleIdx="0" presStyleCnt="4"/>
      <dgm:spPr/>
    </dgm:pt>
    <dgm:pt modelId="{F72F8F5E-6AD5-401E-91AF-8B8352D35B5A}" type="pres">
      <dgm:prSet presAssocID="{DB0BA573-BE1A-450F-A775-380821AC8634}" presName="conn" presStyleLbl="parChTrans1D2" presStyleIdx="0" presStyleCnt="1"/>
      <dgm:spPr/>
      <dgm:t>
        <a:bodyPr/>
        <a:lstStyle/>
        <a:p>
          <a:endParaRPr lang="es-EC"/>
        </a:p>
      </dgm:t>
    </dgm:pt>
    <dgm:pt modelId="{1248F3F5-2A2B-4E96-A38A-AB4C6249C3BA}" type="pres">
      <dgm:prSet presAssocID="{DB0BA573-BE1A-450F-A775-380821AC8634}" presName="extraNode" presStyleLbl="node1" presStyleIdx="0" presStyleCnt="4"/>
      <dgm:spPr/>
    </dgm:pt>
    <dgm:pt modelId="{DD54AA19-025B-43D4-B392-00DDA57E8483}" type="pres">
      <dgm:prSet presAssocID="{DB0BA573-BE1A-450F-A775-380821AC8634}" presName="dstNode" presStyleLbl="node1" presStyleIdx="0" presStyleCnt="4"/>
      <dgm:spPr/>
    </dgm:pt>
    <dgm:pt modelId="{397E974F-AF66-4CE2-801A-DC0B01A672C8}" type="pres">
      <dgm:prSet presAssocID="{38D03C74-E899-49E9-9F8C-C98DF46E6BC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7444AA-01BC-4240-A58B-D07A3747230A}" type="pres">
      <dgm:prSet presAssocID="{38D03C74-E899-49E9-9F8C-C98DF46E6BC0}" presName="accent_1" presStyleCnt="0"/>
      <dgm:spPr/>
    </dgm:pt>
    <dgm:pt modelId="{35489394-7203-420D-8571-A6896E319E45}" type="pres">
      <dgm:prSet presAssocID="{38D03C74-E899-49E9-9F8C-C98DF46E6BC0}" presName="accentRepeatNode" presStyleLbl="solidFgAcc1" presStyleIdx="0" presStyleCnt="4"/>
      <dgm:spPr/>
    </dgm:pt>
    <dgm:pt modelId="{665C6BF3-0727-4709-86D3-409E357537EA}" type="pres">
      <dgm:prSet presAssocID="{AA03F190-9B52-435E-924D-0DE20A795A1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7B7ED7-528E-49CE-AC3B-67AE8795F74F}" type="pres">
      <dgm:prSet presAssocID="{AA03F190-9B52-435E-924D-0DE20A795A1E}" presName="accent_2" presStyleCnt="0"/>
      <dgm:spPr/>
    </dgm:pt>
    <dgm:pt modelId="{D66A6D92-7AB7-4B7B-AE44-14DC2BBF1F30}" type="pres">
      <dgm:prSet presAssocID="{AA03F190-9B52-435E-924D-0DE20A795A1E}" presName="accentRepeatNode" presStyleLbl="solidFgAcc1" presStyleIdx="1" presStyleCnt="4"/>
      <dgm:spPr/>
    </dgm:pt>
    <dgm:pt modelId="{7F7E71D0-507E-42BF-B9C2-5765C6950F4E}" type="pres">
      <dgm:prSet presAssocID="{1CC9EE8D-AA58-42C3-9CDD-2D570D50CDE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7D4C3D-E2D7-43E8-B4AF-353637D64BE2}" type="pres">
      <dgm:prSet presAssocID="{1CC9EE8D-AA58-42C3-9CDD-2D570D50CDEE}" presName="accent_3" presStyleCnt="0"/>
      <dgm:spPr/>
    </dgm:pt>
    <dgm:pt modelId="{B85A28D8-249F-4C17-A0CC-8DA0F8B7A272}" type="pres">
      <dgm:prSet presAssocID="{1CC9EE8D-AA58-42C3-9CDD-2D570D50CDEE}" presName="accentRepeatNode" presStyleLbl="solidFgAcc1" presStyleIdx="2" presStyleCnt="4"/>
      <dgm:spPr/>
    </dgm:pt>
    <dgm:pt modelId="{15B7D11B-1758-42C0-94A8-91B8467362AA}" type="pres">
      <dgm:prSet presAssocID="{3398CADC-5AEA-4E00-959D-48656224C83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F09117-FB31-4817-A6ED-14195723DD99}" type="pres">
      <dgm:prSet presAssocID="{3398CADC-5AEA-4E00-959D-48656224C83E}" presName="accent_4" presStyleCnt="0"/>
      <dgm:spPr/>
    </dgm:pt>
    <dgm:pt modelId="{A7A267A0-DB8C-4F67-AA8A-D0E35DCA38CC}" type="pres">
      <dgm:prSet presAssocID="{3398CADC-5AEA-4E00-959D-48656224C83E}" presName="accentRepeatNode" presStyleLbl="solidFgAcc1" presStyleIdx="3" presStyleCnt="4"/>
      <dgm:spPr/>
    </dgm:pt>
  </dgm:ptLst>
  <dgm:cxnLst>
    <dgm:cxn modelId="{D6C267A0-A06A-4E67-A984-459DC70E9F10}" type="presOf" srcId="{57D6E44D-B8AC-40C4-B892-428DC102E6A1}" destId="{F72F8F5E-6AD5-401E-91AF-8B8352D35B5A}" srcOrd="0" destOrd="0" presId="urn:microsoft.com/office/officeart/2008/layout/VerticalCurvedList"/>
    <dgm:cxn modelId="{13C963F3-72A5-4D90-9FE5-92B8DDE47B01}" srcId="{DB0BA573-BE1A-450F-A775-380821AC8634}" destId="{1CC9EE8D-AA58-42C3-9CDD-2D570D50CDEE}" srcOrd="2" destOrd="0" parTransId="{DDB8CB49-1265-423E-AB5E-FD540BADE959}" sibTransId="{EC796B2B-1C86-4B5C-B531-996F95C28A39}"/>
    <dgm:cxn modelId="{125849D5-65C9-4138-B4DD-93FF3E8E96A1}" type="presOf" srcId="{AA03F190-9B52-435E-924D-0DE20A795A1E}" destId="{665C6BF3-0727-4709-86D3-409E357537EA}" srcOrd="0" destOrd="0" presId="urn:microsoft.com/office/officeart/2008/layout/VerticalCurvedList"/>
    <dgm:cxn modelId="{967C7B6F-43EB-4F61-8B52-1D0CC9449273}" type="presOf" srcId="{3398CADC-5AEA-4E00-959D-48656224C83E}" destId="{15B7D11B-1758-42C0-94A8-91B8467362AA}" srcOrd="0" destOrd="0" presId="urn:microsoft.com/office/officeart/2008/layout/VerticalCurvedList"/>
    <dgm:cxn modelId="{8C0F5461-A3FF-45E0-AAEB-249317E49A51}" srcId="{DB0BA573-BE1A-450F-A775-380821AC8634}" destId="{AA03F190-9B52-435E-924D-0DE20A795A1E}" srcOrd="1" destOrd="0" parTransId="{833686DE-CF15-43B1-B974-4D87C1867306}" sibTransId="{88925269-7E2D-4750-8A35-B0F211D51BF9}"/>
    <dgm:cxn modelId="{0305748D-1B59-40BE-B69F-A9F3238AD4D3}" type="presOf" srcId="{1CC9EE8D-AA58-42C3-9CDD-2D570D50CDEE}" destId="{7F7E71D0-507E-42BF-B9C2-5765C6950F4E}" srcOrd="0" destOrd="0" presId="urn:microsoft.com/office/officeart/2008/layout/VerticalCurvedList"/>
    <dgm:cxn modelId="{23EE6D36-0152-43A3-9DD1-6575BDCC44F8}" type="presOf" srcId="{38D03C74-E899-49E9-9F8C-C98DF46E6BC0}" destId="{397E974F-AF66-4CE2-801A-DC0B01A672C8}" srcOrd="0" destOrd="0" presId="urn:microsoft.com/office/officeart/2008/layout/VerticalCurvedList"/>
    <dgm:cxn modelId="{ADAFC4FC-25F3-4BC8-8666-0F42D10AB82B}" srcId="{DB0BA573-BE1A-450F-A775-380821AC8634}" destId="{38D03C74-E899-49E9-9F8C-C98DF46E6BC0}" srcOrd="0" destOrd="0" parTransId="{33600315-DA13-4620-9657-4D7F0891AD88}" sibTransId="{57D6E44D-B8AC-40C4-B892-428DC102E6A1}"/>
    <dgm:cxn modelId="{EF21512E-EF07-432E-B440-AB00F012E347}" srcId="{DB0BA573-BE1A-450F-A775-380821AC8634}" destId="{3398CADC-5AEA-4E00-959D-48656224C83E}" srcOrd="3" destOrd="0" parTransId="{417B7057-23CC-45B0-9B34-9540835D996D}" sibTransId="{684F3AB3-6882-4C17-841C-A5CF23B240CA}"/>
    <dgm:cxn modelId="{F427B7B5-59A4-4553-A29D-CF5D583796A8}" type="presOf" srcId="{DB0BA573-BE1A-450F-A775-380821AC8634}" destId="{F3F23DF4-FE65-4124-8D01-4741813E534D}" srcOrd="0" destOrd="0" presId="urn:microsoft.com/office/officeart/2008/layout/VerticalCurvedList"/>
    <dgm:cxn modelId="{BDC70320-DC93-4E55-936C-CC865CE78826}" type="presParOf" srcId="{F3F23DF4-FE65-4124-8D01-4741813E534D}" destId="{EA78DC54-EE2F-4F72-AD3B-DEAF2349D994}" srcOrd="0" destOrd="0" presId="urn:microsoft.com/office/officeart/2008/layout/VerticalCurvedList"/>
    <dgm:cxn modelId="{60DF63B8-3056-4D2D-9FBD-528F1F4FAD8F}" type="presParOf" srcId="{EA78DC54-EE2F-4F72-AD3B-DEAF2349D994}" destId="{80F5DE8F-BB16-495F-BD66-987F2E1D3E21}" srcOrd="0" destOrd="0" presId="urn:microsoft.com/office/officeart/2008/layout/VerticalCurvedList"/>
    <dgm:cxn modelId="{AFA7904C-AD43-44A8-B26A-B8BFE3CDFA04}" type="presParOf" srcId="{80F5DE8F-BB16-495F-BD66-987F2E1D3E21}" destId="{06B1BF79-6900-4B15-AA53-9E1F3F99AC26}" srcOrd="0" destOrd="0" presId="urn:microsoft.com/office/officeart/2008/layout/VerticalCurvedList"/>
    <dgm:cxn modelId="{F951E52F-EB93-49BC-9021-7D20AF730BF2}" type="presParOf" srcId="{80F5DE8F-BB16-495F-BD66-987F2E1D3E21}" destId="{F72F8F5E-6AD5-401E-91AF-8B8352D35B5A}" srcOrd="1" destOrd="0" presId="urn:microsoft.com/office/officeart/2008/layout/VerticalCurvedList"/>
    <dgm:cxn modelId="{B951955A-0B9B-4474-B2C5-49CB1BDFE063}" type="presParOf" srcId="{80F5DE8F-BB16-495F-BD66-987F2E1D3E21}" destId="{1248F3F5-2A2B-4E96-A38A-AB4C6249C3BA}" srcOrd="2" destOrd="0" presId="urn:microsoft.com/office/officeart/2008/layout/VerticalCurvedList"/>
    <dgm:cxn modelId="{197881DF-D71C-46AA-9A64-47B1652968D0}" type="presParOf" srcId="{80F5DE8F-BB16-495F-BD66-987F2E1D3E21}" destId="{DD54AA19-025B-43D4-B392-00DDA57E8483}" srcOrd="3" destOrd="0" presId="urn:microsoft.com/office/officeart/2008/layout/VerticalCurvedList"/>
    <dgm:cxn modelId="{674E5264-A8B6-46F2-BAE7-AC684B4A3B49}" type="presParOf" srcId="{EA78DC54-EE2F-4F72-AD3B-DEAF2349D994}" destId="{397E974F-AF66-4CE2-801A-DC0B01A672C8}" srcOrd="1" destOrd="0" presId="urn:microsoft.com/office/officeart/2008/layout/VerticalCurvedList"/>
    <dgm:cxn modelId="{7853EA41-1A97-4309-A252-18E3A3961ED3}" type="presParOf" srcId="{EA78DC54-EE2F-4F72-AD3B-DEAF2349D994}" destId="{147444AA-01BC-4240-A58B-D07A3747230A}" srcOrd="2" destOrd="0" presId="urn:microsoft.com/office/officeart/2008/layout/VerticalCurvedList"/>
    <dgm:cxn modelId="{5E34E422-A9CE-4516-A919-69DFAA3FF475}" type="presParOf" srcId="{147444AA-01BC-4240-A58B-D07A3747230A}" destId="{35489394-7203-420D-8571-A6896E319E45}" srcOrd="0" destOrd="0" presId="urn:microsoft.com/office/officeart/2008/layout/VerticalCurvedList"/>
    <dgm:cxn modelId="{3610D4A9-A15F-41A6-AD83-85FF378D23FB}" type="presParOf" srcId="{EA78DC54-EE2F-4F72-AD3B-DEAF2349D994}" destId="{665C6BF3-0727-4709-86D3-409E357537EA}" srcOrd="3" destOrd="0" presId="urn:microsoft.com/office/officeart/2008/layout/VerticalCurvedList"/>
    <dgm:cxn modelId="{FF1DBAC6-D9D8-4D15-AEAC-57B4DF523CE5}" type="presParOf" srcId="{EA78DC54-EE2F-4F72-AD3B-DEAF2349D994}" destId="{547B7ED7-528E-49CE-AC3B-67AE8795F74F}" srcOrd="4" destOrd="0" presId="urn:microsoft.com/office/officeart/2008/layout/VerticalCurvedList"/>
    <dgm:cxn modelId="{05E9B15F-D484-4373-9145-553D0C53D156}" type="presParOf" srcId="{547B7ED7-528E-49CE-AC3B-67AE8795F74F}" destId="{D66A6D92-7AB7-4B7B-AE44-14DC2BBF1F30}" srcOrd="0" destOrd="0" presId="urn:microsoft.com/office/officeart/2008/layout/VerticalCurvedList"/>
    <dgm:cxn modelId="{024D3B92-D4FA-4D1B-9124-3DD92F157EC4}" type="presParOf" srcId="{EA78DC54-EE2F-4F72-AD3B-DEAF2349D994}" destId="{7F7E71D0-507E-42BF-B9C2-5765C6950F4E}" srcOrd="5" destOrd="0" presId="urn:microsoft.com/office/officeart/2008/layout/VerticalCurvedList"/>
    <dgm:cxn modelId="{A215A6A8-2267-41C8-9BD8-355B8AC7BCA9}" type="presParOf" srcId="{EA78DC54-EE2F-4F72-AD3B-DEAF2349D994}" destId="{107D4C3D-E2D7-43E8-B4AF-353637D64BE2}" srcOrd="6" destOrd="0" presId="urn:microsoft.com/office/officeart/2008/layout/VerticalCurvedList"/>
    <dgm:cxn modelId="{B26BB509-9EFE-4B76-9467-3FDAE3A6AFBB}" type="presParOf" srcId="{107D4C3D-E2D7-43E8-B4AF-353637D64BE2}" destId="{B85A28D8-249F-4C17-A0CC-8DA0F8B7A272}" srcOrd="0" destOrd="0" presId="urn:microsoft.com/office/officeart/2008/layout/VerticalCurvedList"/>
    <dgm:cxn modelId="{BC4DB0C4-9E5F-4E0C-BFB1-B4941D2587CD}" type="presParOf" srcId="{EA78DC54-EE2F-4F72-AD3B-DEAF2349D994}" destId="{15B7D11B-1758-42C0-94A8-91B8467362AA}" srcOrd="7" destOrd="0" presId="urn:microsoft.com/office/officeart/2008/layout/VerticalCurvedList"/>
    <dgm:cxn modelId="{AC8D6319-142E-4C2A-8E18-FD200F540B01}" type="presParOf" srcId="{EA78DC54-EE2F-4F72-AD3B-DEAF2349D994}" destId="{0CF09117-FB31-4817-A6ED-14195723DD99}" srcOrd="8" destOrd="0" presId="urn:microsoft.com/office/officeart/2008/layout/VerticalCurvedList"/>
    <dgm:cxn modelId="{F4086ABA-5CFC-4C2C-B78C-598C375E10C5}" type="presParOf" srcId="{0CF09117-FB31-4817-A6ED-14195723DD99}" destId="{A7A267A0-DB8C-4F67-AA8A-D0E35DCA38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t>11/20/2017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t>11/20/2017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nstantia"/>
                <a:ea typeface="+mn-ea"/>
                <a:cs typeface="+mn-cs"/>
              </a:rPr>
              <a:t>4</a:t>
            </a:fld>
            <a:endParaRPr lang="en-US" sz="1200" b="0" i="0"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796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3" name="Group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48" name="Group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1" name="Group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/>
              <a:t>11/20/2017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11/20/2017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‹Nº›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11/20/2017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11/20/2017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11/20/2017</a:t>
            </a:fld>
            <a:endParaRPr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‹Nº›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/>
              <a:t>11/20/2017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‹Nº›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/>
              <a:t>11/20/2017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11/20/2017</a:t>
            </a:fld>
            <a:endParaRPr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‹Nº›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en-US"/>
              <a:pPr/>
              <a:t>11/20/2017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gif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85" y="5131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" y="195985"/>
            <a:ext cx="3410739" cy="8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817264" y="396423"/>
            <a:ext cx="592273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- ESPE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939588" y="988715"/>
            <a:ext cx="5678089" cy="32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ENERGÍA Y MECÁNICA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02670" y="1581881"/>
            <a:ext cx="8988726" cy="32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 PREVIO A LA OBTENCIÓN DEL TÍTULO DE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INGENIERO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MECÁNICO</a:t>
            </a:r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657886" y="1917437"/>
            <a:ext cx="10837126" cy="57545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C" sz="1999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Tema: </a:t>
            </a:r>
            <a:r>
              <a:rPr lang="es-EC" sz="1999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Electrospun</a:t>
            </a:r>
            <a:r>
              <a:rPr lang="es-EC" sz="1999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fibras </a:t>
            </a:r>
            <a:r>
              <a:rPr lang="es-EC" sz="1999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submicrométricas</a:t>
            </a:r>
            <a:r>
              <a:rPr lang="es-EC" sz="1999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C" sz="1999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poliacrilonitrilo</a:t>
            </a:r>
            <a:r>
              <a:rPr lang="es-EC" sz="1999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(PAN) para filtración de agua.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-79776" y="2780928"/>
            <a:ext cx="5166076" cy="121271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</a:p>
          <a:p>
            <a:pPr algn="ctr">
              <a:lnSpc>
                <a:spcPct val="100000"/>
              </a:lnSpc>
              <a:spcBef>
                <a:spcPts val="1400"/>
              </a:spcBef>
              <a:buSzPct val="80000"/>
            </a:pPr>
            <a:r>
              <a:rPr lang="en-US" sz="1600" cap="none" spc="3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Núñez</a:t>
            </a:r>
            <a:r>
              <a:rPr lang="en-US" sz="1600" cap="none" spc="3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spc="3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cap="none" spc="3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eralvo</a:t>
            </a:r>
            <a:r>
              <a:rPr lang="en-US" sz="1600" cap="none" spc="3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spc="3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cap="none" spc="3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icardo </a:t>
            </a:r>
            <a:r>
              <a:rPr lang="en-US" sz="1600" cap="none" spc="3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cap="none" spc="3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rancisco</a:t>
            </a:r>
          </a:p>
          <a:p>
            <a:pPr algn="ctr">
              <a:lnSpc>
                <a:spcPct val="100000"/>
              </a:lnSpc>
              <a:spcBef>
                <a:spcPts val="1400"/>
              </a:spcBef>
              <a:buSzPct val="80000"/>
            </a:pPr>
            <a:r>
              <a:rPr lang="en-US" sz="1600" cap="none" spc="3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cap="none" spc="3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alazar </a:t>
            </a:r>
            <a:r>
              <a:rPr lang="en-US" sz="1600" cap="none" spc="3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cap="none" spc="3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edeño</a:t>
            </a:r>
            <a:r>
              <a:rPr lang="en-US" sz="1600" cap="none" spc="3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spc="3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cap="none" spc="3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aría</a:t>
            </a:r>
            <a:r>
              <a:rPr lang="en-US" sz="1600" cap="none" spc="3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spc="3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cap="none" spc="3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elén</a:t>
            </a:r>
            <a:endParaRPr lang="en-US" sz="1600" cap="none" spc="3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714987" y="2852936"/>
            <a:ext cx="2771913" cy="71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</a:t>
            </a:r>
          </a:p>
          <a:p>
            <a:pPr algn="ctr">
              <a:spcBef>
                <a:spcPts val="1000"/>
              </a:spcBef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Christian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Narváez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Phil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117748" y="4149080"/>
            <a:ext cx="5224606" cy="891757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3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 DESIGNADO DE LA CARRERA</a:t>
            </a:r>
          </a:p>
          <a:p>
            <a:pPr algn="ctr">
              <a:lnSpc>
                <a:spcPct val="100000"/>
              </a:lnSpc>
            </a:pPr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Luis Carrión, M. Sc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6630446" y="4149080"/>
            <a:ext cx="5224606" cy="920874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3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 DESIGNADO DEL DEPARTAMENTO</a:t>
            </a:r>
          </a:p>
          <a:p>
            <a:pPr lvl="0" algn="ctr">
              <a:lnSpc>
                <a:spcPct val="100000"/>
              </a:lnSpc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Reinaldo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Delgado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García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782044" y="5157192"/>
            <a:ext cx="5926432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SECRETARIO ACADÉMICO</a:t>
            </a:r>
          </a:p>
          <a:p>
            <a:pPr algn="ct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Mejía Mena Marcelo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177348" y="6114870"/>
            <a:ext cx="3357224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Salgolquí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 de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Noviembre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 2017</a:t>
            </a:r>
          </a:p>
        </p:txBody>
      </p:sp>
    </p:spTree>
    <p:extLst>
      <p:ext uri="{BB962C8B-B14F-4D97-AF65-F5344CB8AC3E}">
        <p14:creationId xmlns:p14="http://schemas.microsoft.com/office/powerpoint/2010/main" val="516746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8028" y="419213"/>
            <a:ext cx="5976664" cy="648072"/>
          </a:xfrm>
        </p:spPr>
        <p:txBody>
          <a:bodyPr/>
          <a:lstStyle/>
          <a:p>
            <a:r>
              <a:rPr lang="en-US" dirty="0" err="1" smtClean="0"/>
              <a:t>Régimenes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endParaRPr lang="es-EC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20" y="0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508" y="1566453"/>
            <a:ext cx="2059327" cy="12144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379" y="1800416"/>
            <a:ext cx="4447993" cy="3716816"/>
          </a:xfrm>
          <a:prstGeom prst="rect">
            <a:avLst/>
          </a:prstGeom>
        </p:spPr>
      </p:pic>
      <p:pic>
        <p:nvPicPr>
          <p:cNvPr id="12" name="Picture"/>
          <p:cNvPicPr/>
          <p:nvPr/>
        </p:nvPicPr>
        <p:blipFill rotWithShape="1">
          <a:blip r:embed="rId6"/>
          <a:srcRect l="56459" t="27101" r="32283" b="48323"/>
          <a:stretch/>
        </p:blipFill>
        <p:spPr bwMode="auto">
          <a:xfrm>
            <a:off x="6197051" y="2924944"/>
            <a:ext cx="2921697" cy="3285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549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390115"/>
            <a:ext cx="7704856" cy="648072"/>
          </a:xfrm>
        </p:spPr>
        <p:txBody>
          <a:bodyPr>
            <a:normAutofit/>
          </a:bodyPr>
          <a:lstStyle/>
          <a:p>
            <a:r>
              <a:rPr lang="en-US" dirty="0" err="1" smtClean="0"/>
              <a:t>Aplicaciones</a:t>
            </a:r>
            <a:r>
              <a:rPr lang="en-US" dirty="0" smtClean="0"/>
              <a:t> de </a:t>
            </a:r>
            <a:r>
              <a:rPr lang="en-US" dirty="0" err="1" smtClean="0"/>
              <a:t>Electrospun</a:t>
            </a:r>
            <a:endParaRPr lang="es-EC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450" y="44624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659019"/>
              </p:ext>
            </p:extLst>
          </p:nvPr>
        </p:nvGraphicFramePr>
        <p:xfrm>
          <a:off x="3574132" y="1038187"/>
          <a:ext cx="6912768" cy="518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Resultado de imagen para water filtration nanofiber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5"/>
          <a:stretch/>
        </p:blipFill>
        <p:spPr bwMode="auto">
          <a:xfrm>
            <a:off x="549796" y="2276872"/>
            <a:ext cx="2952328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326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188" y="419213"/>
            <a:ext cx="4190999" cy="6480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Experimentación</a:t>
            </a:r>
            <a:endParaRPr lang="en-US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5649" t="26071" r="19561" b="18500"/>
          <a:stretch/>
        </p:blipFill>
        <p:spPr>
          <a:xfrm>
            <a:off x="405779" y="1412776"/>
            <a:ext cx="6940671" cy="394771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54662" y="536049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/>
              <a:t>Máquina</a:t>
            </a:r>
            <a:r>
              <a:rPr lang="en-US" sz="2000" dirty="0" smtClean="0"/>
              <a:t> </a:t>
            </a:r>
            <a:r>
              <a:rPr lang="en-US" sz="2000" dirty="0" err="1" smtClean="0"/>
              <a:t>Electrospinning</a:t>
            </a:r>
            <a:endParaRPr lang="en-US" sz="2000" dirty="0" smtClean="0"/>
          </a:p>
          <a:p>
            <a:pPr algn="ctr">
              <a:lnSpc>
                <a:spcPct val="90000"/>
              </a:lnSpc>
            </a:pPr>
            <a:r>
              <a:rPr lang="en-US" sz="2000" dirty="0" err="1" smtClean="0"/>
              <a:t>Laboratorio</a:t>
            </a:r>
            <a:r>
              <a:rPr lang="en-US" sz="2000" dirty="0" smtClean="0"/>
              <a:t> de Reología - ESPE</a:t>
            </a:r>
            <a:endParaRPr lang="es-EC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346450" y="2221172"/>
            <a:ext cx="4583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s-ES_tradnl" sz="2400" dirty="0" smtClean="0"/>
              <a:t>Bomba </a:t>
            </a:r>
            <a:r>
              <a:rPr lang="es-ES_tradnl" sz="2400" dirty="0"/>
              <a:t>de jeringa </a:t>
            </a:r>
            <a:r>
              <a:rPr lang="es-ES_tradnl" sz="2400" dirty="0" smtClean="0"/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_tradnl" sz="2400" dirty="0"/>
              <a:t>F</a:t>
            </a:r>
            <a:r>
              <a:rPr lang="es-ES_tradnl" sz="2400" dirty="0" smtClean="0"/>
              <a:t>uente </a:t>
            </a:r>
            <a:r>
              <a:rPr lang="es-ES_tradnl" sz="2400" dirty="0"/>
              <a:t>de alto </a:t>
            </a:r>
            <a:r>
              <a:rPr lang="es-ES_tradnl" sz="2400" dirty="0" smtClean="0"/>
              <a:t>voltaje (30 kV)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_tradnl" sz="2400" dirty="0" smtClean="0"/>
              <a:t>Tubos capilares (0,4 mm)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_tradnl" sz="2400" dirty="0"/>
              <a:t>C</a:t>
            </a:r>
            <a:r>
              <a:rPr lang="es-ES_tradnl" sz="2400" dirty="0" smtClean="0"/>
              <a:t>olector metálico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458058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419213"/>
            <a:ext cx="4190999" cy="648072"/>
          </a:xfrm>
        </p:spPr>
        <p:txBody>
          <a:bodyPr/>
          <a:lstStyle/>
          <a:p>
            <a:r>
              <a:rPr lang="en-US" dirty="0" err="1" smtClean="0"/>
              <a:t>Materiales</a:t>
            </a:r>
            <a:endParaRPr lang="en-US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2947854" y="1283309"/>
            <a:ext cx="8462210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s-ES_tradnl" b="1" dirty="0" err="1"/>
              <a:t>Poliacrilonitrilo</a:t>
            </a:r>
            <a:r>
              <a:rPr lang="es-ES_tradnl" b="1" dirty="0"/>
              <a:t> (PAN)</a:t>
            </a:r>
          </a:p>
          <a:p>
            <a:pPr>
              <a:lnSpc>
                <a:spcPct val="120000"/>
              </a:lnSpc>
            </a:pPr>
            <a:r>
              <a:rPr lang="es-ES_tradnl" dirty="0" err="1"/>
              <a:t>Mw</a:t>
            </a:r>
            <a:r>
              <a:rPr lang="es-ES_tradnl" dirty="0"/>
              <a:t>: 150.000 </a:t>
            </a:r>
          </a:p>
          <a:p>
            <a:pPr>
              <a:lnSpc>
                <a:spcPct val="120000"/>
              </a:lnSpc>
            </a:pPr>
            <a:r>
              <a:rPr lang="es-ES_tradnl" dirty="0" smtClean="0"/>
              <a:t>Polímero </a:t>
            </a:r>
            <a:r>
              <a:rPr lang="es-ES_tradnl" dirty="0"/>
              <a:t>de resina, sintético y orgánico.</a:t>
            </a:r>
          </a:p>
          <a:p>
            <a:pPr>
              <a:lnSpc>
                <a:spcPct val="120000"/>
              </a:lnSpc>
            </a:pPr>
            <a:r>
              <a:rPr lang="es-ES_tradnl" dirty="0"/>
              <a:t>Solubilidad: </a:t>
            </a:r>
            <a:r>
              <a:rPr lang="es-ES_tradnl" dirty="0" smtClean="0"/>
              <a:t>DMF, </a:t>
            </a:r>
            <a:r>
              <a:rPr lang="es-ES_tradnl" dirty="0" err="1" smtClean="0"/>
              <a:t>DMAc</a:t>
            </a:r>
            <a:r>
              <a:rPr lang="es-ES_tradnl" dirty="0"/>
              <a:t>;</a:t>
            </a:r>
            <a:r>
              <a:rPr lang="es-ES_tradnl" dirty="0" smtClean="0"/>
              <a:t> </a:t>
            </a:r>
            <a:r>
              <a:rPr lang="es-ES_tradnl" dirty="0"/>
              <a:t>e insoluble en alcoholes</a:t>
            </a:r>
            <a:r>
              <a:rPr lang="es-ES_tradnl" dirty="0" smtClean="0"/>
              <a:t>, </a:t>
            </a:r>
            <a:r>
              <a:rPr lang="es-ES_tradnl" dirty="0" err="1"/>
              <a:t>dietiléter</a:t>
            </a:r>
            <a:r>
              <a:rPr lang="es-ES_tradnl" dirty="0"/>
              <a:t>, agua, hidrocarburos </a:t>
            </a:r>
            <a:endParaRPr lang="es-ES_tradnl" dirty="0" smtClean="0"/>
          </a:p>
          <a:p>
            <a:pPr>
              <a:lnSpc>
                <a:spcPct val="120000"/>
              </a:lnSpc>
            </a:pPr>
            <a:r>
              <a:rPr lang="es-ES_tradnl" dirty="0" smtClean="0"/>
              <a:t>Aplicaciones: </a:t>
            </a:r>
            <a:r>
              <a:rPr lang="es-ES_tradnl" dirty="0"/>
              <a:t>M</a:t>
            </a:r>
            <a:r>
              <a:rPr lang="es-ES_tradnl" dirty="0" smtClean="0"/>
              <a:t>embranas </a:t>
            </a:r>
            <a:r>
              <a:rPr lang="es-ES_tradnl" dirty="0"/>
              <a:t>de </a:t>
            </a:r>
            <a:r>
              <a:rPr lang="es-ES_tradnl" dirty="0" smtClean="0"/>
              <a:t>filtración, </a:t>
            </a:r>
            <a:r>
              <a:rPr lang="es-ES_tradnl" dirty="0"/>
              <a:t>fibras para textiles, fibras </a:t>
            </a:r>
            <a:r>
              <a:rPr lang="es-ES_tradnl" dirty="0" err="1" smtClean="0"/>
              <a:t>antibacteriales</a:t>
            </a:r>
            <a:r>
              <a:rPr lang="es-ES_tradnl" dirty="0" smtClean="0"/>
              <a:t>. </a:t>
            </a:r>
            <a:endParaRPr lang="es-EC" dirty="0"/>
          </a:p>
        </p:txBody>
      </p:sp>
      <p:sp>
        <p:nvSpPr>
          <p:cNvPr id="6" name="Rectángulo redondeado 5"/>
          <p:cNvSpPr/>
          <p:nvPr/>
        </p:nvSpPr>
        <p:spPr>
          <a:xfrm>
            <a:off x="2998068" y="3501008"/>
            <a:ext cx="8462210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b="1" dirty="0"/>
              <a:t>N, N-</a:t>
            </a:r>
            <a:r>
              <a:rPr lang="es-ES_tradnl" b="1" dirty="0" err="1"/>
              <a:t>dimetilformamida</a:t>
            </a:r>
            <a:r>
              <a:rPr lang="es-ES_tradnl" b="1" dirty="0"/>
              <a:t> (DMF)</a:t>
            </a:r>
          </a:p>
          <a:p>
            <a:r>
              <a:rPr lang="es-ES_tradnl" dirty="0" smtClean="0"/>
              <a:t>Compuesto </a:t>
            </a:r>
            <a:r>
              <a:rPr lang="es-ES_tradnl" dirty="0"/>
              <a:t>orgánico incoloro e </a:t>
            </a:r>
            <a:r>
              <a:rPr lang="es-ES_tradnl" dirty="0" smtClean="0"/>
              <a:t>inodoro en estado puro.</a:t>
            </a:r>
          </a:p>
          <a:p>
            <a:r>
              <a:rPr lang="es-ES_tradnl" dirty="0"/>
              <a:t>Solubilidad: A</a:t>
            </a:r>
            <a:r>
              <a:rPr lang="es-ES_tradnl" dirty="0" smtClean="0"/>
              <a:t>gua </a:t>
            </a:r>
            <a:r>
              <a:rPr lang="es-ES_tradnl" dirty="0"/>
              <a:t>y</a:t>
            </a:r>
            <a:r>
              <a:rPr lang="es-ES_tradnl" dirty="0" smtClean="0"/>
              <a:t> </a:t>
            </a:r>
            <a:r>
              <a:rPr lang="es-ES_tradnl" dirty="0"/>
              <a:t>componentes orgánicos.</a:t>
            </a:r>
            <a:endParaRPr lang="es-EC" dirty="0"/>
          </a:p>
          <a:p>
            <a:r>
              <a:rPr lang="es-ES_tradnl" dirty="0" smtClean="0"/>
              <a:t>Aplicaciones: Disolvente </a:t>
            </a:r>
            <a:r>
              <a:rPr lang="es-ES_tradnl" dirty="0"/>
              <a:t>de </a:t>
            </a:r>
            <a:r>
              <a:rPr lang="es-ES_tradnl" dirty="0" smtClean="0"/>
              <a:t>síntesis, fabricación </a:t>
            </a:r>
            <a:r>
              <a:rPr lang="es-ES_tradnl" dirty="0"/>
              <a:t>de resinas y </a:t>
            </a:r>
            <a:r>
              <a:rPr lang="es-ES_tradnl" dirty="0" smtClean="0"/>
              <a:t>polímeros</a:t>
            </a:r>
            <a:r>
              <a:rPr lang="es-ES_tradnl" dirty="0"/>
              <a:t>.</a:t>
            </a:r>
          </a:p>
        </p:txBody>
      </p:sp>
      <p:pic>
        <p:nvPicPr>
          <p:cNvPr id="12290" name="Picture 2" descr="Resultado de imagen para POLIACRILONITRILO en polv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23533" r="4904" b="11667"/>
          <a:stretch/>
        </p:blipFill>
        <p:spPr bwMode="auto">
          <a:xfrm>
            <a:off x="1009831" y="1401444"/>
            <a:ext cx="1656000" cy="13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7285" r="17011" b="15205"/>
          <a:stretch/>
        </p:blipFill>
        <p:spPr>
          <a:xfrm rot="5400000">
            <a:off x="846256" y="3297013"/>
            <a:ext cx="1991827" cy="10832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66050" t="45078" r="14580" b="24407"/>
          <a:stretch/>
        </p:blipFill>
        <p:spPr>
          <a:xfrm>
            <a:off x="1009831" y="4941168"/>
            <a:ext cx="1656042" cy="1466780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2998069" y="4945371"/>
            <a:ext cx="8462210" cy="14625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b="1" dirty="0" smtClean="0"/>
              <a:t>Polvo de </a:t>
            </a:r>
            <a:r>
              <a:rPr lang="es-ES_tradnl" b="1" dirty="0" err="1" smtClean="0"/>
              <a:t>Nanopartículas</a:t>
            </a:r>
            <a:r>
              <a:rPr lang="es-ES_tradnl" b="1" dirty="0" smtClean="0"/>
              <a:t> de Plata </a:t>
            </a:r>
          </a:p>
          <a:p>
            <a:r>
              <a:rPr lang="es-ES_tradnl" dirty="0" smtClean="0"/>
              <a:t>Pureza: 99,99% de Ag </a:t>
            </a:r>
          </a:p>
          <a:p>
            <a:r>
              <a:rPr lang="es-EC" dirty="0" smtClean="0"/>
              <a:t>Altas </a:t>
            </a:r>
            <a:r>
              <a:rPr lang="es-EC" dirty="0"/>
              <a:t>propiedades antimicrobianas, buena </a:t>
            </a:r>
            <a:r>
              <a:rPr lang="es-EC" dirty="0" smtClean="0"/>
              <a:t>conductividad.</a:t>
            </a:r>
          </a:p>
          <a:p>
            <a:r>
              <a:rPr lang="es-ES_tradnl" dirty="0" smtClean="0"/>
              <a:t>Aplicaciones: B</a:t>
            </a:r>
            <a:r>
              <a:rPr lang="es-EC" dirty="0" err="1" smtClean="0"/>
              <a:t>iomédicas</a:t>
            </a:r>
            <a:r>
              <a:rPr lang="es-EC" dirty="0"/>
              <a:t>, en la industria médico-</a:t>
            </a:r>
            <a:r>
              <a:rPr lang="es-EC" dirty="0" err="1"/>
              <a:t>farmaceútica</a:t>
            </a:r>
            <a:r>
              <a:rPr lang="es-EC" dirty="0"/>
              <a:t> y </a:t>
            </a:r>
            <a:r>
              <a:rPr lang="es-EC" dirty="0" smtClean="0"/>
              <a:t>alimentaria.</a:t>
            </a:r>
            <a:endParaRPr lang="es-ES_trad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21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4190999" cy="648072"/>
          </a:xfrm>
        </p:spPr>
        <p:txBody>
          <a:bodyPr/>
          <a:lstStyle/>
          <a:p>
            <a:r>
              <a:rPr lang="en-US" dirty="0" err="1" smtClean="0"/>
              <a:t>Metodología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765820" y="1484784"/>
            <a:ext cx="2232248" cy="130498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Mezcla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de PAN al 12% en DMF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581933" y="1484785"/>
            <a:ext cx="2304256" cy="129526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Determinación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parámetros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Caudal/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Distancia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Posicion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Voltaje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215551" y="1484784"/>
            <a:ext cx="2304256" cy="13049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SEM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849169" y="1484784"/>
            <a:ext cx="2304256" cy="13049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Mezcla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de PAN al 8 - 10 - 12 - 14% en DMF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67008" y="3356992"/>
            <a:ext cx="2232248" cy="12438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Electrospun con caudal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(0,5 ml/h)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581933" y="3356992"/>
            <a:ext cx="2304256" cy="125285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SEM (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Morfolog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215551" y="3356994"/>
            <a:ext cx="2304256" cy="125054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Mezcla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de PAN al 10 % en DMF con 6 – 8 – 10 – 12% de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AgNPs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8849169" y="3356993"/>
            <a:ext cx="2304256" cy="124385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EC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(Morfología)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773087" y="5131049"/>
            <a:ext cx="2232248" cy="117827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XRD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581933" y="5131048"/>
            <a:ext cx="2304256" cy="117827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Medición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 algn="ctr"/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Viscosidad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6215551" y="5131048"/>
            <a:ext cx="2304256" cy="117827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de coliformes (Agua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filtrada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8849169" y="5131048"/>
            <a:ext cx="2304256" cy="117827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bacteriológico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de flecha 17"/>
          <p:cNvCxnSpPr>
            <a:stCxn id="3" idx="3"/>
            <a:endCxn id="6" idx="1"/>
          </p:cNvCxnSpPr>
          <p:nvPr/>
        </p:nvCxnSpPr>
        <p:spPr>
          <a:xfrm flipV="1">
            <a:off x="2998068" y="2132416"/>
            <a:ext cx="583865" cy="4858"/>
          </a:xfrm>
          <a:prstGeom prst="straightConnector1">
            <a:avLst/>
          </a:prstGeom>
          <a:ln w="1079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6" idx="3"/>
            <a:endCxn id="7" idx="1"/>
          </p:cNvCxnSpPr>
          <p:nvPr/>
        </p:nvCxnSpPr>
        <p:spPr>
          <a:xfrm>
            <a:off x="5886189" y="2132416"/>
            <a:ext cx="329362" cy="4858"/>
          </a:xfrm>
          <a:prstGeom prst="straightConnector1">
            <a:avLst/>
          </a:prstGeom>
          <a:ln w="1079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7" idx="3"/>
            <a:endCxn id="8" idx="1"/>
          </p:cNvCxnSpPr>
          <p:nvPr/>
        </p:nvCxnSpPr>
        <p:spPr>
          <a:xfrm>
            <a:off x="8519807" y="2137274"/>
            <a:ext cx="329362" cy="0"/>
          </a:xfrm>
          <a:prstGeom prst="straightConnector1">
            <a:avLst/>
          </a:prstGeom>
          <a:ln w="1079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9" idx="3"/>
            <a:endCxn id="10" idx="1"/>
          </p:cNvCxnSpPr>
          <p:nvPr/>
        </p:nvCxnSpPr>
        <p:spPr>
          <a:xfrm>
            <a:off x="2999256" y="3978922"/>
            <a:ext cx="582677" cy="4498"/>
          </a:xfrm>
          <a:prstGeom prst="straightConnector1">
            <a:avLst/>
          </a:prstGeom>
          <a:ln w="1079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0" idx="3"/>
            <a:endCxn id="11" idx="1"/>
          </p:cNvCxnSpPr>
          <p:nvPr/>
        </p:nvCxnSpPr>
        <p:spPr>
          <a:xfrm flipV="1">
            <a:off x="5886189" y="3982269"/>
            <a:ext cx="329362" cy="1151"/>
          </a:xfrm>
          <a:prstGeom prst="straightConnector1">
            <a:avLst/>
          </a:prstGeom>
          <a:ln w="1079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1" idx="3"/>
            <a:endCxn id="12" idx="1"/>
          </p:cNvCxnSpPr>
          <p:nvPr/>
        </p:nvCxnSpPr>
        <p:spPr>
          <a:xfrm flipV="1">
            <a:off x="8519807" y="3978923"/>
            <a:ext cx="329362" cy="3346"/>
          </a:xfrm>
          <a:prstGeom prst="straightConnector1">
            <a:avLst/>
          </a:prstGeom>
          <a:ln w="1079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13" idx="3"/>
            <a:endCxn id="14" idx="1"/>
          </p:cNvCxnSpPr>
          <p:nvPr/>
        </p:nvCxnSpPr>
        <p:spPr>
          <a:xfrm>
            <a:off x="3005335" y="5720184"/>
            <a:ext cx="576598" cy="0"/>
          </a:xfrm>
          <a:prstGeom prst="straightConnector1">
            <a:avLst/>
          </a:prstGeom>
          <a:ln w="1079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14" idx="3"/>
            <a:endCxn id="15" idx="1"/>
          </p:cNvCxnSpPr>
          <p:nvPr/>
        </p:nvCxnSpPr>
        <p:spPr>
          <a:xfrm>
            <a:off x="5886189" y="5720184"/>
            <a:ext cx="329362" cy="0"/>
          </a:xfrm>
          <a:prstGeom prst="straightConnector1">
            <a:avLst/>
          </a:prstGeom>
          <a:ln w="1079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15" idx="3"/>
            <a:endCxn id="16" idx="1"/>
          </p:cNvCxnSpPr>
          <p:nvPr/>
        </p:nvCxnSpPr>
        <p:spPr>
          <a:xfrm>
            <a:off x="8519807" y="5720184"/>
            <a:ext cx="329362" cy="0"/>
          </a:xfrm>
          <a:prstGeom prst="straightConnector1">
            <a:avLst/>
          </a:prstGeom>
          <a:ln w="1079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>
            <a:stCxn id="8" idx="2"/>
            <a:endCxn id="12" idx="0"/>
          </p:cNvCxnSpPr>
          <p:nvPr/>
        </p:nvCxnSpPr>
        <p:spPr>
          <a:xfrm>
            <a:off x="10001297" y="2789763"/>
            <a:ext cx="0" cy="313200"/>
          </a:xfrm>
          <a:prstGeom prst="line">
            <a:avLst/>
          </a:prstGeom>
          <a:ln w="1079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H="1">
            <a:off x="1883696" y="3102963"/>
            <a:ext cx="8117601" cy="0"/>
          </a:xfrm>
          <a:prstGeom prst="line">
            <a:avLst/>
          </a:prstGeom>
          <a:ln w="1079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/>
          <p:cNvCxnSpPr>
            <a:endCxn id="9" idx="0"/>
          </p:cNvCxnSpPr>
          <p:nvPr/>
        </p:nvCxnSpPr>
        <p:spPr>
          <a:xfrm flipH="1">
            <a:off x="1883132" y="3102963"/>
            <a:ext cx="564" cy="254029"/>
          </a:xfrm>
          <a:prstGeom prst="straightConnector1">
            <a:avLst/>
          </a:prstGeom>
          <a:ln w="1079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/>
          <p:cNvCxnSpPr>
            <a:stCxn id="12" idx="2"/>
            <a:endCxn id="16" idx="0"/>
          </p:cNvCxnSpPr>
          <p:nvPr/>
        </p:nvCxnSpPr>
        <p:spPr>
          <a:xfrm>
            <a:off x="10001297" y="4600852"/>
            <a:ext cx="0" cy="313200"/>
          </a:xfrm>
          <a:prstGeom prst="line">
            <a:avLst/>
          </a:prstGeom>
          <a:ln w="1079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 flipH="1">
            <a:off x="1883132" y="4894328"/>
            <a:ext cx="8118165" cy="0"/>
          </a:xfrm>
          <a:prstGeom prst="line">
            <a:avLst/>
          </a:prstGeom>
          <a:ln w="1079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>
            <a:endCxn id="13" idx="0"/>
          </p:cNvCxnSpPr>
          <p:nvPr/>
        </p:nvCxnSpPr>
        <p:spPr>
          <a:xfrm>
            <a:off x="1883132" y="4894328"/>
            <a:ext cx="6079" cy="236721"/>
          </a:xfrm>
          <a:prstGeom prst="straightConnector1">
            <a:avLst/>
          </a:prstGeom>
          <a:ln w="1079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39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154044026"/>
              </p:ext>
            </p:extLst>
          </p:nvPr>
        </p:nvGraphicFramePr>
        <p:xfrm>
          <a:off x="5806380" y="997663"/>
          <a:ext cx="51845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752904965"/>
              </p:ext>
            </p:extLst>
          </p:nvPr>
        </p:nvGraphicFramePr>
        <p:xfrm>
          <a:off x="117748" y="1052736"/>
          <a:ext cx="554461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3772" y="260648"/>
            <a:ext cx="6336704" cy="648072"/>
          </a:xfrm>
        </p:spPr>
        <p:txBody>
          <a:bodyPr>
            <a:normAutofit/>
          </a:bodyPr>
          <a:lstStyle/>
          <a:p>
            <a:r>
              <a:rPr lang="en-US" sz="3200" dirty="0" err="1"/>
              <a:t>Determinación</a:t>
            </a:r>
            <a:r>
              <a:rPr lang="en-US" sz="3200" dirty="0"/>
              <a:t> de </a:t>
            </a:r>
            <a:r>
              <a:rPr lang="en-US" sz="3200" dirty="0" err="1"/>
              <a:t>parámetros</a:t>
            </a:r>
            <a:r>
              <a:rPr lang="en-US" sz="3200" dirty="0"/>
              <a:t>:</a:t>
            </a:r>
            <a:endParaRPr lang="es-EC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" t="14301" r="732" b="24801"/>
          <a:stretch/>
        </p:blipFill>
        <p:spPr>
          <a:xfrm>
            <a:off x="3028298" y="4640456"/>
            <a:ext cx="2516587" cy="1717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8001" b="31100"/>
          <a:stretch/>
        </p:blipFill>
        <p:spPr>
          <a:xfrm>
            <a:off x="584076" y="4640457"/>
            <a:ext cx="2268252" cy="17169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r="5752" b="22579"/>
          <a:stretch/>
        </p:blipFill>
        <p:spPr>
          <a:xfrm>
            <a:off x="5714013" y="4640180"/>
            <a:ext cx="1810041" cy="17172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693182" y="4829366"/>
            <a:ext cx="31788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Imágenes SEM:</a:t>
            </a:r>
          </a:p>
          <a:p>
            <a:pPr>
              <a:lnSpc>
                <a:spcPct val="90000"/>
              </a:lnSpc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0,5 ml/h - 10,2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-15 cm </a:t>
            </a:r>
          </a:p>
          <a:p>
            <a:pPr>
              <a:lnSpc>
                <a:spcPct val="90000"/>
              </a:lnSpc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b) 2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ml/h - 14,4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– 16 cm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3,5 ml/h - 16,5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– 20 cm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02178" y="6357380"/>
            <a:ext cx="4320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b="1" dirty="0" smtClean="0"/>
              <a:t>a</a:t>
            </a:r>
            <a:r>
              <a:rPr lang="es-EC" b="1" dirty="0"/>
              <a:t>)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067147" y="6357380"/>
            <a:ext cx="4320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b="1" dirty="0"/>
              <a:t>b</a:t>
            </a:r>
            <a:r>
              <a:rPr lang="es-EC" b="1" dirty="0" smtClean="0"/>
              <a:t>) </a:t>
            </a:r>
            <a:endParaRPr lang="es-EC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67710" y="6357380"/>
            <a:ext cx="4320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b="1" dirty="0"/>
              <a:t>c</a:t>
            </a:r>
            <a:r>
              <a:rPr lang="es-EC" b="1" dirty="0" smtClean="0"/>
              <a:t>) </a:t>
            </a:r>
            <a:endParaRPr lang="es-EC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710196" y="5997378"/>
            <a:ext cx="300974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T= 20,5  °C – HR= 52,6 %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10719938" y="6123725"/>
            <a:ext cx="1408296" cy="638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3999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3772" y="419213"/>
            <a:ext cx="6336704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 smtClean="0"/>
              <a:t>Determinación</a:t>
            </a:r>
            <a:r>
              <a:rPr lang="en-US" sz="3200" dirty="0" smtClean="0"/>
              <a:t> de </a:t>
            </a:r>
            <a:r>
              <a:rPr lang="en-US" sz="3200" dirty="0" err="1" smtClean="0"/>
              <a:t>parámetros</a:t>
            </a:r>
            <a:r>
              <a:rPr lang="en-US" sz="3200" dirty="0" smtClean="0"/>
              <a:t>:</a:t>
            </a:r>
            <a:endParaRPr lang="es-EC" sz="3200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522189962"/>
              </p:ext>
            </p:extLst>
          </p:nvPr>
        </p:nvGraphicFramePr>
        <p:xfrm>
          <a:off x="580039" y="1303486"/>
          <a:ext cx="9865096" cy="524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n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5" t="59528" r="13554" b="8557"/>
          <a:stretch/>
        </p:blipFill>
        <p:spPr bwMode="auto">
          <a:xfrm>
            <a:off x="9325226" y="1702237"/>
            <a:ext cx="180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5738" r="49174" b="61631"/>
          <a:stretch/>
        </p:blipFill>
        <p:spPr bwMode="auto">
          <a:xfrm>
            <a:off x="1631944" y="3645023"/>
            <a:ext cx="180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2" t="3228" r="2006" b="62706"/>
          <a:stretch/>
        </p:blipFill>
        <p:spPr bwMode="auto">
          <a:xfrm>
            <a:off x="4077987" y="3178111"/>
            <a:ext cx="180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59528" r="53646" b="8558"/>
          <a:stretch/>
        </p:blipFill>
        <p:spPr bwMode="auto">
          <a:xfrm>
            <a:off x="7390556" y="4047797"/>
            <a:ext cx="180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845940" y="3068960"/>
            <a:ext cx="165618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306, 34 nm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9,2 kV – 18 cm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077987" y="2772301"/>
            <a:ext cx="1800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431,86 nm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8,4 kV -15 cm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038628" y="1525317"/>
            <a:ext cx="1620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1269,47 nm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8,2 kV – 14 cm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532732" y="3829573"/>
            <a:ext cx="18746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321,28 nm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10,2 kV – 15 cm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5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9756" y="260648"/>
            <a:ext cx="4190999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Adición</a:t>
            </a:r>
            <a:r>
              <a:rPr lang="en-US" dirty="0" smtClean="0"/>
              <a:t> de Ag NPs</a:t>
            </a:r>
            <a:endParaRPr lang="en-U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47387"/>
              </p:ext>
            </p:extLst>
          </p:nvPr>
        </p:nvGraphicFramePr>
        <p:xfrm>
          <a:off x="7174532" y="2060848"/>
          <a:ext cx="4244008" cy="19202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68651"/>
                <a:gridCol w="1156089"/>
                <a:gridCol w="1373625"/>
                <a:gridCol w="745643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Ag </a:t>
                      </a:r>
                      <a:r>
                        <a:rPr lang="es-EC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Diámetro (</a:t>
                      </a:r>
                      <a:r>
                        <a:rPr lang="es-EC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Desviación stand.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oltaje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(kV)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563,71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61,83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350,58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61,09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217,65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228,23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208966" y="1099319"/>
            <a:ext cx="8606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Diámetro de </a:t>
            </a:r>
            <a:r>
              <a:rPr lang="es-EC" sz="1600" dirty="0" err="1"/>
              <a:t>nanofibras</a:t>
            </a:r>
            <a:r>
              <a:rPr lang="es-EC" sz="1600" dirty="0"/>
              <a:t> de </a:t>
            </a:r>
            <a:r>
              <a:rPr lang="es-EC" sz="1600" dirty="0" smtClean="0"/>
              <a:t>PAN - </a:t>
            </a:r>
            <a:r>
              <a:rPr lang="es-EC" sz="1600" dirty="0" err="1" smtClean="0"/>
              <a:t>AgNPs</a:t>
            </a:r>
            <a:r>
              <a:rPr lang="es-EC" sz="1600" dirty="0" smtClean="0"/>
              <a:t> </a:t>
            </a:r>
            <a:r>
              <a:rPr lang="es-EC" sz="1600" dirty="0"/>
              <a:t>en función </a:t>
            </a:r>
            <a:r>
              <a:rPr lang="es-EC" sz="1600" dirty="0" smtClean="0"/>
              <a:t>de su concentración.</a:t>
            </a:r>
            <a:endParaRPr lang="es-EC" sz="16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171475050"/>
              </p:ext>
            </p:extLst>
          </p:nvPr>
        </p:nvGraphicFramePr>
        <p:xfrm>
          <a:off x="189756" y="1556792"/>
          <a:ext cx="69847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359978" y="6021288"/>
            <a:ext cx="122226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 =0,5 ml/h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 = 15 cm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10114549" y="5797612"/>
            <a:ext cx="172819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2644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9756" y="260648"/>
            <a:ext cx="4190999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Resultados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208967" y="908720"/>
            <a:ext cx="8606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Diámetro de </a:t>
            </a:r>
            <a:r>
              <a:rPr lang="es-EC" sz="1600" dirty="0" err="1"/>
              <a:t>nanofibras</a:t>
            </a:r>
            <a:r>
              <a:rPr lang="es-EC" sz="1600" dirty="0"/>
              <a:t> de </a:t>
            </a:r>
            <a:r>
              <a:rPr lang="es-EC" sz="1600" dirty="0" smtClean="0"/>
              <a:t>PAN - </a:t>
            </a:r>
            <a:r>
              <a:rPr lang="es-EC" sz="1600" dirty="0" err="1" smtClean="0"/>
              <a:t>AgNPs</a:t>
            </a:r>
            <a:r>
              <a:rPr lang="es-EC" sz="1600" dirty="0" smtClean="0"/>
              <a:t> </a:t>
            </a:r>
            <a:r>
              <a:rPr lang="es-EC" sz="1600" dirty="0"/>
              <a:t>en función </a:t>
            </a:r>
            <a:r>
              <a:rPr lang="es-EC" sz="1600" dirty="0" smtClean="0"/>
              <a:t>del campo eléctrico.</a:t>
            </a:r>
            <a:endParaRPr lang="es-EC" sz="1600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177979817"/>
              </p:ext>
            </p:extLst>
          </p:nvPr>
        </p:nvGraphicFramePr>
        <p:xfrm>
          <a:off x="1537730" y="1432568"/>
          <a:ext cx="8085074" cy="494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086300" y="6093296"/>
            <a:ext cx="122226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 =0,5 ml/h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 = 15 cm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4"/>
          <a:srcRect l="-506" t="-110" r="50022" b="51340"/>
          <a:stretch/>
        </p:blipFill>
        <p:spPr>
          <a:xfrm>
            <a:off x="2494012" y="2487692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/>
          <p:nvPr/>
        </p:nvPicPr>
        <p:blipFill rotWithShape="1">
          <a:blip r:embed="rId4"/>
          <a:srcRect l="911" t="51552" r="56621" b="7115"/>
          <a:stretch/>
        </p:blipFill>
        <p:spPr>
          <a:xfrm>
            <a:off x="7144152" y="3573016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/>
          <p:cNvPicPr/>
          <p:nvPr/>
        </p:nvPicPr>
        <p:blipFill rotWithShape="1">
          <a:blip r:embed="rId4"/>
          <a:srcRect l="58821" t="52000" r="1286" b="10666"/>
          <a:stretch/>
        </p:blipFill>
        <p:spPr>
          <a:xfrm>
            <a:off x="8584152" y="3910953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/>
          <p:nvPr/>
        </p:nvPicPr>
        <p:blipFill rotWithShape="1">
          <a:blip r:embed="rId4"/>
          <a:srcRect l="51099" t="4000" r="1287" b="54667"/>
          <a:stretch/>
        </p:blipFill>
        <p:spPr>
          <a:xfrm>
            <a:off x="5446340" y="2708920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045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823282" y="1916832"/>
            <a:ext cx="4320480" cy="1728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AutoNum type="alphaLcParenR"/>
            </a:pPr>
            <a:r>
              <a:rPr lang="es-EC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s-EC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C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- 52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s-EC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endParaRPr lang="es-EC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s-EC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s-EC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C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- 58 </a:t>
            </a:r>
            <a:r>
              <a:rPr lang="es-EC" sz="16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s-EC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es-EC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s-EC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10% - </a:t>
            </a:r>
            <a:r>
              <a:rPr lang="es-EC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63,33 </a:t>
            </a:r>
            <a:r>
              <a:rPr lang="es-EC" sz="16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s-EC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es-EC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s-EC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12% - </a:t>
            </a:r>
            <a:r>
              <a:rPr lang="es-EC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64,67 </a:t>
            </a:r>
            <a:r>
              <a:rPr lang="es-EC" sz="16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s-EC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endParaRPr lang="es-EC" sz="1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1401134" y="944724"/>
            <a:ext cx="6336704" cy="54006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7788" y="235418"/>
            <a:ext cx="409169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Imágenes STEM al 10% PAN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DMF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835262" y="3756408"/>
            <a:ext cx="1728192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 =0,5 ml/h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 = 15 cm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0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742435"/>
              </p:ext>
            </p:extLst>
          </p:nvPr>
        </p:nvGraphicFramePr>
        <p:xfrm>
          <a:off x="405780" y="404664"/>
          <a:ext cx="24482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867744" y="1700808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Objetivos</a:t>
            </a:r>
            <a:endParaRPr lang="en-US" sz="2400" dirty="0" smtClean="0"/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Alcance</a:t>
            </a:r>
            <a:endParaRPr lang="en-US" sz="2400" dirty="0"/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Técnicas</a:t>
            </a:r>
            <a:r>
              <a:rPr lang="en-US" sz="2400" dirty="0" smtClean="0"/>
              <a:t> de </a:t>
            </a:r>
            <a:r>
              <a:rPr lang="en-US" sz="2400" dirty="0" err="1" smtClean="0"/>
              <a:t>filtración</a:t>
            </a:r>
            <a:endParaRPr lang="en-US" sz="2400" dirty="0" smtClean="0"/>
          </a:p>
          <a:p>
            <a:r>
              <a:rPr lang="en-US" sz="2400" dirty="0" smtClean="0"/>
              <a:t>4. </a:t>
            </a:r>
            <a:r>
              <a:rPr lang="en-US" sz="2400" dirty="0" err="1" smtClean="0"/>
              <a:t>Métodos</a:t>
            </a:r>
            <a:r>
              <a:rPr lang="en-US" sz="2400" dirty="0" smtClean="0"/>
              <a:t> de </a:t>
            </a:r>
            <a:r>
              <a:rPr lang="en-US" sz="2400" dirty="0" err="1" smtClean="0"/>
              <a:t>obtención</a:t>
            </a:r>
            <a:r>
              <a:rPr lang="en-US" sz="2400" dirty="0" smtClean="0"/>
              <a:t> de Nanofibras</a:t>
            </a:r>
          </a:p>
          <a:p>
            <a:r>
              <a:rPr lang="en-US" sz="2400" dirty="0" smtClean="0"/>
              <a:t>	4.1. Electrohidrodinámica</a:t>
            </a:r>
          </a:p>
          <a:p>
            <a:r>
              <a:rPr lang="en-US" sz="2400" dirty="0" smtClean="0"/>
              <a:t>		4.1.1. Electrospinning </a:t>
            </a:r>
          </a:p>
          <a:p>
            <a:r>
              <a:rPr lang="en-US" sz="2400" dirty="0" smtClean="0"/>
              <a:t> 5. </a:t>
            </a:r>
            <a:r>
              <a:rPr lang="en-US" sz="2400" dirty="0" err="1" smtClean="0"/>
              <a:t>Aplicaciones</a:t>
            </a:r>
            <a:r>
              <a:rPr lang="en-US" sz="2400" dirty="0" smtClean="0"/>
              <a:t> de Electrospun</a:t>
            </a:r>
          </a:p>
          <a:p>
            <a:r>
              <a:rPr lang="en-US" sz="2400" dirty="0" smtClean="0"/>
              <a:t>6. </a:t>
            </a:r>
            <a:r>
              <a:rPr lang="en-US" sz="2400" dirty="0" err="1" smtClean="0"/>
              <a:t>Diseño</a:t>
            </a:r>
            <a:r>
              <a:rPr lang="en-US" sz="2400" dirty="0" smtClean="0"/>
              <a:t> experimental</a:t>
            </a:r>
          </a:p>
          <a:p>
            <a:r>
              <a:rPr lang="en-US" sz="2400" dirty="0" smtClean="0"/>
              <a:t>	6.1. </a:t>
            </a:r>
            <a:r>
              <a:rPr lang="en-US" sz="2400" dirty="0" err="1" smtClean="0"/>
              <a:t>Determinación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parámetros</a:t>
            </a:r>
            <a:endParaRPr lang="en-US" sz="2400" dirty="0" smtClean="0"/>
          </a:p>
          <a:p>
            <a:r>
              <a:rPr lang="en-US" sz="2400" dirty="0" smtClean="0"/>
              <a:t>7. Resultados</a:t>
            </a:r>
          </a:p>
          <a:p>
            <a:r>
              <a:rPr lang="en-US" sz="2400" dirty="0" smtClean="0"/>
              <a:t>8. Conclusiones y </a:t>
            </a:r>
            <a:r>
              <a:rPr lang="en-US" sz="2400" dirty="0" err="1" smtClean="0"/>
              <a:t>Recomendaciones</a:t>
            </a:r>
            <a:endParaRPr lang="en-US" sz="2400" dirty="0" smtClean="0"/>
          </a:p>
          <a:p>
            <a:pPr marL="514350" indent="-514350">
              <a:buAutoNum type="romanUcPeriod"/>
            </a:pPr>
            <a:endParaRPr lang="en-US" sz="2400" dirty="0" smtClean="0"/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439677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7128792" cy="648072"/>
          </a:xfrm>
        </p:spPr>
        <p:txBody>
          <a:bodyPr>
            <a:normAutofit/>
          </a:bodyPr>
          <a:lstStyle/>
          <a:p>
            <a:r>
              <a:rPr lang="es-EC" sz="2800" dirty="0">
                <a:effectLst/>
              </a:rPr>
              <a:t>Difracción de rayos X (XRD)</a:t>
            </a:r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1" y="1268760"/>
            <a:ext cx="7128791" cy="44169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033257" y="2232819"/>
            <a:ext cx="36111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ea typeface="Droid Sans Fallback"/>
              </a:rPr>
              <a:t>El espectro </a:t>
            </a:r>
            <a:r>
              <a:rPr lang="es-EC" dirty="0">
                <a:latin typeface="Arial" panose="020B0604020202020204" pitchFamily="34" charset="0"/>
                <a:ea typeface="Droid Sans Fallback"/>
              </a:rPr>
              <a:t>XRD </a:t>
            </a:r>
            <a:r>
              <a:rPr lang="es-EC" dirty="0" smtClean="0">
                <a:latin typeface="Arial" panose="020B0604020202020204" pitchFamily="34" charset="0"/>
                <a:ea typeface="Droid Sans Fallback"/>
              </a:rPr>
              <a:t>muestra que las </a:t>
            </a:r>
            <a:r>
              <a:rPr lang="es-EC" dirty="0">
                <a:latin typeface="Arial" panose="020B0604020202020204" pitchFamily="34" charset="0"/>
                <a:ea typeface="Droid Sans Fallback"/>
              </a:rPr>
              <a:t>nanofibras de plata en PAN (Ag </a:t>
            </a:r>
            <a:r>
              <a:rPr lang="es-EC" dirty="0" err="1">
                <a:latin typeface="Arial" panose="020B0604020202020204" pitchFamily="34" charset="0"/>
                <a:ea typeface="Droid Sans Fallback"/>
              </a:rPr>
              <a:t>NPs</a:t>
            </a:r>
            <a:r>
              <a:rPr lang="es-EC" dirty="0">
                <a:latin typeface="Arial" panose="020B0604020202020204" pitchFamily="34" charset="0"/>
                <a:ea typeface="Droid Sans Fallback"/>
              </a:rPr>
              <a:t>) </a:t>
            </a:r>
            <a:r>
              <a:rPr lang="es-EC" dirty="0" smtClean="0">
                <a:latin typeface="Arial" panose="020B0604020202020204" pitchFamily="34" charset="0"/>
                <a:ea typeface="Droid Sans Fallback"/>
              </a:rPr>
              <a:t>presentan picos </a:t>
            </a:r>
            <a:r>
              <a:rPr lang="es-EC" dirty="0">
                <a:latin typeface="Arial" panose="020B0604020202020204" pitchFamily="34" charset="0"/>
                <a:ea typeface="Droid Sans Fallback"/>
              </a:rPr>
              <a:t>de difracción </a:t>
            </a:r>
            <a:r>
              <a:rPr lang="es-EC" dirty="0" smtClean="0">
                <a:latin typeface="Arial" panose="020B0604020202020204" pitchFamily="34" charset="0"/>
                <a:ea typeface="Droid Sans Fallback"/>
              </a:rPr>
              <a:t>para valores </a:t>
            </a:r>
            <a:r>
              <a:rPr lang="es-EC" dirty="0">
                <a:latin typeface="Arial" panose="020B0604020202020204" pitchFamily="34" charset="0"/>
                <a:ea typeface="Droid Sans Fallback"/>
              </a:rPr>
              <a:t>de 2θ=38.5°, 2θ=44.7°, </a:t>
            </a:r>
            <a:r>
              <a:rPr lang="es-EC" dirty="0" err="1" smtClean="0">
                <a:latin typeface="Arial" panose="020B0604020202020204" pitchFamily="34" charset="0"/>
                <a:ea typeface="Droid Sans Fallback"/>
              </a:rPr>
              <a:t>2θ</a:t>
            </a:r>
            <a:r>
              <a:rPr lang="es-EC" dirty="0" smtClean="0">
                <a:latin typeface="Arial" panose="020B0604020202020204" pitchFamily="34" charset="0"/>
                <a:ea typeface="Droid Sans Fallback"/>
              </a:rPr>
              <a:t>=65.2°, </a:t>
            </a:r>
            <a:r>
              <a:rPr lang="es-EC" dirty="0">
                <a:latin typeface="Arial" panose="020B0604020202020204" pitchFamily="34" charset="0"/>
                <a:ea typeface="Droid Sans Fallback"/>
              </a:rPr>
              <a:t>2θ=78.2° los cuales corresponden a las caras cristalinas (111), (200), (220) y (311).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629916" y="5778663"/>
            <a:ext cx="4989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XRD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Ag </a:t>
            </a:r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NPs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 10% en </a:t>
            </a:r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nanofibras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 de PAN 10%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4068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5616624" cy="648072"/>
          </a:xfrm>
        </p:spPr>
        <p:txBody>
          <a:bodyPr>
            <a:normAutofit/>
          </a:bodyPr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Viscosidad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557909" y="5661248"/>
            <a:ext cx="5148572" cy="791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Curvas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de flujo de 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las soluciones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de PAN al 10% 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y PAN al 10% con 10% Ag</a:t>
            </a:r>
            <a:endParaRPr lang="es-EC" sz="105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Droid Sans Fallback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5735" r="3622"/>
          <a:stretch/>
        </p:blipFill>
        <p:spPr>
          <a:xfrm>
            <a:off x="909836" y="824303"/>
            <a:ext cx="6285891" cy="49799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45572" t="27360" r="42806" b="62796"/>
          <a:stretch/>
        </p:blipFill>
        <p:spPr>
          <a:xfrm>
            <a:off x="7441890" y="1124744"/>
            <a:ext cx="1814603" cy="86409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903208" y="2852936"/>
            <a:ext cx="1166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PAN 10%</a:t>
            </a:r>
            <a:endParaRPr lang="es-EC" sz="105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Droid Sans Fallback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572364" y="2975756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Triángulo isósceles 13"/>
          <p:cNvSpPr/>
          <p:nvPr/>
        </p:nvSpPr>
        <p:spPr>
          <a:xfrm>
            <a:off x="7515357" y="3396673"/>
            <a:ext cx="330038" cy="3251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7917806" y="3415680"/>
            <a:ext cx="2209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</a:rPr>
              <a:t>PAN 10% con 10% Ag</a:t>
            </a:r>
            <a:endParaRPr lang="es-EC" sz="105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2100782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20" y="419213"/>
            <a:ext cx="5472608" cy="6480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Coliformes</a:t>
            </a:r>
            <a:endParaRPr lang="en-US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64795"/>
              </p:ext>
            </p:extLst>
          </p:nvPr>
        </p:nvGraphicFramePr>
        <p:xfrm>
          <a:off x="1754367" y="1556922"/>
          <a:ext cx="7992888" cy="208823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512168"/>
                <a:gridCol w="1296144"/>
                <a:gridCol w="1152128"/>
                <a:gridCol w="2016224"/>
                <a:gridCol w="2016224"/>
              </a:tblGrid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Muestra 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Río Santa Clara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10%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10% - </a:t>
                      </a:r>
                      <a:r>
                        <a:rPr lang="es-ES_trad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</a:t>
                      </a: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10% - </a:t>
                      </a:r>
                      <a:r>
                        <a:rPr lang="es-ES_trad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</a:t>
                      </a: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Coliformes</a:t>
                      </a:r>
                      <a:endParaRPr lang="es-EC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Fecales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s-ES_trad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Droid Sans Fallback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n 5" descr="D:\TESIS\FOTOS\19095910_1574331125911889_1993645351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4" y="3817168"/>
            <a:ext cx="3600400" cy="221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15342" r="24596"/>
          <a:stretch/>
        </p:blipFill>
        <p:spPr>
          <a:xfrm>
            <a:off x="4371094" y="3830860"/>
            <a:ext cx="2759435" cy="220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2222" r="12341" b="31104"/>
          <a:stretch/>
        </p:blipFill>
        <p:spPr>
          <a:xfrm>
            <a:off x="7192202" y="3845036"/>
            <a:ext cx="4595027" cy="218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227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5688632" cy="648072"/>
          </a:xfrm>
        </p:spPr>
        <p:txBody>
          <a:bodyPr>
            <a:normAutofit/>
          </a:bodyPr>
          <a:lstStyle/>
          <a:p>
            <a:r>
              <a:rPr lang="es-EC" dirty="0">
                <a:effectLst/>
              </a:rPr>
              <a:t>Análisis bacteriológico</a:t>
            </a:r>
            <a:endParaRPr lang="en-US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598327066"/>
              </p:ext>
            </p:extLst>
          </p:nvPr>
        </p:nvGraphicFramePr>
        <p:xfrm>
          <a:off x="1269876" y="1268760"/>
          <a:ext cx="84969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616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5688632" cy="648072"/>
          </a:xfrm>
        </p:spPr>
        <p:txBody>
          <a:bodyPr>
            <a:normAutofit/>
          </a:bodyPr>
          <a:lstStyle/>
          <a:p>
            <a:r>
              <a:rPr lang="es-EC" dirty="0">
                <a:effectLst/>
              </a:rPr>
              <a:t>Análisis bacteriológico</a:t>
            </a:r>
            <a:endParaRPr lang="en-US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92752018"/>
              </p:ext>
            </p:extLst>
          </p:nvPr>
        </p:nvGraphicFramePr>
        <p:xfrm>
          <a:off x="1845940" y="1412776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22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5688632" cy="648072"/>
          </a:xfrm>
        </p:spPr>
        <p:txBody>
          <a:bodyPr>
            <a:normAutofit/>
          </a:bodyPr>
          <a:lstStyle/>
          <a:p>
            <a:r>
              <a:rPr lang="es-EC" dirty="0">
                <a:effectLst/>
              </a:rPr>
              <a:t>Análisis bacteriológico</a:t>
            </a:r>
            <a:endParaRPr lang="en-US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33770641"/>
              </p:ext>
            </p:extLst>
          </p:nvPr>
        </p:nvGraphicFramePr>
        <p:xfrm>
          <a:off x="1917948" y="141277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573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4190999" cy="648072"/>
          </a:xfrm>
        </p:spPr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96" y="1412776"/>
            <a:ext cx="9721080" cy="4824536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</a:pPr>
            <a:r>
              <a:rPr lang="es-ES_tradnl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una solución de PAN al 10% en peso de DMF, se obtuvieron nanofibras con diámetro promedio de 431,862 nm y desviación estándar </a:t>
            </a:r>
            <a:r>
              <a:rPr lang="es-ES_tradnl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58,732 con </a:t>
            </a:r>
            <a:r>
              <a:rPr lang="es-ES_tradnl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caudal óptimo de 0,5 ml/h, voltaje de 8,5 kV para la estabilización del cono, la distancia al colector de 15 cm, posición horizontal, humedad de 51,2% y una temperatura de 20,7°C, teniendo uniformidad y repetitividad en las fibras.</a:t>
            </a:r>
            <a:endParaRPr lang="es-EC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es-ES_tradnl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adición del 10% de nanopartículas de plata de tamaño de 45.3 nm, a la solución de PAN al 10% en peso de DMF, influyó en </a:t>
            </a:r>
            <a:r>
              <a:rPr lang="es-ES_tradnl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disminución del </a:t>
            </a:r>
            <a:r>
              <a:rPr lang="es-ES_tradnl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diámetro de las fibras </a:t>
            </a:r>
            <a:r>
              <a:rPr lang="es-ES_tradnl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217,65 </a:t>
            </a:r>
            <a:r>
              <a:rPr lang="es-ES_tradnl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nm en promedio con una desviación estándar de 34,86 </a:t>
            </a:r>
            <a:r>
              <a:rPr lang="es-ES_tradnl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un voltaje de </a:t>
            </a:r>
            <a:r>
              <a:rPr lang="es-ES_tradnl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9,5 kV, </a:t>
            </a:r>
            <a:r>
              <a:rPr lang="es-ES_tradnl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una </a:t>
            </a:r>
            <a:r>
              <a:rPr lang="es-ES_tradnl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temperatura de 24.8 °C y humedad 28.5 % manteniendo constantes </a:t>
            </a:r>
            <a:r>
              <a:rPr lang="es-ES_tradnl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caudal y la distancia.</a:t>
            </a:r>
            <a:endParaRPr lang="es-EC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98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4190999" cy="648072"/>
          </a:xfrm>
        </p:spPr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96" y="1412776"/>
            <a:ext cx="9865096" cy="4824536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</a:pPr>
            <a:r>
              <a:rPr lang="es-ES_tradnl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resultados del proceso de filtración del agua del Río Santa Clara demostraron que las membranas de PAN 10%, PAN 10%- Ag 8% y PAN 10% - Ag 10%, redujeron la cantidad de coliformes fecales presentes en el agua, de más de 1000 colonias a 160, 70 y 100 respectivamente, concluyendo que la capacidad de las nanofibras de retener microrganismos es efectiva. </a:t>
            </a:r>
          </a:p>
          <a:p>
            <a:pPr lvl="0" algn="just">
              <a:lnSpc>
                <a:spcPct val="100000"/>
              </a:lnSpc>
            </a:pPr>
            <a:r>
              <a:rPr lang="es-ES_tradnl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análisis bacteriológico realizado a las membranas de PAN 10% y PAN 10% - Ag 10%, determinó que la membrana de PAN 10% es </a:t>
            </a:r>
            <a:r>
              <a:rPr lang="es-EC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bacteriostático para Gram – y hongos, mientras que la membrana de </a:t>
            </a:r>
            <a:r>
              <a:rPr lang="es-ES_tradnl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 10% - Ag </a:t>
            </a:r>
            <a:r>
              <a:rPr lang="es-ES_tradnl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10% es</a:t>
            </a:r>
            <a:r>
              <a:rPr lang="es-EC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fungistático y bacteriostático para Gram + y hongos. </a:t>
            </a:r>
            <a:r>
              <a:rPr lang="es-EC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decir, que no mata ni hongos ni bacterias pero sí las controla o lo que significa que inhibe la reproducción de las mismas.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27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4669160" cy="5760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Recomendaciones</a:t>
            </a: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3509" y="1422172"/>
            <a:ext cx="10225136" cy="4887147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10000"/>
              </a:lnSpc>
            </a:pPr>
            <a:r>
              <a:rPr lang="es-ES_tradn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Sugerimos realizar este estudio con otro tipo de agentes </a:t>
            </a:r>
            <a:r>
              <a:rPr lang="es-ES_tradn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antibacteriales</a:t>
            </a:r>
            <a:r>
              <a:rPr lang="es-ES_tradn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tales como óxido de hierro y óxido de zinc que pueden reemplazar a las </a:t>
            </a:r>
            <a:r>
              <a:rPr lang="es-ES_tradn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nanopartículas</a:t>
            </a:r>
            <a:r>
              <a:rPr lang="es-ES_tradn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plata y obtener de ser el caso, fibras </a:t>
            </a:r>
            <a:r>
              <a:rPr lang="es-ES_tradn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antibacteriales</a:t>
            </a:r>
            <a:r>
              <a:rPr lang="es-ES_tradn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pueden ser aplicadas incluso en filtros de aire.</a:t>
            </a:r>
            <a:endParaRPr lang="es-EC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</a:pPr>
            <a:r>
              <a:rPr lang="es-ES_tradn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Evitar el contacto del </a:t>
            </a:r>
            <a:r>
              <a:rPr lang="es-ES_tradn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poliacrilonitrilo</a:t>
            </a:r>
            <a:r>
              <a:rPr lang="es-ES_tradn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(PAN) con el agua debido a que presenta una insolubilidad y no permite la mezcla homogénea con el </a:t>
            </a:r>
            <a:r>
              <a:rPr lang="es-ES_tradn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dimetilformamida</a:t>
            </a:r>
            <a:r>
              <a:rPr lang="es-ES_tradn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(DMF), presentando una solidificación de la mezcla en presencia de agua. </a:t>
            </a:r>
            <a:endParaRPr lang="es-EC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</a:pPr>
            <a:r>
              <a:rPr lang="es-ES_tradn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realizar el procedimiento XRD, se debe tener en cuenta que el tiempo de recolección de las </a:t>
            </a:r>
            <a:r>
              <a:rPr lang="es-ES_tradn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nanofibras</a:t>
            </a:r>
            <a:r>
              <a:rPr lang="es-ES_tradn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sea mayor a 20 minutos para lograr un espesor óptimo de la membrana que permita una buena difracción de los rayos.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5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76672"/>
            <a:ext cx="4211960" cy="65401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noProof="1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Objetivo General</a:t>
            </a:r>
            <a:endParaRPr lang="es-ES" sz="3800" b="1" i="0" baseline="0" noProof="1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820" y="1424147"/>
            <a:ext cx="9144000" cy="88012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_tradnl" dirty="0">
                <a:effectLst/>
              </a:rPr>
              <a:t>Utilizar </a:t>
            </a:r>
            <a:r>
              <a:rPr lang="es-ES_tradnl" dirty="0" err="1">
                <a:effectLst/>
              </a:rPr>
              <a:t>Poliacrilonitrilo</a:t>
            </a:r>
            <a:r>
              <a:rPr lang="es-ES_tradnl" dirty="0">
                <a:effectLst/>
              </a:rPr>
              <a:t> (PAN) para la fabricación de membranas de fibras </a:t>
            </a:r>
            <a:r>
              <a:rPr lang="es-ES_tradnl" dirty="0" err="1">
                <a:effectLst/>
              </a:rPr>
              <a:t>submicrométricas</a:t>
            </a:r>
            <a:r>
              <a:rPr lang="es-ES_tradnl" dirty="0">
                <a:effectLst/>
              </a:rPr>
              <a:t> para filtración de agua.</a:t>
            </a:r>
            <a:endParaRPr lang="es-EC" dirty="0"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s-EC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796" y="2348880"/>
            <a:ext cx="468052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solidFill>
                  <a:schemeClr val="tx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s-ES" noProof="1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Objetivos específicos</a:t>
            </a:r>
            <a:endParaRPr lang="es-ES" noProof="1"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37854" y="3306433"/>
            <a:ext cx="9171966" cy="301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_tradnl" sz="2400" dirty="0"/>
              <a:t>Caracterizar las fibras </a:t>
            </a:r>
            <a:r>
              <a:rPr lang="es-ES_tradnl" sz="2400" dirty="0" err="1"/>
              <a:t>submicrométricas</a:t>
            </a:r>
            <a:r>
              <a:rPr lang="es-ES_tradnl" sz="2400" dirty="0"/>
              <a:t> obtenidas en base a la experimentación con las variables que influyen en el proceso como la concentración de polímero en la solución, el voltaje y caudal adecuados para lograr resultados de uniformidad y repetitividad de las fibras.</a:t>
            </a:r>
            <a:endParaRPr lang="es-EC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_tradnl" sz="2400" dirty="0"/>
              <a:t>Validar físicamente el </a:t>
            </a:r>
            <a:r>
              <a:rPr lang="es-ES_tradnl" sz="2400" dirty="0" smtClean="0"/>
              <a:t>filtro de </a:t>
            </a:r>
            <a:r>
              <a:rPr lang="es-ES_tradnl" sz="2400" dirty="0"/>
              <a:t>fibras </a:t>
            </a:r>
            <a:r>
              <a:rPr lang="es-ES_tradnl" sz="2400" dirty="0" err="1"/>
              <a:t>submicrométricas</a:t>
            </a:r>
            <a:r>
              <a:rPr lang="es-ES_tradnl" sz="2400" dirty="0"/>
              <a:t>, mediante un análisis de agentes químicos del agua filtrada.</a:t>
            </a:r>
            <a:endParaRPr lang="es-EC" sz="2400" dirty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C" sz="2400" dirty="0"/>
          </a:p>
        </p:txBody>
      </p:sp>
      <p:pic>
        <p:nvPicPr>
          <p:cNvPr id="8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145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4252" y="379416"/>
            <a:ext cx="2195736" cy="58201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3800" b="1" i="0" baseline="0" noProof="1" smtClean="0">
                <a:solidFill>
                  <a:schemeClr val="tx1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Alcance</a:t>
            </a:r>
            <a:endParaRPr lang="es-ES" sz="3800" b="1" i="0" baseline="0" noProof="1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029760814"/>
              </p:ext>
            </p:extLst>
          </p:nvPr>
        </p:nvGraphicFramePr>
        <p:xfrm>
          <a:off x="333772" y="1454239"/>
          <a:ext cx="8280920" cy="521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 descr="Resultado de imagen para tejidos con electrospinni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870" y="3861048"/>
            <a:ext cx="3002190" cy="2113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9190756" y="3360650"/>
            <a:ext cx="25202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Membrana</a:t>
            </a:r>
            <a:r>
              <a:rPr lang="en-US" sz="2400" dirty="0" smtClean="0"/>
              <a:t>/PAN</a:t>
            </a:r>
            <a:endParaRPr lang="es-EC" sz="2400" dirty="0"/>
          </a:p>
        </p:txBody>
      </p:sp>
      <p:pic>
        <p:nvPicPr>
          <p:cNvPr id="13" name="Imagen 12" descr="D:\TESIS\FOTOS\19105237_1574331122578556_1227051879_o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19" y="1601733"/>
            <a:ext cx="3248581" cy="1971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772" y="404664"/>
            <a:ext cx="5364088" cy="72412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3800" b="1" i="0" baseline="0" noProof="1" smtClean="0">
                <a:solidFill>
                  <a:schemeClr val="tx1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Técnicas</a:t>
            </a:r>
            <a:r>
              <a:rPr lang="es-ES" sz="3800" b="1" i="0" noProof="1" smtClean="0">
                <a:solidFill>
                  <a:schemeClr val="tx1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 de filtración</a:t>
            </a:r>
            <a:endParaRPr lang="es-ES" sz="3800" b="1" i="0" baseline="0" noProof="1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pic>
        <p:nvPicPr>
          <p:cNvPr id="6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177" y="894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Marcador de contenido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1324371"/>
              </p:ext>
            </p:extLst>
          </p:nvPr>
        </p:nvGraphicFramePr>
        <p:xfrm>
          <a:off x="621804" y="911096"/>
          <a:ext cx="95050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966620" y="4645585"/>
            <a:ext cx="216024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Membranas</a:t>
            </a:r>
            <a:r>
              <a:rPr lang="en-US" sz="2000" dirty="0" smtClean="0"/>
              <a:t> de </a:t>
            </a:r>
            <a:r>
              <a:rPr lang="en-US" sz="2000" dirty="0" err="1" smtClean="0"/>
              <a:t>electrospun</a:t>
            </a:r>
            <a:endParaRPr lang="es-EC" sz="2000" dirty="0"/>
          </a:p>
        </p:txBody>
      </p:sp>
      <p:sp>
        <p:nvSpPr>
          <p:cNvPr id="12" name="Flecha abajo 11"/>
          <p:cNvSpPr/>
          <p:nvPr/>
        </p:nvSpPr>
        <p:spPr>
          <a:xfrm>
            <a:off x="8758708" y="3868599"/>
            <a:ext cx="576064" cy="85654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443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343412"/>
            <a:ext cx="9144000" cy="65401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3800" b="1" i="0" baseline="0" noProof="1" smtClean="0">
                <a:solidFill>
                  <a:schemeClr val="tx1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Métodos para obtener nanofibras</a:t>
            </a:r>
            <a:endParaRPr lang="es-ES" sz="3800" b="1" i="0" baseline="0" noProof="1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177" y="894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92319"/>
              </p:ext>
            </p:extLst>
          </p:nvPr>
        </p:nvGraphicFramePr>
        <p:xfrm>
          <a:off x="837828" y="1268760"/>
          <a:ext cx="10513168" cy="47525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256584"/>
                <a:gridCol w="5256584"/>
              </a:tblGrid>
              <a:tr h="2376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 err="1" smtClean="0"/>
                        <a:t>Estiramiento</a:t>
                      </a:r>
                      <a:endParaRPr lang="en-US" sz="2400" b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proceso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discontinuo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C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376264"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Síntesis</a:t>
                      </a:r>
                      <a:r>
                        <a:rPr lang="en-US" sz="2400" b="0" dirty="0" smtClean="0"/>
                        <a:t> de </a:t>
                      </a:r>
                      <a:r>
                        <a:rPr lang="en-US" sz="2400" b="0" dirty="0" err="1" smtClean="0"/>
                        <a:t>plantillas</a:t>
                      </a:r>
                      <a:endParaRPr lang="en-US" sz="2400" b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(no se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puede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escalar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C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3"/>
          <a:srcRect l="1421" t="7611" r="3371" b="8514"/>
          <a:stretch/>
        </p:blipFill>
        <p:spPr>
          <a:xfrm>
            <a:off x="4142313" y="1371627"/>
            <a:ext cx="5753863" cy="2129381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/>
          <a:srcRect l="2911" t="4337" r="918" b="48025"/>
          <a:stretch/>
        </p:blipFill>
        <p:spPr>
          <a:xfrm>
            <a:off x="3836152" y="3804194"/>
            <a:ext cx="4058460" cy="2073078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4"/>
          <a:srcRect l="4427" t="53807" r="5812" b="6403"/>
          <a:stretch/>
        </p:blipFill>
        <p:spPr>
          <a:xfrm>
            <a:off x="7920624" y="3804194"/>
            <a:ext cx="3502380" cy="2073078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10270876" y="6021288"/>
            <a:ext cx="172819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6876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3772" y="343412"/>
            <a:ext cx="9144000" cy="65401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3800" b="1" i="0" baseline="0" noProof="1" smtClean="0">
                <a:solidFill>
                  <a:schemeClr val="tx1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Métodos para obtener nanofibras</a:t>
            </a:r>
            <a:endParaRPr lang="es-ES" sz="3800" b="1" i="0" baseline="0" noProof="1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46654"/>
              </p:ext>
            </p:extLst>
          </p:nvPr>
        </p:nvGraphicFramePr>
        <p:xfrm>
          <a:off x="981844" y="1400073"/>
          <a:ext cx="9865096" cy="51972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32548"/>
                <a:gridCol w="4932548"/>
              </a:tblGrid>
              <a:tr h="2598639">
                <a:tc>
                  <a:txBody>
                    <a:bodyPr/>
                    <a:lstStyle/>
                    <a:p>
                      <a:r>
                        <a:rPr lang="en-US" sz="2800" b="0" dirty="0" err="1" smtClean="0"/>
                        <a:t>Autoensamblaje</a:t>
                      </a:r>
                      <a:endParaRPr lang="en-US" sz="2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proceso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complejo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C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sz="2800" b="0" dirty="0"/>
                    </a:p>
                  </a:txBody>
                  <a:tcPr anchor="ctr"/>
                </a:tc>
              </a:tr>
              <a:tr h="2598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Electrospinning</a:t>
                      </a: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Económico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potencial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industrial)</a:t>
                      </a:r>
                      <a:endParaRPr lang="es-EC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sz="280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2"/>
          <a:srcRect t="49152"/>
          <a:stretch/>
        </p:blipFill>
        <p:spPr>
          <a:xfrm>
            <a:off x="5446340" y="1628800"/>
            <a:ext cx="4159621" cy="2160240"/>
          </a:xfrm>
          <a:prstGeom prst="rect">
            <a:avLst/>
          </a:prstGeom>
        </p:spPr>
      </p:pic>
      <p:pic>
        <p:nvPicPr>
          <p:cNvPr id="6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44624"/>
            <a:ext cx="2207626" cy="12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158308" y="4149080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n para nanofibras de poliacrilonitril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8" r="34683" b="10500"/>
          <a:stretch/>
        </p:blipFill>
        <p:spPr bwMode="auto">
          <a:xfrm>
            <a:off x="8686700" y="4221088"/>
            <a:ext cx="20528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35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004" y="299785"/>
            <a:ext cx="6757390" cy="886928"/>
          </a:xfrm>
        </p:spPr>
        <p:txBody>
          <a:bodyPr/>
          <a:lstStyle/>
          <a:p>
            <a:r>
              <a:rPr lang="en-US" dirty="0" err="1" smtClean="0"/>
              <a:t>Electrohidrodinámica</a:t>
            </a:r>
            <a:endParaRPr lang="en-US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" descr="Resultado de imagen para electrohidrodinamica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958508" y="2276872"/>
            <a:ext cx="481735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90862137"/>
              </p:ext>
            </p:extLst>
          </p:nvPr>
        </p:nvGraphicFramePr>
        <p:xfrm>
          <a:off x="373776" y="1412776"/>
          <a:ext cx="6789393" cy="520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42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5890" y="230553"/>
            <a:ext cx="4190998" cy="792088"/>
          </a:xfrm>
        </p:spPr>
        <p:txBody>
          <a:bodyPr/>
          <a:lstStyle/>
          <a:p>
            <a:r>
              <a:rPr lang="en-US" dirty="0" err="1" smtClean="0"/>
              <a:t>Electrospinning</a:t>
            </a:r>
            <a:endParaRPr lang="es-EC" dirty="0"/>
          </a:p>
        </p:txBody>
      </p:sp>
      <p:pic>
        <p:nvPicPr>
          <p:cNvPr id="5" name="Picture 2" descr="http://decem.espe.edu.ec/wp-content/uploads/2015/08/logo-reolog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73722"/>
            <a:ext cx="2279634" cy="13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Resultado de imagen para electrospinn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62" y="2780928"/>
            <a:ext cx="5551085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9334772" y="437689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Fibras</a:t>
            </a:r>
            <a:r>
              <a:rPr lang="en-US" sz="2000" dirty="0"/>
              <a:t> (10 nm – 1 um)</a:t>
            </a:r>
          </a:p>
          <a:p>
            <a:pPr>
              <a:lnSpc>
                <a:spcPct val="90000"/>
              </a:lnSpc>
            </a:pPr>
            <a:endParaRPr lang="es-EC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183566" y="1412776"/>
            <a:ext cx="375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Soluto</a:t>
            </a:r>
            <a:r>
              <a:rPr lang="en-US" sz="2000" dirty="0" smtClean="0"/>
              <a:t> – </a:t>
            </a:r>
            <a:r>
              <a:rPr lang="en-US" sz="2000" dirty="0" err="1" smtClean="0"/>
              <a:t>polímero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Solvente</a:t>
            </a:r>
            <a:r>
              <a:rPr lang="en-US" sz="2000" dirty="0" smtClean="0"/>
              <a:t> (</a:t>
            </a:r>
            <a:r>
              <a:rPr lang="es-EC" sz="2000" dirty="0"/>
              <a:t>↑ </a:t>
            </a:r>
            <a:r>
              <a:rPr lang="es-EC" sz="2000" dirty="0" err="1" smtClean="0"/>
              <a:t>conduct</a:t>
            </a:r>
            <a:r>
              <a:rPr lang="es-EC" sz="2000" dirty="0" smtClean="0"/>
              <a:t>. </a:t>
            </a:r>
            <a:r>
              <a:rPr lang="es-EC" sz="2000" dirty="0" err="1" smtClean="0"/>
              <a:t>elect</a:t>
            </a:r>
            <a:r>
              <a:rPr lang="en-US" sz="2000" dirty="0" smtClean="0"/>
              <a:t>)</a:t>
            </a:r>
            <a:endParaRPr lang="es-EC" sz="2000" dirty="0"/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3675680" y="2204865"/>
            <a:ext cx="216023" cy="576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8428207" y="4869160"/>
            <a:ext cx="1152128" cy="378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9004271" y="2123447"/>
            <a:ext cx="283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/>
              <a:t>Alargamiento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gota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s-EC" sz="2000" dirty="0"/>
              <a:t>↑ </a:t>
            </a:r>
            <a:r>
              <a:rPr lang="en-US" sz="2000" dirty="0" smtClean="0"/>
              <a:t>campo </a:t>
            </a:r>
            <a:r>
              <a:rPr lang="en-US" sz="2000" dirty="0" err="1" smtClean="0"/>
              <a:t>eléctrico</a:t>
            </a:r>
            <a:endParaRPr lang="es-EC" sz="2000" dirty="0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8491048" y="3037513"/>
            <a:ext cx="945271" cy="6795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/>
          <p:nvPr/>
        </p:nvPicPr>
        <p:blipFill rotWithShape="1">
          <a:blip r:embed="rId4"/>
          <a:srcRect l="4662" t="28666" r="52667" b="21556"/>
          <a:stretch/>
        </p:blipFill>
        <p:spPr>
          <a:xfrm rot="16200000">
            <a:off x="6995568" y="1506433"/>
            <a:ext cx="1699022" cy="128201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66241" y="2204865"/>
            <a:ext cx="2386442" cy="21452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la solución:</a:t>
            </a:r>
          </a:p>
          <a:p>
            <a:pPr>
              <a:lnSpc>
                <a:spcPct val="150000"/>
              </a:lnSpc>
            </a:pP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Conductividad</a:t>
            </a:r>
          </a:p>
          <a:p>
            <a:pPr>
              <a:lnSpc>
                <a:spcPct val="150000"/>
              </a:lnSpc>
            </a:pP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Constante dieléctrica</a:t>
            </a:r>
          </a:p>
          <a:p>
            <a:pPr>
              <a:lnSpc>
                <a:spcPct val="150000"/>
              </a:lnSpc>
            </a:pP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Tensión superficial</a:t>
            </a:r>
          </a:p>
          <a:p>
            <a:pPr>
              <a:lnSpc>
                <a:spcPct val="150000"/>
              </a:lnSpc>
            </a:pP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Viscosidad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66241" y="4387011"/>
            <a:ext cx="1499932" cy="170628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 proceso:</a:t>
            </a:r>
          </a:p>
          <a:p>
            <a:pPr>
              <a:lnSpc>
                <a:spcPct val="150000"/>
              </a:lnSpc>
            </a:pP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Caudal</a:t>
            </a:r>
          </a:p>
          <a:p>
            <a:pPr>
              <a:lnSpc>
                <a:spcPct val="150000"/>
              </a:lnSpc>
            </a:pP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Distancia</a:t>
            </a:r>
          </a:p>
          <a:p>
            <a:pPr>
              <a:lnSpc>
                <a:spcPct val="150000"/>
              </a:lnSpc>
            </a:pP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Voltaje</a:t>
            </a:r>
            <a:endParaRPr lang="es-EC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3730" y="2780928"/>
            <a:ext cx="28803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1700" dirty="0" smtClean="0"/>
              <a:t>PARÁMETROS</a:t>
            </a:r>
            <a:endParaRPr lang="es-EC" sz="1700" dirty="0"/>
          </a:p>
        </p:txBody>
      </p:sp>
    </p:spTree>
    <p:extLst>
      <p:ext uri="{BB962C8B-B14F-4D97-AF65-F5344CB8AC3E}">
        <p14:creationId xmlns:p14="http://schemas.microsoft.com/office/powerpoint/2010/main" val="2456341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 16x9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2958f784-0ef9-4616-b22d-512a8cad1f0d">The design on paper currencies inspired this template, making it a good choice for presentations on business and finance, accounting, stocks and investing, economics, and more. This template includes a variety of slide layouts for bulleted lists, charts and graphics, a table, and more, in a widescreen 16X9 format.
</APDescription>
    <AssetExpire xmlns="2958f784-0ef9-4616-b22d-512a8cad1f0d">2029-01-01T08:00:00+00:00</AssetExpire>
    <CampaignTagsTaxHTField0 xmlns="2958f784-0ef9-4616-b22d-512a8cad1f0d">
      <Terms xmlns="http://schemas.microsoft.com/office/infopath/2007/PartnerControls"/>
    </CampaignTagsTaxHTField0>
    <IntlLangReviewDate xmlns="2958f784-0ef9-4616-b22d-512a8cad1f0d" xsi:nil="true"/>
    <TPFriendlyName xmlns="2958f784-0ef9-4616-b22d-512a8cad1f0d" xsi:nil="true"/>
    <IntlLangReview xmlns="2958f784-0ef9-4616-b22d-512a8cad1f0d">false</IntlLangReview>
    <LocLastLocAttemptVersionLookup xmlns="2958f784-0ef9-4616-b22d-512a8cad1f0d">835481</LocLastLocAttemptVersionLookup>
    <PolicheckWords xmlns="2958f784-0ef9-4616-b22d-512a8cad1f0d" xsi:nil="true"/>
    <SubmitterId xmlns="2958f784-0ef9-4616-b22d-512a8cad1f0d" xsi:nil="true"/>
    <AcquiredFrom xmlns="2958f784-0ef9-4616-b22d-512a8cad1f0d">Internal MS</AcquiredFrom>
    <EditorialStatus xmlns="2958f784-0ef9-4616-b22d-512a8cad1f0d">Complete</EditorialStatus>
    <Markets xmlns="2958f784-0ef9-4616-b22d-512a8cad1f0d"/>
    <OriginAsset xmlns="2958f784-0ef9-4616-b22d-512a8cad1f0d" xsi:nil="true"/>
    <AssetStart xmlns="2958f784-0ef9-4616-b22d-512a8cad1f0d">2012-05-11T02:04:00+00:00</AssetStart>
    <FriendlyTitle xmlns="2958f784-0ef9-4616-b22d-512a8cad1f0d" xsi:nil="true"/>
    <MarketSpecific xmlns="2958f784-0ef9-4616-b22d-512a8cad1f0d">false</MarketSpecific>
    <TPNamespace xmlns="2958f784-0ef9-4616-b22d-512a8cad1f0d" xsi:nil="true"/>
    <PublishStatusLookup xmlns="2958f784-0ef9-4616-b22d-512a8cad1f0d">
      <Value>642977</Value>
    </PublishStatusLookup>
    <APAuthor xmlns="2958f784-0ef9-4616-b22d-512a8cad1f0d">
      <UserInfo>
        <DisplayName>REDMOND\v-vaddu</DisplayName>
        <AccountId>2567</AccountId>
        <AccountType/>
      </UserInfo>
    </APAuthor>
    <TPCommandLine xmlns="2958f784-0ef9-4616-b22d-512a8cad1f0d" xsi:nil="true"/>
    <IntlLangReviewer xmlns="2958f784-0ef9-4616-b22d-512a8cad1f0d" xsi:nil="true"/>
    <OpenTemplate xmlns="2958f784-0ef9-4616-b22d-512a8cad1f0d">true</OpenTemplate>
    <CSXSubmissionDate xmlns="2958f784-0ef9-4616-b22d-512a8cad1f0d" xsi:nil="true"/>
    <TaxCatchAll xmlns="2958f784-0ef9-4616-b22d-512a8cad1f0d"/>
    <Manager xmlns="2958f784-0ef9-4616-b22d-512a8cad1f0d" xsi:nil="true"/>
    <NumericId xmlns="2958f784-0ef9-4616-b22d-512a8cad1f0d" xsi:nil="true"/>
    <ParentAssetId xmlns="2958f784-0ef9-4616-b22d-512a8cad1f0d" xsi:nil="true"/>
    <OriginalSourceMarket xmlns="2958f784-0ef9-4616-b22d-512a8cad1f0d">english</OriginalSourceMarket>
    <ApprovalStatus xmlns="2958f784-0ef9-4616-b22d-512a8cad1f0d">InProgress</ApprovalStatus>
    <TPComponent xmlns="2958f784-0ef9-4616-b22d-512a8cad1f0d" xsi:nil="true"/>
    <EditorialTags xmlns="2958f784-0ef9-4616-b22d-512a8cad1f0d" xsi:nil="true"/>
    <TPExecutable xmlns="2958f784-0ef9-4616-b22d-512a8cad1f0d" xsi:nil="true"/>
    <TPLaunchHelpLink xmlns="2958f784-0ef9-4616-b22d-512a8cad1f0d" xsi:nil="true"/>
    <LocComments xmlns="2958f784-0ef9-4616-b22d-512a8cad1f0d" xsi:nil="true"/>
    <LocRecommendedHandoff xmlns="2958f784-0ef9-4616-b22d-512a8cad1f0d" xsi:nil="true"/>
    <SourceTitle xmlns="2958f784-0ef9-4616-b22d-512a8cad1f0d" xsi:nil="true"/>
    <CSXUpdate xmlns="2958f784-0ef9-4616-b22d-512a8cad1f0d">false</CSXUpdate>
    <IntlLocPriority xmlns="2958f784-0ef9-4616-b22d-512a8cad1f0d" xsi:nil="true"/>
    <UAProjectedTotalWords xmlns="2958f784-0ef9-4616-b22d-512a8cad1f0d" xsi:nil="true"/>
    <AssetType xmlns="2958f784-0ef9-4616-b22d-512a8cad1f0d">TP</AssetType>
    <MachineTranslated xmlns="2958f784-0ef9-4616-b22d-512a8cad1f0d">false</MachineTranslated>
    <OutputCachingOn xmlns="2958f784-0ef9-4616-b22d-512a8cad1f0d">false</OutputCachingOn>
    <TemplateStatus xmlns="2958f784-0ef9-4616-b22d-512a8cad1f0d">Complete</TemplateStatus>
    <IsSearchable xmlns="2958f784-0ef9-4616-b22d-512a8cad1f0d">true</IsSearchable>
    <ContentItem xmlns="2958f784-0ef9-4616-b22d-512a8cad1f0d" xsi:nil="true"/>
    <HandoffToMSDN xmlns="2958f784-0ef9-4616-b22d-512a8cad1f0d" xsi:nil="true"/>
    <ShowIn xmlns="2958f784-0ef9-4616-b22d-512a8cad1f0d">Show everywhere</ShowIn>
    <ThumbnailAssetId xmlns="2958f784-0ef9-4616-b22d-512a8cad1f0d" xsi:nil="true"/>
    <UALocComments xmlns="2958f784-0ef9-4616-b22d-512a8cad1f0d" xsi:nil="true"/>
    <UALocRecommendation xmlns="2958f784-0ef9-4616-b22d-512a8cad1f0d">Localize</UALocRecommendation>
    <LastModifiedDateTime xmlns="2958f784-0ef9-4616-b22d-512a8cad1f0d" xsi:nil="true"/>
    <LegacyData xmlns="2958f784-0ef9-4616-b22d-512a8cad1f0d" xsi:nil="true"/>
    <LocManualTestRequired xmlns="2958f784-0ef9-4616-b22d-512a8cad1f0d">false</LocManualTestRequired>
    <ClipArtFilename xmlns="2958f784-0ef9-4616-b22d-512a8cad1f0d" xsi:nil="true"/>
    <TPApplication xmlns="2958f784-0ef9-4616-b22d-512a8cad1f0d" xsi:nil="true"/>
    <CSXHash xmlns="2958f784-0ef9-4616-b22d-512a8cad1f0d" xsi:nil="true"/>
    <DirectSourceMarket xmlns="2958f784-0ef9-4616-b22d-512a8cad1f0d">english</DirectSourceMarket>
    <PrimaryImageGen xmlns="2958f784-0ef9-4616-b22d-512a8cad1f0d">true</PrimaryImageGen>
    <PlannedPubDate xmlns="2958f784-0ef9-4616-b22d-512a8cad1f0d" xsi:nil="true"/>
    <CSXSubmissionMarket xmlns="2958f784-0ef9-4616-b22d-512a8cad1f0d" xsi:nil="true"/>
    <Downloads xmlns="2958f784-0ef9-4616-b22d-512a8cad1f0d">0</Downloads>
    <ArtSampleDocs xmlns="2958f784-0ef9-4616-b22d-512a8cad1f0d" xsi:nil="true"/>
    <TrustLevel xmlns="2958f784-0ef9-4616-b22d-512a8cad1f0d">1 Microsoft Managed Content</TrustLevel>
    <BlockPublish xmlns="2958f784-0ef9-4616-b22d-512a8cad1f0d">false</BlockPublish>
    <TPLaunchHelpLinkType xmlns="2958f784-0ef9-4616-b22d-512a8cad1f0d">Template</TPLaunchHelpLinkType>
    <LocalizationTagsTaxHTField0 xmlns="2958f784-0ef9-4616-b22d-512a8cad1f0d">
      <Terms xmlns="http://schemas.microsoft.com/office/infopath/2007/PartnerControls"/>
    </LocalizationTagsTaxHTField0>
    <BusinessGroup xmlns="2958f784-0ef9-4616-b22d-512a8cad1f0d" xsi:nil="true"/>
    <Providers xmlns="2958f784-0ef9-4616-b22d-512a8cad1f0d" xsi:nil="true"/>
    <TemplateTemplateType xmlns="2958f784-0ef9-4616-b22d-512a8cad1f0d">PowerPoint Presentation Template</TemplateTemplateType>
    <TimesCloned xmlns="2958f784-0ef9-4616-b22d-512a8cad1f0d" xsi:nil="true"/>
    <TPAppVersion xmlns="2958f784-0ef9-4616-b22d-512a8cad1f0d" xsi:nil="true"/>
    <VoteCount xmlns="2958f784-0ef9-4616-b22d-512a8cad1f0d" xsi:nil="true"/>
    <AverageRating xmlns="2958f784-0ef9-4616-b22d-512a8cad1f0d" xsi:nil="true"/>
    <FeatureTagsTaxHTField0 xmlns="2958f784-0ef9-4616-b22d-512a8cad1f0d">
      <Terms xmlns="http://schemas.microsoft.com/office/infopath/2007/PartnerControls"/>
    </FeatureTagsTaxHTField0>
    <Provider xmlns="2958f784-0ef9-4616-b22d-512a8cad1f0d" xsi:nil="true"/>
    <UACurrentWords xmlns="2958f784-0ef9-4616-b22d-512a8cad1f0d" xsi:nil="true"/>
    <AssetId xmlns="2958f784-0ef9-4616-b22d-512a8cad1f0d">TP102895244</AssetId>
    <TPClientViewer xmlns="2958f784-0ef9-4616-b22d-512a8cad1f0d" xsi:nil="true"/>
    <DSATActionTaken xmlns="2958f784-0ef9-4616-b22d-512a8cad1f0d" xsi:nil="true"/>
    <APEditor xmlns="2958f784-0ef9-4616-b22d-512a8cad1f0d">
      <UserInfo>
        <DisplayName/>
        <AccountId xsi:nil="true"/>
        <AccountType/>
      </UserInfo>
    </APEditor>
    <TPInstallLocation xmlns="2958f784-0ef9-4616-b22d-512a8cad1f0d" xsi:nil="true"/>
    <OOCacheId xmlns="2958f784-0ef9-4616-b22d-512a8cad1f0d" xsi:nil="true"/>
    <IsDeleted xmlns="2958f784-0ef9-4616-b22d-512a8cad1f0d">false</IsDeleted>
    <PublishTargets xmlns="2958f784-0ef9-4616-b22d-512a8cad1f0d">OfficeOnlineVNext</PublishTargets>
    <ApprovalLog xmlns="2958f784-0ef9-4616-b22d-512a8cad1f0d" xsi:nil="true"/>
    <BugNumber xmlns="2958f784-0ef9-4616-b22d-512a8cad1f0d" xsi:nil="true"/>
    <CrawlForDependencies xmlns="2958f784-0ef9-4616-b22d-512a8cad1f0d">false</CrawlForDependencies>
    <InternalTagsTaxHTField0 xmlns="2958f784-0ef9-4616-b22d-512a8cad1f0d">
      <Terms xmlns="http://schemas.microsoft.com/office/infopath/2007/PartnerControls"/>
    </InternalTagsTaxHTField0>
    <LastHandOff xmlns="2958f784-0ef9-4616-b22d-512a8cad1f0d" xsi:nil="true"/>
    <Milestone xmlns="2958f784-0ef9-4616-b22d-512a8cad1f0d" xsi:nil="true"/>
    <OriginalRelease xmlns="2958f784-0ef9-4616-b22d-512a8cad1f0d">15</OriginalRelease>
    <RecommendationsModifier xmlns="2958f784-0ef9-4616-b22d-512a8cad1f0d" xsi:nil="true"/>
    <ScenarioTagsTaxHTField0 xmlns="2958f784-0ef9-4616-b22d-512a8cad1f0d">
      <Terms xmlns="http://schemas.microsoft.com/office/infopath/2007/PartnerControls"/>
    </ScenarioTagsTaxHTField0>
    <UANotes xmlns="2958f784-0ef9-4616-b22d-512a8cad1f0d" xsi:nil="true"/>
    <Description0 xmlns="fb5acd76-e9f3-4601-9d69-91f53ab96ae6" xsi:nil="true"/>
    <Component xmlns="fb5acd76-e9f3-4601-9d69-91f53ab96ae6" xsi:nil="true"/>
    <LocMarketGroupTiers2 xmlns="2958f784-0ef9-4616-b22d-512a8cad1f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5D634E-C60D-4CC6-BAFD-766A85549948}">
  <ds:schemaRefs>
    <ds:schemaRef ds:uri="http://schemas.microsoft.com/office/2006/metadata/properties"/>
    <ds:schemaRef ds:uri="http://schemas.microsoft.com/office/infopath/2007/PartnerControls"/>
    <ds:schemaRef ds:uri="2958f784-0ef9-4616-b22d-512a8cad1f0d"/>
    <ds:schemaRef ds:uri="fb5acd76-e9f3-4601-9d69-91f53ab96ae6"/>
  </ds:schemaRefs>
</ds:datastoreItem>
</file>

<file path=customXml/itemProps2.xml><?xml version="1.0" encoding="utf-8"?>
<ds:datastoreItem xmlns:ds="http://schemas.openxmlformats.org/officeDocument/2006/customXml" ds:itemID="{79EA0069-0955-4819-BC84-0FB08BB410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39E52-8282-4791-9C9F-7551C1E7A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tf02895263</Template>
  <TotalTime>0</TotalTime>
  <Words>1458</Words>
  <Application>Microsoft Office PowerPoint</Application>
  <PresentationFormat>Personalizado</PresentationFormat>
  <Paragraphs>233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Constantia</vt:lpstr>
      <vt:lpstr>Droid Sans Fallback</vt:lpstr>
      <vt:lpstr>Times New Roman</vt:lpstr>
      <vt:lpstr>Currency 16x9</vt:lpstr>
      <vt:lpstr>Tema: Electrospun de fibras submicrométricas de poliacrilonitrilo (PAN) para filtración de agua.</vt:lpstr>
      <vt:lpstr>Presentación de PowerPoint</vt:lpstr>
      <vt:lpstr>Objetivo General</vt:lpstr>
      <vt:lpstr>Alcance</vt:lpstr>
      <vt:lpstr>Técnicas de filtración</vt:lpstr>
      <vt:lpstr>Métodos para obtener nanofibras</vt:lpstr>
      <vt:lpstr>Métodos para obtener nanofibras</vt:lpstr>
      <vt:lpstr>Electrohidrodinámica</vt:lpstr>
      <vt:lpstr>Electrospinning</vt:lpstr>
      <vt:lpstr>Régimenes del proceso</vt:lpstr>
      <vt:lpstr>Aplicaciones de Electrospun</vt:lpstr>
      <vt:lpstr>Experimentación</vt:lpstr>
      <vt:lpstr>Materiales</vt:lpstr>
      <vt:lpstr>Metodología </vt:lpstr>
      <vt:lpstr>Determinación de parámetros:</vt:lpstr>
      <vt:lpstr>Presentación de PowerPoint</vt:lpstr>
      <vt:lpstr>Presentación de PowerPoint</vt:lpstr>
      <vt:lpstr>Presentación de PowerPoint</vt:lpstr>
      <vt:lpstr>Presentación de PowerPoint</vt:lpstr>
      <vt:lpstr>Difracción de rayos X (XRD)</vt:lpstr>
      <vt:lpstr>Análisis de Viscosidad </vt:lpstr>
      <vt:lpstr>Análisis de Coliformes</vt:lpstr>
      <vt:lpstr>Análisis bacteriológico</vt:lpstr>
      <vt:lpstr>Análisis bacteriológico</vt:lpstr>
      <vt:lpstr>Análisis bacteriológico</vt:lpstr>
      <vt:lpstr>Conclusiones</vt:lpstr>
      <vt:lpstr>Conclusiones</vt:lpstr>
      <vt:lpstr>Recomendaciones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2017-11-12T14:52:30Z</dcterms:created>
  <dcterms:modified xsi:type="dcterms:W3CDTF">2017-11-21T02:24:50Z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0x010100DE95A0C693CEB341887D38A4A2B58B45040072C752107C5A7B47AA91A1EE638E6F1F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