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data5.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6.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7.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8.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9.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0.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1.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2.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3.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4.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5.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6.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7.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8.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9.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20.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1.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2.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3.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4.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5.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6.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7.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notesMasterIdLst>
    <p:notesMasterId r:id="rId45"/>
  </p:notesMasterIdLst>
  <p:sldIdLst>
    <p:sldId id="256" r:id="rId2"/>
    <p:sldId id="349" r:id="rId3"/>
    <p:sldId id="260" r:id="rId4"/>
    <p:sldId id="306" r:id="rId5"/>
    <p:sldId id="307" r:id="rId6"/>
    <p:sldId id="308" r:id="rId7"/>
    <p:sldId id="310" r:id="rId8"/>
    <p:sldId id="311" r:id="rId9"/>
    <p:sldId id="269" r:id="rId10"/>
    <p:sldId id="313" r:id="rId11"/>
    <p:sldId id="314" r:id="rId12"/>
    <p:sldId id="315" r:id="rId13"/>
    <p:sldId id="316" r:id="rId14"/>
    <p:sldId id="350" r:id="rId15"/>
    <p:sldId id="318" r:id="rId16"/>
    <p:sldId id="319" r:id="rId17"/>
    <p:sldId id="320" r:id="rId18"/>
    <p:sldId id="321" r:id="rId19"/>
    <p:sldId id="322" r:id="rId20"/>
    <p:sldId id="323" r:id="rId21"/>
    <p:sldId id="324" r:id="rId22"/>
    <p:sldId id="325" r:id="rId23"/>
    <p:sldId id="326" r:id="rId24"/>
    <p:sldId id="327" r:id="rId25"/>
    <p:sldId id="328" r:id="rId26"/>
    <p:sldId id="329" r:id="rId27"/>
    <p:sldId id="330" r:id="rId28"/>
    <p:sldId id="331" r:id="rId29"/>
    <p:sldId id="332" r:id="rId30"/>
    <p:sldId id="333" r:id="rId31"/>
    <p:sldId id="334" r:id="rId32"/>
    <p:sldId id="335" r:id="rId33"/>
    <p:sldId id="336" r:id="rId34"/>
    <p:sldId id="337" r:id="rId35"/>
    <p:sldId id="338" r:id="rId36"/>
    <p:sldId id="339" r:id="rId37"/>
    <p:sldId id="340" r:id="rId38"/>
    <p:sldId id="343" r:id="rId39"/>
    <p:sldId id="344" r:id="rId40"/>
    <p:sldId id="345" r:id="rId41"/>
    <p:sldId id="346" r:id="rId42"/>
    <p:sldId id="347" r:id="rId43"/>
    <p:sldId id="348" r:id="rId4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DA64"/>
    <a:srgbClr val="30D44B"/>
    <a:srgbClr val="CDD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guide orient="horz" pos="2160"/>
        <p:guide pos="388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F:\Tesis_Kathy&amp;Michus\TESIS_O3\CONTROL%20CALIDAD\CONCENTRACION%20VS.%20HORA\DATOS%20DIARIOS\O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Tesis_Kathy&amp;Michus\TESIS_O3\CONTROL%20CALIDAD\CONCENTRACION%20VS.%20HORA\DATOS%2010MIN\O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Tesis_Kathy&amp;Michus\TESIS_O3\CONTROL%20CALIDAD\LIMITES%20DE%20CONTROL\O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b="1" dirty="0" err="1"/>
              <a:t>Ozono</a:t>
            </a:r>
            <a:r>
              <a:rPr lang="en-US" b="1" dirty="0"/>
              <a:t> </a:t>
            </a:r>
            <a:r>
              <a:rPr lang="en-US" b="1" dirty="0" err="1"/>
              <a:t>Troposférico</a:t>
            </a:r>
            <a:endParaRPr lang="en-US" b="1" dirty="0"/>
          </a:p>
          <a:p>
            <a:pPr>
              <a:defRPr/>
            </a:pPr>
            <a:r>
              <a:rPr lang="en-US" i="1" dirty="0"/>
              <a:t>CARAPUNGO</a:t>
            </a:r>
          </a:p>
        </c:rich>
      </c:tx>
      <c:layout>
        <c:manualLayout>
          <c:xMode val="edge"/>
          <c:yMode val="edge"/>
          <c:x val="0.43225813256693713"/>
          <c:y val="4.497085930990713E-3"/>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manualLayout>
          <c:layoutTarget val="inner"/>
          <c:xMode val="edge"/>
          <c:yMode val="edge"/>
          <c:x val="9.0858182463613768E-2"/>
          <c:y val="0.1548049336650083"/>
          <c:w val="0.90362406815761465"/>
          <c:h val="0.58838121890547268"/>
        </c:manualLayout>
      </c:layout>
      <c:barChart>
        <c:barDir val="col"/>
        <c:grouping val="clustered"/>
        <c:varyColors val="0"/>
        <c:ser>
          <c:idx val="0"/>
          <c:order val="0"/>
          <c:tx>
            <c:strRef>
              <c:f>CAR!$I$4</c:f>
              <c:strCache>
                <c:ptCount val="1"/>
                <c:pt idx="0">
                  <c:v>O3 (µg/m³)</c:v>
                </c:pt>
              </c:strCache>
            </c:strRef>
          </c:tx>
          <c:spPr>
            <a:solidFill>
              <a:srgbClr val="DB67FF"/>
            </a:solidFill>
            <a:ln>
              <a:noFill/>
            </a:ln>
            <a:effectLst/>
          </c:spPr>
          <c:invertIfNegative val="0"/>
          <c:dLbls>
            <c:spPr>
              <a:noFill/>
              <a:ln>
                <a:noFill/>
              </a:ln>
              <a:effectLst/>
            </c:spPr>
            <c:txPr>
              <a:bodyPr rot="-5400000" spcFirstLastPara="1" vertOverflow="ellipsis"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CAR!$H$5:$H$35</c:f>
              <c:numCache>
                <c:formatCode>d\-mmm\-yy</c:formatCode>
                <c:ptCount val="31"/>
                <c:pt idx="0">
                  <c:v>41821</c:v>
                </c:pt>
                <c:pt idx="1">
                  <c:v>41822</c:v>
                </c:pt>
                <c:pt idx="2">
                  <c:v>41823</c:v>
                </c:pt>
                <c:pt idx="3">
                  <c:v>41824</c:v>
                </c:pt>
                <c:pt idx="4">
                  <c:v>41825</c:v>
                </c:pt>
                <c:pt idx="5">
                  <c:v>41826</c:v>
                </c:pt>
                <c:pt idx="6">
                  <c:v>41827</c:v>
                </c:pt>
                <c:pt idx="7">
                  <c:v>41828</c:v>
                </c:pt>
                <c:pt idx="8">
                  <c:v>41829</c:v>
                </c:pt>
                <c:pt idx="9">
                  <c:v>41830</c:v>
                </c:pt>
                <c:pt idx="10">
                  <c:v>41831</c:v>
                </c:pt>
                <c:pt idx="11">
                  <c:v>41832</c:v>
                </c:pt>
                <c:pt idx="12">
                  <c:v>41833</c:v>
                </c:pt>
                <c:pt idx="13">
                  <c:v>41834</c:v>
                </c:pt>
                <c:pt idx="14">
                  <c:v>41835</c:v>
                </c:pt>
                <c:pt idx="15">
                  <c:v>41836</c:v>
                </c:pt>
                <c:pt idx="16">
                  <c:v>41837</c:v>
                </c:pt>
                <c:pt idx="17">
                  <c:v>41838</c:v>
                </c:pt>
                <c:pt idx="18">
                  <c:v>41839</c:v>
                </c:pt>
                <c:pt idx="19">
                  <c:v>41840</c:v>
                </c:pt>
                <c:pt idx="20">
                  <c:v>41841</c:v>
                </c:pt>
                <c:pt idx="21">
                  <c:v>41842</c:v>
                </c:pt>
                <c:pt idx="22">
                  <c:v>41843</c:v>
                </c:pt>
                <c:pt idx="23">
                  <c:v>41844</c:v>
                </c:pt>
                <c:pt idx="24">
                  <c:v>41845</c:v>
                </c:pt>
                <c:pt idx="25">
                  <c:v>41846</c:v>
                </c:pt>
                <c:pt idx="26">
                  <c:v>41847</c:v>
                </c:pt>
                <c:pt idx="27">
                  <c:v>41848</c:v>
                </c:pt>
                <c:pt idx="28">
                  <c:v>41849</c:v>
                </c:pt>
                <c:pt idx="29">
                  <c:v>41850</c:v>
                </c:pt>
                <c:pt idx="30">
                  <c:v>41851</c:v>
                </c:pt>
              </c:numCache>
            </c:numRef>
          </c:cat>
          <c:val>
            <c:numRef>
              <c:f>CAR!$I$5:$I$35</c:f>
              <c:numCache>
                <c:formatCode>0.00</c:formatCode>
                <c:ptCount val="31"/>
                <c:pt idx="0">
                  <c:v>24.99</c:v>
                </c:pt>
                <c:pt idx="1">
                  <c:v>16.93</c:v>
                </c:pt>
                <c:pt idx="2">
                  <c:v>24</c:v>
                </c:pt>
                <c:pt idx="3">
                  <c:v>27.27</c:v>
                </c:pt>
                <c:pt idx="4">
                  <c:v>21.04</c:v>
                </c:pt>
                <c:pt idx="5">
                  <c:v>19.59</c:v>
                </c:pt>
                <c:pt idx="6">
                  <c:v>18.27</c:v>
                </c:pt>
                <c:pt idx="7">
                  <c:v>21.09</c:v>
                </c:pt>
                <c:pt idx="8">
                  <c:v>28.55</c:v>
                </c:pt>
                <c:pt idx="9">
                  <c:v>24.22</c:v>
                </c:pt>
                <c:pt idx="10">
                  <c:v>17.36</c:v>
                </c:pt>
                <c:pt idx="11">
                  <c:v>20.58</c:v>
                </c:pt>
                <c:pt idx="12">
                  <c:v>26.32</c:v>
                </c:pt>
                <c:pt idx="13">
                  <c:v>20.94</c:v>
                </c:pt>
                <c:pt idx="14">
                  <c:v>26.79</c:v>
                </c:pt>
                <c:pt idx="15">
                  <c:v>36.75</c:v>
                </c:pt>
                <c:pt idx="16">
                  <c:v>36.74</c:v>
                </c:pt>
                <c:pt idx="17">
                  <c:v>34.200000000000003</c:v>
                </c:pt>
                <c:pt idx="18">
                  <c:v>38.74</c:v>
                </c:pt>
                <c:pt idx="19">
                  <c:v>25.5</c:v>
                </c:pt>
                <c:pt idx="20">
                  <c:v>27.33</c:v>
                </c:pt>
                <c:pt idx="21">
                  <c:v>28.45</c:v>
                </c:pt>
                <c:pt idx="22">
                  <c:v>30.03</c:v>
                </c:pt>
                <c:pt idx="23">
                  <c:v>29.41</c:v>
                </c:pt>
                <c:pt idx="24">
                  <c:v>32.68</c:v>
                </c:pt>
                <c:pt idx="25">
                  <c:v>36.9</c:v>
                </c:pt>
                <c:pt idx="26">
                  <c:v>30.42</c:v>
                </c:pt>
                <c:pt idx="27">
                  <c:v>26.42</c:v>
                </c:pt>
                <c:pt idx="28">
                  <c:v>27.58</c:v>
                </c:pt>
                <c:pt idx="29">
                  <c:v>26.35</c:v>
                </c:pt>
                <c:pt idx="30">
                  <c:v>29.82</c:v>
                </c:pt>
              </c:numCache>
            </c:numRef>
          </c:val>
          <c:extLst xmlns:c16r2="http://schemas.microsoft.com/office/drawing/2015/06/chart">
            <c:ext xmlns:c16="http://schemas.microsoft.com/office/drawing/2014/chart" uri="{C3380CC4-5D6E-409C-BE32-E72D297353CC}">
              <c16:uniqueId val="{00000000-B10D-4451-A2EC-52985DA514FF}"/>
            </c:ext>
          </c:extLst>
        </c:ser>
        <c:dLbls>
          <c:showLegendKey val="0"/>
          <c:showVal val="1"/>
          <c:showCatName val="0"/>
          <c:showSerName val="0"/>
          <c:showPercent val="0"/>
          <c:showBubbleSize val="0"/>
        </c:dLbls>
        <c:gapWidth val="75"/>
        <c:axId val="621523584"/>
        <c:axId val="621518144"/>
      </c:barChart>
      <c:dateAx>
        <c:axId val="621523584"/>
        <c:scaling>
          <c:orientation val="minMax"/>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b="1" dirty="0"/>
                  <a:t>FECHA</a:t>
                </a:r>
              </a:p>
            </c:rich>
          </c:tx>
          <c:layout>
            <c:manualLayout>
              <c:xMode val="edge"/>
              <c:yMode val="edge"/>
              <c:x val="0.49321689740859059"/>
              <c:y val="0.9434792703150911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numFmt formatCode="d\-mmm\-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621518144"/>
        <c:crosses val="autoZero"/>
        <c:auto val="1"/>
        <c:lblOffset val="100"/>
        <c:baseTimeUnit val="days"/>
      </c:dateAx>
      <c:valAx>
        <c:axId val="621518144"/>
        <c:scaling>
          <c:orientation val="minMax"/>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b="1" dirty="0"/>
                  <a:t>O₃ </a:t>
                </a:r>
                <a:r>
                  <a:rPr lang="es-EC" b="0" i="1" dirty="0"/>
                  <a:t>(µg/m³)</a:t>
                </a:r>
              </a:p>
            </c:rich>
          </c:tx>
          <c:layout>
            <c:manualLayout>
              <c:xMode val="edge"/>
              <c:yMode val="edge"/>
              <c:x val="2.0805555555555555E-3"/>
              <c:y val="0.4086729643981170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62152358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bg1"/>
      </a:solidFill>
      <a:round/>
    </a:ln>
    <a:effectLst/>
  </c:spPr>
  <c:txPr>
    <a:bodyPr/>
    <a:lstStyle/>
    <a:p>
      <a:pPr>
        <a:defRPr sz="16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b="1" dirty="0" err="1"/>
              <a:t>Ozono</a:t>
            </a:r>
            <a:r>
              <a:rPr lang="en-US" b="1" dirty="0"/>
              <a:t> </a:t>
            </a:r>
            <a:r>
              <a:rPr lang="en-US" b="1" dirty="0" err="1"/>
              <a:t>Troposférico</a:t>
            </a:r>
            <a:r>
              <a:rPr lang="en-US" b="1" dirty="0"/>
              <a:t> vs. </a:t>
            </a:r>
            <a:r>
              <a:rPr lang="en-US" b="1" dirty="0" err="1"/>
              <a:t>Tiempo</a:t>
            </a:r>
            <a:endParaRPr lang="en-US" b="1" dirty="0"/>
          </a:p>
          <a:p>
            <a:pPr>
              <a:defRPr/>
            </a:pPr>
            <a:r>
              <a:rPr lang="en-US" i="1" dirty="0"/>
              <a:t>CARAPUNGO</a:t>
            </a:r>
          </a:p>
        </c:rich>
      </c:tx>
      <c:layout>
        <c:manualLayout>
          <c:xMode val="edge"/>
          <c:yMode val="edge"/>
          <c:x val="0.36292917997870072"/>
          <c:y val="9.8157131011608612E-3"/>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manualLayout>
          <c:layoutTarget val="inner"/>
          <c:xMode val="edge"/>
          <c:yMode val="edge"/>
          <c:x val="8.8513312034078806E-2"/>
          <c:y val="0.18012404478946226"/>
          <c:w val="0.89972745828895972"/>
          <c:h val="0.6343505389718076"/>
        </c:manualLayout>
      </c:layout>
      <c:barChart>
        <c:barDir val="col"/>
        <c:grouping val="clustered"/>
        <c:varyColors val="0"/>
        <c:ser>
          <c:idx val="0"/>
          <c:order val="0"/>
          <c:tx>
            <c:strRef>
              <c:f>CAR!$D$3</c:f>
              <c:strCache>
                <c:ptCount val="1"/>
                <c:pt idx="0">
                  <c:v>CARAPUNGO</c:v>
                </c:pt>
              </c:strCache>
            </c:strRef>
          </c:tx>
          <c:spPr>
            <a:solidFill>
              <a:srgbClr val="DB67FF"/>
            </a:solidFill>
            <a:ln>
              <a:noFill/>
            </a:ln>
            <a:effectLst/>
          </c:spPr>
          <c:invertIfNegative val="0"/>
          <c:cat>
            <c:numRef>
              <c:f>CAR!$C$4:$C$147</c:f>
              <c:numCache>
                <c:formatCode>h:mm</c:formatCode>
                <c:ptCount val="144"/>
                <c:pt idx="0">
                  <c:v>0</c:v>
                </c:pt>
                <c:pt idx="1">
                  <c:v>6.9444444444444441E-3</c:v>
                </c:pt>
                <c:pt idx="2">
                  <c:v>1.3888888888888888E-2</c:v>
                </c:pt>
                <c:pt idx="3">
                  <c:v>2.0833333333333332E-2</c:v>
                </c:pt>
                <c:pt idx="4">
                  <c:v>2.7777777777777776E-2</c:v>
                </c:pt>
                <c:pt idx="5">
                  <c:v>3.4722222222222224E-2</c:v>
                </c:pt>
                <c:pt idx="6">
                  <c:v>4.1666666666666664E-2</c:v>
                </c:pt>
                <c:pt idx="7">
                  <c:v>4.8611111111111112E-2</c:v>
                </c:pt>
                <c:pt idx="8">
                  <c:v>5.5555555555555552E-2</c:v>
                </c:pt>
                <c:pt idx="9">
                  <c:v>6.25E-2</c:v>
                </c:pt>
                <c:pt idx="10">
                  <c:v>6.9444444444444434E-2</c:v>
                </c:pt>
                <c:pt idx="11">
                  <c:v>7.6388888888888895E-2</c:v>
                </c:pt>
                <c:pt idx="12">
                  <c:v>8.3333333333333329E-2</c:v>
                </c:pt>
                <c:pt idx="13">
                  <c:v>9.0277777777777776E-2</c:v>
                </c:pt>
                <c:pt idx="14">
                  <c:v>9.7222222222222224E-2</c:v>
                </c:pt>
                <c:pt idx="15">
                  <c:v>0.10416666666666667</c:v>
                </c:pt>
                <c:pt idx="16">
                  <c:v>0.1111111111111111</c:v>
                </c:pt>
                <c:pt idx="17">
                  <c:v>0.11805555555555557</c:v>
                </c:pt>
                <c:pt idx="18">
                  <c:v>0.125</c:v>
                </c:pt>
                <c:pt idx="19">
                  <c:v>0.13194444444444445</c:v>
                </c:pt>
                <c:pt idx="20">
                  <c:v>0.1388888888888889</c:v>
                </c:pt>
                <c:pt idx="21">
                  <c:v>0.14583333333333334</c:v>
                </c:pt>
                <c:pt idx="22">
                  <c:v>0.15277777777777776</c:v>
                </c:pt>
                <c:pt idx="23">
                  <c:v>0.15972222222222224</c:v>
                </c:pt>
                <c:pt idx="24">
                  <c:v>0.16666666666666666</c:v>
                </c:pt>
                <c:pt idx="25">
                  <c:v>0.17361111111111113</c:v>
                </c:pt>
                <c:pt idx="26">
                  <c:v>0.18055555555555555</c:v>
                </c:pt>
                <c:pt idx="27">
                  <c:v>0.1875</c:v>
                </c:pt>
                <c:pt idx="28">
                  <c:v>0.19444444444444445</c:v>
                </c:pt>
                <c:pt idx="29">
                  <c:v>0.20138888888888887</c:v>
                </c:pt>
                <c:pt idx="30">
                  <c:v>0.20833333333333334</c:v>
                </c:pt>
                <c:pt idx="31">
                  <c:v>0.21527777777777779</c:v>
                </c:pt>
                <c:pt idx="32">
                  <c:v>0.22222222222222221</c:v>
                </c:pt>
                <c:pt idx="33">
                  <c:v>0.22916666666666666</c:v>
                </c:pt>
                <c:pt idx="34">
                  <c:v>0.23611111111111113</c:v>
                </c:pt>
                <c:pt idx="35">
                  <c:v>0.24305555555555555</c:v>
                </c:pt>
                <c:pt idx="36">
                  <c:v>0.25</c:v>
                </c:pt>
                <c:pt idx="37">
                  <c:v>0.25694444444444448</c:v>
                </c:pt>
                <c:pt idx="38">
                  <c:v>0.2638888888888889</c:v>
                </c:pt>
                <c:pt idx="39">
                  <c:v>0.27083333333333331</c:v>
                </c:pt>
                <c:pt idx="40">
                  <c:v>0.27777777777777779</c:v>
                </c:pt>
                <c:pt idx="41">
                  <c:v>0.28472222222222221</c:v>
                </c:pt>
                <c:pt idx="42">
                  <c:v>0.29166666666666669</c:v>
                </c:pt>
                <c:pt idx="43">
                  <c:v>0.2986111111111111</c:v>
                </c:pt>
                <c:pt idx="44">
                  <c:v>0.30555555555555552</c:v>
                </c:pt>
                <c:pt idx="45">
                  <c:v>0.3125</c:v>
                </c:pt>
                <c:pt idx="46">
                  <c:v>0.31944444444444448</c:v>
                </c:pt>
                <c:pt idx="47">
                  <c:v>0.3263888888888889</c:v>
                </c:pt>
                <c:pt idx="48">
                  <c:v>0.33333333333333331</c:v>
                </c:pt>
                <c:pt idx="49">
                  <c:v>0.34027777777777773</c:v>
                </c:pt>
                <c:pt idx="50">
                  <c:v>0.34722222222222227</c:v>
                </c:pt>
                <c:pt idx="51">
                  <c:v>0.35416666666666669</c:v>
                </c:pt>
                <c:pt idx="52">
                  <c:v>0.3611111111111111</c:v>
                </c:pt>
                <c:pt idx="53">
                  <c:v>0.36805555555555558</c:v>
                </c:pt>
                <c:pt idx="54">
                  <c:v>0.375</c:v>
                </c:pt>
                <c:pt idx="55">
                  <c:v>0.38194444444444442</c:v>
                </c:pt>
                <c:pt idx="56">
                  <c:v>0.3888888888888889</c:v>
                </c:pt>
                <c:pt idx="57">
                  <c:v>0.39583333333333331</c:v>
                </c:pt>
                <c:pt idx="58">
                  <c:v>0.40277777777777773</c:v>
                </c:pt>
                <c:pt idx="59">
                  <c:v>0.40972222222222227</c:v>
                </c:pt>
                <c:pt idx="60">
                  <c:v>0.41666666666666669</c:v>
                </c:pt>
                <c:pt idx="61">
                  <c:v>0.4236111111111111</c:v>
                </c:pt>
                <c:pt idx="62">
                  <c:v>0.43055555555555558</c:v>
                </c:pt>
                <c:pt idx="63">
                  <c:v>0.4375</c:v>
                </c:pt>
                <c:pt idx="64">
                  <c:v>0.44444444444444442</c:v>
                </c:pt>
                <c:pt idx="65">
                  <c:v>0.4513888888888889</c:v>
                </c:pt>
                <c:pt idx="66">
                  <c:v>0.45833333333333331</c:v>
                </c:pt>
                <c:pt idx="67">
                  <c:v>0.46527777777777773</c:v>
                </c:pt>
                <c:pt idx="68">
                  <c:v>0.47222222222222227</c:v>
                </c:pt>
                <c:pt idx="69">
                  <c:v>0.47916666666666669</c:v>
                </c:pt>
                <c:pt idx="70">
                  <c:v>0.4861111111111111</c:v>
                </c:pt>
                <c:pt idx="71">
                  <c:v>0.49305555555555558</c:v>
                </c:pt>
                <c:pt idx="72">
                  <c:v>0.5</c:v>
                </c:pt>
                <c:pt idx="73">
                  <c:v>0.50694444444444442</c:v>
                </c:pt>
                <c:pt idx="74">
                  <c:v>0.51388888888888895</c:v>
                </c:pt>
                <c:pt idx="75">
                  <c:v>0.52083333333333337</c:v>
                </c:pt>
                <c:pt idx="76">
                  <c:v>0.52777777777777779</c:v>
                </c:pt>
                <c:pt idx="77">
                  <c:v>0.53472222222222221</c:v>
                </c:pt>
                <c:pt idx="78">
                  <c:v>0.54166666666666663</c:v>
                </c:pt>
                <c:pt idx="79">
                  <c:v>0.54861111111111105</c:v>
                </c:pt>
                <c:pt idx="80">
                  <c:v>0.55555555555555558</c:v>
                </c:pt>
                <c:pt idx="81">
                  <c:v>0.5625</c:v>
                </c:pt>
                <c:pt idx="82">
                  <c:v>0.56944444444444442</c:v>
                </c:pt>
                <c:pt idx="83">
                  <c:v>0.57638888888888895</c:v>
                </c:pt>
                <c:pt idx="84">
                  <c:v>0.58333333333333337</c:v>
                </c:pt>
                <c:pt idx="85">
                  <c:v>0.59027777777777779</c:v>
                </c:pt>
                <c:pt idx="86">
                  <c:v>0.59722222222222221</c:v>
                </c:pt>
                <c:pt idx="87">
                  <c:v>0.60416666666666663</c:v>
                </c:pt>
                <c:pt idx="88">
                  <c:v>0.61111111111111105</c:v>
                </c:pt>
                <c:pt idx="89">
                  <c:v>0.61805555555555558</c:v>
                </c:pt>
                <c:pt idx="90">
                  <c:v>0.625</c:v>
                </c:pt>
                <c:pt idx="91">
                  <c:v>0.63194444444444442</c:v>
                </c:pt>
                <c:pt idx="92">
                  <c:v>0.63888888888888895</c:v>
                </c:pt>
                <c:pt idx="93">
                  <c:v>0.64583333333333337</c:v>
                </c:pt>
                <c:pt idx="94">
                  <c:v>0.65277777777777779</c:v>
                </c:pt>
                <c:pt idx="95">
                  <c:v>0.65972222222222221</c:v>
                </c:pt>
                <c:pt idx="96">
                  <c:v>0.66666666666666663</c:v>
                </c:pt>
                <c:pt idx="97">
                  <c:v>0.67361111111111116</c:v>
                </c:pt>
                <c:pt idx="98">
                  <c:v>0.68055555555555547</c:v>
                </c:pt>
                <c:pt idx="99">
                  <c:v>0.6875</c:v>
                </c:pt>
                <c:pt idx="100">
                  <c:v>0.69444444444444453</c:v>
                </c:pt>
                <c:pt idx="101">
                  <c:v>0.70138888888888884</c:v>
                </c:pt>
                <c:pt idx="102">
                  <c:v>0.70833333333333337</c:v>
                </c:pt>
                <c:pt idx="103">
                  <c:v>0.71527777777777779</c:v>
                </c:pt>
                <c:pt idx="104">
                  <c:v>0.72222222222222221</c:v>
                </c:pt>
                <c:pt idx="105">
                  <c:v>0.72916666666666663</c:v>
                </c:pt>
                <c:pt idx="106">
                  <c:v>0.73611111111111116</c:v>
                </c:pt>
                <c:pt idx="107">
                  <c:v>0.74305555555555547</c:v>
                </c:pt>
                <c:pt idx="108">
                  <c:v>0.75</c:v>
                </c:pt>
                <c:pt idx="109">
                  <c:v>0.75694444444444453</c:v>
                </c:pt>
                <c:pt idx="110">
                  <c:v>0.76388888888888884</c:v>
                </c:pt>
                <c:pt idx="111">
                  <c:v>0.77083333333333337</c:v>
                </c:pt>
                <c:pt idx="112">
                  <c:v>0.77777777777777779</c:v>
                </c:pt>
                <c:pt idx="113">
                  <c:v>0.78472222222222221</c:v>
                </c:pt>
                <c:pt idx="114">
                  <c:v>0.79166666666666663</c:v>
                </c:pt>
                <c:pt idx="115">
                  <c:v>0.79861111111111116</c:v>
                </c:pt>
                <c:pt idx="116">
                  <c:v>0.80555555555555547</c:v>
                </c:pt>
                <c:pt idx="117">
                  <c:v>0.8125</c:v>
                </c:pt>
                <c:pt idx="118">
                  <c:v>0.81944444444444453</c:v>
                </c:pt>
                <c:pt idx="119">
                  <c:v>0.82638888888888884</c:v>
                </c:pt>
                <c:pt idx="120">
                  <c:v>0.83333333333333337</c:v>
                </c:pt>
                <c:pt idx="121">
                  <c:v>0.84027777777777779</c:v>
                </c:pt>
                <c:pt idx="122">
                  <c:v>0.84722222222222221</c:v>
                </c:pt>
                <c:pt idx="123">
                  <c:v>0.85416666666666663</c:v>
                </c:pt>
                <c:pt idx="124">
                  <c:v>0.86111111111111116</c:v>
                </c:pt>
                <c:pt idx="125">
                  <c:v>0.86805555555555547</c:v>
                </c:pt>
                <c:pt idx="126">
                  <c:v>0.875</c:v>
                </c:pt>
                <c:pt idx="127">
                  <c:v>0.88194444444444453</c:v>
                </c:pt>
                <c:pt idx="128">
                  <c:v>0.88888888888888884</c:v>
                </c:pt>
                <c:pt idx="129">
                  <c:v>0.89583333333333337</c:v>
                </c:pt>
                <c:pt idx="130">
                  <c:v>0.90277777777777779</c:v>
                </c:pt>
                <c:pt idx="131">
                  <c:v>0.90972222222222221</c:v>
                </c:pt>
                <c:pt idx="132">
                  <c:v>0.91666666666666663</c:v>
                </c:pt>
                <c:pt idx="133">
                  <c:v>0.92361111111111116</c:v>
                </c:pt>
                <c:pt idx="134">
                  <c:v>0.93055555555555547</c:v>
                </c:pt>
                <c:pt idx="135">
                  <c:v>0.9375</c:v>
                </c:pt>
                <c:pt idx="136">
                  <c:v>0.94444444444444453</c:v>
                </c:pt>
                <c:pt idx="137">
                  <c:v>0.95138888888888884</c:v>
                </c:pt>
                <c:pt idx="138">
                  <c:v>0.95833333333333337</c:v>
                </c:pt>
                <c:pt idx="139">
                  <c:v>0.96527777777777779</c:v>
                </c:pt>
                <c:pt idx="140">
                  <c:v>0.97222222222222221</c:v>
                </c:pt>
                <c:pt idx="141">
                  <c:v>0.97916666666666663</c:v>
                </c:pt>
                <c:pt idx="142">
                  <c:v>0.98611111111111116</c:v>
                </c:pt>
                <c:pt idx="143">
                  <c:v>0.99305555555555547</c:v>
                </c:pt>
              </c:numCache>
            </c:numRef>
          </c:cat>
          <c:val>
            <c:numRef>
              <c:f>CAR!$D$4:$D$147</c:f>
              <c:numCache>
                <c:formatCode>0.00</c:formatCode>
                <c:ptCount val="144"/>
                <c:pt idx="0">
                  <c:v>22.05</c:v>
                </c:pt>
                <c:pt idx="1">
                  <c:v>20.55</c:v>
                </c:pt>
                <c:pt idx="2">
                  <c:v>20.350000000000001</c:v>
                </c:pt>
                <c:pt idx="3">
                  <c:v>15.74</c:v>
                </c:pt>
                <c:pt idx="4">
                  <c:v>15.06</c:v>
                </c:pt>
                <c:pt idx="5">
                  <c:v>12.56</c:v>
                </c:pt>
                <c:pt idx="6">
                  <c:v>17.63</c:v>
                </c:pt>
                <c:pt idx="7">
                  <c:v>21.32</c:v>
                </c:pt>
                <c:pt idx="8">
                  <c:v>21.85</c:v>
                </c:pt>
                <c:pt idx="9">
                  <c:v>21.49</c:v>
                </c:pt>
                <c:pt idx="10">
                  <c:v>22.93</c:v>
                </c:pt>
                <c:pt idx="11">
                  <c:v>25.26</c:v>
                </c:pt>
                <c:pt idx="12">
                  <c:v>27.5</c:v>
                </c:pt>
                <c:pt idx="13">
                  <c:v>28.98</c:v>
                </c:pt>
                <c:pt idx="14">
                  <c:v>32.340000000000003</c:v>
                </c:pt>
                <c:pt idx="15">
                  <c:v>27.77</c:v>
                </c:pt>
                <c:pt idx="16">
                  <c:v>21.73</c:v>
                </c:pt>
                <c:pt idx="17">
                  <c:v>28.99</c:v>
                </c:pt>
                <c:pt idx="18">
                  <c:v>28.86</c:v>
                </c:pt>
                <c:pt idx="19">
                  <c:v>21.09</c:v>
                </c:pt>
                <c:pt idx="20">
                  <c:v>24.24</c:v>
                </c:pt>
                <c:pt idx="21">
                  <c:v>26.21</c:v>
                </c:pt>
                <c:pt idx="22">
                  <c:v>21.97</c:v>
                </c:pt>
                <c:pt idx="23">
                  <c:v>20.55</c:v>
                </c:pt>
                <c:pt idx="24">
                  <c:v>9.9600000000000009</c:v>
                </c:pt>
                <c:pt idx="25">
                  <c:v>2.0099999999999998</c:v>
                </c:pt>
                <c:pt idx="26">
                  <c:v>2.09</c:v>
                </c:pt>
                <c:pt idx="27">
                  <c:v>1.76</c:v>
                </c:pt>
                <c:pt idx="28">
                  <c:v>1.71</c:v>
                </c:pt>
                <c:pt idx="29">
                  <c:v>3.24</c:v>
                </c:pt>
                <c:pt idx="30">
                  <c:v>2.4900000000000002</c:v>
                </c:pt>
                <c:pt idx="31">
                  <c:v>3.33</c:v>
                </c:pt>
                <c:pt idx="32">
                  <c:v>2.59</c:v>
                </c:pt>
                <c:pt idx="33">
                  <c:v>1.64</c:v>
                </c:pt>
                <c:pt idx="34">
                  <c:v>2.88</c:v>
                </c:pt>
                <c:pt idx="35">
                  <c:v>2.4500000000000002</c:v>
                </c:pt>
                <c:pt idx="36">
                  <c:v>2.48</c:v>
                </c:pt>
                <c:pt idx="37">
                  <c:v>2.95</c:v>
                </c:pt>
                <c:pt idx="38">
                  <c:v>2.78</c:v>
                </c:pt>
                <c:pt idx="39">
                  <c:v>3.25</c:v>
                </c:pt>
                <c:pt idx="40">
                  <c:v>4.34</c:v>
                </c:pt>
                <c:pt idx="41">
                  <c:v>4.0199999999999996</c:v>
                </c:pt>
                <c:pt idx="42">
                  <c:v>4.47</c:v>
                </c:pt>
                <c:pt idx="43">
                  <c:v>4.63</c:v>
                </c:pt>
                <c:pt idx="44">
                  <c:v>5.36</c:v>
                </c:pt>
                <c:pt idx="45">
                  <c:v>6.49</c:v>
                </c:pt>
                <c:pt idx="46">
                  <c:v>6.67</c:v>
                </c:pt>
                <c:pt idx="47">
                  <c:v>6.72</c:v>
                </c:pt>
                <c:pt idx="48">
                  <c:v>7.24</c:v>
                </c:pt>
                <c:pt idx="49">
                  <c:v>16.309999999999999</c:v>
                </c:pt>
                <c:pt idx="50">
                  <c:v>16.88</c:v>
                </c:pt>
                <c:pt idx="51">
                  <c:v>12.93</c:v>
                </c:pt>
                <c:pt idx="52">
                  <c:v>15.34</c:v>
                </c:pt>
                <c:pt idx="53">
                  <c:v>20.78</c:v>
                </c:pt>
                <c:pt idx="54">
                  <c:v>25.06</c:v>
                </c:pt>
                <c:pt idx="55">
                  <c:v>29.72</c:v>
                </c:pt>
                <c:pt idx="56">
                  <c:v>38.51</c:v>
                </c:pt>
                <c:pt idx="57">
                  <c:v>47.86</c:v>
                </c:pt>
                <c:pt idx="58">
                  <c:v>55.28</c:v>
                </c:pt>
                <c:pt idx="59">
                  <c:v>56.86</c:v>
                </c:pt>
                <c:pt idx="60">
                  <c:v>57.36</c:v>
                </c:pt>
                <c:pt idx="61">
                  <c:v>58.77</c:v>
                </c:pt>
                <c:pt idx="62">
                  <c:v>67.02</c:v>
                </c:pt>
                <c:pt idx="63">
                  <c:v>70.59</c:v>
                </c:pt>
                <c:pt idx="64">
                  <c:v>73.849999999999994</c:v>
                </c:pt>
                <c:pt idx="65">
                  <c:v>75.56</c:v>
                </c:pt>
                <c:pt idx="66">
                  <c:v>80.569999999999993</c:v>
                </c:pt>
                <c:pt idx="67">
                  <c:v>79.87</c:v>
                </c:pt>
                <c:pt idx="68">
                  <c:v>82.39</c:v>
                </c:pt>
                <c:pt idx="69">
                  <c:v>79.7</c:v>
                </c:pt>
                <c:pt idx="70">
                  <c:v>88.72</c:v>
                </c:pt>
                <c:pt idx="71">
                  <c:v>85.43</c:v>
                </c:pt>
                <c:pt idx="72">
                  <c:v>86.68</c:v>
                </c:pt>
                <c:pt idx="73">
                  <c:v>89.72</c:v>
                </c:pt>
                <c:pt idx="74">
                  <c:v>90.31</c:v>
                </c:pt>
                <c:pt idx="75">
                  <c:v>79.63</c:v>
                </c:pt>
                <c:pt idx="76">
                  <c:v>79.86</c:v>
                </c:pt>
                <c:pt idx="77">
                  <c:v>81.72</c:v>
                </c:pt>
                <c:pt idx="78">
                  <c:v>80.290000000000006</c:v>
                </c:pt>
                <c:pt idx="79">
                  <c:v>81.77</c:v>
                </c:pt>
                <c:pt idx="80">
                  <c:v>82.12</c:v>
                </c:pt>
                <c:pt idx="81">
                  <c:v>79.05</c:v>
                </c:pt>
                <c:pt idx="82">
                  <c:v>80.489999999999995</c:v>
                </c:pt>
                <c:pt idx="83">
                  <c:v>69.02</c:v>
                </c:pt>
                <c:pt idx="84">
                  <c:v>75.099999999999994</c:v>
                </c:pt>
                <c:pt idx="85">
                  <c:v>73.77</c:v>
                </c:pt>
                <c:pt idx="86">
                  <c:v>74.16</c:v>
                </c:pt>
                <c:pt idx="87">
                  <c:v>72.599999999999994</c:v>
                </c:pt>
                <c:pt idx="88">
                  <c:v>73.19</c:v>
                </c:pt>
                <c:pt idx="89">
                  <c:v>72.040000000000006</c:v>
                </c:pt>
                <c:pt idx="90">
                  <c:v>63.82</c:v>
                </c:pt>
                <c:pt idx="91">
                  <c:v>65.28</c:v>
                </c:pt>
                <c:pt idx="92">
                  <c:v>61.88</c:v>
                </c:pt>
                <c:pt idx="93">
                  <c:v>61.14</c:v>
                </c:pt>
                <c:pt idx="94">
                  <c:v>57.91</c:v>
                </c:pt>
                <c:pt idx="95">
                  <c:v>62.57</c:v>
                </c:pt>
                <c:pt idx="96">
                  <c:v>60.96</c:v>
                </c:pt>
                <c:pt idx="97">
                  <c:v>57.33</c:v>
                </c:pt>
                <c:pt idx="98">
                  <c:v>59.12</c:v>
                </c:pt>
                <c:pt idx="99">
                  <c:v>54.07</c:v>
                </c:pt>
                <c:pt idx="100">
                  <c:v>48.15</c:v>
                </c:pt>
                <c:pt idx="101">
                  <c:v>49.02</c:v>
                </c:pt>
                <c:pt idx="102">
                  <c:v>47.7</c:v>
                </c:pt>
                <c:pt idx="103">
                  <c:v>53.07</c:v>
                </c:pt>
                <c:pt idx="104">
                  <c:v>53.95</c:v>
                </c:pt>
                <c:pt idx="105">
                  <c:v>53.32</c:v>
                </c:pt>
                <c:pt idx="106">
                  <c:v>48.57</c:v>
                </c:pt>
                <c:pt idx="107">
                  <c:v>45.43</c:v>
                </c:pt>
                <c:pt idx="108">
                  <c:v>45.89</c:v>
                </c:pt>
                <c:pt idx="109">
                  <c:v>46.69</c:v>
                </c:pt>
                <c:pt idx="110">
                  <c:v>44.06</c:v>
                </c:pt>
                <c:pt idx="111">
                  <c:v>43.58</c:v>
                </c:pt>
                <c:pt idx="112">
                  <c:v>40.92</c:v>
                </c:pt>
                <c:pt idx="113">
                  <c:v>37</c:v>
                </c:pt>
                <c:pt idx="114">
                  <c:v>33.590000000000003</c:v>
                </c:pt>
                <c:pt idx="115">
                  <c:v>32.86</c:v>
                </c:pt>
                <c:pt idx="116">
                  <c:v>32.119999999999997</c:v>
                </c:pt>
                <c:pt idx="117">
                  <c:v>34</c:v>
                </c:pt>
                <c:pt idx="118">
                  <c:v>35.799999999999997</c:v>
                </c:pt>
                <c:pt idx="119">
                  <c:v>34.29</c:v>
                </c:pt>
                <c:pt idx="120">
                  <c:v>35.1</c:v>
                </c:pt>
                <c:pt idx="121">
                  <c:v>36.229999999999997</c:v>
                </c:pt>
                <c:pt idx="122">
                  <c:v>36.47</c:v>
                </c:pt>
                <c:pt idx="123">
                  <c:v>37.9</c:v>
                </c:pt>
                <c:pt idx="124">
                  <c:v>33.79</c:v>
                </c:pt>
                <c:pt idx="125">
                  <c:v>32.94</c:v>
                </c:pt>
                <c:pt idx="126">
                  <c:v>30.72</c:v>
                </c:pt>
                <c:pt idx="127">
                  <c:v>27.77</c:v>
                </c:pt>
                <c:pt idx="128">
                  <c:v>30.09</c:v>
                </c:pt>
                <c:pt idx="129">
                  <c:v>32.19</c:v>
                </c:pt>
                <c:pt idx="130">
                  <c:v>35.14</c:v>
                </c:pt>
                <c:pt idx="131">
                  <c:v>31.67</c:v>
                </c:pt>
                <c:pt idx="132">
                  <c:v>28.74</c:v>
                </c:pt>
                <c:pt idx="133">
                  <c:v>29.74</c:v>
                </c:pt>
                <c:pt idx="134">
                  <c:v>25.51</c:v>
                </c:pt>
                <c:pt idx="135">
                  <c:v>17.54</c:v>
                </c:pt>
                <c:pt idx="136">
                  <c:v>12.11</c:v>
                </c:pt>
                <c:pt idx="137">
                  <c:v>15.22</c:v>
                </c:pt>
                <c:pt idx="138">
                  <c:v>9.39</c:v>
                </c:pt>
                <c:pt idx="139">
                  <c:v>12.31</c:v>
                </c:pt>
                <c:pt idx="140">
                  <c:v>9.9700000000000006</c:v>
                </c:pt>
                <c:pt idx="141">
                  <c:v>2.63</c:v>
                </c:pt>
                <c:pt idx="142">
                  <c:v>2.0699999999999998</c:v>
                </c:pt>
                <c:pt idx="143">
                  <c:v>2.76</c:v>
                </c:pt>
              </c:numCache>
            </c:numRef>
          </c:val>
          <c:extLst xmlns:c16r2="http://schemas.microsoft.com/office/drawing/2015/06/chart">
            <c:ext xmlns:c16="http://schemas.microsoft.com/office/drawing/2014/chart" uri="{C3380CC4-5D6E-409C-BE32-E72D297353CC}">
              <c16:uniqueId val="{00000000-331C-4B2E-8FB2-83B22F5EC86A}"/>
            </c:ext>
          </c:extLst>
        </c:ser>
        <c:dLbls>
          <c:showLegendKey val="0"/>
          <c:showVal val="0"/>
          <c:showCatName val="0"/>
          <c:showSerName val="0"/>
          <c:showPercent val="0"/>
          <c:showBubbleSize val="0"/>
        </c:dLbls>
        <c:gapWidth val="150"/>
        <c:axId val="621514880"/>
        <c:axId val="621515968"/>
      </c:barChart>
      <c:catAx>
        <c:axId val="621514880"/>
        <c:scaling>
          <c:orientation val="minMax"/>
        </c:scaling>
        <c:delete val="0"/>
        <c:axPos val="b"/>
        <c:title>
          <c:tx>
            <c:rich>
              <a:bodyPr rot="0" spcFirstLastPara="1" vertOverflow="ellipsis" vert="horz" wrap="square" anchor="ctr" anchorCtr="1"/>
              <a:lstStyle/>
              <a:p>
                <a:pPr>
                  <a:defRPr sz="16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b="1" dirty="0"/>
                  <a:t>HORA</a:t>
                </a:r>
              </a:p>
            </c:rich>
          </c:tx>
          <c:layout>
            <c:manualLayout>
              <c:xMode val="edge"/>
              <c:yMode val="edge"/>
              <c:x val="0.51019985800496981"/>
              <c:y val="0.93939904643449401"/>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621515968"/>
        <c:crosses val="autoZero"/>
        <c:auto val="1"/>
        <c:lblAlgn val="ctr"/>
        <c:lblOffset val="100"/>
        <c:noMultiLvlLbl val="0"/>
      </c:catAx>
      <c:valAx>
        <c:axId val="621515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b="1" dirty="0"/>
                  <a:t>O₃</a:t>
                </a:r>
                <a:r>
                  <a:rPr lang="es-EC" dirty="0"/>
                  <a:t> </a:t>
                </a:r>
                <a:r>
                  <a:rPr lang="es-EC" i="1" dirty="0"/>
                  <a:t>(µg/m³)</a:t>
                </a: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62151488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bg1"/>
      </a:solidFill>
      <a:round/>
    </a:ln>
    <a:effectLst/>
  </c:spPr>
  <c:txPr>
    <a:bodyPr/>
    <a:lstStyle/>
    <a:p>
      <a:pPr>
        <a:defRPr sz="16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92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s-EC" b="1" dirty="0"/>
              <a:t>Límites de </a:t>
            </a:r>
            <a:r>
              <a:rPr lang="es-EC" b="1" dirty="0" smtClean="0"/>
              <a:t>control</a:t>
            </a:r>
            <a:endParaRPr lang="es-EC" b="1" dirty="0"/>
          </a:p>
          <a:p>
            <a:pPr algn="ctr" rtl="0">
              <a:defRPr/>
            </a:pPr>
            <a:r>
              <a:rPr lang="es-EC" i="1" dirty="0"/>
              <a:t>(± </a:t>
            </a:r>
            <a:r>
              <a:rPr lang="es-EC" i="1" dirty="0" smtClean="0"/>
              <a:t>1,96 </a:t>
            </a:r>
            <a:r>
              <a:rPr lang="es-EC" i="1" dirty="0"/>
              <a:t>S)</a:t>
            </a:r>
          </a:p>
        </c:rich>
      </c:tx>
      <c:layout>
        <c:manualLayout>
          <c:xMode val="edge"/>
          <c:yMode val="edge"/>
          <c:x val="0.41129914502152687"/>
          <c:y val="1.9987562189054736E-3"/>
        </c:manualLayout>
      </c:layout>
      <c:overlay val="0"/>
      <c:spPr>
        <a:noFill/>
        <a:ln>
          <a:noFill/>
        </a:ln>
        <a:effectLst/>
      </c:spPr>
      <c:txPr>
        <a:bodyPr rot="0" spcFirstLastPara="1" vertOverflow="ellipsis" vert="horz" wrap="square" anchor="ctr" anchorCtr="1"/>
        <a:lstStyle/>
        <a:p>
          <a:pPr algn="ctr" rtl="0">
            <a:defRPr sz="192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manualLayout>
          <c:layoutTarget val="inner"/>
          <c:xMode val="edge"/>
          <c:yMode val="edge"/>
          <c:x val="9.3021666666666669E-2"/>
          <c:y val="0.16167772380203091"/>
          <c:w val="0.85239735914163317"/>
          <c:h val="0.81074295190713097"/>
        </c:manualLayout>
      </c:layout>
      <c:lineChart>
        <c:grouping val="standard"/>
        <c:varyColors val="0"/>
        <c:ser>
          <c:idx val="0"/>
          <c:order val="0"/>
          <c:tx>
            <c:strRef>
              <c:f>CAR!$P$3</c:f>
              <c:strCache>
                <c:ptCount val="1"/>
                <c:pt idx="0">
                  <c:v>O3 (µg/m³)</c:v>
                </c:pt>
              </c:strCache>
            </c:strRef>
          </c:tx>
          <c:spPr>
            <a:ln w="25400" cap="rnd">
              <a:noFill/>
              <a:round/>
            </a:ln>
            <a:effectLst/>
          </c:spPr>
          <c:marker>
            <c:symbol val="diamond"/>
            <c:size val="7"/>
            <c:spPr>
              <a:noFill/>
              <a:ln w="9525">
                <a:solidFill>
                  <a:srgbClr val="DB67FF"/>
                </a:solidFill>
              </a:ln>
              <a:effectLst/>
            </c:spPr>
          </c:marker>
          <c:dPt>
            <c:idx val="0"/>
            <c:marker>
              <c:symbol val="diamond"/>
              <c:size val="7"/>
              <c:spPr>
                <a:noFill/>
                <a:ln w="9525">
                  <a:solidFill>
                    <a:srgbClr val="DB67FF"/>
                  </a:solidFill>
                </a:ln>
                <a:effectLst/>
              </c:spPr>
            </c:marker>
            <c:bubble3D val="0"/>
            <c:extLst xmlns:c16r2="http://schemas.microsoft.com/office/drawing/2015/06/chart">
              <c:ext xmlns:c16="http://schemas.microsoft.com/office/drawing/2014/chart" uri="{C3380CC4-5D6E-409C-BE32-E72D297353CC}">
                <c16:uniqueId val="{00000000-6176-41D6-97D0-CCB1A3B10ACD}"/>
              </c:ext>
            </c:extLst>
          </c:dPt>
          <c:dPt>
            <c:idx val="1"/>
            <c:marker>
              <c:symbol val="diamond"/>
              <c:size val="7"/>
              <c:spPr>
                <a:noFill/>
                <a:ln w="9525">
                  <a:solidFill>
                    <a:srgbClr val="DB67FF"/>
                  </a:solidFill>
                </a:ln>
                <a:effectLst/>
              </c:spPr>
            </c:marker>
            <c:bubble3D val="0"/>
            <c:extLst xmlns:c16r2="http://schemas.microsoft.com/office/drawing/2015/06/chart">
              <c:ext xmlns:c16="http://schemas.microsoft.com/office/drawing/2014/chart" uri="{C3380CC4-5D6E-409C-BE32-E72D297353CC}">
                <c16:uniqueId val="{00000001-6176-41D6-97D0-CCB1A3B10ACD}"/>
              </c:ext>
            </c:extLst>
          </c:dPt>
          <c:dPt>
            <c:idx val="46"/>
            <c:marker>
              <c:symbol val="diamond"/>
              <c:size val="7"/>
              <c:spPr>
                <a:noFill/>
                <a:ln w="9525">
                  <a:solidFill>
                    <a:srgbClr val="DB67FF"/>
                  </a:solidFill>
                </a:ln>
                <a:effectLst/>
              </c:spPr>
            </c:marker>
            <c:bubble3D val="0"/>
            <c:extLst xmlns:c16r2="http://schemas.microsoft.com/office/drawing/2015/06/chart">
              <c:ext xmlns:c16="http://schemas.microsoft.com/office/drawing/2014/chart" uri="{C3380CC4-5D6E-409C-BE32-E72D297353CC}">
                <c16:uniqueId val="{0000000D-6176-41D6-97D0-CCB1A3B10ACD}"/>
              </c:ext>
            </c:extLst>
          </c:dPt>
          <c:dPt>
            <c:idx val="56"/>
            <c:marker>
              <c:symbol val="diamond"/>
              <c:size val="7"/>
              <c:spPr>
                <a:noFill/>
                <a:ln w="9525">
                  <a:solidFill>
                    <a:srgbClr val="DB67FF"/>
                  </a:solidFill>
                </a:ln>
                <a:effectLst/>
              </c:spPr>
            </c:marker>
            <c:bubble3D val="0"/>
            <c:extLst xmlns:c16r2="http://schemas.microsoft.com/office/drawing/2015/06/chart">
              <c:ext xmlns:c16="http://schemas.microsoft.com/office/drawing/2014/chart" uri="{C3380CC4-5D6E-409C-BE32-E72D297353CC}">
                <c16:uniqueId val="{0000000E-6176-41D6-97D0-CCB1A3B10ACD}"/>
              </c:ext>
            </c:extLst>
          </c:dPt>
          <c:dPt>
            <c:idx val="57"/>
            <c:marker>
              <c:symbol val="diamond"/>
              <c:size val="7"/>
              <c:spPr>
                <a:noFill/>
                <a:ln w="9525">
                  <a:solidFill>
                    <a:srgbClr val="DB67FF"/>
                  </a:solidFill>
                </a:ln>
                <a:effectLst/>
              </c:spPr>
            </c:marker>
            <c:bubble3D val="0"/>
            <c:extLst xmlns:c16r2="http://schemas.microsoft.com/office/drawing/2015/06/chart">
              <c:ext xmlns:c16="http://schemas.microsoft.com/office/drawing/2014/chart" uri="{C3380CC4-5D6E-409C-BE32-E72D297353CC}">
                <c16:uniqueId val="{0000000F-6176-41D6-97D0-CCB1A3B10ACD}"/>
              </c:ext>
            </c:extLst>
          </c:dPt>
          <c:dPt>
            <c:idx val="58"/>
            <c:marker>
              <c:symbol val="diamond"/>
              <c:size val="7"/>
              <c:spPr>
                <a:noFill/>
                <a:ln w="9525">
                  <a:solidFill>
                    <a:srgbClr val="DB67FF"/>
                  </a:solidFill>
                </a:ln>
                <a:effectLst/>
              </c:spPr>
            </c:marker>
            <c:bubble3D val="0"/>
            <c:extLst xmlns:c16r2="http://schemas.microsoft.com/office/drawing/2015/06/chart">
              <c:ext xmlns:c16="http://schemas.microsoft.com/office/drawing/2014/chart" uri="{C3380CC4-5D6E-409C-BE32-E72D297353CC}">
                <c16:uniqueId val="{00000010-6176-41D6-97D0-CCB1A3B10ACD}"/>
              </c:ext>
            </c:extLst>
          </c:dPt>
          <c:dPt>
            <c:idx val="59"/>
            <c:marker>
              <c:symbol val="diamond"/>
              <c:size val="7"/>
              <c:spPr>
                <a:noFill/>
                <a:ln w="9525">
                  <a:solidFill>
                    <a:srgbClr val="DB67FF"/>
                  </a:solidFill>
                </a:ln>
                <a:effectLst/>
              </c:spPr>
            </c:marker>
            <c:bubble3D val="0"/>
            <c:extLst xmlns:c16r2="http://schemas.microsoft.com/office/drawing/2015/06/chart">
              <c:ext xmlns:c16="http://schemas.microsoft.com/office/drawing/2014/chart" uri="{C3380CC4-5D6E-409C-BE32-E72D297353CC}">
                <c16:uniqueId val="{00000011-6176-41D6-97D0-CCB1A3B10ACD}"/>
              </c:ext>
            </c:extLst>
          </c:dPt>
          <c:dPt>
            <c:idx val="60"/>
            <c:marker>
              <c:symbol val="diamond"/>
              <c:size val="7"/>
              <c:spPr>
                <a:noFill/>
                <a:ln w="9525">
                  <a:solidFill>
                    <a:srgbClr val="DB67FF"/>
                  </a:solidFill>
                </a:ln>
                <a:effectLst/>
              </c:spPr>
            </c:marker>
            <c:bubble3D val="0"/>
            <c:extLst xmlns:c16r2="http://schemas.microsoft.com/office/drawing/2015/06/chart">
              <c:ext xmlns:c16="http://schemas.microsoft.com/office/drawing/2014/chart" uri="{C3380CC4-5D6E-409C-BE32-E72D297353CC}">
                <c16:uniqueId val="{00000012-6176-41D6-97D0-CCB1A3B10ACD}"/>
              </c:ext>
            </c:extLst>
          </c:dPt>
          <c:dPt>
            <c:idx val="73"/>
            <c:marker>
              <c:symbol val="star"/>
              <c:size val="7"/>
              <c:spPr>
                <a:noFill/>
                <a:ln w="9525">
                  <a:solidFill>
                    <a:srgbClr val="FF0000"/>
                  </a:solidFill>
                </a:ln>
                <a:effectLst/>
              </c:spPr>
            </c:marker>
            <c:bubble3D val="0"/>
            <c:extLst xmlns:c16r2="http://schemas.microsoft.com/office/drawing/2015/06/chart">
              <c:ext xmlns:c16="http://schemas.microsoft.com/office/drawing/2014/chart" uri="{C3380CC4-5D6E-409C-BE32-E72D297353CC}">
                <c16:uniqueId val="{00000008-81CA-47B1-A988-A312387D2168}"/>
              </c:ext>
            </c:extLst>
          </c:dPt>
          <c:dPt>
            <c:idx val="74"/>
            <c:marker>
              <c:symbol val="star"/>
              <c:size val="7"/>
              <c:spPr>
                <a:noFill/>
                <a:ln w="9525">
                  <a:solidFill>
                    <a:srgbClr val="FF0000"/>
                  </a:solidFill>
                </a:ln>
                <a:effectLst/>
              </c:spPr>
            </c:marker>
            <c:bubble3D val="0"/>
            <c:extLst xmlns:c16r2="http://schemas.microsoft.com/office/drawing/2015/06/chart">
              <c:ext xmlns:c16="http://schemas.microsoft.com/office/drawing/2014/chart" uri="{C3380CC4-5D6E-409C-BE32-E72D297353CC}">
                <c16:uniqueId val="{00000009-81CA-47B1-A988-A312387D2168}"/>
              </c:ext>
            </c:extLst>
          </c:dPt>
          <c:dPt>
            <c:idx val="104"/>
            <c:marker>
              <c:symbol val="diamond"/>
              <c:size val="7"/>
              <c:spPr>
                <a:noFill/>
                <a:ln w="9525">
                  <a:solidFill>
                    <a:srgbClr val="DB67FF"/>
                  </a:solidFill>
                </a:ln>
                <a:effectLst/>
              </c:spPr>
            </c:marker>
            <c:bubble3D val="0"/>
            <c:extLst xmlns:c16r2="http://schemas.microsoft.com/office/drawing/2015/06/chart">
              <c:ext xmlns:c16="http://schemas.microsoft.com/office/drawing/2014/chart" uri="{C3380CC4-5D6E-409C-BE32-E72D297353CC}">
                <c16:uniqueId val="{00000002-6176-41D6-97D0-CCB1A3B10ACD}"/>
              </c:ext>
            </c:extLst>
          </c:dPt>
          <c:dPt>
            <c:idx val="121"/>
            <c:marker>
              <c:symbol val="diamond"/>
              <c:size val="7"/>
              <c:spPr>
                <a:noFill/>
                <a:ln w="9525">
                  <a:solidFill>
                    <a:srgbClr val="DB67FF"/>
                  </a:solidFill>
                </a:ln>
                <a:effectLst/>
              </c:spPr>
            </c:marker>
            <c:bubble3D val="0"/>
            <c:extLst xmlns:c16r2="http://schemas.microsoft.com/office/drawing/2015/06/chart">
              <c:ext xmlns:c16="http://schemas.microsoft.com/office/drawing/2014/chart" uri="{C3380CC4-5D6E-409C-BE32-E72D297353CC}">
                <c16:uniqueId val="{00000013-6176-41D6-97D0-CCB1A3B10ACD}"/>
              </c:ext>
            </c:extLst>
          </c:dPt>
          <c:dPt>
            <c:idx val="122"/>
            <c:marker>
              <c:symbol val="diamond"/>
              <c:size val="7"/>
              <c:spPr>
                <a:noFill/>
                <a:ln w="9525">
                  <a:solidFill>
                    <a:srgbClr val="DB67FF"/>
                  </a:solidFill>
                </a:ln>
                <a:effectLst/>
              </c:spPr>
            </c:marker>
            <c:bubble3D val="0"/>
            <c:extLst xmlns:c16r2="http://schemas.microsoft.com/office/drawing/2015/06/chart">
              <c:ext xmlns:c16="http://schemas.microsoft.com/office/drawing/2014/chart" uri="{C3380CC4-5D6E-409C-BE32-E72D297353CC}">
                <c16:uniqueId val="{00000014-6176-41D6-97D0-CCB1A3B10ACD}"/>
              </c:ext>
            </c:extLst>
          </c:dPt>
          <c:dPt>
            <c:idx val="123"/>
            <c:marker>
              <c:symbol val="diamond"/>
              <c:size val="7"/>
              <c:spPr>
                <a:noFill/>
                <a:ln w="9525">
                  <a:solidFill>
                    <a:srgbClr val="DB67FF"/>
                  </a:solidFill>
                </a:ln>
                <a:effectLst/>
              </c:spPr>
            </c:marker>
            <c:bubble3D val="0"/>
            <c:extLst xmlns:c16r2="http://schemas.microsoft.com/office/drawing/2015/06/chart">
              <c:ext xmlns:c16="http://schemas.microsoft.com/office/drawing/2014/chart" uri="{C3380CC4-5D6E-409C-BE32-E72D297353CC}">
                <c16:uniqueId val="{00000015-6176-41D6-97D0-CCB1A3B10ACD}"/>
              </c:ext>
            </c:extLst>
          </c:dPt>
          <c:dPt>
            <c:idx val="124"/>
            <c:marker>
              <c:symbol val="diamond"/>
              <c:size val="7"/>
              <c:spPr>
                <a:noFill/>
                <a:ln w="9525">
                  <a:solidFill>
                    <a:srgbClr val="DB67FF"/>
                  </a:solidFill>
                </a:ln>
                <a:effectLst/>
              </c:spPr>
            </c:marker>
            <c:bubble3D val="0"/>
            <c:extLst xmlns:c16r2="http://schemas.microsoft.com/office/drawing/2015/06/chart">
              <c:ext xmlns:c16="http://schemas.microsoft.com/office/drawing/2014/chart" uri="{C3380CC4-5D6E-409C-BE32-E72D297353CC}">
                <c16:uniqueId val="{00000016-6176-41D6-97D0-CCB1A3B10ACD}"/>
              </c:ext>
            </c:extLst>
          </c:dPt>
          <c:dPt>
            <c:idx val="136"/>
            <c:marker>
              <c:symbol val="diamond"/>
              <c:size val="7"/>
              <c:spPr>
                <a:noFill/>
                <a:ln w="9525">
                  <a:solidFill>
                    <a:srgbClr val="DB67FF"/>
                  </a:solidFill>
                </a:ln>
                <a:effectLst/>
              </c:spPr>
            </c:marker>
            <c:bubble3D val="0"/>
            <c:extLst xmlns:c16r2="http://schemas.microsoft.com/office/drawing/2015/06/chart">
              <c:ext xmlns:c16="http://schemas.microsoft.com/office/drawing/2014/chart" uri="{C3380CC4-5D6E-409C-BE32-E72D297353CC}">
                <c16:uniqueId val="{00000003-6176-41D6-97D0-CCB1A3B10ACD}"/>
              </c:ext>
            </c:extLst>
          </c:dPt>
          <c:dPt>
            <c:idx val="137"/>
            <c:marker>
              <c:symbol val="diamond"/>
              <c:size val="7"/>
              <c:spPr>
                <a:noFill/>
                <a:ln w="9525">
                  <a:solidFill>
                    <a:srgbClr val="DB67FF"/>
                  </a:solidFill>
                </a:ln>
                <a:effectLst/>
              </c:spPr>
            </c:marker>
            <c:bubble3D val="0"/>
            <c:extLst xmlns:c16r2="http://schemas.microsoft.com/office/drawing/2015/06/chart">
              <c:ext xmlns:c16="http://schemas.microsoft.com/office/drawing/2014/chart" uri="{C3380CC4-5D6E-409C-BE32-E72D297353CC}">
                <c16:uniqueId val="{00000004-6176-41D6-97D0-CCB1A3B10ACD}"/>
              </c:ext>
            </c:extLst>
          </c:dPt>
          <c:dPt>
            <c:idx val="138"/>
            <c:marker>
              <c:symbol val="diamond"/>
              <c:size val="7"/>
              <c:spPr>
                <a:noFill/>
                <a:ln w="9525">
                  <a:solidFill>
                    <a:srgbClr val="DB67FF"/>
                  </a:solidFill>
                </a:ln>
                <a:effectLst/>
              </c:spPr>
            </c:marker>
            <c:bubble3D val="0"/>
            <c:extLst xmlns:c16r2="http://schemas.microsoft.com/office/drawing/2015/06/chart">
              <c:ext xmlns:c16="http://schemas.microsoft.com/office/drawing/2014/chart" uri="{C3380CC4-5D6E-409C-BE32-E72D297353CC}">
                <c16:uniqueId val="{00000005-6176-41D6-97D0-CCB1A3B10ACD}"/>
              </c:ext>
            </c:extLst>
          </c:dPt>
          <c:cat>
            <c:numRef>
              <c:f>CAR!$O$4:$O$147</c:f>
              <c:numCache>
                <c:formatCode>h:mm</c:formatCode>
                <c:ptCount val="144"/>
                <c:pt idx="0">
                  <c:v>0</c:v>
                </c:pt>
                <c:pt idx="1">
                  <c:v>6.9444444444444441E-3</c:v>
                </c:pt>
                <c:pt idx="2">
                  <c:v>1.3888888888888888E-2</c:v>
                </c:pt>
                <c:pt idx="3">
                  <c:v>2.0833333333333332E-2</c:v>
                </c:pt>
                <c:pt idx="4">
                  <c:v>2.7777777777777776E-2</c:v>
                </c:pt>
                <c:pt idx="5">
                  <c:v>3.4722222222222224E-2</c:v>
                </c:pt>
                <c:pt idx="6">
                  <c:v>4.1666666666666664E-2</c:v>
                </c:pt>
                <c:pt idx="7">
                  <c:v>4.8611111111111112E-2</c:v>
                </c:pt>
                <c:pt idx="8">
                  <c:v>5.5555555555555552E-2</c:v>
                </c:pt>
                <c:pt idx="9">
                  <c:v>6.25E-2</c:v>
                </c:pt>
                <c:pt idx="10">
                  <c:v>6.9444444444444434E-2</c:v>
                </c:pt>
                <c:pt idx="11">
                  <c:v>7.6388888888888895E-2</c:v>
                </c:pt>
                <c:pt idx="12">
                  <c:v>8.3333333333333329E-2</c:v>
                </c:pt>
                <c:pt idx="13">
                  <c:v>9.0277777777777776E-2</c:v>
                </c:pt>
                <c:pt idx="14">
                  <c:v>9.7222222222222224E-2</c:v>
                </c:pt>
                <c:pt idx="15">
                  <c:v>0.10416666666666667</c:v>
                </c:pt>
                <c:pt idx="16">
                  <c:v>0.1111111111111111</c:v>
                </c:pt>
                <c:pt idx="17">
                  <c:v>0.11805555555555557</c:v>
                </c:pt>
                <c:pt idx="18">
                  <c:v>0.125</c:v>
                </c:pt>
                <c:pt idx="19">
                  <c:v>0.13194444444444445</c:v>
                </c:pt>
                <c:pt idx="20">
                  <c:v>0.1388888888888889</c:v>
                </c:pt>
                <c:pt idx="21">
                  <c:v>0.14583333333333334</c:v>
                </c:pt>
                <c:pt idx="22">
                  <c:v>0.15277777777777776</c:v>
                </c:pt>
                <c:pt idx="23">
                  <c:v>0.15972222222222224</c:v>
                </c:pt>
                <c:pt idx="24">
                  <c:v>0.16666666666666666</c:v>
                </c:pt>
                <c:pt idx="25">
                  <c:v>0.17361111111111113</c:v>
                </c:pt>
                <c:pt idx="26">
                  <c:v>0.18055555555555555</c:v>
                </c:pt>
                <c:pt idx="27">
                  <c:v>0.1875</c:v>
                </c:pt>
                <c:pt idx="28">
                  <c:v>0.19444444444444445</c:v>
                </c:pt>
                <c:pt idx="29">
                  <c:v>0.20138888888888887</c:v>
                </c:pt>
                <c:pt idx="30">
                  <c:v>0.20833333333333334</c:v>
                </c:pt>
                <c:pt idx="31">
                  <c:v>0.21527777777777779</c:v>
                </c:pt>
                <c:pt idx="32">
                  <c:v>0.22222222222222221</c:v>
                </c:pt>
                <c:pt idx="33">
                  <c:v>0.22916666666666666</c:v>
                </c:pt>
                <c:pt idx="34">
                  <c:v>0.23611111111111113</c:v>
                </c:pt>
                <c:pt idx="35">
                  <c:v>0.24305555555555555</c:v>
                </c:pt>
                <c:pt idx="36">
                  <c:v>0.25</c:v>
                </c:pt>
                <c:pt idx="37">
                  <c:v>0.25694444444444448</c:v>
                </c:pt>
                <c:pt idx="38">
                  <c:v>0.2638888888888889</c:v>
                </c:pt>
                <c:pt idx="39">
                  <c:v>0.27083333333333331</c:v>
                </c:pt>
                <c:pt idx="40">
                  <c:v>0.27777777777777779</c:v>
                </c:pt>
                <c:pt idx="41">
                  <c:v>0.28472222222222221</c:v>
                </c:pt>
                <c:pt idx="42">
                  <c:v>0.29166666666666669</c:v>
                </c:pt>
                <c:pt idx="43">
                  <c:v>0.2986111111111111</c:v>
                </c:pt>
                <c:pt idx="44">
                  <c:v>0.30555555555555552</c:v>
                </c:pt>
                <c:pt idx="45">
                  <c:v>0.3125</c:v>
                </c:pt>
                <c:pt idx="46">
                  <c:v>0.31944444444444448</c:v>
                </c:pt>
                <c:pt idx="47">
                  <c:v>0.3263888888888889</c:v>
                </c:pt>
                <c:pt idx="48">
                  <c:v>0.33333333333333331</c:v>
                </c:pt>
                <c:pt idx="49">
                  <c:v>0.34027777777777773</c:v>
                </c:pt>
                <c:pt idx="50">
                  <c:v>0.34722222222222227</c:v>
                </c:pt>
                <c:pt idx="51">
                  <c:v>0.35416666666666669</c:v>
                </c:pt>
                <c:pt idx="52">
                  <c:v>0.3611111111111111</c:v>
                </c:pt>
                <c:pt idx="53">
                  <c:v>0.36805555555555558</c:v>
                </c:pt>
                <c:pt idx="54">
                  <c:v>0.375</c:v>
                </c:pt>
                <c:pt idx="55">
                  <c:v>0.38194444444444442</c:v>
                </c:pt>
                <c:pt idx="56">
                  <c:v>0.3888888888888889</c:v>
                </c:pt>
                <c:pt idx="57">
                  <c:v>0.39583333333333331</c:v>
                </c:pt>
                <c:pt idx="58">
                  <c:v>0.40277777777777773</c:v>
                </c:pt>
                <c:pt idx="59">
                  <c:v>0.40972222222222227</c:v>
                </c:pt>
                <c:pt idx="60">
                  <c:v>0.41666666666666669</c:v>
                </c:pt>
                <c:pt idx="61">
                  <c:v>0.4236111111111111</c:v>
                </c:pt>
                <c:pt idx="62">
                  <c:v>0.43055555555555558</c:v>
                </c:pt>
                <c:pt idx="63">
                  <c:v>0.4375</c:v>
                </c:pt>
                <c:pt idx="64">
                  <c:v>0.44444444444444442</c:v>
                </c:pt>
                <c:pt idx="65">
                  <c:v>0.4513888888888889</c:v>
                </c:pt>
                <c:pt idx="66">
                  <c:v>0.45833333333333331</c:v>
                </c:pt>
                <c:pt idx="67">
                  <c:v>0.46527777777777773</c:v>
                </c:pt>
                <c:pt idx="68">
                  <c:v>0.47222222222222227</c:v>
                </c:pt>
                <c:pt idx="69">
                  <c:v>0.47916666666666669</c:v>
                </c:pt>
                <c:pt idx="70">
                  <c:v>0.4861111111111111</c:v>
                </c:pt>
                <c:pt idx="71">
                  <c:v>0.49305555555555558</c:v>
                </c:pt>
                <c:pt idx="72">
                  <c:v>0.5</c:v>
                </c:pt>
                <c:pt idx="73">
                  <c:v>0.50694444444444442</c:v>
                </c:pt>
                <c:pt idx="74">
                  <c:v>0.51388888888888895</c:v>
                </c:pt>
                <c:pt idx="75">
                  <c:v>0.52083333333333337</c:v>
                </c:pt>
                <c:pt idx="76">
                  <c:v>0.52777777777777779</c:v>
                </c:pt>
                <c:pt idx="77">
                  <c:v>0.53472222222222221</c:v>
                </c:pt>
                <c:pt idx="78">
                  <c:v>0.54166666666666663</c:v>
                </c:pt>
                <c:pt idx="79">
                  <c:v>0.54861111111111105</c:v>
                </c:pt>
                <c:pt idx="80">
                  <c:v>0.55555555555555558</c:v>
                </c:pt>
                <c:pt idx="81">
                  <c:v>0.5625</c:v>
                </c:pt>
                <c:pt idx="82">
                  <c:v>0.56944444444444442</c:v>
                </c:pt>
                <c:pt idx="83">
                  <c:v>0.57638888888888895</c:v>
                </c:pt>
                <c:pt idx="84">
                  <c:v>0.58333333333333337</c:v>
                </c:pt>
                <c:pt idx="85">
                  <c:v>0.59027777777777779</c:v>
                </c:pt>
                <c:pt idx="86">
                  <c:v>0.59722222222222221</c:v>
                </c:pt>
                <c:pt idx="87">
                  <c:v>0.60416666666666663</c:v>
                </c:pt>
                <c:pt idx="88">
                  <c:v>0.61111111111111105</c:v>
                </c:pt>
                <c:pt idx="89">
                  <c:v>0.61805555555555558</c:v>
                </c:pt>
                <c:pt idx="90">
                  <c:v>0.625</c:v>
                </c:pt>
                <c:pt idx="91">
                  <c:v>0.63194444444444442</c:v>
                </c:pt>
                <c:pt idx="92">
                  <c:v>0.63888888888888895</c:v>
                </c:pt>
                <c:pt idx="93">
                  <c:v>0.64583333333333337</c:v>
                </c:pt>
                <c:pt idx="94">
                  <c:v>0.65277777777777779</c:v>
                </c:pt>
                <c:pt idx="95">
                  <c:v>0.65972222222222221</c:v>
                </c:pt>
                <c:pt idx="96">
                  <c:v>0.66666666666666663</c:v>
                </c:pt>
                <c:pt idx="97">
                  <c:v>0.67361111111111116</c:v>
                </c:pt>
                <c:pt idx="98">
                  <c:v>0.68055555555555547</c:v>
                </c:pt>
                <c:pt idx="99">
                  <c:v>0.6875</c:v>
                </c:pt>
                <c:pt idx="100">
                  <c:v>0.69444444444444453</c:v>
                </c:pt>
                <c:pt idx="101">
                  <c:v>0.70138888888888884</c:v>
                </c:pt>
                <c:pt idx="102">
                  <c:v>0.70833333333333337</c:v>
                </c:pt>
                <c:pt idx="103">
                  <c:v>0.71527777777777779</c:v>
                </c:pt>
                <c:pt idx="104">
                  <c:v>0.72222222222222221</c:v>
                </c:pt>
                <c:pt idx="105">
                  <c:v>0.72916666666666663</c:v>
                </c:pt>
                <c:pt idx="106">
                  <c:v>0.73611111111111116</c:v>
                </c:pt>
                <c:pt idx="107">
                  <c:v>0.74305555555555547</c:v>
                </c:pt>
                <c:pt idx="108">
                  <c:v>0.75</c:v>
                </c:pt>
                <c:pt idx="109">
                  <c:v>0.75694444444444453</c:v>
                </c:pt>
                <c:pt idx="110">
                  <c:v>0.76388888888888884</c:v>
                </c:pt>
                <c:pt idx="111">
                  <c:v>0.77083333333333337</c:v>
                </c:pt>
                <c:pt idx="112">
                  <c:v>0.77777777777777779</c:v>
                </c:pt>
                <c:pt idx="113">
                  <c:v>0.78472222222222221</c:v>
                </c:pt>
                <c:pt idx="114">
                  <c:v>0.79166666666666663</c:v>
                </c:pt>
                <c:pt idx="115">
                  <c:v>0.79861111111111116</c:v>
                </c:pt>
                <c:pt idx="116">
                  <c:v>0.80555555555555547</c:v>
                </c:pt>
                <c:pt idx="117">
                  <c:v>0.8125</c:v>
                </c:pt>
                <c:pt idx="118">
                  <c:v>0.81944444444444453</c:v>
                </c:pt>
                <c:pt idx="119">
                  <c:v>0.82638888888888884</c:v>
                </c:pt>
                <c:pt idx="120">
                  <c:v>0.83333333333333337</c:v>
                </c:pt>
                <c:pt idx="121">
                  <c:v>0.84027777777777779</c:v>
                </c:pt>
                <c:pt idx="122">
                  <c:v>0.84722222222222221</c:v>
                </c:pt>
                <c:pt idx="123">
                  <c:v>0.85416666666666663</c:v>
                </c:pt>
                <c:pt idx="124">
                  <c:v>0.86111111111111116</c:v>
                </c:pt>
                <c:pt idx="125">
                  <c:v>0.86805555555555547</c:v>
                </c:pt>
                <c:pt idx="126">
                  <c:v>0.875</c:v>
                </c:pt>
                <c:pt idx="127">
                  <c:v>0.88194444444444453</c:v>
                </c:pt>
                <c:pt idx="128">
                  <c:v>0.88888888888888884</c:v>
                </c:pt>
                <c:pt idx="129">
                  <c:v>0.89583333333333337</c:v>
                </c:pt>
                <c:pt idx="130">
                  <c:v>0.90277777777777779</c:v>
                </c:pt>
                <c:pt idx="131">
                  <c:v>0.90972222222222221</c:v>
                </c:pt>
                <c:pt idx="132">
                  <c:v>0.91666666666666663</c:v>
                </c:pt>
                <c:pt idx="133">
                  <c:v>0.92361111111111116</c:v>
                </c:pt>
                <c:pt idx="134">
                  <c:v>0.93055555555555547</c:v>
                </c:pt>
                <c:pt idx="135">
                  <c:v>0.9375</c:v>
                </c:pt>
                <c:pt idx="136">
                  <c:v>0.94444444444444453</c:v>
                </c:pt>
                <c:pt idx="137">
                  <c:v>0.95138888888888884</c:v>
                </c:pt>
                <c:pt idx="138">
                  <c:v>0.95833333333333337</c:v>
                </c:pt>
                <c:pt idx="139">
                  <c:v>0.96527777777777779</c:v>
                </c:pt>
                <c:pt idx="140">
                  <c:v>0.97222222222222221</c:v>
                </c:pt>
                <c:pt idx="141">
                  <c:v>0.97916666666666663</c:v>
                </c:pt>
                <c:pt idx="142">
                  <c:v>0.98611111111111116</c:v>
                </c:pt>
                <c:pt idx="143">
                  <c:v>0.99305555555555547</c:v>
                </c:pt>
              </c:numCache>
            </c:numRef>
          </c:cat>
          <c:val>
            <c:numRef>
              <c:f>CAR!$P$4:$P$147</c:f>
              <c:numCache>
                <c:formatCode>0.00</c:formatCode>
                <c:ptCount val="144"/>
                <c:pt idx="0">
                  <c:v>22.05</c:v>
                </c:pt>
                <c:pt idx="1">
                  <c:v>20.55</c:v>
                </c:pt>
                <c:pt idx="2">
                  <c:v>20.350000000000001</c:v>
                </c:pt>
                <c:pt idx="3">
                  <c:v>15.74</c:v>
                </c:pt>
                <c:pt idx="4">
                  <c:v>15.06</c:v>
                </c:pt>
                <c:pt idx="5">
                  <c:v>12.56</c:v>
                </c:pt>
                <c:pt idx="6">
                  <c:v>17.63</c:v>
                </c:pt>
                <c:pt idx="7">
                  <c:v>21.32</c:v>
                </c:pt>
                <c:pt idx="8">
                  <c:v>21.85</c:v>
                </c:pt>
                <c:pt idx="9">
                  <c:v>21.49</c:v>
                </c:pt>
                <c:pt idx="10">
                  <c:v>22.93</c:v>
                </c:pt>
                <c:pt idx="11">
                  <c:v>25.26</c:v>
                </c:pt>
                <c:pt idx="12">
                  <c:v>27.5</c:v>
                </c:pt>
                <c:pt idx="13">
                  <c:v>28.98</c:v>
                </c:pt>
                <c:pt idx="14">
                  <c:v>32.340000000000003</c:v>
                </c:pt>
                <c:pt idx="15">
                  <c:v>27.77</c:v>
                </c:pt>
                <c:pt idx="16">
                  <c:v>21.73</c:v>
                </c:pt>
                <c:pt idx="17">
                  <c:v>28.99</c:v>
                </c:pt>
                <c:pt idx="18">
                  <c:v>28.86</c:v>
                </c:pt>
                <c:pt idx="19">
                  <c:v>21.09</c:v>
                </c:pt>
                <c:pt idx="20">
                  <c:v>24.24</c:v>
                </c:pt>
                <c:pt idx="21">
                  <c:v>26.21</c:v>
                </c:pt>
                <c:pt idx="22">
                  <c:v>21.97</c:v>
                </c:pt>
                <c:pt idx="23">
                  <c:v>20.55</c:v>
                </c:pt>
                <c:pt idx="24">
                  <c:v>9.9600000000000009</c:v>
                </c:pt>
                <c:pt idx="25">
                  <c:v>2.0099999999999998</c:v>
                </c:pt>
                <c:pt idx="26">
                  <c:v>2.09</c:v>
                </c:pt>
                <c:pt idx="27">
                  <c:v>1.76</c:v>
                </c:pt>
                <c:pt idx="28">
                  <c:v>1.71</c:v>
                </c:pt>
                <c:pt idx="29">
                  <c:v>3.24</c:v>
                </c:pt>
                <c:pt idx="30">
                  <c:v>2.4900000000000002</c:v>
                </c:pt>
                <c:pt idx="31">
                  <c:v>3.33</c:v>
                </c:pt>
                <c:pt idx="32">
                  <c:v>2.59</c:v>
                </c:pt>
                <c:pt idx="33">
                  <c:v>1.64</c:v>
                </c:pt>
                <c:pt idx="34">
                  <c:v>2.88</c:v>
                </c:pt>
                <c:pt idx="35">
                  <c:v>2.4500000000000002</c:v>
                </c:pt>
                <c:pt idx="36">
                  <c:v>2.48</c:v>
                </c:pt>
                <c:pt idx="37">
                  <c:v>2.95</c:v>
                </c:pt>
                <c:pt idx="38">
                  <c:v>2.78</c:v>
                </c:pt>
                <c:pt idx="39">
                  <c:v>3.25</c:v>
                </c:pt>
                <c:pt idx="40">
                  <c:v>4.34</c:v>
                </c:pt>
                <c:pt idx="41">
                  <c:v>4.0199999999999996</c:v>
                </c:pt>
                <c:pt idx="42">
                  <c:v>4.47</c:v>
                </c:pt>
                <c:pt idx="43">
                  <c:v>4.63</c:v>
                </c:pt>
                <c:pt idx="44">
                  <c:v>5.36</c:v>
                </c:pt>
                <c:pt idx="45">
                  <c:v>6.49</c:v>
                </c:pt>
                <c:pt idx="46">
                  <c:v>6.67</c:v>
                </c:pt>
                <c:pt idx="47">
                  <c:v>6.72</c:v>
                </c:pt>
                <c:pt idx="48">
                  <c:v>7.24</c:v>
                </c:pt>
                <c:pt idx="49">
                  <c:v>16.309999999999999</c:v>
                </c:pt>
                <c:pt idx="50">
                  <c:v>16.88</c:v>
                </c:pt>
                <c:pt idx="51">
                  <c:v>12.93</c:v>
                </c:pt>
                <c:pt idx="52">
                  <c:v>15.34</c:v>
                </c:pt>
                <c:pt idx="53">
                  <c:v>20.78</c:v>
                </c:pt>
                <c:pt idx="54">
                  <c:v>25.06</c:v>
                </c:pt>
                <c:pt idx="55">
                  <c:v>29.72</c:v>
                </c:pt>
                <c:pt idx="56">
                  <c:v>38.51</c:v>
                </c:pt>
                <c:pt idx="57">
                  <c:v>47.86</c:v>
                </c:pt>
                <c:pt idx="58">
                  <c:v>55.28</c:v>
                </c:pt>
                <c:pt idx="59">
                  <c:v>56.86</c:v>
                </c:pt>
                <c:pt idx="60">
                  <c:v>57.36</c:v>
                </c:pt>
                <c:pt idx="61">
                  <c:v>58.77</c:v>
                </c:pt>
                <c:pt idx="62">
                  <c:v>67.02</c:v>
                </c:pt>
                <c:pt idx="63">
                  <c:v>70.59</c:v>
                </c:pt>
                <c:pt idx="64">
                  <c:v>73.849999999999994</c:v>
                </c:pt>
                <c:pt idx="65">
                  <c:v>75.56</c:v>
                </c:pt>
                <c:pt idx="66">
                  <c:v>80.569999999999993</c:v>
                </c:pt>
                <c:pt idx="67">
                  <c:v>79.87</c:v>
                </c:pt>
                <c:pt idx="68">
                  <c:v>82.39</c:v>
                </c:pt>
                <c:pt idx="69">
                  <c:v>79.7</c:v>
                </c:pt>
                <c:pt idx="70">
                  <c:v>88.72</c:v>
                </c:pt>
                <c:pt idx="71">
                  <c:v>85.43</c:v>
                </c:pt>
                <c:pt idx="72">
                  <c:v>86.68</c:v>
                </c:pt>
                <c:pt idx="73">
                  <c:v>89.72</c:v>
                </c:pt>
                <c:pt idx="74">
                  <c:v>90.31</c:v>
                </c:pt>
                <c:pt idx="75">
                  <c:v>79.63</c:v>
                </c:pt>
                <c:pt idx="76">
                  <c:v>79.86</c:v>
                </c:pt>
                <c:pt idx="77">
                  <c:v>81.72</c:v>
                </c:pt>
                <c:pt idx="78">
                  <c:v>80.290000000000006</c:v>
                </c:pt>
                <c:pt idx="79">
                  <c:v>81.77</c:v>
                </c:pt>
                <c:pt idx="80">
                  <c:v>82.12</c:v>
                </c:pt>
                <c:pt idx="81">
                  <c:v>79.05</c:v>
                </c:pt>
                <c:pt idx="82">
                  <c:v>80.489999999999995</c:v>
                </c:pt>
                <c:pt idx="83">
                  <c:v>69.02</c:v>
                </c:pt>
                <c:pt idx="84">
                  <c:v>75.099999999999994</c:v>
                </c:pt>
                <c:pt idx="85">
                  <c:v>73.77</c:v>
                </c:pt>
                <c:pt idx="86">
                  <c:v>74.16</c:v>
                </c:pt>
                <c:pt idx="87">
                  <c:v>72.599999999999994</c:v>
                </c:pt>
                <c:pt idx="88">
                  <c:v>73.19</c:v>
                </c:pt>
                <c:pt idx="89">
                  <c:v>72.040000000000006</c:v>
                </c:pt>
                <c:pt idx="90">
                  <c:v>63.82</c:v>
                </c:pt>
                <c:pt idx="91">
                  <c:v>65.28</c:v>
                </c:pt>
                <c:pt idx="92">
                  <c:v>61.88</c:v>
                </c:pt>
                <c:pt idx="93">
                  <c:v>61.14</c:v>
                </c:pt>
                <c:pt idx="94">
                  <c:v>57.91</c:v>
                </c:pt>
                <c:pt idx="95">
                  <c:v>62.57</c:v>
                </c:pt>
                <c:pt idx="96">
                  <c:v>60.96</c:v>
                </c:pt>
                <c:pt idx="97">
                  <c:v>57.33</c:v>
                </c:pt>
                <c:pt idx="98">
                  <c:v>59.12</c:v>
                </c:pt>
                <c:pt idx="99">
                  <c:v>54.07</c:v>
                </c:pt>
                <c:pt idx="100">
                  <c:v>48.15</c:v>
                </c:pt>
                <c:pt idx="101">
                  <c:v>49.02</c:v>
                </c:pt>
                <c:pt idx="102">
                  <c:v>47.7</c:v>
                </c:pt>
                <c:pt idx="103">
                  <c:v>53.07</c:v>
                </c:pt>
                <c:pt idx="104">
                  <c:v>53.95</c:v>
                </c:pt>
                <c:pt idx="105">
                  <c:v>53.32</c:v>
                </c:pt>
                <c:pt idx="106">
                  <c:v>48.57</c:v>
                </c:pt>
                <c:pt idx="107">
                  <c:v>45.43</c:v>
                </c:pt>
                <c:pt idx="108">
                  <c:v>45.89</c:v>
                </c:pt>
                <c:pt idx="109">
                  <c:v>46.69</c:v>
                </c:pt>
                <c:pt idx="110">
                  <c:v>44.06</c:v>
                </c:pt>
                <c:pt idx="111">
                  <c:v>43.58</c:v>
                </c:pt>
                <c:pt idx="112">
                  <c:v>40.92</c:v>
                </c:pt>
                <c:pt idx="113">
                  <c:v>37</c:v>
                </c:pt>
                <c:pt idx="114">
                  <c:v>33.590000000000003</c:v>
                </c:pt>
                <c:pt idx="115">
                  <c:v>32.86</c:v>
                </c:pt>
                <c:pt idx="116">
                  <c:v>32.119999999999997</c:v>
                </c:pt>
                <c:pt idx="117">
                  <c:v>34</c:v>
                </c:pt>
                <c:pt idx="118">
                  <c:v>35.799999999999997</c:v>
                </c:pt>
                <c:pt idx="119">
                  <c:v>34.29</c:v>
                </c:pt>
                <c:pt idx="120">
                  <c:v>35.1</c:v>
                </c:pt>
                <c:pt idx="121">
                  <c:v>36.229999999999997</c:v>
                </c:pt>
                <c:pt idx="122">
                  <c:v>36.47</c:v>
                </c:pt>
                <c:pt idx="123">
                  <c:v>37.9</c:v>
                </c:pt>
                <c:pt idx="124">
                  <c:v>33.79</c:v>
                </c:pt>
                <c:pt idx="125">
                  <c:v>32.94</c:v>
                </c:pt>
                <c:pt idx="126">
                  <c:v>30.72</c:v>
                </c:pt>
                <c:pt idx="127">
                  <c:v>27.77</c:v>
                </c:pt>
                <c:pt idx="128">
                  <c:v>30.09</c:v>
                </c:pt>
                <c:pt idx="129">
                  <c:v>32.19</c:v>
                </c:pt>
                <c:pt idx="130">
                  <c:v>35.14</c:v>
                </c:pt>
                <c:pt idx="131">
                  <c:v>31.67</c:v>
                </c:pt>
                <c:pt idx="132">
                  <c:v>28.74</c:v>
                </c:pt>
                <c:pt idx="133">
                  <c:v>29.74</c:v>
                </c:pt>
                <c:pt idx="134">
                  <c:v>25.51</c:v>
                </c:pt>
                <c:pt idx="135">
                  <c:v>17.54</c:v>
                </c:pt>
                <c:pt idx="136">
                  <c:v>12.11</c:v>
                </c:pt>
                <c:pt idx="137">
                  <c:v>15.22</c:v>
                </c:pt>
                <c:pt idx="138">
                  <c:v>9.39</c:v>
                </c:pt>
                <c:pt idx="139">
                  <c:v>12.31</c:v>
                </c:pt>
                <c:pt idx="140">
                  <c:v>9.9700000000000006</c:v>
                </c:pt>
                <c:pt idx="141">
                  <c:v>2.63</c:v>
                </c:pt>
                <c:pt idx="142">
                  <c:v>2.0699999999999998</c:v>
                </c:pt>
                <c:pt idx="143" formatCode="General">
                  <c:v>2.76</c:v>
                </c:pt>
              </c:numCache>
            </c:numRef>
          </c:val>
          <c:smooth val="0"/>
          <c:extLst xmlns:c16r2="http://schemas.microsoft.com/office/drawing/2015/06/chart">
            <c:ext xmlns:c16="http://schemas.microsoft.com/office/drawing/2014/chart" uri="{C3380CC4-5D6E-409C-BE32-E72D297353CC}">
              <c16:uniqueId val="{00000006-6176-41D6-97D0-CCB1A3B10ACD}"/>
            </c:ext>
          </c:extLst>
        </c:ser>
        <c:ser>
          <c:idx val="1"/>
          <c:order val="1"/>
          <c:tx>
            <c:strRef>
              <c:f>CAR!$Q$3</c:f>
              <c:strCache>
                <c:ptCount val="1"/>
                <c:pt idx="0">
                  <c:v>MEDIA</c:v>
                </c:pt>
              </c:strCache>
            </c:strRef>
          </c:tx>
          <c:spPr>
            <a:ln w="12700" cap="rnd">
              <a:solidFill>
                <a:srgbClr val="0000FF"/>
              </a:solidFill>
              <a:round/>
            </a:ln>
            <a:effectLst/>
          </c:spPr>
          <c:marker>
            <c:symbol val="none"/>
          </c:marker>
          <c:dLbls>
            <c:dLbl>
              <c:idx val="142"/>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6176-41D6-97D0-CCB1A3B10ACD}"/>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numRef>
              <c:f>CAR!$O$4:$O$147</c:f>
              <c:numCache>
                <c:formatCode>h:mm</c:formatCode>
                <c:ptCount val="144"/>
                <c:pt idx="0">
                  <c:v>0</c:v>
                </c:pt>
                <c:pt idx="1">
                  <c:v>6.9444444444444441E-3</c:v>
                </c:pt>
                <c:pt idx="2">
                  <c:v>1.3888888888888888E-2</c:v>
                </c:pt>
                <c:pt idx="3">
                  <c:v>2.0833333333333332E-2</c:v>
                </c:pt>
                <c:pt idx="4">
                  <c:v>2.7777777777777776E-2</c:v>
                </c:pt>
                <c:pt idx="5">
                  <c:v>3.4722222222222224E-2</c:v>
                </c:pt>
                <c:pt idx="6">
                  <c:v>4.1666666666666664E-2</c:v>
                </c:pt>
                <c:pt idx="7">
                  <c:v>4.8611111111111112E-2</c:v>
                </c:pt>
                <c:pt idx="8">
                  <c:v>5.5555555555555552E-2</c:v>
                </c:pt>
                <c:pt idx="9">
                  <c:v>6.25E-2</c:v>
                </c:pt>
                <c:pt idx="10">
                  <c:v>6.9444444444444434E-2</c:v>
                </c:pt>
                <c:pt idx="11">
                  <c:v>7.6388888888888895E-2</c:v>
                </c:pt>
                <c:pt idx="12">
                  <c:v>8.3333333333333329E-2</c:v>
                </c:pt>
                <c:pt idx="13">
                  <c:v>9.0277777777777776E-2</c:v>
                </c:pt>
                <c:pt idx="14">
                  <c:v>9.7222222222222224E-2</c:v>
                </c:pt>
                <c:pt idx="15">
                  <c:v>0.10416666666666667</c:v>
                </c:pt>
                <c:pt idx="16">
                  <c:v>0.1111111111111111</c:v>
                </c:pt>
                <c:pt idx="17">
                  <c:v>0.11805555555555557</c:v>
                </c:pt>
                <c:pt idx="18">
                  <c:v>0.125</c:v>
                </c:pt>
                <c:pt idx="19">
                  <c:v>0.13194444444444445</c:v>
                </c:pt>
                <c:pt idx="20">
                  <c:v>0.1388888888888889</c:v>
                </c:pt>
                <c:pt idx="21">
                  <c:v>0.14583333333333334</c:v>
                </c:pt>
                <c:pt idx="22">
                  <c:v>0.15277777777777776</c:v>
                </c:pt>
                <c:pt idx="23">
                  <c:v>0.15972222222222224</c:v>
                </c:pt>
                <c:pt idx="24">
                  <c:v>0.16666666666666666</c:v>
                </c:pt>
                <c:pt idx="25">
                  <c:v>0.17361111111111113</c:v>
                </c:pt>
                <c:pt idx="26">
                  <c:v>0.18055555555555555</c:v>
                </c:pt>
                <c:pt idx="27">
                  <c:v>0.1875</c:v>
                </c:pt>
                <c:pt idx="28">
                  <c:v>0.19444444444444445</c:v>
                </c:pt>
                <c:pt idx="29">
                  <c:v>0.20138888888888887</c:v>
                </c:pt>
                <c:pt idx="30">
                  <c:v>0.20833333333333334</c:v>
                </c:pt>
                <c:pt idx="31">
                  <c:v>0.21527777777777779</c:v>
                </c:pt>
                <c:pt idx="32">
                  <c:v>0.22222222222222221</c:v>
                </c:pt>
                <c:pt idx="33">
                  <c:v>0.22916666666666666</c:v>
                </c:pt>
                <c:pt idx="34">
                  <c:v>0.23611111111111113</c:v>
                </c:pt>
                <c:pt idx="35">
                  <c:v>0.24305555555555555</c:v>
                </c:pt>
                <c:pt idx="36">
                  <c:v>0.25</c:v>
                </c:pt>
                <c:pt idx="37">
                  <c:v>0.25694444444444448</c:v>
                </c:pt>
                <c:pt idx="38">
                  <c:v>0.2638888888888889</c:v>
                </c:pt>
                <c:pt idx="39">
                  <c:v>0.27083333333333331</c:v>
                </c:pt>
                <c:pt idx="40">
                  <c:v>0.27777777777777779</c:v>
                </c:pt>
                <c:pt idx="41">
                  <c:v>0.28472222222222221</c:v>
                </c:pt>
                <c:pt idx="42">
                  <c:v>0.29166666666666669</c:v>
                </c:pt>
                <c:pt idx="43">
                  <c:v>0.2986111111111111</c:v>
                </c:pt>
                <c:pt idx="44">
                  <c:v>0.30555555555555552</c:v>
                </c:pt>
                <c:pt idx="45">
                  <c:v>0.3125</c:v>
                </c:pt>
                <c:pt idx="46">
                  <c:v>0.31944444444444448</c:v>
                </c:pt>
                <c:pt idx="47">
                  <c:v>0.3263888888888889</c:v>
                </c:pt>
                <c:pt idx="48">
                  <c:v>0.33333333333333331</c:v>
                </c:pt>
                <c:pt idx="49">
                  <c:v>0.34027777777777773</c:v>
                </c:pt>
                <c:pt idx="50">
                  <c:v>0.34722222222222227</c:v>
                </c:pt>
                <c:pt idx="51">
                  <c:v>0.35416666666666669</c:v>
                </c:pt>
                <c:pt idx="52">
                  <c:v>0.3611111111111111</c:v>
                </c:pt>
                <c:pt idx="53">
                  <c:v>0.36805555555555558</c:v>
                </c:pt>
                <c:pt idx="54">
                  <c:v>0.375</c:v>
                </c:pt>
                <c:pt idx="55">
                  <c:v>0.38194444444444442</c:v>
                </c:pt>
                <c:pt idx="56">
                  <c:v>0.3888888888888889</c:v>
                </c:pt>
                <c:pt idx="57">
                  <c:v>0.39583333333333331</c:v>
                </c:pt>
                <c:pt idx="58">
                  <c:v>0.40277777777777773</c:v>
                </c:pt>
                <c:pt idx="59">
                  <c:v>0.40972222222222227</c:v>
                </c:pt>
                <c:pt idx="60">
                  <c:v>0.41666666666666669</c:v>
                </c:pt>
                <c:pt idx="61">
                  <c:v>0.4236111111111111</c:v>
                </c:pt>
                <c:pt idx="62">
                  <c:v>0.43055555555555558</c:v>
                </c:pt>
                <c:pt idx="63">
                  <c:v>0.4375</c:v>
                </c:pt>
                <c:pt idx="64">
                  <c:v>0.44444444444444442</c:v>
                </c:pt>
                <c:pt idx="65">
                  <c:v>0.4513888888888889</c:v>
                </c:pt>
                <c:pt idx="66">
                  <c:v>0.45833333333333331</c:v>
                </c:pt>
                <c:pt idx="67">
                  <c:v>0.46527777777777773</c:v>
                </c:pt>
                <c:pt idx="68">
                  <c:v>0.47222222222222227</c:v>
                </c:pt>
                <c:pt idx="69">
                  <c:v>0.47916666666666669</c:v>
                </c:pt>
                <c:pt idx="70">
                  <c:v>0.4861111111111111</c:v>
                </c:pt>
                <c:pt idx="71">
                  <c:v>0.49305555555555558</c:v>
                </c:pt>
                <c:pt idx="72">
                  <c:v>0.5</c:v>
                </c:pt>
                <c:pt idx="73">
                  <c:v>0.50694444444444442</c:v>
                </c:pt>
                <c:pt idx="74">
                  <c:v>0.51388888888888895</c:v>
                </c:pt>
                <c:pt idx="75">
                  <c:v>0.52083333333333337</c:v>
                </c:pt>
                <c:pt idx="76">
                  <c:v>0.52777777777777779</c:v>
                </c:pt>
                <c:pt idx="77">
                  <c:v>0.53472222222222221</c:v>
                </c:pt>
                <c:pt idx="78">
                  <c:v>0.54166666666666663</c:v>
                </c:pt>
                <c:pt idx="79">
                  <c:v>0.54861111111111105</c:v>
                </c:pt>
                <c:pt idx="80">
                  <c:v>0.55555555555555558</c:v>
                </c:pt>
                <c:pt idx="81">
                  <c:v>0.5625</c:v>
                </c:pt>
                <c:pt idx="82">
                  <c:v>0.56944444444444442</c:v>
                </c:pt>
                <c:pt idx="83">
                  <c:v>0.57638888888888895</c:v>
                </c:pt>
                <c:pt idx="84">
                  <c:v>0.58333333333333337</c:v>
                </c:pt>
                <c:pt idx="85">
                  <c:v>0.59027777777777779</c:v>
                </c:pt>
                <c:pt idx="86">
                  <c:v>0.59722222222222221</c:v>
                </c:pt>
                <c:pt idx="87">
                  <c:v>0.60416666666666663</c:v>
                </c:pt>
                <c:pt idx="88">
                  <c:v>0.61111111111111105</c:v>
                </c:pt>
                <c:pt idx="89">
                  <c:v>0.61805555555555558</c:v>
                </c:pt>
                <c:pt idx="90">
                  <c:v>0.625</c:v>
                </c:pt>
                <c:pt idx="91">
                  <c:v>0.63194444444444442</c:v>
                </c:pt>
                <c:pt idx="92">
                  <c:v>0.63888888888888895</c:v>
                </c:pt>
                <c:pt idx="93">
                  <c:v>0.64583333333333337</c:v>
                </c:pt>
                <c:pt idx="94">
                  <c:v>0.65277777777777779</c:v>
                </c:pt>
                <c:pt idx="95">
                  <c:v>0.65972222222222221</c:v>
                </c:pt>
                <c:pt idx="96">
                  <c:v>0.66666666666666663</c:v>
                </c:pt>
                <c:pt idx="97">
                  <c:v>0.67361111111111116</c:v>
                </c:pt>
                <c:pt idx="98">
                  <c:v>0.68055555555555547</c:v>
                </c:pt>
                <c:pt idx="99">
                  <c:v>0.6875</c:v>
                </c:pt>
                <c:pt idx="100">
                  <c:v>0.69444444444444453</c:v>
                </c:pt>
                <c:pt idx="101">
                  <c:v>0.70138888888888884</c:v>
                </c:pt>
                <c:pt idx="102">
                  <c:v>0.70833333333333337</c:v>
                </c:pt>
                <c:pt idx="103">
                  <c:v>0.71527777777777779</c:v>
                </c:pt>
                <c:pt idx="104">
                  <c:v>0.72222222222222221</c:v>
                </c:pt>
                <c:pt idx="105">
                  <c:v>0.72916666666666663</c:v>
                </c:pt>
                <c:pt idx="106">
                  <c:v>0.73611111111111116</c:v>
                </c:pt>
                <c:pt idx="107">
                  <c:v>0.74305555555555547</c:v>
                </c:pt>
                <c:pt idx="108">
                  <c:v>0.75</c:v>
                </c:pt>
                <c:pt idx="109">
                  <c:v>0.75694444444444453</c:v>
                </c:pt>
                <c:pt idx="110">
                  <c:v>0.76388888888888884</c:v>
                </c:pt>
                <c:pt idx="111">
                  <c:v>0.77083333333333337</c:v>
                </c:pt>
                <c:pt idx="112">
                  <c:v>0.77777777777777779</c:v>
                </c:pt>
                <c:pt idx="113">
                  <c:v>0.78472222222222221</c:v>
                </c:pt>
                <c:pt idx="114">
                  <c:v>0.79166666666666663</c:v>
                </c:pt>
                <c:pt idx="115">
                  <c:v>0.79861111111111116</c:v>
                </c:pt>
                <c:pt idx="116">
                  <c:v>0.80555555555555547</c:v>
                </c:pt>
                <c:pt idx="117">
                  <c:v>0.8125</c:v>
                </c:pt>
                <c:pt idx="118">
                  <c:v>0.81944444444444453</c:v>
                </c:pt>
                <c:pt idx="119">
                  <c:v>0.82638888888888884</c:v>
                </c:pt>
                <c:pt idx="120">
                  <c:v>0.83333333333333337</c:v>
                </c:pt>
                <c:pt idx="121">
                  <c:v>0.84027777777777779</c:v>
                </c:pt>
                <c:pt idx="122">
                  <c:v>0.84722222222222221</c:v>
                </c:pt>
                <c:pt idx="123">
                  <c:v>0.85416666666666663</c:v>
                </c:pt>
                <c:pt idx="124">
                  <c:v>0.86111111111111116</c:v>
                </c:pt>
                <c:pt idx="125">
                  <c:v>0.86805555555555547</c:v>
                </c:pt>
                <c:pt idx="126">
                  <c:v>0.875</c:v>
                </c:pt>
                <c:pt idx="127">
                  <c:v>0.88194444444444453</c:v>
                </c:pt>
                <c:pt idx="128">
                  <c:v>0.88888888888888884</c:v>
                </c:pt>
                <c:pt idx="129">
                  <c:v>0.89583333333333337</c:v>
                </c:pt>
                <c:pt idx="130">
                  <c:v>0.90277777777777779</c:v>
                </c:pt>
                <c:pt idx="131">
                  <c:v>0.90972222222222221</c:v>
                </c:pt>
                <c:pt idx="132">
                  <c:v>0.91666666666666663</c:v>
                </c:pt>
                <c:pt idx="133">
                  <c:v>0.92361111111111116</c:v>
                </c:pt>
                <c:pt idx="134">
                  <c:v>0.93055555555555547</c:v>
                </c:pt>
                <c:pt idx="135">
                  <c:v>0.9375</c:v>
                </c:pt>
                <c:pt idx="136">
                  <c:v>0.94444444444444453</c:v>
                </c:pt>
                <c:pt idx="137">
                  <c:v>0.95138888888888884</c:v>
                </c:pt>
                <c:pt idx="138">
                  <c:v>0.95833333333333337</c:v>
                </c:pt>
                <c:pt idx="139">
                  <c:v>0.96527777777777779</c:v>
                </c:pt>
                <c:pt idx="140">
                  <c:v>0.97222222222222221</c:v>
                </c:pt>
                <c:pt idx="141">
                  <c:v>0.97916666666666663</c:v>
                </c:pt>
                <c:pt idx="142">
                  <c:v>0.98611111111111116</c:v>
                </c:pt>
                <c:pt idx="143">
                  <c:v>0.99305555555555547</c:v>
                </c:pt>
              </c:numCache>
            </c:numRef>
          </c:cat>
          <c:val>
            <c:numRef>
              <c:f>CAR!$Q$4:$Q$147</c:f>
              <c:numCache>
                <c:formatCode>0.00</c:formatCode>
                <c:ptCount val="144"/>
                <c:pt idx="0">
                  <c:v>37.038469999999997</c:v>
                </c:pt>
                <c:pt idx="1">
                  <c:v>37.038469999999997</c:v>
                </c:pt>
                <c:pt idx="2">
                  <c:v>37.038469999999997</c:v>
                </c:pt>
                <c:pt idx="3">
                  <c:v>37.038469999999997</c:v>
                </c:pt>
                <c:pt idx="4">
                  <c:v>37.038469999999997</c:v>
                </c:pt>
                <c:pt idx="5">
                  <c:v>37.038469999999997</c:v>
                </c:pt>
                <c:pt idx="6">
                  <c:v>37.038469999999997</c:v>
                </c:pt>
                <c:pt idx="7">
                  <c:v>37.038469999999997</c:v>
                </c:pt>
                <c:pt idx="8">
                  <c:v>37.038469999999997</c:v>
                </c:pt>
                <c:pt idx="9">
                  <c:v>37.038469999999997</c:v>
                </c:pt>
                <c:pt idx="10">
                  <c:v>37.038469999999997</c:v>
                </c:pt>
                <c:pt idx="11">
                  <c:v>37.038469999999997</c:v>
                </c:pt>
                <c:pt idx="12">
                  <c:v>37.038469999999997</c:v>
                </c:pt>
                <c:pt idx="13">
                  <c:v>37.038469999999997</c:v>
                </c:pt>
                <c:pt idx="14">
                  <c:v>37.038469999999997</c:v>
                </c:pt>
                <c:pt idx="15">
                  <c:v>37.038469999999997</c:v>
                </c:pt>
                <c:pt idx="16">
                  <c:v>37.038469999999997</c:v>
                </c:pt>
                <c:pt idx="17">
                  <c:v>37.038469999999997</c:v>
                </c:pt>
                <c:pt idx="18">
                  <c:v>37.038469999999997</c:v>
                </c:pt>
                <c:pt idx="19">
                  <c:v>37.038469999999997</c:v>
                </c:pt>
                <c:pt idx="20">
                  <c:v>37.038469999999997</c:v>
                </c:pt>
                <c:pt idx="21">
                  <c:v>37.038469999999997</c:v>
                </c:pt>
                <c:pt idx="22">
                  <c:v>37.038469999999997</c:v>
                </c:pt>
                <c:pt idx="23">
                  <c:v>37.038469999999997</c:v>
                </c:pt>
                <c:pt idx="24">
                  <c:v>37.038469999999997</c:v>
                </c:pt>
                <c:pt idx="25">
                  <c:v>37.038469999999997</c:v>
                </c:pt>
                <c:pt idx="26">
                  <c:v>37.038469999999997</c:v>
                </c:pt>
                <c:pt idx="27">
                  <c:v>37.038469999999997</c:v>
                </c:pt>
                <c:pt idx="28">
                  <c:v>37.038469999999997</c:v>
                </c:pt>
                <c:pt idx="29">
                  <c:v>37.038469999999997</c:v>
                </c:pt>
                <c:pt idx="30">
                  <c:v>37.038469999999997</c:v>
                </c:pt>
                <c:pt idx="31">
                  <c:v>37.038469999999997</c:v>
                </c:pt>
                <c:pt idx="32">
                  <c:v>37.038469999999997</c:v>
                </c:pt>
                <c:pt idx="33">
                  <c:v>37.038469999999997</c:v>
                </c:pt>
                <c:pt idx="34">
                  <c:v>37.038469999999997</c:v>
                </c:pt>
                <c:pt idx="35">
                  <c:v>37.038469999999997</c:v>
                </c:pt>
                <c:pt idx="36">
                  <c:v>37.038469999999997</c:v>
                </c:pt>
                <c:pt idx="37">
                  <c:v>37.038469999999997</c:v>
                </c:pt>
                <c:pt idx="38">
                  <c:v>37.038469999999997</c:v>
                </c:pt>
                <c:pt idx="39">
                  <c:v>37.038469999999997</c:v>
                </c:pt>
                <c:pt idx="40">
                  <c:v>37.038469999999997</c:v>
                </c:pt>
                <c:pt idx="41">
                  <c:v>37.038469999999997</c:v>
                </c:pt>
                <c:pt idx="42">
                  <c:v>37.038469999999997</c:v>
                </c:pt>
                <c:pt idx="43">
                  <c:v>37.038469999999997</c:v>
                </c:pt>
                <c:pt idx="44">
                  <c:v>37.038469999999997</c:v>
                </c:pt>
                <c:pt idx="45">
                  <c:v>37.038469999999997</c:v>
                </c:pt>
                <c:pt idx="46">
                  <c:v>37.038469999999997</c:v>
                </c:pt>
                <c:pt idx="47">
                  <c:v>37.038469999999997</c:v>
                </c:pt>
                <c:pt idx="48">
                  <c:v>37.038469999999997</c:v>
                </c:pt>
                <c:pt idx="49">
                  <c:v>37.038469999999997</c:v>
                </c:pt>
                <c:pt idx="50">
                  <c:v>37.038469999999997</c:v>
                </c:pt>
                <c:pt idx="51">
                  <c:v>37.038469999999997</c:v>
                </c:pt>
                <c:pt idx="52">
                  <c:v>37.038469999999997</c:v>
                </c:pt>
                <c:pt idx="53">
                  <c:v>37.038469999999997</c:v>
                </c:pt>
                <c:pt idx="54">
                  <c:v>37.038469999999997</c:v>
                </c:pt>
                <c:pt idx="55">
                  <c:v>37.038469999999997</c:v>
                </c:pt>
                <c:pt idx="56">
                  <c:v>37.038469999999997</c:v>
                </c:pt>
                <c:pt idx="57">
                  <c:v>37.038469999999997</c:v>
                </c:pt>
                <c:pt idx="58">
                  <c:v>37.038469999999997</c:v>
                </c:pt>
                <c:pt idx="59">
                  <c:v>37.038469999999997</c:v>
                </c:pt>
                <c:pt idx="60">
                  <c:v>37.038469999999997</c:v>
                </c:pt>
                <c:pt idx="61">
                  <c:v>37.038469999999997</c:v>
                </c:pt>
                <c:pt idx="62">
                  <c:v>37.038469999999997</c:v>
                </c:pt>
                <c:pt idx="63">
                  <c:v>37.038469999999997</c:v>
                </c:pt>
                <c:pt idx="64">
                  <c:v>37.038469999999997</c:v>
                </c:pt>
                <c:pt idx="65">
                  <c:v>37.038469999999997</c:v>
                </c:pt>
                <c:pt idx="66">
                  <c:v>37.038469999999997</c:v>
                </c:pt>
                <c:pt idx="67">
                  <c:v>37.038469999999997</c:v>
                </c:pt>
                <c:pt idx="68">
                  <c:v>37.038469999999997</c:v>
                </c:pt>
                <c:pt idx="69">
                  <c:v>37.038469999999997</c:v>
                </c:pt>
                <c:pt idx="70">
                  <c:v>37.038469999999997</c:v>
                </c:pt>
                <c:pt idx="71">
                  <c:v>37.038469999999997</c:v>
                </c:pt>
                <c:pt idx="72">
                  <c:v>37.038469999999997</c:v>
                </c:pt>
                <c:pt idx="73">
                  <c:v>37.038469999999997</c:v>
                </c:pt>
                <c:pt idx="74">
                  <c:v>37.038469999999997</c:v>
                </c:pt>
                <c:pt idx="75">
                  <c:v>37.038469999999997</c:v>
                </c:pt>
                <c:pt idx="76">
                  <c:v>37.038469999999997</c:v>
                </c:pt>
                <c:pt idx="77">
                  <c:v>37.038469999999997</c:v>
                </c:pt>
                <c:pt idx="78">
                  <c:v>37.038469999999997</c:v>
                </c:pt>
                <c:pt idx="79">
                  <c:v>37.038469999999997</c:v>
                </c:pt>
                <c:pt idx="80">
                  <c:v>37.038469999999997</c:v>
                </c:pt>
                <c:pt idx="81">
                  <c:v>37.038469999999997</c:v>
                </c:pt>
                <c:pt idx="82">
                  <c:v>37.038469999999997</c:v>
                </c:pt>
                <c:pt idx="83">
                  <c:v>37.038469999999997</c:v>
                </c:pt>
                <c:pt idx="84">
                  <c:v>37.038469999999997</c:v>
                </c:pt>
                <c:pt idx="85">
                  <c:v>37.038469999999997</c:v>
                </c:pt>
                <c:pt idx="86">
                  <c:v>37.038469999999997</c:v>
                </c:pt>
                <c:pt idx="87">
                  <c:v>37.038469999999997</c:v>
                </c:pt>
                <c:pt idx="88">
                  <c:v>37.038469999999997</c:v>
                </c:pt>
                <c:pt idx="89">
                  <c:v>37.038469999999997</c:v>
                </c:pt>
                <c:pt idx="90">
                  <c:v>37.038469999999997</c:v>
                </c:pt>
                <c:pt idx="91">
                  <c:v>37.038469999999997</c:v>
                </c:pt>
                <c:pt idx="92">
                  <c:v>37.038469999999997</c:v>
                </c:pt>
                <c:pt idx="93">
                  <c:v>37.038469999999997</c:v>
                </c:pt>
                <c:pt idx="94">
                  <c:v>37.038469999999997</c:v>
                </c:pt>
                <c:pt idx="95">
                  <c:v>37.038469999999997</c:v>
                </c:pt>
                <c:pt idx="96">
                  <c:v>37.038469999999997</c:v>
                </c:pt>
                <c:pt idx="97">
                  <c:v>37.038469999999997</c:v>
                </c:pt>
                <c:pt idx="98">
                  <c:v>37.038469999999997</c:v>
                </c:pt>
                <c:pt idx="99">
                  <c:v>37.038469999999997</c:v>
                </c:pt>
                <c:pt idx="100">
                  <c:v>37.038469999999997</c:v>
                </c:pt>
                <c:pt idx="101">
                  <c:v>37.038469999999997</c:v>
                </c:pt>
                <c:pt idx="102">
                  <c:v>37.038469999999997</c:v>
                </c:pt>
                <c:pt idx="103">
                  <c:v>37.038469999999997</c:v>
                </c:pt>
                <c:pt idx="104">
                  <c:v>37.038469999999997</c:v>
                </c:pt>
                <c:pt idx="105">
                  <c:v>37.038469999999997</c:v>
                </c:pt>
                <c:pt idx="106">
                  <c:v>37.038469999999997</c:v>
                </c:pt>
                <c:pt idx="107">
                  <c:v>37.038469999999997</c:v>
                </c:pt>
                <c:pt idx="108">
                  <c:v>37.038469999999997</c:v>
                </c:pt>
                <c:pt idx="109">
                  <c:v>37.038469999999997</c:v>
                </c:pt>
                <c:pt idx="110">
                  <c:v>37.038469999999997</c:v>
                </c:pt>
                <c:pt idx="111">
                  <c:v>37.038469999999997</c:v>
                </c:pt>
                <c:pt idx="112">
                  <c:v>37.038469999999997</c:v>
                </c:pt>
                <c:pt idx="113">
                  <c:v>37.038469999999997</c:v>
                </c:pt>
                <c:pt idx="114">
                  <c:v>37.038469999999997</c:v>
                </c:pt>
                <c:pt idx="115">
                  <c:v>37.038469999999997</c:v>
                </c:pt>
                <c:pt idx="116">
                  <c:v>37.038469999999997</c:v>
                </c:pt>
                <c:pt idx="117">
                  <c:v>37.038469999999997</c:v>
                </c:pt>
                <c:pt idx="118">
                  <c:v>37.038469999999997</c:v>
                </c:pt>
                <c:pt idx="119">
                  <c:v>37.038469999999997</c:v>
                </c:pt>
                <c:pt idx="120">
                  <c:v>37.038469999999997</c:v>
                </c:pt>
                <c:pt idx="121">
                  <c:v>37.038469999999997</c:v>
                </c:pt>
                <c:pt idx="122">
                  <c:v>37.038469999999997</c:v>
                </c:pt>
                <c:pt idx="123">
                  <c:v>37.038469999999997</c:v>
                </c:pt>
                <c:pt idx="124">
                  <c:v>37.038469999999997</c:v>
                </c:pt>
                <c:pt idx="125">
                  <c:v>37.038469999999997</c:v>
                </c:pt>
                <c:pt idx="126">
                  <c:v>37.038469999999997</c:v>
                </c:pt>
                <c:pt idx="127">
                  <c:v>37.038469999999997</c:v>
                </c:pt>
                <c:pt idx="128">
                  <c:v>37.038469999999997</c:v>
                </c:pt>
                <c:pt idx="129">
                  <c:v>37.038469999999997</c:v>
                </c:pt>
                <c:pt idx="130">
                  <c:v>37.038469999999997</c:v>
                </c:pt>
                <c:pt idx="131">
                  <c:v>37.038469999999997</c:v>
                </c:pt>
                <c:pt idx="132">
                  <c:v>37.038469999999997</c:v>
                </c:pt>
                <c:pt idx="133">
                  <c:v>37.038469999999997</c:v>
                </c:pt>
                <c:pt idx="134">
                  <c:v>37.038469999999997</c:v>
                </c:pt>
                <c:pt idx="135">
                  <c:v>37.038469999999997</c:v>
                </c:pt>
                <c:pt idx="136">
                  <c:v>37.038469999999997</c:v>
                </c:pt>
                <c:pt idx="137">
                  <c:v>37.038469999999997</c:v>
                </c:pt>
                <c:pt idx="138">
                  <c:v>37.038469999999997</c:v>
                </c:pt>
                <c:pt idx="139">
                  <c:v>37.038469999999997</c:v>
                </c:pt>
                <c:pt idx="140">
                  <c:v>37.038469999999997</c:v>
                </c:pt>
                <c:pt idx="141">
                  <c:v>37.038469999999997</c:v>
                </c:pt>
                <c:pt idx="142">
                  <c:v>37.038469999999997</c:v>
                </c:pt>
                <c:pt idx="143">
                  <c:v>37.038469999999997</c:v>
                </c:pt>
              </c:numCache>
            </c:numRef>
          </c:val>
          <c:smooth val="0"/>
          <c:extLst xmlns:c16r2="http://schemas.microsoft.com/office/drawing/2015/06/chart">
            <c:ext xmlns:c16="http://schemas.microsoft.com/office/drawing/2014/chart" uri="{C3380CC4-5D6E-409C-BE32-E72D297353CC}">
              <c16:uniqueId val="{00000008-6176-41D6-97D0-CCB1A3B10ACD}"/>
            </c:ext>
          </c:extLst>
        </c:ser>
        <c:ser>
          <c:idx val="2"/>
          <c:order val="2"/>
          <c:tx>
            <c:strRef>
              <c:f>CAR!$R$3</c:f>
              <c:strCache>
                <c:ptCount val="1"/>
                <c:pt idx="0">
                  <c:v>LIE</c:v>
                </c:pt>
              </c:strCache>
            </c:strRef>
          </c:tx>
          <c:spPr>
            <a:ln w="12700" cap="rnd">
              <a:solidFill>
                <a:srgbClr val="FF6600"/>
              </a:solidFill>
              <a:round/>
            </a:ln>
            <a:effectLst/>
          </c:spPr>
          <c:marker>
            <c:symbol val="none"/>
          </c:marker>
          <c:dLbls>
            <c:dLbl>
              <c:idx val="142"/>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6176-41D6-97D0-CCB1A3B10ACD}"/>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numRef>
              <c:f>CAR!$O$4:$O$147</c:f>
              <c:numCache>
                <c:formatCode>h:mm</c:formatCode>
                <c:ptCount val="144"/>
                <c:pt idx="0">
                  <c:v>0</c:v>
                </c:pt>
                <c:pt idx="1">
                  <c:v>6.9444444444444441E-3</c:v>
                </c:pt>
                <c:pt idx="2">
                  <c:v>1.3888888888888888E-2</c:v>
                </c:pt>
                <c:pt idx="3">
                  <c:v>2.0833333333333332E-2</c:v>
                </c:pt>
                <c:pt idx="4">
                  <c:v>2.7777777777777776E-2</c:v>
                </c:pt>
                <c:pt idx="5">
                  <c:v>3.4722222222222224E-2</c:v>
                </c:pt>
                <c:pt idx="6">
                  <c:v>4.1666666666666664E-2</c:v>
                </c:pt>
                <c:pt idx="7">
                  <c:v>4.8611111111111112E-2</c:v>
                </c:pt>
                <c:pt idx="8">
                  <c:v>5.5555555555555552E-2</c:v>
                </c:pt>
                <c:pt idx="9">
                  <c:v>6.25E-2</c:v>
                </c:pt>
                <c:pt idx="10">
                  <c:v>6.9444444444444434E-2</c:v>
                </c:pt>
                <c:pt idx="11">
                  <c:v>7.6388888888888895E-2</c:v>
                </c:pt>
                <c:pt idx="12">
                  <c:v>8.3333333333333329E-2</c:v>
                </c:pt>
                <c:pt idx="13">
                  <c:v>9.0277777777777776E-2</c:v>
                </c:pt>
                <c:pt idx="14">
                  <c:v>9.7222222222222224E-2</c:v>
                </c:pt>
                <c:pt idx="15">
                  <c:v>0.10416666666666667</c:v>
                </c:pt>
                <c:pt idx="16">
                  <c:v>0.1111111111111111</c:v>
                </c:pt>
                <c:pt idx="17">
                  <c:v>0.11805555555555557</c:v>
                </c:pt>
                <c:pt idx="18">
                  <c:v>0.125</c:v>
                </c:pt>
                <c:pt idx="19">
                  <c:v>0.13194444444444445</c:v>
                </c:pt>
                <c:pt idx="20">
                  <c:v>0.1388888888888889</c:v>
                </c:pt>
                <c:pt idx="21">
                  <c:v>0.14583333333333334</c:v>
                </c:pt>
                <c:pt idx="22">
                  <c:v>0.15277777777777776</c:v>
                </c:pt>
                <c:pt idx="23">
                  <c:v>0.15972222222222224</c:v>
                </c:pt>
                <c:pt idx="24">
                  <c:v>0.16666666666666666</c:v>
                </c:pt>
                <c:pt idx="25">
                  <c:v>0.17361111111111113</c:v>
                </c:pt>
                <c:pt idx="26">
                  <c:v>0.18055555555555555</c:v>
                </c:pt>
                <c:pt idx="27">
                  <c:v>0.1875</c:v>
                </c:pt>
                <c:pt idx="28">
                  <c:v>0.19444444444444445</c:v>
                </c:pt>
                <c:pt idx="29">
                  <c:v>0.20138888888888887</c:v>
                </c:pt>
                <c:pt idx="30">
                  <c:v>0.20833333333333334</c:v>
                </c:pt>
                <c:pt idx="31">
                  <c:v>0.21527777777777779</c:v>
                </c:pt>
                <c:pt idx="32">
                  <c:v>0.22222222222222221</c:v>
                </c:pt>
                <c:pt idx="33">
                  <c:v>0.22916666666666666</c:v>
                </c:pt>
                <c:pt idx="34">
                  <c:v>0.23611111111111113</c:v>
                </c:pt>
                <c:pt idx="35">
                  <c:v>0.24305555555555555</c:v>
                </c:pt>
                <c:pt idx="36">
                  <c:v>0.25</c:v>
                </c:pt>
                <c:pt idx="37">
                  <c:v>0.25694444444444448</c:v>
                </c:pt>
                <c:pt idx="38">
                  <c:v>0.2638888888888889</c:v>
                </c:pt>
                <c:pt idx="39">
                  <c:v>0.27083333333333331</c:v>
                </c:pt>
                <c:pt idx="40">
                  <c:v>0.27777777777777779</c:v>
                </c:pt>
                <c:pt idx="41">
                  <c:v>0.28472222222222221</c:v>
                </c:pt>
                <c:pt idx="42">
                  <c:v>0.29166666666666669</c:v>
                </c:pt>
                <c:pt idx="43">
                  <c:v>0.2986111111111111</c:v>
                </c:pt>
                <c:pt idx="44">
                  <c:v>0.30555555555555552</c:v>
                </c:pt>
                <c:pt idx="45">
                  <c:v>0.3125</c:v>
                </c:pt>
                <c:pt idx="46">
                  <c:v>0.31944444444444448</c:v>
                </c:pt>
                <c:pt idx="47">
                  <c:v>0.3263888888888889</c:v>
                </c:pt>
                <c:pt idx="48">
                  <c:v>0.33333333333333331</c:v>
                </c:pt>
                <c:pt idx="49">
                  <c:v>0.34027777777777773</c:v>
                </c:pt>
                <c:pt idx="50">
                  <c:v>0.34722222222222227</c:v>
                </c:pt>
                <c:pt idx="51">
                  <c:v>0.35416666666666669</c:v>
                </c:pt>
                <c:pt idx="52">
                  <c:v>0.3611111111111111</c:v>
                </c:pt>
                <c:pt idx="53">
                  <c:v>0.36805555555555558</c:v>
                </c:pt>
                <c:pt idx="54">
                  <c:v>0.375</c:v>
                </c:pt>
                <c:pt idx="55">
                  <c:v>0.38194444444444442</c:v>
                </c:pt>
                <c:pt idx="56">
                  <c:v>0.3888888888888889</c:v>
                </c:pt>
                <c:pt idx="57">
                  <c:v>0.39583333333333331</c:v>
                </c:pt>
                <c:pt idx="58">
                  <c:v>0.40277777777777773</c:v>
                </c:pt>
                <c:pt idx="59">
                  <c:v>0.40972222222222227</c:v>
                </c:pt>
                <c:pt idx="60">
                  <c:v>0.41666666666666669</c:v>
                </c:pt>
                <c:pt idx="61">
                  <c:v>0.4236111111111111</c:v>
                </c:pt>
                <c:pt idx="62">
                  <c:v>0.43055555555555558</c:v>
                </c:pt>
                <c:pt idx="63">
                  <c:v>0.4375</c:v>
                </c:pt>
                <c:pt idx="64">
                  <c:v>0.44444444444444442</c:v>
                </c:pt>
                <c:pt idx="65">
                  <c:v>0.4513888888888889</c:v>
                </c:pt>
                <c:pt idx="66">
                  <c:v>0.45833333333333331</c:v>
                </c:pt>
                <c:pt idx="67">
                  <c:v>0.46527777777777773</c:v>
                </c:pt>
                <c:pt idx="68">
                  <c:v>0.47222222222222227</c:v>
                </c:pt>
                <c:pt idx="69">
                  <c:v>0.47916666666666669</c:v>
                </c:pt>
                <c:pt idx="70">
                  <c:v>0.4861111111111111</c:v>
                </c:pt>
                <c:pt idx="71">
                  <c:v>0.49305555555555558</c:v>
                </c:pt>
                <c:pt idx="72">
                  <c:v>0.5</c:v>
                </c:pt>
                <c:pt idx="73">
                  <c:v>0.50694444444444442</c:v>
                </c:pt>
                <c:pt idx="74">
                  <c:v>0.51388888888888895</c:v>
                </c:pt>
                <c:pt idx="75">
                  <c:v>0.52083333333333337</c:v>
                </c:pt>
                <c:pt idx="76">
                  <c:v>0.52777777777777779</c:v>
                </c:pt>
                <c:pt idx="77">
                  <c:v>0.53472222222222221</c:v>
                </c:pt>
                <c:pt idx="78">
                  <c:v>0.54166666666666663</c:v>
                </c:pt>
                <c:pt idx="79">
                  <c:v>0.54861111111111105</c:v>
                </c:pt>
                <c:pt idx="80">
                  <c:v>0.55555555555555558</c:v>
                </c:pt>
                <c:pt idx="81">
                  <c:v>0.5625</c:v>
                </c:pt>
                <c:pt idx="82">
                  <c:v>0.56944444444444442</c:v>
                </c:pt>
                <c:pt idx="83">
                  <c:v>0.57638888888888895</c:v>
                </c:pt>
                <c:pt idx="84">
                  <c:v>0.58333333333333337</c:v>
                </c:pt>
                <c:pt idx="85">
                  <c:v>0.59027777777777779</c:v>
                </c:pt>
                <c:pt idx="86">
                  <c:v>0.59722222222222221</c:v>
                </c:pt>
                <c:pt idx="87">
                  <c:v>0.60416666666666663</c:v>
                </c:pt>
                <c:pt idx="88">
                  <c:v>0.61111111111111105</c:v>
                </c:pt>
                <c:pt idx="89">
                  <c:v>0.61805555555555558</c:v>
                </c:pt>
                <c:pt idx="90">
                  <c:v>0.625</c:v>
                </c:pt>
                <c:pt idx="91">
                  <c:v>0.63194444444444442</c:v>
                </c:pt>
                <c:pt idx="92">
                  <c:v>0.63888888888888895</c:v>
                </c:pt>
                <c:pt idx="93">
                  <c:v>0.64583333333333337</c:v>
                </c:pt>
                <c:pt idx="94">
                  <c:v>0.65277777777777779</c:v>
                </c:pt>
                <c:pt idx="95">
                  <c:v>0.65972222222222221</c:v>
                </c:pt>
                <c:pt idx="96">
                  <c:v>0.66666666666666663</c:v>
                </c:pt>
                <c:pt idx="97">
                  <c:v>0.67361111111111116</c:v>
                </c:pt>
                <c:pt idx="98">
                  <c:v>0.68055555555555547</c:v>
                </c:pt>
                <c:pt idx="99">
                  <c:v>0.6875</c:v>
                </c:pt>
                <c:pt idx="100">
                  <c:v>0.69444444444444453</c:v>
                </c:pt>
                <c:pt idx="101">
                  <c:v>0.70138888888888884</c:v>
                </c:pt>
                <c:pt idx="102">
                  <c:v>0.70833333333333337</c:v>
                </c:pt>
                <c:pt idx="103">
                  <c:v>0.71527777777777779</c:v>
                </c:pt>
                <c:pt idx="104">
                  <c:v>0.72222222222222221</c:v>
                </c:pt>
                <c:pt idx="105">
                  <c:v>0.72916666666666663</c:v>
                </c:pt>
                <c:pt idx="106">
                  <c:v>0.73611111111111116</c:v>
                </c:pt>
                <c:pt idx="107">
                  <c:v>0.74305555555555547</c:v>
                </c:pt>
                <c:pt idx="108">
                  <c:v>0.75</c:v>
                </c:pt>
                <c:pt idx="109">
                  <c:v>0.75694444444444453</c:v>
                </c:pt>
                <c:pt idx="110">
                  <c:v>0.76388888888888884</c:v>
                </c:pt>
                <c:pt idx="111">
                  <c:v>0.77083333333333337</c:v>
                </c:pt>
                <c:pt idx="112">
                  <c:v>0.77777777777777779</c:v>
                </c:pt>
                <c:pt idx="113">
                  <c:v>0.78472222222222221</c:v>
                </c:pt>
                <c:pt idx="114">
                  <c:v>0.79166666666666663</c:v>
                </c:pt>
                <c:pt idx="115">
                  <c:v>0.79861111111111116</c:v>
                </c:pt>
                <c:pt idx="116">
                  <c:v>0.80555555555555547</c:v>
                </c:pt>
                <c:pt idx="117">
                  <c:v>0.8125</c:v>
                </c:pt>
                <c:pt idx="118">
                  <c:v>0.81944444444444453</c:v>
                </c:pt>
                <c:pt idx="119">
                  <c:v>0.82638888888888884</c:v>
                </c:pt>
                <c:pt idx="120">
                  <c:v>0.83333333333333337</c:v>
                </c:pt>
                <c:pt idx="121">
                  <c:v>0.84027777777777779</c:v>
                </c:pt>
                <c:pt idx="122">
                  <c:v>0.84722222222222221</c:v>
                </c:pt>
                <c:pt idx="123">
                  <c:v>0.85416666666666663</c:v>
                </c:pt>
                <c:pt idx="124">
                  <c:v>0.86111111111111116</c:v>
                </c:pt>
                <c:pt idx="125">
                  <c:v>0.86805555555555547</c:v>
                </c:pt>
                <c:pt idx="126">
                  <c:v>0.875</c:v>
                </c:pt>
                <c:pt idx="127">
                  <c:v>0.88194444444444453</c:v>
                </c:pt>
                <c:pt idx="128">
                  <c:v>0.88888888888888884</c:v>
                </c:pt>
                <c:pt idx="129">
                  <c:v>0.89583333333333337</c:v>
                </c:pt>
                <c:pt idx="130">
                  <c:v>0.90277777777777779</c:v>
                </c:pt>
                <c:pt idx="131">
                  <c:v>0.90972222222222221</c:v>
                </c:pt>
                <c:pt idx="132">
                  <c:v>0.91666666666666663</c:v>
                </c:pt>
                <c:pt idx="133">
                  <c:v>0.92361111111111116</c:v>
                </c:pt>
                <c:pt idx="134">
                  <c:v>0.93055555555555547</c:v>
                </c:pt>
                <c:pt idx="135">
                  <c:v>0.9375</c:v>
                </c:pt>
                <c:pt idx="136">
                  <c:v>0.94444444444444453</c:v>
                </c:pt>
                <c:pt idx="137">
                  <c:v>0.95138888888888884</c:v>
                </c:pt>
                <c:pt idx="138">
                  <c:v>0.95833333333333337</c:v>
                </c:pt>
                <c:pt idx="139">
                  <c:v>0.96527777777777779</c:v>
                </c:pt>
                <c:pt idx="140">
                  <c:v>0.97222222222222221</c:v>
                </c:pt>
                <c:pt idx="141">
                  <c:v>0.97916666666666663</c:v>
                </c:pt>
                <c:pt idx="142">
                  <c:v>0.98611111111111116</c:v>
                </c:pt>
                <c:pt idx="143">
                  <c:v>0.99305555555555547</c:v>
                </c:pt>
              </c:numCache>
            </c:numRef>
          </c:cat>
          <c:val>
            <c:numRef>
              <c:f>CAR!$R$4:$R$147</c:f>
              <c:numCache>
                <c:formatCode>0.00</c:formatCode>
                <c:ptCount val="144"/>
                <c:pt idx="0">
                  <c:v>-15.25508</c:v>
                </c:pt>
                <c:pt idx="1">
                  <c:v>-15.25508</c:v>
                </c:pt>
                <c:pt idx="2">
                  <c:v>-15.25508</c:v>
                </c:pt>
                <c:pt idx="3">
                  <c:v>-15.25508</c:v>
                </c:pt>
                <c:pt idx="4">
                  <c:v>-15.25508</c:v>
                </c:pt>
                <c:pt idx="5">
                  <c:v>-15.25508</c:v>
                </c:pt>
                <c:pt idx="6">
                  <c:v>-15.25508</c:v>
                </c:pt>
                <c:pt idx="7">
                  <c:v>-15.25508</c:v>
                </c:pt>
                <c:pt idx="8">
                  <c:v>-15.25508</c:v>
                </c:pt>
                <c:pt idx="9">
                  <c:v>-15.25508</c:v>
                </c:pt>
                <c:pt idx="10">
                  <c:v>-15.25508</c:v>
                </c:pt>
                <c:pt idx="11">
                  <c:v>-15.25508</c:v>
                </c:pt>
                <c:pt idx="12">
                  <c:v>-15.25508</c:v>
                </c:pt>
                <c:pt idx="13">
                  <c:v>-15.25508</c:v>
                </c:pt>
                <c:pt idx="14">
                  <c:v>-15.25508</c:v>
                </c:pt>
                <c:pt idx="15">
                  <c:v>-15.25508</c:v>
                </c:pt>
                <c:pt idx="16">
                  <c:v>-15.25508</c:v>
                </c:pt>
                <c:pt idx="17">
                  <c:v>-15.25508</c:v>
                </c:pt>
                <c:pt idx="18">
                  <c:v>-15.25508</c:v>
                </c:pt>
                <c:pt idx="19">
                  <c:v>-15.25508</c:v>
                </c:pt>
                <c:pt idx="20">
                  <c:v>-15.25508</c:v>
                </c:pt>
                <c:pt idx="21">
                  <c:v>-15.25508</c:v>
                </c:pt>
                <c:pt idx="22">
                  <c:v>-15.25508</c:v>
                </c:pt>
                <c:pt idx="23">
                  <c:v>-15.25508</c:v>
                </c:pt>
                <c:pt idx="24">
                  <c:v>-15.25508</c:v>
                </c:pt>
                <c:pt idx="25">
                  <c:v>-15.25508</c:v>
                </c:pt>
                <c:pt idx="26">
                  <c:v>-15.25508</c:v>
                </c:pt>
                <c:pt idx="27">
                  <c:v>-15.25508</c:v>
                </c:pt>
                <c:pt idx="28">
                  <c:v>-15.25508</c:v>
                </c:pt>
                <c:pt idx="29">
                  <c:v>-15.25508</c:v>
                </c:pt>
                <c:pt idx="30">
                  <c:v>-15.25508</c:v>
                </c:pt>
                <c:pt idx="31">
                  <c:v>-15.25508</c:v>
                </c:pt>
                <c:pt idx="32">
                  <c:v>-15.25508</c:v>
                </c:pt>
                <c:pt idx="33">
                  <c:v>-15.25508</c:v>
                </c:pt>
                <c:pt idx="34">
                  <c:v>-15.25508</c:v>
                </c:pt>
                <c:pt idx="35">
                  <c:v>-15.25508</c:v>
                </c:pt>
                <c:pt idx="36">
                  <c:v>-15.25508</c:v>
                </c:pt>
                <c:pt idx="37">
                  <c:v>-15.25508</c:v>
                </c:pt>
                <c:pt idx="38">
                  <c:v>-15.25508</c:v>
                </c:pt>
                <c:pt idx="39">
                  <c:v>-15.25508</c:v>
                </c:pt>
                <c:pt idx="40">
                  <c:v>-15.25508</c:v>
                </c:pt>
                <c:pt idx="41">
                  <c:v>-15.25508</c:v>
                </c:pt>
                <c:pt idx="42">
                  <c:v>-15.25508</c:v>
                </c:pt>
                <c:pt idx="43">
                  <c:v>-15.25508</c:v>
                </c:pt>
                <c:pt idx="44">
                  <c:v>-15.25508</c:v>
                </c:pt>
                <c:pt idx="45">
                  <c:v>-15.25508</c:v>
                </c:pt>
                <c:pt idx="46">
                  <c:v>-15.25508</c:v>
                </c:pt>
                <c:pt idx="47">
                  <c:v>-15.25508</c:v>
                </c:pt>
                <c:pt idx="48">
                  <c:v>-15.25508</c:v>
                </c:pt>
                <c:pt idx="49">
                  <c:v>-15.25508</c:v>
                </c:pt>
                <c:pt idx="50">
                  <c:v>-15.25508</c:v>
                </c:pt>
                <c:pt idx="51">
                  <c:v>-15.25508</c:v>
                </c:pt>
                <c:pt idx="52">
                  <c:v>-15.25508</c:v>
                </c:pt>
                <c:pt idx="53">
                  <c:v>-15.25508</c:v>
                </c:pt>
                <c:pt idx="54">
                  <c:v>-15.25508</c:v>
                </c:pt>
                <c:pt idx="55">
                  <c:v>-15.25508</c:v>
                </c:pt>
                <c:pt idx="56">
                  <c:v>-15.25508</c:v>
                </c:pt>
                <c:pt idx="57">
                  <c:v>-15.25508</c:v>
                </c:pt>
                <c:pt idx="58">
                  <c:v>-15.25508</c:v>
                </c:pt>
                <c:pt idx="59">
                  <c:v>-15.25508</c:v>
                </c:pt>
                <c:pt idx="60">
                  <c:v>-15.25508</c:v>
                </c:pt>
                <c:pt idx="61">
                  <c:v>-15.25508</c:v>
                </c:pt>
                <c:pt idx="62">
                  <c:v>-15.25508</c:v>
                </c:pt>
                <c:pt idx="63">
                  <c:v>-15.25508</c:v>
                </c:pt>
                <c:pt idx="64">
                  <c:v>-15.25508</c:v>
                </c:pt>
                <c:pt idx="65">
                  <c:v>-15.25508</c:v>
                </c:pt>
                <c:pt idx="66">
                  <c:v>-15.25508</c:v>
                </c:pt>
                <c:pt idx="67">
                  <c:v>-15.25508</c:v>
                </c:pt>
                <c:pt idx="68">
                  <c:v>-15.25508</c:v>
                </c:pt>
                <c:pt idx="69">
                  <c:v>-15.25508</c:v>
                </c:pt>
                <c:pt idx="70">
                  <c:v>-15.25508</c:v>
                </c:pt>
                <c:pt idx="71">
                  <c:v>-15.25508</c:v>
                </c:pt>
                <c:pt idx="72">
                  <c:v>-15.25508</c:v>
                </c:pt>
                <c:pt idx="73">
                  <c:v>-15.25508</c:v>
                </c:pt>
                <c:pt idx="74">
                  <c:v>-15.25508</c:v>
                </c:pt>
                <c:pt idx="75">
                  <c:v>-15.25508</c:v>
                </c:pt>
                <c:pt idx="76">
                  <c:v>-15.25508</c:v>
                </c:pt>
                <c:pt idx="77">
                  <c:v>-15.25508</c:v>
                </c:pt>
                <c:pt idx="78">
                  <c:v>-15.25508</c:v>
                </c:pt>
                <c:pt idx="79">
                  <c:v>-15.25508</c:v>
                </c:pt>
                <c:pt idx="80">
                  <c:v>-15.25508</c:v>
                </c:pt>
                <c:pt idx="81">
                  <c:v>-15.25508</c:v>
                </c:pt>
                <c:pt idx="82">
                  <c:v>-15.25508</c:v>
                </c:pt>
                <c:pt idx="83">
                  <c:v>-15.25508</c:v>
                </c:pt>
                <c:pt idx="84">
                  <c:v>-15.25508</c:v>
                </c:pt>
                <c:pt idx="85">
                  <c:v>-15.25508</c:v>
                </c:pt>
                <c:pt idx="86">
                  <c:v>-15.25508</c:v>
                </c:pt>
                <c:pt idx="87">
                  <c:v>-15.25508</c:v>
                </c:pt>
                <c:pt idx="88">
                  <c:v>-15.25508</c:v>
                </c:pt>
                <c:pt idx="89">
                  <c:v>-15.25508</c:v>
                </c:pt>
                <c:pt idx="90">
                  <c:v>-15.25508</c:v>
                </c:pt>
                <c:pt idx="91">
                  <c:v>-15.25508</c:v>
                </c:pt>
                <c:pt idx="92">
                  <c:v>-15.25508</c:v>
                </c:pt>
                <c:pt idx="93">
                  <c:v>-15.25508</c:v>
                </c:pt>
                <c:pt idx="94">
                  <c:v>-15.25508</c:v>
                </c:pt>
                <c:pt idx="95">
                  <c:v>-15.25508</c:v>
                </c:pt>
                <c:pt idx="96">
                  <c:v>-15.25508</c:v>
                </c:pt>
                <c:pt idx="97">
                  <c:v>-15.25508</c:v>
                </c:pt>
                <c:pt idx="98">
                  <c:v>-15.25508</c:v>
                </c:pt>
                <c:pt idx="99">
                  <c:v>-15.25508</c:v>
                </c:pt>
                <c:pt idx="100">
                  <c:v>-15.25508</c:v>
                </c:pt>
                <c:pt idx="101">
                  <c:v>-15.25508</c:v>
                </c:pt>
                <c:pt idx="102">
                  <c:v>-15.25508</c:v>
                </c:pt>
                <c:pt idx="103">
                  <c:v>-15.25508</c:v>
                </c:pt>
                <c:pt idx="104">
                  <c:v>-15.25508</c:v>
                </c:pt>
                <c:pt idx="105">
                  <c:v>-15.25508</c:v>
                </c:pt>
                <c:pt idx="106">
                  <c:v>-15.25508</c:v>
                </c:pt>
                <c:pt idx="107">
                  <c:v>-15.25508</c:v>
                </c:pt>
                <c:pt idx="108">
                  <c:v>-15.25508</c:v>
                </c:pt>
                <c:pt idx="109">
                  <c:v>-15.25508</c:v>
                </c:pt>
                <c:pt idx="110">
                  <c:v>-15.25508</c:v>
                </c:pt>
                <c:pt idx="111">
                  <c:v>-15.25508</c:v>
                </c:pt>
                <c:pt idx="112">
                  <c:v>-15.25508</c:v>
                </c:pt>
                <c:pt idx="113">
                  <c:v>-15.25508</c:v>
                </c:pt>
                <c:pt idx="114">
                  <c:v>-15.25508</c:v>
                </c:pt>
                <c:pt idx="115">
                  <c:v>-15.25508</c:v>
                </c:pt>
                <c:pt idx="116">
                  <c:v>-15.25508</c:v>
                </c:pt>
                <c:pt idx="117">
                  <c:v>-15.25508</c:v>
                </c:pt>
                <c:pt idx="118">
                  <c:v>-15.25508</c:v>
                </c:pt>
                <c:pt idx="119">
                  <c:v>-15.25508</c:v>
                </c:pt>
                <c:pt idx="120">
                  <c:v>-15.25508</c:v>
                </c:pt>
                <c:pt idx="121">
                  <c:v>-15.25508</c:v>
                </c:pt>
                <c:pt idx="122">
                  <c:v>-15.25508</c:v>
                </c:pt>
                <c:pt idx="123">
                  <c:v>-15.25508</c:v>
                </c:pt>
                <c:pt idx="124">
                  <c:v>-15.25508</c:v>
                </c:pt>
                <c:pt idx="125">
                  <c:v>-15.25508</c:v>
                </c:pt>
                <c:pt idx="126">
                  <c:v>-15.25508</c:v>
                </c:pt>
                <c:pt idx="127">
                  <c:v>-15.25508</c:v>
                </c:pt>
                <c:pt idx="128">
                  <c:v>-15.25508</c:v>
                </c:pt>
                <c:pt idx="129">
                  <c:v>-15.25508</c:v>
                </c:pt>
                <c:pt idx="130">
                  <c:v>-15.25508</c:v>
                </c:pt>
                <c:pt idx="131">
                  <c:v>-15.25508</c:v>
                </c:pt>
                <c:pt idx="132">
                  <c:v>-15.25508</c:v>
                </c:pt>
                <c:pt idx="133">
                  <c:v>-15.25508</c:v>
                </c:pt>
                <c:pt idx="134">
                  <c:v>-15.25508</c:v>
                </c:pt>
                <c:pt idx="135">
                  <c:v>-15.25508</c:v>
                </c:pt>
                <c:pt idx="136">
                  <c:v>-15.25508</c:v>
                </c:pt>
                <c:pt idx="137">
                  <c:v>-15.25508</c:v>
                </c:pt>
                <c:pt idx="138">
                  <c:v>-15.25508</c:v>
                </c:pt>
                <c:pt idx="139">
                  <c:v>-15.25508</c:v>
                </c:pt>
                <c:pt idx="140">
                  <c:v>-15.25508</c:v>
                </c:pt>
                <c:pt idx="141">
                  <c:v>-15.25508</c:v>
                </c:pt>
                <c:pt idx="142">
                  <c:v>-15.25508</c:v>
                </c:pt>
                <c:pt idx="143">
                  <c:v>-15.25508</c:v>
                </c:pt>
              </c:numCache>
            </c:numRef>
          </c:val>
          <c:smooth val="0"/>
          <c:extLst xmlns:c16r2="http://schemas.microsoft.com/office/drawing/2015/06/chart">
            <c:ext xmlns:c16="http://schemas.microsoft.com/office/drawing/2014/chart" uri="{C3380CC4-5D6E-409C-BE32-E72D297353CC}">
              <c16:uniqueId val="{0000000A-6176-41D6-97D0-CCB1A3B10ACD}"/>
            </c:ext>
          </c:extLst>
        </c:ser>
        <c:ser>
          <c:idx val="3"/>
          <c:order val="3"/>
          <c:tx>
            <c:strRef>
              <c:f>CAR!$S$3</c:f>
              <c:strCache>
                <c:ptCount val="1"/>
                <c:pt idx="0">
                  <c:v>LSE</c:v>
                </c:pt>
              </c:strCache>
            </c:strRef>
          </c:tx>
          <c:spPr>
            <a:ln w="12700" cap="rnd">
              <a:solidFill>
                <a:srgbClr val="FF6600"/>
              </a:solidFill>
              <a:round/>
            </a:ln>
            <a:effectLst/>
          </c:spPr>
          <c:marker>
            <c:symbol val="none"/>
          </c:marker>
          <c:dLbls>
            <c:dLbl>
              <c:idx val="142"/>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6176-41D6-97D0-CCB1A3B10ACD}"/>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numRef>
              <c:f>CAR!$O$4:$O$147</c:f>
              <c:numCache>
                <c:formatCode>h:mm</c:formatCode>
                <c:ptCount val="144"/>
                <c:pt idx="0">
                  <c:v>0</c:v>
                </c:pt>
                <c:pt idx="1">
                  <c:v>6.9444444444444441E-3</c:v>
                </c:pt>
                <c:pt idx="2">
                  <c:v>1.3888888888888888E-2</c:v>
                </c:pt>
                <c:pt idx="3">
                  <c:v>2.0833333333333332E-2</c:v>
                </c:pt>
                <c:pt idx="4">
                  <c:v>2.7777777777777776E-2</c:v>
                </c:pt>
                <c:pt idx="5">
                  <c:v>3.4722222222222224E-2</c:v>
                </c:pt>
                <c:pt idx="6">
                  <c:v>4.1666666666666664E-2</c:v>
                </c:pt>
                <c:pt idx="7">
                  <c:v>4.8611111111111112E-2</c:v>
                </c:pt>
                <c:pt idx="8">
                  <c:v>5.5555555555555552E-2</c:v>
                </c:pt>
                <c:pt idx="9">
                  <c:v>6.25E-2</c:v>
                </c:pt>
                <c:pt idx="10">
                  <c:v>6.9444444444444434E-2</c:v>
                </c:pt>
                <c:pt idx="11">
                  <c:v>7.6388888888888895E-2</c:v>
                </c:pt>
                <c:pt idx="12">
                  <c:v>8.3333333333333329E-2</c:v>
                </c:pt>
                <c:pt idx="13">
                  <c:v>9.0277777777777776E-2</c:v>
                </c:pt>
                <c:pt idx="14">
                  <c:v>9.7222222222222224E-2</c:v>
                </c:pt>
                <c:pt idx="15">
                  <c:v>0.10416666666666667</c:v>
                </c:pt>
                <c:pt idx="16">
                  <c:v>0.1111111111111111</c:v>
                </c:pt>
                <c:pt idx="17">
                  <c:v>0.11805555555555557</c:v>
                </c:pt>
                <c:pt idx="18">
                  <c:v>0.125</c:v>
                </c:pt>
                <c:pt idx="19">
                  <c:v>0.13194444444444445</c:v>
                </c:pt>
                <c:pt idx="20">
                  <c:v>0.1388888888888889</c:v>
                </c:pt>
                <c:pt idx="21">
                  <c:v>0.14583333333333334</c:v>
                </c:pt>
                <c:pt idx="22">
                  <c:v>0.15277777777777776</c:v>
                </c:pt>
                <c:pt idx="23">
                  <c:v>0.15972222222222224</c:v>
                </c:pt>
                <c:pt idx="24">
                  <c:v>0.16666666666666666</c:v>
                </c:pt>
                <c:pt idx="25">
                  <c:v>0.17361111111111113</c:v>
                </c:pt>
                <c:pt idx="26">
                  <c:v>0.18055555555555555</c:v>
                </c:pt>
                <c:pt idx="27">
                  <c:v>0.1875</c:v>
                </c:pt>
                <c:pt idx="28">
                  <c:v>0.19444444444444445</c:v>
                </c:pt>
                <c:pt idx="29">
                  <c:v>0.20138888888888887</c:v>
                </c:pt>
                <c:pt idx="30">
                  <c:v>0.20833333333333334</c:v>
                </c:pt>
                <c:pt idx="31">
                  <c:v>0.21527777777777779</c:v>
                </c:pt>
                <c:pt idx="32">
                  <c:v>0.22222222222222221</c:v>
                </c:pt>
                <c:pt idx="33">
                  <c:v>0.22916666666666666</c:v>
                </c:pt>
                <c:pt idx="34">
                  <c:v>0.23611111111111113</c:v>
                </c:pt>
                <c:pt idx="35">
                  <c:v>0.24305555555555555</c:v>
                </c:pt>
                <c:pt idx="36">
                  <c:v>0.25</c:v>
                </c:pt>
                <c:pt idx="37">
                  <c:v>0.25694444444444448</c:v>
                </c:pt>
                <c:pt idx="38">
                  <c:v>0.2638888888888889</c:v>
                </c:pt>
                <c:pt idx="39">
                  <c:v>0.27083333333333331</c:v>
                </c:pt>
                <c:pt idx="40">
                  <c:v>0.27777777777777779</c:v>
                </c:pt>
                <c:pt idx="41">
                  <c:v>0.28472222222222221</c:v>
                </c:pt>
                <c:pt idx="42">
                  <c:v>0.29166666666666669</c:v>
                </c:pt>
                <c:pt idx="43">
                  <c:v>0.2986111111111111</c:v>
                </c:pt>
                <c:pt idx="44">
                  <c:v>0.30555555555555552</c:v>
                </c:pt>
                <c:pt idx="45">
                  <c:v>0.3125</c:v>
                </c:pt>
                <c:pt idx="46">
                  <c:v>0.31944444444444448</c:v>
                </c:pt>
                <c:pt idx="47">
                  <c:v>0.3263888888888889</c:v>
                </c:pt>
                <c:pt idx="48">
                  <c:v>0.33333333333333331</c:v>
                </c:pt>
                <c:pt idx="49">
                  <c:v>0.34027777777777773</c:v>
                </c:pt>
                <c:pt idx="50">
                  <c:v>0.34722222222222227</c:v>
                </c:pt>
                <c:pt idx="51">
                  <c:v>0.35416666666666669</c:v>
                </c:pt>
                <c:pt idx="52">
                  <c:v>0.3611111111111111</c:v>
                </c:pt>
                <c:pt idx="53">
                  <c:v>0.36805555555555558</c:v>
                </c:pt>
                <c:pt idx="54">
                  <c:v>0.375</c:v>
                </c:pt>
                <c:pt idx="55">
                  <c:v>0.38194444444444442</c:v>
                </c:pt>
                <c:pt idx="56">
                  <c:v>0.3888888888888889</c:v>
                </c:pt>
                <c:pt idx="57">
                  <c:v>0.39583333333333331</c:v>
                </c:pt>
                <c:pt idx="58">
                  <c:v>0.40277777777777773</c:v>
                </c:pt>
                <c:pt idx="59">
                  <c:v>0.40972222222222227</c:v>
                </c:pt>
                <c:pt idx="60">
                  <c:v>0.41666666666666669</c:v>
                </c:pt>
                <c:pt idx="61">
                  <c:v>0.4236111111111111</c:v>
                </c:pt>
                <c:pt idx="62">
                  <c:v>0.43055555555555558</c:v>
                </c:pt>
                <c:pt idx="63">
                  <c:v>0.4375</c:v>
                </c:pt>
                <c:pt idx="64">
                  <c:v>0.44444444444444442</c:v>
                </c:pt>
                <c:pt idx="65">
                  <c:v>0.4513888888888889</c:v>
                </c:pt>
                <c:pt idx="66">
                  <c:v>0.45833333333333331</c:v>
                </c:pt>
                <c:pt idx="67">
                  <c:v>0.46527777777777773</c:v>
                </c:pt>
                <c:pt idx="68">
                  <c:v>0.47222222222222227</c:v>
                </c:pt>
                <c:pt idx="69">
                  <c:v>0.47916666666666669</c:v>
                </c:pt>
                <c:pt idx="70">
                  <c:v>0.4861111111111111</c:v>
                </c:pt>
                <c:pt idx="71">
                  <c:v>0.49305555555555558</c:v>
                </c:pt>
                <c:pt idx="72">
                  <c:v>0.5</c:v>
                </c:pt>
                <c:pt idx="73">
                  <c:v>0.50694444444444442</c:v>
                </c:pt>
                <c:pt idx="74">
                  <c:v>0.51388888888888895</c:v>
                </c:pt>
                <c:pt idx="75">
                  <c:v>0.52083333333333337</c:v>
                </c:pt>
                <c:pt idx="76">
                  <c:v>0.52777777777777779</c:v>
                </c:pt>
                <c:pt idx="77">
                  <c:v>0.53472222222222221</c:v>
                </c:pt>
                <c:pt idx="78">
                  <c:v>0.54166666666666663</c:v>
                </c:pt>
                <c:pt idx="79">
                  <c:v>0.54861111111111105</c:v>
                </c:pt>
                <c:pt idx="80">
                  <c:v>0.55555555555555558</c:v>
                </c:pt>
                <c:pt idx="81">
                  <c:v>0.5625</c:v>
                </c:pt>
                <c:pt idx="82">
                  <c:v>0.56944444444444442</c:v>
                </c:pt>
                <c:pt idx="83">
                  <c:v>0.57638888888888895</c:v>
                </c:pt>
                <c:pt idx="84">
                  <c:v>0.58333333333333337</c:v>
                </c:pt>
                <c:pt idx="85">
                  <c:v>0.59027777777777779</c:v>
                </c:pt>
                <c:pt idx="86">
                  <c:v>0.59722222222222221</c:v>
                </c:pt>
                <c:pt idx="87">
                  <c:v>0.60416666666666663</c:v>
                </c:pt>
                <c:pt idx="88">
                  <c:v>0.61111111111111105</c:v>
                </c:pt>
                <c:pt idx="89">
                  <c:v>0.61805555555555558</c:v>
                </c:pt>
                <c:pt idx="90">
                  <c:v>0.625</c:v>
                </c:pt>
                <c:pt idx="91">
                  <c:v>0.63194444444444442</c:v>
                </c:pt>
                <c:pt idx="92">
                  <c:v>0.63888888888888895</c:v>
                </c:pt>
                <c:pt idx="93">
                  <c:v>0.64583333333333337</c:v>
                </c:pt>
                <c:pt idx="94">
                  <c:v>0.65277777777777779</c:v>
                </c:pt>
                <c:pt idx="95">
                  <c:v>0.65972222222222221</c:v>
                </c:pt>
                <c:pt idx="96">
                  <c:v>0.66666666666666663</c:v>
                </c:pt>
                <c:pt idx="97">
                  <c:v>0.67361111111111116</c:v>
                </c:pt>
                <c:pt idx="98">
                  <c:v>0.68055555555555547</c:v>
                </c:pt>
                <c:pt idx="99">
                  <c:v>0.6875</c:v>
                </c:pt>
                <c:pt idx="100">
                  <c:v>0.69444444444444453</c:v>
                </c:pt>
                <c:pt idx="101">
                  <c:v>0.70138888888888884</c:v>
                </c:pt>
                <c:pt idx="102">
                  <c:v>0.70833333333333337</c:v>
                </c:pt>
                <c:pt idx="103">
                  <c:v>0.71527777777777779</c:v>
                </c:pt>
                <c:pt idx="104">
                  <c:v>0.72222222222222221</c:v>
                </c:pt>
                <c:pt idx="105">
                  <c:v>0.72916666666666663</c:v>
                </c:pt>
                <c:pt idx="106">
                  <c:v>0.73611111111111116</c:v>
                </c:pt>
                <c:pt idx="107">
                  <c:v>0.74305555555555547</c:v>
                </c:pt>
                <c:pt idx="108">
                  <c:v>0.75</c:v>
                </c:pt>
                <c:pt idx="109">
                  <c:v>0.75694444444444453</c:v>
                </c:pt>
                <c:pt idx="110">
                  <c:v>0.76388888888888884</c:v>
                </c:pt>
                <c:pt idx="111">
                  <c:v>0.77083333333333337</c:v>
                </c:pt>
                <c:pt idx="112">
                  <c:v>0.77777777777777779</c:v>
                </c:pt>
                <c:pt idx="113">
                  <c:v>0.78472222222222221</c:v>
                </c:pt>
                <c:pt idx="114">
                  <c:v>0.79166666666666663</c:v>
                </c:pt>
                <c:pt idx="115">
                  <c:v>0.79861111111111116</c:v>
                </c:pt>
                <c:pt idx="116">
                  <c:v>0.80555555555555547</c:v>
                </c:pt>
                <c:pt idx="117">
                  <c:v>0.8125</c:v>
                </c:pt>
                <c:pt idx="118">
                  <c:v>0.81944444444444453</c:v>
                </c:pt>
                <c:pt idx="119">
                  <c:v>0.82638888888888884</c:v>
                </c:pt>
                <c:pt idx="120">
                  <c:v>0.83333333333333337</c:v>
                </c:pt>
                <c:pt idx="121">
                  <c:v>0.84027777777777779</c:v>
                </c:pt>
                <c:pt idx="122">
                  <c:v>0.84722222222222221</c:v>
                </c:pt>
                <c:pt idx="123">
                  <c:v>0.85416666666666663</c:v>
                </c:pt>
                <c:pt idx="124">
                  <c:v>0.86111111111111116</c:v>
                </c:pt>
                <c:pt idx="125">
                  <c:v>0.86805555555555547</c:v>
                </c:pt>
                <c:pt idx="126">
                  <c:v>0.875</c:v>
                </c:pt>
                <c:pt idx="127">
                  <c:v>0.88194444444444453</c:v>
                </c:pt>
                <c:pt idx="128">
                  <c:v>0.88888888888888884</c:v>
                </c:pt>
                <c:pt idx="129">
                  <c:v>0.89583333333333337</c:v>
                </c:pt>
                <c:pt idx="130">
                  <c:v>0.90277777777777779</c:v>
                </c:pt>
                <c:pt idx="131">
                  <c:v>0.90972222222222221</c:v>
                </c:pt>
                <c:pt idx="132">
                  <c:v>0.91666666666666663</c:v>
                </c:pt>
                <c:pt idx="133">
                  <c:v>0.92361111111111116</c:v>
                </c:pt>
                <c:pt idx="134">
                  <c:v>0.93055555555555547</c:v>
                </c:pt>
                <c:pt idx="135">
                  <c:v>0.9375</c:v>
                </c:pt>
                <c:pt idx="136">
                  <c:v>0.94444444444444453</c:v>
                </c:pt>
                <c:pt idx="137">
                  <c:v>0.95138888888888884</c:v>
                </c:pt>
                <c:pt idx="138">
                  <c:v>0.95833333333333337</c:v>
                </c:pt>
                <c:pt idx="139">
                  <c:v>0.96527777777777779</c:v>
                </c:pt>
                <c:pt idx="140">
                  <c:v>0.97222222222222221</c:v>
                </c:pt>
                <c:pt idx="141">
                  <c:v>0.97916666666666663</c:v>
                </c:pt>
                <c:pt idx="142">
                  <c:v>0.98611111111111116</c:v>
                </c:pt>
                <c:pt idx="143">
                  <c:v>0.99305555555555547</c:v>
                </c:pt>
              </c:numCache>
            </c:numRef>
          </c:cat>
          <c:val>
            <c:numRef>
              <c:f>CAR!$S$4:$S$147</c:f>
              <c:numCache>
                <c:formatCode>0.00</c:formatCode>
                <c:ptCount val="144"/>
                <c:pt idx="0">
                  <c:v>89.33202</c:v>
                </c:pt>
                <c:pt idx="1">
                  <c:v>89.33202</c:v>
                </c:pt>
                <c:pt idx="2">
                  <c:v>89.33202</c:v>
                </c:pt>
                <c:pt idx="3">
                  <c:v>89.33202</c:v>
                </c:pt>
                <c:pt idx="4">
                  <c:v>89.33202</c:v>
                </c:pt>
                <c:pt idx="5">
                  <c:v>89.33202</c:v>
                </c:pt>
                <c:pt idx="6">
                  <c:v>89.33202</c:v>
                </c:pt>
                <c:pt idx="7">
                  <c:v>89.33202</c:v>
                </c:pt>
                <c:pt idx="8">
                  <c:v>89.33202</c:v>
                </c:pt>
                <c:pt idx="9">
                  <c:v>89.33202</c:v>
                </c:pt>
                <c:pt idx="10">
                  <c:v>89.33202</c:v>
                </c:pt>
                <c:pt idx="11">
                  <c:v>89.33202</c:v>
                </c:pt>
                <c:pt idx="12">
                  <c:v>89.33202</c:v>
                </c:pt>
                <c:pt idx="13">
                  <c:v>89.33202</c:v>
                </c:pt>
                <c:pt idx="14">
                  <c:v>89.33202</c:v>
                </c:pt>
                <c:pt idx="15">
                  <c:v>89.33202</c:v>
                </c:pt>
                <c:pt idx="16">
                  <c:v>89.33202</c:v>
                </c:pt>
                <c:pt idx="17">
                  <c:v>89.33202</c:v>
                </c:pt>
                <c:pt idx="18">
                  <c:v>89.33202</c:v>
                </c:pt>
                <c:pt idx="19">
                  <c:v>89.33202</c:v>
                </c:pt>
                <c:pt idx="20">
                  <c:v>89.33202</c:v>
                </c:pt>
                <c:pt idx="21">
                  <c:v>89.33202</c:v>
                </c:pt>
                <c:pt idx="22">
                  <c:v>89.33202</c:v>
                </c:pt>
                <c:pt idx="23">
                  <c:v>89.33202</c:v>
                </c:pt>
                <c:pt idx="24">
                  <c:v>89.33202</c:v>
                </c:pt>
                <c:pt idx="25">
                  <c:v>89.33202</c:v>
                </c:pt>
                <c:pt idx="26">
                  <c:v>89.33202</c:v>
                </c:pt>
                <c:pt idx="27">
                  <c:v>89.33202</c:v>
                </c:pt>
                <c:pt idx="28">
                  <c:v>89.33202</c:v>
                </c:pt>
                <c:pt idx="29">
                  <c:v>89.33202</c:v>
                </c:pt>
                <c:pt idx="30">
                  <c:v>89.33202</c:v>
                </c:pt>
                <c:pt idx="31">
                  <c:v>89.33202</c:v>
                </c:pt>
                <c:pt idx="32">
                  <c:v>89.33202</c:v>
                </c:pt>
                <c:pt idx="33">
                  <c:v>89.33202</c:v>
                </c:pt>
                <c:pt idx="34">
                  <c:v>89.33202</c:v>
                </c:pt>
                <c:pt idx="35">
                  <c:v>89.33202</c:v>
                </c:pt>
                <c:pt idx="36">
                  <c:v>89.33202</c:v>
                </c:pt>
                <c:pt idx="37">
                  <c:v>89.33202</c:v>
                </c:pt>
                <c:pt idx="38">
                  <c:v>89.33202</c:v>
                </c:pt>
                <c:pt idx="39">
                  <c:v>89.33202</c:v>
                </c:pt>
                <c:pt idx="40">
                  <c:v>89.33202</c:v>
                </c:pt>
                <c:pt idx="41">
                  <c:v>89.33202</c:v>
                </c:pt>
                <c:pt idx="42">
                  <c:v>89.33202</c:v>
                </c:pt>
                <c:pt idx="43">
                  <c:v>89.33202</c:v>
                </c:pt>
                <c:pt idx="44">
                  <c:v>89.33202</c:v>
                </c:pt>
                <c:pt idx="45">
                  <c:v>89.33202</c:v>
                </c:pt>
                <c:pt idx="46">
                  <c:v>89.33202</c:v>
                </c:pt>
                <c:pt idx="47">
                  <c:v>89.33202</c:v>
                </c:pt>
                <c:pt idx="48">
                  <c:v>89.33202</c:v>
                </c:pt>
                <c:pt idx="49">
                  <c:v>89.33202</c:v>
                </c:pt>
                <c:pt idx="50">
                  <c:v>89.33202</c:v>
                </c:pt>
                <c:pt idx="51">
                  <c:v>89.33202</c:v>
                </c:pt>
                <c:pt idx="52">
                  <c:v>89.33202</c:v>
                </c:pt>
                <c:pt idx="53">
                  <c:v>89.33202</c:v>
                </c:pt>
                <c:pt idx="54">
                  <c:v>89.33202</c:v>
                </c:pt>
                <c:pt idx="55">
                  <c:v>89.33202</c:v>
                </c:pt>
                <c:pt idx="56">
                  <c:v>89.33202</c:v>
                </c:pt>
                <c:pt idx="57">
                  <c:v>89.33202</c:v>
                </c:pt>
                <c:pt idx="58">
                  <c:v>89.33202</c:v>
                </c:pt>
                <c:pt idx="59">
                  <c:v>89.33202</c:v>
                </c:pt>
                <c:pt idx="60">
                  <c:v>89.33202</c:v>
                </c:pt>
                <c:pt idx="61">
                  <c:v>89.33202</c:v>
                </c:pt>
                <c:pt idx="62">
                  <c:v>89.33202</c:v>
                </c:pt>
                <c:pt idx="63">
                  <c:v>89.33202</c:v>
                </c:pt>
                <c:pt idx="64">
                  <c:v>89.33202</c:v>
                </c:pt>
                <c:pt idx="65">
                  <c:v>89.33202</c:v>
                </c:pt>
                <c:pt idx="66">
                  <c:v>89.33202</c:v>
                </c:pt>
                <c:pt idx="67">
                  <c:v>89.33202</c:v>
                </c:pt>
                <c:pt idx="68">
                  <c:v>89.33202</c:v>
                </c:pt>
                <c:pt idx="69">
                  <c:v>89.33202</c:v>
                </c:pt>
                <c:pt idx="70">
                  <c:v>89.33202</c:v>
                </c:pt>
                <c:pt idx="71">
                  <c:v>89.33202</c:v>
                </c:pt>
                <c:pt idx="72">
                  <c:v>89.33202</c:v>
                </c:pt>
                <c:pt idx="73">
                  <c:v>89.33202</c:v>
                </c:pt>
                <c:pt idx="74">
                  <c:v>89.33202</c:v>
                </c:pt>
                <c:pt idx="75">
                  <c:v>89.33202</c:v>
                </c:pt>
                <c:pt idx="76">
                  <c:v>89.33202</c:v>
                </c:pt>
                <c:pt idx="77">
                  <c:v>89.33202</c:v>
                </c:pt>
                <c:pt idx="78">
                  <c:v>89.33202</c:v>
                </c:pt>
                <c:pt idx="79">
                  <c:v>89.33202</c:v>
                </c:pt>
                <c:pt idx="80">
                  <c:v>89.33202</c:v>
                </c:pt>
                <c:pt idx="81">
                  <c:v>89.33202</c:v>
                </c:pt>
                <c:pt idx="82">
                  <c:v>89.33202</c:v>
                </c:pt>
                <c:pt idx="83">
                  <c:v>89.33202</c:v>
                </c:pt>
                <c:pt idx="84">
                  <c:v>89.33202</c:v>
                </c:pt>
                <c:pt idx="85">
                  <c:v>89.33202</c:v>
                </c:pt>
                <c:pt idx="86">
                  <c:v>89.33202</c:v>
                </c:pt>
                <c:pt idx="87">
                  <c:v>89.33202</c:v>
                </c:pt>
                <c:pt idx="88">
                  <c:v>89.33202</c:v>
                </c:pt>
                <c:pt idx="89">
                  <c:v>89.33202</c:v>
                </c:pt>
                <c:pt idx="90">
                  <c:v>89.33202</c:v>
                </c:pt>
                <c:pt idx="91">
                  <c:v>89.33202</c:v>
                </c:pt>
                <c:pt idx="92">
                  <c:v>89.33202</c:v>
                </c:pt>
                <c:pt idx="93">
                  <c:v>89.33202</c:v>
                </c:pt>
                <c:pt idx="94">
                  <c:v>89.33202</c:v>
                </c:pt>
                <c:pt idx="95">
                  <c:v>89.33202</c:v>
                </c:pt>
                <c:pt idx="96">
                  <c:v>89.33202</c:v>
                </c:pt>
                <c:pt idx="97">
                  <c:v>89.33202</c:v>
                </c:pt>
                <c:pt idx="98">
                  <c:v>89.33202</c:v>
                </c:pt>
                <c:pt idx="99">
                  <c:v>89.33202</c:v>
                </c:pt>
                <c:pt idx="100">
                  <c:v>89.33202</c:v>
                </c:pt>
                <c:pt idx="101">
                  <c:v>89.33202</c:v>
                </c:pt>
                <c:pt idx="102">
                  <c:v>89.33202</c:v>
                </c:pt>
                <c:pt idx="103">
                  <c:v>89.33202</c:v>
                </c:pt>
                <c:pt idx="104">
                  <c:v>89.33202</c:v>
                </c:pt>
                <c:pt idx="105">
                  <c:v>89.33202</c:v>
                </c:pt>
                <c:pt idx="106">
                  <c:v>89.33202</c:v>
                </c:pt>
                <c:pt idx="107">
                  <c:v>89.33202</c:v>
                </c:pt>
                <c:pt idx="108">
                  <c:v>89.33202</c:v>
                </c:pt>
                <c:pt idx="109">
                  <c:v>89.33202</c:v>
                </c:pt>
                <c:pt idx="110">
                  <c:v>89.33202</c:v>
                </c:pt>
                <c:pt idx="111">
                  <c:v>89.33202</c:v>
                </c:pt>
                <c:pt idx="112">
                  <c:v>89.33202</c:v>
                </c:pt>
                <c:pt idx="113">
                  <c:v>89.33202</c:v>
                </c:pt>
                <c:pt idx="114">
                  <c:v>89.33202</c:v>
                </c:pt>
                <c:pt idx="115">
                  <c:v>89.33202</c:v>
                </c:pt>
                <c:pt idx="116">
                  <c:v>89.33202</c:v>
                </c:pt>
                <c:pt idx="117">
                  <c:v>89.33202</c:v>
                </c:pt>
                <c:pt idx="118">
                  <c:v>89.33202</c:v>
                </c:pt>
                <c:pt idx="119">
                  <c:v>89.33202</c:v>
                </c:pt>
                <c:pt idx="120">
                  <c:v>89.33202</c:v>
                </c:pt>
                <c:pt idx="121">
                  <c:v>89.33202</c:v>
                </c:pt>
                <c:pt idx="122">
                  <c:v>89.33202</c:v>
                </c:pt>
                <c:pt idx="123">
                  <c:v>89.33202</c:v>
                </c:pt>
                <c:pt idx="124">
                  <c:v>89.33202</c:v>
                </c:pt>
                <c:pt idx="125">
                  <c:v>89.33202</c:v>
                </c:pt>
                <c:pt idx="126">
                  <c:v>89.33202</c:v>
                </c:pt>
                <c:pt idx="127">
                  <c:v>89.33202</c:v>
                </c:pt>
                <c:pt idx="128">
                  <c:v>89.33202</c:v>
                </c:pt>
                <c:pt idx="129">
                  <c:v>89.33202</c:v>
                </c:pt>
                <c:pt idx="130">
                  <c:v>89.33202</c:v>
                </c:pt>
                <c:pt idx="131">
                  <c:v>89.33202</c:v>
                </c:pt>
                <c:pt idx="132">
                  <c:v>89.33202</c:v>
                </c:pt>
                <c:pt idx="133">
                  <c:v>89.33202</c:v>
                </c:pt>
                <c:pt idx="134">
                  <c:v>89.33202</c:v>
                </c:pt>
                <c:pt idx="135">
                  <c:v>89.33202</c:v>
                </c:pt>
                <c:pt idx="136">
                  <c:v>89.33202</c:v>
                </c:pt>
                <c:pt idx="137">
                  <c:v>89.33202</c:v>
                </c:pt>
                <c:pt idx="138">
                  <c:v>89.33202</c:v>
                </c:pt>
                <c:pt idx="139">
                  <c:v>89.33202</c:v>
                </c:pt>
                <c:pt idx="140">
                  <c:v>89.33202</c:v>
                </c:pt>
                <c:pt idx="141">
                  <c:v>89.33202</c:v>
                </c:pt>
                <c:pt idx="142">
                  <c:v>89.33202</c:v>
                </c:pt>
                <c:pt idx="143">
                  <c:v>89.33202</c:v>
                </c:pt>
              </c:numCache>
            </c:numRef>
          </c:val>
          <c:smooth val="0"/>
          <c:extLst xmlns:c16r2="http://schemas.microsoft.com/office/drawing/2015/06/chart">
            <c:ext xmlns:c16="http://schemas.microsoft.com/office/drawing/2014/chart" uri="{C3380CC4-5D6E-409C-BE32-E72D297353CC}">
              <c16:uniqueId val="{0000000C-6176-41D6-97D0-CCB1A3B10ACD}"/>
            </c:ext>
          </c:extLst>
        </c:ser>
        <c:dLbls>
          <c:showLegendKey val="0"/>
          <c:showVal val="0"/>
          <c:showCatName val="0"/>
          <c:showSerName val="0"/>
          <c:showPercent val="0"/>
          <c:showBubbleSize val="0"/>
        </c:dLbls>
        <c:marker val="1"/>
        <c:smooth val="0"/>
        <c:axId val="621516512"/>
        <c:axId val="621524128"/>
      </c:lineChart>
      <c:catAx>
        <c:axId val="621516512"/>
        <c:scaling>
          <c:orientation val="minMax"/>
        </c:scaling>
        <c:delete val="0"/>
        <c:axPos val="b"/>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621524128"/>
        <c:crosses val="autoZero"/>
        <c:auto val="1"/>
        <c:lblAlgn val="ctr"/>
        <c:lblOffset val="100"/>
        <c:noMultiLvlLbl val="0"/>
      </c:catAx>
      <c:valAx>
        <c:axId val="6215241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b="1" dirty="0"/>
                  <a:t>O₃</a:t>
                </a:r>
                <a:r>
                  <a:rPr lang="es-EC" dirty="0"/>
                  <a:t> </a:t>
                </a:r>
                <a:r>
                  <a:rPr lang="es-EC" i="1" dirty="0"/>
                  <a:t>(µg/m³)</a:t>
                </a:r>
              </a:p>
            </c:rich>
          </c:tx>
          <c:layout>
            <c:manualLayout>
              <c:xMode val="edge"/>
              <c:yMode val="edge"/>
              <c:x val="4.7037037037037039E-3"/>
              <c:y val="0.3875859231146062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62151651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bg1"/>
      </a:solidFill>
      <a:round/>
    </a:ln>
    <a:effectLst/>
  </c:spPr>
  <c:txPr>
    <a:bodyPr/>
    <a:lstStyle/>
    <a:p>
      <a:pPr>
        <a:defRPr sz="16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ata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ata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219FDC-3101-4F76-9B36-5A73A3F82759}"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s-ES"/>
        </a:p>
      </dgm:t>
    </dgm:pt>
    <dgm:pt modelId="{D336B062-A650-4725-B954-918B5112118E}">
      <dgm:prSet/>
      <dgm:spPr/>
      <dgm:t>
        <a:bodyPr/>
        <a:lstStyle/>
        <a:p>
          <a:endParaRPr lang="es-ES"/>
        </a:p>
      </dgm:t>
    </dgm:pt>
    <dgm:pt modelId="{5EEF3916-2849-4797-9854-CF636AC905CB}" type="parTrans" cxnId="{4DC16B34-340B-4B4C-9922-8211EBE80961}">
      <dgm:prSet/>
      <dgm:spPr/>
      <dgm:t>
        <a:bodyPr/>
        <a:lstStyle/>
        <a:p>
          <a:endParaRPr lang="es-ES"/>
        </a:p>
      </dgm:t>
    </dgm:pt>
    <dgm:pt modelId="{239C3CBF-23AC-4193-A2D3-047147C4AF5E}" type="sibTrans" cxnId="{4DC16B34-340B-4B4C-9922-8211EBE80961}">
      <dgm:prSet/>
      <dgm:spPr>
        <a:blipFill rotWithShape="1">
          <a:blip xmlns:r="http://schemas.openxmlformats.org/officeDocument/2006/relationships" r:embed="rId1"/>
          <a:stretch>
            <a:fillRect/>
          </a:stretch>
        </a:blipFill>
      </dgm:spPr>
      <dgm:t>
        <a:bodyPr/>
        <a:lstStyle/>
        <a:p>
          <a:endParaRPr lang="es-ES"/>
        </a:p>
      </dgm:t>
    </dgm:pt>
    <dgm:pt modelId="{2675BDA9-0CA9-4F29-87A0-126D6AD12C83}">
      <dgm:prSet phldrT="[Texto]" phldr="1"/>
      <dgm:spPr/>
      <dgm:t>
        <a:bodyPr/>
        <a:lstStyle/>
        <a:p>
          <a:endParaRPr lang="es-ES"/>
        </a:p>
      </dgm:t>
    </dgm:pt>
    <dgm:pt modelId="{42CAEAA8-CB1C-457D-9B64-E1FFE3E1E2F4}" type="parTrans" cxnId="{ADB9A0B0-1A81-4EB8-8EF6-EE57103D77D7}">
      <dgm:prSet/>
      <dgm:spPr/>
      <dgm:t>
        <a:bodyPr/>
        <a:lstStyle/>
        <a:p>
          <a:endParaRPr lang="es-ES"/>
        </a:p>
      </dgm:t>
    </dgm:pt>
    <dgm:pt modelId="{19AC1D4F-68B2-4EC7-A191-0EE73F749FAC}" type="sibTrans" cxnId="{ADB9A0B0-1A81-4EB8-8EF6-EE57103D77D7}">
      <dgm:prSet/>
      <dgm:spPr>
        <a:blipFill rotWithShape="1">
          <a:blip xmlns:r="http://schemas.openxmlformats.org/officeDocument/2006/relationships" r:embed="rId2"/>
          <a:stretch>
            <a:fillRect/>
          </a:stretch>
        </a:blipFill>
      </dgm:spPr>
      <dgm:t>
        <a:bodyPr/>
        <a:lstStyle/>
        <a:p>
          <a:endParaRPr lang="es-ES"/>
        </a:p>
      </dgm:t>
    </dgm:pt>
    <dgm:pt modelId="{8B5C4E93-C0CD-46DC-ABF5-26BC652EF41B}">
      <dgm:prSet phldrT="[Texto]" phldr="1"/>
      <dgm:spPr/>
      <dgm:t>
        <a:bodyPr/>
        <a:lstStyle/>
        <a:p>
          <a:endParaRPr lang="es-ES"/>
        </a:p>
      </dgm:t>
    </dgm:pt>
    <dgm:pt modelId="{1CE46130-A55D-4F88-9195-79FA44D14935}" type="sibTrans" cxnId="{40A49FD6-276B-4137-A5D5-5A5E20679247}">
      <dgm:prSet/>
      <dgm:spPr>
        <a:blipFill rotWithShape="1">
          <a:blip xmlns:r="http://schemas.openxmlformats.org/officeDocument/2006/relationships" r:embed="rId3"/>
          <a:stretch>
            <a:fillRect/>
          </a:stretch>
        </a:blipFill>
      </dgm:spPr>
      <dgm:t>
        <a:bodyPr/>
        <a:lstStyle/>
        <a:p>
          <a:endParaRPr lang="es-ES"/>
        </a:p>
      </dgm:t>
    </dgm:pt>
    <dgm:pt modelId="{18EBA237-E967-44B9-977F-320F56A6C0A6}" type="parTrans" cxnId="{40A49FD6-276B-4137-A5D5-5A5E20679247}">
      <dgm:prSet/>
      <dgm:spPr/>
      <dgm:t>
        <a:bodyPr/>
        <a:lstStyle/>
        <a:p>
          <a:endParaRPr lang="es-ES"/>
        </a:p>
      </dgm:t>
    </dgm:pt>
    <dgm:pt modelId="{8933D09A-F5CC-4BDC-9EA0-0F7B5361FBC3}" type="pres">
      <dgm:prSet presAssocID="{FD219FDC-3101-4F76-9B36-5A73A3F82759}" presName="Name0" presStyleCnt="0">
        <dgm:presLayoutVars>
          <dgm:chMax val="7"/>
          <dgm:chPref val="7"/>
          <dgm:dir/>
        </dgm:presLayoutVars>
      </dgm:prSet>
      <dgm:spPr/>
      <dgm:t>
        <a:bodyPr/>
        <a:lstStyle/>
        <a:p>
          <a:endParaRPr lang="es-ES"/>
        </a:p>
      </dgm:t>
    </dgm:pt>
    <dgm:pt modelId="{E5EE6AEE-90B2-4E79-B374-096AD0190827}" type="pres">
      <dgm:prSet presAssocID="{FD219FDC-3101-4F76-9B36-5A73A3F82759}" presName="Name1" presStyleCnt="0"/>
      <dgm:spPr/>
    </dgm:pt>
    <dgm:pt modelId="{D561D9BD-2FF3-4833-8294-4C09F96251D1}" type="pres">
      <dgm:prSet presAssocID="{239C3CBF-23AC-4193-A2D3-047147C4AF5E}" presName="picture_1" presStyleCnt="0"/>
      <dgm:spPr/>
    </dgm:pt>
    <dgm:pt modelId="{8A21D7F9-3C68-4EAB-A545-395E45B7C719}" type="pres">
      <dgm:prSet presAssocID="{239C3CBF-23AC-4193-A2D3-047147C4AF5E}" presName="pictureRepeatNode" presStyleLbl="alignImgPlace1" presStyleIdx="0" presStyleCnt="3" custScaleX="191698" custScaleY="177147" custLinFactNeighborX="18030" custLinFactNeighborY="-32458"/>
      <dgm:spPr/>
      <dgm:t>
        <a:bodyPr/>
        <a:lstStyle/>
        <a:p>
          <a:endParaRPr lang="es-ES"/>
        </a:p>
      </dgm:t>
    </dgm:pt>
    <dgm:pt modelId="{F1D25169-13FD-473F-9C94-34DA81169BC0}" type="pres">
      <dgm:prSet presAssocID="{D336B062-A650-4725-B954-918B5112118E}" presName="text_1" presStyleLbl="node1" presStyleIdx="0" presStyleCnt="0">
        <dgm:presLayoutVars>
          <dgm:bulletEnabled val="1"/>
        </dgm:presLayoutVars>
      </dgm:prSet>
      <dgm:spPr/>
      <dgm:t>
        <a:bodyPr/>
        <a:lstStyle/>
        <a:p>
          <a:endParaRPr lang="es-ES"/>
        </a:p>
      </dgm:t>
    </dgm:pt>
    <dgm:pt modelId="{F9C811AD-0DBD-4C32-A133-6B9FF6DA9F6D}" type="pres">
      <dgm:prSet presAssocID="{19AC1D4F-68B2-4EC7-A191-0EE73F749FAC}" presName="picture_2" presStyleCnt="0"/>
      <dgm:spPr/>
    </dgm:pt>
    <dgm:pt modelId="{C6139678-70A7-4C61-8F3A-C9A9C03F099A}" type="pres">
      <dgm:prSet presAssocID="{19AC1D4F-68B2-4EC7-A191-0EE73F749FAC}" presName="pictureRepeatNode" presStyleLbl="alignImgPlace1" presStyleIdx="1" presStyleCnt="3" custScaleX="220777" custScaleY="216546" custLinFactX="-158974" custLinFactY="103680" custLinFactNeighborX="-200000" custLinFactNeighborY="200000"/>
      <dgm:spPr/>
      <dgm:t>
        <a:bodyPr/>
        <a:lstStyle/>
        <a:p>
          <a:endParaRPr lang="es-ES"/>
        </a:p>
      </dgm:t>
    </dgm:pt>
    <dgm:pt modelId="{0F5C3B90-36EC-493A-A7CA-9B61078BD792}" type="pres">
      <dgm:prSet presAssocID="{2675BDA9-0CA9-4F29-87A0-126D6AD12C83}" presName="line_2" presStyleLbl="parChTrans1D1" presStyleIdx="0" presStyleCnt="2"/>
      <dgm:spPr/>
    </dgm:pt>
    <dgm:pt modelId="{F4778422-0E3A-4F0B-BC34-C65FB43EDD0A}" type="pres">
      <dgm:prSet presAssocID="{2675BDA9-0CA9-4F29-87A0-126D6AD12C83}" presName="textparent_2" presStyleLbl="node1" presStyleIdx="0" presStyleCnt="0"/>
      <dgm:spPr/>
    </dgm:pt>
    <dgm:pt modelId="{86B20594-C779-4A50-885D-14DE70513763}" type="pres">
      <dgm:prSet presAssocID="{2675BDA9-0CA9-4F29-87A0-126D6AD12C83}" presName="text_2" presStyleLbl="revTx" presStyleIdx="0" presStyleCnt="2">
        <dgm:presLayoutVars>
          <dgm:bulletEnabled val="1"/>
        </dgm:presLayoutVars>
      </dgm:prSet>
      <dgm:spPr/>
      <dgm:t>
        <a:bodyPr/>
        <a:lstStyle/>
        <a:p>
          <a:endParaRPr lang="es-ES"/>
        </a:p>
      </dgm:t>
    </dgm:pt>
    <dgm:pt modelId="{9FF8174D-82B7-4EF6-93BF-87590508FC36}" type="pres">
      <dgm:prSet presAssocID="{1CE46130-A55D-4F88-9195-79FA44D14935}" presName="picture_3" presStyleCnt="0"/>
      <dgm:spPr/>
    </dgm:pt>
    <dgm:pt modelId="{AF978B4A-D29E-4451-AEF8-D97F8881DEAF}" type="pres">
      <dgm:prSet presAssocID="{1CE46130-A55D-4F88-9195-79FA44D14935}" presName="pictureRepeatNode" presStyleLbl="alignImgPlace1" presStyleIdx="2" presStyleCnt="3" custScaleX="220777" custScaleY="216546" custLinFactY="40837" custLinFactNeighborX="-35209" custLinFactNeighborY="100000"/>
      <dgm:spPr/>
      <dgm:t>
        <a:bodyPr/>
        <a:lstStyle/>
        <a:p>
          <a:endParaRPr lang="es-ES"/>
        </a:p>
      </dgm:t>
    </dgm:pt>
    <dgm:pt modelId="{4B419AEA-693F-4617-96C1-5925ABC0465E}" type="pres">
      <dgm:prSet presAssocID="{8B5C4E93-C0CD-46DC-ABF5-26BC652EF41B}" presName="line_3" presStyleLbl="parChTrans1D1" presStyleIdx="1" presStyleCnt="2"/>
      <dgm:spPr/>
    </dgm:pt>
    <dgm:pt modelId="{8428C839-8B7C-4E70-8DC3-0AAA8A773065}" type="pres">
      <dgm:prSet presAssocID="{8B5C4E93-C0CD-46DC-ABF5-26BC652EF41B}" presName="textparent_3" presStyleLbl="node1" presStyleIdx="0" presStyleCnt="0"/>
      <dgm:spPr/>
    </dgm:pt>
    <dgm:pt modelId="{A0B78217-4FC6-4F59-B65F-FD86D2DC8961}" type="pres">
      <dgm:prSet presAssocID="{8B5C4E93-C0CD-46DC-ABF5-26BC652EF41B}" presName="text_3" presStyleLbl="revTx" presStyleIdx="1" presStyleCnt="2">
        <dgm:presLayoutVars>
          <dgm:bulletEnabled val="1"/>
        </dgm:presLayoutVars>
      </dgm:prSet>
      <dgm:spPr/>
      <dgm:t>
        <a:bodyPr/>
        <a:lstStyle/>
        <a:p>
          <a:endParaRPr lang="es-ES"/>
        </a:p>
      </dgm:t>
    </dgm:pt>
  </dgm:ptLst>
  <dgm:cxnLst>
    <dgm:cxn modelId="{FCF66203-39B0-4297-ADEF-CF440B30B698}" type="presOf" srcId="{D336B062-A650-4725-B954-918B5112118E}" destId="{F1D25169-13FD-473F-9C94-34DA81169BC0}" srcOrd="0" destOrd="0" presId="urn:microsoft.com/office/officeart/2008/layout/CircularPictureCallout"/>
    <dgm:cxn modelId="{ADB9A0B0-1A81-4EB8-8EF6-EE57103D77D7}" srcId="{FD219FDC-3101-4F76-9B36-5A73A3F82759}" destId="{2675BDA9-0CA9-4F29-87A0-126D6AD12C83}" srcOrd="1" destOrd="0" parTransId="{42CAEAA8-CB1C-457D-9B64-E1FFE3E1E2F4}" sibTransId="{19AC1D4F-68B2-4EC7-A191-0EE73F749FAC}"/>
    <dgm:cxn modelId="{8FD9FB77-4FE7-4E0E-A441-4ED8D4883942}" type="presOf" srcId="{8B5C4E93-C0CD-46DC-ABF5-26BC652EF41B}" destId="{A0B78217-4FC6-4F59-B65F-FD86D2DC8961}" srcOrd="0" destOrd="0" presId="urn:microsoft.com/office/officeart/2008/layout/CircularPictureCallout"/>
    <dgm:cxn modelId="{40A49FD6-276B-4137-A5D5-5A5E20679247}" srcId="{FD219FDC-3101-4F76-9B36-5A73A3F82759}" destId="{8B5C4E93-C0CD-46DC-ABF5-26BC652EF41B}" srcOrd="2" destOrd="0" parTransId="{18EBA237-E967-44B9-977F-320F56A6C0A6}" sibTransId="{1CE46130-A55D-4F88-9195-79FA44D14935}"/>
    <dgm:cxn modelId="{579A2EEF-C3AA-40FE-98D1-59CB5329D866}" type="presOf" srcId="{1CE46130-A55D-4F88-9195-79FA44D14935}" destId="{AF978B4A-D29E-4451-AEF8-D97F8881DEAF}" srcOrd="0" destOrd="0" presId="urn:microsoft.com/office/officeart/2008/layout/CircularPictureCallout"/>
    <dgm:cxn modelId="{A3FCD9DC-9E75-4CFA-A843-A5AF232CBA38}" type="presOf" srcId="{239C3CBF-23AC-4193-A2D3-047147C4AF5E}" destId="{8A21D7F9-3C68-4EAB-A545-395E45B7C719}" srcOrd="0" destOrd="0" presId="urn:microsoft.com/office/officeart/2008/layout/CircularPictureCallout"/>
    <dgm:cxn modelId="{97580708-9A16-4C58-9000-4229041AB351}" type="presOf" srcId="{FD219FDC-3101-4F76-9B36-5A73A3F82759}" destId="{8933D09A-F5CC-4BDC-9EA0-0F7B5361FBC3}" srcOrd="0" destOrd="0" presId="urn:microsoft.com/office/officeart/2008/layout/CircularPictureCallout"/>
    <dgm:cxn modelId="{4DC16B34-340B-4B4C-9922-8211EBE80961}" srcId="{FD219FDC-3101-4F76-9B36-5A73A3F82759}" destId="{D336B062-A650-4725-B954-918B5112118E}" srcOrd="0" destOrd="0" parTransId="{5EEF3916-2849-4797-9854-CF636AC905CB}" sibTransId="{239C3CBF-23AC-4193-A2D3-047147C4AF5E}"/>
    <dgm:cxn modelId="{2C6016D4-5AD0-4788-BA81-98749EB44237}" type="presOf" srcId="{19AC1D4F-68B2-4EC7-A191-0EE73F749FAC}" destId="{C6139678-70A7-4C61-8F3A-C9A9C03F099A}" srcOrd="0" destOrd="0" presId="urn:microsoft.com/office/officeart/2008/layout/CircularPictureCallout"/>
    <dgm:cxn modelId="{37D0E93B-C54C-4BF6-AC6F-E665743B7DAB}" type="presOf" srcId="{2675BDA9-0CA9-4F29-87A0-126D6AD12C83}" destId="{86B20594-C779-4A50-885D-14DE70513763}" srcOrd="0" destOrd="0" presId="urn:microsoft.com/office/officeart/2008/layout/CircularPictureCallout"/>
    <dgm:cxn modelId="{79E6B30E-71CE-4852-B08E-8A105EC4E2FE}" type="presParOf" srcId="{8933D09A-F5CC-4BDC-9EA0-0F7B5361FBC3}" destId="{E5EE6AEE-90B2-4E79-B374-096AD0190827}" srcOrd="0" destOrd="0" presId="urn:microsoft.com/office/officeart/2008/layout/CircularPictureCallout"/>
    <dgm:cxn modelId="{C7F06CEF-ACBD-44F5-A22E-3DC8E9590EEF}" type="presParOf" srcId="{E5EE6AEE-90B2-4E79-B374-096AD0190827}" destId="{D561D9BD-2FF3-4833-8294-4C09F96251D1}" srcOrd="0" destOrd="0" presId="urn:microsoft.com/office/officeart/2008/layout/CircularPictureCallout"/>
    <dgm:cxn modelId="{88D03FB4-881F-44F1-9646-973895A9FFA8}" type="presParOf" srcId="{D561D9BD-2FF3-4833-8294-4C09F96251D1}" destId="{8A21D7F9-3C68-4EAB-A545-395E45B7C719}" srcOrd="0" destOrd="0" presId="urn:microsoft.com/office/officeart/2008/layout/CircularPictureCallout"/>
    <dgm:cxn modelId="{528CE6F4-281F-4E32-825B-845F55284179}" type="presParOf" srcId="{E5EE6AEE-90B2-4E79-B374-096AD0190827}" destId="{F1D25169-13FD-473F-9C94-34DA81169BC0}" srcOrd="1" destOrd="0" presId="urn:microsoft.com/office/officeart/2008/layout/CircularPictureCallout"/>
    <dgm:cxn modelId="{25B5FFBC-BBF0-4CF4-8966-344861A7301A}" type="presParOf" srcId="{E5EE6AEE-90B2-4E79-B374-096AD0190827}" destId="{F9C811AD-0DBD-4C32-A133-6B9FF6DA9F6D}" srcOrd="2" destOrd="0" presId="urn:microsoft.com/office/officeart/2008/layout/CircularPictureCallout"/>
    <dgm:cxn modelId="{7C3591C1-B4E4-4CBD-A8DB-0183AD1CFD4E}" type="presParOf" srcId="{F9C811AD-0DBD-4C32-A133-6B9FF6DA9F6D}" destId="{C6139678-70A7-4C61-8F3A-C9A9C03F099A}" srcOrd="0" destOrd="0" presId="urn:microsoft.com/office/officeart/2008/layout/CircularPictureCallout"/>
    <dgm:cxn modelId="{87DA47B1-5191-4E06-A271-50BE0F9E4CEA}" type="presParOf" srcId="{E5EE6AEE-90B2-4E79-B374-096AD0190827}" destId="{0F5C3B90-36EC-493A-A7CA-9B61078BD792}" srcOrd="3" destOrd="0" presId="urn:microsoft.com/office/officeart/2008/layout/CircularPictureCallout"/>
    <dgm:cxn modelId="{46B04683-BAE0-42A2-919F-ACEA2E1135F3}" type="presParOf" srcId="{E5EE6AEE-90B2-4E79-B374-096AD0190827}" destId="{F4778422-0E3A-4F0B-BC34-C65FB43EDD0A}" srcOrd="4" destOrd="0" presId="urn:microsoft.com/office/officeart/2008/layout/CircularPictureCallout"/>
    <dgm:cxn modelId="{3F906A47-E666-4F77-867C-D43640DEAEC8}" type="presParOf" srcId="{F4778422-0E3A-4F0B-BC34-C65FB43EDD0A}" destId="{86B20594-C779-4A50-885D-14DE70513763}" srcOrd="0" destOrd="0" presId="urn:microsoft.com/office/officeart/2008/layout/CircularPictureCallout"/>
    <dgm:cxn modelId="{E714FDD9-4B7B-4E5A-9217-008A1914624E}" type="presParOf" srcId="{E5EE6AEE-90B2-4E79-B374-096AD0190827}" destId="{9FF8174D-82B7-4EF6-93BF-87590508FC36}" srcOrd="5" destOrd="0" presId="urn:microsoft.com/office/officeart/2008/layout/CircularPictureCallout"/>
    <dgm:cxn modelId="{74ABBDDD-9402-4F06-A279-7512F52258BE}" type="presParOf" srcId="{9FF8174D-82B7-4EF6-93BF-87590508FC36}" destId="{AF978B4A-D29E-4451-AEF8-D97F8881DEAF}" srcOrd="0" destOrd="0" presId="urn:microsoft.com/office/officeart/2008/layout/CircularPictureCallout"/>
    <dgm:cxn modelId="{996A9009-5A88-40E1-BB87-B69F2948CAC5}" type="presParOf" srcId="{E5EE6AEE-90B2-4E79-B374-096AD0190827}" destId="{4B419AEA-693F-4617-96C1-5925ABC0465E}" srcOrd="6" destOrd="0" presId="urn:microsoft.com/office/officeart/2008/layout/CircularPictureCallout"/>
    <dgm:cxn modelId="{340D0042-6860-490D-BA8B-0A1EB9C860C5}" type="presParOf" srcId="{E5EE6AEE-90B2-4E79-B374-096AD0190827}" destId="{8428C839-8B7C-4E70-8DC3-0AAA8A773065}" srcOrd="7" destOrd="0" presId="urn:microsoft.com/office/officeart/2008/layout/CircularPictureCallout"/>
    <dgm:cxn modelId="{A8B723AA-CB6A-4221-BA9F-499F046F961F}" type="presParOf" srcId="{8428C839-8B7C-4E70-8DC3-0AAA8A773065}" destId="{A0B78217-4FC6-4F59-B65F-FD86D2DC8961}"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F0F6F25-32F4-43F8-99D8-83F69EC35C15}" type="doc">
      <dgm:prSet loTypeId="urn:microsoft.com/office/officeart/2005/8/layout/hChevron3" loCatId="process" qsTypeId="urn:microsoft.com/office/officeart/2005/8/quickstyle/simple5" qsCatId="simple" csTypeId="urn:microsoft.com/office/officeart/2005/8/colors/colorful4" csCatId="colorful" phldr="1"/>
      <dgm:spPr/>
      <dgm:t>
        <a:bodyPr/>
        <a:lstStyle/>
        <a:p>
          <a:endParaRPr lang="es-ES"/>
        </a:p>
      </dgm:t>
    </dgm:pt>
    <dgm:pt modelId="{9B7C1659-21CE-4986-8AA9-2003326CB089}">
      <dgm:prSet phldrT="[Texto]" custT="1"/>
      <dgm:spPr/>
      <dgm:t>
        <a:bodyPr/>
        <a:lstStyle/>
        <a:p>
          <a:pPr algn="ctr"/>
          <a:r>
            <a:rPr lang="es-ES" sz="2000" dirty="0" smtClean="0">
              <a:solidFill>
                <a:schemeClr val="tx1"/>
              </a:solidFill>
              <a:latin typeface="Times New Roman" panose="02020603050405020304" pitchFamily="18" charset="0"/>
              <a:cs typeface="Times New Roman" panose="02020603050405020304" pitchFamily="18" charset="0"/>
            </a:rPr>
            <a:t>Gráfica mensual</a:t>
          </a:r>
          <a:endParaRPr lang="es-ES" sz="2000" dirty="0">
            <a:solidFill>
              <a:schemeClr val="tx1"/>
            </a:solidFill>
            <a:latin typeface="Times New Roman" panose="02020603050405020304" pitchFamily="18" charset="0"/>
            <a:cs typeface="Times New Roman" panose="02020603050405020304" pitchFamily="18" charset="0"/>
          </a:endParaRPr>
        </a:p>
      </dgm:t>
    </dgm:pt>
    <dgm:pt modelId="{4C2F7010-3BB1-4592-A5EF-DE44326490B5}" type="parTrans" cxnId="{74550BCE-7DE5-42B6-A4AF-261EA7AEA800}">
      <dgm:prSet/>
      <dgm:spPr/>
      <dgm:t>
        <a:bodyPr/>
        <a:lstStyle/>
        <a:p>
          <a:pPr algn="ctr"/>
          <a:endParaRPr lang="es-ES" sz="2000">
            <a:solidFill>
              <a:schemeClr val="tx1"/>
            </a:solidFill>
            <a:latin typeface="Times New Roman" panose="02020603050405020304" pitchFamily="18" charset="0"/>
            <a:cs typeface="Times New Roman" panose="02020603050405020304" pitchFamily="18" charset="0"/>
          </a:endParaRPr>
        </a:p>
      </dgm:t>
    </dgm:pt>
    <dgm:pt modelId="{7E0B20B2-41E1-49B7-967E-9B5B0191F505}" type="sibTrans" cxnId="{74550BCE-7DE5-42B6-A4AF-261EA7AEA800}">
      <dgm:prSet/>
      <dgm:spPr/>
      <dgm:t>
        <a:bodyPr/>
        <a:lstStyle/>
        <a:p>
          <a:pPr algn="ctr"/>
          <a:endParaRPr lang="es-ES" sz="2000">
            <a:solidFill>
              <a:schemeClr val="tx1"/>
            </a:solidFill>
            <a:latin typeface="Times New Roman" panose="02020603050405020304" pitchFamily="18" charset="0"/>
            <a:cs typeface="Times New Roman" panose="02020603050405020304" pitchFamily="18" charset="0"/>
          </a:endParaRPr>
        </a:p>
      </dgm:t>
    </dgm:pt>
    <dgm:pt modelId="{0DC783BB-068D-4FD1-B252-1FD005FD9B20}">
      <dgm:prSet phldrT="[Texto]" custT="1"/>
      <dgm:spPr/>
      <dgm:t>
        <a:bodyPr/>
        <a:lstStyle/>
        <a:p>
          <a:pPr algn="ctr"/>
          <a:r>
            <a:rPr lang="es-ES" sz="2000" smtClean="0">
              <a:solidFill>
                <a:schemeClr val="tx1"/>
              </a:solidFill>
              <a:latin typeface="Times New Roman" panose="02020603050405020304" pitchFamily="18" charset="0"/>
              <a:cs typeface="Times New Roman" panose="02020603050405020304" pitchFamily="18" charset="0"/>
            </a:rPr>
            <a:t>Histograma</a:t>
          </a:r>
          <a:endParaRPr lang="es-ES" sz="2000" dirty="0">
            <a:solidFill>
              <a:schemeClr val="tx1"/>
            </a:solidFill>
            <a:latin typeface="Times New Roman" panose="02020603050405020304" pitchFamily="18" charset="0"/>
            <a:cs typeface="Times New Roman" panose="02020603050405020304" pitchFamily="18" charset="0"/>
          </a:endParaRPr>
        </a:p>
      </dgm:t>
    </dgm:pt>
    <dgm:pt modelId="{6D393DF2-8CB7-4CEC-BD5F-5E88C6765503}" type="parTrans" cxnId="{C1478170-531D-4FBC-A7ED-129E3451977B}">
      <dgm:prSet/>
      <dgm:spPr/>
      <dgm:t>
        <a:bodyPr/>
        <a:lstStyle/>
        <a:p>
          <a:pPr algn="ctr"/>
          <a:endParaRPr lang="es-ES" sz="2000">
            <a:solidFill>
              <a:schemeClr val="tx1"/>
            </a:solidFill>
            <a:latin typeface="Times New Roman" panose="02020603050405020304" pitchFamily="18" charset="0"/>
            <a:cs typeface="Times New Roman" panose="02020603050405020304" pitchFamily="18" charset="0"/>
          </a:endParaRPr>
        </a:p>
      </dgm:t>
    </dgm:pt>
    <dgm:pt modelId="{88BEB1C0-DE6F-41AA-B1AD-F0F57D60FAD7}" type="sibTrans" cxnId="{C1478170-531D-4FBC-A7ED-129E3451977B}">
      <dgm:prSet/>
      <dgm:spPr/>
      <dgm:t>
        <a:bodyPr/>
        <a:lstStyle/>
        <a:p>
          <a:pPr algn="ctr"/>
          <a:endParaRPr lang="es-ES" sz="2000">
            <a:solidFill>
              <a:schemeClr val="tx1"/>
            </a:solidFill>
            <a:latin typeface="Times New Roman" panose="02020603050405020304" pitchFamily="18" charset="0"/>
            <a:cs typeface="Times New Roman" panose="02020603050405020304" pitchFamily="18" charset="0"/>
          </a:endParaRPr>
        </a:p>
      </dgm:t>
    </dgm:pt>
    <dgm:pt modelId="{84164710-4D6C-4CAD-877F-FD526DD385E9}">
      <dgm:prSet phldrT="[Texto]" custT="1"/>
      <dgm:spPr/>
      <dgm:t>
        <a:bodyPr/>
        <a:lstStyle/>
        <a:p>
          <a:pPr algn="ctr"/>
          <a:r>
            <a:rPr lang="es-ES" sz="2000" smtClean="0">
              <a:solidFill>
                <a:schemeClr val="tx1"/>
              </a:solidFill>
              <a:latin typeface="Times New Roman" panose="02020603050405020304" pitchFamily="18" charset="0"/>
              <a:cs typeface="Times New Roman" panose="02020603050405020304" pitchFamily="18" charset="0"/>
            </a:rPr>
            <a:t>Diagrama de caja</a:t>
          </a:r>
          <a:endParaRPr lang="es-ES" sz="2000" dirty="0">
            <a:solidFill>
              <a:schemeClr val="tx1"/>
            </a:solidFill>
            <a:latin typeface="Times New Roman" panose="02020603050405020304" pitchFamily="18" charset="0"/>
            <a:cs typeface="Times New Roman" panose="02020603050405020304" pitchFamily="18" charset="0"/>
          </a:endParaRPr>
        </a:p>
      </dgm:t>
    </dgm:pt>
    <dgm:pt modelId="{6DDF78D3-8F03-43F5-8BED-14084EB08C0F}" type="parTrans" cxnId="{F090E49A-F276-47C4-BC6F-D14EBBEA4CED}">
      <dgm:prSet/>
      <dgm:spPr/>
      <dgm:t>
        <a:bodyPr/>
        <a:lstStyle/>
        <a:p>
          <a:pPr algn="ctr"/>
          <a:endParaRPr lang="es-ES" sz="2000">
            <a:solidFill>
              <a:schemeClr val="tx1"/>
            </a:solidFill>
            <a:latin typeface="Times New Roman" panose="02020603050405020304" pitchFamily="18" charset="0"/>
            <a:cs typeface="Times New Roman" panose="02020603050405020304" pitchFamily="18" charset="0"/>
          </a:endParaRPr>
        </a:p>
      </dgm:t>
    </dgm:pt>
    <dgm:pt modelId="{B0CAC39C-E9ED-45D7-840E-3D2F67543259}" type="sibTrans" cxnId="{F090E49A-F276-47C4-BC6F-D14EBBEA4CED}">
      <dgm:prSet/>
      <dgm:spPr/>
      <dgm:t>
        <a:bodyPr/>
        <a:lstStyle/>
        <a:p>
          <a:pPr algn="ctr"/>
          <a:endParaRPr lang="es-ES" sz="2000">
            <a:solidFill>
              <a:schemeClr val="tx1"/>
            </a:solidFill>
            <a:latin typeface="Times New Roman" panose="02020603050405020304" pitchFamily="18" charset="0"/>
            <a:cs typeface="Times New Roman" panose="02020603050405020304" pitchFamily="18" charset="0"/>
          </a:endParaRPr>
        </a:p>
      </dgm:t>
    </dgm:pt>
    <dgm:pt modelId="{B65197D2-632F-4261-A2D6-554E27244674}">
      <dgm:prSet phldrT="[Texto]" custT="1"/>
      <dgm:spPr/>
      <dgm:t>
        <a:bodyPr/>
        <a:lstStyle/>
        <a:p>
          <a:pPr algn="ctr"/>
          <a:r>
            <a:rPr lang="es-ES" sz="2000" dirty="0" smtClean="0">
              <a:solidFill>
                <a:schemeClr val="tx1"/>
              </a:solidFill>
              <a:latin typeface="Times New Roman" panose="02020603050405020304" pitchFamily="18" charset="0"/>
              <a:cs typeface="Times New Roman" panose="02020603050405020304" pitchFamily="18" charset="0"/>
            </a:rPr>
            <a:t>Gráfica 24 horas</a:t>
          </a:r>
          <a:endParaRPr lang="es-ES" sz="2000" dirty="0">
            <a:solidFill>
              <a:schemeClr val="tx1"/>
            </a:solidFill>
            <a:latin typeface="Times New Roman" panose="02020603050405020304" pitchFamily="18" charset="0"/>
            <a:cs typeface="Times New Roman" panose="02020603050405020304" pitchFamily="18" charset="0"/>
          </a:endParaRPr>
        </a:p>
      </dgm:t>
    </dgm:pt>
    <dgm:pt modelId="{C1069498-5EE7-40AA-9668-BBCB55D93EB5}" type="parTrans" cxnId="{389EBF26-886A-4F46-89CB-F7CE429994F1}">
      <dgm:prSet/>
      <dgm:spPr/>
      <dgm:t>
        <a:bodyPr/>
        <a:lstStyle/>
        <a:p>
          <a:pPr algn="ctr"/>
          <a:endParaRPr lang="es-ES" sz="2000">
            <a:solidFill>
              <a:schemeClr val="tx1"/>
            </a:solidFill>
            <a:latin typeface="Times New Roman" panose="02020603050405020304" pitchFamily="18" charset="0"/>
            <a:cs typeface="Times New Roman" panose="02020603050405020304" pitchFamily="18" charset="0"/>
          </a:endParaRPr>
        </a:p>
      </dgm:t>
    </dgm:pt>
    <dgm:pt modelId="{5CAE721E-F984-4344-9A37-278488CDDC92}" type="sibTrans" cxnId="{389EBF26-886A-4F46-89CB-F7CE429994F1}">
      <dgm:prSet/>
      <dgm:spPr/>
      <dgm:t>
        <a:bodyPr/>
        <a:lstStyle/>
        <a:p>
          <a:pPr algn="ctr"/>
          <a:endParaRPr lang="es-ES" sz="2000">
            <a:solidFill>
              <a:schemeClr val="tx1"/>
            </a:solidFill>
            <a:latin typeface="Times New Roman" panose="02020603050405020304" pitchFamily="18" charset="0"/>
            <a:cs typeface="Times New Roman" panose="02020603050405020304" pitchFamily="18" charset="0"/>
          </a:endParaRPr>
        </a:p>
      </dgm:t>
    </dgm:pt>
    <dgm:pt modelId="{0ECD6C41-90E1-4469-AF7D-FC84B93B888D}">
      <dgm:prSet phldrT="[Texto]" custT="1"/>
      <dgm:spPr/>
      <dgm:t>
        <a:bodyPr/>
        <a:lstStyle/>
        <a:p>
          <a:pPr algn="ctr"/>
          <a:r>
            <a:rPr lang="es-ES" sz="2000" smtClean="0">
              <a:solidFill>
                <a:schemeClr val="tx1"/>
              </a:solidFill>
              <a:latin typeface="Times New Roman" panose="02020603050405020304" pitchFamily="18" charset="0"/>
              <a:cs typeface="Times New Roman" panose="02020603050405020304" pitchFamily="18" charset="0"/>
            </a:rPr>
            <a:t>Límites de control</a:t>
          </a:r>
          <a:endParaRPr lang="es-ES" sz="2000" dirty="0">
            <a:solidFill>
              <a:schemeClr val="tx1"/>
            </a:solidFill>
            <a:latin typeface="Times New Roman" panose="02020603050405020304" pitchFamily="18" charset="0"/>
            <a:cs typeface="Times New Roman" panose="02020603050405020304" pitchFamily="18" charset="0"/>
          </a:endParaRPr>
        </a:p>
      </dgm:t>
    </dgm:pt>
    <dgm:pt modelId="{E2DF50BA-46A4-477E-9E13-51CD7F429405}" type="parTrans" cxnId="{FB3BA5DD-DFC4-411B-85C8-0BD42EF59CD0}">
      <dgm:prSet/>
      <dgm:spPr/>
      <dgm:t>
        <a:bodyPr/>
        <a:lstStyle/>
        <a:p>
          <a:pPr algn="ctr"/>
          <a:endParaRPr lang="es-ES" sz="2000">
            <a:solidFill>
              <a:schemeClr val="tx1"/>
            </a:solidFill>
            <a:latin typeface="Times New Roman" panose="02020603050405020304" pitchFamily="18" charset="0"/>
            <a:cs typeface="Times New Roman" panose="02020603050405020304" pitchFamily="18" charset="0"/>
          </a:endParaRPr>
        </a:p>
      </dgm:t>
    </dgm:pt>
    <dgm:pt modelId="{EC35041E-E8B7-4769-86C0-F18412948B0C}" type="sibTrans" cxnId="{FB3BA5DD-DFC4-411B-85C8-0BD42EF59CD0}">
      <dgm:prSet/>
      <dgm:spPr/>
      <dgm:t>
        <a:bodyPr/>
        <a:lstStyle/>
        <a:p>
          <a:pPr algn="ctr"/>
          <a:endParaRPr lang="es-ES" sz="2000">
            <a:solidFill>
              <a:schemeClr val="tx1"/>
            </a:solidFill>
            <a:latin typeface="Times New Roman" panose="02020603050405020304" pitchFamily="18" charset="0"/>
            <a:cs typeface="Times New Roman" panose="02020603050405020304" pitchFamily="18" charset="0"/>
          </a:endParaRPr>
        </a:p>
      </dgm:t>
    </dgm:pt>
    <dgm:pt modelId="{A68C4A10-1702-4FFE-9A3E-5412278652CE}" type="pres">
      <dgm:prSet presAssocID="{1F0F6F25-32F4-43F8-99D8-83F69EC35C15}" presName="Name0" presStyleCnt="0">
        <dgm:presLayoutVars>
          <dgm:dir/>
          <dgm:resizeHandles val="exact"/>
        </dgm:presLayoutVars>
      </dgm:prSet>
      <dgm:spPr/>
      <dgm:t>
        <a:bodyPr/>
        <a:lstStyle/>
        <a:p>
          <a:endParaRPr lang="es-ES"/>
        </a:p>
      </dgm:t>
    </dgm:pt>
    <dgm:pt modelId="{40AAF8DB-0578-4EED-A114-D48277DE456C}" type="pres">
      <dgm:prSet presAssocID="{9B7C1659-21CE-4986-8AA9-2003326CB089}" presName="parTxOnly" presStyleLbl="node1" presStyleIdx="0" presStyleCnt="5">
        <dgm:presLayoutVars>
          <dgm:bulletEnabled val="1"/>
        </dgm:presLayoutVars>
      </dgm:prSet>
      <dgm:spPr/>
      <dgm:t>
        <a:bodyPr/>
        <a:lstStyle/>
        <a:p>
          <a:endParaRPr lang="es-ES"/>
        </a:p>
      </dgm:t>
    </dgm:pt>
    <dgm:pt modelId="{795A9D77-313C-4B89-858E-BC0E2B40366E}" type="pres">
      <dgm:prSet presAssocID="{7E0B20B2-41E1-49B7-967E-9B5B0191F505}" presName="parSpace" presStyleCnt="0"/>
      <dgm:spPr/>
      <dgm:t>
        <a:bodyPr/>
        <a:lstStyle/>
        <a:p>
          <a:endParaRPr lang="es-ES"/>
        </a:p>
      </dgm:t>
    </dgm:pt>
    <dgm:pt modelId="{0F110142-02FB-4D2B-B020-0169E0A2249F}" type="pres">
      <dgm:prSet presAssocID="{B65197D2-632F-4261-A2D6-554E27244674}" presName="parTxOnly" presStyleLbl="node1" presStyleIdx="1" presStyleCnt="5">
        <dgm:presLayoutVars>
          <dgm:bulletEnabled val="1"/>
        </dgm:presLayoutVars>
      </dgm:prSet>
      <dgm:spPr/>
      <dgm:t>
        <a:bodyPr/>
        <a:lstStyle/>
        <a:p>
          <a:endParaRPr lang="es-ES"/>
        </a:p>
      </dgm:t>
    </dgm:pt>
    <dgm:pt modelId="{A2E218A7-61CB-48A2-81C1-19533F48A582}" type="pres">
      <dgm:prSet presAssocID="{5CAE721E-F984-4344-9A37-278488CDDC92}" presName="parSpace" presStyleCnt="0"/>
      <dgm:spPr/>
      <dgm:t>
        <a:bodyPr/>
        <a:lstStyle/>
        <a:p>
          <a:endParaRPr lang="es-ES"/>
        </a:p>
      </dgm:t>
    </dgm:pt>
    <dgm:pt modelId="{B2318D77-2867-4C93-94B6-C3C32AB703B7}" type="pres">
      <dgm:prSet presAssocID="{0DC783BB-068D-4FD1-B252-1FD005FD9B20}" presName="parTxOnly" presStyleLbl="node1" presStyleIdx="2" presStyleCnt="5">
        <dgm:presLayoutVars>
          <dgm:bulletEnabled val="1"/>
        </dgm:presLayoutVars>
      </dgm:prSet>
      <dgm:spPr/>
      <dgm:t>
        <a:bodyPr/>
        <a:lstStyle/>
        <a:p>
          <a:endParaRPr lang="es-ES"/>
        </a:p>
      </dgm:t>
    </dgm:pt>
    <dgm:pt modelId="{75CA2D80-B0AD-41C8-82D5-C74AF0A83D9A}" type="pres">
      <dgm:prSet presAssocID="{88BEB1C0-DE6F-41AA-B1AD-F0F57D60FAD7}" presName="parSpace" presStyleCnt="0"/>
      <dgm:spPr/>
      <dgm:t>
        <a:bodyPr/>
        <a:lstStyle/>
        <a:p>
          <a:endParaRPr lang="es-ES"/>
        </a:p>
      </dgm:t>
    </dgm:pt>
    <dgm:pt modelId="{8AA7D0AD-0EC8-49A9-A903-314CD10405C0}" type="pres">
      <dgm:prSet presAssocID="{84164710-4D6C-4CAD-877F-FD526DD385E9}" presName="parTxOnly" presStyleLbl="node1" presStyleIdx="3" presStyleCnt="5">
        <dgm:presLayoutVars>
          <dgm:bulletEnabled val="1"/>
        </dgm:presLayoutVars>
      </dgm:prSet>
      <dgm:spPr/>
      <dgm:t>
        <a:bodyPr/>
        <a:lstStyle/>
        <a:p>
          <a:endParaRPr lang="es-ES"/>
        </a:p>
      </dgm:t>
    </dgm:pt>
    <dgm:pt modelId="{A8117D1C-EC23-4E38-9BD3-33845F57D57C}" type="pres">
      <dgm:prSet presAssocID="{B0CAC39C-E9ED-45D7-840E-3D2F67543259}" presName="parSpace" presStyleCnt="0"/>
      <dgm:spPr/>
      <dgm:t>
        <a:bodyPr/>
        <a:lstStyle/>
        <a:p>
          <a:endParaRPr lang="es-ES"/>
        </a:p>
      </dgm:t>
    </dgm:pt>
    <dgm:pt modelId="{4C16E548-4CA2-4816-BE38-4B355BE6590F}" type="pres">
      <dgm:prSet presAssocID="{0ECD6C41-90E1-4469-AF7D-FC84B93B888D}" presName="parTxOnly" presStyleLbl="node1" presStyleIdx="4" presStyleCnt="5">
        <dgm:presLayoutVars>
          <dgm:bulletEnabled val="1"/>
        </dgm:presLayoutVars>
      </dgm:prSet>
      <dgm:spPr/>
      <dgm:t>
        <a:bodyPr/>
        <a:lstStyle/>
        <a:p>
          <a:endParaRPr lang="es-ES"/>
        </a:p>
      </dgm:t>
    </dgm:pt>
  </dgm:ptLst>
  <dgm:cxnLst>
    <dgm:cxn modelId="{FB3BA5DD-DFC4-411B-85C8-0BD42EF59CD0}" srcId="{1F0F6F25-32F4-43F8-99D8-83F69EC35C15}" destId="{0ECD6C41-90E1-4469-AF7D-FC84B93B888D}" srcOrd="4" destOrd="0" parTransId="{E2DF50BA-46A4-477E-9E13-51CD7F429405}" sibTransId="{EC35041E-E8B7-4769-86C0-F18412948B0C}"/>
    <dgm:cxn modelId="{389EBF26-886A-4F46-89CB-F7CE429994F1}" srcId="{1F0F6F25-32F4-43F8-99D8-83F69EC35C15}" destId="{B65197D2-632F-4261-A2D6-554E27244674}" srcOrd="1" destOrd="0" parTransId="{C1069498-5EE7-40AA-9668-BBCB55D93EB5}" sibTransId="{5CAE721E-F984-4344-9A37-278488CDDC92}"/>
    <dgm:cxn modelId="{52E82B7A-10EA-43E7-8B9B-1E54816ED502}" type="presOf" srcId="{9B7C1659-21CE-4986-8AA9-2003326CB089}" destId="{40AAF8DB-0578-4EED-A114-D48277DE456C}" srcOrd="0" destOrd="0" presId="urn:microsoft.com/office/officeart/2005/8/layout/hChevron3"/>
    <dgm:cxn modelId="{DCE9071E-4AE0-4815-88D6-2376C21F624B}" type="presOf" srcId="{B65197D2-632F-4261-A2D6-554E27244674}" destId="{0F110142-02FB-4D2B-B020-0169E0A2249F}" srcOrd="0" destOrd="0" presId="urn:microsoft.com/office/officeart/2005/8/layout/hChevron3"/>
    <dgm:cxn modelId="{B30C06C2-9EEB-4421-B5E7-11FF59D59B7F}" type="presOf" srcId="{0ECD6C41-90E1-4469-AF7D-FC84B93B888D}" destId="{4C16E548-4CA2-4816-BE38-4B355BE6590F}" srcOrd="0" destOrd="0" presId="urn:microsoft.com/office/officeart/2005/8/layout/hChevron3"/>
    <dgm:cxn modelId="{74550BCE-7DE5-42B6-A4AF-261EA7AEA800}" srcId="{1F0F6F25-32F4-43F8-99D8-83F69EC35C15}" destId="{9B7C1659-21CE-4986-8AA9-2003326CB089}" srcOrd="0" destOrd="0" parTransId="{4C2F7010-3BB1-4592-A5EF-DE44326490B5}" sibTransId="{7E0B20B2-41E1-49B7-967E-9B5B0191F505}"/>
    <dgm:cxn modelId="{23024ED0-CA39-4169-8DAD-124937708E8A}" type="presOf" srcId="{0DC783BB-068D-4FD1-B252-1FD005FD9B20}" destId="{B2318D77-2867-4C93-94B6-C3C32AB703B7}" srcOrd="0" destOrd="0" presId="urn:microsoft.com/office/officeart/2005/8/layout/hChevron3"/>
    <dgm:cxn modelId="{F090E49A-F276-47C4-BC6F-D14EBBEA4CED}" srcId="{1F0F6F25-32F4-43F8-99D8-83F69EC35C15}" destId="{84164710-4D6C-4CAD-877F-FD526DD385E9}" srcOrd="3" destOrd="0" parTransId="{6DDF78D3-8F03-43F5-8BED-14084EB08C0F}" sibTransId="{B0CAC39C-E9ED-45D7-840E-3D2F67543259}"/>
    <dgm:cxn modelId="{8CCAA21C-A273-42AA-990A-2806EC3E5186}" type="presOf" srcId="{84164710-4D6C-4CAD-877F-FD526DD385E9}" destId="{8AA7D0AD-0EC8-49A9-A903-314CD10405C0}" srcOrd="0" destOrd="0" presId="urn:microsoft.com/office/officeart/2005/8/layout/hChevron3"/>
    <dgm:cxn modelId="{AFF836C2-98EF-4F8A-B7C8-731BFF4AA44B}" type="presOf" srcId="{1F0F6F25-32F4-43F8-99D8-83F69EC35C15}" destId="{A68C4A10-1702-4FFE-9A3E-5412278652CE}" srcOrd="0" destOrd="0" presId="urn:microsoft.com/office/officeart/2005/8/layout/hChevron3"/>
    <dgm:cxn modelId="{C1478170-531D-4FBC-A7ED-129E3451977B}" srcId="{1F0F6F25-32F4-43F8-99D8-83F69EC35C15}" destId="{0DC783BB-068D-4FD1-B252-1FD005FD9B20}" srcOrd="2" destOrd="0" parTransId="{6D393DF2-8CB7-4CEC-BD5F-5E88C6765503}" sibTransId="{88BEB1C0-DE6F-41AA-B1AD-F0F57D60FAD7}"/>
    <dgm:cxn modelId="{53FE2C63-47EC-4C6C-A239-6D6229B87E94}" type="presParOf" srcId="{A68C4A10-1702-4FFE-9A3E-5412278652CE}" destId="{40AAF8DB-0578-4EED-A114-D48277DE456C}" srcOrd="0" destOrd="0" presId="urn:microsoft.com/office/officeart/2005/8/layout/hChevron3"/>
    <dgm:cxn modelId="{B0E6641C-4FE2-44C5-B54C-C7BD3C0111D5}" type="presParOf" srcId="{A68C4A10-1702-4FFE-9A3E-5412278652CE}" destId="{795A9D77-313C-4B89-858E-BC0E2B40366E}" srcOrd="1" destOrd="0" presId="urn:microsoft.com/office/officeart/2005/8/layout/hChevron3"/>
    <dgm:cxn modelId="{7D2E4C00-171C-4688-8907-08C0EF791F2E}" type="presParOf" srcId="{A68C4A10-1702-4FFE-9A3E-5412278652CE}" destId="{0F110142-02FB-4D2B-B020-0169E0A2249F}" srcOrd="2" destOrd="0" presId="urn:microsoft.com/office/officeart/2005/8/layout/hChevron3"/>
    <dgm:cxn modelId="{00302728-4E02-4246-9705-390C177FB52A}" type="presParOf" srcId="{A68C4A10-1702-4FFE-9A3E-5412278652CE}" destId="{A2E218A7-61CB-48A2-81C1-19533F48A582}" srcOrd="3" destOrd="0" presId="urn:microsoft.com/office/officeart/2005/8/layout/hChevron3"/>
    <dgm:cxn modelId="{6450DF1A-0858-4AC4-A34F-51DF86EC5182}" type="presParOf" srcId="{A68C4A10-1702-4FFE-9A3E-5412278652CE}" destId="{B2318D77-2867-4C93-94B6-C3C32AB703B7}" srcOrd="4" destOrd="0" presId="urn:microsoft.com/office/officeart/2005/8/layout/hChevron3"/>
    <dgm:cxn modelId="{E35B7C22-A64D-45A7-B67C-BBA097FEA289}" type="presParOf" srcId="{A68C4A10-1702-4FFE-9A3E-5412278652CE}" destId="{75CA2D80-B0AD-41C8-82D5-C74AF0A83D9A}" srcOrd="5" destOrd="0" presId="urn:microsoft.com/office/officeart/2005/8/layout/hChevron3"/>
    <dgm:cxn modelId="{35C59FCC-5402-4261-B405-05DA4BCCDC31}" type="presParOf" srcId="{A68C4A10-1702-4FFE-9A3E-5412278652CE}" destId="{8AA7D0AD-0EC8-49A9-A903-314CD10405C0}" srcOrd="6" destOrd="0" presId="urn:microsoft.com/office/officeart/2005/8/layout/hChevron3"/>
    <dgm:cxn modelId="{73E923A7-61C5-49A2-B1C9-4ACB8FB52DC2}" type="presParOf" srcId="{A68C4A10-1702-4FFE-9A3E-5412278652CE}" destId="{A8117D1C-EC23-4E38-9BD3-33845F57D57C}" srcOrd="7" destOrd="0" presId="urn:microsoft.com/office/officeart/2005/8/layout/hChevron3"/>
    <dgm:cxn modelId="{3CE11035-6AD7-4C3E-9E2B-1B157D9E8F98}" type="presParOf" srcId="{A68C4A10-1702-4FFE-9A3E-5412278652CE}" destId="{4C16E548-4CA2-4816-BE38-4B355BE6590F}"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26FA0ED-12D3-4160-A412-A445A6F91792}" type="doc">
      <dgm:prSet loTypeId="urn:microsoft.com/office/officeart/2005/8/layout/process1" loCatId="process" qsTypeId="urn:microsoft.com/office/officeart/2005/8/quickstyle/simple1" qsCatId="simple" csTypeId="urn:microsoft.com/office/officeart/2005/8/colors/accent0_1" csCatId="mainScheme" phldr="1"/>
      <dgm:spPr/>
    </dgm:pt>
    <dgm:pt modelId="{7D2EF6E3-B026-4568-9C0F-12BC44F93D34}" type="pres">
      <dgm:prSet presAssocID="{326FA0ED-12D3-4160-A412-A445A6F91792}" presName="Name0" presStyleCnt="0">
        <dgm:presLayoutVars>
          <dgm:dir/>
          <dgm:resizeHandles val="exact"/>
        </dgm:presLayoutVars>
      </dgm:prSet>
      <dgm:spPr/>
    </dgm:pt>
  </dgm:ptLst>
  <dgm:cxnLst>
    <dgm:cxn modelId="{8D6EC7F0-E040-441F-872B-14DB7F96E554}" type="presOf" srcId="{326FA0ED-12D3-4160-A412-A445A6F91792}" destId="{7D2EF6E3-B026-4568-9C0F-12BC44F93D34}"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26FA0ED-12D3-4160-A412-A445A6F91792}" type="doc">
      <dgm:prSet loTypeId="urn:microsoft.com/office/officeart/2005/8/layout/process1" loCatId="process" qsTypeId="urn:microsoft.com/office/officeart/2005/8/quickstyle/simple1" qsCatId="simple" csTypeId="urn:microsoft.com/office/officeart/2005/8/colors/accent0_1" csCatId="mainScheme" phldr="1"/>
      <dgm:spPr/>
    </dgm:pt>
    <dgm:pt modelId="{7D2EF6E3-B026-4568-9C0F-12BC44F93D34}" type="pres">
      <dgm:prSet presAssocID="{326FA0ED-12D3-4160-A412-A445A6F91792}" presName="Name0" presStyleCnt="0">
        <dgm:presLayoutVars>
          <dgm:dir/>
          <dgm:resizeHandles val="exact"/>
        </dgm:presLayoutVars>
      </dgm:prSet>
      <dgm:spPr/>
    </dgm:pt>
  </dgm:ptLst>
  <dgm:cxnLst>
    <dgm:cxn modelId="{72D32418-424B-4DCD-BCFF-BE794C93C399}" type="presOf" srcId="{326FA0ED-12D3-4160-A412-A445A6F91792}" destId="{7D2EF6E3-B026-4568-9C0F-12BC44F93D34}"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26FA0ED-12D3-4160-A412-A445A6F91792}" type="doc">
      <dgm:prSet loTypeId="urn:microsoft.com/office/officeart/2005/8/layout/process1" loCatId="process" qsTypeId="urn:microsoft.com/office/officeart/2005/8/quickstyle/simple1" qsCatId="simple" csTypeId="urn:microsoft.com/office/officeart/2005/8/colors/accent0_1" csCatId="mainScheme" phldr="1"/>
      <dgm:spPr/>
    </dgm:pt>
    <dgm:pt modelId="{7D2EF6E3-B026-4568-9C0F-12BC44F93D34}" type="pres">
      <dgm:prSet presAssocID="{326FA0ED-12D3-4160-A412-A445A6F91792}" presName="Name0" presStyleCnt="0">
        <dgm:presLayoutVars>
          <dgm:dir/>
          <dgm:resizeHandles val="exact"/>
        </dgm:presLayoutVars>
      </dgm:prSet>
      <dgm:spPr/>
    </dgm:pt>
  </dgm:ptLst>
  <dgm:cxnLst>
    <dgm:cxn modelId="{A86D1F27-B4F4-40D8-95AB-BE3AB254AA7E}" type="presOf" srcId="{326FA0ED-12D3-4160-A412-A445A6F91792}" destId="{7D2EF6E3-B026-4568-9C0F-12BC44F93D34}"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26FA0ED-12D3-4160-A412-A445A6F91792}" type="doc">
      <dgm:prSet loTypeId="urn:microsoft.com/office/officeart/2005/8/layout/process1" loCatId="process" qsTypeId="urn:microsoft.com/office/officeart/2005/8/quickstyle/simple1" qsCatId="simple" csTypeId="urn:microsoft.com/office/officeart/2005/8/colors/accent0_1" csCatId="mainScheme" phldr="1"/>
      <dgm:spPr/>
    </dgm:pt>
    <dgm:pt modelId="{7D2EF6E3-B026-4568-9C0F-12BC44F93D34}" type="pres">
      <dgm:prSet presAssocID="{326FA0ED-12D3-4160-A412-A445A6F91792}" presName="Name0" presStyleCnt="0">
        <dgm:presLayoutVars>
          <dgm:dir/>
          <dgm:resizeHandles val="exact"/>
        </dgm:presLayoutVars>
      </dgm:prSet>
      <dgm:spPr/>
    </dgm:pt>
  </dgm:ptLst>
  <dgm:cxnLst>
    <dgm:cxn modelId="{C637118E-E3B8-4E3B-8446-AE94653D15ED}" type="presOf" srcId="{326FA0ED-12D3-4160-A412-A445A6F91792}" destId="{7D2EF6E3-B026-4568-9C0F-12BC44F93D34}"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26FA0ED-12D3-4160-A412-A445A6F91792}" type="doc">
      <dgm:prSet loTypeId="urn:microsoft.com/office/officeart/2005/8/layout/process1" loCatId="process" qsTypeId="urn:microsoft.com/office/officeart/2005/8/quickstyle/simple1" qsCatId="simple" csTypeId="urn:microsoft.com/office/officeart/2005/8/colors/accent0_1" csCatId="mainScheme" phldr="1"/>
      <dgm:spPr/>
    </dgm:pt>
    <dgm:pt modelId="{7D2EF6E3-B026-4568-9C0F-12BC44F93D34}" type="pres">
      <dgm:prSet presAssocID="{326FA0ED-12D3-4160-A412-A445A6F91792}" presName="Name0" presStyleCnt="0">
        <dgm:presLayoutVars>
          <dgm:dir/>
          <dgm:resizeHandles val="exact"/>
        </dgm:presLayoutVars>
      </dgm:prSet>
      <dgm:spPr/>
    </dgm:pt>
  </dgm:ptLst>
  <dgm:cxnLst>
    <dgm:cxn modelId="{88F68F48-017E-4C3B-BF1A-61138BAEBEF6}" type="presOf" srcId="{326FA0ED-12D3-4160-A412-A445A6F91792}" destId="{7D2EF6E3-B026-4568-9C0F-12BC44F93D34}"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26FA0ED-12D3-4160-A412-A445A6F91792}" type="doc">
      <dgm:prSet loTypeId="urn:microsoft.com/office/officeart/2005/8/layout/process1" loCatId="process" qsTypeId="urn:microsoft.com/office/officeart/2005/8/quickstyle/simple1" qsCatId="simple" csTypeId="urn:microsoft.com/office/officeart/2005/8/colors/accent0_1" csCatId="mainScheme" phldr="1"/>
      <dgm:spPr/>
    </dgm:pt>
    <dgm:pt modelId="{7D2EF6E3-B026-4568-9C0F-12BC44F93D34}" type="pres">
      <dgm:prSet presAssocID="{326FA0ED-12D3-4160-A412-A445A6F91792}" presName="Name0" presStyleCnt="0">
        <dgm:presLayoutVars>
          <dgm:dir/>
          <dgm:resizeHandles val="exact"/>
        </dgm:presLayoutVars>
      </dgm:prSet>
      <dgm:spPr/>
    </dgm:pt>
  </dgm:ptLst>
  <dgm:cxnLst>
    <dgm:cxn modelId="{5CE28FCF-30ED-4C6E-9DC3-37BD953FA2F6}" type="presOf" srcId="{326FA0ED-12D3-4160-A412-A445A6F91792}" destId="{7D2EF6E3-B026-4568-9C0F-12BC44F93D34}"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26FA0ED-12D3-4160-A412-A445A6F91792}" type="doc">
      <dgm:prSet loTypeId="urn:microsoft.com/office/officeart/2005/8/layout/process1" loCatId="process" qsTypeId="urn:microsoft.com/office/officeart/2005/8/quickstyle/simple1" qsCatId="simple" csTypeId="urn:microsoft.com/office/officeart/2005/8/colors/accent0_1" csCatId="mainScheme" phldr="1"/>
      <dgm:spPr/>
    </dgm:pt>
    <dgm:pt modelId="{7D2EF6E3-B026-4568-9C0F-12BC44F93D34}" type="pres">
      <dgm:prSet presAssocID="{326FA0ED-12D3-4160-A412-A445A6F91792}" presName="Name0" presStyleCnt="0">
        <dgm:presLayoutVars>
          <dgm:dir/>
          <dgm:resizeHandles val="exact"/>
        </dgm:presLayoutVars>
      </dgm:prSet>
      <dgm:spPr/>
    </dgm:pt>
  </dgm:ptLst>
  <dgm:cxnLst>
    <dgm:cxn modelId="{1926BB16-3324-4478-B15E-7BDDFC37803D}" type="presOf" srcId="{326FA0ED-12D3-4160-A412-A445A6F91792}" destId="{7D2EF6E3-B026-4568-9C0F-12BC44F93D34}"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F5A2DFF-E83F-472D-B65E-4CAC605161B9}" type="doc">
      <dgm:prSet loTypeId="urn:microsoft.com/office/officeart/2005/8/layout/orgChart1" loCatId="hierarchy" qsTypeId="urn:microsoft.com/office/officeart/2005/8/quickstyle/simple4" qsCatId="simple" csTypeId="urn:microsoft.com/office/officeart/2005/8/colors/colorful2" csCatId="colorful" phldr="1"/>
      <dgm:spPr/>
      <dgm:t>
        <a:bodyPr/>
        <a:lstStyle/>
        <a:p>
          <a:endParaRPr lang="es-ES"/>
        </a:p>
      </dgm:t>
    </dgm:pt>
    <dgm:pt modelId="{2C2ECD0B-FCD0-4582-9B53-165151E38FDC}">
      <dgm:prSet phldrT="[Texto]" custT="1"/>
      <dgm:spPr/>
      <dgm:t>
        <a:bodyPr/>
        <a:lstStyle/>
        <a:p>
          <a:r>
            <a:rPr lang="es-ES" sz="1800" smtClean="0">
              <a:solidFill>
                <a:schemeClr val="tx1"/>
              </a:solidFill>
              <a:latin typeface="Times New Roman" panose="02020603050405020304" pitchFamily="18" charset="0"/>
              <a:cs typeface="Times New Roman" panose="02020603050405020304" pitchFamily="18" charset="0"/>
            </a:rPr>
            <a:t>Contaminantes criterio</a:t>
          </a:r>
          <a:endParaRPr lang="es-ES" sz="1800" dirty="0">
            <a:solidFill>
              <a:schemeClr val="tx1"/>
            </a:solidFill>
            <a:latin typeface="Times New Roman" panose="02020603050405020304" pitchFamily="18" charset="0"/>
            <a:cs typeface="Times New Roman" panose="02020603050405020304" pitchFamily="18" charset="0"/>
          </a:endParaRPr>
        </a:p>
      </dgm:t>
    </dgm:pt>
    <dgm:pt modelId="{402BB7F7-47A9-4C64-AD1E-44C3E60B0790}" type="parTrans" cxnId="{5BD177D3-0CCA-4205-A0E8-29331E207F60}">
      <dgm:prSet/>
      <dgm:spPr/>
      <dgm:t>
        <a:bodyPr/>
        <a:lstStyle/>
        <a:p>
          <a:endParaRPr lang="es-ES" sz="1800">
            <a:solidFill>
              <a:schemeClr val="tx1"/>
            </a:solidFill>
          </a:endParaRPr>
        </a:p>
      </dgm:t>
    </dgm:pt>
    <dgm:pt modelId="{AE40D739-CADF-4E89-BD84-BF5D5280C1AC}" type="sibTrans" cxnId="{5BD177D3-0CCA-4205-A0E8-29331E207F60}">
      <dgm:prSet/>
      <dgm:spPr/>
      <dgm:t>
        <a:bodyPr/>
        <a:lstStyle/>
        <a:p>
          <a:endParaRPr lang="es-ES" sz="1800">
            <a:solidFill>
              <a:schemeClr val="tx1"/>
            </a:solidFill>
          </a:endParaRPr>
        </a:p>
      </dgm:t>
    </dgm:pt>
    <dgm:pt modelId="{5609D387-A801-42AA-8B60-17600EF29AA7}">
      <dgm:prSet phldrT="[Texto]" custT="1"/>
      <dgm:spPr/>
      <dgm:t>
        <a:bodyPr/>
        <a:lstStyle/>
        <a:p>
          <a:r>
            <a:rPr lang="es-ES" sz="1800" smtClean="0">
              <a:solidFill>
                <a:schemeClr val="tx1"/>
              </a:solidFill>
              <a:latin typeface="Times New Roman" panose="02020603050405020304" pitchFamily="18" charset="0"/>
              <a:cs typeface="Times New Roman" panose="02020603050405020304" pitchFamily="18" charset="0"/>
            </a:rPr>
            <a:t>Índices ambientales</a:t>
          </a:r>
          <a:endParaRPr lang="es-ES" sz="1800" dirty="0">
            <a:solidFill>
              <a:schemeClr val="tx1"/>
            </a:solidFill>
            <a:latin typeface="Times New Roman" panose="02020603050405020304" pitchFamily="18" charset="0"/>
            <a:cs typeface="Times New Roman" panose="02020603050405020304" pitchFamily="18" charset="0"/>
          </a:endParaRPr>
        </a:p>
      </dgm:t>
    </dgm:pt>
    <dgm:pt modelId="{318D8D66-D58D-4ABF-9BCD-8098798B0183}" type="parTrans" cxnId="{C4F6D681-3674-4153-844D-5880076F8A54}">
      <dgm:prSet/>
      <dgm:spPr/>
      <dgm:t>
        <a:bodyPr/>
        <a:lstStyle/>
        <a:p>
          <a:endParaRPr lang="es-ES" sz="1800">
            <a:solidFill>
              <a:schemeClr val="tx1"/>
            </a:solidFill>
          </a:endParaRPr>
        </a:p>
      </dgm:t>
    </dgm:pt>
    <dgm:pt modelId="{8AC6B6A3-B71B-449E-8B30-5CB5019D577F}" type="sibTrans" cxnId="{C4F6D681-3674-4153-844D-5880076F8A54}">
      <dgm:prSet/>
      <dgm:spPr/>
      <dgm:t>
        <a:bodyPr/>
        <a:lstStyle/>
        <a:p>
          <a:endParaRPr lang="es-ES" sz="1800">
            <a:solidFill>
              <a:schemeClr val="tx1"/>
            </a:solidFill>
          </a:endParaRPr>
        </a:p>
      </dgm:t>
    </dgm:pt>
    <dgm:pt modelId="{4F4EB2EB-D835-4D76-93A0-C6AD660ED896}">
      <dgm:prSet phldrT="[Texto]" custT="1"/>
      <dgm:spPr/>
      <dgm:t>
        <a:bodyPr/>
        <a:lstStyle/>
        <a:p>
          <a:r>
            <a:rPr lang="es-ES" sz="1800" smtClean="0">
              <a:solidFill>
                <a:schemeClr val="tx1"/>
              </a:solidFill>
              <a:latin typeface="Times New Roman" panose="02020603050405020304" pitchFamily="18" charset="0"/>
              <a:cs typeface="Times New Roman" panose="02020603050405020304" pitchFamily="18" charset="0"/>
            </a:rPr>
            <a:t>Bandas MS</a:t>
          </a:r>
          <a:endParaRPr lang="es-ES" sz="1800" dirty="0">
            <a:solidFill>
              <a:schemeClr val="tx1"/>
            </a:solidFill>
            <a:latin typeface="Times New Roman" panose="02020603050405020304" pitchFamily="18" charset="0"/>
            <a:cs typeface="Times New Roman" panose="02020603050405020304" pitchFamily="18" charset="0"/>
          </a:endParaRPr>
        </a:p>
      </dgm:t>
    </dgm:pt>
    <dgm:pt modelId="{D1530542-A686-4DAF-9D5C-C9C5D1D5A444}" type="parTrans" cxnId="{FDF35BB2-91A6-4C65-8120-AFF25EC80A23}">
      <dgm:prSet/>
      <dgm:spPr/>
      <dgm:t>
        <a:bodyPr/>
        <a:lstStyle/>
        <a:p>
          <a:endParaRPr lang="es-ES" sz="1800">
            <a:solidFill>
              <a:schemeClr val="tx1"/>
            </a:solidFill>
          </a:endParaRPr>
        </a:p>
      </dgm:t>
    </dgm:pt>
    <dgm:pt modelId="{E27F1CDA-F82A-4198-A211-E82FF7EB4C19}" type="sibTrans" cxnId="{FDF35BB2-91A6-4C65-8120-AFF25EC80A23}">
      <dgm:prSet/>
      <dgm:spPr/>
      <dgm:t>
        <a:bodyPr/>
        <a:lstStyle/>
        <a:p>
          <a:endParaRPr lang="es-ES" sz="1800">
            <a:solidFill>
              <a:schemeClr val="tx1"/>
            </a:solidFill>
          </a:endParaRPr>
        </a:p>
      </dgm:t>
    </dgm:pt>
    <dgm:pt modelId="{E507C4CF-FF22-4192-81C2-8818BBD335E6}">
      <dgm:prSet phldrT="[Texto]" custT="1"/>
      <dgm:spPr/>
      <dgm:t>
        <a:bodyPr/>
        <a:lstStyle/>
        <a:p>
          <a:r>
            <a:rPr lang="es-ES" sz="1800" smtClean="0">
              <a:solidFill>
                <a:schemeClr val="tx1"/>
              </a:solidFill>
              <a:latin typeface="Times New Roman" panose="02020603050405020304" pitchFamily="18" charset="0"/>
              <a:cs typeface="Times New Roman" panose="02020603050405020304" pitchFamily="18" charset="0"/>
            </a:rPr>
            <a:t> Coordenadas geográficas</a:t>
          </a:r>
          <a:endParaRPr lang="es-ES" sz="1800" dirty="0">
            <a:solidFill>
              <a:schemeClr val="tx1"/>
            </a:solidFill>
            <a:latin typeface="Times New Roman" panose="02020603050405020304" pitchFamily="18" charset="0"/>
            <a:cs typeface="Times New Roman" panose="02020603050405020304" pitchFamily="18" charset="0"/>
          </a:endParaRPr>
        </a:p>
      </dgm:t>
    </dgm:pt>
    <dgm:pt modelId="{228F1F3C-CAFB-4E39-A7DF-6D909D5012FB}" type="parTrans" cxnId="{BD8AF761-3FC6-4208-A7E9-FBCB83E641C7}">
      <dgm:prSet/>
      <dgm:spPr/>
      <dgm:t>
        <a:bodyPr/>
        <a:lstStyle/>
        <a:p>
          <a:endParaRPr lang="es-ES" sz="1800">
            <a:solidFill>
              <a:schemeClr val="tx1"/>
            </a:solidFill>
          </a:endParaRPr>
        </a:p>
      </dgm:t>
    </dgm:pt>
    <dgm:pt modelId="{16729022-3082-45A5-8242-9AD143782BD1}" type="sibTrans" cxnId="{BD8AF761-3FC6-4208-A7E9-FBCB83E641C7}">
      <dgm:prSet/>
      <dgm:spPr/>
      <dgm:t>
        <a:bodyPr/>
        <a:lstStyle/>
        <a:p>
          <a:endParaRPr lang="es-ES" sz="1800">
            <a:solidFill>
              <a:schemeClr val="tx1"/>
            </a:solidFill>
          </a:endParaRPr>
        </a:p>
      </dgm:t>
    </dgm:pt>
    <dgm:pt modelId="{566F728F-A7C8-4991-A63A-2A3DBAA195E9}">
      <dgm:prSet phldrT="[Texto]" custT="1"/>
      <dgm:spPr/>
      <dgm:t>
        <a:bodyPr/>
        <a:lstStyle/>
        <a:p>
          <a:r>
            <a:rPr lang="es-ES" sz="1800" smtClean="0">
              <a:solidFill>
                <a:schemeClr val="tx1"/>
              </a:solidFill>
              <a:latin typeface="Times New Roman" panose="02020603050405020304" pitchFamily="18" charset="0"/>
              <a:cs typeface="Times New Roman" panose="02020603050405020304" pitchFamily="18" charset="0"/>
            </a:rPr>
            <a:t>Variables meteorológicas</a:t>
          </a:r>
          <a:endParaRPr lang="es-ES" sz="1800" dirty="0">
            <a:solidFill>
              <a:schemeClr val="tx1"/>
            </a:solidFill>
            <a:latin typeface="Times New Roman" panose="02020603050405020304" pitchFamily="18" charset="0"/>
            <a:cs typeface="Times New Roman" panose="02020603050405020304" pitchFamily="18" charset="0"/>
          </a:endParaRPr>
        </a:p>
      </dgm:t>
    </dgm:pt>
    <dgm:pt modelId="{ECB07825-80E5-4FB2-A4A8-E6FCE553E009}" type="parTrans" cxnId="{25AC92F1-E854-4AAA-9F21-49692E711FC2}">
      <dgm:prSet/>
      <dgm:spPr/>
      <dgm:t>
        <a:bodyPr/>
        <a:lstStyle/>
        <a:p>
          <a:endParaRPr lang="es-ES" sz="1800">
            <a:solidFill>
              <a:schemeClr val="tx1"/>
            </a:solidFill>
          </a:endParaRPr>
        </a:p>
      </dgm:t>
    </dgm:pt>
    <dgm:pt modelId="{B913DE79-C64C-4195-9ABD-52A953BA40E5}" type="sibTrans" cxnId="{25AC92F1-E854-4AAA-9F21-49692E711FC2}">
      <dgm:prSet/>
      <dgm:spPr/>
      <dgm:t>
        <a:bodyPr/>
        <a:lstStyle/>
        <a:p>
          <a:endParaRPr lang="es-ES" sz="1800">
            <a:solidFill>
              <a:schemeClr val="tx1"/>
            </a:solidFill>
          </a:endParaRPr>
        </a:p>
      </dgm:t>
    </dgm:pt>
    <dgm:pt modelId="{4E9A3405-1992-42EC-9DA1-66C91A20C181}">
      <dgm:prSet phldrT="[Texto]" custT="1"/>
      <dgm:spPr/>
      <dgm:t>
        <a:bodyPr/>
        <a:lstStyle/>
        <a:p>
          <a:endParaRPr lang="es-ES" sz="1800" dirty="0">
            <a:solidFill>
              <a:schemeClr val="tx1"/>
            </a:solidFill>
            <a:latin typeface="Times New Roman" panose="02020603050405020304" pitchFamily="18" charset="0"/>
            <a:cs typeface="Times New Roman" panose="02020603050405020304" pitchFamily="18" charset="0"/>
          </a:endParaRPr>
        </a:p>
      </dgm:t>
    </dgm:pt>
    <dgm:pt modelId="{612AA24A-2B8D-46AA-A474-9B5160411357}" type="parTrans" cxnId="{0BB58A09-4554-4174-8A74-985497EFA67C}">
      <dgm:prSet/>
      <dgm:spPr/>
      <dgm:t>
        <a:bodyPr/>
        <a:lstStyle/>
        <a:p>
          <a:endParaRPr lang="es-ES">
            <a:solidFill>
              <a:schemeClr val="tx1"/>
            </a:solidFill>
          </a:endParaRPr>
        </a:p>
      </dgm:t>
    </dgm:pt>
    <dgm:pt modelId="{D3FD64F9-F731-4967-8FB7-9F83BC2B5D7F}" type="sibTrans" cxnId="{0BB58A09-4554-4174-8A74-985497EFA67C}">
      <dgm:prSet/>
      <dgm:spPr/>
      <dgm:t>
        <a:bodyPr/>
        <a:lstStyle/>
        <a:p>
          <a:endParaRPr lang="es-ES">
            <a:solidFill>
              <a:schemeClr val="tx1"/>
            </a:solidFill>
          </a:endParaRPr>
        </a:p>
      </dgm:t>
    </dgm:pt>
    <dgm:pt modelId="{88C0617A-848F-4F65-99C2-4487FB51646A}">
      <dgm:prSet phldrT="[Texto]" custT="1"/>
      <dgm:spPr/>
      <dgm:t>
        <a:bodyPr/>
        <a:lstStyle/>
        <a:p>
          <a:endParaRPr lang="es-ES" sz="1800" dirty="0">
            <a:solidFill>
              <a:schemeClr val="tx1"/>
            </a:solidFill>
            <a:latin typeface="Times New Roman" panose="02020603050405020304" pitchFamily="18" charset="0"/>
            <a:cs typeface="Times New Roman" panose="02020603050405020304" pitchFamily="18" charset="0"/>
          </a:endParaRPr>
        </a:p>
      </dgm:t>
    </dgm:pt>
    <dgm:pt modelId="{02356DEA-FF4A-4A78-A8FC-4CEDAA97E7E6}" type="parTrans" cxnId="{30DDF4F9-D933-44C7-B396-55536CB6437C}">
      <dgm:prSet/>
      <dgm:spPr/>
      <dgm:t>
        <a:bodyPr/>
        <a:lstStyle/>
        <a:p>
          <a:endParaRPr lang="es-ES">
            <a:solidFill>
              <a:schemeClr val="tx1"/>
            </a:solidFill>
          </a:endParaRPr>
        </a:p>
      </dgm:t>
    </dgm:pt>
    <dgm:pt modelId="{1177ED4E-BD05-4BF7-87F0-89E9CACB4A18}" type="sibTrans" cxnId="{30DDF4F9-D933-44C7-B396-55536CB6437C}">
      <dgm:prSet/>
      <dgm:spPr/>
      <dgm:t>
        <a:bodyPr/>
        <a:lstStyle/>
        <a:p>
          <a:endParaRPr lang="es-ES">
            <a:solidFill>
              <a:schemeClr val="tx1"/>
            </a:solidFill>
          </a:endParaRPr>
        </a:p>
      </dgm:t>
    </dgm:pt>
    <dgm:pt modelId="{93054461-388C-439A-A5D7-3094EB781618}">
      <dgm:prSet phldrT="[Texto]" custT="1"/>
      <dgm:spPr/>
      <dgm:t>
        <a:bodyPr/>
        <a:lstStyle/>
        <a:p>
          <a:endParaRPr lang="es-ES" sz="1800" dirty="0">
            <a:solidFill>
              <a:schemeClr val="tx1"/>
            </a:solidFill>
            <a:latin typeface="Times New Roman" panose="02020603050405020304" pitchFamily="18" charset="0"/>
            <a:cs typeface="Times New Roman" panose="02020603050405020304" pitchFamily="18" charset="0"/>
          </a:endParaRPr>
        </a:p>
      </dgm:t>
    </dgm:pt>
    <dgm:pt modelId="{3E26DB76-AECC-4669-9CD4-F09FD2E30770}" type="parTrans" cxnId="{ED259855-C9C7-4913-8056-6BAFE9D1163C}">
      <dgm:prSet/>
      <dgm:spPr/>
      <dgm:t>
        <a:bodyPr/>
        <a:lstStyle/>
        <a:p>
          <a:endParaRPr lang="es-ES">
            <a:solidFill>
              <a:schemeClr val="tx1"/>
            </a:solidFill>
          </a:endParaRPr>
        </a:p>
      </dgm:t>
    </dgm:pt>
    <dgm:pt modelId="{85ED490D-ECDA-4DA7-A8C5-231062B82963}" type="sibTrans" cxnId="{ED259855-C9C7-4913-8056-6BAFE9D1163C}">
      <dgm:prSet/>
      <dgm:spPr/>
      <dgm:t>
        <a:bodyPr/>
        <a:lstStyle/>
        <a:p>
          <a:endParaRPr lang="es-ES">
            <a:solidFill>
              <a:schemeClr val="tx1"/>
            </a:solidFill>
          </a:endParaRPr>
        </a:p>
      </dgm:t>
    </dgm:pt>
    <dgm:pt modelId="{C2F2BD87-A4A3-404A-8607-41126D262B0C}">
      <dgm:prSet phldrT="[Texto]" custT="1"/>
      <dgm:spPr/>
      <dgm:t>
        <a:bodyPr/>
        <a:lstStyle/>
        <a:p>
          <a:endParaRPr lang="es-ES" sz="1800" dirty="0">
            <a:solidFill>
              <a:schemeClr val="tx1"/>
            </a:solidFill>
            <a:latin typeface="Times New Roman" panose="02020603050405020304" pitchFamily="18" charset="0"/>
            <a:cs typeface="Times New Roman" panose="02020603050405020304" pitchFamily="18" charset="0"/>
          </a:endParaRPr>
        </a:p>
      </dgm:t>
    </dgm:pt>
    <dgm:pt modelId="{958DAF9C-0667-4A56-B78F-1B032DF9F86E}" type="parTrans" cxnId="{9455A383-9D51-4A9A-B3E9-2740A2B1F058}">
      <dgm:prSet/>
      <dgm:spPr/>
      <dgm:t>
        <a:bodyPr/>
        <a:lstStyle/>
        <a:p>
          <a:endParaRPr lang="es-ES">
            <a:solidFill>
              <a:schemeClr val="tx1"/>
            </a:solidFill>
          </a:endParaRPr>
        </a:p>
      </dgm:t>
    </dgm:pt>
    <dgm:pt modelId="{6528D834-959B-47BA-8F68-E2E85461C026}" type="sibTrans" cxnId="{9455A383-9D51-4A9A-B3E9-2740A2B1F058}">
      <dgm:prSet/>
      <dgm:spPr/>
      <dgm:t>
        <a:bodyPr/>
        <a:lstStyle/>
        <a:p>
          <a:endParaRPr lang="es-ES">
            <a:solidFill>
              <a:schemeClr val="tx1"/>
            </a:solidFill>
          </a:endParaRPr>
        </a:p>
      </dgm:t>
    </dgm:pt>
    <dgm:pt modelId="{C761F36E-1F87-46C4-8124-E0FDDDA0997B}">
      <dgm:prSet phldrT="[Texto]" custT="1"/>
      <dgm:spPr/>
      <dgm:t>
        <a:bodyPr/>
        <a:lstStyle/>
        <a:p>
          <a:endParaRPr lang="es-ES" sz="1800" dirty="0">
            <a:solidFill>
              <a:schemeClr val="tx1"/>
            </a:solidFill>
            <a:latin typeface="Times New Roman" panose="02020603050405020304" pitchFamily="18" charset="0"/>
            <a:cs typeface="Times New Roman" panose="02020603050405020304" pitchFamily="18" charset="0"/>
          </a:endParaRPr>
        </a:p>
      </dgm:t>
    </dgm:pt>
    <dgm:pt modelId="{1A7920F0-6EC4-4933-927D-8E546B98EE7B}" type="parTrans" cxnId="{65E27A52-B245-4D8F-A179-E441A09349EE}">
      <dgm:prSet/>
      <dgm:spPr/>
      <dgm:t>
        <a:bodyPr/>
        <a:lstStyle/>
        <a:p>
          <a:endParaRPr lang="es-ES">
            <a:solidFill>
              <a:schemeClr val="tx1"/>
            </a:solidFill>
          </a:endParaRPr>
        </a:p>
      </dgm:t>
    </dgm:pt>
    <dgm:pt modelId="{CF656793-EB97-41A9-A0E1-3C947C44C49D}" type="sibTrans" cxnId="{65E27A52-B245-4D8F-A179-E441A09349EE}">
      <dgm:prSet/>
      <dgm:spPr/>
      <dgm:t>
        <a:bodyPr/>
        <a:lstStyle/>
        <a:p>
          <a:endParaRPr lang="es-ES">
            <a:solidFill>
              <a:schemeClr val="tx1"/>
            </a:solidFill>
          </a:endParaRPr>
        </a:p>
      </dgm:t>
    </dgm:pt>
    <dgm:pt modelId="{B2069622-2164-4567-98CF-CEC09687FDB2}" type="pres">
      <dgm:prSet presAssocID="{1F5A2DFF-E83F-472D-B65E-4CAC605161B9}" presName="hierChild1" presStyleCnt="0">
        <dgm:presLayoutVars>
          <dgm:orgChart val="1"/>
          <dgm:chPref val="1"/>
          <dgm:dir/>
          <dgm:animOne val="branch"/>
          <dgm:animLvl val="lvl"/>
          <dgm:resizeHandles/>
        </dgm:presLayoutVars>
      </dgm:prSet>
      <dgm:spPr/>
      <dgm:t>
        <a:bodyPr/>
        <a:lstStyle/>
        <a:p>
          <a:endParaRPr lang="es-ES"/>
        </a:p>
      </dgm:t>
    </dgm:pt>
    <dgm:pt modelId="{7E18D0A8-6EAF-4C5D-B1D4-7F5FC8A57E55}" type="pres">
      <dgm:prSet presAssocID="{2C2ECD0B-FCD0-4582-9B53-165151E38FDC}" presName="hierRoot1" presStyleCnt="0">
        <dgm:presLayoutVars>
          <dgm:hierBranch val="init"/>
        </dgm:presLayoutVars>
      </dgm:prSet>
      <dgm:spPr/>
      <dgm:t>
        <a:bodyPr/>
        <a:lstStyle/>
        <a:p>
          <a:endParaRPr lang="es-ES"/>
        </a:p>
      </dgm:t>
    </dgm:pt>
    <dgm:pt modelId="{8655803C-EB92-404D-B46C-43F237251695}" type="pres">
      <dgm:prSet presAssocID="{2C2ECD0B-FCD0-4582-9B53-165151E38FDC}" presName="rootComposite1" presStyleCnt="0"/>
      <dgm:spPr/>
      <dgm:t>
        <a:bodyPr/>
        <a:lstStyle/>
        <a:p>
          <a:endParaRPr lang="es-ES"/>
        </a:p>
      </dgm:t>
    </dgm:pt>
    <dgm:pt modelId="{6FCA0335-5BF6-436C-8531-3562D22999F0}" type="pres">
      <dgm:prSet presAssocID="{2C2ECD0B-FCD0-4582-9B53-165151E38FDC}" presName="rootText1" presStyleLbl="node0" presStyleIdx="0" presStyleCnt="5" custScaleX="112526" custScaleY="77346">
        <dgm:presLayoutVars>
          <dgm:chPref val="3"/>
        </dgm:presLayoutVars>
      </dgm:prSet>
      <dgm:spPr/>
      <dgm:t>
        <a:bodyPr/>
        <a:lstStyle/>
        <a:p>
          <a:endParaRPr lang="es-ES"/>
        </a:p>
      </dgm:t>
    </dgm:pt>
    <dgm:pt modelId="{E14C5D54-52E9-4184-B01C-31FECBD349AA}" type="pres">
      <dgm:prSet presAssocID="{2C2ECD0B-FCD0-4582-9B53-165151E38FDC}" presName="rootConnector1" presStyleLbl="node1" presStyleIdx="0" presStyleCnt="0"/>
      <dgm:spPr/>
      <dgm:t>
        <a:bodyPr/>
        <a:lstStyle/>
        <a:p>
          <a:endParaRPr lang="es-ES"/>
        </a:p>
      </dgm:t>
    </dgm:pt>
    <dgm:pt modelId="{D075D908-1978-4F8D-93B4-EBF9BFAE534F}" type="pres">
      <dgm:prSet presAssocID="{2C2ECD0B-FCD0-4582-9B53-165151E38FDC}" presName="hierChild2" presStyleCnt="0"/>
      <dgm:spPr/>
      <dgm:t>
        <a:bodyPr/>
        <a:lstStyle/>
        <a:p>
          <a:endParaRPr lang="es-ES"/>
        </a:p>
      </dgm:t>
    </dgm:pt>
    <dgm:pt modelId="{BB4DB241-7BA3-4DD1-8918-05C7CFA8ED03}" type="pres">
      <dgm:prSet presAssocID="{612AA24A-2B8D-46AA-A474-9B5160411357}" presName="Name37" presStyleLbl="parChTrans1D2" presStyleIdx="0" presStyleCnt="5"/>
      <dgm:spPr/>
      <dgm:t>
        <a:bodyPr/>
        <a:lstStyle/>
        <a:p>
          <a:endParaRPr lang="es-ES"/>
        </a:p>
      </dgm:t>
    </dgm:pt>
    <dgm:pt modelId="{0B334085-4DD5-4267-9544-2E4B928C2300}" type="pres">
      <dgm:prSet presAssocID="{4E9A3405-1992-42EC-9DA1-66C91A20C181}" presName="hierRoot2" presStyleCnt="0">
        <dgm:presLayoutVars>
          <dgm:hierBranch val="init"/>
        </dgm:presLayoutVars>
      </dgm:prSet>
      <dgm:spPr/>
      <dgm:t>
        <a:bodyPr/>
        <a:lstStyle/>
        <a:p>
          <a:endParaRPr lang="es-ES"/>
        </a:p>
      </dgm:t>
    </dgm:pt>
    <dgm:pt modelId="{F040BAC4-AD67-4D81-B04F-8EBD18AD905C}" type="pres">
      <dgm:prSet presAssocID="{4E9A3405-1992-42EC-9DA1-66C91A20C181}" presName="rootComposite" presStyleCnt="0"/>
      <dgm:spPr/>
      <dgm:t>
        <a:bodyPr/>
        <a:lstStyle/>
        <a:p>
          <a:endParaRPr lang="es-ES"/>
        </a:p>
      </dgm:t>
    </dgm:pt>
    <dgm:pt modelId="{F903A6A3-563E-417A-95F3-7C04BCAB5CB5}" type="pres">
      <dgm:prSet presAssocID="{4E9A3405-1992-42EC-9DA1-66C91A20C181}" presName="rootText" presStyleLbl="node2" presStyleIdx="0" presStyleCnt="5" custScaleX="112526" custScaleY="132772">
        <dgm:presLayoutVars>
          <dgm:chPref val="3"/>
        </dgm:presLayoutVars>
      </dgm:prSet>
      <dgm:spPr/>
      <dgm:t>
        <a:bodyPr/>
        <a:lstStyle/>
        <a:p>
          <a:endParaRPr lang="es-ES"/>
        </a:p>
      </dgm:t>
    </dgm:pt>
    <dgm:pt modelId="{DCAFF25B-4ED1-44B9-9404-756FFE395F4F}" type="pres">
      <dgm:prSet presAssocID="{4E9A3405-1992-42EC-9DA1-66C91A20C181}" presName="rootConnector" presStyleLbl="node2" presStyleIdx="0" presStyleCnt="5"/>
      <dgm:spPr/>
      <dgm:t>
        <a:bodyPr/>
        <a:lstStyle/>
        <a:p>
          <a:endParaRPr lang="es-ES"/>
        </a:p>
      </dgm:t>
    </dgm:pt>
    <dgm:pt modelId="{07B15178-905B-4182-9318-776378BAA6B3}" type="pres">
      <dgm:prSet presAssocID="{4E9A3405-1992-42EC-9DA1-66C91A20C181}" presName="hierChild4" presStyleCnt="0"/>
      <dgm:spPr/>
      <dgm:t>
        <a:bodyPr/>
        <a:lstStyle/>
        <a:p>
          <a:endParaRPr lang="es-ES"/>
        </a:p>
      </dgm:t>
    </dgm:pt>
    <dgm:pt modelId="{5C08E8DE-904F-4841-AA6C-F0CB9E408386}" type="pres">
      <dgm:prSet presAssocID="{4E9A3405-1992-42EC-9DA1-66C91A20C181}" presName="hierChild5" presStyleCnt="0"/>
      <dgm:spPr/>
      <dgm:t>
        <a:bodyPr/>
        <a:lstStyle/>
        <a:p>
          <a:endParaRPr lang="es-ES"/>
        </a:p>
      </dgm:t>
    </dgm:pt>
    <dgm:pt modelId="{FE339B56-4FF0-4A60-A1C4-D2035AE83963}" type="pres">
      <dgm:prSet presAssocID="{2C2ECD0B-FCD0-4582-9B53-165151E38FDC}" presName="hierChild3" presStyleCnt="0"/>
      <dgm:spPr/>
      <dgm:t>
        <a:bodyPr/>
        <a:lstStyle/>
        <a:p>
          <a:endParaRPr lang="es-ES"/>
        </a:p>
      </dgm:t>
    </dgm:pt>
    <dgm:pt modelId="{CF04A5DC-5B63-4E2A-B61D-A587533D69EB}" type="pres">
      <dgm:prSet presAssocID="{566F728F-A7C8-4991-A63A-2A3DBAA195E9}" presName="hierRoot1" presStyleCnt="0">
        <dgm:presLayoutVars>
          <dgm:hierBranch val="init"/>
        </dgm:presLayoutVars>
      </dgm:prSet>
      <dgm:spPr/>
      <dgm:t>
        <a:bodyPr/>
        <a:lstStyle/>
        <a:p>
          <a:endParaRPr lang="es-ES"/>
        </a:p>
      </dgm:t>
    </dgm:pt>
    <dgm:pt modelId="{7708188F-7E58-4996-941C-5669E90BA0BA}" type="pres">
      <dgm:prSet presAssocID="{566F728F-A7C8-4991-A63A-2A3DBAA195E9}" presName="rootComposite1" presStyleCnt="0"/>
      <dgm:spPr/>
      <dgm:t>
        <a:bodyPr/>
        <a:lstStyle/>
        <a:p>
          <a:endParaRPr lang="es-ES"/>
        </a:p>
      </dgm:t>
    </dgm:pt>
    <dgm:pt modelId="{0C3F86D1-CD29-4A33-851D-A72D822EBB7E}" type="pres">
      <dgm:prSet presAssocID="{566F728F-A7C8-4991-A63A-2A3DBAA195E9}" presName="rootText1" presStyleLbl="node0" presStyleIdx="1" presStyleCnt="5" custScaleX="112526" custScaleY="77346">
        <dgm:presLayoutVars>
          <dgm:chPref val="3"/>
        </dgm:presLayoutVars>
      </dgm:prSet>
      <dgm:spPr/>
      <dgm:t>
        <a:bodyPr/>
        <a:lstStyle/>
        <a:p>
          <a:endParaRPr lang="es-ES"/>
        </a:p>
      </dgm:t>
    </dgm:pt>
    <dgm:pt modelId="{9B0F91A9-2656-468D-982A-69A2A1BC9BB0}" type="pres">
      <dgm:prSet presAssocID="{566F728F-A7C8-4991-A63A-2A3DBAA195E9}" presName="rootConnector1" presStyleLbl="node1" presStyleIdx="0" presStyleCnt="0"/>
      <dgm:spPr/>
      <dgm:t>
        <a:bodyPr/>
        <a:lstStyle/>
        <a:p>
          <a:endParaRPr lang="es-ES"/>
        </a:p>
      </dgm:t>
    </dgm:pt>
    <dgm:pt modelId="{D086BC2B-7498-4922-B7E8-3DF7E9604B62}" type="pres">
      <dgm:prSet presAssocID="{566F728F-A7C8-4991-A63A-2A3DBAA195E9}" presName="hierChild2" presStyleCnt="0"/>
      <dgm:spPr/>
      <dgm:t>
        <a:bodyPr/>
        <a:lstStyle/>
        <a:p>
          <a:endParaRPr lang="es-ES"/>
        </a:p>
      </dgm:t>
    </dgm:pt>
    <dgm:pt modelId="{294FCFC0-44DD-4B15-80B8-AFF04CDD27AA}" type="pres">
      <dgm:prSet presAssocID="{02356DEA-FF4A-4A78-A8FC-4CEDAA97E7E6}" presName="Name37" presStyleLbl="parChTrans1D2" presStyleIdx="1" presStyleCnt="5"/>
      <dgm:spPr/>
      <dgm:t>
        <a:bodyPr/>
        <a:lstStyle/>
        <a:p>
          <a:endParaRPr lang="es-ES"/>
        </a:p>
      </dgm:t>
    </dgm:pt>
    <dgm:pt modelId="{EBC95A1E-EFFD-484C-A06E-572CDBF852FD}" type="pres">
      <dgm:prSet presAssocID="{88C0617A-848F-4F65-99C2-4487FB51646A}" presName="hierRoot2" presStyleCnt="0">
        <dgm:presLayoutVars>
          <dgm:hierBranch val="init"/>
        </dgm:presLayoutVars>
      </dgm:prSet>
      <dgm:spPr/>
      <dgm:t>
        <a:bodyPr/>
        <a:lstStyle/>
        <a:p>
          <a:endParaRPr lang="es-ES"/>
        </a:p>
      </dgm:t>
    </dgm:pt>
    <dgm:pt modelId="{E83DD2AE-A153-49BC-83CD-34A0B9EFEF2A}" type="pres">
      <dgm:prSet presAssocID="{88C0617A-848F-4F65-99C2-4487FB51646A}" presName="rootComposite" presStyleCnt="0"/>
      <dgm:spPr/>
      <dgm:t>
        <a:bodyPr/>
        <a:lstStyle/>
        <a:p>
          <a:endParaRPr lang="es-ES"/>
        </a:p>
      </dgm:t>
    </dgm:pt>
    <dgm:pt modelId="{F7F342B0-1B83-4C83-90F8-8EEA2D960704}" type="pres">
      <dgm:prSet presAssocID="{88C0617A-848F-4F65-99C2-4487FB51646A}" presName="rootText" presStyleLbl="node2" presStyleIdx="1" presStyleCnt="5" custScaleX="112526" custScaleY="132772">
        <dgm:presLayoutVars>
          <dgm:chPref val="3"/>
        </dgm:presLayoutVars>
      </dgm:prSet>
      <dgm:spPr/>
      <dgm:t>
        <a:bodyPr/>
        <a:lstStyle/>
        <a:p>
          <a:endParaRPr lang="es-ES"/>
        </a:p>
      </dgm:t>
    </dgm:pt>
    <dgm:pt modelId="{D5F238BA-9571-4385-A138-7EF71BF3F7CD}" type="pres">
      <dgm:prSet presAssocID="{88C0617A-848F-4F65-99C2-4487FB51646A}" presName="rootConnector" presStyleLbl="node2" presStyleIdx="1" presStyleCnt="5"/>
      <dgm:spPr/>
      <dgm:t>
        <a:bodyPr/>
        <a:lstStyle/>
        <a:p>
          <a:endParaRPr lang="es-ES"/>
        </a:p>
      </dgm:t>
    </dgm:pt>
    <dgm:pt modelId="{CED959CF-FB7D-4E4E-BB16-1F7671545642}" type="pres">
      <dgm:prSet presAssocID="{88C0617A-848F-4F65-99C2-4487FB51646A}" presName="hierChild4" presStyleCnt="0"/>
      <dgm:spPr/>
      <dgm:t>
        <a:bodyPr/>
        <a:lstStyle/>
        <a:p>
          <a:endParaRPr lang="es-ES"/>
        </a:p>
      </dgm:t>
    </dgm:pt>
    <dgm:pt modelId="{034B295D-9EA1-49E9-B5EF-880B40CCFA0C}" type="pres">
      <dgm:prSet presAssocID="{88C0617A-848F-4F65-99C2-4487FB51646A}" presName="hierChild5" presStyleCnt="0"/>
      <dgm:spPr/>
      <dgm:t>
        <a:bodyPr/>
        <a:lstStyle/>
        <a:p>
          <a:endParaRPr lang="es-ES"/>
        </a:p>
      </dgm:t>
    </dgm:pt>
    <dgm:pt modelId="{912BC0B1-4914-4D93-BF47-8C7D66B90869}" type="pres">
      <dgm:prSet presAssocID="{566F728F-A7C8-4991-A63A-2A3DBAA195E9}" presName="hierChild3" presStyleCnt="0"/>
      <dgm:spPr/>
      <dgm:t>
        <a:bodyPr/>
        <a:lstStyle/>
        <a:p>
          <a:endParaRPr lang="es-ES"/>
        </a:p>
      </dgm:t>
    </dgm:pt>
    <dgm:pt modelId="{B1FAEC4E-148C-4819-812D-818B257B319E}" type="pres">
      <dgm:prSet presAssocID="{5609D387-A801-42AA-8B60-17600EF29AA7}" presName="hierRoot1" presStyleCnt="0">
        <dgm:presLayoutVars>
          <dgm:hierBranch val="init"/>
        </dgm:presLayoutVars>
      </dgm:prSet>
      <dgm:spPr/>
      <dgm:t>
        <a:bodyPr/>
        <a:lstStyle/>
        <a:p>
          <a:endParaRPr lang="es-ES"/>
        </a:p>
      </dgm:t>
    </dgm:pt>
    <dgm:pt modelId="{CE7CEF72-5151-49A1-9483-A5F750FE4E7E}" type="pres">
      <dgm:prSet presAssocID="{5609D387-A801-42AA-8B60-17600EF29AA7}" presName="rootComposite1" presStyleCnt="0"/>
      <dgm:spPr/>
      <dgm:t>
        <a:bodyPr/>
        <a:lstStyle/>
        <a:p>
          <a:endParaRPr lang="es-ES"/>
        </a:p>
      </dgm:t>
    </dgm:pt>
    <dgm:pt modelId="{CEC11D47-92DA-47E9-8B25-7CE5945E3C38}" type="pres">
      <dgm:prSet presAssocID="{5609D387-A801-42AA-8B60-17600EF29AA7}" presName="rootText1" presStyleLbl="node0" presStyleIdx="2" presStyleCnt="5" custScaleX="112526" custScaleY="77346">
        <dgm:presLayoutVars>
          <dgm:chPref val="3"/>
        </dgm:presLayoutVars>
      </dgm:prSet>
      <dgm:spPr/>
      <dgm:t>
        <a:bodyPr/>
        <a:lstStyle/>
        <a:p>
          <a:endParaRPr lang="es-ES"/>
        </a:p>
      </dgm:t>
    </dgm:pt>
    <dgm:pt modelId="{A8457A0B-8905-483F-BCB2-119644318F18}" type="pres">
      <dgm:prSet presAssocID="{5609D387-A801-42AA-8B60-17600EF29AA7}" presName="rootConnector1" presStyleLbl="node1" presStyleIdx="0" presStyleCnt="0"/>
      <dgm:spPr/>
      <dgm:t>
        <a:bodyPr/>
        <a:lstStyle/>
        <a:p>
          <a:endParaRPr lang="es-ES"/>
        </a:p>
      </dgm:t>
    </dgm:pt>
    <dgm:pt modelId="{C383538C-463C-4FC9-8B67-94C733F420E3}" type="pres">
      <dgm:prSet presAssocID="{5609D387-A801-42AA-8B60-17600EF29AA7}" presName="hierChild2" presStyleCnt="0"/>
      <dgm:spPr/>
      <dgm:t>
        <a:bodyPr/>
        <a:lstStyle/>
        <a:p>
          <a:endParaRPr lang="es-ES"/>
        </a:p>
      </dgm:t>
    </dgm:pt>
    <dgm:pt modelId="{987C20EE-0F33-4CEB-8AB7-86C9A4946806}" type="pres">
      <dgm:prSet presAssocID="{3E26DB76-AECC-4669-9CD4-F09FD2E30770}" presName="Name37" presStyleLbl="parChTrans1D2" presStyleIdx="2" presStyleCnt="5"/>
      <dgm:spPr/>
      <dgm:t>
        <a:bodyPr/>
        <a:lstStyle/>
        <a:p>
          <a:endParaRPr lang="es-ES"/>
        </a:p>
      </dgm:t>
    </dgm:pt>
    <dgm:pt modelId="{CFF5E088-4FDB-4117-9114-0E35B70B8EBC}" type="pres">
      <dgm:prSet presAssocID="{93054461-388C-439A-A5D7-3094EB781618}" presName="hierRoot2" presStyleCnt="0">
        <dgm:presLayoutVars>
          <dgm:hierBranch val="init"/>
        </dgm:presLayoutVars>
      </dgm:prSet>
      <dgm:spPr/>
      <dgm:t>
        <a:bodyPr/>
        <a:lstStyle/>
        <a:p>
          <a:endParaRPr lang="es-ES"/>
        </a:p>
      </dgm:t>
    </dgm:pt>
    <dgm:pt modelId="{2D2AE934-A3FD-4FFC-B2F9-1DDF89744E58}" type="pres">
      <dgm:prSet presAssocID="{93054461-388C-439A-A5D7-3094EB781618}" presName="rootComposite" presStyleCnt="0"/>
      <dgm:spPr/>
      <dgm:t>
        <a:bodyPr/>
        <a:lstStyle/>
        <a:p>
          <a:endParaRPr lang="es-ES"/>
        </a:p>
      </dgm:t>
    </dgm:pt>
    <dgm:pt modelId="{B76A60F2-6C89-4FDC-BB5D-BC39DAF9996A}" type="pres">
      <dgm:prSet presAssocID="{93054461-388C-439A-A5D7-3094EB781618}" presName="rootText" presStyleLbl="node2" presStyleIdx="2" presStyleCnt="5" custScaleX="112526" custScaleY="132772">
        <dgm:presLayoutVars>
          <dgm:chPref val="3"/>
        </dgm:presLayoutVars>
      </dgm:prSet>
      <dgm:spPr/>
      <dgm:t>
        <a:bodyPr/>
        <a:lstStyle/>
        <a:p>
          <a:endParaRPr lang="es-ES"/>
        </a:p>
      </dgm:t>
    </dgm:pt>
    <dgm:pt modelId="{D9164889-6683-49CB-94E1-EEAB6B7E001B}" type="pres">
      <dgm:prSet presAssocID="{93054461-388C-439A-A5D7-3094EB781618}" presName="rootConnector" presStyleLbl="node2" presStyleIdx="2" presStyleCnt="5"/>
      <dgm:spPr/>
      <dgm:t>
        <a:bodyPr/>
        <a:lstStyle/>
        <a:p>
          <a:endParaRPr lang="es-ES"/>
        </a:p>
      </dgm:t>
    </dgm:pt>
    <dgm:pt modelId="{9C34E777-BA15-4FED-A4D8-571FDBE2B099}" type="pres">
      <dgm:prSet presAssocID="{93054461-388C-439A-A5D7-3094EB781618}" presName="hierChild4" presStyleCnt="0"/>
      <dgm:spPr/>
      <dgm:t>
        <a:bodyPr/>
        <a:lstStyle/>
        <a:p>
          <a:endParaRPr lang="es-ES"/>
        </a:p>
      </dgm:t>
    </dgm:pt>
    <dgm:pt modelId="{2AB5F5D2-A12E-4D58-8404-6FA3BA2D0FDF}" type="pres">
      <dgm:prSet presAssocID="{93054461-388C-439A-A5D7-3094EB781618}" presName="hierChild5" presStyleCnt="0"/>
      <dgm:spPr/>
      <dgm:t>
        <a:bodyPr/>
        <a:lstStyle/>
        <a:p>
          <a:endParaRPr lang="es-ES"/>
        </a:p>
      </dgm:t>
    </dgm:pt>
    <dgm:pt modelId="{E018AD20-596F-4B44-9D2E-52CA1EFE192C}" type="pres">
      <dgm:prSet presAssocID="{5609D387-A801-42AA-8B60-17600EF29AA7}" presName="hierChild3" presStyleCnt="0"/>
      <dgm:spPr/>
      <dgm:t>
        <a:bodyPr/>
        <a:lstStyle/>
        <a:p>
          <a:endParaRPr lang="es-ES"/>
        </a:p>
      </dgm:t>
    </dgm:pt>
    <dgm:pt modelId="{B4B0D3B6-25F9-44EE-9899-71248E65E1A6}" type="pres">
      <dgm:prSet presAssocID="{4F4EB2EB-D835-4D76-93A0-C6AD660ED896}" presName="hierRoot1" presStyleCnt="0">
        <dgm:presLayoutVars>
          <dgm:hierBranch val="init"/>
        </dgm:presLayoutVars>
      </dgm:prSet>
      <dgm:spPr/>
      <dgm:t>
        <a:bodyPr/>
        <a:lstStyle/>
        <a:p>
          <a:endParaRPr lang="es-ES"/>
        </a:p>
      </dgm:t>
    </dgm:pt>
    <dgm:pt modelId="{D9268B2A-4CC9-4175-98DA-1BCE86EDB8DB}" type="pres">
      <dgm:prSet presAssocID="{4F4EB2EB-D835-4D76-93A0-C6AD660ED896}" presName="rootComposite1" presStyleCnt="0"/>
      <dgm:spPr/>
      <dgm:t>
        <a:bodyPr/>
        <a:lstStyle/>
        <a:p>
          <a:endParaRPr lang="es-ES"/>
        </a:p>
      </dgm:t>
    </dgm:pt>
    <dgm:pt modelId="{4F2A4CC4-4084-48EA-B1A4-DA53748ABB4D}" type="pres">
      <dgm:prSet presAssocID="{4F4EB2EB-D835-4D76-93A0-C6AD660ED896}" presName="rootText1" presStyleLbl="node0" presStyleIdx="3" presStyleCnt="5" custScaleX="112526" custScaleY="77346">
        <dgm:presLayoutVars>
          <dgm:chPref val="3"/>
        </dgm:presLayoutVars>
      </dgm:prSet>
      <dgm:spPr/>
      <dgm:t>
        <a:bodyPr/>
        <a:lstStyle/>
        <a:p>
          <a:endParaRPr lang="es-ES"/>
        </a:p>
      </dgm:t>
    </dgm:pt>
    <dgm:pt modelId="{5F477BEF-2759-4179-B2A1-30D5C214D5F3}" type="pres">
      <dgm:prSet presAssocID="{4F4EB2EB-D835-4D76-93A0-C6AD660ED896}" presName="rootConnector1" presStyleLbl="node1" presStyleIdx="0" presStyleCnt="0"/>
      <dgm:spPr/>
      <dgm:t>
        <a:bodyPr/>
        <a:lstStyle/>
        <a:p>
          <a:endParaRPr lang="es-ES"/>
        </a:p>
      </dgm:t>
    </dgm:pt>
    <dgm:pt modelId="{914EBEE9-889F-489F-BDD5-CFB0E26FF75A}" type="pres">
      <dgm:prSet presAssocID="{4F4EB2EB-D835-4D76-93A0-C6AD660ED896}" presName="hierChild2" presStyleCnt="0"/>
      <dgm:spPr/>
      <dgm:t>
        <a:bodyPr/>
        <a:lstStyle/>
        <a:p>
          <a:endParaRPr lang="es-ES"/>
        </a:p>
      </dgm:t>
    </dgm:pt>
    <dgm:pt modelId="{74411099-19AE-4B21-A029-B9B256549E5B}" type="pres">
      <dgm:prSet presAssocID="{958DAF9C-0667-4A56-B78F-1B032DF9F86E}" presName="Name37" presStyleLbl="parChTrans1D2" presStyleIdx="3" presStyleCnt="5"/>
      <dgm:spPr/>
      <dgm:t>
        <a:bodyPr/>
        <a:lstStyle/>
        <a:p>
          <a:endParaRPr lang="es-ES"/>
        </a:p>
      </dgm:t>
    </dgm:pt>
    <dgm:pt modelId="{538B1097-B289-4A3B-94E1-C382C1442CF9}" type="pres">
      <dgm:prSet presAssocID="{C2F2BD87-A4A3-404A-8607-41126D262B0C}" presName="hierRoot2" presStyleCnt="0">
        <dgm:presLayoutVars>
          <dgm:hierBranch val="init"/>
        </dgm:presLayoutVars>
      </dgm:prSet>
      <dgm:spPr/>
      <dgm:t>
        <a:bodyPr/>
        <a:lstStyle/>
        <a:p>
          <a:endParaRPr lang="es-ES"/>
        </a:p>
      </dgm:t>
    </dgm:pt>
    <dgm:pt modelId="{89A5B6CE-4EB5-4E08-A51A-8A0AB96DDD68}" type="pres">
      <dgm:prSet presAssocID="{C2F2BD87-A4A3-404A-8607-41126D262B0C}" presName="rootComposite" presStyleCnt="0"/>
      <dgm:spPr/>
      <dgm:t>
        <a:bodyPr/>
        <a:lstStyle/>
        <a:p>
          <a:endParaRPr lang="es-ES"/>
        </a:p>
      </dgm:t>
    </dgm:pt>
    <dgm:pt modelId="{253B7BFF-DE0F-4A95-898C-75FE1EE2DD6E}" type="pres">
      <dgm:prSet presAssocID="{C2F2BD87-A4A3-404A-8607-41126D262B0C}" presName="rootText" presStyleLbl="node2" presStyleIdx="3" presStyleCnt="5" custScaleX="112526" custScaleY="132772">
        <dgm:presLayoutVars>
          <dgm:chPref val="3"/>
        </dgm:presLayoutVars>
      </dgm:prSet>
      <dgm:spPr/>
      <dgm:t>
        <a:bodyPr/>
        <a:lstStyle/>
        <a:p>
          <a:endParaRPr lang="es-ES"/>
        </a:p>
      </dgm:t>
    </dgm:pt>
    <dgm:pt modelId="{26FDE55D-2C57-48DA-9FC0-329101425DD1}" type="pres">
      <dgm:prSet presAssocID="{C2F2BD87-A4A3-404A-8607-41126D262B0C}" presName="rootConnector" presStyleLbl="node2" presStyleIdx="3" presStyleCnt="5"/>
      <dgm:spPr/>
      <dgm:t>
        <a:bodyPr/>
        <a:lstStyle/>
        <a:p>
          <a:endParaRPr lang="es-ES"/>
        </a:p>
      </dgm:t>
    </dgm:pt>
    <dgm:pt modelId="{0B052F70-5471-486E-B6C1-B512841E152E}" type="pres">
      <dgm:prSet presAssocID="{C2F2BD87-A4A3-404A-8607-41126D262B0C}" presName="hierChild4" presStyleCnt="0"/>
      <dgm:spPr/>
      <dgm:t>
        <a:bodyPr/>
        <a:lstStyle/>
        <a:p>
          <a:endParaRPr lang="es-ES"/>
        </a:p>
      </dgm:t>
    </dgm:pt>
    <dgm:pt modelId="{C7441D45-4ADA-4E44-8D9D-5FE74E38DC31}" type="pres">
      <dgm:prSet presAssocID="{C2F2BD87-A4A3-404A-8607-41126D262B0C}" presName="hierChild5" presStyleCnt="0"/>
      <dgm:spPr/>
      <dgm:t>
        <a:bodyPr/>
        <a:lstStyle/>
        <a:p>
          <a:endParaRPr lang="es-ES"/>
        </a:p>
      </dgm:t>
    </dgm:pt>
    <dgm:pt modelId="{F4C0AD9F-F7A8-440A-BA40-F9B8A70EF6A0}" type="pres">
      <dgm:prSet presAssocID="{4F4EB2EB-D835-4D76-93A0-C6AD660ED896}" presName="hierChild3" presStyleCnt="0"/>
      <dgm:spPr/>
      <dgm:t>
        <a:bodyPr/>
        <a:lstStyle/>
        <a:p>
          <a:endParaRPr lang="es-ES"/>
        </a:p>
      </dgm:t>
    </dgm:pt>
    <dgm:pt modelId="{C0FB01D7-27BA-4961-B54F-B2A42975D91B}" type="pres">
      <dgm:prSet presAssocID="{E507C4CF-FF22-4192-81C2-8818BBD335E6}" presName="hierRoot1" presStyleCnt="0">
        <dgm:presLayoutVars>
          <dgm:hierBranch val="init"/>
        </dgm:presLayoutVars>
      </dgm:prSet>
      <dgm:spPr/>
      <dgm:t>
        <a:bodyPr/>
        <a:lstStyle/>
        <a:p>
          <a:endParaRPr lang="es-ES"/>
        </a:p>
      </dgm:t>
    </dgm:pt>
    <dgm:pt modelId="{820A6CCA-6E22-4E8C-A53A-B1FE797603E0}" type="pres">
      <dgm:prSet presAssocID="{E507C4CF-FF22-4192-81C2-8818BBD335E6}" presName="rootComposite1" presStyleCnt="0"/>
      <dgm:spPr/>
      <dgm:t>
        <a:bodyPr/>
        <a:lstStyle/>
        <a:p>
          <a:endParaRPr lang="es-ES"/>
        </a:p>
      </dgm:t>
    </dgm:pt>
    <dgm:pt modelId="{F54BE2FD-173E-422A-BA73-53621B50D705}" type="pres">
      <dgm:prSet presAssocID="{E507C4CF-FF22-4192-81C2-8818BBD335E6}" presName="rootText1" presStyleLbl="node0" presStyleIdx="4" presStyleCnt="5" custScaleX="112526" custScaleY="77346">
        <dgm:presLayoutVars>
          <dgm:chPref val="3"/>
        </dgm:presLayoutVars>
      </dgm:prSet>
      <dgm:spPr/>
      <dgm:t>
        <a:bodyPr/>
        <a:lstStyle/>
        <a:p>
          <a:endParaRPr lang="es-ES"/>
        </a:p>
      </dgm:t>
    </dgm:pt>
    <dgm:pt modelId="{3EE12405-8088-4DB4-B738-5FCDD89FEC53}" type="pres">
      <dgm:prSet presAssocID="{E507C4CF-FF22-4192-81C2-8818BBD335E6}" presName="rootConnector1" presStyleLbl="node1" presStyleIdx="0" presStyleCnt="0"/>
      <dgm:spPr/>
      <dgm:t>
        <a:bodyPr/>
        <a:lstStyle/>
        <a:p>
          <a:endParaRPr lang="es-ES"/>
        </a:p>
      </dgm:t>
    </dgm:pt>
    <dgm:pt modelId="{955E7E4C-3750-42AC-A184-11F6F93C86E5}" type="pres">
      <dgm:prSet presAssocID="{E507C4CF-FF22-4192-81C2-8818BBD335E6}" presName="hierChild2" presStyleCnt="0"/>
      <dgm:spPr/>
      <dgm:t>
        <a:bodyPr/>
        <a:lstStyle/>
        <a:p>
          <a:endParaRPr lang="es-ES"/>
        </a:p>
      </dgm:t>
    </dgm:pt>
    <dgm:pt modelId="{EE186FFD-97D7-4B74-8553-B7EC53474C8B}" type="pres">
      <dgm:prSet presAssocID="{1A7920F0-6EC4-4933-927D-8E546B98EE7B}" presName="Name37" presStyleLbl="parChTrans1D2" presStyleIdx="4" presStyleCnt="5"/>
      <dgm:spPr/>
      <dgm:t>
        <a:bodyPr/>
        <a:lstStyle/>
        <a:p>
          <a:endParaRPr lang="es-ES"/>
        </a:p>
      </dgm:t>
    </dgm:pt>
    <dgm:pt modelId="{FF097A45-732F-4ECC-9857-106ECBFEFDCA}" type="pres">
      <dgm:prSet presAssocID="{C761F36E-1F87-46C4-8124-E0FDDDA0997B}" presName="hierRoot2" presStyleCnt="0">
        <dgm:presLayoutVars>
          <dgm:hierBranch val="init"/>
        </dgm:presLayoutVars>
      </dgm:prSet>
      <dgm:spPr/>
      <dgm:t>
        <a:bodyPr/>
        <a:lstStyle/>
        <a:p>
          <a:endParaRPr lang="es-ES"/>
        </a:p>
      </dgm:t>
    </dgm:pt>
    <dgm:pt modelId="{5A7588CC-7301-4E08-8A7F-8C6365DDD360}" type="pres">
      <dgm:prSet presAssocID="{C761F36E-1F87-46C4-8124-E0FDDDA0997B}" presName="rootComposite" presStyleCnt="0"/>
      <dgm:spPr/>
      <dgm:t>
        <a:bodyPr/>
        <a:lstStyle/>
        <a:p>
          <a:endParaRPr lang="es-ES"/>
        </a:p>
      </dgm:t>
    </dgm:pt>
    <dgm:pt modelId="{D9CC8F42-D879-4A11-B59D-5652D0278EB8}" type="pres">
      <dgm:prSet presAssocID="{C761F36E-1F87-46C4-8124-E0FDDDA0997B}" presName="rootText" presStyleLbl="node2" presStyleIdx="4" presStyleCnt="5" custScaleX="112526" custScaleY="132772">
        <dgm:presLayoutVars>
          <dgm:chPref val="3"/>
        </dgm:presLayoutVars>
      </dgm:prSet>
      <dgm:spPr/>
      <dgm:t>
        <a:bodyPr/>
        <a:lstStyle/>
        <a:p>
          <a:endParaRPr lang="es-ES"/>
        </a:p>
      </dgm:t>
    </dgm:pt>
    <dgm:pt modelId="{588744D9-7717-47F6-948B-87D5AD4E3984}" type="pres">
      <dgm:prSet presAssocID="{C761F36E-1F87-46C4-8124-E0FDDDA0997B}" presName="rootConnector" presStyleLbl="node2" presStyleIdx="4" presStyleCnt="5"/>
      <dgm:spPr/>
      <dgm:t>
        <a:bodyPr/>
        <a:lstStyle/>
        <a:p>
          <a:endParaRPr lang="es-ES"/>
        </a:p>
      </dgm:t>
    </dgm:pt>
    <dgm:pt modelId="{40A16C9A-5613-49D6-A6B7-194D4A7E23FF}" type="pres">
      <dgm:prSet presAssocID="{C761F36E-1F87-46C4-8124-E0FDDDA0997B}" presName="hierChild4" presStyleCnt="0"/>
      <dgm:spPr/>
      <dgm:t>
        <a:bodyPr/>
        <a:lstStyle/>
        <a:p>
          <a:endParaRPr lang="es-ES"/>
        </a:p>
      </dgm:t>
    </dgm:pt>
    <dgm:pt modelId="{459AA90F-DBF3-4EF5-BB3E-7D5A3F8B594B}" type="pres">
      <dgm:prSet presAssocID="{C761F36E-1F87-46C4-8124-E0FDDDA0997B}" presName="hierChild5" presStyleCnt="0"/>
      <dgm:spPr/>
      <dgm:t>
        <a:bodyPr/>
        <a:lstStyle/>
        <a:p>
          <a:endParaRPr lang="es-ES"/>
        </a:p>
      </dgm:t>
    </dgm:pt>
    <dgm:pt modelId="{A05D7E8D-DB7C-41C5-B563-809B25A3230B}" type="pres">
      <dgm:prSet presAssocID="{E507C4CF-FF22-4192-81C2-8818BBD335E6}" presName="hierChild3" presStyleCnt="0"/>
      <dgm:spPr/>
      <dgm:t>
        <a:bodyPr/>
        <a:lstStyle/>
        <a:p>
          <a:endParaRPr lang="es-ES"/>
        </a:p>
      </dgm:t>
    </dgm:pt>
  </dgm:ptLst>
  <dgm:cxnLst>
    <dgm:cxn modelId="{61556D03-0460-42D6-A356-22A0A6FD33FA}" type="presOf" srcId="{2C2ECD0B-FCD0-4582-9B53-165151E38FDC}" destId="{E14C5D54-52E9-4184-B01C-31FECBD349AA}" srcOrd="1" destOrd="0" presId="urn:microsoft.com/office/officeart/2005/8/layout/orgChart1"/>
    <dgm:cxn modelId="{65E27A52-B245-4D8F-A179-E441A09349EE}" srcId="{E507C4CF-FF22-4192-81C2-8818BBD335E6}" destId="{C761F36E-1F87-46C4-8124-E0FDDDA0997B}" srcOrd="0" destOrd="0" parTransId="{1A7920F0-6EC4-4933-927D-8E546B98EE7B}" sibTransId="{CF656793-EB97-41A9-A0E1-3C947C44C49D}"/>
    <dgm:cxn modelId="{EC9AAA2D-BA69-4205-A679-55A5A8D56F51}" type="presOf" srcId="{C2F2BD87-A4A3-404A-8607-41126D262B0C}" destId="{253B7BFF-DE0F-4A95-898C-75FE1EE2DD6E}" srcOrd="0" destOrd="0" presId="urn:microsoft.com/office/officeart/2005/8/layout/orgChart1"/>
    <dgm:cxn modelId="{7CC4E061-5CE2-47D3-AB1C-A11898DDCF74}" type="presOf" srcId="{02356DEA-FF4A-4A78-A8FC-4CEDAA97E7E6}" destId="{294FCFC0-44DD-4B15-80B8-AFF04CDD27AA}" srcOrd="0" destOrd="0" presId="urn:microsoft.com/office/officeart/2005/8/layout/orgChart1"/>
    <dgm:cxn modelId="{31A41D5D-5405-4A61-8539-BE079FE0DC08}" type="presOf" srcId="{3E26DB76-AECC-4669-9CD4-F09FD2E30770}" destId="{987C20EE-0F33-4CEB-8AB7-86C9A4946806}" srcOrd="0" destOrd="0" presId="urn:microsoft.com/office/officeart/2005/8/layout/orgChart1"/>
    <dgm:cxn modelId="{E8D50443-75DF-440F-BB40-E7F6F0A526C3}" type="presOf" srcId="{88C0617A-848F-4F65-99C2-4487FB51646A}" destId="{F7F342B0-1B83-4C83-90F8-8EEA2D960704}" srcOrd="0" destOrd="0" presId="urn:microsoft.com/office/officeart/2005/8/layout/orgChart1"/>
    <dgm:cxn modelId="{B2DF2A10-D0AB-45FC-8995-24BDCB7A6CA3}" type="presOf" srcId="{5609D387-A801-42AA-8B60-17600EF29AA7}" destId="{A8457A0B-8905-483F-BCB2-119644318F18}" srcOrd="1" destOrd="0" presId="urn:microsoft.com/office/officeart/2005/8/layout/orgChart1"/>
    <dgm:cxn modelId="{635AE2DC-76FA-4EE6-B523-A00A88613DA3}" type="presOf" srcId="{93054461-388C-439A-A5D7-3094EB781618}" destId="{B76A60F2-6C89-4FDC-BB5D-BC39DAF9996A}" srcOrd="0" destOrd="0" presId="urn:microsoft.com/office/officeart/2005/8/layout/orgChart1"/>
    <dgm:cxn modelId="{5704BDF7-400C-4029-97CC-6FE10886C031}" type="presOf" srcId="{E507C4CF-FF22-4192-81C2-8818BBD335E6}" destId="{3EE12405-8088-4DB4-B738-5FCDD89FEC53}" srcOrd="1" destOrd="0" presId="urn:microsoft.com/office/officeart/2005/8/layout/orgChart1"/>
    <dgm:cxn modelId="{30DDF4F9-D933-44C7-B396-55536CB6437C}" srcId="{566F728F-A7C8-4991-A63A-2A3DBAA195E9}" destId="{88C0617A-848F-4F65-99C2-4487FB51646A}" srcOrd="0" destOrd="0" parTransId="{02356DEA-FF4A-4A78-A8FC-4CEDAA97E7E6}" sibTransId="{1177ED4E-BD05-4BF7-87F0-89E9CACB4A18}"/>
    <dgm:cxn modelId="{AB8DBE58-1DF6-4B0B-8A65-79FFACBA39FD}" type="presOf" srcId="{C761F36E-1F87-46C4-8124-E0FDDDA0997B}" destId="{D9CC8F42-D879-4A11-B59D-5652D0278EB8}" srcOrd="0" destOrd="0" presId="urn:microsoft.com/office/officeart/2005/8/layout/orgChart1"/>
    <dgm:cxn modelId="{56FB92AD-0E65-4FDB-A88D-B1EDCEB7C472}" type="presOf" srcId="{566F728F-A7C8-4991-A63A-2A3DBAA195E9}" destId="{0C3F86D1-CD29-4A33-851D-A72D822EBB7E}" srcOrd="0" destOrd="0" presId="urn:microsoft.com/office/officeart/2005/8/layout/orgChart1"/>
    <dgm:cxn modelId="{F6494CC4-B077-4E11-887A-B9C1E26826E8}" type="presOf" srcId="{612AA24A-2B8D-46AA-A474-9B5160411357}" destId="{BB4DB241-7BA3-4DD1-8918-05C7CFA8ED03}" srcOrd="0" destOrd="0" presId="urn:microsoft.com/office/officeart/2005/8/layout/orgChart1"/>
    <dgm:cxn modelId="{D2786717-5805-4743-8468-9DF9506E9B62}" type="presOf" srcId="{1A7920F0-6EC4-4933-927D-8E546B98EE7B}" destId="{EE186FFD-97D7-4B74-8553-B7EC53474C8B}" srcOrd="0" destOrd="0" presId="urn:microsoft.com/office/officeart/2005/8/layout/orgChart1"/>
    <dgm:cxn modelId="{3EB33C21-8129-4C89-953C-92823DFE2EF3}" type="presOf" srcId="{C2F2BD87-A4A3-404A-8607-41126D262B0C}" destId="{26FDE55D-2C57-48DA-9FC0-329101425DD1}" srcOrd="1" destOrd="0" presId="urn:microsoft.com/office/officeart/2005/8/layout/orgChart1"/>
    <dgm:cxn modelId="{C4F6D681-3674-4153-844D-5880076F8A54}" srcId="{1F5A2DFF-E83F-472D-B65E-4CAC605161B9}" destId="{5609D387-A801-42AA-8B60-17600EF29AA7}" srcOrd="2" destOrd="0" parTransId="{318D8D66-D58D-4ABF-9BCD-8098798B0183}" sibTransId="{8AC6B6A3-B71B-449E-8B30-5CB5019D577F}"/>
    <dgm:cxn modelId="{25AC92F1-E854-4AAA-9F21-49692E711FC2}" srcId="{1F5A2DFF-E83F-472D-B65E-4CAC605161B9}" destId="{566F728F-A7C8-4991-A63A-2A3DBAA195E9}" srcOrd="1" destOrd="0" parTransId="{ECB07825-80E5-4FB2-A4A8-E6FCE553E009}" sibTransId="{B913DE79-C64C-4195-9ABD-52A953BA40E5}"/>
    <dgm:cxn modelId="{9455A383-9D51-4A9A-B3E9-2740A2B1F058}" srcId="{4F4EB2EB-D835-4D76-93A0-C6AD660ED896}" destId="{C2F2BD87-A4A3-404A-8607-41126D262B0C}" srcOrd="0" destOrd="0" parTransId="{958DAF9C-0667-4A56-B78F-1B032DF9F86E}" sibTransId="{6528D834-959B-47BA-8F68-E2E85461C026}"/>
    <dgm:cxn modelId="{AEC67049-B726-4F8F-9633-D50BD0CED0FF}" type="presOf" srcId="{E507C4CF-FF22-4192-81C2-8818BBD335E6}" destId="{F54BE2FD-173E-422A-BA73-53621B50D705}" srcOrd="0" destOrd="0" presId="urn:microsoft.com/office/officeart/2005/8/layout/orgChart1"/>
    <dgm:cxn modelId="{12953774-647D-4E9D-BE8F-72C0715BE678}" type="presOf" srcId="{4F4EB2EB-D835-4D76-93A0-C6AD660ED896}" destId="{4F2A4CC4-4084-48EA-B1A4-DA53748ABB4D}" srcOrd="0" destOrd="0" presId="urn:microsoft.com/office/officeart/2005/8/layout/orgChart1"/>
    <dgm:cxn modelId="{0F2F2853-818D-4AE8-B53E-9600AEF65AD6}" type="presOf" srcId="{958DAF9C-0667-4A56-B78F-1B032DF9F86E}" destId="{74411099-19AE-4B21-A029-B9B256549E5B}" srcOrd="0" destOrd="0" presId="urn:microsoft.com/office/officeart/2005/8/layout/orgChart1"/>
    <dgm:cxn modelId="{122B61E3-1A2E-4693-836D-C7997B1BEE7E}" type="presOf" srcId="{5609D387-A801-42AA-8B60-17600EF29AA7}" destId="{CEC11D47-92DA-47E9-8B25-7CE5945E3C38}" srcOrd="0" destOrd="0" presId="urn:microsoft.com/office/officeart/2005/8/layout/orgChart1"/>
    <dgm:cxn modelId="{FDF35BB2-91A6-4C65-8120-AFF25EC80A23}" srcId="{1F5A2DFF-E83F-472D-B65E-4CAC605161B9}" destId="{4F4EB2EB-D835-4D76-93A0-C6AD660ED896}" srcOrd="3" destOrd="0" parTransId="{D1530542-A686-4DAF-9D5C-C9C5D1D5A444}" sibTransId="{E27F1CDA-F82A-4198-A211-E82FF7EB4C19}"/>
    <dgm:cxn modelId="{2242F741-E5B0-445F-A38E-304B3D50CE06}" type="presOf" srcId="{1F5A2DFF-E83F-472D-B65E-4CAC605161B9}" destId="{B2069622-2164-4567-98CF-CEC09687FDB2}" srcOrd="0" destOrd="0" presId="urn:microsoft.com/office/officeart/2005/8/layout/orgChart1"/>
    <dgm:cxn modelId="{FC90CE12-F365-40E2-ACA9-9643FC8055CA}" type="presOf" srcId="{4E9A3405-1992-42EC-9DA1-66C91A20C181}" destId="{DCAFF25B-4ED1-44B9-9404-756FFE395F4F}" srcOrd="1" destOrd="0" presId="urn:microsoft.com/office/officeart/2005/8/layout/orgChart1"/>
    <dgm:cxn modelId="{BD8AF761-3FC6-4208-A7E9-FBCB83E641C7}" srcId="{1F5A2DFF-E83F-472D-B65E-4CAC605161B9}" destId="{E507C4CF-FF22-4192-81C2-8818BBD335E6}" srcOrd="4" destOrd="0" parTransId="{228F1F3C-CAFB-4E39-A7DF-6D909D5012FB}" sibTransId="{16729022-3082-45A5-8242-9AD143782BD1}"/>
    <dgm:cxn modelId="{6E549436-F021-4DF1-8B6B-49D8C038BF7D}" type="presOf" srcId="{2C2ECD0B-FCD0-4582-9B53-165151E38FDC}" destId="{6FCA0335-5BF6-436C-8531-3562D22999F0}" srcOrd="0" destOrd="0" presId="urn:microsoft.com/office/officeart/2005/8/layout/orgChart1"/>
    <dgm:cxn modelId="{5BD177D3-0CCA-4205-A0E8-29331E207F60}" srcId="{1F5A2DFF-E83F-472D-B65E-4CAC605161B9}" destId="{2C2ECD0B-FCD0-4582-9B53-165151E38FDC}" srcOrd="0" destOrd="0" parTransId="{402BB7F7-47A9-4C64-AD1E-44C3E60B0790}" sibTransId="{AE40D739-CADF-4E89-BD84-BF5D5280C1AC}"/>
    <dgm:cxn modelId="{9695264B-81B2-4C50-AA3F-B25653BBF8B6}" type="presOf" srcId="{C761F36E-1F87-46C4-8124-E0FDDDA0997B}" destId="{588744D9-7717-47F6-948B-87D5AD4E3984}" srcOrd="1" destOrd="0" presId="urn:microsoft.com/office/officeart/2005/8/layout/orgChart1"/>
    <dgm:cxn modelId="{0BB58A09-4554-4174-8A74-985497EFA67C}" srcId="{2C2ECD0B-FCD0-4582-9B53-165151E38FDC}" destId="{4E9A3405-1992-42EC-9DA1-66C91A20C181}" srcOrd="0" destOrd="0" parTransId="{612AA24A-2B8D-46AA-A474-9B5160411357}" sibTransId="{D3FD64F9-F731-4967-8FB7-9F83BC2B5D7F}"/>
    <dgm:cxn modelId="{446A0D18-F4E0-4750-828D-ED801E8FBAA6}" type="presOf" srcId="{566F728F-A7C8-4991-A63A-2A3DBAA195E9}" destId="{9B0F91A9-2656-468D-982A-69A2A1BC9BB0}" srcOrd="1" destOrd="0" presId="urn:microsoft.com/office/officeart/2005/8/layout/orgChart1"/>
    <dgm:cxn modelId="{919FFDB2-9BB6-45C9-9ABE-4A1A2B74B9BA}" type="presOf" srcId="{4F4EB2EB-D835-4D76-93A0-C6AD660ED896}" destId="{5F477BEF-2759-4179-B2A1-30D5C214D5F3}" srcOrd="1" destOrd="0" presId="urn:microsoft.com/office/officeart/2005/8/layout/orgChart1"/>
    <dgm:cxn modelId="{ED259855-C9C7-4913-8056-6BAFE9D1163C}" srcId="{5609D387-A801-42AA-8B60-17600EF29AA7}" destId="{93054461-388C-439A-A5D7-3094EB781618}" srcOrd="0" destOrd="0" parTransId="{3E26DB76-AECC-4669-9CD4-F09FD2E30770}" sibTransId="{85ED490D-ECDA-4DA7-A8C5-231062B82963}"/>
    <dgm:cxn modelId="{59E3231B-6D3C-464E-BCB6-0BBCDFA6F46F}" type="presOf" srcId="{93054461-388C-439A-A5D7-3094EB781618}" destId="{D9164889-6683-49CB-94E1-EEAB6B7E001B}" srcOrd="1" destOrd="0" presId="urn:microsoft.com/office/officeart/2005/8/layout/orgChart1"/>
    <dgm:cxn modelId="{7572A7C6-170A-4031-8D09-6D6240996B8B}" type="presOf" srcId="{88C0617A-848F-4F65-99C2-4487FB51646A}" destId="{D5F238BA-9571-4385-A138-7EF71BF3F7CD}" srcOrd="1" destOrd="0" presId="urn:microsoft.com/office/officeart/2005/8/layout/orgChart1"/>
    <dgm:cxn modelId="{5057FD9E-6D08-45B6-A26D-1CFD0508E445}" type="presOf" srcId="{4E9A3405-1992-42EC-9DA1-66C91A20C181}" destId="{F903A6A3-563E-417A-95F3-7C04BCAB5CB5}" srcOrd="0" destOrd="0" presId="urn:microsoft.com/office/officeart/2005/8/layout/orgChart1"/>
    <dgm:cxn modelId="{9E183402-556B-4B3F-9BD9-4A9328647B1D}" type="presParOf" srcId="{B2069622-2164-4567-98CF-CEC09687FDB2}" destId="{7E18D0A8-6EAF-4C5D-B1D4-7F5FC8A57E55}" srcOrd="0" destOrd="0" presId="urn:microsoft.com/office/officeart/2005/8/layout/orgChart1"/>
    <dgm:cxn modelId="{0087A0E0-B8D2-4AA6-991C-4DDDF271CDC7}" type="presParOf" srcId="{7E18D0A8-6EAF-4C5D-B1D4-7F5FC8A57E55}" destId="{8655803C-EB92-404D-B46C-43F237251695}" srcOrd="0" destOrd="0" presId="urn:microsoft.com/office/officeart/2005/8/layout/orgChart1"/>
    <dgm:cxn modelId="{0D90857A-9700-4D8F-AE84-039FA4DC74D4}" type="presParOf" srcId="{8655803C-EB92-404D-B46C-43F237251695}" destId="{6FCA0335-5BF6-436C-8531-3562D22999F0}" srcOrd="0" destOrd="0" presId="urn:microsoft.com/office/officeart/2005/8/layout/orgChart1"/>
    <dgm:cxn modelId="{BD9DFB2C-3CDB-4339-A5D9-9965A5B3A318}" type="presParOf" srcId="{8655803C-EB92-404D-B46C-43F237251695}" destId="{E14C5D54-52E9-4184-B01C-31FECBD349AA}" srcOrd="1" destOrd="0" presId="urn:microsoft.com/office/officeart/2005/8/layout/orgChart1"/>
    <dgm:cxn modelId="{AB19C364-3C83-4300-A5F2-58B9D1877CEA}" type="presParOf" srcId="{7E18D0A8-6EAF-4C5D-B1D4-7F5FC8A57E55}" destId="{D075D908-1978-4F8D-93B4-EBF9BFAE534F}" srcOrd="1" destOrd="0" presId="urn:microsoft.com/office/officeart/2005/8/layout/orgChart1"/>
    <dgm:cxn modelId="{3A9460A1-33A5-44A8-AE92-D5324C19B93F}" type="presParOf" srcId="{D075D908-1978-4F8D-93B4-EBF9BFAE534F}" destId="{BB4DB241-7BA3-4DD1-8918-05C7CFA8ED03}" srcOrd="0" destOrd="0" presId="urn:microsoft.com/office/officeart/2005/8/layout/orgChart1"/>
    <dgm:cxn modelId="{04CC2AE7-CBE8-4F07-8CCA-3799CA7B6B40}" type="presParOf" srcId="{D075D908-1978-4F8D-93B4-EBF9BFAE534F}" destId="{0B334085-4DD5-4267-9544-2E4B928C2300}" srcOrd="1" destOrd="0" presId="urn:microsoft.com/office/officeart/2005/8/layout/orgChart1"/>
    <dgm:cxn modelId="{018E5300-320B-4EC7-84EA-E69B44F43C1A}" type="presParOf" srcId="{0B334085-4DD5-4267-9544-2E4B928C2300}" destId="{F040BAC4-AD67-4D81-B04F-8EBD18AD905C}" srcOrd="0" destOrd="0" presId="urn:microsoft.com/office/officeart/2005/8/layout/orgChart1"/>
    <dgm:cxn modelId="{8586BD67-AED0-4271-B4B2-9B84F8CBF654}" type="presParOf" srcId="{F040BAC4-AD67-4D81-B04F-8EBD18AD905C}" destId="{F903A6A3-563E-417A-95F3-7C04BCAB5CB5}" srcOrd="0" destOrd="0" presId="urn:microsoft.com/office/officeart/2005/8/layout/orgChart1"/>
    <dgm:cxn modelId="{964D0750-63E7-47BB-830F-048D6CC903D5}" type="presParOf" srcId="{F040BAC4-AD67-4D81-B04F-8EBD18AD905C}" destId="{DCAFF25B-4ED1-44B9-9404-756FFE395F4F}" srcOrd="1" destOrd="0" presId="urn:microsoft.com/office/officeart/2005/8/layout/orgChart1"/>
    <dgm:cxn modelId="{76232221-13E5-4BB5-A857-66666D98132C}" type="presParOf" srcId="{0B334085-4DD5-4267-9544-2E4B928C2300}" destId="{07B15178-905B-4182-9318-776378BAA6B3}" srcOrd="1" destOrd="0" presId="urn:microsoft.com/office/officeart/2005/8/layout/orgChart1"/>
    <dgm:cxn modelId="{5773FD0D-60BF-489C-A75D-5543C2A57F4C}" type="presParOf" srcId="{0B334085-4DD5-4267-9544-2E4B928C2300}" destId="{5C08E8DE-904F-4841-AA6C-F0CB9E408386}" srcOrd="2" destOrd="0" presId="urn:microsoft.com/office/officeart/2005/8/layout/orgChart1"/>
    <dgm:cxn modelId="{B88239B1-14C4-4388-B493-A7B7EEFEA9F1}" type="presParOf" srcId="{7E18D0A8-6EAF-4C5D-B1D4-7F5FC8A57E55}" destId="{FE339B56-4FF0-4A60-A1C4-D2035AE83963}" srcOrd="2" destOrd="0" presId="urn:microsoft.com/office/officeart/2005/8/layout/orgChart1"/>
    <dgm:cxn modelId="{C95725DA-9BC0-40EF-B30E-1C3CDB3C6197}" type="presParOf" srcId="{B2069622-2164-4567-98CF-CEC09687FDB2}" destId="{CF04A5DC-5B63-4E2A-B61D-A587533D69EB}" srcOrd="1" destOrd="0" presId="urn:microsoft.com/office/officeart/2005/8/layout/orgChart1"/>
    <dgm:cxn modelId="{BF6C77AE-85DA-4085-A11B-106BCB752197}" type="presParOf" srcId="{CF04A5DC-5B63-4E2A-B61D-A587533D69EB}" destId="{7708188F-7E58-4996-941C-5669E90BA0BA}" srcOrd="0" destOrd="0" presId="urn:microsoft.com/office/officeart/2005/8/layout/orgChart1"/>
    <dgm:cxn modelId="{0772D394-2BAD-4056-8B24-669DA4ECD808}" type="presParOf" srcId="{7708188F-7E58-4996-941C-5669E90BA0BA}" destId="{0C3F86D1-CD29-4A33-851D-A72D822EBB7E}" srcOrd="0" destOrd="0" presId="urn:microsoft.com/office/officeart/2005/8/layout/orgChart1"/>
    <dgm:cxn modelId="{3D9DC9E0-567A-4580-918F-DC85022C345C}" type="presParOf" srcId="{7708188F-7E58-4996-941C-5669E90BA0BA}" destId="{9B0F91A9-2656-468D-982A-69A2A1BC9BB0}" srcOrd="1" destOrd="0" presId="urn:microsoft.com/office/officeart/2005/8/layout/orgChart1"/>
    <dgm:cxn modelId="{31BAF536-8D08-40DF-B63E-64016EAF8891}" type="presParOf" srcId="{CF04A5DC-5B63-4E2A-B61D-A587533D69EB}" destId="{D086BC2B-7498-4922-B7E8-3DF7E9604B62}" srcOrd="1" destOrd="0" presId="urn:microsoft.com/office/officeart/2005/8/layout/orgChart1"/>
    <dgm:cxn modelId="{F6D660C8-9DF2-4E3F-A70D-C3D8C1FA577E}" type="presParOf" srcId="{D086BC2B-7498-4922-B7E8-3DF7E9604B62}" destId="{294FCFC0-44DD-4B15-80B8-AFF04CDD27AA}" srcOrd="0" destOrd="0" presId="urn:microsoft.com/office/officeart/2005/8/layout/orgChart1"/>
    <dgm:cxn modelId="{8DFF2559-FE50-4FEB-93A2-4836156FD610}" type="presParOf" srcId="{D086BC2B-7498-4922-B7E8-3DF7E9604B62}" destId="{EBC95A1E-EFFD-484C-A06E-572CDBF852FD}" srcOrd="1" destOrd="0" presId="urn:microsoft.com/office/officeart/2005/8/layout/orgChart1"/>
    <dgm:cxn modelId="{293B623A-AF14-4E15-A2D1-D3091CF4E1EA}" type="presParOf" srcId="{EBC95A1E-EFFD-484C-A06E-572CDBF852FD}" destId="{E83DD2AE-A153-49BC-83CD-34A0B9EFEF2A}" srcOrd="0" destOrd="0" presId="urn:microsoft.com/office/officeart/2005/8/layout/orgChart1"/>
    <dgm:cxn modelId="{1DAB8302-35F2-422D-B0B6-00B2F82A1177}" type="presParOf" srcId="{E83DD2AE-A153-49BC-83CD-34A0B9EFEF2A}" destId="{F7F342B0-1B83-4C83-90F8-8EEA2D960704}" srcOrd="0" destOrd="0" presId="urn:microsoft.com/office/officeart/2005/8/layout/orgChart1"/>
    <dgm:cxn modelId="{FD000427-0C9A-441A-8BB2-2C9214DB884B}" type="presParOf" srcId="{E83DD2AE-A153-49BC-83CD-34A0B9EFEF2A}" destId="{D5F238BA-9571-4385-A138-7EF71BF3F7CD}" srcOrd="1" destOrd="0" presId="urn:microsoft.com/office/officeart/2005/8/layout/orgChart1"/>
    <dgm:cxn modelId="{7194014B-5696-4091-9DEA-0711FBC65D7B}" type="presParOf" srcId="{EBC95A1E-EFFD-484C-A06E-572CDBF852FD}" destId="{CED959CF-FB7D-4E4E-BB16-1F7671545642}" srcOrd="1" destOrd="0" presId="urn:microsoft.com/office/officeart/2005/8/layout/orgChart1"/>
    <dgm:cxn modelId="{F9BB2175-21C8-481B-94F5-F6E40EBD4A59}" type="presParOf" srcId="{EBC95A1E-EFFD-484C-A06E-572CDBF852FD}" destId="{034B295D-9EA1-49E9-B5EF-880B40CCFA0C}" srcOrd="2" destOrd="0" presId="urn:microsoft.com/office/officeart/2005/8/layout/orgChart1"/>
    <dgm:cxn modelId="{93A55E75-28EC-454D-870F-2864437155A4}" type="presParOf" srcId="{CF04A5DC-5B63-4E2A-B61D-A587533D69EB}" destId="{912BC0B1-4914-4D93-BF47-8C7D66B90869}" srcOrd="2" destOrd="0" presId="urn:microsoft.com/office/officeart/2005/8/layout/orgChart1"/>
    <dgm:cxn modelId="{6049677F-FA53-48C1-8C38-2D258173CE2E}" type="presParOf" srcId="{B2069622-2164-4567-98CF-CEC09687FDB2}" destId="{B1FAEC4E-148C-4819-812D-818B257B319E}" srcOrd="2" destOrd="0" presId="urn:microsoft.com/office/officeart/2005/8/layout/orgChart1"/>
    <dgm:cxn modelId="{413CECCB-9F46-4274-93AA-795DFDFF9947}" type="presParOf" srcId="{B1FAEC4E-148C-4819-812D-818B257B319E}" destId="{CE7CEF72-5151-49A1-9483-A5F750FE4E7E}" srcOrd="0" destOrd="0" presId="urn:microsoft.com/office/officeart/2005/8/layout/orgChart1"/>
    <dgm:cxn modelId="{91C8543C-509B-465F-A01B-1CB35EC3D06A}" type="presParOf" srcId="{CE7CEF72-5151-49A1-9483-A5F750FE4E7E}" destId="{CEC11D47-92DA-47E9-8B25-7CE5945E3C38}" srcOrd="0" destOrd="0" presId="urn:microsoft.com/office/officeart/2005/8/layout/orgChart1"/>
    <dgm:cxn modelId="{2B3B0C3A-3BF7-4A81-BC77-CBCF89805715}" type="presParOf" srcId="{CE7CEF72-5151-49A1-9483-A5F750FE4E7E}" destId="{A8457A0B-8905-483F-BCB2-119644318F18}" srcOrd="1" destOrd="0" presId="urn:microsoft.com/office/officeart/2005/8/layout/orgChart1"/>
    <dgm:cxn modelId="{7D40DDEB-D6B4-4A62-BEE3-7B799FBF7D9F}" type="presParOf" srcId="{B1FAEC4E-148C-4819-812D-818B257B319E}" destId="{C383538C-463C-4FC9-8B67-94C733F420E3}" srcOrd="1" destOrd="0" presId="urn:microsoft.com/office/officeart/2005/8/layout/orgChart1"/>
    <dgm:cxn modelId="{73D82A4D-9AB4-4352-B326-437FB8AAD2F4}" type="presParOf" srcId="{C383538C-463C-4FC9-8B67-94C733F420E3}" destId="{987C20EE-0F33-4CEB-8AB7-86C9A4946806}" srcOrd="0" destOrd="0" presId="urn:microsoft.com/office/officeart/2005/8/layout/orgChart1"/>
    <dgm:cxn modelId="{213DBC07-8C61-4B55-8F47-8DF23C45903C}" type="presParOf" srcId="{C383538C-463C-4FC9-8B67-94C733F420E3}" destId="{CFF5E088-4FDB-4117-9114-0E35B70B8EBC}" srcOrd="1" destOrd="0" presId="urn:microsoft.com/office/officeart/2005/8/layout/orgChart1"/>
    <dgm:cxn modelId="{004E3282-A81E-47EB-B6C6-CF14C3BE0797}" type="presParOf" srcId="{CFF5E088-4FDB-4117-9114-0E35B70B8EBC}" destId="{2D2AE934-A3FD-4FFC-B2F9-1DDF89744E58}" srcOrd="0" destOrd="0" presId="urn:microsoft.com/office/officeart/2005/8/layout/orgChart1"/>
    <dgm:cxn modelId="{351C530E-AE4F-4B03-817F-60DBA6441BBB}" type="presParOf" srcId="{2D2AE934-A3FD-4FFC-B2F9-1DDF89744E58}" destId="{B76A60F2-6C89-4FDC-BB5D-BC39DAF9996A}" srcOrd="0" destOrd="0" presId="urn:microsoft.com/office/officeart/2005/8/layout/orgChart1"/>
    <dgm:cxn modelId="{150F64F1-61C7-4523-B7F4-A8BE80BBC257}" type="presParOf" srcId="{2D2AE934-A3FD-4FFC-B2F9-1DDF89744E58}" destId="{D9164889-6683-49CB-94E1-EEAB6B7E001B}" srcOrd="1" destOrd="0" presId="urn:microsoft.com/office/officeart/2005/8/layout/orgChart1"/>
    <dgm:cxn modelId="{3EF627CA-EB5C-499B-9A69-00169FAC23E9}" type="presParOf" srcId="{CFF5E088-4FDB-4117-9114-0E35B70B8EBC}" destId="{9C34E777-BA15-4FED-A4D8-571FDBE2B099}" srcOrd="1" destOrd="0" presId="urn:microsoft.com/office/officeart/2005/8/layout/orgChart1"/>
    <dgm:cxn modelId="{CC0E5A6E-3B55-42F2-93AB-5F3F3E4B42D4}" type="presParOf" srcId="{CFF5E088-4FDB-4117-9114-0E35B70B8EBC}" destId="{2AB5F5D2-A12E-4D58-8404-6FA3BA2D0FDF}" srcOrd="2" destOrd="0" presId="urn:microsoft.com/office/officeart/2005/8/layout/orgChart1"/>
    <dgm:cxn modelId="{FBF50C19-24C9-4741-AC1F-342B39EAF084}" type="presParOf" srcId="{B1FAEC4E-148C-4819-812D-818B257B319E}" destId="{E018AD20-596F-4B44-9D2E-52CA1EFE192C}" srcOrd="2" destOrd="0" presId="urn:microsoft.com/office/officeart/2005/8/layout/orgChart1"/>
    <dgm:cxn modelId="{1F9FA666-760B-4CAE-9663-745BC81EEFC5}" type="presParOf" srcId="{B2069622-2164-4567-98CF-CEC09687FDB2}" destId="{B4B0D3B6-25F9-44EE-9899-71248E65E1A6}" srcOrd="3" destOrd="0" presId="urn:microsoft.com/office/officeart/2005/8/layout/orgChart1"/>
    <dgm:cxn modelId="{4D4F6231-413D-462F-80E7-159288FA9AB5}" type="presParOf" srcId="{B4B0D3B6-25F9-44EE-9899-71248E65E1A6}" destId="{D9268B2A-4CC9-4175-98DA-1BCE86EDB8DB}" srcOrd="0" destOrd="0" presId="urn:microsoft.com/office/officeart/2005/8/layout/orgChart1"/>
    <dgm:cxn modelId="{75E658C3-10FD-493D-BAAB-AB88E91985B0}" type="presParOf" srcId="{D9268B2A-4CC9-4175-98DA-1BCE86EDB8DB}" destId="{4F2A4CC4-4084-48EA-B1A4-DA53748ABB4D}" srcOrd="0" destOrd="0" presId="urn:microsoft.com/office/officeart/2005/8/layout/orgChart1"/>
    <dgm:cxn modelId="{BE8B7A11-44E7-46F0-ACD4-C62ACB7B0D15}" type="presParOf" srcId="{D9268B2A-4CC9-4175-98DA-1BCE86EDB8DB}" destId="{5F477BEF-2759-4179-B2A1-30D5C214D5F3}" srcOrd="1" destOrd="0" presId="urn:microsoft.com/office/officeart/2005/8/layout/orgChart1"/>
    <dgm:cxn modelId="{23AB348A-98DB-4A28-BA0E-359B49926FD3}" type="presParOf" srcId="{B4B0D3B6-25F9-44EE-9899-71248E65E1A6}" destId="{914EBEE9-889F-489F-BDD5-CFB0E26FF75A}" srcOrd="1" destOrd="0" presId="urn:microsoft.com/office/officeart/2005/8/layout/orgChart1"/>
    <dgm:cxn modelId="{F5D82BAB-AC5A-49FA-9D3C-5E3ACAA8F8C7}" type="presParOf" srcId="{914EBEE9-889F-489F-BDD5-CFB0E26FF75A}" destId="{74411099-19AE-4B21-A029-B9B256549E5B}" srcOrd="0" destOrd="0" presId="urn:microsoft.com/office/officeart/2005/8/layout/orgChart1"/>
    <dgm:cxn modelId="{3B1009E0-5815-47B2-8475-B09B8E1EB910}" type="presParOf" srcId="{914EBEE9-889F-489F-BDD5-CFB0E26FF75A}" destId="{538B1097-B289-4A3B-94E1-C382C1442CF9}" srcOrd="1" destOrd="0" presId="urn:microsoft.com/office/officeart/2005/8/layout/orgChart1"/>
    <dgm:cxn modelId="{6C6CF842-FCC7-42A8-AAE9-26C61662905A}" type="presParOf" srcId="{538B1097-B289-4A3B-94E1-C382C1442CF9}" destId="{89A5B6CE-4EB5-4E08-A51A-8A0AB96DDD68}" srcOrd="0" destOrd="0" presId="urn:microsoft.com/office/officeart/2005/8/layout/orgChart1"/>
    <dgm:cxn modelId="{EBAC9780-D55C-4C42-B314-D5D84BADAD14}" type="presParOf" srcId="{89A5B6CE-4EB5-4E08-A51A-8A0AB96DDD68}" destId="{253B7BFF-DE0F-4A95-898C-75FE1EE2DD6E}" srcOrd="0" destOrd="0" presId="urn:microsoft.com/office/officeart/2005/8/layout/orgChart1"/>
    <dgm:cxn modelId="{B677397E-9231-475B-ADB5-4FEEEF9102C7}" type="presParOf" srcId="{89A5B6CE-4EB5-4E08-A51A-8A0AB96DDD68}" destId="{26FDE55D-2C57-48DA-9FC0-329101425DD1}" srcOrd="1" destOrd="0" presId="urn:microsoft.com/office/officeart/2005/8/layout/orgChart1"/>
    <dgm:cxn modelId="{C8871DC4-608B-41D7-B994-CF08A39863E8}" type="presParOf" srcId="{538B1097-B289-4A3B-94E1-C382C1442CF9}" destId="{0B052F70-5471-486E-B6C1-B512841E152E}" srcOrd="1" destOrd="0" presId="urn:microsoft.com/office/officeart/2005/8/layout/orgChart1"/>
    <dgm:cxn modelId="{FA19ABBC-2363-418E-8963-2E373095F0D5}" type="presParOf" srcId="{538B1097-B289-4A3B-94E1-C382C1442CF9}" destId="{C7441D45-4ADA-4E44-8D9D-5FE74E38DC31}" srcOrd="2" destOrd="0" presId="urn:microsoft.com/office/officeart/2005/8/layout/orgChart1"/>
    <dgm:cxn modelId="{FAB71933-674E-4153-93A0-1A5BBE3702E4}" type="presParOf" srcId="{B4B0D3B6-25F9-44EE-9899-71248E65E1A6}" destId="{F4C0AD9F-F7A8-440A-BA40-F9B8A70EF6A0}" srcOrd="2" destOrd="0" presId="urn:microsoft.com/office/officeart/2005/8/layout/orgChart1"/>
    <dgm:cxn modelId="{B871B086-6818-4C01-A131-9715EB5BC2DF}" type="presParOf" srcId="{B2069622-2164-4567-98CF-CEC09687FDB2}" destId="{C0FB01D7-27BA-4961-B54F-B2A42975D91B}" srcOrd="4" destOrd="0" presId="urn:microsoft.com/office/officeart/2005/8/layout/orgChart1"/>
    <dgm:cxn modelId="{52C1FCFB-543E-42E6-AA4E-B90761F838B3}" type="presParOf" srcId="{C0FB01D7-27BA-4961-B54F-B2A42975D91B}" destId="{820A6CCA-6E22-4E8C-A53A-B1FE797603E0}" srcOrd="0" destOrd="0" presId="urn:microsoft.com/office/officeart/2005/8/layout/orgChart1"/>
    <dgm:cxn modelId="{3645DCAC-15BC-47FE-89F7-164F03F7CFAB}" type="presParOf" srcId="{820A6CCA-6E22-4E8C-A53A-B1FE797603E0}" destId="{F54BE2FD-173E-422A-BA73-53621B50D705}" srcOrd="0" destOrd="0" presId="urn:microsoft.com/office/officeart/2005/8/layout/orgChart1"/>
    <dgm:cxn modelId="{D6385E13-590D-4F7B-8D2A-21103D4FA98F}" type="presParOf" srcId="{820A6CCA-6E22-4E8C-A53A-B1FE797603E0}" destId="{3EE12405-8088-4DB4-B738-5FCDD89FEC53}" srcOrd="1" destOrd="0" presId="urn:microsoft.com/office/officeart/2005/8/layout/orgChart1"/>
    <dgm:cxn modelId="{A9AA7C47-11C6-4194-BC68-B604EAE5D0AA}" type="presParOf" srcId="{C0FB01D7-27BA-4961-B54F-B2A42975D91B}" destId="{955E7E4C-3750-42AC-A184-11F6F93C86E5}" srcOrd="1" destOrd="0" presId="urn:microsoft.com/office/officeart/2005/8/layout/orgChart1"/>
    <dgm:cxn modelId="{849DD0B6-6E36-4AC4-9CBE-806C3DAF8100}" type="presParOf" srcId="{955E7E4C-3750-42AC-A184-11F6F93C86E5}" destId="{EE186FFD-97D7-4B74-8553-B7EC53474C8B}" srcOrd="0" destOrd="0" presId="urn:microsoft.com/office/officeart/2005/8/layout/orgChart1"/>
    <dgm:cxn modelId="{0D4A8890-9E26-4B98-B98F-A574A77292D1}" type="presParOf" srcId="{955E7E4C-3750-42AC-A184-11F6F93C86E5}" destId="{FF097A45-732F-4ECC-9857-106ECBFEFDCA}" srcOrd="1" destOrd="0" presId="urn:microsoft.com/office/officeart/2005/8/layout/orgChart1"/>
    <dgm:cxn modelId="{492E120E-1A34-4FCB-99CD-32EE1CD74A30}" type="presParOf" srcId="{FF097A45-732F-4ECC-9857-106ECBFEFDCA}" destId="{5A7588CC-7301-4E08-8A7F-8C6365DDD360}" srcOrd="0" destOrd="0" presId="urn:microsoft.com/office/officeart/2005/8/layout/orgChart1"/>
    <dgm:cxn modelId="{A957F508-9ABD-4CBA-8DA7-16CF511AF264}" type="presParOf" srcId="{5A7588CC-7301-4E08-8A7F-8C6365DDD360}" destId="{D9CC8F42-D879-4A11-B59D-5652D0278EB8}" srcOrd="0" destOrd="0" presId="urn:microsoft.com/office/officeart/2005/8/layout/orgChart1"/>
    <dgm:cxn modelId="{3D40D235-9639-48FD-AAE4-2981678CEF82}" type="presParOf" srcId="{5A7588CC-7301-4E08-8A7F-8C6365DDD360}" destId="{588744D9-7717-47F6-948B-87D5AD4E3984}" srcOrd="1" destOrd="0" presId="urn:microsoft.com/office/officeart/2005/8/layout/orgChart1"/>
    <dgm:cxn modelId="{B28D0B7B-6991-4281-B619-12DE941AFB42}" type="presParOf" srcId="{FF097A45-732F-4ECC-9857-106ECBFEFDCA}" destId="{40A16C9A-5613-49D6-A6B7-194D4A7E23FF}" srcOrd="1" destOrd="0" presId="urn:microsoft.com/office/officeart/2005/8/layout/orgChart1"/>
    <dgm:cxn modelId="{7E5576E3-470F-4FD9-AF3B-F8693A02A668}" type="presParOf" srcId="{FF097A45-732F-4ECC-9857-106ECBFEFDCA}" destId="{459AA90F-DBF3-4EF5-BB3E-7D5A3F8B594B}" srcOrd="2" destOrd="0" presId="urn:microsoft.com/office/officeart/2005/8/layout/orgChart1"/>
    <dgm:cxn modelId="{1A6C34BC-27EF-483D-A248-66D8D5D8AC10}" type="presParOf" srcId="{C0FB01D7-27BA-4961-B54F-B2A42975D91B}" destId="{A05D7E8D-DB7C-41C5-B563-809B25A3230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26FA0ED-12D3-4160-A412-A445A6F91792}" type="doc">
      <dgm:prSet loTypeId="urn:microsoft.com/office/officeart/2005/8/layout/process1" loCatId="process" qsTypeId="urn:microsoft.com/office/officeart/2005/8/quickstyle/simple1" qsCatId="simple" csTypeId="urn:microsoft.com/office/officeart/2005/8/colors/accent0_1" csCatId="mainScheme" phldr="1"/>
      <dgm:spPr/>
    </dgm:pt>
    <dgm:pt modelId="{7D2EF6E3-B026-4568-9C0F-12BC44F93D34}" type="pres">
      <dgm:prSet presAssocID="{326FA0ED-12D3-4160-A412-A445A6F91792}" presName="Name0" presStyleCnt="0">
        <dgm:presLayoutVars>
          <dgm:dir/>
          <dgm:resizeHandles val="exact"/>
        </dgm:presLayoutVars>
      </dgm:prSet>
      <dgm:spPr/>
    </dgm:pt>
  </dgm:ptLst>
  <dgm:cxnLst>
    <dgm:cxn modelId="{736768D3-D951-4498-86B6-B336DF9546B0}" type="presOf" srcId="{326FA0ED-12D3-4160-A412-A445A6F91792}" destId="{7D2EF6E3-B026-4568-9C0F-12BC44F93D34}"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A1F816-62FF-46BD-BB28-3A95E6D522CA}" type="doc">
      <dgm:prSet loTypeId="urn:microsoft.com/office/officeart/2005/8/layout/lProcess3" loCatId="process" qsTypeId="urn:microsoft.com/office/officeart/2005/8/quickstyle/simple5" qsCatId="simple" csTypeId="urn:microsoft.com/office/officeart/2005/8/colors/colorful4" csCatId="colorful" phldr="1"/>
      <dgm:spPr/>
      <dgm:t>
        <a:bodyPr/>
        <a:lstStyle/>
        <a:p>
          <a:endParaRPr lang="es-ES"/>
        </a:p>
      </dgm:t>
    </dgm:pt>
    <dgm:pt modelId="{CCE06DB4-16CC-495A-8E55-45A80645AAD2}">
      <dgm:prSet custT="1"/>
      <dgm:spPr/>
      <dgm:t>
        <a:bodyPr/>
        <a:lstStyle/>
        <a:p>
          <a:pPr rtl="0"/>
          <a:r>
            <a:rPr lang="es-ES" sz="2000" smtClean="0">
              <a:solidFill>
                <a:schemeClr val="tx1"/>
              </a:solidFill>
            </a:rPr>
            <a:t>Índice normalizado de vegetación (NDVI)</a:t>
          </a:r>
          <a:endParaRPr lang="es-ES" sz="2000" dirty="0">
            <a:solidFill>
              <a:schemeClr val="tx1"/>
            </a:solidFill>
          </a:endParaRPr>
        </a:p>
      </dgm:t>
    </dgm:pt>
    <dgm:pt modelId="{82C90037-ADC3-4E70-B0E3-4D8AD02B35FA}" type="parTrans" cxnId="{4F26C81C-50E0-4D3C-A0D6-287CF260365C}">
      <dgm:prSet/>
      <dgm:spPr/>
      <dgm:t>
        <a:bodyPr/>
        <a:lstStyle/>
        <a:p>
          <a:endParaRPr lang="es-ES">
            <a:solidFill>
              <a:schemeClr val="tx1"/>
            </a:solidFill>
          </a:endParaRPr>
        </a:p>
      </dgm:t>
    </dgm:pt>
    <dgm:pt modelId="{C5D198A5-FE50-426D-A608-A3A485C3A1F8}" type="sibTrans" cxnId="{4F26C81C-50E0-4D3C-A0D6-287CF260365C}">
      <dgm:prSet/>
      <dgm:spPr/>
      <dgm:t>
        <a:bodyPr/>
        <a:lstStyle/>
        <a:p>
          <a:endParaRPr lang="es-ES">
            <a:solidFill>
              <a:schemeClr val="tx1"/>
            </a:solidFill>
          </a:endParaRPr>
        </a:p>
      </dgm:t>
    </dgm:pt>
    <dgm:pt modelId="{AC182C61-E51E-4F8A-B210-7813E989EE08}">
      <dgm:prSet custT="1"/>
      <dgm:spPr/>
      <dgm:t>
        <a:bodyPr/>
        <a:lstStyle/>
        <a:p>
          <a:pPr rtl="0"/>
          <a:r>
            <a:rPr lang="es-ES" sz="2000" smtClean="0">
              <a:solidFill>
                <a:schemeClr val="tx1"/>
              </a:solidFill>
            </a:rPr>
            <a:t>Proporción de vegetación (PV)</a:t>
          </a:r>
          <a:endParaRPr lang="es-ES" sz="2000" dirty="0">
            <a:solidFill>
              <a:schemeClr val="tx1"/>
            </a:solidFill>
          </a:endParaRPr>
        </a:p>
      </dgm:t>
    </dgm:pt>
    <dgm:pt modelId="{77106ACC-08D7-4FD1-9F6B-B66FAA87DF60}" type="parTrans" cxnId="{E1678B0C-AF60-4BD8-AC37-D285FFD6201F}">
      <dgm:prSet/>
      <dgm:spPr/>
      <dgm:t>
        <a:bodyPr/>
        <a:lstStyle/>
        <a:p>
          <a:endParaRPr lang="es-ES">
            <a:solidFill>
              <a:schemeClr val="tx1"/>
            </a:solidFill>
          </a:endParaRPr>
        </a:p>
      </dgm:t>
    </dgm:pt>
    <dgm:pt modelId="{8CD25386-81AA-40E2-A2B7-B4797D8ED222}" type="sibTrans" cxnId="{E1678B0C-AF60-4BD8-AC37-D285FFD6201F}">
      <dgm:prSet/>
      <dgm:spPr/>
      <dgm:t>
        <a:bodyPr/>
        <a:lstStyle/>
        <a:p>
          <a:endParaRPr lang="es-ES">
            <a:solidFill>
              <a:schemeClr val="tx1"/>
            </a:solidFill>
          </a:endParaRPr>
        </a:p>
      </dgm:t>
    </dgm:pt>
    <dgm:pt modelId="{27F6BAD0-BDE7-43CA-8E67-F539E34E6247}">
      <dgm:prSet custT="1"/>
      <dgm:spPr/>
      <dgm:t>
        <a:bodyPr/>
        <a:lstStyle/>
        <a:p>
          <a:pPr rtl="0"/>
          <a:r>
            <a:rPr lang="es-ES" sz="2000" smtClean="0">
              <a:solidFill>
                <a:schemeClr val="tx1"/>
              </a:solidFill>
            </a:rPr>
            <a:t>Temperatura de brillo (TB)</a:t>
          </a:r>
          <a:endParaRPr lang="es-ES" sz="2000" dirty="0">
            <a:solidFill>
              <a:schemeClr val="tx1"/>
            </a:solidFill>
          </a:endParaRPr>
        </a:p>
      </dgm:t>
    </dgm:pt>
    <dgm:pt modelId="{3ED000FB-1799-4718-BD87-964339530995}" type="parTrans" cxnId="{200924E3-BB53-4DE0-8324-4F8E890CDDD1}">
      <dgm:prSet/>
      <dgm:spPr/>
      <dgm:t>
        <a:bodyPr/>
        <a:lstStyle/>
        <a:p>
          <a:endParaRPr lang="es-ES">
            <a:solidFill>
              <a:schemeClr val="tx1"/>
            </a:solidFill>
          </a:endParaRPr>
        </a:p>
      </dgm:t>
    </dgm:pt>
    <dgm:pt modelId="{59A92836-4CDB-4A34-841F-5A9B9335F595}" type="sibTrans" cxnId="{200924E3-BB53-4DE0-8324-4F8E890CDDD1}">
      <dgm:prSet/>
      <dgm:spPr/>
      <dgm:t>
        <a:bodyPr/>
        <a:lstStyle/>
        <a:p>
          <a:endParaRPr lang="es-ES">
            <a:solidFill>
              <a:schemeClr val="tx1"/>
            </a:solidFill>
          </a:endParaRPr>
        </a:p>
      </dgm:t>
    </dgm:pt>
    <dgm:pt modelId="{DE685CA1-3BA9-4B50-AD00-19D458FB84C8}">
      <dgm:prSet custT="1"/>
      <dgm:spPr/>
      <dgm:t>
        <a:bodyPr/>
        <a:lstStyle/>
        <a:p>
          <a:pPr rtl="0"/>
          <a:r>
            <a:rPr lang="es-ES" sz="2000" smtClean="0">
              <a:solidFill>
                <a:schemeClr val="tx1"/>
              </a:solidFill>
            </a:rPr>
            <a:t>Emisividad de la Tierra (LSE)</a:t>
          </a:r>
          <a:endParaRPr lang="es-ES" sz="2000" dirty="0">
            <a:solidFill>
              <a:schemeClr val="tx1"/>
            </a:solidFill>
          </a:endParaRPr>
        </a:p>
      </dgm:t>
    </dgm:pt>
    <dgm:pt modelId="{43E66251-A345-4540-BC68-E4FDDD786C1D}" type="parTrans" cxnId="{958BDEFA-E5BA-4590-BC7E-91A85EC0E6D1}">
      <dgm:prSet/>
      <dgm:spPr/>
      <dgm:t>
        <a:bodyPr/>
        <a:lstStyle/>
        <a:p>
          <a:endParaRPr lang="es-ES">
            <a:solidFill>
              <a:schemeClr val="tx1"/>
            </a:solidFill>
          </a:endParaRPr>
        </a:p>
      </dgm:t>
    </dgm:pt>
    <dgm:pt modelId="{4F4A447B-E044-433C-8067-C18DE3112D99}" type="sibTrans" cxnId="{958BDEFA-E5BA-4590-BC7E-91A85EC0E6D1}">
      <dgm:prSet/>
      <dgm:spPr/>
      <dgm:t>
        <a:bodyPr/>
        <a:lstStyle/>
        <a:p>
          <a:endParaRPr lang="es-ES">
            <a:solidFill>
              <a:schemeClr val="tx1"/>
            </a:solidFill>
          </a:endParaRPr>
        </a:p>
      </dgm:t>
    </dgm:pt>
    <dgm:pt modelId="{BD9CE7A5-7E62-4311-977C-04536467A05F}">
      <dgm:prSet custT="1"/>
      <dgm:spPr/>
      <dgm:t>
        <a:bodyPr/>
        <a:lstStyle/>
        <a:p>
          <a:pPr rtl="0"/>
          <a:r>
            <a:rPr lang="es-ES" sz="2000" smtClean="0">
              <a:solidFill>
                <a:schemeClr val="tx1"/>
              </a:solidFill>
            </a:rPr>
            <a:t>Temperatura superficial de la Tierra (LST)</a:t>
          </a:r>
          <a:endParaRPr lang="es-ES" sz="2000" dirty="0">
            <a:solidFill>
              <a:schemeClr val="tx1"/>
            </a:solidFill>
          </a:endParaRPr>
        </a:p>
      </dgm:t>
    </dgm:pt>
    <dgm:pt modelId="{11460714-9A34-4FA8-A67E-7C129E854D44}" type="parTrans" cxnId="{98110EB9-9A70-4BE3-A3AC-E18398C1E899}">
      <dgm:prSet/>
      <dgm:spPr/>
      <dgm:t>
        <a:bodyPr/>
        <a:lstStyle/>
        <a:p>
          <a:endParaRPr lang="es-ES">
            <a:solidFill>
              <a:schemeClr val="tx1"/>
            </a:solidFill>
          </a:endParaRPr>
        </a:p>
      </dgm:t>
    </dgm:pt>
    <dgm:pt modelId="{4047F119-1F62-4730-B1CB-462E042B5FA8}" type="sibTrans" cxnId="{98110EB9-9A70-4BE3-A3AC-E18398C1E899}">
      <dgm:prSet/>
      <dgm:spPr/>
      <dgm:t>
        <a:bodyPr/>
        <a:lstStyle/>
        <a:p>
          <a:endParaRPr lang="es-ES">
            <a:solidFill>
              <a:schemeClr val="tx1"/>
            </a:solidFill>
          </a:endParaRPr>
        </a:p>
      </dgm:t>
    </dgm:pt>
    <dgm:pt modelId="{8D1F976E-4301-43AB-B4DA-275199D5679D}" type="pres">
      <dgm:prSet presAssocID="{64A1F816-62FF-46BD-BB28-3A95E6D522CA}" presName="Name0" presStyleCnt="0">
        <dgm:presLayoutVars>
          <dgm:chPref val="3"/>
          <dgm:dir/>
          <dgm:animLvl val="lvl"/>
          <dgm:resizeHandles/>
        </dgm:presLayoutVars>
      </dgm:prSet>
      <dgm:spPr/>
      <dgm:t>
        <a:bodyPr/>
        <a:lstStyle/>
        <a:p>
          <a:endParaRPr lang="es-ES"/>
        </a:p>
      </dgm:t>
    </dgm:pt>
    <dgm:pt modelId="{71F57BED-7DB6-4E1E-8D21-A6280E9976A6}" type="pres">
      <dgm:prSet presAssocID="{CCE06DB4-16CC-495A-8E55-45A80645AAD2}" presName="horFlow" presStyleCnt="0"/>
      <dgm:spPr/>
      <dgm:t>
        <a:bodyPr/>
        <a:lstStyle/>
        <a:p>
          <a:endParaRPr lang="es-ES"/>
        </a:p>
      </dgm:t>
    </dgm:pt>
    <dgm:pt modelId="{4AD0FF47-8FFE-4EAC-99B1-FECDED998A43}" type="pres">
      <dgm:prSet presAssocID="{CCE06DB4-16CC-495A-8E55-45A80645AAD2}" presName="bigChev" presStyleLbl="node1" presStyleIdx="0" presStyleCnt="5" custScaleX="138454"/>
      <dgm:spPr/>
      <dgm:t>
        <a:bodyPr/>
        <a:lstStyle/>
        <a:p>
          <a:endParaRPr lang="es-ES"/>
        </a:p>
      </dgm:t>
    </dgm:pt>
    <dgm:pt modelId="{CBD81FD8-2807-4AEF-8DD3-BFF07540261C}" type="pres">
      <dgm:prSet presAssocID="{CCE06DB4-16CC-495A-8E55-45A80645AAD2}" presName="vSp" presStyleCnt="0"/>
      <dgm:spPr/>
      <dgm:t>
        <a:bodyPr/>
        <a:lstStyle/>
        <a:p>
          <a:endParaRPr lang="es-ES"/>
        </a:p>
      </dgm:t>
    </dgm:pt>
    <dgm:pt modelId="{27147387-A952-460F-9BCB-F75E974C5C4B}" type="pres">
      <dgm:prSet presAssocID="{AC182C61-E51E-4F8A-B210-7813E989EE08}" presName="horFlow" presStyleCnt="0"/>
      <dgm:spPr/>
      <dgm:t>
        <a:bodyPr/>
        <a:lstStyle/>
        <a:p>
          <a:endParaRPr lang="es-ES"/>
        </a:p>
      </dgm:t>
    </dgm:pt>
    <dgm:pt modelId="{3EA38E87-BCB8-4F29-990A-95FB7FBC3026}" type="pres">
      <dgm:prSet presAssocID="{AC182C61-E51E-4F8A-B210-7813E989EE08}" presName="bigChev" presStyleLbl="node1" presStyleIdx="1" presStyleCnt="5" custScaleX="138454"/>
      <dgm:spPr/>
      <dgm:t>
        <a:bodyPr/>
        <a:lstStyle/>
        <a:p>
          <a:endParaRPr lang="es-ES"/>
        </a:p>
      </dgm:t>
    </dgm:pt>
    <dgm:pt modelId="{4CDF5FEE-8F99-4A57-B05F-A3B02723D4F6}" type="pres">
      <dgm:prSet presAssocID="{AC182C61-E51E-4F8A-B210-7813E989EE08}" presName="vSp" presStyleCnt="0"/>
      <dgm:spPr/>
      <dgm:t>
        <a:bodyPr/>
        <a:lstStyle/>
        <a:p>
          <a:endParaRPr lang="es-ES"/>
        </a:p>
      </dgm:t>
    </dgm:pt>
    <dgm:pt modelId="{7444F92B-AC8A-458E-BFEF-73F26A6D5DD9}" type="pres">
      <dgm:prSet presAssocID="{27F6BAD0-BDE7-43CA-8E67-F539E34E6247}" presName="horFlow" presStyleCnt="0"/>
      <dgm:spPr/>
      <dgm:t>
        <a:bodyPr/>
        <a:lstStyle/>
        <a:p>
          <a:endParaRPr lang="es-ES"/>
        </a:p>
      </dgm:t>
    </dgm:pt>
    <dgm:pt modelId="{373C002C-6F36-4AE3-BC75-76DDD6A7529C}" type="pres">
      <dgm:prSet presAssocID="{27F6BAD0-BDE7-43CA-8E67-F539E34E6247}" presName="bigChev" presStyleLbl="node1" presStyleIdx="2" presStyleCnt="5" custScaleX="138454"/>
      <dgm:spPr/>
      <dgm:t>
        <a:bodyPr/>
        <a:lstStyle/>
        <a:p>
          <a:endParaRPr lang="es-ES"/>
        </a:p>
      </dgm:t>
    </dgm:pt>
    <dgm:pt modelId="{69A9C59B-D8D5-4847-9DC8-72E61EED2A14}" type="pres">
      <dgm:prSet presAssocID="{27F6BAD0-BDE7-43CA-8E67-F539E34E6247}" presName="vSp" presStyleCnt="0"/>
      <dgm:spPr/>
      <dgm:t>
        <a:bodyPr/>
        <a:lstStyle/>
        <a:p>
          <a:endParaRPr lang="es-ES"/>
        </a:p>
      </dgm:t>
    </dgm:pt>
    <dgm:pt modelId="{F9F16506-58B3-494F-96E0-7096BF12DB1E}" type="pres">
      <dgm:prSet presAssocID="{DE685CA1-3BA9-4B50-AD00-19D458FB84C8}" presName="horFlow" presStyleCnt="0"/>
      <dgm:spPr/>
      <dgm:t>
        <a:bodyPr/>
        <a:lstStyle/>
        <a:p>
          <a:endParaRPr lang="es-ES"/>
        </a:p>
      </dgm:t>
    </dgm:pt>
    <dgm:pt modelId="{CD0A0461-064B-41C7-9F80-0EAB85BEC93F}" type="pres">
      <dgm:prSet presAssocID="{DE685CA1-3BA9-4B50-AD00-19D458FB84C8}" presName="bigChev" presStyleLbl="node1" presStyleIdx="3" presStyleCnt="5" custScaleX="138454"/>
      <dgm:spPr/>
      <dgm:t>
        <a:bodyPr/>
        <a:lstStyle/>
        <a:p>
          <a:endParaRPr lang="es-ES"/>
        </a:p>
      </dgm:t>
    </dgm:pt>
    <dgm:pt modelId="{DFF61D3E-AEBC-4968-AE44-C2DE99AFBDB8}" type="pres">
      <dgm:prSet presAssocID="{DE685CA1-3BA9-4B50-AD00-19D458FB84C8}" presName="vSp" presStyleCnt="0"/>
      <dgm:spPr/>
      <dgm:t>
        <a:bodyPr/>
        <a:lstStyle/>
        <a:p>
          <a:endParaRPr lang="es-ES"/>
        </a:p>
      </dgm:t>
    </dgm:pt>
    <dgm:pt modelId="{F4B7FF8F-29DA-434F-B2DA-AB15B88F57F2}" type="pres">
      <dgm:prSet presAssocID="{BD9CE7A5-7E62-4311-977C-04536467A05F}" presName="horFlow" presStyleCnt="0"/>
      <dgm:spPr/>
      <dgm:t>
        <a:bodyPr/>
        <a:lstStyle/>
        <a:p>
          <a:endParaRPr lang="es-ES"/>
        </a:p>
      </dgm:t>
    </dgm:pt>
    <dgm:pt modelId="{F3EE66D2-8450-4193-87AC-9BDA5BEA88AF}" type="pres">
      <dgm:prSet presAssocID="{BD9CE7A5-7E62-4311-977C-04536467A05F}" presName="bigChev" presStyleLbl="node1" presStyleIdx="4" presStyleCnt="5" custScaleX="138454"/>
      <dgm:spPr/>
      <dgm:t>
        <a:bodyPr/>
        <a:lstStyle/>
        <a:p>
          <a:endParaRPr lang="es-ES"/>
        </a:p>
      </dgm:t>
    </dgm:pt>
  </dgm:ptLst>
  <dgm:cxnLst>
    <dgm:cxn modelId="{958BDEFA-E5BA-4590-BC7E-91A85EC0E6D1}" srcId="{64A1F816-62FF-46BD-BB28-3A95E6D522CA}" destId="{DE685CA1-3BA9-4B50-AD00-19D458FB84C8}" srcOrd="3" destOrd="0" parTransId="{43E66251-A345-4540-BC68-E4FDDD786C1D}" sibTransId="{4F4A447B-E044-433C-8067-C18DE3112D99}"/>
    <dgm:cxn modelId="{53DCD1D0-5ACD-4192-A90A-A54CBEE2E857}" type="presOf" srcId="{64A1F816-62FF-46BD-BB28-3A95E6D522CA}" destId="{8D1F976E-4301-43AB-B4DA-275199D5679D}" srcOrd="0" destOrd="0" presId="urn:microsoft.com/office/officeart/2005/8/layout/lProcess3"/>
    <dgm:cxn modelId="{4F26C81C-50E0-4D3C-A0D6-287CF260365C}" srcId="{64A1F816-62FF-46BD-BB28-3A95E6D522CA}" destId="{CCE06DB4-16CC-495A-8E55-45A80645AAD2}" srcOrd="0" destOrd="0" parTransId="{82C90037-ADC3-4E70-B0E3-4D8AD02B35FA}" sibTransId="{C5D198A5-FE50-426D-A608-A3A485C3A1F8}"/>
    <dgm:cxn modelId="{0953162A-1A83-4247-A2D8-8F7C05BF7705}" type="presOf" srcId="{CCE06DB4-16CC-495A-8E55-45A80645AAD2}" destId="{4AD0FF47-8FFE-4EAC-99B1-FECDED998A43}" srcOrd="0" destOrd="0" presId="urn:microsoft.com/office/officeart/2005/8/layout/lProcess3"/>
    <dgm:cxn modelId="{16CE6DEB-FEA0-482D-AE40-054FA5A24F25}" type="presOf" srcId="{27F6BAD0-BDE7-43CA-8E67-F539E34E6247}" destId="{373C002C-6F36-4AE3-BC75-76DDD6A7529C}" srcOrd="0" destOrd="0" presId="urn:microsoft.com/office/officeart/2005/8/layout/lProcess3"/>
    <dgm:cxn modelId="{E1678B0C-AF60-4BD8-AC37-D285FFD6201F}" srcId="{64A1F816-62FF-46BD-BB28-3A95E6D522CA}" destId="{AC182C61-E51E-4F8A-B210-7813E989EE08}" srcOrd="1" destOrd="0" parTransId="{77106ACC-08D7-4FD1-9F6B-B66FAA87DF60}" sibTransId="{8CD25386-81AA-40E2-A2B7-B4797D8ED222}"/>
    <dgm:cxn modelId="{D627C26F-CBDD-4F4C-977E-F31A05EFB48B}" type="presOf" srcId="{DE685CA1-3BA9-4B50-AD00-19D458FB84C8}" destId="{CD0A0461-064B-41C7-9F80-0EAB85BEC93F}" srcOrd="0" destOrd="0" presId="urn:microsoft.com/office/officeart/2005/8/layout/lProcess3"/>
    <dgm:cxn modelId="{98110EB9-9A70-4BE3-A3AC-E18398C1E899}" srcId="{64A1F816-62FF-46BD-BB28-3A95E6D522CA}" destId="{BD9CE7A5-7E62-4311-977C-04536467A05F}" srcOrd="4" destOrd="0" parTransId="{11460714-9A34-4FA8-A67E-7C129E854D44}" sibTransId="{4047F119-1F62-4730-B1CB-462E042B5FA8}"/>
    <dgm:cxn modelId="{8313D5BE-D08A-4D59-BB6A-90895B47077E}" type="presOf" srcId="{AC182C61-E51E-4F8A-B210-7813E989EE08}" destId="{3EA38E87-BCB8-4F29-990A-95FB7FBC3026}" srcOrd="0" destOrd="0" presId="urn:microsoft.com/office/officeart/2005/8/layout/lProcess3"/>
    <dgm:cxn modelId="{200924E3-BB53-4DE0-8324-4F8E890CDDD1}" srcId="{64A1F816-62FF-46BD-BB28-3A95E6D522CA}" destId="{27F6BAD0-BDE7-43CA-8E67-F539E34E6247}" srcOrd="2" destOrd="0" parTransId="{3ED000FB-1799-4718-BD87-964339530995}" sibTransId="{59A92836-4CDB-4A34-841F-5A9B9335F595}"/>
    <dgm:cxn modelId="{FF4EC835-AE52-4853-ABC0-39B700B45376}" type="presOf" srcId="{BD9CE7A5-7E62-4311-977C-04536467A05F}" destId="{F3EE66D2-8450-4193-87AC-9BDA5BEA88AF}" srcOrd="0" destOrd="0" presId="urn:microsoft.com/office/officeart/2005/8/layout/lProcess3"/>
    <dgm:cxn modelId="{847AFAC9-1A52-4D71-858C-9C73F5350579}" type="presParOf" srcId="{8D1F976E-4301-43AB-B4DA-275199D5679D}" destId="{71F57BED-7DB6-4E1E-8D21-A6280E9976A6}" srcOrd="0" destOrd="0" presId="urn:microsoft.com/office/officeart/2005/8/layout/lProcess3"/>
    <dgm:cxn modelId="{DA156FCB-C319-4193-BE53-82E0626B4B48}" type="presParOf" srcId="{71F57BED-7DB6-4E1E-8D21-A6280E9976A6}" destId="{4AD0FF47-8FFE-4EAC-99B1-FECDED998A43}" srcOrd="0" destOrd="0" presId="urn:microsoft.com/office/officeart/2005/8/layout/lProcess3"/>
    <dgm:cxn modelId="{ED5DB5FF-26DD-4671-9795-168A1AE0C765}" type="presParOf" srcId="{8D1F976E-4301-43AB-B4DA-275199D5679D}" destId="{CBD81FD8-2807-4AEF-8DD3-BFF07540261C}" srcOrd="1" destOrd="0" presId="urn:microsoft.com/office/officeart/2005/8/layout/lProcess3"/>
    <dgm:cxn modelId="{37486ED4-C3E4-4176-BA32-4F5E9E40C579}" type="presParOf" srcId="{8D1F976E-4301-43AB-B4DA-275199D5679D}" destId="{27147387-A952-460F-9BCB-F75E974C5C4B}" srcOrd="2" destOrd="0" presId="urn:microsoft.com/office/officeart/2005/8/layout/lProcess3"/>
    <dgm:cxn modelId="{333FE6AF-CC0E-48BF-8F21-30E528F562C2}" type="presParOf" srcId="{27147387-A952-460F-9BCB-F75E974C5C4B}" destId="{3EA38E87-BCB8-4F29-990A-95FB7FBC3026}" srcOrd="0" destOrd="0" presId="urn:microsoft.com/office/officeart/2005/8/layout/lProcess3"/>
    <dgm:cxn modelId="{993C2BAF-9F09-44A5-86D5-D12552718BFD}" type="presParOf" srcId="{8D1F976E-4301-43AB-B4DA-275199D5679D}" destId="{4CDF5FEE-8F99-4A57-B05F-A3B02723D4F6}" srcOrd="3" destOrd="0" presId="urn:microsoft.com/office/officeart/2005/8/layout/lProcess3"/>
    <dgm:cxn modelId="{BFDB1C16-4829-42F1-BB26-DDB4C4161D34}" type="presParOf" srcId="{8D1F976E-4301-43AB-B4DA-275199D5679D}" destId="{7444F92B-AC8A-458E-BFEF-73F26A6D5DD9}" srcOrd="4" destOrd="0" presId="urn:microsoft.com/office/officeart/2005/8/layout/lProcess3"/>
    <dgm:cxn modelId="{84B3EFBD-E058-45A3-9F7D-C8EF3E6907A1}" type="presParOf" srcId="{7444F92B-AC8A-458E-BFEF-73F26A6D5DD9}" destId="{373C002C-6F36-4AE3-BC75-76DDD6A7529C}" srcOrd="0" destOrd="0" presId="urn:microsoft.com/office/officeart/2005/8/layout/lProcess3"/>
    <dgm:cxn modelId="{1E28304A-2BCC-4BE8-B532-FA6EF6D586D9}" type="presParOf" srcId="{8D1F976E-4301-43AB-B4DA-275199D5679D}" destId="{69A9C59B-D8D5-4847-9DC8-72E61EED2A14}" srcOrd="5" destOrd="0" presId="urn:microsoft.com/office/officeart/2005/8/layout/lProcess3"/>
    <dgm:cxn modelId="{910B4E50-F600-495B-A387-D25A32F84ABD}" type="presParOf" srcId="{8D1F976E-4301-43AB-B4DA-275199D5679D}" destId="{F9F16506-58B3-494F-96E0-7096BF12DB1E}" srcOrd="6" destOrd="0" presId="urn:microsoft.com/office/officeart/2005/8/layout/lProcess3"/>
    <dgm:cxn modelId="{14F5863A-C431-4ACE-B53E-A6C1E2EAFB30}" type="presParOf" srcId="{F9F16506-58B3-494F-96E0-7096BF12DB1E}" destId="{CD0A0461-064B-41C7-9F80-0EAB85BEC93F}" srcOrd="0" destOrd="0" presId="urn:microsoft.com/office/officeart/2005/8/layout/lProcess3"/>
    <dgm:cxn modelId="{2F90E877-0AF7-46B9-8127-4141170BF9A8}" type="presParOf" srcId="{8D1F976E-4301-43AB-B4DA-275199D5679D}" destId="{DFF61D3E-AEBC-4968-AE44-C2DE99AFBDB8}" srcOrd="7" destOrd="0" presId="urn:microsoft.com/office/officeart/2005/8/layout/lProcess3"/>
    <dgm:cxn modelId="{1B0C18C7-93CA-4931-ADD5-2599A6C03D2C}" type="presParOf" srcId="{8D1F976E-4301-43AB-B4DA-275199D5679D}" destId="{F4B7FF8F-29DA-434F-B2DA-AB15B88F57F2}" srcOrd="8" destOrd="0" presId="urn:microsoft.com/office/officeart/2005/8/layout/lProcess3"/>
    <dgm:cxn modelId="{19D1FDF9-DFEA-4CDB-B55C-94656F25B7D9}" type="presParOf" srcId="{F4B7FF8F-29DA-434F-B2DA-AB15B88F57F2}" destId="{F3EE66D2-8450-4193-87AC-9BDA5BEA88AF}"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26FA0ED-12D3-4160-A412-A445A6F91792}" type="doc">
      <dgm:prSet loTypeId="urn:microsoft.com/office/officeart/2005/8/layout/process1" loCatId="process" qsTypeId="urn:microsoft.com/office/officeart/2005/8/quickstyle/simple1" qsCatId="simple" csTypeId="urn:microsoft.com/office/officeart/2005/8/colors/accent0_1" csCatId="mainScheme" phldr="1"/>
      <dgm:spPr/>
    </dgm:pt>
    <dgm:pt modelId="{7D2EF6E3-B026-4568-9C0F-12BC44F93D34}" type="pres">
      <dgm:prSet presAssocID="{326FA0ED-12D3-4160-A412-A445A6F91792}" presName="Name0" presStyleCnt="0">
        <dgm:presLayoutVars>
          <dgm:dir/>
          <dgm:resizeHandles val="exact"/>
        </dgm:presLayoutVars>
      </dgm:prSet>
      <dgm:spPr/>
    </dgm:pt>
  </dgm:ptLst>
  <dgm:cxnLst>
    <dgm:cxn modelId="{66C4A0B4-4B61-4E7D-BB40-9FC318CC7136}" type="presOf" srcId="{326FA0ED-12D3-4160-A412-A445A6F91792}" destId="{7D2EF6E3-B026-4568-9C0F-12BC44F93D34}"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F5A2DFF-E83F-472D-B65E-4CAC605161B9}" type="doc">
      <dgm:prSet loTypeId="urn:microsoft.com/office/officeart/2008/layout/HorizontalMultiLevelHierarchy" loCatId="hierarchy" qsTypeId="urn:microsoft.com/office/officeart/2005/8/quickstyle/simple4" qsCatId="simple" csTypeId="urn:microsoft.com/office/officeart/2005/8/colors/colorful1" csCatId="colorful" phldr="1"/>
      <dgm:spPr/>
      <dgm:t>
        <a:bodyPr/>
        <a:lstStyle/>
        <a:p>
          <a:endParaRPr lang="es-ES"/>
        </a:p>
      </dgm:t>
    </dgm:pt>
    <dgm:pt modelId="{15AC3708-F206-4D5B-B091-96D467D8DFD9}">
      <dgm:prSet phldrT="[Texto]" custT="1"/>
      <dgm:spPr/>
      <dgm:t>
        <a:bodyPr/>
        <a:lstStyle/>
        <a:p>
          <a:r>
            <a:rPr lang="es-ES" sz="1800" b="0" smtClean="0">
              <a:solidFill>
                <a:schemeClr val="tx1"/>
              </a:solidFill>
              <a:latin typeface="Times New Roman" panose="02020603050405020304" pitchFamily="18" charset="0"/>
              <a:cs typeface="Times New Roman" panose="02020603050405020304" pitchFamily="18" charset="0"/>
            </a:rPr>
            <a:t>Contaminantes criterio y variables meteorológicas</a:t>
          </a:r>
          <a:endParaRPr lang="es-ES" sz="1800" b="0" dirty="0">
            <a:solidFill>
              <a:schemeClr val="tx1"/>
            </a:solidFill>
            <a:latin typeface="Times New Roman" panose="02020603050405020304" pitchFamily="18" charset="0"/>
            <a:cs typeface="Times New Roman" panose="02020603050405020304" pitchFamily="18" charset="0"/>
          </a:endParaRPr>
        </a:p>
      </dgm:t>
    </dgm:pt>
    <dgm:pt modelId="{27F9211A-D5EB-4E0A-99AA-D08FFF4F28BD}" type="parTrans" cxnId="{2CC57232-9F3D-4E12-BFB5-A0FD5C617BFC}">
      <dgm:prSet/>
      <dgm:spPr/>
      <dgm:t>
        <a:bodyPr/>
        <a:lstStyle/>
        <a:p>
          <a:endParaRPr lang="es-ES" sz="1800">
            <a:solidFill>
              <a:schemeClr val="tx1"/>
            </a:solidFill>
          </a:endParaRPr>
        </a:p>
      </dgm:t>
    </dgm:pt>
    <dgm:pt modelId="{956F804A-88E4-4C2A-B8C2-D18868D00981}" type="sibTrans" cxnId="{2CC57232-9F3D-4E12-BFB5-A0FD5C617BFC}">
      <dgm:prSet/>
      <dgm:spPr/>
      <dgm:t>
        <a:bodyPr/>
        <a:lstStyle/>
        <a:p>
          <a:endParaRPr lang="es-ES" sz="1800">
            <a:solidFill>
              <a:schemeClr val="tx1"/>
            </a:solidFill>
          </a:endParaRPr>
        </a:p>
      </dgm:t>
    </dgm:pt>
    <dgm:pt modelId="{2C2ECD0B-FCD0-4582-9B53-165151E38FDC}">
      <dgm:prSet phldrT="[Texto]" custT="1"/>
      <dgm:spPr/>
      <dgm:t>
        <a:bodyPr/>
        <a:lstStyle/>
        <a:p>
          <a:r>
            <a:rPr lang="es-ES" sz="1800" dirty="0" smtClean="0">
              <a:solidFill>
                <a:schemeClr val="tx1"/>
              </a:solidFill>
              <a:latin typeface="Times New Roman" panose="02020603050405020304" pitchFamily="18" charset="0"/>
              <a:cs typeface="Times New Roman" panose="02020603050405020304" pitchFamily="18" charset="0"/>
            </a:rPr>
            <a:t>Creación de una malla de puntos</a:t>
          </a:r>
          <a:endParaRPr lang="es-ES" sz="1800" dirty="0">
            <a:solidFill>
              <a:schemeClr val="tx1"/>
            </a:solidFill>
            <a:latin typeface="Times New Roman" panose="02020603050405020304" pitchFamily="18" charset="0"/>
            <a:cs typeface="Times New Roman" panose="02020603050405020304" pitchFamily="18" charset="0"/>
          </a:endParaRPr>
        </a:p>
      </dgm:t>
    </dgm:pt>
    <dgm:pt modelId="{402BB7F7-47A9-4C64-AD1E-44C3E60B0790}" type="parTrans" cxnId="{5BD177D3-0CCA-4205-A0E8-29331E207F60}">
      <dgm:prSet custT="1"/>
      <dgm:spPr/>
      <dgm:t>
        <a:bodyPr/>
        <a:lstStyle/>
        <a:p>
          <a:endParaRPr lang="es-ES" sz="1800">
            <a:solidFill>
              <a:schemeClr val="tx1"/>
            </a:solidFill>
          </a:endParaRPr>
        </a:p>
      </dgm:t>
    </dgm:pt>
    <dgm:pt modelId="{AE40D739-CADF-4E89-BD84-BF5D5280C1AC}" type="sibTrans" cxnId="{5BD177D3-0CCA-4205-A0E8-29331E207F60}">
      <dgm:prSet/>
      <dgm:spPr/>
      <dgm:t>
        <a:bodyPr/>
        <a:lstStyle/>
        <a:p>
          <a:endParaRPr lang="es-ES" sz="1800">
            <a:solidFill>
              <a:schemeClr val="tx1"/>
            </a:solidFill>
          </a:endParaRPr>
        </a:p>
      </dgm:t>
    </dgm:pt>
    <dgm:pt modelId="{91B6753A-100A-4BF4-A7AA-1A9FD8838938}">
      <dgm:prSet phldrT="[Texto]" custT="1"/>
      <dgm:spPr/>
      <dgm:t>
        <a:bodyPr/>
        <a:lstStyle/>
        <a:p>
          <a:r>
            <a:rPr lang="es-ES" sz="1800" smtClean="0">
              <a:solidFill>
                <a:schemeClr val="tx1"/>
              </a:solidFill>
              <a:latin typeface="Times New Roman" panose="02020603050405020304" pitchFamily="18" charset="0"/>
              <a:cs typeface="Times New Roman" panose="02020603050405020304" pitchFamily="18" charset="0"/>
            </a:rPr>
            <a:t>Generación</a:t>
          </a:r>
          <a:r>
            <a:rPr lang="es-ES" sz="1800" baseline="0" smtClean="0">
              <a:solidFill>
                <a:schemeClr val="tx1"/>
              </a:solidFill>
              <a:latin typeface="Times New Roman" panose="02020603050405020304" pitchFamily="18" charset="0"/>
              <a:cs typeface="Times New Roman" panose="02020603050405020304" pitchFamily="18" charset="0"/>
            </a:rPr>
            <a:t> del raster m</a:t>
          </a:r>
          <a:r>
            <a:rPr lang="es-ES" sz="1800" smtClean="0">
              <a:solidFill>
                <a:schemeClr val="tx1"/>
              </a:solidFill>
              <a:latin typeface="Times New Roman" panose="02020603050405020304" pitchFamily="18" charset="0"/>
              <a:cs typeface="Times New Roman" panose="02020603050405020304" pitchFamily="18" charset="0"/>
            </a:rPr>
            <a:t>odelo IDW (puntos predichos) </a:t>
          </a:r>
          <a:r>
            <a:rPr lang="es-ES" sz="1800" baseline="0" smtClean="0">
              <a:solidFill>
                <a:schemeClr val="tx1"/>
              </a:solidFill>
              <a:latin typeface="Times New Roman" panose="02020603050405020304" pitchFamily="18" charset="0"/>
              <a:cs typeface="Times New Roman" panose="02020603050405020304" pitchFamily="18" charset="0"/>
            </a:rPr>
            <a:t> </a:t>
          </a:r>
          <a:endParaRPr lang="es-ES" sz="1800" dirty="0">
            <a:solidFill>
              <a:schemeClr val="tx1"/>
            </a:solidFill>
            <a:latin typeface="Times New Roman" panose="02020603050405020304" pitchFamily="18" charset="0"/>
            <a:cs typeface="Times New Roman" panose="02020603050405020304" pitchFamily="18" charset="0"/>
          </a:endParaRPr>
        </a:p>
      </dgm:t>
    </dgm:pt>
    <dgm:pt modelId="{A1D102AC-B958-4F93-B70C-DB151BF6E7B7}" type="parTrans" cxnId="{990EFA6E-19CD-43BF-B1BC-221AF878C8CA}">
      <dgm:prSet custT="1"/>
      <dgm:spPr/>
      <dgm:t>
        <a:bodyPr/>
        <a:lstStyle/>
        <a:p>
          <a:endParaRPr lang="es-ES" sz="1800">
            <a:solidFill>
              <a:schemeClr val="tx1"/>
            </a:solidFill>
          </a:endParaRPr>
        </a:p>
      </dgm:t>
    </dgm:pt>
    <dgm:pt modelId="{6668D288-DA51-4739-AE1A-6271D57BD492}" type="sibTrans" cxnId="{990EFA6E-19CD-43BF-B1BC-221AF878C8CA}">
      <dgm:prSet/>
      <dgm:spPr/>
      <dgm:t>
        <a:bodyPr/>
        <a:lstStyle/>
        <a:p>
          <a:endParaRPr lang="es-ES" sz="1800">
            <a:solidFill>
              <a:schemeClr val="tx1"/>
            </a:solidFill>
          </a:endParaRPr>
        </a:p>
      </dgm:t>
    </dgm:pt>
    <dgm:pt modelId="{FAB22457-B489-4C4F-BC91-C66558A183ED}">
      <dgm:prSet phldrT="[Texto]" custT="1"/>
      <dgm:spPr/>
      <dgm:t>
        <a:bodyPr/>
        <a:lstStyle/>
        <a:p>
          <a:r>
            <a:rPr lang="es-ES" sz="1800" smtClean="0">
              <a:solidFill>
                <a:schemeClr val="tx1"/>
              </a:solidFill>
              <a:latin typeface="Times New Roman" panose="02020603050405020304" pitchFamily="18" charset="0"/>
              <a:cs typeface="Times New Roman" panose="02020603050405020304" pitchFamily="18" charset="0"/>
            </a:rPr>
            <a:t>Modelo IDW </a:t>
          </a:r>
        </a:p>
        <a:p>
          <a:r>
            <a:rPr lang="es-ES" sz="1800" smtClean="0">
              <a:solidFill>
                <a:schemeClr val="tx1"/>
              </a:solidFill>
              <a:latin typeface="Times New Roman" panose="02020603050405020304" pitchFamily="18" charset="0"/>
              <a:cs typeface="Times New Roman" panose="02020603050405020304" pitchFamily="18" charset="0"/>
            </a:rPr>
            <a:t>(puntos predichos)</a:t>
          </a:r>
          <a:endParaRPr lang="es-ES" sz="1800" dirty="0">
            <a:solidFill>
              <a:schemeClr val="tx1"/>
            </a:solidFill>
            <a:latin typeface="Times New Roman" panose="02020603050405020304" pitchFamily="18" charset="0"/>
            <a:cs typeface="Times New Roman" panose="02020603050405020304" pitchFamily="18" charset="0"/>
          </a:endParaRPr>
        </a:p>
      </dgm:t>
    </dgm:pt>
    <dgm:pt modelId="{5F918394-0DB2-4499-81B7-44BE227C9F94}" type="parTrans" cxnId="{6301E559-101C-4A70-B566-972A7AF59539}">
      <dgm:prSet custT="1"/>
      <dgm:spPr/>
      <dgm:t>
        <a:bodyPr/>
        <a:lstStyle/>
        <a:p>
          <a:endParaRPr lang="es-ES" sz="1800">
            <a:solidFill>
              <a:schemeClr val="tx1"/>
            </a:solidFill>
          </a:endParaRPr>
        </a:p>
      </dgm:t>
    </dgm:pt>
    <dgm:pt modelId="{F066389F-6DBA-4185-91A2-9F4B1993E8DA}" type="sibTrans" cxnId="{6301E559-101C-4A70-B566-972A7AF59539}">
      <dgm:prSet/>
      <dgm:spPr/>
      <dgm:t>
        <a:bodyPr/>
        <a:lstStyle/>
        <a:p>
          <a:endParaRPr lang="es-ES" sz="1800">
            <a:solidFill>
              <a:schemeClr val="tx1"/>
            </a:solidFill>
          </a:endParaRPr>
        </a:p>
      </dgm:t>
    </dgm:pt>
    <dgm:pt modelId="{E372138B-0059-4721-9C4D-32A46D0A4092}">
      <dgm:prSet phldrT="[Texto]" custT="1"/>
      <dgm:spPr/>
      <dgm:t>
        <a:bodyPr/>
        <a:lstStyle/>
        <a:p>
          <a:r>
            <a:rPr lang="es-ES" sz="1800" smtClean="0">
              <a:solidFill>
                <a:schemeClr val="tx1"/>
              </a:solidFill>
              <a:latin typeface="Times New Roman" panose="02020603050405020304" pitchFamily="18" charset="0"/>
              <a:cs typeface="Times New Roman" panose="02020603050405020304" pitchFamily="18" charset="0"/>
            </a:rPr>
            <a:t>Predicción de la variable </a:t>
          </a:r>
          <a:endParaRPr lang="es-ES" sz="1800" dirty="0">
            <a:solidFill>
              <a:schemeClr val="tx1"/>
            </a:solidFill>
            <a:latin typeface="Times New Roman" panose="02020603050405020304" pitchFamily="18" charset="0"/>
            <a:cs typeface="Times New Roman" panose="02020603050405020304" pitchFamily="18" charset="0"/>
          </a:endParaRPr>
        </a:p>
      </dgm:t>
    </dgm:pt>
    <dgm:pt modelId="{288CF54F-DCA8-492E-8B32-0AD86F346392}" type="parTrans" cxnId="{794AAEC2-589A-4A5A-B1CB-FFB353AAB2FB}">
      <dgm:prSet custT="1"/>
      <dgm:spPr/>
      <dgm:t>
        <a:bodyPr/>
        <a:lstStyle/>
        <a:p>
          <a:endParaRPr lang="es-ES" sz="1800">
            <a:solidFill>
              <a:schemeClr val="tx1"/>
            </a:solidFill>
          </a:endParaRPr>
        </a:p>
      </dgm:t>
    </dgm:pt>
    <dgm:pt modelId="{3C6CE18F-197B-4C48-980D-AABAFA0BCCA1}" type="sibTrans" cxnId="{794AAEC2-589A-4A5A-B1CB-FFB353AAB2FB}">
      <dgm:prSet/>
      <dgm:spPr/>
      <dgm:t>
        <a:bodyPr/>
        <a:lstStyle/>
        <a:p>
          <a:endParaRPr lang="es-ES" sz="1800">
            <a:solidFill>
              <a:schemeClr val="tx1"/>
            </a:solidFill>
          </a:endParaRPr>
        </a:p>
      </dgm:t>
    </dgm:pt>
    <dgm:pt modelId="{566F728F-A7C8-4991-A63A-2A3DBAA195E9}">
      <dgm:prSet phldrT="[Texto]" custT="1"/>
      <dgm:spPr/>
      <dgm:t>
        <a:bodyPr/>
        <a:lstStyle/>
        <a:p>
          <a:r>
            <a:rPr lang="es-ES" sz="1800" dirty="0" smtClean="0">
              <a:solidFill>
                <a:schemeClr val="tx1"/>
              </a:solidFill>
              <a:latin typeface="Times New Roman" panose="02020603050405020304" pitchFamily="18" charset="0"/>
              <a:cs typeface="Times New Roman" panose="02020603050405020304" pitchFamily="18" charset="0"/>
            </a:rPr>
            <a:t>Modelo IDW</a:t>
          </a:r>
        </a:p>
        <a:p>
          <a:r>
            <a:rPr lang="es-ES" sz="1800" dirty="0" smtClean="0">
              <a:solidFill>
                <a:schemeClr val="tx1"/>
              </a:solidFill>
              <a:latin typeface="Times New Roman" panose="02020603050405020304" pitchFamily="18" charset="0"/>
              <a:cs typeface="Times New Roman" panose="02020603050405020304" pitchFamily="18" charset="0"/>
            </a:rPr>
            <a:t>(estaciones de monitoreo)</a:t>
          </a:r>
          <a:endParaRPr lang="es-ES" sz="1800" dirty="0">
            <a:solidFill>
              <a:schemeClr val="tx1"/>
            </a:solidFill>
            <a:latin typeface="Times New Roman" panose="02020603050405020304" pitchFamily="18" charset="0"/>
            <a:cs typeface="Times New Roman" panose="02020603050405020304" pitchFamily="18" charset="0"/>
          </a:endParaRPr>
        </a:p>
      </dgm:t>
    </dgm:pt>
    <dgm:pt modelId="{ECB07825-80E5-4FB2-A4A8-E6FCE553E009}" type="parTrans" cxnId="{25AC92F1-E854-4AAA-9F21-49692E711FC2}">
      <dgm:prSet custT="1"/>
      <dgm:spPr/>
      <dgm:t>
        <a:bodyPr/>
        <a:lstStyle/>
        <a:p>
          <a:endParaRPr lang="es-ES" sz="1800">
            <a:solidFill>
              <a:schemeClr val="tx1"/>
            </a:solidFill>
          </a:endParaRPr>
        </a:p>
      </dgm:t>
    </dgm:pt>
    <dgm:pt modelId="{B913DE79-C64C-4195-9ABD-52A953BA40E5}" type="sibTrans" cxnId="{25AC92F1-E854-4AAA-9F21-49692E711FC2}">
      <dgm:prSet/>
      <dgm:spPr/>
      <dgm:t>
        <a:bodyPr/>
        <a:lstStyle/>
        <a:p>
          <a:endParaRPr lang="es-ES" sz="1800">
            <a:solidFill>
              <a:schemeClr val="tx1"/>
            </a:solidFill>
          </a:endParaRPr>
        </a:p>
      </dgm:t>
    </dgm:pt>
    <dgm:pt modelId="{E507C4CF-FF22-4192-81C2-8818BBD335E6}">
      <dgm:prSet phldrT="[Texto]" custT="1"/>
      <dgm:spPr/>
      <dgm:t>
        <a:bodyPr/>
        <a:lstStyle/>
        <a:p>
          <a:r>
            <a:rPr lang="es-ES" sz="1800" smtClean="0">
              <a:solidFill>
                <a:schemeClr val="tx1"/>
              </a:solidFill>
              <a:latin typeface="Times New Roman" panose="02020603050405020304" pitchFamily="18" charset="0"/>
              <a:cs typeface="Times New Roman" panose="02020603050405020304" pitchFamily="18" charset="0"/>
            </a:rPr>
            <a:t>Redimensionamiento del raster</a:t>
          </a:r>
          <a:endParaRPr lang="es-ES" sz="1800" dirty="0">
            <a:solidFill>
              <a:schemeClr val="tx1"/>
            </a:solidFill>
            <a:latin typeface="Times New Roman" panose="02020603050405020304" pitchFamily="18" charset="0"/>
            <a:cs typeface="Times New Roman" panose="02020603050405020304" pitchFamily="18" charset="0"/>
          </a:endParaRPr>
        </a:p>
      </dgm:t>
    </dgm:pt>
    <dgm:pt modelId="{16729022-3082-45A5-8242-9AD143782BD1}" type="sibTrans" cxnId="{BD8AF761-3FC6-4208-A7E9-FBCB83E641C7}">
      <dgm:prSet/>
      <dgm:spPr/>
      <dgm:t>
        <a:bodyPr/>
        <a:lstStyle/>
        <a:p>
          <a:endParaRPr lang="es-ES" sz="1800">
            <a:solidFill>
              <a:schemeClr val="tx1"/>
            </a:solidFill>
          </a:endParaRPr>
        </a:p>
      </dgm:t>
    </dgm:pt>
    <dgm:pt modelId="{228F1F3C-CAFB-4E39-A7DF-6D909D5012FB}" type="parTrans" cxnId="{BD8AF761-3FC6-4208-A7E9-FBCB83E641C7}">
      <dgm:prSet custT="1"/>
      <dgm:spPr/>
      <dgm:t>
        <a:bodyPr/>
        <a:lstStyle/>
        <a:p>
          <a:endParaRPr lang="es-ES" sz="1800">
            <a:solidFill>
              <a:schemeClr val="tx1"/>
            </a:solidFill>
          </a:endParaRPr>
        </a:p>
      </dgm:t>
    </dgm:pt>
    <dgm:pt modelId="{94C5FEC4-AB4F-475C-BF84-75CA810B137C}">
      <dgm:prSet phldrT="[Texto]" custT="1"/>
      <dgm:spPr/>
      <dgm:t>
        <a:bodyPr/>
        <a:lstStyle/>
        <a:p>
          <a:r>
            <a:rPr lang="es-ES" sz="1800" smtClean="0">
              <a:solidFill>
                <a:schemeClr val="tx1"/>
              </a:solidFill>
              <a:latin typeface="Times New Roman" panose="02020603050405020304" pitchFamily="18" charset="0"/>
              <a:cs typeface="Times New Roman" panose="02020603050405020304" pitchFamily="18" charset="0"/>
            </a:rPr>
            <a:t>Extracción del valor del centroide de cada pixel</a:t>
          </a:r>
          <a:endParaRPr lang="es-ES" sz="1800" dirty="0">
            <a:solidFill>
              <a:schemeClr val="tx1"/>
            </a:solidFill>
            <a:latin typeface="Times New Roman" panose="02020603050405020304" pitchFamily="18" charset="0"/>
            <a:cs typeface="Times New Roman" panose="02020603050405020304" pitchFamily="18" charset="0"/>
          </a:endParaRPr>
        </a:p>
      </dgm:t>
    </dgm:pt>
    <dgm:pt modelId="{3393D57C-6354-434E-8B33-B59AEEA35752}" type="parTrans" cxnId="{6D48B1CB-1416-4AAC-9128-674C3FFBB7AA}">
      <dgm:prSet custT="1"/>
      <dgm:spPr/>
      <dgm:t>
        <a:bodyPr/>
        <a:lstStyle/>
        <a:p>
          <a:endParaRPr lang="es-ES" sz="1800">
            <a:solidFill>
              <a:schemeClr val="tx1"/>
            </a:solidFill>
          </a:endParaRPr>
        </a:p>
      </dgm:t>
    </dgm:pt>
    <dgm:pt modelId="{59476F7E-97D8-4CD0-A4DC-D175EBE5F4E4}" type="sibTrans" cxnId="{6D48B1CB-1416-4AAC-9128-674C3FFBB7AA}">
      <dgm:prSet/>
      <dgm:spPr/>
      <dgm:t>
        <a:bodyPr/>
        <a:lstStyle/>
        <a:p>
          <a:endParaRPr lang="es-ES" sz="1800">
            <a:solidFill>
              <a:schemeClr val="tx1"/>
            </a:solidFill>
          </a:endParaRPr>
        </a:p>
      </dgm:t>
    </dgm:pt>
    <dgm:pt modelId="{5D1F0F69-2E24-486B-A904-3FB04592A0DB}" type="pres">
      <dgm:prSet presAssocID="{1F5A2DFF-E83F-472D-B65E-4CAC605161B9}" presName="Name0" presStyleCnt="0">
        <dgm:presLayoutVars>
          <dgm:chPref val="1"/>
          <dgm:dir/>
          <dgm:animOne val="branch"/>
          <dgm:animLvl val="lvl"/>
          <dgm:resizeHandles val="exact"/>
        </dgm:presLayoutVars>
      </dgm:prSet>
      <dgm:spPr/>
      <dgm:t>
        <a:bodyPr/>
        <a:lstStyle/>
        <a:p>
          <a:endParaRPr lang="es-ES"/>
        </a:p>
      </dgm:t>
    </dgm:pt>
    <dgm:pt modelId="{37AD7257-79D3-4A6E-88C6-E8E2727047FF}" type="pres">
      <dgm:prSet presAssocID="{15AC3708-F206-4D5B-B091-96D467D8DFD9}" presName="root1" presStyleCnt="0"/>
      <dgm:spPr/>
      <dgm:t>
        <a:bodyPr/>
        <a:lstStyle/>
        <a:p>
          <a:endParaRPr lang="es-ES"/>
        </a:p>
      </dgm:t>
    </dgm:pt>
    <dgm:pt modelId="{BD7C0F34-4F77-40B7-9DAC-898D06835EB8}" type="pres">
      <dgm:prSet presAssocID="{15AC3708-F206-4D5B-B091-96D467D8DFD9}" presName="LevelOneTextNode" presStyleLbl="node0" presStyleIdx="0" presStyleCnt="1" custScaleX="97444" custScaleY="139606">
        <dgm:presLayoutVars>
          <dgm:chPref val="3"/>
        </dgm:presLayoutVars>
      </dgm:prSet>
      <dgm:spPr/>
      <dgm:t>
        <a:bodyPr/>
        <a:lstStyle/>
        <a:p>
          <a:endParaRPr lang="es-ES"/>
        </a:p>
      </dgm:t>
    </dgm:pt>
    <dgm:pt modelId="{F943E0C5-BF7B-4B2F-AA92-58DCEEFA852E}" type="pres">
      <dgm:prSet presAssocID="{15AC3708-F206-4D5B-B091-96D467D8DFD9}" presName="level2hierChild" presStyleCnt="0"/>
      <dgm:spPr/>
      <dgm:t>
        <a:bodyPr/>
        <a:lstStyle/>
        <a:p>
          <a:endParaRPr lang="es-ES"/>
        </a:p>
      </dgm:t>
    </dgm:pt>
    <dgm:pt modelId="{4F53FC03-D853-4321-8F8E-752FCE8E870C}" type="pres">
      <dgm:prSet presAssocID="{402BB7F7-47A9-4C64-AD1E-44C3E60B0790}" presName="conn2-1" presStyleLbl="parChTrans1D2" presStyleIdx="0" presStyleCnt="7"/>
      <dgm:spPr/>
      <dgm:t>
        <a:bodyPr/>
        <a:lstStyle/>
        <a:p>
          <a:endParaRPr lang="es-ES"/>
        </a:p>
      </dgm:t>
    </dgm:pt>
    <dgm:pt modelId="{F8A07D1D-F235-4E60-AB3C-3199F0032701}" type="pres">
      <dgm:prSet presAssocID="{402BB7F7-47A9-4C64-AD1E-44C3E60B0790}" presName="connTx" presStyleLbl="parChTrans1D2" presStyleIdx="0" presStyleCnt="7"/>
      <dgm:spPr/>
      <dgm:t>
        <a:bodyPr/>
        <a:lstStyle/>
        <a:p>
          <a:endParaRPr lang="es-ES"/>
        </a:p>
      </dgm:t>
    </dgm:pt>
    <dgm:pt modelId="{6C451BF6-F5CB-4FC0-836A-3E406A22B95F}" type="pres">
      <dgm:prSet presAssocID="{2C2ECD0B-FCD0-4582-9B53-165151E38FDC}" presName="root2" presStyleCnt="0"/>
      <dgm:spPr/>
      <dgm:t>
        <a:bodyPr/>
        <a:lstStyle/>
        <a:p>
          <a:endParaRPr lang="es-ES"/>
        </a:p>
      </dgm:t>
    </dgm:pt>
    <dgm:pt modelId="{5CD52FC7-D63A-4F27-A48B-FD230E8E6D64}" type="pres">
      <dgm:prSet presAssocID="{2C2ECD0B-FCD0-4582-9B53-165151E38FDC}" presName="LevelTwoTextNode" presStyleLbl="node2" presStyleIdx="0" presStyleCnt="7" custScaleX="139696">
        <dgm:presLayoutVars>
          <dgm:chPref val="3"/>
        </dgm:presLayoutVars>
      </dgm:prSet>
      <dgm:spPr/>
      <dgm:t>
        <a:bodyPr/>
        <a:lstStyle/>
        <a:p>
          <a:endParaRPr lang="es-ES"/>
        </a:p>
      </dgm:t>
    </dgm:pt>
    <dgm:pt modelId="{F86DF954-F6A2-4BC9-A260-39C498C40204}" type="pres">
      <dgm:prSet presAssocID="{2C2ECD0B-FCD0-4582-9B53-165151E38FDC}" presName="level3hierChild" presStyleCnt="0"/>
      <dgm:spPr/>
      <dgm:t>
        <a:bodyPr/>
        <a:lstStyle/>
        <a:p>
          <a:endParaRPr lang="es-ES"/>
        </a:p>
      </dgm:t>
    </dgm:pt>
    <dgm:pt modelId="{D30AB784-0170-4B19-BBF2-4967A8F386CF}" type="pres">
      <dgm:prSet presAssocID="{ECB07825-80E5-4FB2-A4A8-E6FCE553E009}" presName="conn2-1" presStyleLbl="parChTrans1D2" presStyleIdx="1" presStyleCnt="7"/>
      <dgm:spPr/>
      <dgm:t>
        <a:bodyPr/>
        <a:lstStyle/>
        <a:p>
          <a:endParaRPr lang="es-ES"/>
        </a:p>
      </dgm:t>
    </dgm:pt>
    <dgm:pt modelId="{1430A98B-F8F2-4588-9AFC-ECB74C5BF9C9}" type="pres">
      <dgm:prSet presAssocID="{ECB07825-80E5-4FB2-A4A8-E6FCE553E009}" presName="connTx" presStyleLbl="parChTrans1D2" presStyleIdx="1" presStyleCnt="7"/>
      <dgm:spPr/>
      <dgm:t>
        <a:bodyPr/>
        <a:lstStyle/>
        <a:p>
          <a:endParaRPr lang="es-ES"/>
        </a:p>
      </dgm:t>
    </dgm:pt>
    <dgm:pt modelId="{19FCDEC2-699F-404E-BF94-DDA81BEE77A2}" type="pres">
      <dgm:prSet presAssocID="{566F728F-A7C8-4991-A63A-2A3DBAA195E9}" presName="root2" presStyleCnt="0"/>
      <dgm:spPr/>
      <dgm:t>
        <a:bodyPr/>
        <a:lstStyle/>
        <a:p>
          <a:endParaRPr lang="es-ES"/>
        </a:p>
      </dgm:t>
    </dgm:pt>
    <dgm:pt modelId="{CB649DEE-36EA-4C6D-9D80-3156CDDDC40A}" type="pres">
      <dgm:prSet presAssocID="{566F728F-A7C8-4991-A63A-2A3DBAA195E9}" presName="LevelTwoTextNode" presStyleLbl="node2" presStyleIdx="1" presStyleCnt="7" custScaleX="139696">
        <dgm:presLayoutVars>
          <dgm:chPref val="3"/>
        </dgm:presLayoutVars>
      </dgm:prSet>
      <dgm:spPr/>
      <dgm:t>
        <a:bodyPr/>
        <a:lstStyle/>
        <a:p>
          <a:endParaRPr lang="es-ES"/>
        </a:p>
      </dgm:t>
    </dgm:pt>
    <dgm:pt modelId="{88E5F418-DB4E-4246-9EC2-349E5E520238}" type="pres">
      <dgm:prSet presAssocID="{566F728F-A7C8-4991-A63A-2A3DBAA195E9}" presName="level3hierChild" presStyleCnt="0"/>
      <dgm:spPr/>
      <dgm:t>
        <a:bodyPr/>
        <a:lstStyle/>
        <a:p>
          <a:endParaRPr lang="es-ES"/>
        </a:p>
      </dgm:t>
    </dgm:pt>
    <dgm:pt modelId="{90A28A83-43EE-408A-852B-F933410388C5}" type="pres">
      <dgm:prSet presAssocID="{288CF54F-DCA8-492E-8B32-0AD86F346392}" presName="conn2-1" presStyleLbl="parChTrans1D2" presStyleIdx="2" presStyleCnt="7"/>
      <dgm:spPr/>
      <dgm:t>
        <a:bodyPr/>
        <a:lstStyle/>
        <a:p>
          <a:endParaRPr lang="es-ES"/>
        </a:p>
      </dgm:t>
    </dgm:pt>
    <dgm:pt modelId="{AA72472A-E884-473A-AB3E-E91D463CF8B6}" type="pres">
      <dgm:prSet presAssocID="{288CF54F-DCA8-492E-8B32-0AD86F346392}" presName="connTx" presStyleLbl="parChTrans1D2" presStyleIdx="2" presStyleCnt="7"/>
      <dgm:spPr/>
      <dgm:t>
        <a:bodyPr/>
        <a:lstStyle/>
        <a:p>
          <a:endParaRPr lang="es-ES"/>
        </a:p>
      </dgm:t>
    </dgm:pt>
    <dgm:pt modelId="{F0C98C70-50AF-46B8-A4F3-E28B5DFFB0CA}" type="pres">
      <dgm:prSet presAssocID="{E372138B-0059-4721-9C4D-32A46D0A4092}" presName="root2" presStyleCnt="0"/>
      <dgm:spPr/>
      <dgm:t>
        <a:bodyPr/>
        <a:lstStyle/>
        <a:p>
          <a:endParaRPr lang="es-ES"/>
        </a:p>
      </dgm:t>
    </dgm:pt>
    <dgm:pt modelId="{42E3BEE9-C68D-4E5B-A598-67A79BE20402}" type="pres">
      <dgm:prSet presAssocID="{E372138B-0059-4721-9C4D-32A46D0A4092}" presName="LevelTwoTextNode" presStyleLbl="node2" presStyleIdx="2" presStyleCnt="7" custScaleX="139696">
        <dgm:presLayoutVars>
          <dgm:chPref val="3"/>
        </dgm:presLayoutVars>
      </dgm:prSet>
      <dgm:spPr/>
      <dgm:t>
        <a:bodyPr/>
        <a:lstStyle/>
        <a:p>
          <a:endParaRPr lang="es-ES"/>
        </a:p>
      </dgm:t>
    </dgm:pt>
    <dgm:pt modelId="{A9D466B8-0D24-42FB-BFE8-571751ECF62D}" type="pres">
      <dgm:prSet presAssocID="{E372138B-0059-4721-9C4D-32A46D0A4092}" presName="level3hierChild" presStyleCnt="0"/>
      <dgm:spPr/>
      <dgm:t>
        <a:bodyPr/>
        <a:lstStyle/>
        <a:p>
          <a:endParaRPr lang="es-ES"/>
        </a:p>
      </dgm:t>
    </dgm:pt>
    <dgm:pt modelId="{B94ADCC1-EF67-4670-99F3-9E9547739611}" type="pres">
      <dgm:prSet presAssocID="{5F918394-0DB2-4499-81B7-44BE227C9F94}" presName="conn2-1" presStyleLbl="parChTrans1D2" presStyleIdx="3" presStyleCnt="7"/>
      <dgm:spPr/>
      <dgm:t>
        <a:bodyPr/>
        <a:lstStyle/>
        <a:p>
          <a:endParaRPr lang="es-ES"/>
        </a:p>
      </dgm:t>
    </dgm:pt>
    <dgm:pt modelId="{B7B072E7-A6E3-44DC-B753-522557AF96DC}" type="pres">
      <dgm:prSet presAssocID="{5F918394-0DB2-4499-81B7-44BE227C9F94}" presName="connTx" presStyleLbl="parChTrans1D2" presStyleIdx="3" presStyleCnt="7"/>
      <dgm:spPr/>
      <dgm:t>
        <a:bodyPr/>
        <a:lstStyle/>
        <a:p>
          <a:endParaRPr lang="es-ES"/>
        </a:p>
      </dgm:t>
    </dgm:pt>
    <dgm:pt modelId="{A3815D22-019F-4A22-978C-2F6541852052}" type="pres">
      <dgm:prSet presAssocID="{FAB22457-B489-4C4F-BC91-C66558A183ED}" presName="root2" presStyleCnt="0"/>
      <dgm:spPr/>
      <dgm:t>
        <a:bodyPr/>
        <a:lstStyle/>
        <a:p>
          <a:endParaRPr lang="es-ES"/>
        </a:p>
      </dgm:t>
    </dgm:pt>
    <dgm:pt modelId="{5702A5CF-376C-4B0B-A31B-64B3399CC176}" type="pres">
      <dgm:prSet presAssocID="{FAB22457-B489-4C4F-BC91-C66558A183ED}" presName="LevelTwoTextNode" presStyleLbl="node2" presStyleIdx="3" presStyleCnt="7" custScaleX="139696">
        <dgm:presLayoutVars>
          <dgm:chPref val="3"/>
        </dgm:presLayoutVars>
      </dgm:prSet>
      <dgm:spPr/>
      <dgm:t>
        <a:bodyPr/>
        <a:lstStyle/>
        <a:p>
          <a:endParaRPr lang="es-ES"/>
        </a:p>
      </dgm:t>
    </dgm:pt>
    <dgm:pt modelId="{917CEF66-8CD7-4503-902B-766C3F6E87B7}" type="pres">
      <dgm:prSet presAssocID="{FAB22457-B489-4C4F-BC91-C66558A183ED}" presName="level3hierChild" presStyleCnt="0"/>
      <dgm:spPr/>
      <dgm:t>
        <a:bodyPr/>
        <a:lstStyle/>
        <a:p>
          <a:endParaRPr lang="es-ES"/>
        </a:p>
      </dgm:t>
    </dgm:pt>
    <dgm:pt modelId="{A605EAAD-2A8C-4FCE-B42A-870122145297}" type="pres">
      <dgm:prSet presAssocID="{A1D102AC-B958-4F93-B70C-DB151BF6E7B7}" presName="conn2-1" presStyleLbl="parChTrans1D2" presStyleIdx="4" presStyleCnt="7"/>
      <dgm:spPr/>
      <dgm:t>
        <a:bodyPr/>
        <a:lstStyle/>
        <a:p>
          <a:endParaRPr lang="es-ES"/>
        </a:p>
      </dgm:t>
    </dgm:pt>
    <dgm:pt modelId="{9075C0E9-441D-4B83-80AE-4AFCF320D696}" type="pres">
      <dgm:prSet presAssocID="{A1D102AC-B958-4F93-B70C-DB151BF6E7B7}" presName="connTx" presStyleLbl="parChTrans1D2" presStyleIdx="4" presStyleCnt="7"/>
      <dgm:spPr/>
      <dgm:t>
        <a:bodyPr/>
        <a:lstStyle/>
        <a:p>
          <a:endParaRPr lang="es-ES"/>
        </a:p>
      </dgm:t>
    </dgm:pt>
    <dgm:pt modelId="{2141CB35-B000-4387-8CA1-8F2071D7E79A}" type="pres">
      <dgm:prSet presAssocID="{91B6753A-100A-4BF4-A7AA-1A9FD8838938}" presName="root2" presStyleCnt="0"/>
      <dgm:spPr/>
      <dgm:t>
        <a:bodyPr/>
        <a:lstStyle/>
        <a:p>
          <a:endParaRPr lang="es-ES"/>
        </a:p>
      </dgm:t>
    </dgm:pt>
    <dgm:pt modelId="{78CEDE43-61D3-4FF3-BD87-E418B440D589}" type="pres">
      <dgm:prSet presAssocID="{91B6753A-100A-4BF4-A7AA-1A9FD8838938}" presName="LevelTwoTextNode" presStyleLbl="node2" presStyleIdx="4" presStyleCnt="7" custScaleX="139696">
        <dgm:presLayoutVars>
          <dgm:chPref val="3"/>
        </dgm:presLayoutVars>
      </dgm:prSet>
      <dgm:spPr/>
      <dgm:t>
        <a:bodyPr/>
        <a:lstStyle/>
        <a:p>
          <a:endParaRPr lang="es-ES"/>
        </a:p>
      </dgm:t>
    </dgm:pt>
    <dgm:pt modelId="{E0952914-F2AA-44DC-BCD4-C6927BDCE19E}" type="pres">
      <dgm:prSet presAssocID="{91B6753A-100A-4BF4-A7AA-1A9FD8838938}" presName="level3hierChild" presStyleCnt="0"/>
      <dgm:spPr/>
      <dgm:t>
        <a:bodyPr/>
        <a:lstStyle/>
        <a:p>
          <a:endParaRPr lang="es-ES"/>
        </a:p>
      </dgm:t>
    </dgm:pt>
    <dgm:pt modelId="{C300A6B0-896A-4763-B0BE-2F790DA213FE}" type="pres">
      <dgm:prSet presAssocID="{228F1F3C-CAFB-4E39-A7DF-6D909D5012FB}" presName="conn2-1" presStyleLbl="parChTrans1D2" presStyleIdx="5" presStyleCnt="7"/>
      <dgm:spPr/>
      <dgm:t>
        <a:bodyPr/>
        <a:lstStyle/>
        <a:p>
          <a:endParaRPr lang="es-ES"/>
        </a:p>
      </dgm:t>
    </dgm:pt>
    <dgm:pt modelId="{A03B66A8-7A1D-4F2D-A83A-F1B3A30D0D19}" type="pres">
      <dgm:prSet presAssocID="{228F1F3C-CAFB-4E39-A7DF-6D909D5012FB}" presName="connTx" presStyleLbl="parChTrans1D2" presStyleIdx="5" presStyleCnt="7"/>
      <dgm:spPr/>
      <dgm:t>
        <a:bodyPr/>
        <a:lstStyle/>
        <a:p>
          <a:endParaRPr lang="es-ES"/>
        </a:p>
      </dgm:t>
    </dgm:pt>
    <dgm:pt modelId="{53C4FBE9-82B2-41F4-BE65-40354348FD22}" type="pres">
      <dgm:prSet presAssocID="{E507C4CF-FF22-4192-81C2-8818BBD335E6}" presName="root2" presStyleCnt="0"/>
      <dgm:spPr/>
      <dgm:t>
        <a:bodyPr/>
        <a:lstStyle/>
        <a:p>
          <a:endParaRPr lang="es-ES"/>
        </a:p>
      </dgm:t>
    </dgm:pt>
    <dgm:pt modelId="{4F79CE64-979C-450F-A535-D85993DFA9C0}" type="pres">
      <dgm:prSet presAssocID="{E507C4CF-FF22-4192-81C2-8818BBD335E6}" presName="LevelTwoTextNode" presStyleLbl="node2" presStyleIdx="5" presStyleCnt="7" custScaleX="139696">
        <dgm:presLayoutVars>
          <dgm:chPref val="3"/>
        </dgm:presLayoutVars>
      </dgm:prSet>
      <dgm:spPr/>
      <dgm:t>
        <a:bodyPr/>
        <a:lstStyle/>
        <a:p>
          <a:endParaRPr lang="es-ES"/>
        </a:p>
      </dgm:t>
    </dgm:pt>
    <dgm:pt modelId="{257BB0EF-D931-497B-B6C4-46F540E861B3}" type="pres">
      <dgm:prSet presAssocID="{E507C4CF-FF22-4192-81C2-8818BBD335E6}" presName="level3hierChild" presStyleCnt="0"/>
      <dgm:spPr/>
      <dgm:t>
        <a:bodyPr/>
        <a:lstStyle/>
        <a:p>
          <a:endParaRPr lang="es-ES"/>
        </a:p>
      </dgm:t>
    </dgm:pt>
    <dgm:pt modelId="{84A25D08-9398-4F28-B0CE-1BFACAD202D6}" type="pres">
      <dgm:prSet presAssocID="{3393D57C-6354-434E-8B33-B59AEEA35752}" presName="conn2-1" presStyleLbl="parChTrans1D2" presStyleIdx="6" presStyleCnt="7"/>
      <dgm:spPr/>
      <dgm:t>
        <a:bodyPr/>
        <a:lstStyle/>
        <a:p>
          <a:endParaRPr lang="es-ES"/>
        </a:p>
      </dgm:t>
    </dgm:pt>
    <dgm:pt modelId="{8AB54CB7-D586-4B86-9811-BA0F4F880692}" type="pres">
      <dgm:prSet presAssocID="{3393D57C-6354-434E-8B33-B59AEEA35752}" presName="connTx" presStyleLbl="parChTrans1D2" presStyleIdx="6" presStyleCnt="7"/>
      <dgm:spPr/>
      <dgm:t>
        <a:bodyPr/>
        <a:lstStyle/>
        <a:p>
          <a:endParaRPr lang="es-ES"/>
        </a:p>
      </dgm:t>
    </dgm:pt>
    <dgm:pt modelId="{CB2A6002-8D1E-4794-8383-44A3C02C94B5}" type="pres">
      <dgm:prSet presAssocID="{94C5FEC4-AB4F-475C-BF84-75CA810B137C}" presName="root2" presStyleCnt="0"/>
      <dgm:spPr/>
      <dgm:t>
        <a:bodyPr/>
        <a:lstStyle/>
        <a:p>
          <a:endParaRPr lang="es-ES"/>
        </a:p>
      </dgm:t>
    </dgm:pt>
    <dgm:pt modelId="{2D3E5F8A-B499-4D05-A82D-12CF3FB8CC92}" type="pres">
      <dgm:prSet presAssocID="{94C5FEC4-AB4F-475C-BF84-75CA810B137C}" presName="LevelTwoTextNode" presStyleLbl="node2" presStyleIdx="6" presStyleCnt="7" custScaleX="139696">
        <dgm:presLayoutVars>
          <dgm:chPref val="3"/>
        </dgm:presLayoutVars>
      </dgm:prSet>
      <dgm:spPr/>
      <dgm:t>
        <a:bodyPr/>
        <a:lstStyle/>
        <a:p>
          <a:endParaRPr lang="es-ES"/>
        </a:p>
      </dgm:t>
    </dgm:pt>
    <dgm:pt modelId="{E072DB8A-3426-4183-BFD3-0A857E870531}" type="pres">
      <dgm:prSet presAssocID="{94C5FEC4-AB4F-475C-BF84-75CA810B137C}" presName="level3hierChild" presStyleCnt="0"/>
      <dgm:spPr/>
      <dgm:t>
        <a:bodyPr/>
        <a:lstStyle/>
        <a:p>
          <a:endParaRPr lang="es-ES"/>
        </a:p>
      </dgm:t>
    </dgm:pt>
  </dgm:ptLst>
  <dgm:cxnLst>
    <dgm:cxn modelId="{2CC57232-9F3D-4E12-BFB5-A0FD5C617BFC}" srcId="{1F5A2DFF-E83F-472D-B65E-4CAC605161B9}" destId="{15AC3708-F206-4D5B-B091-96D467D8DFD9}" srcOrd="0" destOrd="0" parTransId="{27F9211A-D5EB-4E0A-99AA-D08FFF4F28BD}" sibTransId="{956F804A-88E4-4C2A-B8C2-D18868D00981}"/>
    <dgm:cxn modelId="{25FDCE18-5693-4D01-B2A8-7FAFD6F7827D}" type="presOf" srcId="{ECB07825-80E5-4FB2-A4A8-E6FCE553E009}" destId="{D30AB784-0170-4B19-BBF2-4967A8F386CF}" srcOrd="0" destOrd="0" presId="urn:microsoft.com/office/officeart/2008/layout/HorizontalMultiLevelHierarchy"/>
    <dgm:cxn modelId="{73A45577-A708-45EE-960C-809F4CD90EED}" type="presOf" srcId="{91B6753A-100A-4BF4-A7AA-1A9FD8838938}" destId="{78CEDE43-61D3-4FF3-BD87-E418B440D589}" srcOrd="0" destOrd="0" presId="urn:microsoft.com/office/officeart/2008/layout/HorizontalMultiLevelHierarchy"/>
    <dgm:cxn modelId="{831BE7D4-4907-4D74-9BDA-708402A42110}" type="presOf" srcId="{402BB7F7-47A9-4C64-AD1E-44C3E60B0790}" destId="{4F53FC03-D853-4321-8F8E-752FCE8E870C}" srcOrd="0" destOrd="0" presId="urn:microsoft.com/office/officeart/2008/layout/HorizontalMultiLevelHierarchy"/>
    <dgm:cxn modelId="{794AAEC2-589A-4A5A-B1CB-FFB353AAB2FB}" srcId="{15AC3708-F206-4D5B-B091-96D467D8DFD9}" destId="{E372138B-0059-4721-9C4D-32A46D0A4092}" srcOrd="2" destOrd="0" parTransId="{288CF54F-DCA8-492E-8B32-0AD86F346392}" sibTransId="{3C6CE18F-197B-4C48-980D-AABAFA0BCCA1}"/>
    <dgm:cxn modelId="{EFD53F79-ECA0-4A30-A506-4080C5BDFF8C}" type="presOf" srcId="{94C5FEC4-AB4F-475C-BF84-75CA810B137C}" destId="{2D3E5F8A-B499-4D05-A82D-12CF3FB8CC92}" srcOrd="0" destOrd="0" presId="urn:microsoft.com/office/officeart/2008/layout/HorizontalMultiLevelHierarchy"/>
    <dgm:cxn modelId="{0CA8470E-A525-40F9-81C1-436ECCDC7323}" type="presOf" srcId="{5F918394-0DB2-4499-81B7-44BE227C9F94}" destId="{B94ADCC1-EF67-4670-99F3-9E9547739611}" srcOrd="0" destOrd="0" presId="urn:microsoft.com/office/officeart/2008/layout/HorizontalMultiLevelHierarchy"/>
    <dgm:cxn modelId="{2466C85A-E0BC-4BEA-99E7-0082725392FD}" type="presOf" srcId="{3393D57C-6354-434E-8B33-B59AEEA35752}" destId="{84A25D08-9398-4F28-B0CE-1BFACAD202D6}" srcOrd="0" destOrd="0" presId="urn:microsoft.com/office/officeart/2008/layout/HorizontalMultiLevelHierarchy"/>
    <dgm:cxn modelId="{8ECA8A8F-4A00-4A5D-8EC2-00004C2DB9A7}" type="presOf" srcId="{402BB7F7-47A9-4C64-AD1E-44C3E60B0790}" destId="{F8A07D1D-F235-4E60-AB3C-3199F0032701}" srcOrd="1" destOrd="0" presId="urn:microsoft.com/office/officeart/2008/layout/HorizontalMultiLevelHierarchy"/>
    <dgm:cxn modelId="{6D48B1CB-1416-4AAC-9128-674C3FFBB7AA}" srcId="{15AC3708-F206-4D5B-B091-96D467D8DFD9}" destId="{94C5FEC4-AB4F-475C-BF84-75CA810B137C}" srcOrd="6" destOrd="0" parTransId="{3393D57C-6354-434E-8B33-B59AEEA35752}" sibTransId="{59476F7E-97D8-4CD0-A4DC-D175EBE5F4E4}"/>
    <dgm:cxn modelId="{24701517-46CD-4857-8834-5DE0B4A35AC4}" type="presOf" srcId="{1F5A2DFF-E83F-472D-B65E-4CAC605161B9}" destId="{5D1F0F69-2E24-486B-A904-3FB04592A0DB}" srcOrd="0" destOrd="0" presId="urn:microsoft.com/office/officeart/2008/layout/HorizontalMultiLevelHierarchy"/>
    <dgm:cxn modelId="{F1ADAC3B-C983-43C6-B715-0FD23DB43157}" type="presOf" srcId="{5F918394-0DB2-4499-81B7-44BE227C9F94}" destId="{B7B072E7-A6E3-44DC-B753-522557AF96DC}" srcOrd="1" destOrd="0" presId="urn:microsoft.com/office/officeart/2008/layout/HorizontalMultiLevelHierarchy"/>
    <dgm:cxn modelId="{BD8AF761-3FC6-4208-A7E9-FBCB83E641C7}" srcId="{15AC3708-F206-4D5B-B091-96D467D8DFD9}" destId="{E507C4CF-FF22-4192-81C2-8818BBD335E6}" srcOrd="5" destOrd="0" parTransId="{228F1F3C-CAFB-4E39-A7DF-6D909D5012FB}" sibTransId="{16729022-3082-45A5-8242-9AD143782BD1}"/>
    <dgm:cxn modelId="{5BD177D3-0CCA-4205-A0E8-29331E207F60}" srcId="{15AC3708-F206-4D5B-B091-96D467D8DFD9}" destId="{2C2ECD0B-FCD0-4582-9B53-165151E38FDC}" srcOrd="0" destOrd="0" parTransId="{402BB7F7-47A9-4C64-AD1E-44C3E60B0790}" sibTransId="{AE40D739-CADF-4E89-BD84-BF5D5280C1AC}"/>
    <dgm:cxn modelId="{25AC92F1-E854-4AAA-9F21-49692E711FC2}" srcId="{15AC3708-F206-4D5B-B091-96D467D8DFD9}" destId="{566F728F-A7C8-4991-A63A-2A3DBAA195E9}" srcOrd="1" destOrd="0" parTransId="{ECB07825-80E5-4FB2-A4A8-E6FCE553E009}" sibTransId="{B913DE79-C64C-4195-9ABD-52A953BA40E5}"/>
    <dgm:cxn modelId="{FE3445CB-58ED-4D4D-85B2-D1C4A1F8C0F0}" type="presOf" srcId="{FAB22457-B489-4C4F-BC91-C66558A183ED}" destId="{5702A5CF-376C-4B0B-A31B-64B3399CC176}" srcOrd="0" destOrd="0" presId="urn:microsoft.com/office/officeart/2008/layout/HorizontalMultiLevelHierarchy"/>
    <dgm:cxn modelId="{114BB83D-32B0-47F1-8FCC-0A5C47A6ABAC}" type="presOf" srcId="{2C2ECD0B-FCD0-4582-9B53-165151E38FDC}" destId="{5CD52FC7-D63A-4F27-A48B-FD230E8E6D64}" srcOrd="0" destOrd="0" presId="urn:microsoft.com/office/officeart/2008/layout/HorizontalMultiLevelHierarchy"/>
    <dgm:cxn modelId="{9B029490-8B10-4F4E-B7CB-D79B8C2E0FA9}" type="presOf" srcId="{A1D102AC-B958-4F93-B70C-DB151BF6E7B7}" destId="{A605EAAD-2A8C-4FCE-B42A-870122145297}" srcOrd="0" destOrd="0" presId="urn:microsoft.com/office/officeart/2008/layout/HorizontalMultiLevelHierarchy"/>
    <dgm:cxn modelId="{0F8FD0DD-BD6D-431F-9102-7B1409F1CFEC}" type="presOf" srcId="{566F728F-A7C8-4991-A63A-2A3DBAA195E9}" destId="{CB649DEE-36EA-4C6D-9D80-3156CDDDC40A}" srcOrd="0" destOrd="0" presId="urn:microsoft.com/office/officeart/2008/layout/HorizontalMultiLevelHierarchy"/>
    <dgm:cxn modelId="{42DD2F30-4AF1-4788-AB7B-7DE8FB692978}" type="presOf" srcId="{E372138B-0059-4721-9C4D-32A46D0A4092}" destId="{42E3BEE9-C68D-4E5B-A598-67A79BE20402}" srcOrd="0" destOrd="0" presId="urn:microsoft.com/office/officeart/2008/layout/HorizontalMultiLevelHierarchy"/>
    <dgm:cxn modelId="{27082B53-871F-429F-8828-7D2C3D64F860}" type="presOf" srcId="{288CF54F-DCA8-492E-8B32-0AD86F346392}" destId="{90A28A83-43EE-408A-852B-F933410388C5}" srcOrd="0" destOrd="0" presId="urn:microsoft.com/office/officeart/2008/layout/HorizontalMultiLevelHierarchy"/>
    <dgm:cxn modelId="{F4DBF8C1-3551-413E-870F-BEBBFAC1C630}" type="presOf" srcId="{228F1F3C-CAFB-4E39-A7DF-6D909D5012FB}" destId="{A03B66A8-7A1D-4F2D-A83A-F1B3A30D0D19}" srcOrd="1" destOrd="0" presId="urn:microsoft.com/office/officeart/2008/layout/HorizontalMultiLevelHierarchy"/>
    <dgm:cxn modelId="{990EFA6E-19CD-43BF-B1BC-221AF878C8CA}" srcId="{15AC3708-F206-4D5B-B091-96D467D8DFD9}" destId="{91B6753A-100A-4BF4-A7AA-1A9FD8838938}" srcOrd="4" destOrd="0" parTransId="{A1D102AC-B958-4F93-B70C-DB151BF6E7B7}" sibTransId="{6668D288-DA51-4739-AE1A-6271D57BD492}"/>
    <dgm:cxn modelId="{BD3C597F-11FB-4C05-9B7C-3F79A2AD5EB9}" type="presOf" srcId="{3393D57C-6354-434E-8B33-B59AEEA35752}" destId="{8AB54CB7-D586-4B86-9811-BA0F4F880692}" srcOrd="1" destOrd="0" presId="urn:microsoft.com/office/officeart/2008/layout/HorizontalMultiLevelHierarchy"/>
    <dgm:cxn modelId="{E0D0CD7B-DFC3-45D5-8A25-33E65E591B61}" type="presOf" srcId="{ECB07825-80E5-4FB2-A4A8-E6FCE553E009}" destId="{1430A98B-F8F2-4588-9AFC-ECB74C5BF9C9}" srcOrd="1" destOrd="0" presId="urn:microsoft.com/office/officeart/2008/layout/HorizontalMultiLevelHierarchy"/>
    <dgm:cxn modelId="{87575A10-277B-4DB4-B881-D6A02877BCB6}" type="presOf" srcId="{E507C4CF-FF22-4192-81C2-8818BBD335E6}" destId="{4F79CE64-979C-450F-A535-D85993DFA9C0}" srcOrd="0" destOrd="0" presId="urn:microsoft.com/office/officeart/2008/layout/HorizontalMultiLevelHierarchy"/>
    <dgm:cxn modelId="{E8A8A6BA-1579-4566-BE77-B08AAC078279}" type="presOf" srcId="{A1D102AC-B958-4F93-B70C-DB151BF6E7B7}" destId="{9075C0E9-441D-4B83-80AE-4AFCF320D696}" srcOrd="1" destOrd="0" presId="urn:microsoft.com/office/officeart/2008/layout/HorizontalMultiLevelHierarchy"/>
    <dgm:cxn modelId="{7979F758-839F-44C0-BA56-0A46C780D9CE}" type="presOf" srcId="{228F1F3C-CAFB-4E39-A7DF-6D909D5012FB}" destId="{C300A6B0-896A-4763-B0BE-2F790DA213FE}" srcOrd="0" destOrd="0" presId="urn:microsoft.com/office/officeart/2008/layout/HorizontalMultiLevelHierarchy"/>
    <dgm:cxn modelId="{0C8C5D80-752C-41B8-9263-F5CD1D4F0D58}" type="presOf" srcId="{288CF54F-DCA8-492E-8B32-0AD86F346392}" destId="{AA72472A-E884-473A-AB3E-E91D463CF8B6}" srcOrd="1" destOrd="0" presId="urn:microsoft.com/office/officeart/2008/layout/HorizontalMultiLevelHierarchy"/>
    <dgm:cxn modelId="{6301E559-101C-4A70-B566-972A7AF59539}" srcId="{15AC3708-F206-4D5B-B091-96D467D8DFD9}" destId="{FAB22457-B489-4C4F-BC91-C66558A183ED}" srcOrd="3" destOrd="0" parTransId="{5F918394-0DB2-4499-81B7-44BE227C9F94}" sibTransId="{F066389F-6DBA-4185-91A2-9F4B1993E8DA}"/>
    <dgm:cxn modelId="{AA50B1AB-218B-4D83-B689-D8D3AE8603BB}" type="presOf" srcId="{15AC3708-F206-4D5B-B091-96D467D8DFD9}" destId="{BD7C0F34-4F77-40B7-9DAC-898D06835EB8}" srcOrd="0" destOrd="0" presId="urn:microsoft.com/office/officeart/2008/layout/HorizontalMultiLevelHierarchy"/>
    <dgm:cxn modelId="{6A74B42C-1730-4AB4-959D-B47A85B761B8}" type="presParOf" srcId="{5D1F0F69-2E24-486B-A904-3FB04592A0DB}" destId="{37AD7257-79D3-4A6E-88C6-E8E2727047FF}" srcOrd="0" destOrd="0" presId="urn:microsoft.com/office/officeart/2008/layout/HorizontalMultiLevelHierarchy"/>
    <dgm:cxn modelId="{92F2B955-791D-47F8-A446-32526156CE86}" type="presParOf" srcId="{37AD7257-79D3-4A6E-88C6-E8E2727047FF}" destId="{BD7C0F34-4F77-40B7-9DAC-898D06835EB8}" srcOrd="0" destOrd="0" presId="urn:microsoft.com/office/officeart/2008/layout/HorizontalMultiLevelHierarchy"/>
    <dgm:cxn modelId="{8D1D330E-B644-409E-801A-801D5A8980CD}" type="presParOf" srcId="{37AD7257-79D3-4A6E-88C6-E8E2727047FF}" destId="{F943E0C5-BF7B-4B2F-AA92-58DCEEFA852E}" srcOrd="1" destOrd="0" presId="urn:microsoft.com/office/officeart/2008/layout/HorizontalMultiLevelHierarchy"/>
    <dgm:cxn modelId="{E4A1D7E6-B482-47E8-B26A-B19A3C8C226A}" type="presParOf" srcId="{F943E0C5-BF7B-4B2F-AA92-58DCEEFA852E}" destId="{4F53FC03-D853-4321-8F8E-752FCE8E870C}" srcOrd="0" destOrd="0" presId="urn:microsoft.com/office/officeart/2008/layout/HorizontalMultiLevelHierarchy"/>
    <dgm:cxn modelId="{5D51046F-D7A4-4BB7-8FCE-A141DEF8E189}" type="presParOf" srcId="{4F53FC03-D853-4321-8F8E-752FCE8E870C}" destId="{F8A07D1D-F235-4E60-AB3C-3199F0032701}" srcOrd="0" destOrd="0" presId="urn:microsoft.com/office/officeart/2008/layout/HorizontalMultiLevelHierarchy"/>
    <dgm:cxn modelId="{4A39F09F-7FDD-409B-B902-86C2B4B34516}" type="presParOf" srcId="{F943E0C5-BF7B-4B2F-AA92-58DCEEFA852E}" destId="{6C451BF6-F5CB-4FC0-836A-3E406A22B95F}" srcOrd="1" destOrd="0" presId="urn:microsoft.com/office/officeart/2008/layout/HorizontalMultiLevelHierarchy"/>
    <dgm:cxn modelId="{81E6D4F6-BE5D-4DA6-BF9B-03E386522B48}" type="presParOf" srcId="{6C451BF6-F5CB-4FC0-836A-3E406A22B95F}" destId="{5CD52FC7-D63A-4F27-A48B-FD230E8E6D64}" srcOrd="0" destOrd="0" presId="urn:microsoft.com/office/officeart/2008/layout/HorizontalMultiLevelHierarchy"/>
    <dgm:cxn modelId="{B343FDD3-021D-4065-8BD6-6B3708A68FAF}" type="presParOf" srcId="{6C451BF6-F5CB-4FC0-836A-3E406A22B95F}" destId="{F86DF954-F6A2-4BC9-A260-39C498C40204}" srcOrd="1" destOrd="0" presId="urn:microsoft.com/office/officeart/2008/layout/HorizontalMultiLevelHierarchy"/>
    <dgm:cxn modelId="{59DD7AA4-346F-4AB4-B340-40071653F445}" type="presParOf" srcId="{F943E0C5-BF7B-4B2F-AA92-58DCEEFA852E}" destId="{D30AB784-0170-4B19-BBF2-4967A8F386CF}" srcOrd="2" destOrd="0" presId="urn:microsoft.com/office/officeart/2008/layout/HorizontalMultiLevelHierarchy"/>
    <dgm:cxn modelId="{222775A8-63E1-48FC-B7C0-9435284F2350}" type="presParOf" srcId="{D30AB784-0170-4B19-BBF2-4967A8F386CF}" destId="{1430A98B-F8F2-4588-9AFC-ECB74C5BF9C9}" srcOrd="0" destOrd="0" presId="urn:microsoft.com/office/officeart/2008/layout/HorizontalMultiLevelHierarchy"/>
    <dgm:cxn modelId="{C25A03C7-FE37-4F32-A14D-CAC885853B39}" type="presParOf" srcId="{F943E0C5-BF7B-4B2F-AA92-58DCEEFA852E}" destId="{19FCDEC2-699F-404E-BF94-DDA81BEE77A2}" srcOrd="3" destOrd="0" presId="urn:microsoft.com/office/officeart/2008/layout/HorizontalMultiLevelHierarchy"/>
    <dgm:cxn modelId="{C89FD215-BED5-459C-81D6-1A0797695D1B}" type="presParOf" srcId="{19FCDEC2-699F-404E-BF94-DDA81BEE77A2}" destId="{CB649DEE-36EA-4C6D-9D80-3156CDDDC40A}" srcOrd="0" destOrd="0" presId="urn:microsoft.com/office/officeart/2008/layout/HorizontalMultiLevelHierarchy"/>
    <dgm:cxn modelId="{511B48BF-35F1-47EF-B914-DD7402237EDF}" type="presParOf" srcId="{19FCDEC2-699F-404E-BF94-DDA81BEE77A2}" destId="{88E5F418-DB4E-4246-9EC2-349E5E520238}" srcOrd="1" destOrd="0" presId="urn:microsoft.com/office/officeart/2008/layout/HorizontalMultiLevelHierarchy"/>
    <dgm:cxn modelId="{5CE9E317-8CFA-490A-BB49-E0589E1F7340}" type="presParOf" srcId="{F943E0C5-BF7B-4B2F-AA92-58DCEEFA852E}" destId="{90A28A83-43EE-408A-852B-F933410388C5}" srcOrd="4" destOrd="0" presId="urn:microsoft.com/office/officeart/2008/layout/HorizontalMultiLevelHierarchy"/>
    <dgm:cxn modelId="{95F366D0-3EAB-4ED6-889B-12F9B71C8D25}" type="presParOf" srcId="{90A28A83-43EE-408A-852B-F933410388C5}" destId="{AA72472A-E884-473A-AB3E-E91D463CF8B6}" srcOrd="0" destOrd="0" presId="urn:microsoft.com/office/officeart/2008/layout/HorizontalMultiLevelHierarchy"/>
    <dgm:cxn modelId="{6826C00C-AA80-42A1-941D-6E43BB4092F5}" type="presParOf" srcId="{F943E0C5-BF7B-4B2F-AA92-58DCEEFA852E}" destId="{F0C98C70-50AF-46B8-A4F3-E28B5DFFB0CA}" srcOrd="5" destOrd="0" presId="urn:microsoft.com/office/officeart/2008/layout/HorizontalMultiLevelHierarchy"/>
    <dgm:cxn modelId="{9B0F40E0-0CE1-4D36-9DF8-162871D6E06A}" type="presParOf" srcId="{F0C98C70-50AF-46B8-A4F3-E28B5DFFB0CA}" destId="{42E3BEE9-C68D-4E5B-A598-67A79BE20402}" srcOrd="0" destOrd="0" presId="urn:microsoft.com/office/officeart/2008/layout/HorizontalMultiLevelHierarchy"/>
    <dgm:cxn modelId="{CD3A7EB9-E986-4668-977C-C719E2258FD2}" type="presParOf" srcId="{F0C98C70-50AF-46B8-A4F3-E28B5DFFB0CA}" destId="{A9D466B8-0D24-42FB-BFE8-571751ECF62D}" srcOrd="1" destOrd="0" presId="urn:microsoft.com/office/officeart/2008/layout/HorizontalMultiLevelHierarchy"/>
    <dgm:cxn modelId="{FD28623D-1486-46AD-9AF2-FDEC15D0CBFB}" type="presParOf" srcId="{F943E0C5-BF7B-4B2F-AA92-58DCEEFA852E}" destId="{B94ADCC1-EF67-4670-99F3-9E9547739611}" srcOrd="6" destOrd="0" presId="urn:microsoft.com/office/officeart/2008/layout/HorizontalMultiLevelHierarchy"/>
    <dgm:cxn modelId="{1805C70D-0557-4607-BC79-5930B0FEF2EF}" type="presParOf" srcId="{B94ADCC1-EF67-4670-99F3-9E9547739611}" destId="{B7B072E7-A6E3-44DC-B753-522557AF96DC}" srcOrd="0" destOrd="0" presId="urn:microsoft.com/office/officeart/2008/layout/HorizontalMultiLevelHierarchy"/>
    <dgm:cxn modelId="{78EF2122-3EE0-4856-8D04-3FE1666C58AD}" type="presParOf" srcId="{F943E0C5-BF7B-4B2F-AA92-58DCEEFA852E}" destId="{A3815D22-019F-4A22-978C-2F6541852052}" srcOrd="7" destOrd="0" presId="urn:microsoft.com/office/officeart/2008/layout/HorizontalMultiLevelHierarchy"/>
    <dgm:cxn modelId="{50F501BE-2D77-4CF0-95E8-EFF1A64EFE26}" type="presParOf" srcId="{A3815D22-019F-4A22-978C-2F6541852052}" destId="{5702A5CF-376C-4B0B-A31B-64B3399CC176}" srcOrd="0" destOrd="0" presId="urn:microsoft.com/office/officeart/2008/layout/HorizontalMultiLevelHierarchy"/>
    <dgm:cxn modelId="{E6CD3067-92E7-411F-A444-1E9621E9A529}" type="presParOf" srcId="{A3815D22-019F-4A22-978C-2F6541852052}" destId="{917CEF66-8CD7-4503-902B-766C3F6E87B7}" srcOrd="1" destOrd="0" presId="urn:microsoft.com/office/officeart/2008/layout/HorizontalMultiLevelHierarchy"/>
    <dgm:cxn modelId="{2A3E6E54-7541-462A-AC46-402D0AF8296E}" type="presParOf" srcId="{F943E0C5-BF7B-4B2F-AA92-58DCEEFA852E}" destId="{A605EAAD-2A8C-4FCE-B42A-870122145297}" srcOrd="8" destOrd="0" presId="urn:microsoft.com/office/officeart/2008/layout/HorizontalMultiLevelHierarchy"/>
    <dgm:cxn modelId="{346B26D3-077D-48A0-98AE-96B93B6E61A5}" type="presParOf" srcId="{A605EAAD-2A8C-4FCE-B42A-870122145297}" destId="{9075C0E9-441D-4B83-80AE-4AFCF320D696}" srcOrd="0" destOrd="0" presId="urn:microsoft.com/office/officeart/2008/layout/HorizontalMultiLevelHierarchy"/>
    <dgm:cxn modelId="{4542C600-2067-43AB-A5A4-851C44F45DDE}" type="presParOf" srcId="{F943E0C5-BF7B-4B2F-AA92-58DCEEFA852E}" destId="{2141CB35-B000-4387-8CA1-8F2071D7E79A}" srcOrd="9" destOrd="0" presId="urn:microsoft.com/office/officeart/2008/layout/HorizontalMultiLevelHierarchy"/>
    <dgm:cxn modelId="{8FFB7A68-3FFD-4DFE-920C-6741473A3A1D}" type="presParOf" srcId="{2141CB35-B000-4387-8CA1-8F2071D7E79A}" destId="{78CEDE43-61D3-4FF3-BD87-E418B440D589}" srcOrd="0" destOrd="0" presId="urn:microsoft.com/office/officeart/2008/layout/HorizontalMultiLevelHierarchy"/>
    <dgm:cxn modelId="{E7CC51B1-FA9C-4FDC-A12C-4A4BEDA2431E}" type="presParOf" srcId="{2141CB35-B000-4387-8CA1-8F2071D7E79A}" destId="{E0952914-F2AA-44DC-BCD4-C6927BDCE19E}" srcOrd="1" destOrd="0" presId="urn:microsoft.com/office/officeart/2008/layout/HorizontalMultiLevelHierarchy"/>
    <dgm:cxn modelId="{4FE7D8FD-21DE-4004-8D27-18E87A93217F}" type="presParOf" srcId="{F943E0C5-BF7B-4B2F-AA92-58DCEEFA852E}" destId="{C300A6B0-896A-4763-B0BE-2F790DA213FE}" srcOrd="10" destOrd="0" presId="urn:microsoft.com/office/officeart/2008/layout/HorizontalMultiLevelHierarchy"/>
    <dgm:cxn modelId="{ACBCFDC4-D51D-4F93-803F-798A2814444A}" type="presParOf" srcId="{C300A6B0-896A-4763-B0BE-2F790DA213FE}" destId="{A03B66A8-7A1D-4F2D-A83A-F1B3A30D0D19}" srcOrd="0" destOrd="0" presId="urn:microsoft.com/office/officeart/2008/layout/HorizontalMultiLevelHierarchy"/>
    <dgm:cxn modelId="{A44F6BA6-BE6E-41B3-AFBE-58812C08B18F}" type="presParOf" srcId="{F943E0C5-BF7B-4B2F-AA92-58DCEEFA852E}" destId="{53C4FBE9-82B2-41F4-BE65-40354348FD22}" srcOrd="11" destOrd="0" presId="urn:microsoft.com/office/officeart/2008/layout/HorizontalMultiLevelHierarchy"/>
    <dgm:cxn modelId="{6A9E2097-F002-4B41-BB71-4FE8BD844DE0}" type="presParOf" srcId="{53C4FBE9-82B2-41F4-BE65-40354348FD22}" destId="{4F79CE64-979C-450F-A535-D85993DFA9C0}" srcOrd="0" destOrd="0" presId="urn:microsoft.com/office/officeart/2008/layout/HorizontalMultiLevelHierarchy"/>
    <dgm:cxn modelId="{C3A00D5A-6F80-43A5-9918-D95E5BC8A8E4}" type="presParOf" srcId="{53C4FBE9-82B2-41F4-BE65-40354348FD22}" destId="{257BB0EF-D931-497B-B6C4-46F540E861B3}" srcOrd="1" destOrd="0" presId="urn:microsoft.com/office/officeart/2008/layout/HorizontalMultiLevelHierarchy"/>
    <dgm:cxn modelId="{4785B2C5-A492-4D63-B98D-1A024952C217}" type="presParOf" srcId="{F943E0C5-BF7B-4B2F-AA92-58DCEEFA852E}" destId="{84A25D08-9398-4F28-B0CE-1BFACAD202D6}" srcOrd="12" destOrd="0" presId="urn:microsoft.com/office/officeart/2008/layout/HorizontalMultiLevelHierarchy"/>
    <dgm:cxn modelId="{BD6EA899-89F3-407D-9C79-6DC1E4E71108}" type="presParOf" srcId="{84A25D08-9398-4F28-B0CE-1BFACAD202D6}" destId="{8AB54CB7-D586-4B86-9811-BA0F4F880692}" srcOrd="0" destOrd="0" presId="urn:microsoft.com/office/officeart/2008/layout/HorizontalMultiLevelHierarchy"/>
    <dgm:cxn modelId="{9B705183-A9FD-4A52-9C6D-F81B063797CF}" type="presParOf" srcId="{F943E0C5-BF7B-4B2F-AA92-58DCEEFA852E}" destId="{CB2A6002-8D1E-4794-8383-44A3C02C94B5}" srcOrd="13" destOrd="0" presId="urn:microsoft.com/office/officeart/2008/layout/HorizontalMultiLevelHierarchy"/>
    <dgm:cxn modelId="{4D99663E-B322-4C8E-93C9-E3A0E6CA5A58}" type="presParOf" srcId="{CB2A6002-8D1E-4794-8383-44A3C02C94B5}" destId="{2D3E5F8A-B499-4D05-A82D-12CF3FB8CC92}" srcOrd="0" destOrd="0" presId="urn:microsoft.com/office/officeart/2008/layout/HorizontalMultiLevelHierarchy"/>
    <dgm:cxn modelId="{4741F110-6C96-4F21-B936-26798F86F331}" type="presParOf" srcId="{CB2A6002-8D1E-4794-8383-44A3C02C94B5}" destId="{E072DB8A-3426-4183-BFD3-0A857E870531}"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26FA0ED-12D3-4160-A412-A445A6F91792}" type="doc">
      <dgm:prSet loTypeId="urn:microsoft.com/office/officeart/2005/8/layout/process1" loCatId="process" qsTypeId="urn:microsoft.com/office/officeart/2005/8/quickstyle/simple1" qsCatId="simple" csTypeId="urn:microsoft.com/office/officeart/2005/8/colors/accent0_1" csCatId="mainScheme" phldr="1"/>
      <dgm:spPr/>
    </dgm:pt>
    <dgm:pt modelId="{7D2EF6E3-B026-4568-9C0F-12BC44F93D34}" type="pres">
      <dgm:prSet presAssocID="{326FA0ED-12D3-4160-A412-A445A6F91792}" presName="Name0" presStyleCnt="0">
        <dgm:presLayoutVars>
          <dgm:dir/>
          <dgm:resizeHandles val="exact"/>
        </dgm:presLayoutVars>
      </dgm:prSet>
      <dgm:spPr/>
    </dgm:pt>
  </dgm:ptLst>
  <dgm:cxnLst>
    <dgm:cxn modelId="{DB912217-F35F-4ECD-B614-7024E809BC7C}" type="presOf" srcId="{326FA0ED-12D3-4160-A412-A445A6F91792}" destId="{7D2EF6E3-B026-4568-9C0F-12BC44F93D34}"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26FA0ED-12D3-4160-A412-A445A6F91792}" type="doc">
      <dgm:prSet loTypeId="urn:microsoft.com/office/officeart/2005/8/layout/process1" loCatId="process" qsTypeId="urn:microsoft.com/office/officeart/2005/8/quickstyle/simple1" qsCatId="simple" csTypeId="urn:microsoft.com/office/officeart/2005/8/colors/accent0_1" csCatId="mainScheme" phldr="1"/>
      <dgm:spPr/>
    </dgm:pt>
    <dgm:pt modelId="{7D2EF6E3-B026-4568-9C0F-12BC44F93D34}" type="pres">
      <dgm:prSet presAssocID="{326FA0ED-12D3-4160-A412-A445A6F91792}" presName="Name0" presStyleCnt="0">
        <dgm:presLayoutVars>
          <dgm:dir/>
          <dgm:resizeHandles val="exact"/>
        </dgm:presLayoutVars>
      </dgm:prSet>
      <dgm:spPr/>
    </dgm:pt>
  </dgm:ptLst>
  <dgm:cxnLst>
    <dgm:cxn modelId="{1EE996D2-40F5-4E1B-A1B2-9B23347F48AD}" type="presOf" srcId="{326FA0ED-12D3-4160-A412-A445A6F91792}" destId="{7D2EF6E3-B026-4568-9C0F-12BC44F93D34}"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26FA0ED-12D3-4160-A412-A445A6F91792}" type="doc">
      <dgm:prSet loTypeId="urn:microsoft.com/office/officeart/2005/8/layout/process1" loCatId="process" qsTypeId="urn:microsoft.com/office/officeart/2005/8/quickstyle/simple1" qsCatId="simple" csTypeId="urn:microsoft.com/office/officeart/2005/8/colors/accent0_1" csCatId="mainScheme" phldr="1"/>
      <dgm:spPr/>
    </dgm:pt>
    <dgm:pt modelId="{7D2EF6E3-B026-4568-9C0F-12BC44F93D34}" type="pres">
      <dgm:prSet presAssocID="{326FA0ED-12D3-4160-A412-A445A6F91792}" presName="Name0" presStyleCnt="0">
        <dgm:presLayoutVars>
          <dgm:dir/>
          <dgm:resizeHandles val="exact"/>
        </dgm:presLayoutVars>
      </dgm:prSet>
      <dgm:spPr/>
    </dgm:pt>
  </dgm:ptLst>
  <dgm:cxnLst>
    <dgm:cxn modelId="{9D4776C2-7960-4DA6-88DA-44FBB064509B}" type="presOf" srcId="{326FA0ED-12D3-4160-A412-A445A6F91792}" destId="{7D2EF6E3-B026-4568-9C0F-12BC44F93D34}"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26FA0ED-12D3-4160-A412-A445A6F91792}" type="doc">
      <dgm:prSet loTypeId="urn:microsoft.com/office/officeart/2005/8/layout/process1" loCatId="process" qsTypeId="urn:microsoft.com/office/officeart/2005/8/quickstyle/simple1" qsCatId="simple" csTypeId="urn:microsoft.com/office/officeart/2005/8/colors/accent0_1" csCatId="mainScheme" phldr="1"/>
      <dgm:spPr/>
    </dgm:pt>
    <dgm:pt modelId="{7D2EF6E3-B026-4568-9C0F-12BC44F93D34}" type="pres">
      <dgm:prSet presAssocID="{326FA0ED-12D3-4160-A412-A445A6F91792}" presName="Name0" presStyleCnt="0">
        <dgm:presLayoutVars>
          <dgm:dir/>
          <dgm:resizeHandles val="exact"/>
        </dgm:presLayoutVars>
      </dgm:prSet>
      <dgm:spPr/>
    </dgm:pt>
  </dgm:ptLst>
  <dgm:cxnLst>
    <dgm:cxn modelId="{235F3D4E-B749-4BF3-8C63-FD49E0F13785}" type="presOf" srcId="{326FA0ED-12D3-4160-A412-A445A6F91792}" destId="{7D2EF6E3-B026-4568-9C0F-12BC44F93D34}"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26FA0ED-12D3-4160-A412-A445A6F91792}" type="doc">
      <dgm:prSet loTypeId="urn:microsoft.com/office/officeart/2005/8/layout/process1" loCatId="process" qsTypeId="urn:microsoft.com/office/officeart/2005/8/quickstyle/simple1" qsCatId="simple" csTypeId="urn:microsoft.com/office/officeart/2005/8/colors/accent0_1" csCatId="mainScheme" phldr="1"/>
      <dgm:spPr/>
    </dgm:pt>
    <dgm:pt modelId="{7D2EF6E3-B026-4568-9C0F-12BC44F93D34}" type="pres">
      <dgm:prSet presAssocID="{326FA0ED-12D3-4160-A412-A445A6F91792}" presName="Name0" presStyleCnt="0">
        <dgm:presLayoutVars>
          <dgm:dir/>
          <dgm:resizeHandles val="exact"/>
        </dgm:presLayoutVars>
      </dgm:prSet>
      <dgm:spPr/>
    </dgm:pt>
  </dgm:ptLst>
  <dgm:cxnLst>
    <dgm:cxn modelId="{70F7A9A8-3625-4076-9433-6DD0A8D7097B}" type="presOf" srcId="{326FA0ED-12D3-4160-A412-A445A6F91792}" destId="{7D2EF6E3-B026-4568-9C0F-12BC44F93D34}"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26FA0ED-12D3-4160-A412-A445A6F91792}" type="doc">
      <dgm:prSet loTypeId="urn:microsoft.com/office/officeart/2005/8/layout/process1" loCatId="process" qsTypeId="urn:microsoft.com/office/officeart/2005/8/quickstyle/simple1" qsCatId="simple" csTypeId="urn:microsoft.com/office/officeart/2005/8/colors/accent0_1" csCatId="mainScheme" phldr="1"/>
      <dgm:spPr/>
    </dgm:pt>
    <dgm:pt modelId="{7D2EF6E3-B026-4568-9C0F-12BC44F93D34}" type="pres">
      <dgm:prSet presAssocID="{326FA0ED-12D3-4160-A412-A445A6F91792}" presName="Name0" presStyleCnt="0">
        <dgm:presLayoutVars>
          <dgm:dir/>
          <dgm:resizeHandles val="exact"/>
        </dgm:presLayoutVars>
      </dgm:prSet>
      <dgm:spPr/>
    </dgm:pt>
  </dgm:ptLst>
  <dgm:cxnLst>
    <dgm:cxn modelId="{BF0EF2C3-0578-4F75-9B61-1896A2C1AC72}" type="presOf" srcId="{326FA0ED-12D3-4160-A412-A445A6F91792}" destId="{7D2EF6E3-B026-4568-9C0F-12BC44F93D34}"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EB2253-C04C-4D92-A563-3E423578F787}" type="doc">
      <dgm:prSet loTypeId="urn:microsoft.com/office/officeart/2005/8/layout/process4" loCatId="list" qsTypeId="urn:microsoft.com/office/officeart/2005/8/quickstyle/simple4" qsCatId="simple" csTypeId="urn:microsoft.com/office/officeart/2005/8/colors/colorful4" csCatId="colorful" phldr="1"/>
      <dgm:spPr/>
      <dgm:t>
        <a:bodyPr/>
        <a:lstStyle/>
        <a:p>
          <a:endParaRPr lang="es-ES"/>
        </a:p>
      </dgm:t>
    </dgm:pt>
    <dgm:pt modelId="{4B6070C8-76E9-4493-9552-4EC25E96C9B7}">
      <dgm:prSet phldrT="[Texto]" custT="1"/>
      <dgm:spPr/>
      <dgm:t>
        <a:bodyPr/>
        <a:lstStyle/>
        <a:p>
          <a:pPr algn="ctr"/>
          <a:r>
            <a:rPr lang="es-419" sz="2000" b="1" dirty="0" smtClean="0">
              <a:solidFill>
                <a:schemeClr val="tx1"/>
              </a:solidFill>
            </a:rPr>
            <a:t>CÁLCULO DE LOS COMPONENTES PLS</a:t>
          </a:r>
          <a:endParaRPr lang="es-ES" sz="2000" b="1" dirty="0">
            <a:solidFill>
              <a:schemeClr val="tx1"/>
            </a:solidFill>
          </a:endParaRPr>
        </a:p>
      </dgm:t>
    </dgm:pt>
    <dgm:pt modelId="{201F6176-2118-419C-9026-8570D5E46B65}" type="parTrans" cxnId="{94DD8B62-E9A9-45ED-AD43-C7160D1F777F}">
      <dgm:prSet/>
      <dgm:spPr/>
      <dgm:t>
        <a:bodyPr/>
        <a:lstStyle/>
        <a:p>
          <a:pPr algn="ctr"/>
          <a:endParaRPr lang="es-ES" sz="1800">
            <a:solidFill>
              <a:schemeClr val="tx1"/>
            </a:solidFill>
          </a:endParaRPr>
        </a:p>
      </dgm:t>
    </dgm:pt>
    <dgm:pt modelId="{C067724B-108F-4036-B218-BC66D2B9D337}" type="sibTrans" cxnId="{94DD8B62-E9A9-45ED-AD43-C7160D1F777F}">
      <dgm:prSet custT="1"/>
      <dgm:spPr/>
      <dgm:t>
        <a:bodyPr/>
        <a:lstStyle/>
        <a:p>
          <a:pPr algn="ctr"/>
          <a:endParaRPr lang="es-ES" sz="1800">
            <a:solidFill>
              <a:schemeClr val="tx1"/>
            </a:solidFill>
          </a:endParaRPr>
        </a:p>
      </dgm:t>
    </dgm:pt>
    <mc:AlternateContent xmlns:mc="http://schemas.openxmlformats.org/markup-compatibility/2006">
      <mc:Choice xmlns:a14="http://schemas.microsoft.com/office/drawing/2010/main" Requires="a14">
        <dgm:pt modelId="{D73DAD5A-5D15-431C-9ED2-2576DB4AD199}">
          <dgm:prSet phldrT="[Texto]" custT="1"/>
          <dgm:spPr/>
          <dgm:t>
            <a:bodyPr/>
            <a:lstStyle/>
            <a:p>
              <a:pPr algn="ctr"/>
              <a14:m>
                <m:oMathPara xmlns:m="http://schemas.openxmlformats.org/officeDocument/2006/math">
                  <m:oMathParaPr>
                    <m:jc m:val="centerGroup"/>
                  </m:oMathParaPr>
                  <m:oMath xmlns:m="http://schemas.openxmlformats.org/officeDocument/2006/math">
                    <m:sSub>
                      <m:sSubPr>
                        <m:ctrlPr>
                          <a:rPr lang="es-ES" sz="1800" i="1" smtClean="0">
                            <a:solidFill>
                              <a:schemeClr val="tx1"/>
                            </a:solidFill>
                            <a:latin typeface="Cambria Math" panose="02040503050406030204" pitchFamily="18" charset="0"/>
                          </a:rPr>
                        </m:ctrlPr>
                      </m:sSubPr>
                      <m:e>
                        <m:r>
                          <a:rPr lang="es-419" sz="1800" b="0" i="1" smtClean="0">
                            <a:solidFill>
                              <a:schemeClr val="tx1"/>
                            </a:solidFill>
                            <a:latin typeface="Cambria Math" panose="02040503050406030204" pitchFamily="18" charset="0"/>
                          </a:rPr>
                          <m:t>𝑇</m:t>
                        </m:r>
                      </m:e>
                      <m:sub>
                        <m:r>
                          <a:rPr lang="es-419" sz="1800" b="0" i="1" smtClean="0">
                            <a:solidFill>
                              <a:schemeClr val="tx1"/>
                            </a:solidFill>
                            <a:latin typeface="Cambria Math" panose="02040503050406030204" pitchFamily="18" charset="0"/>
                          </a:rPr>
                          <m:t>h</m:t>
                        </m:r>
                      </m:sub>
                    </m:sSub>
                    <m:r>
                      <a:rPr lang="es-419" sz="1800" b="0" i="1" smtClean="0">
                        <a:solidFill>
                          <a:schemeClr val="tx1"/>
                        </a:solidFill>
                        <a:latin typeface="Cambria Math" panose="02040503050406030204" pitchFamily="18" charset="0"/>
                      </a:rPr>
                      <m:t>=</m:t>
                    </m:r>
                    <m:r>
                      <a:rPr lang="es-419" sz="1800" b="0" i="1" smtClean="0">
                        <a:solidFill>
                          <a:schemeClr val="tx1"/>
                        </a:solidFill>
                        <a:latin typeface="Cambria Math" panose="02040503050406030204" pitchFamily="18" charset="0"/>
                      </a:rPr>
                      <m:t>𝑋𝑤</m:t>
                    </m:r>
                  </m:oMath>
                </m:oMathPara>
              </a14:m>
              <a:endParaRPr lang="es-ES" sz="1800" dirty="0">
                <a:solidFill>
                  <a:schemeClr val="tx1"/>
                </a:solidFill>
              </a:endParaRPr>
            </a:p>
          </dgm:t>
        </dgm:pt>
      </mc:Choice>
      <mc:Fallback>
        <dgm:pt modelId="{D73DAD5A-5D15-431C-9ED2-2576DB4AD199}">
          <dgm:prSet phldrT="[Texto]" custT="1"/>
          <dgm:spPr/>
          <dgm:t>
            <a:bodyPr/>
            <a:lstStyle/>
            <a:p>
              <a:pPr algn="ctr"/>
              <a:r>
                <a:rPr lang="es-419" sz="1800" b="0" i="0" smtClean="0">
                  <a:solidFill>
                    <a:schemeClr val="tx1"/>
                  </a:solidFill>
                  <a:latin typeface="Cambria Math" panose="02040503050406030204" pitchFamily="18" charset="0"/>
                </a:rPr>
                <a:t>𝑇</a:t>
              </a:r>
              <a:r>
                <a:rPr lang="es-ES" sz="1800" b="0" i="0" smtClean="0">
                  <a:solidFill>
                    <a:schemeClr val="tx1"/>
                  </a:solidFill>
                  <a:latin typeface="Cambria Math" panose="02040503050406030204" pitchFamily="18" charset="0"/>
                </a:rPr>
                <a:t>_</a:t>
              </a:r>
              <a:r>
                <a:rPr lang="es-419" sz="1800" b="0" i="0" smtClean="0">
                  <a:solidFill>
                    <a:schemeClr val="tx1"/>
                  </a:solidFill>
                  <a:latin typeface="Cambria Math" panose="02040503050406030204" pitchFamily="18" charset="0"/>
                </a:rPr>
                <a:t>ℎ=𝑋𝑤</a:t>
              </a:r>
              <a:endParaRPr lang="es-ES" sz="1800" dirty="0">
                <a:solidFill>
                  <a:schemeClr val="tx1"/>
                </a:solidFill>
              </a:endParaRPr>
            </a:p>
          </dgm:t>
        </dgm:pt>
      </mc:Fallback>
    </mc:AlternateContent>
    <dgm:pt modelId="{9F583721-6A92-4894-9D59-A8302D009BB9}" type="parTrans" cxnId="{675611D7-3240-4E6F-8360-E8DB8B55CF38}">
      <dgm:prSet/>
      <dgm:spPr/>
      <dgm:t>
        <a:bodyPr/>
        <a:lstStyle/>
        <a:p>
          <a:pPr algn="ctr"/>
          <a:endParaRPr lang="es-ES" sz="1800">
            <a:solidFill>
              <a:schemeClr val="tx1"/>
            </a:solidFill>
          </a:endParaRPr>
        </a:p>
      </dgm:t>
    </dgm:pt>
    <dgm:pt modelId="{EFA6D4AB-0126-4970-A1B6-9BFA01169748}" type="sibTrans" cxnId="{675611D7-3240-4E6F-8360-E8DB8B55CF38}">
      <dgm:prSet custT="1"/>
      <dgm:spPr/>
      <dgm:t>
        <a:bodyPr/>
        <a:lstStyle/>
        <a:p>
          <a:pPr algn="ctr"/>
          <a:endParaRPr lang="es-ES" sz="1800">
            <a:solidFill>
              <a:schemeClr val="tx1"/>
            </a:solidFill>
          </a:endParaRPr>
        </a:p>
      </dgm:t>
    </dgm:pt>
    <mc:AlternateContent xmlns:mc="http://schemas.openxmlformats.org/markup-compatibility/2006">
      <mc:Choice xmlns:a14="http://schemas.microsoft.com/office/drawing/2010/main" Requires="a14">
        <dgm:pt modelId="{D48F808F-D4B2-45FC-A801-49618DAA7346}">
          <dgm:prSet phldrT="[Texto]" custT="1"/>
          <dgm:spPr/>
          <dgm:t>
            <a:bodyPr/>
            <a:lstStyle/>
            <a:p>
              <a:pPr algn="ctr"/>
              <a14:m>
                <m:oMathPara xmlns:m="http://schemas.openxmlformats.org/officeDocument/2006/math">
                  <m:oMathParaPr>
                    <m:jc m:val="centerGroup"/>
                  </m:oMathParaPr>
                  <m:oMath xmlns:m="http://schemas.openxmlformats.org/officeDocument/2006/math">
                    <m:r>
                      <a:rPr lang="es-419" sz="1800" i="1" smtClean="0">
                        <a:solidFill>
                          <a:schemeClr val="tx1"/>
                        </a:solidFill>
                        <a:latin typeface="Cambria Math" panose="02040503050406030204" pitchFamily="18" charset="0"/>
                      </a:rPr>
                      <m:t>𝑣</m:t>
                    </m:r>
                    <m:r>
                      <a:rPr lang="es-419" sz="1800" b="0" i="1" smtClean="0">
                        <a:solidFill>
                          <a:schemeClr val="tx1"/>
                        </a:solidFill>
                        <a:latin typeface="Cambria Math" panose="02040503050406030204" pitchFamily="18" charset="0"/>
                      </a:rPr>
                      <m:t>=</m:t>
                    </m:r>
                    <m:f>
                      <m:fPr>
                        <m:ctrlPr>
                          <a:rPr lang="es-419" sz="1800" b="0" i="1" smtClean="0">
                            <a:solidFill>
                              <a:schemeClr val="tx1"/>
                            </a:solidFill>
                            <a:latin typeface="Cambria Math" panose="02040503050406030204" pitchFamily="18" charset="0"/>
                          </a:rPr>
                        </m:ctrlPr>
                      </m:fPr>
                      <m:num>
                        <m:r>
                          <a:rPr lang="es-419" sz="1800" b="0" i="1" smtClean="0">
                            <a:solidFill>
                              <a:schemeClr val="tx1"/>
                            </a:solidFill>
                            <a:latin typeface="Cambria Math" panose="02040503050406030204" pitchFamily="18" charset="0"/>
                          </a:rPr>
                          <m:t>(</m:t>
                        </m:r>
                        <m:sSub>
                          <m:sSubPr>
                            <m:ctrlPr>
                              <a:rPr lang="es-419" sz="1800" b="0" i="1" smtClean="0">
                                <a:solidFill>
                                  <a:schemeClr val="tx1"/>
                                </a:solidFill>
                                <a:latin typeface="Cambria Math" panose="02040503050406030204" pitchFamily="18" charset="0"/>
                              </a:rPr>
                            </m:ctrlPr>
                          </m:sSubPr>
                          <m:e>
                            <m:r>
                              <a:rPr lang="es-419" sz="1800" b="0" i="1" smtClean="0">
                                <a:solidFill>
                                  <a:schemeClr val="tx1"/>
                                </a:solidFill>
                                <a:latin typeface="Cambria Math" panose="02040503050406030204" pitchFamily="18" charset="0"/>
                              </a:rPr>
                              <m:t>𝑇</m:t>
                            </m:r>
                            <m:r>
                              <a:rPr lang="es-419" sz="1800" b="0" i="1" smtClean="0">
                                <a:solidFill>
                                  <a:schemeClr val="tx1"/>
                                </a:solidFill>
                                <a:latin typeface="Cambria Math" panose="02040503050406030204" pitchFamily="18" charset="0"/>
                              </a:rPr>
                              <m:t>′</m:t>
                            </m:r>
                          </m:e>
                          <m:sub>
                            <m:r>
                              <a:rPr lang="es-419" sz="1800" b="0" i="1" smtClean="0">
                                <a:solidFill>
                                  <a:schemeClr val="tx1"/>
                                </a:solidFill>
                                <a:latin typeface="Cambria Math" panose="02040503050406030204" pitchFamily="18" charset="0"/>
                              </a:rPr>
                              <m:t>h</m:t>
                            </m:r>
                          </m:sub>
                        </m:sSub>
                        <m:r>
                          <a:rPr lang="es-419" sz="1800" b="0" i="1" smtClean="0">
                            <a:solidFill>
                              <a:schemeClr val="tx1"/>
                            </a:solidFill>
                            <a:latin typeface="Cambria Math" panose="02040503050406030204" pitchFamily="18" charset="0"/>
                          </a:rPr>
                          <m:t>𝑌</m:t>
                        </m:r>
                        <m:r>
                          <a:rPr lang="es-419" sz="1800" b="0" i="1" smtClean="0">
                            <a:solidFill>
                              <a:schemeClr val="tx1"/>
                            </a:solidFill>
                            <a:latin typeface="Cambria Math" panose="02040503050406030204" pitchFamily="18" charset="0"/>
                          </a:rPr>
                          <m:t>)</m:t>
                        </m:r>
                      </m:num>
                      <m:den>
                        <m:r>
                          <a:rPr lang="es-419" sz="1800" b="0" i="1" smtClean="0">
                            <a:solidFill>
                              <a:schemeClr val="tx1"/>
                            </a:solidFill>
                            <a:latin typeface="Cambria Math" panose="02040503050406030204" pitchFamily="18" charset="0"/>
                          </a:rPr>
                          <m:t>(</m:t>
                        </m:r>
                        <m:sSub>
                          <m:sSubPr>
                            <m:ctrlPr>
                              <a:rPr lang="es-419" sz="1800" b="0" i="1" smtClean="0">
                                <a:solidFill>
                                  <a:schemeClr val="tx1"/>
                                </a:solidFill>
                                <a:latin typeface="Cambria Math" panose="02040503050406030204" pitchFamily="18" charset="0"/>
                              </a:rPr>
                            </m:ctrlPr>
                          </m:sSubPr>
                          <m:e>
                            <m:sSup>
                              <m:sSupPr>
                                <m:ctrlPr>
                                  <a:rPr lang="es-419" sz="1800" b="0" i="1" smtClean="0">
                                    <a:solidFill>
                                      <a:schemeClr val="tx1"/>
                                    </a:solidFill>
                                    <a:latin typeface="Cambria Math" panose="02040503050406030204" pitchFamily="18" charset="0"/>
                                  </a:rPr>
                                </m:ctrlPr>
                              </m:sSupPr>
                              <m:e>
                                <m:r>
                                  <a:rPr lang="es-419" sz="1800" b="0" i="1" smtClean="0">
                                    <a:solidFill>
                                      <a:schemeClr val="tx1"/>
                                    </a:solidFill>
                                    <a:latin typeface="Cambria Math" panose="02040503050406030204" pitchFamily="18" charset="0"/>
                                  </a:rPr>
                                  <m:t>𝑇</m:t>
                                </m:r>
                              </m:e>
                              <m:sup>
                                <m:r>
                                  <a:rPr lang="es-419" sz="1800" b="0" i="1" smtClean="0">
                                    <a:solidFill>
                                      <a:schemeClr val="tx1"/>
                                    </a:solidFill>
                                    <a:latin typeface="Cambria Math" panose="02040503050406030204" pitchFamily="18" charset="0"/>
                                  </a:rPr>
                                  <m:t>′</m:t>
                                </m:r>
                              </m:sup>
                            </m:sSup>
                          </m:e>
                          <m:sub>
                            <m:r>
                              <a:rPr lang="es-419" sz="1800" b="0" i="1" smtClean="0">
                                <a:solidFill>
                                  <a:schemeClr val="tx1"/>
                                </a:solidFill>
                                <a:latin typeface="Cambria Math" panose="02040503050406030204" pitchFamily="18" charset="0"/>
                              </a:rPr>
                              <m:t>h</m:t>
                            </m:r>
                          </m:sub>
                        </m:sSub>
                        <m:sSub>
                          <m:sSubPr>
                            <m:ctrlPr>
                              <a:rPr lang="es-419" sz="1800" b="0" i="1" smtClean="0">
                                <a:solidFill>
                                  <a:schemeClr val="tx1"/>
                                </a:solidFill>
                                <a:latin typeface="Cambria Math" panose="02040503050406030204" pitchFamily="18" charset="0"/>
                              </a:rPr>
                            </m:ctrlPr>
                          </m:sSubPr>
                          <m:e>
                            <m:r>
                              <a:rPr lang="es-419" sz="1800" b="0" i="1" smtClean="0">
                                <a:solidFill>
                                  <a:schemeClr val="tx1"/>
                                </a:solidFill>
                                <a:latin typeface="Cambria Math" panose="02040503050406030204" pitchFamily="18" charset="0"/>
                              </a:rPr>
                              <m:t>𝑇</m:t>
                            </m:r>
                          </m:e>
                          <m:sub>
                            <m:r>
                              <a:rPr lang="es-419" sz="1800" b="0" i="1" smtClean="0">
                                <a:solidFill>
                                  <a:schemeClr val="tx1"/>
                                </a:solidFill>
                                <a:latin typeface="Cambria Math" panose="02040503050406030204" pitchFamily="18" charset="0"/>
                              </a:rPr>
                              <m:t>h</m:t>
                            </m:r>
                          </m:sub>
                        </m:sSub>
                        <m:r>
                          <a:rPr lang="es-419" sz="1800" b="0" i="1" smtClean="0">
                            <a:solidFill>
                              <a:schemeClr val="tx1"/>
                            </a:solidFill>
                            <a:latin typeface="Cambria Math" panose="02040503050406030204" pitchFamily="18" charset="0"/>
                          </a:rPr>
                          <m:t>)</m:t>
                        </m:r>
                      </m:den>
                    </m:f>
                  </m:oMath>
                </m:oMathPara>
              </a14:m>
              <a:endParaRPr lang="es-ES" sz="1800" dirty="0">
                <a:solidFill>
                  <a:schemeClr val="tx1"/>
                </a:solidFill>
              </a:endParaRPr>
            </a:p>
          </dgm:t>
        </dgm:pt>
      </mc:Choice>
      <mc:Fallback>
        <dgm:pt modelId="{D48F808F-D4B2-45FC-A801-49618DAA7346}">
          <dgm:prSet phldrT="[Texto]" custT="1"/>
          <dgm:spPr/>
          <dgm:t>
            <a:bodyPr/>
            <a:lstStyle/>
            <a:p>
              <a:pPr algn="ctr"/>
              <a:r>
                <a:rPr lang="es-419" sz="1800" i="0" smtClean="0">
                  <a:solidFill>
                    <a:schemeClr val="tx1"/>
                  </a:solidFill>
                  <a:latin typeface="Cambria Math" panose="02040503050406030204" pitchFamily="18" charset="0"/>
                </a:rPr>
                <a:t>𝑣</a:t>
              </a:r>
              <a:r>
                <a:rPr lang="es-419" sz="1800" b="0" i="0" smtClean="0">
                  <a:solidFill>
                    <a:schemeClr val="tx1"/>
                  </a:solidFill>
                  <a:latin typeface="Cambria Math" panose="02040503050406030204" pitchFamily="18" charset="0"/>
                </a:rPr>
                <a:t>=((〖𝑇′〗_ℎ 𝑌))/((〖𝑇^′〗_ℎ 𝑇_ℎ))</a:t>
              </a:r>
              <a:endParaRPr lang="es-ES" sz="1800" dirty="0">
                <a:solidFill>
                  <a:schemeClr val="tx1"/>
                </a:solidFill>
              </a:endParaRPr>
            </a:p>
          </dgm:t>
        </dgm:pt>
      </mc:Fallback>
    </mc:AlternateContent>
    <dgm:pt modelId="{284D43A1-6F7E-4238-A553-281B03B90A2A}" type="parTrans" cxnId="{8406A4D8-C1AE-4F60-AC0D-89BFC256AE60}">
      <dgm:prSet/>
      <dgm:spPr/>
      <dgm:t>
        <a:bodyPr/>
        <a:lstStyle/>
        <a:p>
          <a:pPr algn="ctr"/>
          <a:endParaRPr lang="es-ES" sz="1800">
            <a:solidFill>
              <a:schemeClr val="tx1"/>
            </a:solidFill>
          </a:endParaRPr>
        </a:p>
      </dgm:t>
    </dgm:pt>
    <dgm:pt modelId="{004CCDB2-42D7-4617-94D0-DD47548BD89D}" type="sibTrans" cxnId="{8406A4D8-C1AE-4F60-AC0D-89BFC256AE60}">
      <dgm:prSet custT="1"/>
      <dgm:spPr/>
      <dgm:t>
        <a:bodyPr/>
        <a:lstStyle/>
        <a:p>
          <a:pPr algn="ctr"/>
          <a:endParaRPr lang="es-ES" sz="1800">
            <a:solidFill>
              <a:schemeClr val="tx1"/>
            </a:solidFill>
          </a:endParaRPr>
        </a:p>
      </dgm:t>
    </dgm:pt>
    <mc:AlternateContent xmlns:mc="http://schemas.openxmlformats.org/markup-compatibility/2006">
      <mc:Choice xmlns:a14="http://schemas.microsoft.com/office/drawing/2010/main" Requires="a14">
        <dgm:pt modelId="{456DA6C2-7E68-401B-8AE1-FDB1854A9840}">
          <dgm:prSet phldrT="[Texto]" custT="1"/>
          <dgm:spPr/>
          <dgm:t>
            <a:bodyPr/>
            <a:lstStyle/>
            <a:p>
              <a:pPr algn="ctr"/>
              <a14:m>
                <m:oMathPara xmlns:m="http://schemas.openxmlformats.org/officeDocument/2006/math">
                  <m:oMathParaPr>
                    <m:jc m:val="centerGroup"/>
                  </m:oMathParaPr>
                  <m:oMath xmlns:m="http://schemas.openxmlformats.org/officeDocument/2006/math">
                    <m:r>
                      <a:rPr lang="es-419" sz="1600" b="0" i="1" smtClean="0">
                        <a:solidFill>
                          <a:schemeClr val="tx1"/>
                        </a:solidFill>
                        <a:latin typeface="Cambria Math" panose="02040503050406030204" pitchFamily="18" charset="0"/>
                      </a:rPr>
                      <m:t>𝑋</m:t>
                    </m:r>
                    <m:r>
                      <a:rPr lang="es-419" sz="1600" b="0" i="1" smtClean="0">
                        <a:solidFill>
                          <a:schemeClr val="tx1"/>
                        </a:solidFill>
                        <a:latin typeface="Cambria Math" panose="02040503050406030204" pitchFamily="18" charset="0"/>
                      </a:rPr>
                      <m:t>(</m:t>
                    </m:r>
                    <m:r>
                      <a:rPr lang="es-419" sz="1600" b="0" i="1" smtClean="0">
                        <a:solidFill>
                          <a:schemeClr val="tx1"/>
                        </a:solidFill>
                        <a:latin typeface="Cambria Math" panose="02040503050406030204" pitchFamily="18" charset="0"/>
                      </a:rPr>
                      <m:t>h</m:t>
                    </m:r>
                    <m:r>
                      <a:rPr lang="es-419" sz="1600" b="0" i="1" smtClean="0">
                        <a:solidFill>
                          <a:schemeClr val="tx1"/>
                        </a:solidFill>
                        <a:latin typeface="Cambria Math" panose="02040503050406030204" pitchFamily="18" charset="0"/>
                      </a:rPr>
                      <m:t>)=</m:t>
                    </m:r>
                    <m:r>
                      <a:rPr lang="es-419" sz="1600" b="0" i="1" smtClean="0">
                        <a:solidFill>
                          <a:schemeClr val="tx1"/>
                        </a:solidFill>
                        <a:latin typeface="Cambria Math" panose="02040503050406030204" pitchFamily="18" charset="0"/>
                      </a:rPr>
                      <m:t>𝑋</m:t>
                    </m:r>
                    <m:d>
                      <m:dPr>
                        <m:ctrlPr>
                          <a:rPr lang="es-419" sz="1600" b="0" i="1" smtClean="0">
                            <a:solidFill>
                              <a:schemeClr val="tx1"/>
                            </a:solidFill>
                            <a:latin typeface="Cambria Math" panose="02040503050406030204" pitchFamily="18" charset="0"/>
                          </a:rPr>
                        </m:ctrlPr>
                      </m:dPr>
                      <m:e>
                        <m:r>
                          <a:rPr lang="es-419" sz="1600" b="0" i="1" smtClean="0">
                            <a:solidFill>
                              <a:schemeClr val="tx1"/>
                            </a:solidFill>
                            <a:latin typeface="Cambria Math" panose="02040503050406030204" pitchFamily="18" charset="0"/>
                          </a:rPr>
                          <m:t>h</m:t>
                        </m:r>
                        <m:r>
                          <a:rPr lang="es-419" sz="1600" b="0" i="1" smtClean="0">
                            <a:solidFill>
                              <a:schemeClr val="tx1"/>
                            </a:solidFill>
                            <a:latin typeface="Cambria Math" panose="02040503050406030204" pitchFamily="18" charset="0"/>
                          </a:rPr>
                          <m:t>−1</m:t>
                        </m:r>
                      </m:e>
                    </m:d>
                    <m:r>
                      <a:rPr lang="es-419" sz="1600" b="0" i="1" smtClean="0">
                        <a:solidFill>
                          <a:schemeClr val="tx1"/>
                        </a:solidFill>
                        <a:latin typeface="Cambria Math" panose="02040503050406030204" pitchFamily="18" charset="0"/>
                      </a:rPr>
                      <m:t>−</m:t>
                    </m:r>
                    <m:sSub>
                      <m:sSubPr>
                        <m:ctrlPr>
                          <a:rPr lang="es-419" sz="1600" b="0" i="1" smtClean="0">
                            <a:solidFill>
                              <a:schemeClr val="tx1"/>
                            </a:solidFill>
                            <a:latin typeface="Cambria Math" panose="02040503050406030204" pitchFamily="18" charset="0"/>
                          </a:rPr>
                        </m:ctrlPr>
                      </m:sSubPr>
                      <m:e>
                        <m:r>
                          <a:rPr lang="es-419" sz="1600" b="0" i="1" smtClean="0">
                            <a:solidFill>
                              <a:schemeClr val="tx1"/>
                            </a:solidFill>
                            <a:latin typeface="Cambria Math" panose="02040503050406030204" pitchFamily="18" charset="0"/>
                          </a:rPr>
                          <m:t>𝑇</m:t>
                        </m:r>
                      </m:e>
                      <m:sub>
                        <m:r>
                          <a:rPr lang="es-419" sz="1600" b="0" i="1" smtClean="0">
                            <a:solidFill>
                              <a:schemeClr val="tx1"/>
                            </a:solidFill>
                            <a:latin typeface="Cambria Math" panose="02040503050406030204" pitchFamily="18" charset="0"/>
                          </a:rPr>
                          <m:t>h</m:t>
                        </m:r>
                      </m:sub>
                    </m:sSub>
                    <m:r>
                      <a:rPr lang="es-419" sz="1600" b="0" i="1" smtClean="0">
                        <a:solidFill>
                          <a:schemeClr val="tx1"/>
                        </a:solidFill>
                        <a:latin typeface="Cambria Math" panose="02040503050406030204" pitchFamily="18" charset="0"/>
                      </a:rPr>
                      <m:t>𝑏</m:t>
                    </m:r>
                  </m:oMath>
                </m:oMathPara>
              </a14:m>
              <a:endParaRPr lang="es-ES" sz="1600" dirty="0">
                <a:solidFill>
                  <a:schemeClr val="tx1"/>
                </a:solidFill>
              </a:endParaRPr>
            </a:p>
          </dgm:t>
        </dgm:pt>
      </mc:Choice>
      <mc:Fallback>
        <dgm:pt modelId="{456DA6C2-7E68-401B-8AE1-FDB1854A9840}">
          <dgm:prSet phldrT="[Texto]" custT="1"/>
          <dgm:spPr/>
          <dgm:t>
            <a:bodyPr/>
            <a:lstStyle/>
            <a:p>
              <a:pPr algn="ctr"/>
              <a:r>
                <a:rPr lang="es-419" sz="1600" b="0" i="0" smtClean="0">
                  <a:solidFill>
                    <a:schemeClr val="tx1"/>
                  </a:solidFill>
                  <a:latin typeface="Cambria Math" panose="02040503050406030204" pitchFamily="18" charset="0"/>
                </a:rPr>
                <a:t>𝑋(ℎ)=𝑋</a:t>
              </a:r>
              <a:r>
                <a:rPr lang="es-419" sz="1600" b="0" i="0" smtClean="0">
                  <a:solidFill>
                    <a:schemeClr val="tx1"/>
                  </a:solidFill>
                  <a:latin typeface="Cambria Math" panose="02040503050406030204" pitchFamily="18" charset="0"/>
                </a:rPr>
                <a:t>(ℎ−1)−𝑇_ℎ 𝑏</a:t>
              </a:r>
              <a:endParaRPr lang="es-ES" sz="1600" dirty="0">
                <a:solidFill>
                  <a:schemeClr val="tx1"/>
                </a:solidFill>
              </a:endParaRPr>
            </a:p>
          </dgm:t>
        </dgm:pt>
      </mc:Fallback>
    </mc:AlternateContent>
    <dgm:pt modelId="{82B9578D-85FB-4B4A-BFB5-E56A0B33407C}" type="parTrans" cxnId="{C696FF31-3B80-414D-A7BD-62CE64B76315}">
      <dgm:prSet/>
      <dgm:spPr/>
      <dgm:t>
        <a:bodyPr/>
        <a:lstStyle/>
        <a:p>
          <a:pPr algn="ctr"/>
          <a:endParaRPr lang="es-ES" sz="1800">
            <a:solidFill>
              <a:schemeClr val="tx1"/>
            </a:solidFill>
          </a:endParaRPr>
        </a:p>
      </dgm:t>
    </dgm:pt>
    <dgm:pt modelId="{24C3BD11-FD53-4D88-8187-92AEF93F3B24}" type="sibTrans" cxnId="{C696FF31-3B80-414D-A7BD-62CE64B76315}">
      <dgm:prSet custT="1"/>
      <dgm:spPr/>
      <dgm:t>
        <a:bodyPr/>
        <a:lstStyle/>
        <a:p>
          <a:pPr algn="ctr"/>
          <a:endParaRPr lang="es-ES" sz="1800">
            <a:solidFill>
              <a:schemeClr val="tx1"/>
            </a:solidFill>
          </a:endParaRPr>
        </a:p>
      </dgm:t>
    </dgm:pt>
    <mc:AlternateContent xmlns:mc="http://schemas.openxmlformats.org/markup-compatibility/2006">
      <mc:Choice xmlns:a14="http://schemas.microsoft.com/office/drawing/2010/main" Requires="a14">
        <dgm:pt modelId="{4B1F70FE-1DC1-4E94-8F16-A5B842018262}">
          <dgm:prSet phldrT="[Texto]" custT="1"/>
          <dgm:spPr/>
          <dgm:t>
            <a:bodyPr/>
            <a:lstStyle/>
            <a:p>
              <a:pPr algn="ctr"/>
              <a14:m>
                <m:oMathPara xmlns:m="http://schemas.openxmlformats.org/officeDocument/2006/math">
                  <m:oMathParaPr>
                    <m:jc m:val="centerGroup"/>
                  </m:oMathParaPr>
                  <m:oMath xmlns:m="http://schemas.openxmlformats.org/officeDocument/2006/math">
                    <m:r>
                      <a:rPr lang="es-419" sz="1800" b="0" i="1" smtClean="0">
                        <a:solidFill>
                          <a:schemeClr val="tx1"/>
                        </a:solidFill>
                        <a:latin typeface="Cambria Math" panose="02040503050406030204" pitchFamily="18" charset="0"/>
                      </a:rPr>
                      <m:t>𝑏</m:t>
                    </m:r>
                    <m:r>
                      <a:rPr lang="es-419" sz="1800" b="0" i="1" smtClean="0">
                        <a:solidFill>
                          <a:schemeClr val="tx1"/>
                        </a:solidFill>
                        <a:latin typeface="Cambria Math" panose="02040503050406030204" pitchFamily="18" charset="0"/>
                      </a:rPr>
                      <m:t>=</m:t>
                    </m:r>
                    <m:f>
                      <m:fPr>
                        <m:ctrlPr>
                          <a:rPr lang="es-419" sz="1800" b="0" i="1" smtClean="0">
                            <a:solidFill>
                              <a:schemeClr val="tx1"/>
                            </a:solidFill>
                            <a:latin typeface="Cambria Math" panose="02040503050406030204" pitchFamily="18" charset="0"/>
                          </a:rPr>
                        </m:ctrlPr>
                      </m:fPr>
                      <m:num>
                        <m:r>
                          <a:rPr lang="es-419" sz="1800" b="0" i="1" smtClean="0">
                            <a:solidFill>
                              <a:schemeClr val="tx1"/>
                            </a:solidFill>
                            <a:latin typeface="Cambria Math" panose="02040503050406030204" pitchFamily="18" charset="0"/>
                          </a:rPr>
                          <m:t>(</m:t>
                        </m:r>
                        <m:sSub>
                          <m:sSubPr>
                            <m:ctrlPr>
                              <a:rPr lang="es-419" sz="1800" b="0" i="1" smtClean="0">
                                <a:solidFill>
                                  <a:schemeClr val="tx1"/>
                                </a:solidFill>
                                <a:latin typeface="Cambria Math" panose="02040503050406030204" pitchFamily="18" charset="0"/>
                              </a:rPr>
                            </m:ctrlPr>
                          </m:sSubPr>
                          <m:e>
                            <m:r>
                              <a:rPr lang="es-419" sz="1800" b="0" i="1" smtClean="0">
                                <a:solidFill>
                                  <a:schemeClr val="tx1"/>
                                </a:solidFill>
                                <a:latin typeface="Cambria Math" panose="02040503050406030204" pitchFamily="18" charset="0"/>
                              </a:rPr>
                              <m:t>𝑇</m:t>
                            </m:r>
                            <m:r>
                              <a:rPr lang="es-419" sz="1800" b="0" i="1" smtClean="0">
                                <a:solidFill>
                                  <a:schemeClr val="tx1"/>
                                </a:solidFill>
                                <a:latin typeface="Cambria Math" panose="02040503050406030204" pitchFamily="18" charset="0"/>
                              </a:rPr>
                              <m:t>′</m:t>
                            </m:r>
                          </m:e>
                          <m:sub>
                            <m:r>
                              <a:rPr lang="es-419" sz="1800" b="0" i="1" smtClean="0">
                                <a:solidFill>
                                  <a:schemeClr val="tx1"/>
                                </a:solidFill>
                                <a:latin typeface="Cambria Math" panose="02040503050406030204" pitchFamily="18" charset="0"/>
                              </a:rPr>
                              <m:t>h</m:t>
                            </m:r>
                          </m:sub>
                        </m:sSub>
                        <m:r>
                          <a:rPr lang="es-419" sz="1800" b="0" i="1" smtClean="0">
                            <a:solidFill>
                              <a:schemeClr val="tx1"/>
                            </a:solidFill>
                            <a:latin typeface="Cambria Math" panose="02040503050406030204" pitchFamily="18" charset="0"/>
                          </a:rPr>
                          <m:t>𝑋</m:t>
                        </m:r>
                        <m:r>
                          <a:rPr lang="es-419" sz="1800" b="0" i="1" smtClean="0">
                            <a:solidFill>
                              <a:schemeClr val="tx1"/>
                            </a:solidFill>
                            <a:latin typeface="Cambria Math" panose="02040503050406030204" pitchFamily="18" charset="0"/>
                          </a:rPr>
                          <m:t>)</m:t>
                        </m:r>
                      </m:num>
                      <m:den>
                        <m:r>
                          <a:rPr lang="es-419" sz="1800" b="0" i="1" smtClean="0">
                            <a:solidFill>
                              <a:schemeClr val="tx1"/>
                            </a:solidFill>
                            <a:latin typeface="Cambria Math" panose="02040503050406030204" pitchFamily="18" charset="0"/>
                          </a:rPr>
                          <m:t>(</m:t>
                        </m:r>
                        <m:sSub>
                          <m:sSubPr>
                            <m:ctrlPr>
                              <a:rPr lang="es-419" sz="1800" b="0" i="1" smtClean="0">
                                <a:solidFill>
                                  <a:schemeClr val="tx1"/>
                                </a:solidFill>
                                <a:latin typeface="Cambria Math" panose="02040503050406030204" pitchFamily="18" charset="0"/>
                              </a:rPr>
                            </m:ctrlPr>
                          </m:sSubPr>
                          <m:e>
                            <m:sSup>
                              <m:sSupPr>
                                <m:ctrlPr>
                                  <a:rPr lang="es-419" sz="1800" b="0" i="1" smtClean="0">
                                    <a:solidFill>
                                      <a:schemeClr val="tx1"/>
                                    </a:solidFill>
                                    <a:latin typeface="Cambria Math" panose="02040503050406030204" pitchFamily="18" charset="0"/>
                                  </a:rPr>
                                </m:ctrlPr>
                              </m:sSupPr>
                              <m:e>
                                <m:r>
                                  <a:rPr lang="es-419" sz="1800" b="0" i="1" smtClean="0">
                                    <a:solidFill>
                                      <a:schemeClr val="tx1"/>
                                    </a:solidFill>
                                    <a:latin typeface="Cambria Math" panose="02040503050406030204" pitchFamily="18" charset="0"/>
                                  </a:rPr>
                                  <m:t>𝑇</m:t>
                                </m:r>
                              </m:e>
                              <m:sup>
                                <m:r>
                                  <a:rPr lang="es-419" sz="1800" b="0" i="1" smtClean="0">
                                    <a:solidFill>
                                      <a:schemeClr val="tx1"/>
                                    </a:solidFill>
                                    <a:latin typeface="Cambria Math" panose="02040503050406030204" pitchFamily="18" charset="0"/>
                                  </a:rPr>
                                  <m:t>′</m:t>
                                </m:r>
                              </m:sup>
                            </m:sSup>
                          </m:e>
                          <m:sub>
                            <m:r>
                              <a:rPr lang="es-419" sz="1800" b="0" i="1" smtClean="0">
                                <a:solidFill>
                                  <a:schemeClr val="tx1"/>
                                </a:solidFill>
                                <a:latin typeface="Cambria Math" panose="02040503050406030204" pitchFamily="18" charset="0"/>
                              </a:rPr>
                              <m:t>h</m:t>
                            </m:r>
                          </m:sub>
                        </m:sSub>
                        <m:sSub>
                          <m:sSubPr>
                            <m:ctrlPr>
                              <a:rPr lang="es-419" sz="1800" b="0" i="1" smtClean="0">
                                <a:solidFill>
                                  <a:schemeClr val="tx1"/>
                                </a:solidFill>
                                <a:latin typeface="Cambria Math" panose="02040503050406030204" pitchFamily="18" charset="0"/>
                              </a:rPr>
                            </m:ctrlPr>
                          </m:sSubPr>
                          <m:e>
                            <m:r>
                              <a:rPr lang="es-419" sz="1800" b="0" i="1" smtClean="0">
                                <a:solidFill>
                                  <a:schemeClr val="tx1"/>
                                </a:solidFill>
                                <a:latin typeface="Cambria Math" panose="02040503050406030204" pitchFamily="18" charset="0"/>
                              </a:rPr>
                              <m:t>𝑇</m:t>
                            </m:r>
                          </m:e>
                          <m:sub>
                            <m:r>
                              <a:rPr lang="es-419" sz="1800" b="0" i="1" smtClean="0">
                                <a:solidFill>
                                  <a:schemeClr val="tx1"/>
                                </a:solidFill>
                                <a:latin typeface="Cambria Math" panose="02040503050406030204" pitchFamily="18" charset="0"/>
                              </a:rPr>
                              <m:t>h</m:t>
                            </m:r>
                          </m:sub>
                        </m:sSub>
                        <m:r>
                          <a:rPr lang="es-419" sz="1800" b="0" i="1" smtClean="0">
                            <a:solidFill>
                              <a:schemeClr val="tx1"/>
                            </a:solidFill>
                            <a:latin typeface="Cambria Math" panose="02040503050406030204" pitchFamily="18" charset="0"/>
                          </a:rPr>
                          <m:t>)</m:t>
                        </m:r>
                      </m:den>
                    </m:f>
                  </m:oMath>
                </m:oMathPara>
              </a14:m>
              <a:endParaRPr lang="es-ES" sz="1800" dirty="0">
                <a:solidFill>
                  <a:schemeClr val="tx1"/>
                </a:solidFill>
              </a:endParaRPr>
            </a:p>
          </dgm:t>
        </dgm:pt>
      </mc:Choice>
      <mc:Fallback>
        <dgm:pt modelId="{4B1F70FE-1DC1-4E94-8F16-A5B842018262}">
          <dgm:prSet phldrT="[Texto]" custT="1"/>
          <dgm:spPr/>
          <dgm:t>
            <a:bodyPr/>
            <a:lstStyle/>
            <a:p>
              <a:pPr algn="ctr"/>
              <a:r>
                <a:rPr lang="es-419" sz="1800" b="0" i="0" smtClean="0">
                  <a:solidFill>
                    <a:schemeClr val="tx1"/>
                  </a:solidFill>
                  <a:latin typeface="Cambria Math" panose="02040503050406030204" pitchFamily="18" charset="0"/>
                </a:rPr>
                <a:t>𝑏=</a:t>
              </a:r>
              <a:r>
                <a:rPr lang="es-419" sz="1800" b="0" i="0" smtClean="0">
                  <a:solidFill>
                    <a:schemeClr val="tx1"/>
                  </a:solidFill>
                  <a:latin typeface="Cambria Math" panose="02040503050406030204" pitchFamily="18" charset="0"/>
                </a:rPr>
                <a:t>((〖𝑇′〗_ℎ 𝑋))/((〖𝑇^′〗_ℎ 𝑇_ℎ))</a:t>
              </a:r>
              <a:endParaRPr lang="es-ES" sz="1800" dirty="0">
                <a:solidFill>
                  <a:schemeClr val="tx1"/>
                </a:solidFill>
              </a:endParaRPr>
            </a:p>
          </dgm:t>
        </dgm:pt>
      </mc:Fallback>
    </mc:AlternateContent>
    <dgm:pt modelId="{5A871F04-D660-4A18-A6B0-758B2005AE5D}" type="parTrans" cxnId="{85F9606E-5694-4FBD-A628-DEB50D7AEB8A}">
      <dgm:prSet/>
      <dgm:spPr/>
      <dgm:t>
        <a:bodyPr/>
        <a:lstStyle/>
        <a:p>
          <a:pPr algn="ctr"/>
          <a:endParaRPr lang="es-ES" sz="1800">
            <a:solidFill>
              <a:schemeClr val="tx1"/>
            </a:solidFill>
          </a:endParaRPr>
        </a:p>
      </dgm:t>
    </dgm:pt>
    <dgm:pt modelId="{B1F87C30-2D13-4672-9F79-2E01BC4B745B}" type="sibTrans" cxnId="{85F9606E-5694-4FBD-A628-DEB50D7AEB8A}">
      <dgm:prSet custT="1"/>
      <dgm:spPr/>
      <dgm:t>
        <a:bodyPr/>
        <a:lstStyle/>
        <a:p>
          <a:pPr algn="ctr"/>
          <a:endParaRPr lang="es-ES" sz="1800">
            <a:solidFill>
              <a:schemeClr val="tx1"/>
            </a:solidFill>
          </a:endParaRPr>
        </a:p>
      </dgm:t>
    </dgm:pt>
    <mc:AlternateContent xmlns:mc="http://schemas.openxmlformats.org/markup-compatibility/2006">
      <mc:Choice xmlns:a14="http://schemas.microsoft.com/office/drawing/2010/main" Requires="a14">
        <dgm:pt modelId="{D908CE9B-4280-4F59-9D8A-F379A9E9B185}">
          <dgm:prSet phldrT="[Texto]" custT="1"/>
          <dgm:spPr/>
          <dgm:t>
            <a:bodyPr/>
            <a:lstStyle/>
            <a:p>
              <a:pPr algn="ctr"/>
              <a14:m>
                <m:oMathPara xmlns:m="http://schemas.openxmlformats.org/officeDocument/2006/math">
                  <m:oMathParaPr>
                    <m:jc m:val="centerGroup"/>
                  </m:oMathParaPr>
                  <m:oMath xmlns:m="http://schemas.openxmlformats.org/officeDocument/2006/math">
                    <m:r>
                      <a:rPr lang="es-419" sz="1600" i="1" smtClean="0">
                        <a:solidFill>
                          <a:schemeClr val="tx1"/>
                        </a:solidFill>
                        <a:latin typeface="Cambria Math" panose="02040503050406030204" pitchFamily="18" charset="0"/>
                      </a:rPr>
                      <m:t>𝑌</m:t>
                    </m:r>
                    <m:r>
                      <a:rPr lang="es-419" sz="1600" b="0" i="1" smtClean="0">
                        <a:solidFill>
                          <a:schemeClr val="tx1"/>
                        </a:solidFill>
                        <a:latin typeface="Cambria Math" panose="02040503050406030204" pitchFamily="18" charset="0"/>
                      </a:rPr>
                      <m:t>(</m:t>
                    </m:r>
                    <m:r>
                      <a:rPr lang="es-419" sz="1600" b="0" i="1" smtClean="0">
                        <a:solidFill>
                          <a:schemeClr val="tx1"/>
                        </a:solidFill>
                        <a:latin typeface="Cambria Math" panose="02040503050406030204" pitchFamily="18" charset="0"/>
                      </a:rPr>
                      <m:t>h</m:t>
                    </m:r>
                    <m:r>
                      <a:rPr lang="es-419" sz="1600" b="0" i="1" smtClean="0">
                        <a:solidFill>
                          <a:schemeClr val="tx1"/>
                        </a:solidFill>
                        <a:latin typeface="Cambria Math" panose="02040503050406030204" pitchFamily="18" charset="0"/>
                      </a:rPr>
                      <m:t>)=</m:t>
                    </m:r>
                    <m:r>
                      <a:rPr lang="es-419" sz="1600" b="0" i="1" smtClean="0">
                        <a:solidFill>
                          <a:schemeClr val="tx1"/>
                        </a:solidFill>
                        <a:latin typeface="Cambria Math" panose="02040503050406030204" pitchFamily="18" charset="0"/>
                      </a:rPr>
                      <m:t>𝑌</m:t>
                    </m:r>
                    <m:d>
                      <m:dPr>
                        <m:ctrlPr>
                          <a:rPr lang="es-419" sz="1600" b="0" i="1" smtClean="0">
                            <a:solidFill>
                              <a:schemeClr val="tx1"/>
                            </a:solidFill>
                            <a:latin typeface="Cambria Math" panose="02040503050406030204" pitchFamily="18" charset="0"/>
                          </a:rPr>
                        </m:ctrlPr>
                      </m:dPr>
                      <m:e>
                        <m:r>
                          <a:rPr lang="es-419" sz="1600" b="0" i="1" smtClean="0">
                            <a:solidFill>
                              <a:schemeClr val="tx1"/>
                            </a:solidFill>
                            <a:latin typeface="Cambria Math" panose="02040503050406030204" pitchFamily="18" charset="0"/>
                          </a:rPr>
                          <m:t>h</m:t>
                        </m:r>
                        <m:r>
                          <a:rPr lang="es-419" sz="1600" b="0" i="1" smtClean="0">
                            <a:solidFill>
                              <a:schemeClr val="tx1"/>
                            </a:solidFill>
                            <a:latin typeface="Cambria Math" panose="02040503050406030204" pitchFamily="18" charset="0"/>
                          </a:rPr>
                          <m:t>−1</m:t>
                        </m:r>
                      </m:e>
                    </m:d>
                    <m:r>
                      <a:rPr lang="es-419" sz="1600" b="0" i="1" smtClean="0">
                        <a:solidFill>
                          <a:schemeClr val="tx1"/>
                        </a:solidFill>
                        <a:latin typeface="Cambria Math" panose="02040503050406030204" pitchFamily="18" charset="0"/>
                      </a:rPr>
                      <m:t>−</m:t>
                    </m:r>
                    <m:sSub>
                      <m:sSubPr>
                        <m:ctrlPr>
                          <a:rPr lang="es-419" sz="1600" b="0" i="1" smtClean="0">
                            <a:solidFill>
                              <a:schemeClr val="tx1"/>
                            </a:solidFill>
                            <a:latin typeface="Cambria Math" panose="02040503050406030204" pitchFamily="18" charset="0"/>
                          </a:rPr>
                        </m:ctrlPr>
                      </m:sSubPr>
                      <m:e>
                        <m:r>
                          <a:rPr lang="es-419" sz="1600" b="0" i="1" smtClean="0">
                            <a:solidFill>
                              <a:schemeClr val="tx1"/>
                            </a:solidFill>
                            <a:latin typeface="Cambria Math" panose="02040503050406030204" pitchFamily="18" charset="0"/>
                          </a:rPr>
                          <m:t>𝑇</m:t>
                        </m:r>
                      </m:e>
                      <m:sub>
                        <m:r>
                          <a:rPr lang="es-419" sz="1600" b="0" i="1" smtClean="0">
                            <a:solidFill>
                              <a:schemeClr val="tx1"/>
                            </a:solidFill>
                            <a:latin typeface="Cambria Math" panose="02040503050406030204" pitchFamily="18" charset="0"/>
                          </a:rPr>
                          <m:t>h</m:t>
                        </m:r>
                      </m:sub>
                    </m:sSub>
                    <m:r>
                      <a:rPr lang="es-419" sz="1600" b="0" i="1" smtClean="0">
                        <a:solidFill>
                          <a:schemeClr val="tx1"/>
                        </a:solidFill>
                        <a:latin typeface="Cambria Math" panose="02040503050406030204" pitchFamily="18" charset="0"/>
                      </a:rPr>
                      <m:t>𝑣</m:t>
                    </m:r>
                  </m:oMath>
                </m:oMathPara>
              </a14:m>
              <a:endParaRPr lang="es-ES" sz="1600" dirty="0">
                <a:solidFill>
                  <a:schemeClr val="tx1"/>
                </a:solidFill>
              </a:endParaRPr>
            </a:p>
          </dgm:t>
        </dgm:pt>
      </mc:Choice>
      <mc:Fallback>
        <dgm:pt modelId="{D908CE9B-4280-4F59-9D8A-F379A9E9B185}">
          <dgm:prSet phldrT="[Texto]" custT="1"/>
          <dgm:spPr/>
          <dgm:t>
            <a:bodyPr/>
            <a:lstStyle/>
            <a:p>
              <a:pPr algn="ctr"/>
              <a:r>
                <a:rPr lang="es-419" sz="1600" i="0" smtClean="0">
                  <a:solidFill>
                    <a:schemeClr val="tx1"/>
                  </a:solidFill>
                  <a:latin typeface="Cambria Math" panose="02040503050406030204" pitchFamily="18" charset="0"/>
                </a:rPr>
                <a:t>𝑌</a:t>
              </a:r>
              <a:r>
                <a:rPr lang="es-419" sz="1600" b="0" i="0" smtClean="0">
                  <a:solidFill>
                    <a:schemeClr val="tx1"/>
                  </a:solidFill>
                  <a:latin typeface="Cambria Math" panose="02040503050406030204" pitchFamily="18" charset="0"/>
                </a:rPr>
                <a:t>(ℎ)=𝑌(ℎ−1)−𝑇_ℎ 𝑣</a:t>
              </a:r>
              <a:endParaRPr lang="es-ES" sz="1600" dirty="0">
                <a:solidFill>
                  <a:schemeClr val="tx1"/>
                </a:solidFill>
              </a:endParaRPr>
            </a:p>
          </dgm:t>
        </dgm:pt>
      </mc:Fallback>
    </mc:AlternateContent>
    <dgm:pt modelId="{A6A03C16-6993-4B6F-839A-2EB36E6241D6}" type="parTrans" cxnId="{CD3D9977-B9D9-46A1-B378-F8E361F7D6D9}">
      <dgm:prSet/>
      <dgm:spPr/>
      <dgm:t>
        <a:bodyPr/>
        <a:lstStyle/>
        <a:p>
          <a:pPr algn="ctr"/>
          <a:endParaRPr lang="es-ES" sz="1800">
            <a:solidFill>
              <a:schemeClr val="tx1"/>
            </a:solidFill>
          </a:endParaRPr>
        </a:p>
      </dgm:t>
    </dgm:pt>
    <dgm:pt modelId="{EBB5B8CA-B9F9-4DA8-9A0F-0468A29909F5}" type="sibTrans" cxnId="{CD3D9977-B9D9-46A1-B378-F8E361F7D6D9}">
      <dgm:prSet custT="1"/>
      <dgm:spPr/>
      <dgm:t>
        <a:bodyPr/>
        <a:lstStyle/>
        <a:p>
          <a:pPr algn="ctr"/>
          <a:endParaRPr lang="es-ES" sz="1800">
            <a:solidFill>
              <a:schemeClr val="tx1"/>
            </a:solidFill>
          </a:endParaRPr>
        </a:p>
      </dgm:t>
    </dgm:pt>
    <mc:AlternateContent xmlns:mc="http://schemas.openxmlformats.org/markup-compatibility/2006">
      <mc:Choice xmlns:a14="http://schemas.microsoft.com/office/drawing/2010/main" Requires="a14">
        <dgm:pt modelId="{6087AA03-59F8-4127-A364-00D99713B8BB}">
          <dgm:prSet phldrT="[Texto]" custT="1"/>
          <dgm:spPr/>
          <dgm:t>
            <a:bodyPr/>
            <a:lstStyle/>
            <a:p>
              <a:pPr algn="ctr"/>
              <a14:m>
                <m:oMathPara xmlns:m="http://schemas.openxmlformats.org/officeDocument/2006/math">
                  <m:oMathParaPr>
                    <m:jc m:val="centerGroup"/>
                  </m:oMathParaPr>
                  <m:oMath xmlns:m="http://schemas.openxmlformats.org/officeDocument/2006/math">
                    <m:r>
                      <a:rPr lang="es-419" sz="1600" b="0" i="1" smtClean="0">
                        <a:solidFill>
                          <a:schemeClr val="tx1"/>
                        </a:solidFill>
                        <a:latin typeface="Cambria Math" panose="02040503050406030204" pitchFamily="18" charset="0"/>
                      </a:rPr>
                      <m:t>𝑤</m:t>
                    </m:r>
                    <m:r>
                      <a:rPr lang="es-419" sz="1600" b="0" i="1" smtClean="0">
                        <a:solidFill>
                          <a:schemeClr val="tx1"/>
                        </a:solidFill>
                        <a:latin typeface="Cambria Math" panose="02040503050406030204" pitchFamily="18" charset="0"/>
                      </a:rPr>
                      <m:t>=</m:t>
                    </m:r>
                    <m:r>
                      <a:rPr lang="es-419" sz="1600" b="0" i="1" smtClean="0">
                        <a:solidFill>
                          <a:schemeClr val="tx1"/>
                        </a:solidFill>
                        <a:latin typeface="Cambria Math" panose="02040503050406030204" pitchFamily="18" charset="0"/>
                      </a:rPr>
                      <m:t>𝑐𝑜𝑣</m:t>
                    </m:r>
                    <m:r>
                      <a:rPr lang="es-419" sz="1600" b="0" i="1" smtClean="0">
                        <a:solidFill>
                          <a:schemeClr val="tx1"/>
                        </a:solidFill>
                        <a:latin typeface="Cambria Math" panose="02040503050406030204" pitchFamily="18" charset="0"/>
                      </a:rPr>
                      <m:t>(</m:t>
                    </m:r>
                    <m:r>
                      <a:rPr lang="es-419" sz="1600" b="0" i="1" smtClean="0">
                        <a:solidFill>
                          <a:schemeClr val="tx1"/>
                        </a:solidFill>
                        <a:latin typeface="Cambria Math" panose="02040503050406030204" pitchFamily="18" charset="0"/>
                      </a:rPr>
                      <m:t>𝑌</m:t>
                    </m:r>
                    <m:r>
                      <a:rPr lang="es-419" sz="1600" b="0" i="1" smtClean="0">
                        <a:solidFill>
                          <a:schemeClr val="tx1"/>
                        </a:solidFill>
                        <a:latin typeface="Cambria Math" panose="02040503050406030204" pitchFamily="18" charset="0"/>
                      </a:rPr>
                      <m:t>,</m:t>
                    </m:r>
                    <m:r>
                      <a:rPr lang="es-419" sz="1600" b="0" i="1" smtClean="0">
                        <a:solidFill>
                          <a:schemeClr val="tx1"/>
                        </a:solidFill>
                        <a:latin typeface="Cambria Math" panose="02040503050406030204" pitchFamily="18" charset="0"/>
                      </a:rPr>
                      <m:t>𝑋</m:t>
                    </m:r>
                    <m:r>
                      <a:rPr lang="es-419" sz="1600" b="0" i="1" smtClean="0">
                        <a:solidFill>
                          <a:schemeClr val="tx1"/>
                        </a:solidFill>
                        <a:latin typeface="Cambria Math" panose="02040503050406030204" pitchFamily="18" charset="0"/>
                      </a:rPr>
                      <m:t>)</m:t>
                    </m:r>
                  </m:oMath>
                </m:oMathPara>
              </a14:m>
              <a:endParaRPr lang="es-ES" sz="1600" dirty="0" smtClean="0">
                <a:solidFill>
                  <a:schemeClr val="tx1"/>
                </a:solidFill>
              </a:endParaRPr>
            </a:p>
            <a:p>
              <a:pPr algn="ctr"/>
              <a:r>
                <a:rPr lang="es-ES" sz="1600" dirty="0" smtClean="0">
                  <a:solidFill>
                    <a:schemeClr val="tx1"/>
                  </a:solidFill>
                </a:rPr>
                <a:t> normalizar </a:t>
              </a:r>
              <a14:m>
                <m:oMath xmlns:m="http://schemas.openxmlformats.org/officeDocument/2006/math">
                  <m:r>
                    <a:rPr lang="es-419" sz="1600" b="0" i="1" smtClean="0">
                      <a:solidFill>
                        <a:schemeClr val="tx1"/>
                      </a:solidFill>
                      <a:latin typeface="Cambria Math" panose="02040503050406030204" pitchFamily="18" charset="0"/>
                    </a:rPr>
                    <m:t>𝑤</m:t>
                  </m:r>
                </m:oMath>
              </a14:m>
              <a:endParaRPr lang="es-ES" sz="1600" dirty="0">
                <a:solidFill>
                  <a:schemeClr val="tx1"/>
                </a:solidFill>
              </a:endParaRPr>
            </a:p>
          </dgm:t>
        </dgm:pt>
      </mc:Choice>
      <mc:Fallback>
        <dgm:pt modelId="{6087AA03-59F8-4127-A364-00D99713B8BB}">
          <dgm:prSet phldrT="[Texto]" custT="1"/>
          <dgm:spPr/>
          <dgm:t>
            <a:bodyPr/>
            <a:lstStyle/>
            <a:p>
              <a:pPr algn="ctr"/>
              <a:r>
                <a:rPr lang="es-419" sz="1600" b="0" i="0" smtClean="0">
                  <a:solidFill>
                    <a:schemeClr val="tx1"/>
                  </a:solidFill>
                  <a:latin typeface="Cambria Math" panose="02040503050406030204" pitchFamily="18" charset="0"/>
                </a:rPr>
                <a:t>𝑤=𝑐𝑜𝑣(𝑌,𝑋)</a:t>
              </a:r>
              <a:endParaRPr lang="es-ES" sz="1600" dirty="0" smtClean="0">
                <a:solidFill>
                  <a:schemeClr val="tx1"/>
                </a:solidFill>
              </a:endParaRPr>
            </a:p>
            <a:p>
              <a:pPr algn="ctr"/>
              <a:r>
                <a:rPr lang="es-ES" sz="1600" dirty="0" smtClean="0">
                  <a:solidFill>
                    <a:schemeClr val="tx1"/>
                  </a:solidFill>
                </a:rPr>
                <a:t> normalizar </a:t>
              </a:r>
              <a:r>
                <a:rPr lang="es-419" sz="1600" b="0" i="0" smtClean="0">
                  <a:solidFill>
                    <a:schemeClr val="tx1"/>
                  </a:solidFill>
                  <a:latin typeface="Cambria Math" panose="02040503050406030204" pitchFamily="18" charset="0"/>
                </a:rPr>
                <a:t>𝑤</a:t>
              </a:r>
              <a:endParaRPr lang="es-ES" sz="1600" dirty="0">
                <a:solidFill>
                  <a:schemeClr val="tx1"/>
                </a:solidFill>
              </a:endParaRPr>
            </a:p>
          </dgm:t>
        </dgm:pt>
      </mc:Fallback>
    </mc:AlternateContent>
    <dgm:pt modelId="{DE9CE3D4-EAF9-4A31-AA75-00B0CC98EEDC}" type="parTrans" cxnId="{6E1A4AF6-41CE-4575-A001-A72C0EE122B6}">
      <dgm:prSet/>
      <dgm:spPr/>
      <dgm:t>
        <a:bodyPr/>
        <a:lstStyle/>
        <a:p>
          <a:endParaRPr lang="es-ES" sz="1800">
            <a:solidFill>
              <a:schemeClr val="tx1"/>
            </a:solidFill>
          </a:endParaRPr>
        </a:p>
      </dgm:t>
    </dgm:pt>
    <dgm:pt modelId="{3456719A-66AE-4880-8D3A-34685541CE0D}" type="sibTrans" cxnId="{6E1A4AF6-41CE-4575-A001-A72C0EE122B6}">
      <dgm:prSet/>
      <dgm:spPr/>
      <dgm:t>
        <a:bodyPr/>
        <a:lstStyle/>
        <a:p>
          <a:endParaRPr lang="es-ES" sz="1800">
            <a:solidFill>
              <a:schemeClr val="tx1"/>
            </a:solidFill>
          </a:endParaRPr>
        </a:p>
      </dgm:t>
    </dgm:pt>
    <dgm:pt modelId="{95D3F6DC-E2A6-4258-97F6-F4BEAAAFF28E}" type="pres">
      <dgm:prSet presAssocID="{64EB2253-C04C-4D92-A563-3E423578F787}" presName="Name0" presStyleCnt="0">
        <dgm:presLayoutVars>
          <dgm:dir/>
          <dgm:animLvl val="lvl"/>
          <dgm:resizeHandles val="exact"/>
        </dgm:presLayoutVars>
      </dgm:prSet>
      <dgm:spPr/>
      <dgm:t>
        <a:bodyPr/>
        <a:lstStyle/>
        <a:p>
          <a:endParaRPr lang="es-ES"/>
        </a:p>
      </dgm:t>
    </dgm:pt>
    <dgm:pt modelId="{BB9FAE17-57FD-4B36-B3CB-933250C9701F}" type="pres">
      <dgm:prSet presAssocID="{4B6070C8-76E9-4493-9552-4EC25E96C9B7}" presName="boxAndChildren" presStyleCnt="0"/>
      <dgm:spPr/>
      <dgm:t>
        <a:bodyPr/>
        <a:lstStyle/>
        <a:p>
          <a:endParaRPr lang="es-ES"/>
        </a:p>
      </dgm:t>
    </dgm:pt>
    <dgm:pt modelId="{DDBC6ACB-5A5B-43E7-8BB2-D53497CFF9AC}" type="pres">
      <dgm:prSet presAssocID="{4B6070C8-76E9-4493-9552-4EC25E96C9B7}" presName="parentTextBox" presStyleLbl="node1" presStyleIdx="0" presStyleCnt="1"/>
      <dgm:spPr/>
      <dgm:t>
        <a:bodyPr/>
        <a:lstStyle/>
        <a:p>
          <a:endParaRPr lang="es-ES"/>
        </a:p>
      </dgm:t>
    </dgm:pt>
    <dgm:pt modelId="{800FAF6F-0E3A-4DB5-B6F2-101AA539B715}" type="pres">
      <dgm:prSet presAssocID="{4B6070C8-76E9-4493-9552-4EC25E96C9B7}" presName="entireBox" presStyleLbl="node1" presStyleIdx="0" presStyleCnt="1"/>
      <dgm:spPr/>
      <dgm:t>
        <a:bodyPr/>
        <a:lstStyle/>
        <a:p>
          <a:endParaRPr lang="es-ES"/>
        </a:p>
      </dgm:t>
    </dgm:pt>
    <dgm:pt modelId="{A843BA8C-768B-4418-ACA5-C552EF19A38D}" type="pres">
      <dgm:prSet presAssocID="{4B6070C8-76E9-4493-9552-4EC25E96C9B7}" presName="descendantBox" presStyleCnt="0"/>
      <dgm:spPr/>
      <dgm:t>
        <a:bodyPr/>
        <a:lstStyle/>
        <a:p>
          <a:endParaRPr lang="es-ES"/>
        </a:p>
      </dgm:t>
    </dgm:pt>
    <dgm:pt modelId="{4046F907-E2D8-4BDB-B293-399ABDF1E87A}" type="pres">
      <dgm:prSet presAssocID="{6087AA03-59F8-4127-A364-00D99713B8BB}" presName="childTextBox" presStyleLbl="fgAccFollowNode1" presStyleIdx="0" presStyleCnt="6" custScaleY="118805" custLinFactNeighborY="-9216">
        <dgm:presLayoutVars>
          <dgm:bulletEnabled val="1"/>
        </dgm:presLayoutVars>
      </dgm:prSet>
      <dgm:spPr/>
      <dgm:t>
        <a:bodyPr/>
        <a:lstStyle/>
        <a:p>
          <a:endParaRPr lang="es-ES"/>
        </a:p>
      </dgm:t>
    </dgm:pt>
    <dgm:pt modelId="{8C7ED039-7136-4738-ABB2-6C488D86935C}" type="pres">
      <dgm:prSet presAssocID="{D73DAD5A-5D15-431C-9ED2-2576DB4AD199}" presName="childTextBox" presStyleLbl="fgAccFollowNode1" presStyleIdx="1" presStyleCnt="6" custScaleY="118805" custLinFactNeighborY="-9216">
        <dgm:presLayoutVars>
          <dgm:bulletEnabled val="1"/>
        </dgm:presLayoutVars>
      </dgm:prSet>
      <dgm:spPr/>
      <dgm:t>
        <a:bodyPr/>
        <a:lstStyle/>
        <a:p>
          <a:endParaRPr lang="es-ES"/>
        </a:p>
      </dgm:t>
    </dgm:pt>
    <dgm:pt modelId="{257FCDB6-38CF-43F1-8451-9FA8DB02F7BD}" type="pres">
      <dgm:prSet presAssocID="{D48F808F-D4B2-45FC-A801-49618DAA7346}" presName="childTextBox" presStyleLbl="fgAccFollowNode1" presStyleIdx="2" presStyleCnt="6" custScaleY="118805" custLinFactNeighborY="-9216">
        <dgm:presLayoutVars>
          <dgm:bulletEnabled val="1"/>
        </dgm:presLayoutVars>
      </dgm:prSet>
      <dgm:spPr/>
      <dgm:t>
        <a:bodyPr/>
        <a:lstStyle/>
        <a:p>
          <a:endParaRPr lang="es-ES"/>
        </a:p>
      </dgm:t>
    </dgm:pt>
    <dgm:pt modelId="{B188E0FE-7189-4C34-8E05-B9FD05A895D3}" type="pres">
      <dgm:prSet presAssocID="{4B1F70FE-1DC1-4E94-8F16-A5B842018262}" presName="childTextBox" presStyleLbl="fgAccFollowNode1" presStyleIdx="3" presStyleCnt="6" custScaleY="118805" custLinFactNeighborY="-9216">
        <dgm:presLayoutVars>
          <dgm:bulletEnabled val="1"/>
        </dgm:presLayoutVars>
      </dgm:prSet>
      <dgm:spPr/>
      <dgm:t>
        <a:bodyPr/>
        <a:lstStyle/>
        <a:p>
          <a:endParaRPr lang="es-ES"/>
        </a:p>
      </dgm:t>
    </dgm:pt>
    <dgm:pt modelId="{4919FBA4-6541-43C1-9353-A893C4CF1A1B}" type="pres">
      <dgm:prSet presAssocID="{456DA6C2-7E68-401B-8AE1-FDB1854A9840}" presName="childTextBox" presStyleLbl="fgAccFollowNode1" presStyleIdx="4" presStyleCnt="6" custScaleX="141947" custScaleY="118805" custLinFactNeighborY="-9216">
        <dgm:presLayoutVars>
          <dgm:bulletEnabled val="1"/>
        </dgm:presLayoutVars>
      </dgm:prSet>
      <dgm:spPr/>
      <dgm:t>
        <a:bodyPr/>
        <a:lstStyle/>
        <a:p>
          <a:endParaRPr lang="es-ES"/>
        </a:p>
      </dgm:t>
    </dgm:pt>
    <dgm:pt modelId="{6A5A188D-FE1A-418B-84E0-3EAC802C6E2F}" type="pres">
      <dgm:prSet presAssocID="{D908CE9B-4280-4F59-9D8A-F379A9E9B185}" presName="childTextBox" presStyleLbl="fgAccFollowNode1" presStyleIdx="5" presStyleCnt="6" custScaleX="142185" custScaleY="118805" custLinFactNeighborY="-9216">
        <dgm:presLayoutVars>
          <dgm:bulletEnabled val="1"/>
        </dgm:presLayoutVars>
      </dgm:prSet>
      <dgm:spPr/>
      <dgm:t>
        <a:bodyPr/>
        <a:lstStyle/>
        <a:p>
          <a:endParaRPr lang="es-ES"/>
        </a:p>
      </dgm:t>
    </dgm:pt>
  </dgm:ptLst>
  <dgm:cxnLst>
    <dgm:cxn modelId="{8BD7D86E-758E-4AE8-8F2C-3729E5B65AAC}" type="presOf" srcId="{D73DAD5A-5D15-431C-9ED2-2576DB4AD199}" destId="{8C7ED039-7136-4738-ABB2-6C488D86935C}" srcOrd="0" destOrd="0" presId="urn:microsoft.com/office/officeart/2005/8/layout/process4"/>
    <dgm:cxn modelId="{B085C64B-4353-4824-B370-F5FBBCB3853A}" type="presOf" srcId="{6087AA03-59F8-4127-A364-00D99713B8BB}" destId="{4046F907-E2D8-4BDB-B293-399ABDF1E87A}" srcOrd="0" destOrd="0" presId="urn:microsoft.com/office/officeart/2005/8/layout/process4"/>
    <dgm:cxn modelId="{465D61B6-9E7D-4978-BCA0-A7CFCE9829C7}" type="presOf" srcId="{4B6070C8-76E9-4493-9552-4EC25E96C9B7}" destId="{800FAF6F-0E3A-4DB5-B6F2-101AA539B715}" srcOrd="1" destOrd="0" presId="urn:microsoft.com/office/officeart/2005/8/layout/process4"/>
    <dgm:cxn modelId="{94DD8B62-E9A9-45ED-AD43-C7160D1F777F}" srcId="{64EB2253-C04C-4D92-A563-3E423578F787}" destId="{4B6070C8-76E9-4493-9552-4EC25E96C9B7}" srcOrd="0" destOrd="0" parTransId="{201F6176-2118-419C-9026-8570D5E46B65}" sibTransId="{C067724B-108F-4036-B218-BC66D2B9D337}"/>
    <dgm:cxn modelId="{028A239B-D071-435C-92BD-BABD8FB91F79}" type="presOf" srcId="{D48F808F-D4B2-45FC-A801-49618DAA7346}" destId="{257FCDB6-38CF-43F1-8451-9FA8DB02F7BD}" srcOrd="0" destOrd="0" presId="urn:microsoft.com/office/officeart/2005/8/layout/process4"/>
    <dgm:cxn modelId="{C696FF31-3B80-414D-A7BD-62CE64B76315}" srcId="{4B6070C8-76E9-4493-9552-4EC25E96C9B7}" destId="{456DA6C2-7E68-401B-8AE1-FDB1854A9840}" srcOrd="4" destOrd="0" parTransId="{82B9578D-85FB-4B4A-BFB5-E56A0B33407C}" sibTransId="{24C3BD11-FD53-4D88-8187-92AEF93F3B24}"/>
    <dgm:cxn modelId="{CD3D9977-B9D9-46A1-B378-F8E361F7D6D9}" srcId="{4B6070C8-76E9-4493-9552-4EC25E96C9B7}" destId="{D908CE9B-4280-4F59-9D8A-F379A9E9B185}" srcOrd="5" destOrd="0" parTransId="{A6A03C16-6993-4B6F-839A-2EB36E6241D6}" sibTransId="{EBB5B8CA-B9F9-4DA8-9A0F-0468A29909F5}"/>
    <dgm:cxn modelId="{F2149BA8-C0F1-4B4C-9C92-738536390110}" type="presOf" srcId="{4B1F70FE-1DC1-4E94-8F16-A5B842018262}" destId="{B188E0FE-7189-4C34-8E05-B9FD05A895D3}" srcOrd="0" destOrd="0" presId="urn:microsoft.com/office/officeart/2005/8/layout/process4"/>
    <dgm:cxn modelId="{A384996C-2F41-406F-B1C1-D5A4C4456514}" type="presOf" srcId="{64EB2253-C04C-4D92-A563-3E423578F787}" destId="{95D3F6DC-E2A6-4258-97F6-F4BEAAAFF28E}" srcOrd="0" destOrd="0" presId="urn:microsoft.com/office/officeart/2005/8/layout/process4"/>
    <dgm:cxn modelId="{8406A4D8-C1AE-4F60-AC0D-89BFC256AE60}" srcId="{4B6070C8-76E9-4493-9552-4EC25E96C9B7}" destId="{D48F808F-D4B2-45FC-A801-49618DAA7346}" srcOrd="2" destOrd="0" parTransId="{284D43A1-6F7E-4238-A553-281B03B90A2A}" sibTransId="{004CCDB2-42D7-4617-94D0-DD47548BD89D}"/>
    <dgm:cxn modelId="{6E1A4AF6-41CE-4575-A001-A72C0EE122B6}" srcId="{4B6070C8-76E9-4493-9552-4EC25E96C9B7}" destId="{6087AA03-59F8-4127-A364-00D99713B8BB}" srcOrd="0" destOrd="0" parTransId="{DE9CE3D4-EAF9-4A31-AA75-00B0CC98EEDC}" sibTransId="{3456719A-66AE-4880-8D3A-34685541CE0D}"/>
    <dgm:cxn modelId="{C8C76560-4B5B-4406-9846-71C91B4EF7D4}" type="presOf" srcId="{D908CE9B-4280-4F59-9D8A-F379A9E9B185}" destId="{6A5A188D-FE1A-418B-84E0-3EAC802C6E2F}" srcOrd="0" destOrd="0" presId="urn:microsoft.com/office/officeart/2005/8/layout/process4"/>
    <dgm:cxn modelId="{675611D7-3240-4E6F-8360-E8DB8B55CF38}" srcId="{4B6070C8-76E9-4493-9552-4EC25E96C9B7}" destId="{D73DAD5A-5D15-431C-9ED2-2576DB4AD199}" srcOrd="1" destOrd="0" parTransId="{9F583721-6A92-4894-9D59-A8302D009BB9}" sibTransId="{EFA6D4AB-0126-4970-A1B6-9BFA01169748}"/>
    <dgm:cxn modelId="{8E661AF3-D185-4F95-944E-DD44B765ECE5}" type="presOf" srcId="{4B6070C8-76E9-4493-9552-4EC25E96C9B7}" destId="{DDBC6ACB-5A5B-43E7-8BB2-D53497CFF9AC}" srcOrd="0" destOrd="0" presId="urn:microsoft.com/office/officeart/2005/8/layout/process4"/>
    <dgm:cxn modelId="{E6D390ED-0A31-4D67-A6C7-3AA4E63C45C0}" type="presOf" srcId="{456DA6C2-7E68-401B-8AE1-FDB1854A9840}" destId="{4919FBA4-6541-43C1-9353-A893C4CF1A1B}" srcOrd="0" destOrd="0" presId="urn:microsoft.com/office/officeart/2005/8/layout/process4"/>
    <dgm:cxn modelId="{85F9606E-5694-4FBD-A628-DEB50D7AEB8A}" srcId="{4B6070C8-76E9-4493-9552-4EC25E96C9B7}" destId="{4B1F70FE-1DC1-4E94-8F16-A5B842018262}" srcOrd="3" destOrd="0" parTransId="{5A871F04-D660-4A18-A6B0-758B2005AE5D}" sibTransId="{B1F87C30-2D13-4672-9F79-2E01BC4B745B}"/>
    <dgm:cxn modelId="{56B5C222-C628-4726-97F7-3F6DDC0D5D9C}" type="presParOf" srcId="{95D3F6DC-E2A6-4258-97F6-F4BEAAAFF28E}" destId="{BB9FAE17-57FD-4B36-B3CB-933250C9701F}" srcOrd="0" destOrd="0" presId="urn:microsoft.com/office/officeart/2005/8/layout/process4"/>
    <dgm:cxn modelId="{8C0DAD91-96B8-401E-B428-5A32D75937CC}" type="presParOf" srcId="{BB9FAE17-57FD-4B36-B3CB-933250C9701F}" destId="{DDBC6ACB-5A5B-43E7-8BB2-D53497CFF9AC}" srcOrd="0" destOrd="0" presId="urn:microsoft.com/office/officeart/2005/8/layout/process4"/>
    <dgm:cxn modelId="{3E905870-D5F4-4D98-9622-D088C0F5F6CB}" type="presParOf" srcId="{BB9FAE17-57FD-4B36-B3CB-933250C9701F}" destId="{800FAF6F-0E3A-4DB5-B6F2-101AA539B715}" srcOrd="1" destOrd="0" presId="urn:microsoft.com/office/officeart/2005/8/layout/process4"/>
    <dgm:cxn modelId="{D26E5692-2F7F-45C4-B111-7B0A3BD32230}" type="presParOf" srcId="{BB9FAE17-57FD-4B36-B3CB-933250C9701F}" destId="{A843BA8C-768B-4418-ACA5-C552EF19A38D}" srcOrd="2" destOrd="0" presId="urn:microsoft.com/office/officeart/2005/8/layout/process4"/>
    <dgm:cxn modelId="{328B5C62-2717-4855-99F1-5AEF6E63A09B}" type="presParOf" srcId="{A843BA8C-768B-4418-ACA5-C552EF19A38D}" destId="{4046F907-E2D8-4BDB-B293-399ABDF1E87A}" srcOrd="0" destOrd="0" presId="urn:microsoft.com/office/officeart/2005/8/layout/process4"/>
    <dgm:cxn modelId="{19ACFC6D-6A5F-4DA2-99A9-EC3EDCAEB1E0}" type="presParOf" srcId="{A843BA8C-768B-4418-ACA5-C552EF19A38D}" destId="{8C7ED039-7136-4738-ABB2-6C488D86935C}" srcOrd="1" destOrd="0" presId="urn:microsoft.com/office/officeart/2005/8/layout/process4"/>
    <dgm:cxn modelId="{91C31287-F9FC-4114-96F2-F3769AE4F55B}" type="presParOf" srcId="{A843BA8C-768B-4418-ACA5-C552EF19A38D}" destId="{257FCDB6-38CF-43F1-8451-9FA8DB02F7BD}" srcOrd="2" destOrd="0" presId="urn:microsoft.com/office/officeart/2005/8/layout/process4"/>
    <dgm:cxn modelId="{4759FD1B-6DC7-4B09-A01A-2EBE81988B7C}" type="presParOf" srcId="{A843BA8C-768B-4418-ACA5-C552EF19A38D}" destId="{B188E0FE-7189-4C34-8E05-B9FD05A895D3}" srcOrd="3" destOrd="0" presId="urn:microsoft.com/office/officeart/2005/8/layout/process4"/>
    <dgm:cxn modelId="{3B1E2E1F-35E1-4C99-994F-40B957D45146}" type="presParOf" srcId="{A843BA8C-768B-4418-ACA5-C552EF19A38D}" destId="{4919FBA4-6541-43C1-9353-A893C4CF1A1B}" srcOrd="4" destOrd="0" presId="urn:microsoft.com/office/officeart/2005/8/layout/process4"/>
    <dgm:cxn modelId="{DDB27832-EF9B-4176-BA08-B7DF139F2A44}" type="presParOf" srcId="{A843BA8C-768B-4418-ACA5-C552EF19A38D}" destId="{6A5A188D-FE1A-418B-84E0-3EAC802C6E2F}" srcOrd="5"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EB2253-C04C-4D92-A563-3E423578F787}" type="doc">
      <dgm:prSet loTypeId="urn:microsoft.com/office/officeart/2005/8/layout/process4" loCatId="list" qsTypeId="urn:microsoft.com/office/officeart/2005/8/quickstyle/simple4" qsCatId="simple" csTypeId="urn:microsoft.com/office/officeart/2005/8/colors/colorful4" csCatId="colorful" phldr="1"/>
      <dgm:spPr/>
      <dgm:t>
        <a:bodyPr/>
        <a:lstStyle/>
        <a:p>
          <a:endParaRPr lang="es-ES"/>
        </a:p>
      </dgm:t>
    </dgm:pt>
    <dgm:pt modelId="{4B6070C8-76E9-4493-9552-4EC25E96C9B7}">
      <dgm:prSet phldrT="[Texto]" custT="1"/>
      <dgm:spPr/>
      <dgm:t>
        <a:bodyPr/>
        <a:lstStyle/>
        <a:p>
          <a:pPr algn="ctr"/>
          <a:r>
            <a:rPr lang="es-419" sz="2000" b="1" dirty="0" smtClean="0">
              <a:solidFill>
                <a:schemeClr val="tx1"/>
              </a:solidFill>
            </a:rPr>
            <a:t>CÁLCULO DE LOS COMPONENTES PLS</a:t>
          </a:r>
          <a:endParaRPr lang="es-ES" sz="2000" b="1" dirty="0">
            <a:solidFill>
              <a:schemeClr val="tx1"/>
            </a:solidFill>
          </a:endParaRPr>
        </a:p>
      </dgm:t>
    </dgm:pt>
    <dgm:pt modelId="{201F6176-2118-419C-9026-8570D5E46B65}" type="parTrans" cxnId="{94DD8B62-E9A9-45ED-AD43-C7160D1F777F}">
      <dgm:prSet/>
      <dgm:spPr/>
      <dgm:t>
        <a:bodyPr/>
        <a:lstStyle/>
        <a:p>
          <a:pPr algn="ctr"/>
          <a:endParaRPr lang="es-ES" sz="1800">
            <a:solidFill>
              <a:schemeClr val="tx1"/>
            </a:solidFill>
          </a:endParaRPr>
        </a:p>
      </dgm:t>
    </dgm:pt>
    <dgm:pt modelId="{C067724B-108F-4036-B218-BC66D2B9D337}" type="sibTrans" cxnId="{94DD8B62-E9A9-45ED-AD43-C7160D1F777F}">
      <dgm:prSet custT="1"/>
      <dgm:spPr/>
      <dgm:t>
        <a:bodyPr/>
        <a:lstStyle/>
        <a:p>
          <a:pPr algn="ctr"/>
          <a:endParaRPr lang="es-ES" sz="1800">
            <a:solidFill>
              <a:schemeClr val="tx1"/>
            </a:solidFill>
          </a:endParaRPr>
        </a:p>
      </dgm:t>
    </dgm:pt>
    <dgm:pt modelId="{D73DAD5A-5D15-431C-9ED2-2576DB4AD199}">
      <dgm:prSet phldrT="[Texto]" custT="1"/>
      <dgm:spPr>
        <a:blipFill rotWithShape="0">
          <a:blip xmlns:r="http://schemas.openxmlformats.org/officeDocument/2006/relationships" r:embed="rId1"/>
          <a:stretch>
            <a:fillRect/>
          </a:stretch>
        </a:blipFill>
      </dgm:spPr>
      <dgm:t>
        <a:bodyPr/>
        <a:lstStyle/>
        <a:p>
          <a:r>
            <a:rPr lang="es-ES">
              <a:noFill/>
            </a:rPr>
            <a:t> </a:t>
          </a:r>
        </a:p>
      </dgm:t>
    </dgm:pt>
    <dgm:pt modelId="{9F583721-6A92-4894-9D59-A8302D009BB9}" type="parTrans" cxnId="{675611D7-3240-4E6F-8360-E8DB8B55CF38}">
      <dgm:prSet/>
      <dgm:spPr/>
      <dgm:t>
        <a:bodyPr/>
        <a:lstStyle/>
        <a:p>
          <a:pPr algn="ctr"/>
          <a:endParaRPr lang="es-ES" sz="1800">
            <a:solidFill>
              <a:schemeClr val="tx1"/>
            </a:solidFill>
          </a:endParaRPr>
        </a:p>
      </dgm:t>
    </dgm:pt>
    <dgm:pt modelId="{EFA6D4AB-0126-4970-A1B6-9BFA01169748}" type="sibTrans" cxnId="{675611D7-3240-4E6F-8360-E8DB8B55CF38}">
      <dgm:prSet custT="1"/>
      <dgm:spPr/>
      <dgm:t>
        <a:bodyPr/>
        <a:lstStyle/>
        <a:p>
          <a:pPr algn="ctr"/>
          <a:endParaRPr lang="es-ES" sz="1800">
            <a:solidFill>
              <a:schemeClr val="tx1"/>
            </a:solidFill>
          </a:endParaRPr>
        </a:p>
      </dgm:t>
    </dgm:pt>
    <dgm:pt modelId="{D48F808F-D4B2-45FC-A801-49618DAA7346}">
      <dgm:prSet phldrT="[Texto]" custT="1"/>
      <dgm:spPr>
        <a:blipFill rotWithShape="0">
          <a:blip xmlns:r="http://schemas.openxmlformats.org/officeDocument/2006/relationships" r:embed="rId2"/>
          <a:stretch>
            <a:fillRect/>
          </a:stretch>
        </a:blipFill>
      </dgm:spPr>
      <dgm:t>
        <a:bodyPr/>
        <a:lstStyle/>
        <a:p>
          <a:r>
            <a:rPr lang="es-ES">
              <a:noFill/>
            </a:rPr>
            <a:t> </a:t>
          </a:r>
        </a:p>
      </dgm:t>
    </dgm:pt>
    <dgm:pt modelId="{284D43A1-6F7E-4238-A553-281B03B90A2A}" type="parTrans" cxnId="{8406A4D8-C1AE-4F60-AC0D-89BFC256AE60}">
      <dgm:prSet/>
      <dgm:spPr/>
      <dgm:t>
        <a:bodyPr/>
        <a:lstStyle/>
        <a:p>
          <a:pPr algn="ctr"/>
          <a:endParaRPr lang="es-ES" sz="1800">
            <a:solidFill>
              <a:schemeClr val="tx1"/>
            </a:solidFill>
          </a:endParaRPr>
        </a:p>
      </dgm:t>
    </dgm:pt>
    <dgm:pt modelId="{004CCDB2-42D7-4617-94D0-DD47548BD89D}" type="sibTrans" cxnId="{8406A4D8-C1AE-4F60-AC0D-89BFC256AE60}">
      <dgm:prSet custT="1"/>
      <dgm:spPr/>
      <dgm:t>
        <a:bodyPr/>
        <a:lstStyle/>
        <a:p>
          <a:pPr algn="ctr"/>
          <a:endParaRPr lang="es-ES" sz="1800">
            <a:solidFill>
              <a:schemeClr val="tx1"/>
            </a:solidFill>
          </a:endParaRPr>
        </a:p>
      </dgm:t>
    </dgm:pt>
    <dgm:pt modelId="{456DA6C2-7E68-401B-8AE1-FDB1854A9840}">
      <dgm:prSet phldrT="[Texto]" custT="1"/>
      <dgm:spPr>
        <a:blipFill rotWithShape="0">
          <a:blip xmlns:r="http://schemas.openxmlformats.org/officeDocument/2006/relationships" r:embed="rId3"/>
          <a:stretch>
            <a:fillRect/>
          </a:stretch>
        </a:blipFill>
      </dgm:spPr>
      <dgm:t>
        <a:bodyPr/>
        <a:lstStyle/>
        <a:p>
          <a:r>
            <a:rPr lang="es-ES">
              <a:noFill/>
            </a:rPr>
            <a:t> </a:t>
          </a:r>
        </a:p>
      </dgm:t>
    </dgm:pt>
    <dgm:pt modelId="{82B9578D-85FB-4B4A-BFB5-E56A0B33407C}" type="parTrans" cxnId="{C696FF31-3B80-414D-A7BD-62CE64B76315}">
      <dgm:prSet/>
      <dgm:spPr/>
      <dgm:t>
        <a:bodyPr/>
        <a:lstStyle/>
        <a:p>
          <a:pPr algn="ctr"/>
          <a:endParaRPr lang="es-ES" sz="1800">
            <a:solidFill>
              <a:schemeClr val="tx1"/>
            </a:solidFill>
          </a:endParaRPr>
        </a:p>
      </dgm:t>
    </dgm:pt>
    <dgm:pt modelId="{24C3BD11-FD53-4D88-8187-92AEF93F3B24}" type="sibTrans" cxnId="{C696FF31-3B80-414D-A7BD-62CE64B76315}">
      <dgm:prSet custT="1"/>
      <dgm:spPr/>
      <dgm:t>
        <a:bodyPr/>
        <a:lstStyle/>
        <a:p>
          <a:pPr algn="ctr"/>
          <a:endParaRPr lang="es-ES" sz="1800">
            <a:solidFill>
              <a:schemeClr val="tx1"/>
            </a:solidFill>
          </a:endParaRPr>
        </a:p>
      </dgm:t>
    </dgm:pt>
    <dgm:pt modelId="{4B1F70FE-1DC1-4E94-8F16-A5B842018262}">
      <dgm:prSet phldrT="[Texto]" custT="1"/>
      <dgm:spPr>
        <a:blipFill rotWithShape="0">
          <a:blip xmlns:r="http://schemas.openxmlformats.org/officeDocument/2006/relationships" r:embed="rId4"/>
          <a:stretch>
            <a:fillRect/>
          </a:stretch>
        </a:blipFill>
      </dgm:spPr>
      <dgm:t>
        <a:bodyPr/>
        <a:lstStyle/>
        <a:p>
          <a:r>
            <a:rPr lang="es-ES">
              <a:noFill/>
            </a:rPr>
            <a:t> </a:t>
          </a:r>
        </a:p>
      </dgm:t>
    </dgm:pt>
    <dgm:pt modelId="{5A871F04-D660-4A18-A6B0-758B2005AE5D}" type="parTrans" cxnId="{85F9606E-5694-4FBD-A628-DEB50D7AEB8A}">
      <dgm:prSet/>
      <dgm:spPr/>
      <dgm:t>
        <a:bodyPr/>
        <a:lstStyle/>
        <a:p>
          <a:pPr algn="ctr"/>
          <a:endParaRPr lang="es-ES" sz="1800">
            <a:solidFill>
              <a:schemeClr val="tx1"/>
            </a:solidFill>
          </a:endParaRPr>
        </a:p>
      </dgm:t>
    </dgm:pt>
    <dgm:pt modelId="{B1F87C30-2D13-4672-9F79-2E01BC4B745B}" type="sibTrans" cxnId="{85F9606E-5694-4FBD-A628-DEB50D7AEB8A}">
      <dgm:prSet custT="1"/>
      <dgm:spPr/>
      <dgm:t>
        <a:bodyPr/>
        <a:lstStyle/>
        <a:p>
          <a:pPr algn="ctr"/>
          <a:endParaRPr lang="es-ES" sz="1800">
            <a:solidFill>
              <a:schemeClr val="tx1"/>
            </a:solidFill>
          </a:endParaRPr>
        </a:p>
      </dgm:t>
    </dgm:pt>
    <dgm:pt modelId="{D908CE9B-4280-4F59-9D8A-F379A9E9B185}">
      <dgm:prSet phldrT="[Texto]" custT="1"/>
      <dgm:spPr>
        <a:blipFill rotWithShape="0">
          <a:blip xmlns:r="http://schemas.openxmlformats.org/officeDocument/2006/relationships" r:embed="rId5"/>
          <a:stretch>
            <a:fillRect/>
          </a:stretch>
        </a:blipFill>
      </dgm:spPr>
      <dgm:t>
        <a:bodyPr/>
        <a:lstStyle/>
        <a:p>
          <a:r>
            <a:rPr lang="es-ES">
              <a:noFill/>
            </a:rPr>
            <a:t> </a:t>
          </a:r>
        </a:p>
      </dgm:t>
    </dgm:pt>
    <dgm:pt modelId="{A6A03C16-6993-4B6F-839A-2EB36E6241D6}" type="parTrans" cxnId="{CD3D9977-B9D9-46A1-B378-F8E361F7D6D9}">
      <dgm:prSet/>
      <dgm:spPr/>
      <dgm:t>
        <a:bodyPr/>
        <a:lstStyle/>
        <a:p>
          <a:pPr algn="ctr"/>
          <a:endParaRPr lang="es-ES" sz="1800">
            <a:solidFill>
              <a:schemeClr val="tx1"/>
            </a:solidFill>
          </a:endParaRPr>
        </a:p>
      </dgm:t>
    </dgm:pt>
    <dgm:pt modelId="{EBB5B8CA-B9F9-4DA8-9A0F-0468A29909F5}" type="sibTrans" cxnId="{CD3D9977-B9D9-46A1-B378-F8E361F7D6D9}">
      <dgm:prSet custT="1"/>
      <dgm:spPr/>
      <dgm:t>
        <a:bodyPr/>
        <a:lstStyle/>
        <a:p>
          <a:pPr algn="ctr"/>
          <a:endParaRPr lang="es-ES" sz="1800">
            <a:solidFill>
              <a:schemeClr val="tx1"/>
            </a:solidFill>
          </a:endParaRPr>
        </a:p>
      </dgm:t>
    </dgm:pt>
    <dgm:pt modelId="{6087AA03-59F8-4127-A364-00D99713B8BB}">
      <dgm:prSet phldrT="[Texto]" custT="1"/>
      <dgm:spPr>
        <a:blipFill rotWithShape="0">
          <a:blip xmlns:r="http://schemas.openxmlformats.org/officeDocument/2006/relationships" r:embed="rId6"/>
          <a:stretch>
            <a:fillRect/>
          </a:stretch>
        </a:blipFill>
      </dgm:spPr>
      <dgm:t>
        <a:bodyPr/>
        <a:lstStyle/>
        <a:p>
          <a:r>
            <a:rPr lang="es-ES">
              <a:noFill/>
            </a:rPr>
            <a:t> </a:t>
          </a:r>
        </a:p>
      </dgm:t>
    </dgm:pt>
    <dgm:pt modelId="{DE9CE3D4-EAF9-4A31-AA75-00B0CC98EEDC}" type="parTrans" cxnId="{6E1A4AF6-41CE-4575-A001-A72C0EE122B6}">
      <dgm:prSet/>
      <dgm:spPr/>
      <dgm:t>
        <a:bodyPr/>
        <a:lstStyle/>
        <a:p>
          <a:endParaRPr lang="es-ES" sz="1800">
            <a:solidFill>
              <a:schemeClr val="tx1"/>
            </a:solidFill>
          </a:endParaRPr>
        </a:p>
      </dgm:t>
    </dgm:pt>
    <dgm:pt modelId="{3456719A-66AE-4880-8D3A-34685541CE0D}" type="sibTrans" cxnId="{6E1A4AF6-41CE-4575-A001-A72C0EE122B6}">
      <dgm:prSet/>
      <dgm:spPr/>
      <dgm:t>
        <a:bodyPr/>
        <a:lstStyle/>
        <a:p>
          <a:endParaRPr lang="es-ES" sz="1800">
            <a:solidFill>
              <a:schemeClr val="tx1"/>
            </a:solidFill>
          </a:endParaRPr>
        </a:p>
      </dgm:t>
    </dgm:pt>
    <dgm:pt modelId="{95D3F6DC-E2A6-4258-97F6-F4BEAAAFF28E}" type="pres">
      <dgm:prSet presAssocID="{64EB2253-C04C-4D92-A563-3E423578F787}" presName="Name0" presStyleCnt="0">
        <dgm:presLayoutVars>
          <dgm:dir/>
          <dgm:animLvl val="lvl"/>
          <dgm:resizeHandles val="exact"/>
        </dgm:presLayoutVars>
      </dgm:prSet>
      <dgm:spPr/>
      <dgm:t>
        <a:bodyPr/>
        <a:lstStyle/>
        <a:p>
          <a:endParaRPr lang="es-ES"/>
        </a:p>
      </dgm:t>
    </dgm:pt>
    <dgm:pt modelId="{BB9FAE17-57FD-4B36-B3CB-933250C9701F}" type="pres">
      <dgm:prSet presAssocID="{4B6070C8-76E9-4493-9552-4EC25E96C9B7}" presName="boxAndChildren" presStyleCnt="0"/>
      <dgm:spPr/>
      <dgm:t>
        <a:bodyPr/>
        <a:lstStyle/>
        <a:p>
          <a:endParaRPr lang="es-ES"/>
        </a:p>
      </dgm:t>
    </dgm:pt>
    <dgm:pt modelId="{DDBC6ACB-5A5B-43E7-8BB2-D53497CFF9AC}" type="pres">
      <dgm:prSet presAssocID="{4B6070C8-76E9-4493-9552-4EC25E96C9B7}" presName="parentTextBox" presStyleLbl="node1" presStyleIdx="0" presStyleCnt="1"/>
      <dgm:spPr/>
      <dgm:t>
        <a:bodyPr/>
        <a:lstStyle/>
        <a:p>
          <a:endParaRPr lang="es-ES"/>
        </a:p>
      </dgm:t>
    </dgm:pt>
    <dgm:pt modelId="{800FAF6F-0E3A-4DB5-B6F2-101AA539B715}" type="pres">
      <dgm:prSet presAssocID="{4B6070C8-76E9-4493-9552-4EC25E96C9B7}" presName="entireBox" presStyleLbl="node1" presStyleIdx="0" presStyleCnt="1"/>
      <dgm:spPr/>
      <dgm:t>
        <a:bodyPr/>
        <a:lstStyle/>
        <a:p>
          <a:endParaRPr lang="es-ES"/>
        </a:p>
      </dgm:t>
    </dgm:pt>
    <dgm:pt modelId="{A843BA8C-768B-4418-ACA5-C552EF19A38D}" type="pres">
      <dgm:prSet presAssocID="{4B6070C8-76E9-4493-9552-4EC25E96C9B7}" presName="descendantBox" presStyleCnt="0"/>
      <dgm:spPr/>
      <dgm:t>
        <a:bodyPr/>
        <a:lstStyle/>
        <a:p>
          <a:endParaRPr lang="es-ES"/>
        </a:p>
      </dgm:t>
    </dgm:pt>
    <dgm:pt modelId="{4046F907-E2D8-4BDB-B293-399ABDF1E87A}" type="pres">
      <dgm:prSet presAssocID="{6087AA03-59F8-4127-A364-00D99713B8BB}" presName="childTextBox" presStyleLbl="fgAccFollowNode1" presStyleIdx="0" presStyleCnt="6" custScaleY="118805" custLinFactNeighborY="-9216">
        <dgm:presLayoutVars>
          <dgm:bulletEnabled val="1"/>
        </dgm:presLayoutVars>
      </dgm:prSet>
      <dgm:spPr/>
      <dgm:t>
        <a:bodyPr/>
        <a:lstStyle/>
        <a:p>
          <a:endParaRPr lang="es-ES"/>
        </a:p>
      </dgm:t>
    </dgm:pt>
    <dgm:pt modelId="{8C7ED039-7136-4738-ABB2-6C488D86935C}" type="pres">
      <dgm:prSet presAssocID="{D73DAD5A-5D15-431C-9ED2-2576DB4AD199}" presName="childTextBox" presStyleLbl="fgAccFollowNode1" presStyleIdx="1" presStyleCnt="6" custScaleY="118805" custLinFactNeighborY="-9216">
        <dgm:presLayoutVars>
          <dgm:bulletEnabled val="1"/>
        </dgm:presLayoutVars>
      </dgm:prSet>
      <dgm:spPr/>
      <dgm:t>
        <a:bodyPr/>
        <a:lstStyle/>
        <a:p>
          <a:endParaRPr lang="es-ES"/>
        </a:p>
      </dgm:t>
    </dgm:pt>
    <dgm:pt modelId="{257FCDB6-38CF-43F1-8451-9FA8DB02F7BD}" type="pres">
      <dgm:prSet presAssocID="{D48F808F-D4B2-45FC-A801-49618DAA7346}" presName="childTextBox" presStyleLbl="fgAccFollowNode1" presStyleIdx="2" presStyleCnt="6" custScaleY="118805" custLinFactNeighborY="-9216">
        <dgm:presLayoutVars>
          <dgm:bulletEnabled val="1"/>
        </dgm:presLayoutVars>
      </dgm:prSet>
      <dgm:spPr/>
      <dgm:t>
        <a:bodyPr/>
        <a:lstStyle/>
        <a:p>
          <a:endParaRPr lang="es-ES"/>
        </a:p>
      </dgm:t>
    </dgm:pt>
    <dgm:pt modelId="{B188E0FE-7189-4C34-8E05-B9FD05A895D3}" type="pres">
      <dgm:prSet presAssocID="{4B1F70FE-1DC1-4E94-8F16-A5B842018262}" presName="childTextBox" presStyleLbl="fgAccFollowNode1" presStyleIdx="3" presStyleCnt="6" custScaleY="118805" custLinFactNeighborY="-9216">
        <dgm:presLayoutVars>
          <dgm:bulletEnabled val="1"/>
        </dgm:presLayoutVars>
      </dgm:prSet>
      <dgm:spPr/>
      <dgm:t>
        <a:bodyPr/>
        <a:lstStyle/>
        <a:p>
          <a:endParaRPr lang="es-ES"/>
        </a:p>
      </dgm:t>
    </dgm:pt>
    <dgm:pt modelId="{4919FBA4-6541-43C1-9353-A893C4CF1A1B}" type="pres">
      <dgm:prSet presAssocID="{456DA6C2-7E68-401B-8AE1-FDB1854A9840}" presName="childTextBox" presStyleLbl="fgAccFollowNode1" presStyleIdx="4" presStyleCnt="6" custScaleX="141947" custScaleY="118805" custLinFactNeighborY="-9216">
        <dgm:presLayoutVars>
          <dgm:bulletEnabled val="1"/>
        </dgm:presLayoutVars>
      </dgm:prSet>
      <dgm:spPr/>
      <dgm:t>
        <a:bodyPr/>
        <a:lstStyle/>
        <a:p>
          <a:endParaRPr lang="es-ES"/>
        </a:p>
      </dgm:t>
    </dgm:pt>
    <dgm:pt modelId="{6A5A188D-FE1A-418B-84E0-3EAC802C6E2F}" type="pres">
      <dgm:prSet presAssocID="{D908CE9B-4280-4F59-9D8A-F379A9E9B185}" presName="childTextBox" presStyleLbl="fgAccFollowNode1" presStyleIdx="5" presStyleCnt="6" custScaleX="142185" custScaleY="118805" custLinFactNeighborY="-9216">
        <dgm:presLayoutVars>
          <dgm:bulletEnabled val="1"/>
        </dgm:presLayoutVars>
      </dgm:prSet>
      <dgm:spPr/>
      <dgm:t>
        <a:bodyPr/>
        <a:lstStyle/>
        <a:p>
          <a:endParaRPr lang="es-ES"/>
        </a:p>
      </dgm:t>
    </dgm:pt>
  </dgm:ptLst>
  <dgm:cxnLst>
    <dgm:cxn modelId="{8BD7D86E-758E-4AE8-8F2C-3729E5B65AAC}" type="presOf" srcId="{D73DAD5A-5D15-431C-9ED2-2576DB4AD199}" destId="{8C7ED039-7136-4738-ABB2-6C488D86935C}" srcOrd="0" destOrd="0" presId="urn:microsoft.com/office/officeart/2005/8/layout/process4"/>
    <dgm:cxn modelId="{B085C64B-4353-4824-B370-F5FBBCB3853A}" type="presOf" srcId="{6087AA03-59F8-4127-A364-00D99713B8BB}" destId="{4046F907-E2D8-4BDB-B293-399ABDF1E87A}" srcOrd="0" destOrd="0" presId="urn:microsoft.com/office/officeart/2005/8/layout/process4"/>
    <dgm:cxn modelId="{465D61B6-9E7D-4978-BCA0-A7CFCE9829C7}" type="presOf" srcId="{4B6070C8-76E9-4493-9552-4EC25E96C9B7}" destId="{800FAF6F-0E3A-4DB5-B6F2-101AA539B715}" srcOrd="1" destOrd="0" presId="urn:microsoft.com/office/officeart/2005/8/layout/process4"/>
    <dgm:cxn modelId="{94DD8B62-E9A9-45ED-AD43-C7160D1F777F}" srcId="{64EB2253-C04C-4D92-A563-3E423578F787}" destId="{4B6070C8-76E9-4493-9552-4EC25E96C9B7}" srcOrd="0" destOrd="0" parTransId="{201F6176-2118-419C-9026-8570D5E46B65}" sibTransId="{C067724B-108F-4036-B218-BC66D2B9D337}"/>
    <dgm:cxn modelId="{028A239B-D071-435C-92BD-BABD8FB91F79}" type="presOf" srcId="{D48F808F-D4B2-45FC-A801-49618DAA7346}" destId="{257FCDB6-38CF-43F1-8451-9FA8DB02F7BD}" srcOrd="0" destOrd="0" presId="urn:microsoft.com/office/officeart/2005/8/layout/process4"/>
    <dgm:cxn modelId="{C696FF31-3B80-414D-A7BD-62CE64B76315}" srcId="{4B6070C8-76E9-4493-9552-4EC25E96C9B7}" destId="{456DA6C2-7E68-401B-8AE1-FDB1854A9840}" srcOrd="4" destOrd="0" parTransId="{82B9578D-85FB-4B4A-BFB5-E56A0B33407C}" sibTransId="{24C3BD11-FD53-4D88-8187-92AEF93F3B24}"/>
    <dgm:cxn modelId="{CD3D9977-B9D9-46A1-B378-F8E361F7D6D9}" srcId="{4B6070C8-76E9-4493-9552-4EC25E96C9B7}" destId="{D908CE9B-4280-4F59-9D8A-F379A9E9B185}" srcOrd="5" destOrd="0" parTransId="{A6A03C16-6993-4B6F-839A-2EB36E6241D6}" sibTransId="{EBB5B8CA-B9F9-4DA8-9A0F-0468A29909F5}"/>
    <dgm:cxn modelId="{F2149BA8-C0F1-4B4C-9C92-738536390110}" type="presOf" srcId="{4B1F70FE-1DC1-4E94-8F16-A5B842018262}" destId="{B188E0FE-7189-4C34-8E05-B9FD05A895D3}" srcOrd="0" destOrd="0" presId="urn:microsoft.com/office/officeart/2005/8/layout/process4"/>
    <dgm:cxn modelId="{A384996C-2F41-406F-B1C1-D5A4C4456514}" type="presOf" srcId="{64EB2253-C04C-4D92-A563-3E423578F787}" destId="{95D3F6DC-E2A6-4258-97F6-F4BEAAAFF28E}" srcOrd="0" destOrd="0" presId="urn:microsoft.com/office/officeart/2005/8/layout/process4"/>
    <dgm:cxn modelId="{8406A4D8-C1AE-4F60-AC0D-89BFC256AE60}" srcId="{4B6070C8-76E9-4493-9552-4EC25E96C9B7}" destId="{D48F808F-D4B2-45FC-A801-49618DAA7346}" srcOrd="2" destOrd="0" parTransId="{284D43A1-6F7E-4238-A553-281B03B90A2A}" sibTransId="{004CCDB2-42D7-4617-94D0-DD47548BD89D}"/>
    <dgm:cxn modelId="{6E1A4AF6-41CE-4575-A001-A72C0EE122B6}" srcId="{4B6070C8-76E9-4493-9552-4EC25E96C9B7}" destId="{6087AA03-59F8-4127-A364-00D99713B8BB}" srcOrd="0" destOrd="0" parTransId="{DE9CE3D4-EAF9-4A31-AA75-00B0CC98EEDC}" sibTransId="{3456719A-66AE-4880-8D3A-34685541CE0D}"/>
    <dgm:cxn modelId="{C8C76560-4B5B-4406-9846-71C91B4EF7D4}" type="presOf" srcId="{D908CE9B-4280-4F59-9D8A-F379A9E9B185}" destId="{6A5A188D-FE1A-418B-84E0-3EAC802C6E2F}" srcOrd="0" destOrd="0" presId="urn:microsoft.com/office/officeart/2005/8/layout/process4"/>
    <dgm:cxn modelId="{675611D7-3240-4E6F-8360-E8DB8B55CF38}" srcId="{4B6070C8-76E9-4493-9552-4EC25E96C9B7}" destId="{D73DAD5A-5D15-431C-9ED2-2576DB4AD199}" srcOrd="1" destOrd="0" parTransId="{9F583721-6A92-4894-9D59-A8302D009BB9}" sibTransId="{EFA6D4AB-0126-4970-A1B6-9BFA01169748}"/>
    <dgm:cxn modelId="{8E661AF3-D185-4F95-944E-DD44B765ECE5}" type="presOf" srcId="{4B6070C8-76E9-4493-9552-4EC25E96C9B7}" destId="{DDBC6ACB-5A5B-43E7-8BB2-D53497CFF9AC}" srcOrd="0" destOrd="0" presId="urn:microsoft.com/office/officeart/2005/8/layout/process4"/>
    <dgm:cxn modelId="{E6D390ED-0A31-4D67-A6C7-3AA4E63C45C0}" type="presOf" srcId="{456DA6C2-7E68-401B-8AE1-FDB1854A9840}" destId="{4919FBA4-6541-43C1-9353-A893C4CF1A1B}" srcOrd="0" destOrd="0" presId="urn:microsoft.com/office/officeart/2005/8/layout/process4"/>
    <dgm:cxn modelId="{85F9606E-5694-4FBD-A628-DEB50D7AEB8A}" srcId="{4B6070C8-76E9-4493-9552-4EC25E96C9B7}" destId="{4B1F70FE-1DC1-4E94-8F16-A5B842018262}" srcOrd="3" destOrd="0" parTransId="{5A871F04-D660-4A18-A6B0-758B2005AE5D}" sibTransId="{B1F87C30-2D13-4672-9F79-2E01BC4B745B}"/>
    <dgm:cxn modelId="{56B5C222-C628-4726-97F7-3F6DDC0D5D9C}" type="presParOf" srcId="{95D3F6DC-E2A6-4258-97F6-F4BEAAAFF28E}" destId="{BB9FAE17-57FD-4B36-B3CB-933250C9701F}" srcOrd="0" destOrd="0" presId="urn:microsoft.com/office/officeart/2005/8/layout/process4"/>
    <dgm:cxn modelId="{8C0DAD91-96B8-401E-B428-5A32D75937CC}" type="presParOf" srcId="{BB9FAE17-57FD-4B36-B3CB-933250C9701F}" destId="{DDBC6ACB-5A5B-43E7-8BB2-D53497CFF9AC}" srcOrd="0" destOrd="0" presId="urn:microsoft.com/office/officeart/2005/8/layout/process4"/>
    <dgm:cxn modelId="{3E905870-D5F4-4D98-9622-D088C0F5F6CB}" type="presParOf" srcId="{BB9FAE17-57FD-4B36-B3CB-933250C9701F}" destId="{800FAF6F-0E3A-4DB5-B6F2-101AA539B715}" srcOrd="1" destOrd="0" presId="urn:microsoft.com/office/officeart/2005/8/layout/process4"/>
    <dgm:cxn modelId="{D26E5692-2F7F-45C4-B111-7B0A3BD32230}" type="presParOf" srcId="{BB9FAE17-57FD-4B36-B3CB-933250C9701F}" destId="{A843BA8C-768B-4418-ACA5-C552EF19A38D}" srcOrd="2" destOrd="0" presId="urn:microsoft.com/office/officeart/2005/8/layout/process4"/>
    <dgm:cxn modelId="{328B5C62-2717-4855-99F1-5AEF6E63A09B}" type="presParOf" srcId="{A843BA8C-768B-4418-ACA5-C552EF19A38D}" destId="{4046F907-E2D8-4BDB-B293-399ABDF1E87A}" srcOrd="0" destOrd="0" presId="urn:microsoft.com/office/officeart/2005/8/layout/process4"/>
    <dgm:cxn modelId="{19ACFC6D-6A5F-4DA2-99A9-EC3EDCAEB1E0}" type="presParOf" srcId="{A843BA8C-768B-4418-ACA5-C552EF19A38D}" destId="{8C7ED039-7136-4738-ABB2-6C488D86935C}" srcOrd="1" destOrd="0" presId="urn:microsoft.com/office/officeart/2005/8/layout/process4"/>
    <dgm:cxn modelId="{91C31287-F9FC-4114-96F2-F3769AE4F55B}" type="presParOf" srcId="{A843BA8C-768B-4418-ACA5-C552EF19A38D}" destId="{257FCDB6-38CF-43F1-8451-9FA8DB02F7BD}" srcOrd="2" destOrd="0" presId="urn:microsoft.com/office/officeart/2005/8/layout/process4"/>
    <dgm:cxn modelId="{4759FD1B-6DC7-4B09-A01A-2EBE81988B7C}" type="presParOf" srcId="{A843BA8C-768B-4418-ACA5-C552EF19A38D}" destId="{B188E0FE-7189-4C34-8E05-B9FD05A895D3}" srcOrd="3" destOrd="0" presId="urn:microsoft.com/office/officeart/2005/8/layout/process4"/>
    <dgm:cxn modelId="{3B1E2E1F-35E1-4C99-994F-40B957D45146}" type="presParOf" srcId="{A843BA8C-768B-4418-ACA5-C552EF19A38D}" destId="{4919FBA4-6541-43C1-9353-A893C4CF1A1B}" srcOrd="4" destOrd="0" presId="urn:microsoft.com/office/officeart/2005/8/layout/process4"/>
    <dgm:cxn modelId="{DDB27832-EF9B-4176-BA08-B7DF139F2A44}" type="presParOf" srcId="{A843BA8C-768B-4418-ACA5-C552EF19A38D}" destId="{6A5A188D-FE1A-418B-84E0-3EAC802C6E2F}" srcOrd="5"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1C26F9-D57B-419F-90CF-4A089E2C4187}" type="doc">
      <dgm:prSet loTypeId="urn:microsoft.com/office/officeart/2005/8/layout/process5" loCatId="process" qsTypeId="urn:microsoft.com/office/officeart/2005/8/quickstyle/simple5" qsCatId="simple" csTypeId="urn:microsoft.com/office/officeart/2005/8/colors/colorful4" csCatId="colorful" phldr="1"/>
      <dgm:spPr/>
    </dgm:pt>
    <dgm:pt modelId="{60A5AFF3-A942-4328-BCE5-07F0E88AB706}">
      <dgm:prSet phldrT="[Texto]" custT="1"/>
      <dgm:spPr/>
      <dgm:t>
        <a:bodyPr/>
        <a:lstStyle/>
        <a:p>
          <a:pPr algn="ctr"/>
          <a:r>
            <a:rPr lang="es-ES" sz="2400" smtClean="0">
              <a:solidFill>
                <a:schemeClr val="tx1"/>
              </a:solidFill>
              <a:latin typeface="Times New Roman" panose="02020603050405020304" pitchFamily="18" charset="0"/>
              <a:cs typeface="Times New Roman" panose="02020603050405020304" pitchFamily="18" charset="0"/>
            </a:rPr>
            <a:t>Recopilación y validación de la información proveniente de la REMMAQ y USGS</a:t>
          </a:r>
          <a:endParaRPr lang="es-ES" sz="2400" dirty="0">
            <a:solidFill>
              <a:schemeClr val="tx1"/>
            </a:solidFill>
            <a:latin typeface="Times New Roman" panose="02020603050405020304" pitchFamily="18" charset="0"/>
            <a:cs typeface="Times New Roman" panose="02020603050405020304" pitchFamily="18" charset="0"/>
          </a:endParaRPr>
        </a:p>
      </dgm:t>
    </dgm:pt>
    <dgm:pt modelId="{6AB0D4B0-0032-4BA2-9AB6-4DC4601D196D}" type="parTrans" cxnId="{E54DF2DB-57ED-4D6E-8DA9-4AF53548452F}">
      <dgm:prSet/>
      <dgm:spPr/>
      <dgm:t>
        <a:bodyPr/>
        <a:lstStyle/>
        <a:p>
          <a:pPr algn="ctr"/>
          <a:endParaRPr lang="es-ES" sz="2400">
            <a:solidFill>
              <a:schemeClr val="tx1"/>
            </a:solidFill>
            <a:latin typeface="Times New Roman" panose="02020603050405020304" pitchFamily="18" charset="0"/>
            <a:cs typeface="Times New Roman" panose="02020603050405020304" pitchFamily="18" charset="0"/>
          </a:endParaRPr>
        </a:p>
      </dgm:t>
    </dgm:pt>
    <dgm:pt modelId="{9B4DBEDE-0977-406A-A1C5-661ADF62F644}" type="sibTrans" cxnId="{E54DF2DB-57ED-4D6E-8DA9-4AF53548452F}">
      <dgm:prSet custT="1"/>
      <dgm:spPr/>
      <dgm:t>
        <a:bodyPr/>
        <a:lstStyle/>
        <a:p>
          <a:pPr algn="ctr"/>
          <a:endParaRPr lang="es-ES" sz="2400">
            <a:solidFill>
              <a:schemeClr val="tx1"/>
            </a:solidFill>
            <a:latin typeface="Times New Roman" panose="02020603050405020304" pitchFamily="18" charset="0"/>
            <a:cs typeface="Times New Roman" panose="02020603050405020304" pitchFamily="18" charset="0"/>
          </a:endParaRPr>
        </a:p>
      </dgm:t>
    </dgm:pt>
    <dgm:pt modelId="{5D9E6FF7-02B0-4ADD-8582-263EACF58656}">
      <dgm:prSet phldrT="[Texto]" custT="1"/>
      <dgm:spPr/>
      <dgm:t>
        <a:bodyPr/>
        <a:lstStyle/>
        <a:p>
          <a:pPr algn="ctr"/>
          <a:r>
            <a:rPr lang="es-ES" sz="2400" smtClean="0">
              <a:solidFill>
                <a:schemeClr val="tx1"/>
              </a:solidFill>
              <a:latin typeface="Times New Roman" panose="02020603050405020304" pitchFamily="18" charset="0"/>
              <a:cs typeface="Times New Roman" panose="02020603050405020304" pitchFamily="18" charset="0"/>
            </a:rPr>
            <a:t>Pre-procesamiento digital de las imágenes satelitales (2013, 2014 y 2015)</a:t>
          </a:r>
          <a:endParaRPr lang="es-ES" sz="2400" dirty="0">
            <a:solidFill>
              <a:schemeClr val="tx1"/>
            </a:solidFill>
            <a:latin typeface="Times New Roman" panose="02020603050405020304" pitchFamily="18" charset="0"/>
            <a:cs typeface="Times New Roman" panose="02020603050405020304" pitchFamily="18" charset="0"/>
          </a:endParaRPr>
        </a:p>
      </dgm:t>
    </dgm:pt>
    <dgm:pt modelId="{FC5E2F23-BF00-4AD0-9933-2582B7C376E1}" type="parTrans" cxnId="{A68EC89E-4CBE-4748-A740-F5E6D9A6F619}">
      <dgm:prSet/>
      <dgm:spPr/>
      <dgm:t>
        <a:bodyPr/>
        <a:lstStyle/>
        <a:p>
          <a:pPr algn="ctr"/>
          <a:endParaRPr lang="es-ES" sz="2400">
            <a:solidFill>
              <a:schemeClr val="tx1"/>
            </a:solidFill>
            <a:latin typeface="Times New Roman" panose="02020603050405020304" pitchFamily="18" charset="0"/>
            <a:cs typeface="Times New Roman" panose="02020603050405020304" pitchFamily="18" charset="0"/>
          </a:endParaRPr>
        </a:p>
      </dgm:t>
    </dgm:pt>
    <dgm:pt modelId="{7A9712B4-0869-4442-87EE-4931BC390A1E}" type="sibTrans" cxnId="{A68EC89E-4CBE-4748-A740-F5E6D9A6F619}">
      <dgm:prSet custT="1"/>
      <dgm:spPr/>
      <dgm:t>
        <a:bodyPr/>
        <a:lstStyle/>
        <a:p>
          <a:pPr algn="ctr"/>
          <a:endParaRPr lang="es-ES" sz="2400">
            <a:solidFill>
              <a:schemeClr val="tx1"/>
            </a:solidFill>
            <a:latin typeface="Times New Roman" panose="02020603050405020304" pitchFamily="18" charset="0"/>
            <a:cs typeface="Times New Roman" panose="02020603050405020304" pitchFamily="18" charset="0"/>
          </a:endParaRPr>
        </a:p>
      </dgm:t>
    </dgm:pt>
    <dgm:pt modelId="{60D63A5F-44C1-443E-9B39-6945922F5A47}">
      <dgm:prSet phldrT="[Texto]" custT="1"/>
      <dgm:spPr/>
      <dgm:t>
        <a:bodyPr/>
        <a:lstStyle/>
        <a:p>
          <a:pPr algn="ctr"/>
          <a:r>
            <a:rPr lang="es-ES" sz="2400" smtClean="0">
              <a:solidFill>
                <a:schemeClr val="tx1"/>
              </a:solidFill>
              <a:latin typeface="Times New Roman" panose="02020603050405020304" pitchFamily="18" charset="0"/>
              <a:cs typeface="Times New Roman" panose="02020603050405020304" pitchFamily="18" charset="0"/>
            </a:rPr>
            <a:t>Determinación de índices ambientales</a:t>
          </a:r>
          <a:endParaRPr lang="es-ES" sz="2400" dirty="0">
            <a:solidFill>
              <a:schemeClr val="tx1"/>
            </a:solidFill>
            <a:latin typeface="Times New Roman" panose="02020603050405020304" pitchFamily="18" charset="0"/>
            <a:cs typeface="Times New Roman" panose="02020603050405020304" pitchFamily="18" charset="0"/>
          </a:endParaRPr>
        </a:p>
      </dgm:t>
    </dgm:pt>
    <dgm:pt modelId="{1AB7028B-85FA-48BE-B71E-A364336D95EF}" type="parTrans" cxnId="{FD44F079-40A6-4E4A-9D9D-549028EEB4EE}">
      <dgm:prSet/>
      <dgm:spPr/>
      <dgm:t>
        <a:bodyPr/>
        <a:lstStyle/>
        <a:p>
          <a:pPr algn="ctr"/>
          <a:endParaRPr lang="es-ES" sz="2400">
            <a:solidFill>
              <a:schemeClr val="tx1"/>
            </a:solidFill>
            <a:latin typeface="Times New Roman" panose="02020603050405020304" pitchFamily="18" charset="0"/>
            <a:cs typeface="Times New Roman" panose="02020603050405020304" pitchFamily="18" charset="0"/>
          </a:endParaRPr>
        </a:p>
      </dgm:t>
    </dgm:pt>
    <dgm:pt modelId="{053855A3-A91B-4550-95E7-D458C2BF81C8}" type="sibTrans" cxnId="{FD44F079-40A6-4E4A-9D9D-549028EEB4EE}">
      <dgm:prSet custT="1"/>
      <dgm:spPr/>
      <dgm:t>
        <a:bodyPr/>
        <a:lstStyle/>
        <a:p>
          <a:pPr algn="ctr"/>
          <a:endParaRPr lang="es-ES" sz="2400">
            <a:solidFill>
              <a:schemeClr val="tx1"/>
            </a:solidFill>
            <a:latin typeface="Times New Roman" panose="02020603050405020304" pitchFamily="18" charset="0"/>
            <a:cs typeface="Times New Roman" panose="02020603050405020304" pitchFamily="18" charset="0"/>
          </a:endParaRPr>
        </a:p>
      </dgm:t>
    </dgm:pt>
    <dgm:pt modelId="{1FB34FA7-8552-405A-92B6-5F7578305DBF}">
      <dgm:prSet phldrT="[Texto]" custT="1"/>
      <dgm:spPr/>
      <dgm:t>
        <a:bodyPr/>
        <a:lstStyle/>
        <a:p>
          <a:pPr algn="ctr"/>
          <a:r>
            <a:rPr lang="es-ES" sz="2400" smtClean="0">
              <a:solidFill>
                <a:schemeClr val="tx1"/>
              </a:solidFill>
              <a:latin typeface="Times New Roman" panose="02020603050405020304" pitchFamily="18" charset="0"/>
              <a:cs typeface="Times New Roman" panose="02020603050405020304" pitchFamily="18" charset="0"/>
            </a:rPr>
            <a:t>Validación del modelo de ozono troposférico, a través del análisis de residuos</a:t>
          </a:r>
          <a:endParaRPr lang="es-ES" sz="2400" dirty="0">
            <a:solidFill>
              <a:schemeClr val="tx1"/>
            </a:solidFill>
            <a:latin typeface="Times New Roman" panose="02020603050405020304" pitchFamily="18" charset="0"/>
            <a:cs typeface="Times New Roman" panose="02020603050405020304" pitchFamily="18" charset="0"/>
          </a:endParaRPr>
        </a:p>
      </dgm:t>
    </dgm:pt>
    <dgm:pt modelId="{EC48CB41-1A08-42BD-B5C8-9B03EC9EF133}" type="parTrans" cxnId="{A9E05ECB-0468-48F8-B6B7-82B4867A7B05}">
      <dgm:prSet/>
      <dgm:spPr/>
      <dgm:t>
        <a:bodyPr/>
        <a:lstStyle/>
        <a:p>
          <a:pPr algn="ctr"/>
          <a:endParaRPr lang="es-ES" sz="2400">
            <a:solidFill>
              <a:schemeClr val="tx1"/>
            </a:solidFill>
            <a:latin typeface="Times New Roman" panose="02020603050405020304" pitchFamily="18" charset="0"/>
            <a:cs typeface="Times New Roman" panose="02020603050405020304" pitchFamily="18" charset="0"/>
          </a:endParaRPr>
        </a:p>
      </dgm:t>
    </dgm:pt>
    <dgm:pt modelId="{A61368EE-3805-4E4D-9C14-BC4031B3A6C9}" type="sibTrans" cxnId="{A9E05ECB-0468-48F8-B6B7-82B4867A7B05}">
      <dgm:prSet/>
      <dgm:spPr/>
      <dgm:t>
        <a:bodyPr/>
        <a:lstStyle/>
        <a:p>
          <a:pPr algn="ctr"/>
          <a:endParaRPr lang="es-ES" sz="2400">
            <a:solidFill>
              <a:schemeClr val="tx1"/>
            </a:solidFill>
            <a:latin typeface="Times New Roman" panose="02020603050405020304" pitchFamily="18" charset="0"/>
            <a:cs typeface="Times New Roman" panose="02020603050405020304" pitchFamily="18" charset="0"/>
          </a:endParaRPr>
        </a:p>
      </dgm:t>
    </dgm:pt>
    <dgm:pt modelId="{A6EE0992-A890-4901-9E12-34CB7A9FBD06}">
      <dgm:prSet phldrT="[Texto]" custT="1"/>
      <dgm:spPr/>
      <dgm:t>
        <a:bodyPr/>
        <a:lstStyle/>
        <a:p>
          <a:pPr algn="ctr"/>
          <a:r>
            <a:rPr lang="es-ES" sz="2400" smtClean="0">
              <a:solidFill>
                <a:schemeClr val="tx1"/>
              </a:solidFill>
              <a:latin typeface="Times New Roman" panose="02020603050405020304" pitchFamily="18" charset="0"/>
              <a:cs typeface="Times New Roman" panose="02020603050405020304" pitchFamily="18" charset="0"/>
            </a:rPr>
            <a:t>Construcción de la matriz multivariable</a:t>
          </a:r>
          <a:endParaRPr lang="es-ES" sz="2400" dirty="0">
            <a:solidFill>
              <a:schemeClr val="tx1"/>
            </a:solidFill>
            <a:latin typeface="Times New Roman" panose="02020603050405020304" pitchFamily="18" charset="0"/>
            <a:cs typeface="Times New Roman" panose="02020603050405020304" pitchFamily="18" charset="0"/>
          </a:endParaRPr>
        </a:p>
      </dgm:t>
    </dgm:pt>
    <dgm:pt modelId="{1995C78C-ABB4-4175-B852-26AE80AFEA0A}" type="parTrans" cxnId="{9BA92355-855F-4119-9A14-790090DF9E80}">
      <dgm:prSet/>
      <dgm:spPr/>
      <dgm:t>
        <a:bodyPr/>
        <a:lstStyle/>
        <a:p>
          <a:pPr algn="ctr"/>
          <a:endParaRPr lang="es-ES" sz="2400">
            <a:solidFill>
              <a:schemeClr val="tx1"/>
            </a:solidFill>
            <a:latin typeface="Times New Roman" panose="02020603050405020304" pitchFamily="18" charset="0"/>
            <a:cs typeface="Times New Roman" panose="02020603050405020304" pitchFamily="18" charset="0"/>
          </a:endParaRPr>
        </a:p>
      </dgm:t>
    </dgm:pt>
    <dgm:pt modelId="{15AB1CE0-D459-45E7-9787-18827399AF5D}" type="sibTrans" cxnId="{9BA92355-855F-4119-9A14-790090DF9E80}">
      <dgm:prSet custT="1"/>
      <dgm:spPr/>
      <dgm:t>
        <a:bodyPr/>
        <a:lstStyle/>
        <a:p>
          <a:pPr algn="ctr"/>
          <a:endParaRPr lang="es-ES" sz="2400">
            <a:solidFill>
              <a:schemeClr val="tx1"/>
            </a:solidFill>
            <a:latin typeface="Times New Roman" panose="02020603050405020304" pitchFamily="18" charset="0"/>
            <a:cs typeface="Times New Roman" panose="02020603050405020304" pitchFamily="18" charset="0"/>
          </a:endParaRPr>
        </a:p>
      </dgm:t>
    </dgm:pt>
    <dgm:pt modelId="{96BD7F67-3C85-4CE1-AEFF-7546FFF54CCE}">
      <dgm:prSet phldrT="[Texto]" custT="1"/>
      <dgm:spPr/>
      <dgm:t>
        <a:bodyPr/>
        <a:lstStyle/>
        <a:p>
          <a:pPr algn="ctr"/>
          <a:r>
            <a:rPr lang="es-ES" sz="2400" smtClean="0">
              <a:solidFill>
                <a:schemeClr val="tx1"/>
              </a:solidFill>
              <a:latin typeface="Times New Roman" panose="02020603050405020304" pitchFamily="18" charset="0"/>
              <a:cs typeface="Times New Roman" panose="02020603050405020304" pitchFamily="18" charset="0"/>
            </a:rPr>
            <a:t>Generación del modelo de estimación de O₃ mediante mínimos cuadrados parciales (PLS) </a:t>
          </a:r>
          <a:endParaRPr lang="es-ES" sz="2400" dirty="0">
            <a:solidFill>
              <a:schemeClr val="tx1"/>
            </a:solidFill>
            <a:latin typeface="Times New Roman" panose="02020603050405020304" pitchFamily="18" charset="0"/>
            <a:cs typeface="Times New Roman" panose="02020603050405020304" pitchFamily="18" charset="0"/>
          </a:endParaRPr>
        </a:p>
      </dgm:t>
    </dgm:pt>
    <dgm:pt modelId="{CE83D1C0-A663-44C8-A9CA-17D762647335}" type="parTrans" cxnId="{9DF3FD49-8DDC-47C7-90ED-C951AA8929DD}">
      <dgm:prSet/>
      <dgm:spPr/>
      <dgm:t>
        <a:bodyPr/>
        <a:lstStyle/>
        <a:p>
          <a:pPr algn="ctr"/>
          <a:endParaRPr lang="es-ES" sz="2400">
            <a:solidFill>
              <a:schemeClr val="tx1"/>
            </a:solidFill>
            <a:latin typeface="Times New Roman" panose="02020603050405020304" pitchFamily="18" charset="0"/>
            <a:cs typeface="Times New Roman" panose="02020603050405020304" pitchFamily="18" charset="0"/>
          </a:endParaRPr>
        </a:p>
      </dgm:t>
    </dgm:pt>
    <dgm:pt modelId="{43385F39-F7F2-4053-B889-5893C77A5ADB}" type="sibTrans" cxnId="{9DF3FD49-8DDC-47C7-90ED-C951AA8929DD}">
      <dgm:prSet custT="1"/>
      <dgm:spPr/>
      <dgm:t>
        <a:bodyPr/>
        <a:lstStyle/>
        <a:p>
          <a:pPr algn="ctr"/>
          <a:endParaRPr lang="es-ES" sz="2400">
            <a:solidFill>
              <a:schemeClr val="tx1"/>
            </a:solidFill>
            <a:latin typeface="Times New Roman" panose="02020603050405020304" pitchFamily="18" charset="0"/>
            <a:cs typeface="Times New Roman" panose="02020603050405020304" pitchFamily="18" charset="0"/>
          </a:endParaRPr>
        </a:p>
      </dgm:t>
    </dgm:pt>
    <dgm:pt modelId="{BD43B923-BDCA-40F1-A974-D08D88D343C6}" type="pres">
      <dgm:prSet presAssocID="{291C26F9-D57B-419F-90CF-4A089E2C4187}" presName="diagram" presStyleCnt="0">
        <dgm:presLayoutVars>
          <dgm:dir/>
          <dgm:resizeHandles val="exact"/>
        </dgm:presLayoutVars>
      </dgm:prSet>
      <dgm:spPr/>
    </dgm:pt>
    <dgm:pt modelId="{8B689B37-E52A-4B93-B782-9D93BBFF1D76}" type="pres">
      <dgm:prSet presAssocID="{60A5AFF3-A942-4328-BCE5-07F0E88AB706}" presName="node" presStyleLbl="node1" presStyleIdx="0" presStyleCnt="6" custScaleX="193919" custScaleY="215367" custLinFactNeighborX="1847" custLinFactNeighborY="-3990">
        <dgm:presLayoutVars>
          <dgm:bulletEnabled val="1"/>
        </dgm:presLayoutVars>
      </dgm:prSet>
      <dgm:spPr/>
      <dgm:t>
        <a:bodyPr/>
        <a:lstStyle/>
        <a:p>
          <a:endParaRPr lang="es-ES"/>
        </a:p>
      </dgm:t>
    </dgm:pt>
    <dgm:pt modelId="{8AADA76D-E880-494E-9C84-A475A27F17F7}" type="pres">
      <dgm:prSet presAssocID="{9B4DBEDE-0977-406A-A1C5-661ADF62F644}" presName="sibTrans" presStyleLbl="sibTrans2D1" presStyleIdx="0" presStyleCnt="5"/>
      <dgm:spPr/>
      <dgm:t>
        <a:bodyPr/>
        <a:lstStyle/>
        <a:p>
          <a:endParaRPr lang="es-ES"/>
        </a:p>
      </dgm:t>
    </dgm:pt>
    <dgm:pt modelId="{6D99CC85-EF34-4853-A218-A7F96457B2B5}" type="pres">
      <dgm:prSet presAssocID="{9B4DBEDE-0977-406A-A1C5-661ADF62F644}" presName="connectorText" presStyleLbl="sibTrans2D1" presStyleIdx="0" presStyleCnt="5"/>
      <dgm:spPr/>
      <dgm:t>
        <a:bodyPr/>
        <a:lstStyle/>
        <a:p>
          <a:endParaRPr lang="es-ES"/>
        </a:p>
      </dgm:t>
    </dgm:pt>
    <dgm:pt modelId="{6EEB223C-60A8-4584-9484-26505972C747}" type="pres">
      <dgm:prSet presAssocID="{5D9E6FF7-02B0-4ADD-8582-263EACF58656}" presName="node" presStyleLbl="node1" presStyleIdx="1" presStyleCnt="6" custScaleX="174527" custScaleY="215367" custLinFactNeighborY="-3990">
        <dgm:presLayoutVars>
          <dgm:bulletEnabled val="1"/>
        </dgm:presLayoutVars>
      </dgm:prSet>
      <dgm:spPr/>
      <dgm:t>
        <a:bodyPr/>
        <a:lstStyle/>
        <a:p>
          <a:endParaRPr lang="es-ES"/>
        </a:p>
      </dgm:t>
    </dgm:pt>
    <dgm:pt modelId="{A7E48E57-E2EE-43B8-A2A4-513F17EE4FE8}" type="pres">
      <dgm:prSet presAssocID="{7A9712B4-0869-4442-87EE-4931BC390A1E}" presName="sibTrans" presStyleLbl="sibTrans2D1" presStyleIdx="1" presStyleCnt="5"/>
      <dgm:spPr/>
      <dgm:t>
        <a:bodyPr/>
        <a:lstStyle/>
        <a:p>
          <a:endParaRPr lang="es-ES"/>
        </a:p>
      </dgm:t>
    </dgm:pt>
    <dgm:pt modelId="{9EA44B00-DE07-44EF-98EB-7D12AFDEF3B8}" type="pres">
      <dgm:prSet presAssocID="{7A9712B4-0869-4442-87EE-4931BC390A1E}" presName="connectorText" presStyleLbl="sibTrans2D1" presStyleIdx="1" presStyleCnt="5"/>
      <dgm:spPr/>
      <dgm:t>
        <a:bodyPr/>
        <a:lstStyle/>
        <a:p>
          <a:endParaRPr lang="es-ES"/>
        </a:p>
      </dgm:t>
    </dgm:pt>
    <dgm:pt modelId="{9D41AAB5-9178-4763-B94A-376DA925F6DA}" type="pres">
      <dgm:prSet presAssocID="{60D63A5F-44C1-443E-9B39-6945922F5A47}" presName="node" presStyleLbl="node1" presStyleIdx="2" presStyleCnt="6" custScaleX="155135" custScaleY="215367" custLinFactNeighborX="-12018" custLinFactNeighborY="-3990">
        <dgm:presLayoutVars>
          <dgm:bulletEnabled val="1"/>
        </dgm:presLayoutVars>
      </dgm:prSet>
      <dgm:spPr/>
      <dgm:t>
        <a:bodyPr/>
        <a:lstStyle/>
        <a:p>
          <a:endParaRPr lang="es-ES"/>
        </a:p>
      </dgm:t>
    </dgm:pt>
    <dgm:pt modelId="{C5C42EB8-4A38-4243-80F8-883F7F4A1065}" type="pres">
      <dgm:prSet presAssocID="{053855A3-A91B-4550-95E7-D458C2BF81C8}" presName="sibTrans" presStyleLbl="sibTrans2D1" presStyleIdx="2" presStyleCnt="5"/>
      <dgm:spPr/>
      <dgm:t>
        <a:bodyPr/>
        <a:lstStyle/>
        <a:p>
          <a:endParaRPr lang="es-ES"/>
        </a:p>
      </dgm:t>
    </dgm:pt>
    <dgm:pt modelId="{68F92A08-6866-4A9B-BFA7-C468DD0E3495}" type="pres">
      <dgm:prSet presAssocID="{053855A3-A91B-4550-95E7-D458C2BF81C8}" presName="connectorText" presStyleLbl="sibTrans2D1" presStyleIdx="2" presStyleCnt="5"/>
      <dgm:spPr/>
      <dgm:t>
        <a:bodyPr/>
        <a:lstStyle/>
        <a:p>
          <a:endParaRPr lang="es-ES"/>
        </a:p>
      </dgm:t>
    </dgm:pt>
    <dgm:pt modelId="{140AC91D-4C0E-41CC-91C5-706788F4314A}" type="pres">
      <dgm:prSet presAssocID="{A6EE0992-A890-4901-9E12-34CB7A9FBD06}" presName="node" presStyleLbl="node1" presStyleIdx="3" presStyleCnt="6" custScaleX="155135" custScaleY="215367" custLinFactNeighborX="-10814" custLinFactNeighborY="5985">
        <dgm:presLayoutVars>
          <dgm:bulletEnabled val="1"/>
        </dgm:presLayoutVars>
      </dgm:prSet>
      <dgm:spPr/>
      <dgm:t>
        <a:bodyPr/>
        <a:lstStyle/>
        <a:p>
          <a:endParaRPr lang="es-ES"/>
        </a:p>
      </dgm:t>
    </dgm:pt>
    <dgm:pt modelId="{D8B30F0F-2245-484D-8F19-187F34309C02}" type="pres">
      <dgm:prSet presAssocID="{15AB1CE0-D459-45E7-9787-18827399AF5D}" presName="sibTrans" presStyleLbl="sibTrans2D1" presStyleIdx="3" presStyleCnt="5"/>
      <dgm:spPr/>
      <dgm:t>
        <a:bodyPr/>
        <a:lstStyle/>
        <a:p>
          <a:endParaRPr lang="es-ES"/>
        </a:p>
      </dgm:t>
    </dgm:pt>
    <dgm:pt modelId="{8972458A-5BCA-4C71-A4DA-68E371FFF23B}" type="pres">
      <dgm:prSet presAssocID="{15AB1CE0-D459-45E7-9787-18827399AF5D}" presName="connectorText" presStyleLbl="sibTrans2D1" presStyleIdx="3" presStyleCnt="5"/>
      <dgm:spPr/>
      <dgm:t>
        <a:bodyPr/>
        <a:lstStyle/>
        <a:p>
          <a:endParaRPr lang="es-ES"/>
        </a:p>
      </dgm:t>
    </dgm:pt>
    <dgm:pt modelId="{9E3EC708-CDA4-4981-AC9C-88ABFFCFE902}" type="pres">
      <dgm:prSet presAssocID="{96BD7F67-3C85-4CE1-AEFF-7546FFF54CCE}" presName="node" presStyleLbl="node1" presStyleIdx="4" presStyleCnt="6" custScaleX="195077" custScaleY="215367" custLinFactNeighborY="3990">
        <dgm:presLayoutVars>
          <dgm:bulletEnabled val="1"/>
        </dgm:presLayoutVars>
      </dgm:prSet>
      <dgm:spPr/>
      <dgm:t>
        <a:bodyPr/>
        <a:lstStyle/>
        <a:p>
          <a:endParaRPr lang="es-ES"/>
        </a:p>
      </dgm:t>
    </dgm:pt>
    <dgm:pt modelId="{643DBAD6-711C-4594-B9A2-1AD068BCCBCC}" type="pres">
      <dgm:prSet presAssocID="{43385F39-F7F2-4053-B889-5893C77A5ADB}" presName="sibTrans" presStyleLbl="sibTrans2D1" presStyleIdx="4" presStyleCnt="5"/>
      <dgm:spPr/>
      <dgm:t>
        <a:bodyPr/>
        <a:lstStyle/>
        <a:p>
          <a:endParaRPr lang="es-ES"/>
        </a:p>
      </dgm:t>
    </dgm:pt>
    <dgm:pt modelId="{AEA4DDBA-6C16-416C-B852-3EFFB5B6A8C1}" type="pres">
      <dgm:prSet presAssocID="{43385F39-F7F2-4053-B889-5893C77A5ADB}" presName="connectorText" presStyleLbl="sibTrans2D1" presStyleIdx="4" presStyleCnt="5"/>
      <dgm:spPr/>
      <dgm:t>
        <a:bodyPr/>
        <a:lstStyle/>
        <a:p>
          <a:endParaRPr lang="es-ES"/>
        </a:p>
      </dgm:t>
    </dgm:pt>
    <dgm:pt modelId="{EABAE067-E7C0-4A91-AF0E-CA388427059D}" type="pres">
      <dgm:prSet presAssocID="{1FB34FA7-8552-405A-92B6-5F7578305DBF}" presName="node" presStyleLbl="node1" presStyleIdx="5" presStyleCnt="6" custScaleX="187280" custScaleY="215367" custLinFactNeighborX="13167" custLinFactNeighborY="1995">
        <dgm:presLayoutVars>
          <dgm:bulletEnabled val="1"/>
        </dgm:presLayoutVars>
      </dgm:prSet>
      <dgm:spPr/>
      <dgm:t>
        <a:bodyPr/>
        <a:lstStyle/>
        <a:p>
          <a:endParaRPr lang="es-ES"/>
        </a:p>
      </dgm:t>
    </dgm:pt>
  </dgm:ptLst>
  <dgm:cxnLst>
    <dgm:cxn modelId="{45D3AD38-331C-4BA6-B470-D4CABE2C76DE}" type="presOf" srcId="{60D63A5F-44C1-443E-9B39-6945922F5A47}" destId="{9D41AAB5-9178-4763-B94A-376DA925F6DA}" srcOrd="0" destOrd="0" presId="urn:microsoft.com/office/officeart/2005/8/layout/process5"/>
    <dgm:cxn modelId="{FC4FE106-F9F4-43AA-B80F-2DC097F33F09}" type="presOf" srcId="{9B4DBEDE-0977-406A-A1C5-661ADF62F644}" destId="{8AADA76D-E880-494E-9C84-A475A27F17F7}" srcOrd="0" destOrd="0" presId="urn:microsoft.com/office/officeart/2005/8/layout/process5"/>
    <dgm:cxn modelId="{E98044F8-7D55-42E3-9418-0AE3865A8944}" type="presOf" srcId="{1FB34FA7-8552-405A-92B6-5F7578305DBF}" destId="{EABAE067-E7C0-4A91-AF0E-CA388427059D}" srcOrd="0" destOrd="0" presId="urn:microsoft.com/office/officeart/2005/8/layout/process5"/>
    <dgm:cxn modelId="{F98C0347-D0E1-43C5-97DC-BFACF32086AD}" type="presOf" srcId="{9B4DBEDE-0977-406A-A1C5-661ADF62F644}" destId="{6D99CC85-EF34-4853-A218-A7F96457B2B5}" srcOrd="1" destOrd="0" presId="urn:microsoft.com/office/officeart/2005/8/layout/process5"/>
    <dgm:cxn modelId="{9BA92355-855F-4119-9A14-790090DF9E80}" srcId="{291C26F9-D57B-419F-90CF-4A089E2C4187}" destId="{A6EE0992-A890-4901-9E12-34CB7A9FBD06}" srcOrd="3" destOrd="0" parTransId="{1995C78C-ABB4-4175-B852-26AE80AFEA0A}" sibTransId="{15AB1CE0-D459-45E7-9787-18827399AF5D}"/>
    <dgm:cxn modelId="{886B2691-5BBF-4BE4-AA58-957CEB6E1A9F}" type="presOf" srcId="{7A9712B4-0869-4442-87EE-4931BC390A1E}" destId="{9EA44B00-DE07-44EF-98EB-7D12AFDEF3B8}" srcOrd="1" destOrd="0" presId="urn:microsoft.com/office/officeart/2005/8/layout/process5"/>
    <dgm:cxn modelId="{BA12EE0E-E942-436D-8510-6781A0D89353}" type="presOf" srcId="{96BD7F67-3C85-4CE1-AEFF-7546FFF54CCE}" destId="{9E3EC708-CDA4-4981-AC9C-88ABFFCFE902}" srcOrd="0" destOrd="0" presId="urn:microsoft.com/office/officeart/2005/8/layout/process5"/>
    <dgm:cxn modelId="{9DF3FD49-8DDC-47C7-90ED-C951AA8929DD}" srcId="{291C26F9-D57B-419F-90CF-4A089E2C4187}" destId="{96BD7F67-3C85-4CE1-AEFF-7546FFF54CCE}" srcOrd="4" destOrd="0" parTransId="{CE83D1C0-A663-44C8-A9CA-17D762647335}" sibTransId="{43385F39-F7F2-4053-B889-5893C77A5ADB}"/>
    <dgm:cxn modelId="{4E4BFC46-27F0-4A2D-993D-0FD6CBDDC185}" type="presOf" srcId="{7A9712B4-0869-4442-87EE-4931BC390A1E}" destId="{A7E48E57-E2EE-43B8-A2A4-513F17EE4FE8}" srcOrd="0" destOrd="0" presId="urn:microsoft.com/office/officeart/2005/8/layout/process5"/>
    <dgm:cxn modelId="{3FBB4F10-8BD9-48A5-8A15-0507950C59B0}" type="presOf" srcId="{053855A3-A91B-4550-95E7-D458C2BF81C8}" destId="{C5C42EB8-4A38-4243-80F8-883F7F4A1065}" srcOrd="0" destOrd="0" presId="urn:microsoft.com/office/officeart/2005/8/layout/process5"/>
    <dgm:cxn modelId="{E54DF2DB-57ED-4D6E-8DA9-4AF53548452F}" srcId="{291C26F9-D57B-419F-90CF-4A089E2C4187}" destId="{60A5AFF3-A942-4328-BCE5-07F0E88AB706}" srcOrd="0" destOrd="0" parTransId="{6AB0D4B0-0032-4BA2-9AB6-4DC4601D196D}" sibTransId="{9B4DBEDE-0977-406A-A1C5-661ADF62F644}"/>
    <dgm:cxn modelId="{93FCEBBB-038A-401E-AF30-33507192DCD7}" type="presOf" srcId="{5D9E6FF7-02B0-4ADD-8582-263EACF58656}" destId="{6EEB223C-60A8-4584-9484-26505972C747}" srcOrd="0" destOrd="0" presId="urn:microsoft.com/office/officeart/2005/8/layout/process5"/>
    <dgm:cxn modelId="{16215E27-61FE-4DC5-BFF6-43B98E2CA1E0}" type="presOf" srcId="{053855A3-A91B-4550-95E7-D458C2BF81C8}" destId="{68F92A08-6866-4A9B-BFA7-C468DD0E3495}" srcOrd="1" destOrd="0" presId="urn:microsoft.com/office/officeart/2005/8/layout/process5"/>
    <dgm:cxn modelId="{1CC3D297-B805-44A9-AC09-1156E92CB501}" type="presOf" srcId="{15AB1CE0-D459-45E7-9787-18827399AF5D}" destId="{8972458A-5BCA-4C71-A4DA-68E371FFF23B}" srcOrd="1" destOrd="0" presId="urn:microsoft.com/office/officeart/2005/8/layout/process5"/>
    <dgm:cxn modelId="{A68EC89E-4CBE-4748-A740-F5E6D9A6F619}" srcId="{291C26F9-D57B-419F-90CF-4A089E2C4187}" destId="{5D9E6FF7-02B0-4ADD-8582-263EACF58656}" srcOrd="1" destOrd="0" parTransId="{FC5E2F23-BF00-4AD0-9933-2582B7C376E1}" sibTransId="{7A9712B4-0869-4442-87EE-4931BC390A1E}"/>
    <dgm:cxn modelId="{A9E05ECB-0468-48F8-B6B7-82B4867A7B05}" srcId="{291C26F9-D57B-419F-90CF-4A089E2C4187}" destId="{1FB34FA7-8552-405A-92B6-5F7578305DBF}" srcOrd="5" destOrd="0" parTransId="{EC48CB41-1A08-42BD-B5C8-9B03EC9EF133}" sibTransId="{A61368EE-3805-4E4D-9C14-BC4031B3A6C9}"/>
    <dgm:cxn modelId="{A0E419C1-C2A9-4596-ACF1-24368FB13DF9}" type="presOf" srcId="{43385F39-F7F2-4053-B889-5893C77A5ADB}" destId="{643DBAD6-711C-4594-B9A2-1AD068BCCBCC}" srcOrd="0" destOrd="0" presId="urn:microsoft.com/office/officeart/2005/8/layout/process5"/>
    <dgm:cxn modelId="{23027BA6-62F9-4E07-A14B-EDE089C83E73}" type="presOf" srcId="{60A5AFF3-A942-4328-BCE5-07F0E88AB706}" destId="{8B689B37-E52A-4B93-B782-9D93BBFF1D76}" srcOrd="0" destOrd="0" presId="urn:microsoft.com/office/officeart/2005/8/layout/process5"/>
    <dgm:cxn modelId="{E1D5373D-A4F2-4732-913E-C749AF1EC788}" type="presOf" srcId="{15AB1CE0-D459-45E7-9787-18827399AF5D}" destId="{D8B30F0F-2245-484D-8F19-187F34309C02}" srcOrd="0" destOrd="0" presId="urn:microsoft.com/office/officeart/2005/8/layout/process5"/>
    <dgm:cxn modelId="{82E55F33-08F4-4DAF-BAE3-9EC6BA55BCFE}" type="presOf" srcId="{A6EE0992-A890-4901-9E12-34CB7A9FBD06}" destId="{140AC91D-4C0E-41CC-91C5-706788F4314A}" srcOrd="0" destOrd="0" presId="urn:microsoft.com/office/officeart/2005/8/layout/process5"/>
    <dgm:cxn modelId="{FD44F079-40A6-4E4A-9D9D-549028EEB4EE}" srcId="{291C26F9-D57B-419F-90CF-4A089E2C4187}" destId="{60D63A5F-44C1-443E-9B39-6945922F5A47}" srcOrd="2" destOrd="0" parTransId="{1AB7028B-85FA-48BE-B71E-A364336D95EF}" sibTransId="{053855A3-A91B-4550-95E7-D458C2BF81C8}"/>
    <dgm:cxn modelId="{A8661674-63AE-4199-AA7F-FD6A6976A447}" type="presOf" srcId="{291C26F9-D57B-419F-90CF-4A089E2C4187}" destId="{BD43B923-BDCA-40F1-A974-D08D88D343C6}" srcOrd="0" destOrd="0" presId="urn:microsoft.com/office/officeart/2005/8/layout/process5"/>
    <dgm:cxn modelId="{ED481AED-34EC-44D4-8CBB-F8798F8D34EA}" type="presOf" srcId="{43385F39-F7F2-4053-B889-5893C77A5ADB}" destId="{AEA4DDBA-6C16-416C-B852-3EFFB5B6A8C1}" srcOrd="1" destOrd="0" presId="urn:microsoft.com/office/officeart/2005/8/layout/process5"/>
    <dgm:cxn modelId="{F8133F26-652B-4EB0-A6B1-F8B564109608}" type="presParOf" srcId="{BD43B923-BDCA-40F1-A974-D08D88D343C6}" destId="{8B689B37-E52A-4B93-B782-9D93BBFF1D76}" srcOrd="0" destOrd="0" presId="urn:microsoft.com/office/officeart/2005/8/layout/process5"/>
    <dgm:cxn modelId="{632D7E41-4036-40A4-B3C1-EF9584A19516}" type="presParOf" srcId="{BD43B923-BDCA-40F1-A974-D08D88D343C6}" destId="{8AADA76D-E880-494E-9C84-A475A27F17F7}" srcOrd="1" destOrd="0" presId="urn:microsoft.com/office/officeart/2005/8/layout/process5"/>
    <dgm:cxn modelId="{30829F33-92DB-4D18-9C9D-96C1AB45FAD9}" type="presParOf" srcId="{8AADA76D-E880-494E-9C84-A475A27F17F7}" destId="{6D99CC85-EF34-4853-A218-A7F96457B2B5}" srcOrd="0" destOrd="0" presId="urn:microsoft.com/office/officeart/2005/8/layout/process5"/>
    <dgm:cxn modelId="{D273012B-2082-4F47-9C00-0078B5194DA2}" type="presParOf" srcId="{BD43B923-BDCA-40F1-A974-D08D88D343C6}" destId="{6EEB223C-60A8-4584-9484-26505972C747}" srcOrd="2" destOrd="0" presId="urn:microsoft.com/office/officeart/2005/8/layout/process5"/>
    <dgm:cxn modelId="{AEE3EC09-F307-497B-BA71-E45770DF1B56}" type="presParOf" srcId="{BD43B923-BDCA-40F1-A974-D08D88D343C6}" destId="{A7E48E57-E2EE-43B8-A2A4-513F17EE4FE8}" srcOrd="3" destOrd="0" presId="urn:microsoft.com/office/officeart/2005/8/layout/process5"/>
    <dgm:cxn modelId="{F949D1E5-F153-41D3-A337-ACDC5A1A3CD8}" type="presParOf" srcId="{A7E48E57-E2EE-43B8-A2A4-513F17EE4FE8}" destId="{9EA44B00-DE07-44EF-98EB-7D12AFDEF3B8}" srcOrd="0" destOrd="0" presId="urn:microsoft.com/office/officeart/2005/8/layout/process5"/>
    <dgm:cxn modelId="{117FE191-A126-4A0D-8070-6AC698C368DF}" type="presParOf" srcId="{BD43B923-BDCA-40F1-A974-D08D88D343C6}" destId="{9D41AAB5-9178-4763-B94A-376DA925F6DA}" srcOrd="4" destOrd="0" presId="urn:microsoft.com/office/officeart/2005/8/layout/process5"/>
    <dgm:cxn modelId="{BB29EFA7-9EA4-44C6-88CE-150E1377A32F}" type="presParOf" srcId="{BD43B923-BDCA-40F1-A974-D08D88D343C6}" destId="{C5C42EB8-4A38-4243-80F8-883F7F4A1065}" srcOrd="5" destOrd="0" presId="urn:microsoft.com/office/officeart/2005/8/layout/process5"/>
    <dgm:cxn modelId="{CEBA1443-D6DE-4B8A-A63D-C6F6860B016B}" type="presParOf" srcId="{C5C42EB8-4A38-4243-80F8-883F7F4A1065}" destId="{68F92A08-6866-4A9B-BFA7-C468DD0E3495}" srcOrd="0" destOrd="0" presId="urn:microsoft.com/office/officeart/2005/8/layout/process5"/>
    <dgm:cxn modelId="{93987012-2A49-4788-A664-2913BAA739CD}" type="presParOf" srcId="{BD43B923-BDCA-40F1-A974-D08D88D343C6}" destId="{140AC91D-4C0E-41CC-91C5-706788F4314A}" srcOrd="6" destOrd="0" presId="urn:microsoft.com/office/officeart/2005/8/layout/process5"/>
    <dgm:cxn modelId="{6DD4FEB6-0526-449C-B274-7D3E9FBB3FEA}" type="presParOf" srcId="{BD43B923-BDCA-40F1-A974-D08D88D343C6}" destId="{D8B30F0F-2245-484D-8F19-187F34309C02}" srcOrd="7" destOrd="0" presId="urn:microsoft.com/office/officeart/2005/8/layout/process5"/>
    <dgm:cxn modelId="{FA68D87B-7309-4635-9A10-87D4C3FA89CE}" type="presParOf" srcId="{D8B30F0F-2245-484D-8F19-187F34309C02}" destId="{8972458A-5BCA-4C71-A4DA-68E371FFF23B}" srcOrd="0" destOrd="0" presId="urn:microsoft.com/office/officeart/2005/8/layout/process5"/>
    <dgm:cxn modelId="{774B7811-0777-4D65-A552-427704B5E716}" type="presParOf" srcId="{BD43B923-BDCA-40F1-A974-D08D88D343C6}" destId="{9E3EC708-CDA4-4981-AC9C-88ABFFCFE902}" srcOrd="8" destOrd="0" presId="urn:microsoft.com/office/officeart/2005/8/layout/process5"/>
    <dgm:cxn modelId="{BB43B3ED-425F-4E72-BE6C-482BAFEA16D6}" type="presParOf" srcId="{BD43B923-BDCA-40F1-A974-D08D88D343C6}" destId="{643DBAD6-711C-4594-B9A2-1AD068BCCBCC}" srcOrd="9" destOrd="0" presId="urn:microsoft.com/office/officeart/2005/8/layout/process5"/>
    <dgm:cxn modelId="{B5D32995-5085-4B08-A822-78E3DD749DCA}" type="presParOf" srcId="{643DBAD6-711C-4594-B9A2-1AD068BCCBCC}" destId="{AEA4DDBA-6C16-416C-B852-3EFFB5B6A8C1}" srcOrd="0" destOrd="0" presId="urn:microsoft.com/office/officeart/2005/8/layout/process5"/>
    <dgm:cxn modelId="{65EFA663-118C-44A1-A2A8-41B97F3425CF}" type="presParOf" srcId="{BD43B923-BDCA-40F1-A974-D08D88D343C6}" destId="{EABAE067-E7C0-4A91-AF0E-CA388427059D}" srcOrd="10" destOrd="0" presId="urn:microsoft.com/office/officeart/2005/8/layout/process5"/>
  </dgm:cxnLst>
  <dgm:bg/>
  <dgm:whole>
    <a:ln w="9525">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8223D8-7923-4C33-847D-0E5CAC874CE5}"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s-ES"/>
        </a:p>
      </dgm:t>
    </dgm:pt>
    <dgm:pt modelId="{EDF10130-7F8D-4DFF-AC0E-AF6E2A5978F9}">
      <dgm:prSet phldrT="[Texto]" custT="1"/>
      <dgm:spPr/>
      <dgm:t>
        <a:bodyPr/>
        <a:lstStyle/>
        <a:p>
          <a:pPr algn="just"/>
          <a:r>
            <a:rPr lang="es-ES" sz="2000" b="1" dirty="0" smtClean="0">
              <a:solidFill>
                <a:schemeClr val="tx1"/>
              </a:solidFill>
              <a:latin typeface="Times New Roman" panose="02020603050405020304" pitchFamily="18" charset="0"/>
              <a:cs typeface="Times New Roman" panose="02020603050405020304" pitchFamily="18" charset="0"/>
            </a:rPr>
            <a:t>2013</a:t>
          </a:r>
          <a:endParaRPr lang="es-ES" sz="2000" b="1" dirty="0">
            <a:solidFill>
              <a:schemeClr val="tx1"/>
            </a:solidFill>
            <a:latin typeface="Times New Roman" panose="02020603050405020304" pitchFamily="18" charset="0"/>
            <a:cs typeface="Times New Roman" panose="02020603050405020304" pitchFamily="18" charset="0"/>
          </a:endParaRPr>
        </a:p>
      </dgm:t>
    </dgm:pt>
    <dgm:pt modelId="{E92AF464-5BBD-4E29-84E1-1A3EC5395A00}" type="parTrans" cxnId="{48F40E54-FAA8-4B26-9169-A4C144D5C9D4}">
      <dgm:prSet/>
      <dgm:spPr/>
      <dgm:t>
        <a:bodyPr/>
        <a:lstStyle/>
        <a:p>
          <a:pPr algn="just"/>
          <a:endParaRPr lang="es-ES" sz="2000">
            <a:solidFill>
              <a:schemeClr val="tx1"/>
            </a:solidFill>
          </a:endParaRPr>
        </a:p>
      </dgm:t>
    </dgm:pt>
    <dgm:pt modelId="{715F60E6-9098-4999-94F1-B9D031C6DB0E}" type="sibTrans" cxnId="{48F40E54-FAA8-4B26-9169-A4C144D5C9D4}">
      <dgm:prSet/>
      <dgm:spPr/>
      <dgm:t>
        <a:bodyPr/>
        <a:lstStyle/>
        <a:p>
          <a:pPr algn="just"/>
          <a:endParaRPr lang="es-ES" sz="2000">
            <a:solidFill>
              <a:schemeClr val="tx1"/>
            </a:solidFill>
          </a:endParaRPr>
        </a:p>
      </dgm:t>
    </dgm:pt>
    <dgm:pt modelId="{028E0D69-9C0B-4DE9-A942-48DA4DD635AB}">
      <dgm:prSet phldrT="[Texto]" custT="1"/>
      <dgm:spPr/>
      <dgm:t>
        <a:bodyPr/>
        <a:lstStyle/>
        <a:p>
          <a:pPr algn="just"/>
          <a:r>
            <a:rPr lang="es-ES" sz="1800" dirty="0" smtClean="0">
              <a:solidFill>
                <a:schemeClr val="tx1"/>
              </a:solidFill>
              <a:latin typeface="Times New Roman" panose="02020603050405020304" pitchFamily="18" charset="0"/>
              <a:cs typeface="Times New Roman" panose="02020603050405020304" pitchFamily="18" charset="0"/>
            </a:rPr>
            <a:t>Cotocollao</a:t>
          </a:r>
          <a:endParaRPr lang="es-ES" sz="1800" dirty="0">
            <a:solidFill>
              <a:schemeClr val="tx1"/>
            </a:solidFill>
            <a:latin typeface="Times New Roman" panose="02020603050405020304" pitchFamily="18" charset="0"/>
            <a:cs typeface="Times New Roman" panose="02020603050405020304" pitchFamily="18" charset="0"/>
          </a:endParaRPr>
        </a:p>
      </dgm:t>
    </dgm:pt>
    <dgm:pt modelId="{70E7096D-C5EC-4B9B-B174-76CAD4707069}" type="parTrans" cxnId="{B7E425FD-54F7-4426-94C8-EAB98EE6C0CC}">
      <dgm:prSet/>
      <dgm:spPr/>
      <dgm:t>
        <a:bodyPr/>
        <a:lstStyle/>
        <a:p>
          <a:pPr algn="just"/>
          <a:endParaRPr lang="es-ES" sz="2000">
            <a:solidFill>
              <a:schemeClr val="tx1"/>
            </a:solidFill>
          </a:endParaRPr>
        </a:p>
      </dgm:t>
    </dgm:pt>
    <dgm:pt modelId="{6B19ECF9-E225-46A9-B53C-551E9F103C88}" type="sibTrans" cxnId="{B7E425FD-54F7-4426-94C8-EAB98EE6C0CC}">
      <dgm:prSet/>
      <dgm:spPr/>
      <dgm:t>
        <a:bodyPr/>
        <a:lstStyle/>
        <a:p>
          <a:pPr algn="just"/>
          <a:endParaRPr lang="es-ES" sz="2000">
            <a:solidFill>
              <a:schemeClr val="tx1"/>
            </a:solidFill>
          </a:endParaRPr>
        </a:p>
      </dgm:t>
    </dgm:pt>
    <dgm:pt modelId="{1FA30D6C-7D74-4D06-821E-2DA6024FCAC2}">
      <dgm:prSet phldrT="[Texto]" custT="1"/>
      <dgm:spPr/>
      <dgm:t>
        <a:bodyPr/>
        <a:lstStyle/>
        <a:p>
          <a:pPr algn="just"/>
          <a:r>
            <a:rPr lang="es-ES" sz="1800" dirty="0" smtClean="0">
              <a:solidFill>
                <a:schemeClr val="tx1"/>
              </a:solidFill>
              <a:latin typeface="Times New Roman" panose="02020603050405020304" pitchFamily="18" charset="0"/>
              <a:cs typeface="Times New Roman" panose="02020603050405020304" pitchFamily="18" charset="0"/>
            </a:rPr>
            <a:t>El Camal</a:t>
          </a:r>
          <a:endParaRPr lang="es-ES" sz="1800" dirty="0">
            <a:solidFill>
              <a:schemeClr val="tx1"/>
            </a:solidFill>
            <a:latin typeface="Times New Roman" panose="02020603050405020304" pitchFamily="18" charset="0"/>
            <a:cs typeface="Times New Roman" panose="02020603050405020304" pitchFamily="18" charset="0"/>
          </a:endParaRPr>
        </a:p>
      </dgm:t>
    </dgm:pt>
    <dgm:pt modelId="{195D6E02-7225-40D9-94DA-9738A078B9D8}" type="parTrans" cxnId="{6BC669AA-5FED-46D9-A405-93DB9F4CDA4D}">
      <dgm:prSet/>
      <dgm:spPr/>
      <dgm:t>
        <a:bodyPr/>
        <a:lstStyle/>
        <a:p>
          <a:pPr algn="just"/>
          <a:endParaRPr lang="es-ES" sz="2000">
            <a:solidFill>
              <a:schemeClr val="tx1"/>
            </a:solidFill>
          </a:endParaRPr>
        </a:p>
      </dgm:t>
    </dgm:pt>
    <dgm:pt modelId="{077B18BA-C8F6-45E9-B266-0B1C66D3062D}" type="sibTrans" cxnId="{6BC669AA-5FED-46D9-A405-93DB9F4CDA4D}">
      <dgm:prSet/>
      <dgm:spPr/>
      <dgm:t>
        <a:bodyPr/>
        <a:lstStyle/>
        <a:p>
          <a:pPr algn="just"/>
          <a:endParaRPr lang="es-ES" sz="2000">
            <a:solidFill>
              <a:schemeClr val="tx1"/>
            </a:solidFill>
          </a:endParaRPr>
        </a:p>
      </dgm:t>
    </dgm:pt>
    <dgm:pt modelId="{4E52DD55-8DE8-4C0B-8CA4-3C18F32C9AD2}">
      <dgm:prSet phldrT="[Texto]" custT="1"/>
      <dgm:spPr/>
      <dgm:t>
        <a:bodyPr/>
        <a:lstStyle/>
        <a:p>
          <a:pPr algn="just"/>
          <a:r>
            <a:rPr lang="es-ES" sz="2000" b="1" dirty="0" smtClean="0">
              <a:solidFill>
                <a:schemeClr val="tx1"/>
              </a:solidFill>
              <a:latin typeface="Times New Roman" panose="02020603050405020304" pitchFamily="18" charset="0"/>
              <a:cs typeface="Times New Roman" panose="02020603050405020304" pitchFamily="18" charset="0"/>
            </a:rPr>
            <a:t>2014</a:t>
          </a:r>
          <a:endParaRPr lang="es-ES" sz="2000" b="1" dirty="0">
            <a:solidFill>
              <a:schemeClr val="tx1"/>
            </a:solidFill>
            <a:latin typeface="Times New Roman" panose="02020603050405020304" pitchFamily="18" charset="0"/>
            <a:cs typeface="Times New Roman" panose="02020603050405020304" pitchFamily="18" charset="0"/>
          </a:endParaRPr>
        </a:p>
      </dgm:t>
    </dgm:pt>
    <dgm:pt modelId="{47F02C38-5393-4026-AE4B-51C4170D4E57}" type="parTrans" cxnId="{BEF71356-0402-40A9-8417-BA33D1F507C1}">
      <dgm:prSet/>
      <dgm:spPr/>
      <dgm:t>
        <a:bodyPr/>
        <a:lstStyle/>
        <a:p>
          <a:pPr algn="just"/>
          <a:endParaRPr lang="es-ES" sz="2000">
            <a:solidFill>
              <a:schemeClr val="tx1"/>
            </a:solidFill>
          </a:endParaRPr>
        </a:p>
      </dgm:t>
    </dgm:pt>
    <dgm:pt modelId="{F4F48BDB-D2E9-450D-8B3C-6AB936FD415A}" type="sibTrans" cxnId="{BEF71356-0402-40A9-8417-BA33D1F507C1}">
      <dgm:prSet/>
      <dgm:spPr/>
      <dgm:t>
        <a:bodyPr/>
        <a:lstStyle/>
        <a:p>
          <a:pPr algn="just"/>
          <a:endParaRPr lang="es-ES" sz="2000">
            <a:solidFill>
              <a:schemeClr val="tx1"/>
            </a:solidFill>
          </a:endParaRPr>
        </a:p>
      </dgm:t>
    </dgm:pt>
    <dgm:pt modelId="{67E8B379-E071-472A-A1FE-15BDAD564947}">
      <dgm:prSet phldrT="[Texto]" custT="1"/>
      <dgm:spPr/>
      <dgm:t>
        <a:bodyPr/>
        <a:lstStyle/>
        <a:p>
          <a:pPr algn="just"/>
          <a:r>
            <a:rPr lang="es-ES" sz="1800" dirty="0" smtClean="0">
              <a:solidFill>
                <a:schemeClr val="tx1"/>
              </a:solidFill>
              <a:latin typeface="Times New Roman" panose="02020603050405020304" pitchFamily="18" charset="0"/>
              <a:cs typeface="Times New Roman" panose="02020603050405020304" pitchFamily="18" charset="0"/>
            </a:rPr>
            <a:t>Cotocollao</a:t>
          </a:r>
          <a:endParaRPr lang="es-ES" sz="1800" dirty="0">
            <a:solidFill>
              <a:schemeClr val="tx1"/>
            </a:solidFill>
            <a:latin typeface="Times New Roman" panose="02020603050405020304" pitchFamily="18" charset="0"/>
            <a:cs typeface="Times New Roman" panose="02020603050405020304" pitchFamily="18" charset="0"/>
          </a:endParaRPr>
        </a:p>
      </dgm:t>
    </dgm:pt>
    <dgm:pt modelId="{7C32EFC5-1BA0-4235-93AF-6EEC22FD2080}" type="parTrans" cxnId="{C02AE2C2-3396-4CCB-AD7A-2E2C0D86D4D4}">
      <dgm:prSet/>
      <dgm:spPr/>
      <dgm:t>
        <a:bodyPr/>
        <a:lstStyle/>
        <a:p>
          <a:pPr algn="just"/>
          <a:endParaRPr lang="es-ES" sz="2000">
            <a:solidFill>
              <a:schemeClr val="tx1"/>
            </a:solidFill>
          </a:endParaRPr>
        </a:p>
      </dgm:t>
    </dgm:pt>
    <dgm:pt modelId="{F5E45E46-110B-4746-99FB-DC8760C71E35}" type="sibTrans" cxnId="{C02AE2C2-3396-4CCB-AD7A-2E2C0D86D4D4}">
      <dgm:prSet/>
      <dgm:spPr/>
      <dgm:t>
        <a:bodyPr/>
        <a:lstStyle/>
        <a:p>
          <a:pPr algn="just"/>
          <a:endParaRPr lang="es-ES" sz="2000">
            <a:solidFill>
              <a:schemeClr val="tx1"/>
            </a:solidFill>
          </a:endParaRPr>
        </a:p>
      </dgm:t>
    </dgm:pt>
    <dgm:pt modelId="{76577E29-4099-43A8-AD02-5B50EA9D5B20}">
      <dgm:prSet phldrT="[Texto]" custT="1"/>
      <dgm:spPr/>
      <dgm:t>
        <a:bodyPr/>
        <a:lstStyle/>
        <a:p>
          <a:pPr algn="just"/>
          <a:r>
            <a:rPr lang="es-ES" sz="1800" dirty="0" smtClean="0">
              <a:solidFill>
                <a:schemeClr val="tx1"/>
              </a:solidFill>
              <a:latin typeface="Times New Roman" panose="02020603050405020304" pitchFamily="18" charset="0"/>
              <a:cs typeface="Times New Roman" panose="02020603050405020304" pitchFamily="18" charset="0"/>
            </a:rPr>
            <a:t>Los Chillos</a:t>
          </a:r>
          <a:endParaRPr lang="es-ES" sz="1800" dirty="0">
            <a:solidFill>
              <a:schemeClr val="tx1"/>
            </a:solidFill>
            <a:latin typeface="Times New Roman" panose="02020603050405020304" pitchFamily="18" charset="0"/>
            <a:cs typeface="Times New Roman" panose="02020603050405020304" pitchFamily="18" charset="0"/>
          </a:endParaRPr>
        </a:p>
      </dgm:t>
    </dgm:pt>
    <dgm:pt modelId="{FE83ECD4-CD78-44C9-8CEE-2B9943BAD5D1}" type="parTrans" cxnId="{A9872A61-1FD4-45ED-B50A-12CC6CF0B13D}">
      <dgm:prSet/>
      <dgm:spPr/>
      <dgm:t>
        <a:bodyPr/>
        <a:lstStyle/>
        <a:p>
          <a:pPr algn="just"/>
          <a:endParaRPr lang="es-ES" sz="2000">
            <a:solidFill>
              <a:schemeClr val="tx1"/>
            </a:solidFill>
          </a:endParaRPr>
        </a:p>
      </dgm:t>
    </dgm:pt>
    <dgm:pt modelId="{59E28F69-93B7-47AE-996B-A18FA33E972D}" type="sibTrans" cxnId="{A9872A61-1FD4-45ED-B50A-12CC6CF0B13D}">
      <dgm:prSet/>
      <dgm:spPr/>
      <dgm:t>
        <a:bodyPr/>
        <a:lstStyle/>
        <a:p>
          <a:pPr algn="just"/>
          <a:endParaRPr lang="es-ES" sz="2000">
            <a:solidFill>
              <a:schemeClr val="tx1"/>
            </a:solidFill>
          </a:endParaRPr>
        </a:p>
      </dgm:t>
    </dgm:pt>
    <dgm:pt modelId="{177EC810-FDF6-4A3C-AEFD-6FBADB69A1DA}">
      <dgm:prSet phldrT="[Texto]" custT="1"/>
      <dgm:spPr/>
      <dgm:t>
        <a:bodyPr/>
        <a:lstStyle/>
        <a:p>
          <a:pPr algn="just"/>
          <a:r>
            <a:rPr lang="es-ES" sz="2000" b="1" dirty="0" smtClean="0">
              <a:solidFill>
                <a:schemeClr val="tx1"/>
              </a:solidFill>
              <a:latin typeface="Times New Roman" panose="02020603050405020304" pitchFamily="18" charset="0"/>
              <a:cs typeface="Times New Roman" panose="02020603050405020304" pitchFamily="18" charset="0"/>
            </a:rPr>
            <a:t>2015</a:t>
          </a:r>
          <a:endParaRPr lang="es-ES" sz="2000" b="1" dirty="0">
            <a:solidFill>
              <a:schemeClr val="tx1"/>
            </a:solidFill>
            <a:latin typeface="Times New Roman" panose="02020603050405020304" pitchFamily="18" charset="0"/>
            <a:cs typeface="Times New Roman" panose="02020603050405020304" pitchFamily="18" charset="0"/>
          </a:endParaRPr>
        </a:p>
      </dgm:t>
    </dgm:pt>
    <dgm:pt modelId="{298D4C7C-E9F5-4FA4-8763-04FD97DE9511}" type="parTrans" cxnId="{4DA8C96C-5105-48C4-9473-2185F73A2467}">
      <dgm:prSet/>
      <dgm:spPr/>
      <dgm:t>
        <a:bodyPr/>
        <a:lstStyle/>
        <a:p>
          <a:pPr algn="just"/>
          <a:endParaRPr lang="es-ES" sz="2000">
            <a:solidFill>
              <a:schemeClr val="tx1"/>
            </a:solidFill>
          </a:endParaRPr>
        </a:p>
      </dgm:t>
    </dgm:pt>
    <dgm:pt modelId="{3136EB42-F43F-46F4-8F51-B753C98AD542}" type="sibTrans" cxnId="{4DA8C96C-5105-48C4-9473-2185F73A2467}">
      <dgm:prSet/>
      <dgm:spPr/>
      <dgm:t>
        <a:bodyPr/>
        <a:lstStyle/>
        <a:p>
          <a:pPr algn="just"/>
          <a:endParaRPr lang="es-ES" sz="2000">
            <a:solidFill>
              <a:schemeClr val="tx1"/>
            </a:solidFill>
          </a:endParaRPr>
        </a:p>
      </dgm:t>
    </dgm:pt>
    <dgm:pt modelId="{54D41BA5-91EC-4349-AA78-31593B76F29A}">
      <dgm:prSet phldrT="[Texto]" custT="1"/>
      <dgm:spPr/>
      <dgm:t>
        <a:bodyPr/>
        <a:lstStyle/>
        <a:p>
          <a:pPr algn="just"/>
          <a:r>
            <a:rPr lang="es-ES" sz="1800" dirty="0" smtClean="0">
              <a:solidFill>
                <a:schemeClr val="tx1"/>
              </a:solidFill>
              <a:latin typeface="Times New Roman" panose="02020603050405020304" pitchFamily="18" charset="0"/>
              <a:cs typeface="Times New Roman" panose="02020603050405020304" pitchFamily="18" charset="0"/>
            </a:rPr>
            <a:t>Cotocollao</a:t>
          </a:r>
          <a:endParaRPr lang="es-ES" sz="1800" dirty="0">
            <a:solidFill>
              <a:schemeClr val="tx1"/>
            </a:solidFill>
            <a:latin typeface="Times New Roman" panose="02020603050405020304" pitchFamily="18" charset="0"/>
            <a:cs typeface="Times New Roman" panose="02020603050405020304" pitchFamily="18" charset="0"/>
          </a:endParaRPr>
        </a:p>
      </dgm:t>
    </dgm:pt>
    <dgm:pt modelId="{99F49EE0-8510-449E-9D47-F6DEF257ED9E}" type="parTrans" cxnId="{7CA8505E-83A6-4FA5-A9EE-614E38B60792}">
      <dgm:prSet/>
      <dgm:spPr/>
      <dgm:t>
        <a:bodyPr/>
        <a:lstStyle/>
        <a:p>
          <a:pPr algn="just"/>
          <a:endParaRPr lang="es-ES" sz="2000">
            <a:solidFill>
              <a:schemeClr val="tx1"/>
            </a:solidFill>
          </a:endParaRPr>
        </a:p>
      </dgm:t>
    </dgm:pt>
    <dgm:pt modelId="{8705B6E6-A7C7-4BAC-8AF8-E39DF72CABD3}" type="sibTrans" cxnId="{7CA8505E-83A6-4FA5-A9EE-614E38B60792}">
      <dgm:prSet/>
      <dgm:spPr/>
      <dgm:t>
        <a:bodyPr/>
        <a:lstStyle/>
        <a:p>
          <a:pPr algn="just"/>
          <a:endParaRPr lang="es-ES" sz="2000">
            <a:solidFill>
              <a:schemeClr val="tx1"/>
            </a:solidFill>
          </a:endParaRPr>
        </a:p>
      </dgm:t>
    </dgm:pt>
    <dgm:pt modelId="{1E321AEE-1A7E-4646-B1F7-BC26FB0FBB66}">
      <dgm:prSet phldrT="[Texto]" custT="1"/>
      <dgm:spPr/>
      <dgm:t>
        <a:bodyPr/>
        <a:lstStyle/>
        <a:p>
          <a:pPr algn="just"/>
          <a:r>
            <a:rPr lang="es-ES" sz="1800" dirty="0" smtClean="0">
              <a:solidFill>
                <a:schemeClr val="tx1"/>
              </a:solidFill>
              <a:latin typeface="Times New Roman" panose="02020603050405020304" pitchFamily="18" charset="0"/>
              <a:cs typeface="Times New Roman" panose="02020603050405020304" pitchFamily="18" charset="0"/>
            </a:rPr>
            <a:t>Carapungo</a:t>
          </a:r>
          <a:endParaRPr lang="es-ES" sz="1800" dirty="0">
            <a:solidFill>
              <a:schemeClr val="tx1"/>
            </a:solidFill>
            <a:latin typeface="Times New Roman" panose="02020603050405020304" pitchFamily="18" charset="0"/>
            <a:cs typeface="Times New Roman" panose="02020603050405020304" pitchFamily="18" charset="0"/>
          </a:endParaRPr>
        </a:p>
      </dgm:t>
    </dgm:pt>
    <dgm:pt modelId="{A34077F4-10B0-4981-96BC-DA875354F1A9}" type="parTrans" cxnId="{CDE7418F-41CE-4874-8306-CACA0693E61C}">
      <dgm:prSet/>
      <dgm:spPr/>
      <dgm:t>
        <a:bodyPr/>
        <a:lstStyle/>
        <a:p>
          <a:pPr algn="just"/>
          <a:endParaRPr lang="es-ES" sz="2000">
            <a:solidFill>
              <a:schemeClr val="tx1"/>
            </a:solidFill>
          </a:endParaRPr>
        </a:p>
      </dgm:t>
    </dgm:pt>
    <dgm:pt modelId="{C3E5304F-AA5B-4316-8034-6B1260510359}" type="sibTrans" cxnId="{CDE7418F-41CE-4874-8306-CACA0693E61C}">
      <dgm:prSet/>
      <dgm:spPr/>
      <dgm:t>
        <a:bodyPr/>
        <a:lstStyle/>
        <a:p>
          <a:pPr algn="just"/>
          <a:endParaRPr lang="es-ES" sz="2000">
            <a:solidFill>
              <a:schemeClr val="tx1"/>
            </a:solidFill>
          </a:endParaRPr>
        </a:p>
      </dgm:t>
    </dgm:pt>
    <dgm:pt modelId="{B6D75B49-FE57-4B66-9C1F-1BB8384EB5D3}">
      <dgm:prSet phldrT="[Texto]" custT="1"/>
      <dgm:spPr/>
      <dgm:t>
        <a:bodyPr/>
        <a:lstStyle/>
        <a:p>
          <a:pPr algn="just"/>
          <a:r>
            <a:rPr lang="es-ES" sz="1800" dirty="0" smtClean="0">
              <a:solidFill>
                <a:schemeClr val="tx1"/>
              </a:solidFill>
              <a:latin typeface="Times New Roman" panose="02020603050405020304" pitchFamily="18" charset="0"/>
              <a:cs typeface="Times New Roman" panose="02020603050405020304" pitchFamily="18" charset="0"/>
            </a:rPr>
            <a:t>Belisario</a:t>
          </a:r>
          <a:endParaRPr lang="es-ES" sz="1800" dirty="0">
            <a:solidFill>
              <a:schemeClr val="tx1"/>
            </a:solidFill>
            <a:latin typeface="Times New Roman" panose="02020603050405020304" pitchFamily="18" charset="0"/>
            <a:cs typeface="Times New Roman" panose="02020603050405020304" pitchFamily="18" charset="0"/>
          </a:endParaRPr>
        </a:p>
      </dgm:t>
    </dgm:pt>
    <dgm:pt modelId="{851E10B1-47DB-417D-B632-746E51091F9B}" type="parTrans" cxnId="{CF18B35F-1C8B-4FA5-884E-35123F898CFD}">
      <dgm:prSet/>
      <dgm:spPr/>
      <dgm:t>
        <a:bodyPr/>
        <a:lstStyle/>
        <a:p>
          <a:pPr algn="just"/>
          <a:endParaRPr lang="es-ES" sz="2000">
            <a:solidFill>
              <a:schemeClr val="tx1"/>
            </a:solidFill>
          </a:endParaRPr>
        </a:p>
      </dgm:t>
    </dgm:pt>
    <dgm:pt modelId="{954F3BAE-E574-4B51-A56B-1ADC22BE780B}" type="sibTrans" cxnId="{CF18B35F-1C8B-4FA5-884E-35123F898CFD}">
      <dgm:prSet/>
      <dgm:spPr/>
      <dgm:t>
        <a:bodyPr/>
        <a:lstStyle/>
        <a:p>
          <a:pPr algn="just"/>
          <a:endParaRPr lang="es-ES" sz="2000">
            <a:solidFill>
              <a:schemeClr val="tx1"/>
            </a:solidFill>
          </a:endParaRPr>
        </a:p>
      </dgm:t>
    </dgm:pt>
    <dgm:pt modelId="{48BB1774-F294-4A33-BD15-FFE16BDEC022}">
      <dgm:prSet custT="1"/>
      <dgm:spPr/>
      <dgm:t>
        <a:bodyPr/>
        <a:lstStyle/>
        <a:p>
          <a:pPr algn="just"/>
          <a:r>
            <a:rPr lang="es-ES" sz="1800" dirty="0" smtClean="0">
              <a:solidFill>
                <a:schemeClr val="tx1"/>
              </a:solidFill>
              <a:latin typeface="Times New Roman" panose="02020603050405020304" pitchFamily="18" charset="0"/>
              <a:cs typeface="Times New Roman" panose="02020603050405020304" pitchFamily="18" charset="0"/>
            </a:rPr>
            <a:t>Carapungo</a:t>
          </a:r>
          <a:endParaRPr lang="es-ES" sz="1800" dirty="0">
            <a:solidFill>
              <a:schemeClr val="tx1"/>
            </a:solidFill>
            <a:latin typeface="Times New Roman" panose="02020603050405020304" pitchFamily="18" charset="0"/>
            <a:cs typeface="Times New Roman" panose="02020603050405020304" pitchFamily="18" charset="0"/>
          </a:endParaRPr>
        </a:p>
      </dgm:t>
    </dgm:pt>
    <dgm:pt modelId="{4BD3014F-FD13-4E90-9F08-E88BF9EC4FD5}" type="parTrans" cxnId="{D631141E-8E7D-4F3F-BFFE-AF4FEF12DCDA}">
      <dgm:prSet/>
      <dgm:spPr/>
      <dgm:t>
        <a:bodyPr/>
        <a:lstStyle/>
        <a:p>
          <a:pPr algn="just"/>
          <a:endParaRPr lang="es-ES" sz="2000">
            <a:solidFill>
              <a:schemeClr val="tx1"/>
            </a:solidFill>
          </a:endParaRPr>
        </a:p>
      </dgm:t>
    </dgm:pt>
    <dgm:pt modelId="{D353F973-045E-4F0D-BC1B-33581590794C}" type="sibTrans" cxnId="{D631141E-8E7D-4F3F-BFFE-AF4FEF12DCDA}">
      <dgm:prSet/>
      <dgm:spPr/>
      <dgm:t>
        <a:bodyPr/>
        <a:lstStyle/>
        <a:p>
          <a:pPr algn="just"/>
          <a:endParaRPr lang="es-ES" sz="2000">
            <a:solidFill>
              <a:schemeClr val="tx1"/>
            </a:solidFill>
          </a:endParaRPr>
        </a:p>
      </dgm:t>
    </dgm:pt>
    <dgm:pt modelId="{196BC849-D426-4E46-944A-568254DDE72D}">
      <dgm:prSet custT="1"/>
      <dgm:spPr/>
      <dgm:t>
        <a:bodyPr/>
        <a:lstStyle/>
        <a:p>
          <a:pPr algn="just"/>
          <a:r>
            <a:rPr lang="es-ES" sz="1800" dirty="0" smtClean="0">
              <a:solidFill>
                <a:schemeClr val="tx1"/>
              </a:solidFill>
              <a:latin typeface="Times New Roman" panose="02020603050405020304" pitchFamily="18" charset="0"/>
              <a:cs typeface="Times New Roman" panose="02020603050405020304" pitchFamily="18" charset="0"/>
            </a:rPr>
            <a:t>Belisario</a:t>
          </a:r>
          <a:endParaRPr lang="es-ES" sz="1800" dirty="0">
            <a:solidFill>
              <a:schemeClr val="tx1"/>
            </a:solidFill>
            <a:latin typeface="Times New Roman" panose="02020603050405020304" pitchFamily="18" charset="0"/>
            <a:cs typeface="Times New Roman" panose="02020603050405020304" pitchFamily="18" charset="0"/>
          </a:endParaRPr>
        </a:p>
      </dgm:t>
    </dgm:pt>
    <dgm:pt modelId="{D0B6486A-68B4-4418-9D33-BA8E512054B7}" type="parTrans" cxnId="{FE8BA6B3-ADEF-4322-B1B7-0A34C1C39504}">
      <dgm:prSet/>
      <dgm:spPr/>
      <dgm:t>
        <a:bodyPr/>
        <a:lstStyle/>
        <a:p>
          <a:pPr algn="just"/>
          <a:endParaRPr lang="es-ES" sz="2000">
            <a:solidFill>
              <a:schemeClr val="tx1"/>
            </a:solidFill>
          </a:endParaRPr>
        </a:p>
      </dgm:t>
    </dgm:pt>
    <dgm:pt modelId="{0F3F9C7D-FC98-4BCB-8DB7-B5D65A37CF3F}" type="sibTrans" cxnId="{FE8BA6B3-ADEF-4322-B1B7-0A34C1C39504}">
      <dgm:prSet/>
      <dgm:spPr/>
      <dgm:t>
        <a:bodyPr/>
        <a:lstStyle/>
        <a:p>
          <a:pPr algn="just"/>
          <a:endParaRPr lang="es-ES" sz="2000">
            <a:solidFill>
              <a:schemeClr val="tx1"/>
            </a:solidFill>
          </a:endParaRPr>
        </a:p>
      </dgm:t>
    </dgm:pt>
    <dgm:pt modelId="{B1CBF90E-1E9B-4091-B452-CE0A642DCD84}">
      <dgm:prSet custT="1"/>
      <dgm:spPr/>
      <dgm:t>
        <a:bodyPr/>
        <a:lstStyle/>
        <a:p>
          <a:pPr algn="just"/>
          <a:r>
            <a:rPr lang="es-ES" sz="1800" dirty="0" smtClean="0">
              <a:solidFill>
                <a:schemeClr val="tx1"/>
              </a:solidFill>
              <a:latin typeface="Times New Roman" panose="02020603050405020304" pitchFamily="18" charset="0"/>
              <a:cs typeface="Times New Roman" panose="02020603050405020304" pitchFamily="18" charset="0"/>
            </a:rPr>
            <a:t>El Camal</a:t>
          </a:r>
          <a:endParaRPr lang="es-ES" sz="1800" dirty="0">
            <a:solidFill>
              <a:schemeClr val="tx1"/>
            </a:solidFill>
            <a:latin typeface="Times New Roman" panose="02020603050405020304" pitchFamily="18" charset="0"/>
            <a:cs typeface="Times New Roman" panose="02020603050405020304" pitchFamily="18" charset="0"/>
          </a:endParaRPr>
        </a:p>
      </dgm:t>
    </dgm:pt>
    <dgm:pt modelId="{660515B9-B785-463C-B7F3-7023E1FB0E02}" type="parTrans" cxnId="{EAEFCA8E-C1D9-44C8-8CF4-3A6142BCF509}">
      <dgm:prSet/>
      <dgm:spPr/>
      <dgm:t>
        <a:bodyPr/>
        <a:lstStyle/>
        <a:p>
          <a:pPr algn="just"/>
          <a:endParaRPr lang="es-ES" sz="2000">
            <a:solidFill>
              <a:schemeClr val="tx1"/>
            </a:solidFill>
          </a:endParaRPr>
        </a:p>
      </dgm:t>
    </dgm:pt>
    <dgm:pt modelId="{30B7E3B9-EB46-414D-A13A-9BD88B84C601}" type="sibTrans" cxnId="{EAEFCA8E-C1D9-44C8-8CF4-3A6142BCF509}">
      <dgm:prSet/>
      <dgm:spPr/>
      <dgm:t>
        <a:bodyPr/>
        <a:lstStyle/>
        <a:p>
          <a:pPr algn="just"/>
          <a:endParaRPr lang="es-ES" sz="2000">
            <a:solidFill>
              <a:schemeClr val="tx1"/>
            </a:solidFill>
          </a:endParaRPr>
        </a:p>
      </dgm:t>
    </dgm:pt>
    <dgm:pt modelId="{BB5000B3-514A-41E8-949C-864B66BC0019}">
      <dgm:prSet custT="1"/>
      <dgm:spPr/>
      <dgm:t>
        <a:bodyPr/>
        <a:lstStyle/>
        <a:p>
          <a:pPr algn="just"/>
          <a:r>
            <a:rPr lang="es-ES" sz="1800" dirty="0" smtClean="0">
              <a:solidFill>
                <a:schemeClr val="tx1"/>
              </a:solidFill>
              <a:latin typeface="Times New Roman" panose="02020603050405020304" pitchFamily="18" charset="0"/>
              <a:cs typeface="Times New Roman" panose="02020603050405020304" pitchFamily="18" charset="0"/>
            </a:rPr>
            <a:t>Carapungo</a:t>
          </a:r>
          <a:endParaRPr lang="es-ES" sz="1800" dirty="0">
            <a:solidFill>
              <a:schemeClr val="tx1"/>
            </a:solidFill>
            <a:latin typeface="Times New Roman" panose="02020603050405020304" pitchFamily="18" charset="0"/>
            <a:cs typeface="Times New Roman" panose="02020603050405020304" pitchFamily="18" charset="0"/>
          </a:endParaRPr>
        </a:p>
      </dgm:t>
    </dgm:pt>
    <dgm:pt modelId="{B98F8DCE-4E21-4836-AEA4-9AB4A4F6D2CD}" type="parTrans" cxnId="{E0D724DE-3865-47A5-A19D-011534B2F05A}">
      <dgm:prSet/>
      <dgm:spPr/>
      <dgm:t>
        <a:bodyPr/>
        <a:lstStyle/>
        <a:p>
          <a:pPr algn="just"/>
          <a:endParaRPr lang="es-ES" sz="2000">
            <a:solidFill>
              <a:schemeClr val="tx1"/>
            </a:solidFill>
          </a:endParaRPr>
        </a:p>
      </dgm:t>
    </dgm:pt>
    <dgm:pt modelId="{247BD18D-6261-4B4D-B76C-F59853AE8808}" type="sibTrans" cxnId="{E0D724DE-3865-47A5-A19D-011534B2F05A}">
      <dgm:prSet/>
      <dgm:spPr/>
      <dgm:t>
        <a:bodyPr/>
        <a:lstStyle/>
        <a:p>
          <a:pPr algn="just"/>
          <a:endParaRPr lang="es-ES" sz="2000">
            <a:solidFill>
              <a:schemeClr val="tx1"/>
            </a:solidFill>
          </a:endParaRPr>
        </a:p>
      </dgm:t>
    </dgm:pt>
    <dgm:pt modelId="{031CD052-DC35-4A8C-9135-D11F17E97E78}">
      <dgm:prSet custT="1"/>
      <dgm:spPr/>
      <dgm:t>
        <a:bodyPr/>
        <a:lstStyle/>
        <a:p>
          <a:pPr algn="just"/>
          <a:r>
            <a:rPr lang="es-ES" sz="1800" smtClean="0">
              <a:solidFill>
                <a:schemeClr val="tx1"/>
              </a:solidFill>
              <a:latin typeface="Times New Roman" panose="02020603050405020304" pitchFamily="18" charset="0"/>
              <a:cs typeface="Times New Roman" panose="02020603050405020304" pitchFamily="18" charset="0"/>
            </a:rPr>
            <a:t>Belisario</a:t>
          </a:r>
          <a:endParaRPr lang="es-ES" sz="1800" dirty="0">
            <a:solidFill>
              <a:schemeClr val="tx1"/>
            </a:solidFill>
            <a:latin typeface="Times New Roman" panose="02020603050405020304" pitchFamily="18" charset="0"/>
            <a:cs typeface="Times New Roman" panose="02020603050405020304" pitchFamily="18" charset="0"/>
          </a:endParaRPr>
        </a:p>
      </dgm:t>
    </dgm:pt>
    <dgm:pt modelId="{61FD0AB5-008D-478E-B29C-32F49ED6BC05}" type="parTrans" cxnId="{B3AC8B2C-B6C2-480B-9053-097EC2F44AC8}">
      <dgm:prSet/>
      <dgm:spPr/>
      <dgm:t>
        <a:bodyPr/>
        <a:lstStyle/>
        <a:p>
          <a:pPr algn="just"/>
          <a:endParaRPr lang="es-ES" sz="2000">
            <a:solidFill>
              <a:schemeClr val="tx1"/>
            </a:solidFill>
          </a:endParaRPr>
        </a:p>
      </dgm:t>
    </dgm:pt>
    <dgm:pt modelId="{E7AC5873-7FA3-4E60-86A0-A29BD3B62993}" type="sibTrans" cxnId="{B3AC8B2C-B6C2-480B-9053-097EC2F44AC8}">
      <dgm:prSet/>
      <dgm:spPr/>
      <dgm:t>
        <a:bodyPr/>
        <a:lstStyle/>
        <a:p>
          <a:pPr algn="just"/>
          <a:endParaRPr lang="es-ES" sz="2000">
            <a:solidFill>
              <a:schemeClr val="tx1"/>
            </a:solidFill>
          </a:endParaRPr>
        </a:p>
      </dgm:t>
    </dgm:pt>
    <dgm:pt modelId="{991C9EA4-4107-4D7B-A1B7-54E25248C33A}">
      <dgm:prSet custT="1"/>
      <dgm:spPr/>
      <dgm:t>
        <a:bodyPr/>
        <a:lstStyle/>
        <a:p>
          <a:pPr algn="just"/>
          <a:r>
            <a:rPr lang="es-ES" sz="1800" dirty="0" smtClean="0">
              <a:solidFill>
                <a:schemeClr val="tx1"/>
              </a:solidFill>
              <a:latin typeface="Times New Roman" panose="02020603050405020304" pitchFamily="18" charset="0"/>
              <a:cs typeface="Times New Roman" panose="02020603050405020304" pitchFamily="18" charset="0"/>
            </a:rPr>
            <a:t>Los Chillos</a:t>
          </a:r>
          <a:endParaRPr lang="es-ES" sz="1800" dirty="0">
            <a:solidFill>
              <a:schemeClr val="tx1"/>
            </a:solidFill>
            <a:latin typeface="Times New Roman" panose="02020603050405020304" pitchFamily="18" charset="0"/>
            <a:cs typeface="Times New Roman" panose="02020603050405020304" pitchFamily="18" charset="0"/>
          </a:endParaRPr>
        </a:p>
      </dgm:t>
    </dgm:pt>
    <dgm:pt modelId="{A9C991ED-0575-4272-BC6E-19167AF69C30}" type="parTrans" cxnId="{AB4668FF-8BB7-4543-BC2B-5ED2F0D8A7CE}">
      <dgm:prSet/>
      <dgm:spPr/>
      <dgm:t>
        <a:bodyPr/>
        <a:lstStyle/>
        <a:p>
          <a:pPr algn="just"/>
          <a:endParaRPr lang="es-ES" sz="2000">
            <a:solidFill>
              <a:schemeClr val="tx1"/>
            </a:solidFill>
          </a:endParaRPr>
        </a:p>
      </dgm:t>
    </dgm:pt>
    <dgm:pt modelId="{104BAAC5-567B-44D5-8A00-83DC1AA999E8}" type="sibTrans" cxnId="{AB4668FF-8BB7-4543-BC2B-5ED2F0D8A7CE}">
      <dgm:prSet/>
      <dgm:spPr/>
      <dgm:t>
        <a:bodyPr/>
        <a:lstStyle/>
        <a:p>
          <a:pPr algn="just"/>
          <a:endParaRPr lang="es-ES" sz="2000">
            <a:solidFill>
              <a:schemeClr val="tx1"/>
            </a:solidFill>
          </a:endParaRPr>
        </a:p>
      </dgm:t>
    </dgm:pt>
    <dgm:pt modelId="{265F24AF-9FF9-40E3-BF4D-62D649647E1B}" type="pres">
      <dgm:prSet presAssocID="{798223D8-7923-4C33-847D-0E5CAC874CE5}" presName="linear" presStyleCnt="0">
        <dgm:presLayoutVars>
          <dgm:dir/>
          <dgm:animLvl val="lvl"/>
          <dgm:resizeHandles val="exact"/>
        </dgm:presLayoutVars>
      </dgm:prSet>
      <dgm:spPr/>
      <dgm:t>
        <a:bodyPr/>
        <a:lstStyle/>
        <a:p>
          <a:endParaRPr lang="es-ES"/>
        </a:p>
      </dgm:t>
    </dgm:pt>
    <dgm:pt modelId="{BC25BBA0-C945-46A6-95C7-10FA209A3260}" type="pres">
      <dgm:prSet presAssocID="{EDF10130-7F8D-4DFF-AC0E-AF6E2A5978F9}" presName="parentLin" presStyleCnt="0"/>
      <dgm:spPr/>
    </dgm:pt>
    <dgm:pt modelId="{6A736DD3-96F2-40E2-8BF3-3CF17127B0C6}" type="pres">
      <dgm:prSet presAssocID="{EDF10130-7F8D-4DFF-AC0E-AF6E2A5978F9}" presName="parentLeftMargin" presStyleLbl="node1" presStyleIdx="0" presStyleCnt="3"/>
      <dgm:spPr/>
      <dgm:t>
        <a:bodyPr/>
        <a:lstStyle/>
        <a:p>
          <a:endParaRPr lang="es-ES"/>
        </a:p>
      </dgm:t>
    </dgm:pt>
    <dgm:pt modelId="{D766AFA3-487B-44A4-8212-34359D8C0458}" type="pres">
      <dgm:prSet presAssocID="{EDF10130-7F8D-4DFF-AC0E-AF6E2A5978F9}" presName="parentText" presStyleLbl="node1" presStyleIdx="0" presStyleCnt="3">
        <dgm:presLayoutVars>
          <dgm:chMax val="0"/>
          <dgm:bulletEnabled val="1"/>
        </dgm:presLayoutVars>
      </dgm:prSet>
      <dgm:spPr/>
      <dgm:t>
        <a:bodyPr/>
        <a:lstStyle/>
        <a:p>
          <a:endParaRPr lang="es-ES"/>
        </a:p>
      </dgm:t>
    </dgm:pt>
    <dgm:pt modelId="{D0D0C4E3-7BC3-478D-85C5-8B9EE96312D4}" type="pres">
      <dgm:prSet presAssocID="{EDF10130-7F8D-4DFF-AC0E-AF6E2A5978F9}" presName="negativeSpace" presStyleCnt="0"/>
      <dgm:spPr/>
    </dgm:pt>
    <dgm:pt modelId="{3F27D681-5D08-4C8C-B5A6-B1A1993EF05F}" type="pres">
      <dgm:prSet presAssocID="{EDF10130-7F8D-4DFF-AC0E-AF6E2A5978F9}" presName="childText" presStyleLbl="conFgAcc1" presStyleIdx="0" presStyleCnt="3">
        <dgm:presLayoutVars>
          <dgm:bulletEnabled val="1"/>
        </dgm:presLayoutVars>
      </dgm:prSet>
      <dgm:spPr/>
      <dgm:t>
        <a:bodyPr/>
        <a:lstStyle/>
        <a:p>
          <a:endParaRPr lang="es-ES"/>
        </a:p>
      </dgm:t>
    </dgm:pt>
    <dgm:pt modelId="{B15C5404-459C-4767-8032-999D8B6FB381}" type="pres">
      <dgm:prSet presAssocID="{715F60E6-9098-4999-94F1-B9D031C6DB0E}" presName="spaceBetweenRectangles" presStyleCnt="0"/>
      <dgm:spPr/>
    </dgm:pt>
    <dgm:pt modelId="{154EE4C5-AE8A-4EDF-B912-DB01A7CAF69C}" type="pres">
      <dgm:prSet presAssocID="{4E52DD55-8DE8-4C0B-8CA4-3C18F32C9AD2}" presName="parentLin" presStyleCnt="0"/>
      <dgm:spPr/>
    </dgm:pt>
    <dgm:pt modelId="{3E1C0D89-EED0-4C64-BF83-FD8E6303D568}" type="pres">
      <dgm:prSet presAssocID="{4E52DD55-8DE8-4C0B-8CA4-3C18F32C9AD2}" presName="parentLeftMargin" presStyleLbl="node1" presStyleIdx="0" presStyleCnt="3"/>
      <dgm:spPr/>
      <dgm:t>
        <a:bodyPr/>
        <a:lstStyle/>
        <a:p>
          <a:endParaRPr lang="es-ES"/>
        </a:p>
      </dgm:t>
    </dgm:pt>
    <dgm:pt modelId="{C8D80438-C3A7-4C38-AA70-2620693840E8}" type="pres">
      <dgm:prSet presAssocID="{4E52DD55-8DE8-4C0B-8CA4-3C18F32C9AD2}" presName="parentText" presStyleLbl="node1" presStyleIdx="1" presStyleCnt="3">
        <dgm:presLayoutVars>
          <dgm:chMax val="0"/>
          <dgm:bulletEnabled val="1"/>
        </dgm:presLayoutVars>
      </dgm:prSet>
      <dgm:spPr/>
      <dgm:t>
        <a:bodyPr/>
        <a:lstStyle/>
        <a:p>
          <a:endParaRPr lang="es-ES"/>
        </a:p>
      </dgm:t>
    </dgm:pt>
    <dgm:pt modelId="{91E470FB-2AE1-4BCE-B84C-B266A2502177}" type="pres">
      <dgm:prSet presAssocID="{4E52DD55-8DE8-4C0B-8CA4-3C18F32C9AD2}" presName="negativeSpace" presStyleCnt="0"/>
      <dgm:spPr/>
    </dgm:pt>
    <dgm:pt modelId="{C69E384F-0D7E-40AE-9B7B-DEFDCF0DDBFB}" type="pres">
      <dgm:prSet presAssocID="{4E52DD55-8DE8-4C0B-8CA4-3C18F32C9AD2}" presName="childText" presStyleLbl="conFgAcc1" presStyleIdx="1" presStyleCnt="3">
        <dgm:presLayoutVars>
          <dgm:bulletEnabled val="1"/>
        </dgm:presLayoutVars>
      </dgm:prSet>
      <dgm:spPr/>
      <dgm:t>
        <a:bodyPr/>
        <a:lstStyle/>
        <a:p>
          <a:endParaRPr lang="es-ES"/>
        </a:p>
      </dgm:t>
    </dgm:pt>
    <dgm:pt modelId="{353B878F-A9D7-4AD7-99E2-300AF251AB2A}" type="pres">
      <dgm:prSet presAssocID="{F4F48BDB-D2E9-450D-8B3C-6AB936FD415A}" presName="spaceBetweenRectangles" presStyleCnt="0"/>
      <dgm:spPr/>
    </dgm:pt>
    <dgm:pt modelId="{A831858F-AC7F-4023-9C5B-7356A25660A6}" type="pres">
      <dgm:prSet presAssocID="{177EC810-FDF6-4A3C-AEFD-6FBADB69A1DA}" presName="parentLin" presStyleCnt="0"/>
      <dgm:spPr/>
    </dgm:pt>
    <dgm:pt modelId="{24FD6F29-B4B6-4146-8E9C-DCDDE3FDC8B2}" type="pres">
      <dgm:prSet presAssocID="{177EC810-FDF6-4A3C-AEFD-6FBADB69A1DA}" presName="parentLeftMargin" presStyleLbl="node1" presStyleIdx="1" presStyleCnt="3"/>
      <dgm:spPr/>
      <dgm:t>
        <a:bodyPr/>
        <a:lstStyle/>
        <a:p>
          <a:endParaRPr lang="es-ES"/>
        </a:p>
      </dgm:t>
    </dgm:pt>
    <dgm:pt modelId="{9031AD13-A485-4C23-BB8D-4EF4BDF13D02}" type="pres">
      <dgm:prSet presAssocID="{177EC810-FDF6-4A3C-AEFD-6FBADB69A1DA}" presName="parentText" presStyleLbl="node1" presStyleIdx="2" presStyleCnt="3">
        <dgm:presLayoutVars>
          <dgm:chMax val="0"/>
          <dgm:bulletEnabled val="1"/>
        </dgm:presLayoutVars>
      </dgm:prSet>
      <dgm:spPr/>
      <dgm:t>
        <a:bodyPr/>
        <a:lstStyle/>
        <a:p>
          <a:endParaRPr lang="es-ES"/>
        </a:p>
      </dgm:t>
    </dgm:pt>
    <dgm:pt modelId="{C1D47610-9D7E-418E-83B9-31A6BF75BE97}" type="pres">
      <dgm:prSet presAssocID="{177EC810-FDF6-4A3C-AEFD-6FBADB69A1DA}" presName="negativeSpace" presStyleCnt="0"/>
      <dgm:spPr/>
    </dgm:pt>
    <dgm:pt modelId="{4BE4536C-8EA4-4EF8-96D6-AF8FF048B59F}" type="pres">
      <dgm:prSet presAssocID="{177EC810-FDF6-4A3C-AEFD-6FBADB69A1DA}" presName="childText" presStyleLbl="conFgAcc1" presStyleIdx="2" presStyleCnt="3">
        <dgm:presLayoutVars>
          <dgm:bulletEnabled val="1"/>
        </dgm:presLayoutVars>
      </dgm:prSet>
      <dgm:spPr/>
      <dgm:t>
        <a:bodyPr/>
        <a:lstStyle/>
        <a:p>
          <a:endParaRPr lang="es-ES"/>
        </a:p>
      </dgm:t>
    </dgm:pt>
  </dgm:ptLst>
  <dgm:cxnLst>
    <dgm:cxn modelId="{E0D724DE-3865-47A5-A19D-011534B2F05A}" srcId="{177EC810-FDF6-4A3C-AEFD-6FBADB69A1DA}" destId="{BB5000B3-514A-41E8-949C-864B66BC0019}" srcOrd="1" destOrd="0" parTransId="{B98F8DCE-4E21-4836-AEA4-9AB4A4F6D2CD}" sibTransId="{247BD18D-6261-4B4D-B76C-F59853AE8808}"/>
    <dgm:cxn modelId="{54C78330-E1F3-4DDE-A87D-4DD242E434F5}" type="presOf" srcId="{031CD052-DC35-4A8C-9135-D11F17E97E78}" destId="{4BE4536C-8EA4-4EF8-96D6-AF8FF048B59F}" srcOrd="0" destOrd="2" presId="urn:microsoft.com/office/officeart/2005/8/layout/list1"/>
    <dgm:cxn modelId="{22F45686-E1F6-432A-80CF-E03924D2F03C}" type="presOf" srcId="{1E321AEE-1A7E-4646-B1F7-BC26FB0FBB66}" destId="{3F27D681-5D08-4C8C-B5A6-B1A1993EF05F}" srcOrd="0" destOrd="1" presId="urn:microsoft.com/office/officeart/2005/8/layout/list1"/>
    <dgm:cxn modelId="{91C0329E-32DE-4837-B2D5-A481A2DD56C4}" type="presOf" srcId="{028E0D69-9C0B-4DE9-A942-48DA4DD635AB}" destId="{3F27D681-5D08-4C8C-B5A6-B1A1993EF05F}" srcOrd="0" destOrd="0" presId="urn:microsoft.com/office/officeart/2005/8/layout/list1"/>
    <dgm:cxn modelId="{B7E425FD-54F7-4426-94C8-EAB98EE6C0CC}" srcId="{EDF10130-7F8D-4DFF-AC0E-AF6E2A5978F9}" destId="{028E0D69-9C0B-4DE9-A942-48DA4DD635AB}" srcOrd="0" destOrd="0" parTransId="{70E7096D-C5EC-4B9B-B174-76CAD4707069}" sibTransId="{6B19ECF9-E225-46A9-B53C-551E9F103C88}"/>
    <dgm:cxn modelId="{41DEAFBE-229D-428D-8BA2-DB1293882748}" type="presOf" srcId="{798223D8-7923-4C33-847D-0E5CAC874CE5}" destId="{265F24AF-9FF9-40E3-BF4D-62D649647E1B}" srcOrd="0" destOrd="0" presId="urn:microsoft.com/office/officeart/2005/8/layout/list1"/>
    <dgm:cxn modelId="{7CA8505E-83A6-4FA5-A9EE-614E38B60792}" srcId="{177EC810-FDF6-4A3C-AEFD-6FBADB69A1DA}" destId="{54D41BA5-91EC-4349-AA78-31593B76F29A}" srcOrd="0" destOrd="0" parTransId="{99F49EE0-8510-449E-9D47-F6DEF257ED9E}" sibTransId="{8705B6E6-A7C7-4BAC-8AF8-E39DF72CABD3}"/>
    <dgm:cxn modelId="{B15248B3-487F-4C1B-85FA-4C08F8360F1F}" type="presOf" srcId="{B6D75B49-FE57-4B66-9C1F-1BB8384EB5D3}" destId="{3F27D681-5D08-4C8C-B5A6-B1A1993EF05F}" srcOrd="0" destOrd="2" presId="urn:microsoft.com/office/officeart/2005/8/layout/list1"/>
    <dgm:cxn modelId="{C44CAB17-5547-44B5-90A3-2F07D6ADBEE3}" type="presOf" srcId="{4E52DD55-8DE8-4C0B-8CA4-3C18F32C9AD2}" destId="{C8D80438-C3A7-4C38-AA70-2620693840E8}" srcOrd="1" destOrd="0" presId="urn:microsoft.com/office/officeart/2005/8/layout/list1"/>
    <dgm:cxn modelId="{C02AE2C2-3396-4CCB-AD7A-2E2C0D86D4D4}" srcId="{4E52DD55-8DE8-4C0B-8CA4-3C18F32C9AD2}" destId="{67E8B379-E071-472A-A1FE-15BDAD564947}" srcOrd="0" destOrd="0" parTransId="{7C32EFC5-1BA0-4235-93AF-6EEC22FD2080}" sibTransId="{F5E45E46-110B-4746-99FB-DC8760C71E35}"/>
    <dgm:cxn modelId="{F6B53E4C-0BDB-4BCF-A85D-7CF2F26A3C70}" type="presOf" srcId="{196BC849-D426-4E46-944A-568254DDE72D}" destId="{C69E384F-0D7E-40AE-9B7B-DEFDCF0DDBFB}" srcOrd="0" destOrd="2" presId="urn:microsoft.com/office/officeart/2005/8/layout/list1"/>
    <dgm:cxn modelId="{AB4668FF-8BB7-4543-BC2B-5ED2F0D8A7CE}" srcId="{177EC810-FDF6-4A3C-AEFD-6FBADB69A1DA}" destId="{991C9EA4-4107-4D7B-A1B7-54E25248C33A}" srcOrd="3" destOrd="0" parTransId="{A9C991ED-0575-4272-BC6E-19167AF69C30}" sibTransId="{104BAAC5-567B-44D5-8A00-83DC1AA999E8}"/>
    <dgm:cxn modelId="{A69F3E62-1368-4759-A8DB-409AF4A84685}" type="presOf" srcId="{48BB1774-F294-4A33-BD15-FFE16BDEC022}" destId="{C69E384F-0D7E-40AE-9B7B-DEFDCF0DDBFB}" srcOrd="0" destOrd="1" presId="urn:microsoft.com/office/officeart/2005/8/layout/list1"/>
    <dgm:cxn modelId="{4DA8C96C-5105-48C4-9473-2185F73A2467}" srcId="{798223D8-7923-4C33-847D-0E5CAC874CE5}" destId="{177EC810-FDF6-4A3C-AEFD-6FBADB69A1DA}" srcOrd="2" destOrd="0" parTransId="{298D4C7C-E9F5-4FA4-8763-04FD97DE9511}" sibTransId="{3136EB42-F43F-46F4-8F51-B753C98AD542}"/>
    <dgm:cxn modelId="{B3AC8B2C-B6C2-480B-9053-097EC2F44AC8}" srcId="{177EC810-FDF6-4A3C-AEFD-6FBADB69A1DA}" destId="{031CD052-DC35-4A8C-9135-D11F17E97E78}" srcOrd="2" destOrd="0" parTransId="{61FD0AB5-008D-478E-B29C-32F49ED6BC05}" sibTransId="{E7AC5873-7FA3-4E60-86A0-A29BD3B62993}"/>
    <dgm:cxn modelId="{C00D0043-CE63-461D-B474-39BE453147CA}" type="presOf" srcId="{177EC810-FDF6-4A3C-AEFD-6FBADB69A1DA}" destId="{9031AD13-A485-4C23-BB8D-4EF4BDF13D02}" srcOrd="1" destOrd="0" presId="urn:microsoft.com/office/officeart/2005/8/layout/list1"/>
    <dgm:cxn modelId="{BEF71356-0402-40A9-8417-BA33D1F507C1}" srcId="{798223D8-7923-4C33-847D-0E5CAC874CE5}" destId="{4E52DD55-8DE8-4C0B-8CA4-3C18F32C9AD2}" srcOrd="1" destOrd="0" parTransId="{47F02C38-5393-4026-AE4B-51C4170D4E57}" sibTransId="{F4F48BDB-D2E9-450D-8B3C-6AB936FD415A}"/>
    <dgm:cxn modelId="{690C41C3-9660-4E63-9E56-5CA3E5C797A2}" type="presOf" srcId="{BB5000B3-514A-41E8-949C-864B66BC0019}" destId="{4BE4536C-8EA4-4EF8-96D6-AF8FF048B59F}" srcOrd="0" destOrd="1" presId="urn:microsoft.com/office/officeart/2005/8/layout/list1"/>
    <dgm:cxn modelId="{7FB4BA1D-B427-403D-90B8-C4D6CEF2260D}" type="presOf" srcId="{991C9EA4-4107-4D7B-A1B7-54E25248C33A}" destId="{4BE4536C-8EA4-4EF8-96D6-AF8FF048B59F}" srcOrd="0" destOrd="3" presId="urn:microsoft.com/office/officeart/2005/8/layout/list1"/>
    <dgm:cxn modelId="{E4009309-B388-46AA-8FF9-7AE540737B50}" type="presOf" srcId="{177EC810-FDF6-4A3C-AEFD-6FBADB69A1DA}" destId="{24FD6F29-B4B6-4146-8E9C-DCDDE3FDC8B2}" srcOrd="0" destOrd="0" presId="urn:microsoft.com/office/officeart/2005/8/layout/list1"/>
    <dgm:cxn modelId="{FE8BA6B3-ADEF-4322-B1B7-0A34C1C39504}" srcId="{4E52DD55-8DE8-4C0B-8CA4-3C18F32C9AD2}" destId="{196BC849-D426-4E46-944A-568254DDE72D}" srcOrd="2" destOrd="0" parTransId="{D0B6486A-68B4-4418-9D33-BA8E512054B7}" sibTransId="{0F3F9C7D-FC98-4BCB-8DB7-B5D65A37CF3F}"/>
    <dgm:cxn modelId="{D631141E-8E7D-4F3F-BFFE-AF4FEF12DCDA}" srcId="{4E52DD55-8DE8-4C0B-8CA4-3C18F32C9AD2}" destId="{48BB1774-F294-4A33-BD15-FFE16BDEC022}" srcOrd="1" destOrd="0" parTransId="{4BD3014F-FD13-4E90-9F08-E88BF9EC4FD5}" sibTransId="{D353F973-045E-4F0D-BC1B-33581590794C}"/>
    <dgm:cxn modelId="{A9872A61-1FD4-45ED-B50A-12CC6CF0B13D}" srcId="{4E52DD55-8DE8-4C0B-8CA4-3C18F32C9AD2}" destId="{76577E29-4099-43A8-AD02-5B50EA9D5B20}" srcOrd="4" destOrd="0" parTransId="{FE83ECD4-CD78-44C9-8CEE-2B9943BAD5D1}" sibTransId="{59E28F69-93B7-47AE-996B-A18FA33E972D}"/>
    <dgm:cxn modelId="{EAEFCA8E-C1D9-44C8-8CF4-3A6142BCF509}" srcId="{4E52DD55-8DE8-4C0B-8CA4-3C18F32C9AD2}" destId="{B1CBF90E-1E9B-4091-B452-CE0A642DCD84}" srcOrd="3" destOrd="0" parTransId="{660515B9-B785-463C-B7F3-7023E1FB0E02}" sibTransId="{30B7E3B9-EB46-414D-A13A-9BD88B84C601}"/>
    <dgm:cxn modelId="{CDE7418F-41CE-4874-8306-CACA0693E61C}" srcId="{EDF10130-7F8D-4DFF-AC0E-AF6E2A5978F9}" destId="{1E321AEE-1A7E-4646-B1F7-BC26FB0FBB66}" srcOrd="1" destOrd="0" parTransId="{A34077F4-10B0-4981-96BC-DA875354F1A9}" sibTransId="{C3E5304F-AA5B-4316-8034-6B1260510359}"/>
    <dgm:cxn modelId="{9AC474A3-D9B6-464F-9C1D-22D13D225330}" type="presOf" srcId="{B1CBF90E-1E9B-4091-B452-CE0A642DCD84}" destId="{C69E384F-0D7E-40AE-9B7B-DEFDCF0DDBFB}" srcOrd="0" destOrd="3" presId="urn:microsoft.com/office/officeart/2005/8/layout/list1"/>
    <dgm:cxn modelId="{EA5F39D3-0050-4AAA-A2DC-0CEAAEA4F359}" type="presOf" srcId="{EDF10130-7F8D-4DFF-AC0E-AF6E2A5978F9}" destId="{D766AFA3-487B-44A4-8212-34359D8C0458}" srcOrd="1" destOrd="0" presId="urn:microsoft.com/office/officeart/2005/8/layout/list1"/>
    <dgm:cxn modelId="{97D771CD-69C2-4CD7-9A49-016BD1E50EAB}" type="presOf" srcId="{67E8B379-E071-472A-A1FE-15BDAD564947}" destId="{C69E384F-0D7E-40AE-9B7B-DEFDCF0DDBFB}" srcOrd="0" destOrd="0" presId="urn:microsoft.com/office/officeart/2005/8/layout/list1"/>
    <dgm:cxn modelId="{EEB9EF7E-4469-447F-ADC9-A4D0E8135929}" type="presOf" srcId="{EDF10130-7F8D-4DFF-AC0E-AF6E2A5978F9}" destId="{6A736DD3-96F2-40E2-8BF3-3CF17127B0C6}" srcOrd="0" destOrd="0" presId="urn:microsoft.com/office/officeart/2005/8/layout/list1"/>
    <dgm:cxn modelId="{6BC669AA-5FED-46D9-A405-93DB9F4CDA4D}" srcId="{EDF10130-7F8D-4DFF-AC0E-AF6E2A5978F9}" destId="{1FA30D6C-7D74-4D06-821E-2DA6024FCAC2}" srcOrd="3" destOrd="0" parTransId="{195D6E02-7225-40D9-94DA-9738A078B9D8}" sibTransId="{077B18BA-C8F6-45E9-B266-0B1C66D3062D}"/>
    <dgm:cxn modelId="{48F40E54-FAA8-4B26-9169-A4C144D5C9D4}" srcId="{798223D8-7923-4C33-847D-0E5CAC874CE5}" destId="{EDF10130-7F8D-4DFF-AC0E-AF6E2A5978F9}" srcOrd="0" destOrd="0" parTransId="{E92AF464-5BBD-4E29-84E1-1A3EC5395A00}" sibTransId="{715F60E6-9098-4999-94F1-B9D031C6DB0E}"/>
    <dgm:cxn modelId="{DDD6A7DE-CF61-45A0-84EA-B6B5D920C066}" type="presOf" srcId="{1FA30D6C-7D74-4D06-821E-2DA6024FCAC2}" destId="{3F27D681-5D08-4C8C-B5A6-B1A1993EF05F}" srcOrd="0" destOrd="3" presId="urn:microsoft.com/office/officeart/2005/8/layout/list1"/>
    <dgm:cxn modelId="{CF18B35F-1C8B-4FA5-884E-35123F898CFD}" srcId="{EDF10130-7F8D-4DFF-AC0E-AF6E2A5978F9}" destId="{B6D75B49-FE57-4B66-9C1F-1BB8384EB5D3}" srcOrd="2" destOrd="0" parTransId="{851E10B1-47DB-417D-B632-746E51091F9B}" sibTransId="{954F3BAE-E574-4B51-A56B-1ADC22BE780B}"/>
    <dgm:cxn modelId="{18D55081-830E-42CF-A102-C5E71044F727}" type="presOf" srcId="{4E52DD55-8DE8-4C0B-8CA4-3C18F32C9AD2}" destId="{3E1C0D89-EED0-4C64-BF83-FD8E6303D568}" srcOrd="0" destOrd="0" presId="urn:microsoft.com/office/officeart/2005/8/layout/list1"/>
    <dgm:cxn modelId="{5E438417-6E3E-4CFE-967A-5841942FE819}" type="presOf" srcId="{76577E29-4099-43A8-AD02-5B50EA9D5B20}" destId="{C69E384F-0D7E-40AE-9B7B-DEFDCF0DDBFB}" srcOrd="0" destOrd="4" presId="urn:microsoft.com/office/officeart/2005/8/layout/list1"/>
    <dgm:cxn modelId="{0E37C8DC-FC62-456E-8AB9-AA55A043C8E9}" type="presOf" srcId="{54D41BA5-91EC-4349-AA78-31593B76F29A}" destId="{4BE4536C-8EA4-4EF8-96D6-AF8FF048B59F}" srcOrd="0" destOrd="0" presId="urn:microsoft.com/office/officeart/2005/8/layout/list1"/>
    <dgm:cxn modelId="{92375FB4-9FFC-4215-B18F-7ED554B3C982}" type="presParOf" srcId="{265F24AF-9FF9-40E3-BF4D-62D649647E1B}" destId="{BC25BBA0-C945-46A6-95C7-10FA209A3260}" srcOrd="0" destOrd="0" presId="urn:microsoft.com/office/officeart/2005/8/layout/list1"/>
    <dgm:cxn modelId="{E38B2781-DDC6-4A68-9096-0ECC3F6CB85C}" type="presParOf" srcId="{BC25BBA0-C945-46A6-95C7-10FA209A3260}" destId="{6A736DD3-96F2-40E2-8BF3-3CF17127B0C6}" srcOrd="0" destOrd="0" presId="urn:microsoft.com/office/officeart/2005/8/layout/list1"/>
    <dgm:cxn modelId="{C841F43E-7EC7-46B7-9A7D-6EDFDB978C7F}" type="presParOf" srcId="{BC25BBA0-C945-46A6-95C7-10FA209A3260}" destId="{D766AFA3-487B-44A4-8212-34359D8C0458}" srcOrd="1" destOrd="0" presId="urn:microsoft.com/office/officeart/2005/8/layout/list1"/>
    <dgm:cxn modelId="{C1DCE177-51FA-42C4-BA1A-493E37B413B5}" type="presParOf" srcId="{265F24AF-9FF9-40E3-BF4D-62D649647E1B}" destId="{D0D0C4E3-7BC3-478D-85C5-8B9EE96312D4}" srcOrd="1" destOrd="0" presId="urn:microsoft.com/office/officeart/2005/8/layout/list1"/>
    <dgm:cxn modelId="{B8C663B2-EB25-4649-A5DC-0C0403150262}" type="presParOf" srcId="{265F24AF-9FF9-40E3-BF4D-62D649647E1B}" destId="{3F27D681-5D08-4C8C-B5A6-B1A1993EF05F}" srcOrd="2" destOrd="0" presId="urn:microsoft.com/office/officeart/2005/8/layout/list1"/>
    <dgm:cxn modelId="{608EFC8A-4906-48DA-9E0C-B3B206E2DD9B}" type="presParOf" srcId="{265F24AF-9FF9-40E3-BF4D-62D649647E1B}" destId="{B15C5404-459C-4767-8032-999D8B6FB381}" srcOrd="3" destOrd="0" presId="urn:microsoft.com/office/officeart/2005/8/layout/list1"/>
    <dgm:cxn modelId="{E244D970-BF47-4EE5-B764-F7154CF7B11C}" type="presParOf" srcId="{265F24AF-9FF9-40E3-BF4D-62D649647E1B}" destId="{154EE4C5-AE8A-4EDF-B912-DB01A7CAF69C}" srcOrd="4" destOrd="0" presId="urn:microsoft.com/office/officeart/2005/8/layout/list1"/>
    <dgm:cxn modelId="{248257E4-46A6-48C8-B715-C59EE759AC7D}" type="presParOf" srcId="{154EE4C5-AE8A-4EDF-B912-DB01A7CAF69C}" destId="{3E1C0D89-EED0-4C64-BF83-FD8E6303D568}" srcOrd="0" destOrd="0" presId="urn:microsoft.com/office/officeart/2005/8/layout/list1"/>
    <dgm:cxn modelId="{355C3A1C-B7B3-400B-A3FD-B15B1343BC7C}" type="presParOf" srcId="{154EE4C5-AE8A-4EDF-B912-DB01A7CAF69C}" destId="{C8D80438-C3A7-4C38-AA70-2620693840E8}" srcOrd="1" destOrd="0" presId="urn:microsoft.com/office/officeart/2005/8/layout/list1"/>
    <dgm:cxn modelId="{F0191255-BACA-4987-A21B-41B2F965897D}" type="presParOf" srcId="{265F24AF-9FF9-40E3-BF4D-62D649647E1B}" destId="{91E470FB-2AE1-4BCE-B84C-B266A2502177}" srcOrd="5" destOrd="0" presId="urn:microsoft.com/office/officeart/2005/8/layout/list1"/>
    <dgm:cxn modelId="{C4B9B381-9177-48EA-AE3C-0D88FF417A12}" type="presParOf" srcId="{265F24AF-9FF9-40E3-BF4D-62D649647E1B}" destId="{C69E384F-0D7E-40AE-9B7B-DEFDCF0DDBFB}" srcOrd="6" destOrd="0" presId="urn:microsoft.com/office/officeart/2005/8/layout/list1"/>
    <dgm:cxn modelId="{91C8DBEA-3E55-46EA-AD40-BD91A68CB258}" type="presParOf" srcId="{265F24AF-9FF9-40E3-BF4D-62D649647E1B}" destId="{353B878F-A9D7-4AD7-99E2-300AF251AB2A}" srcOrd="7" destOrd="0" presId="urn:microsoft.com/office/officeart/2005/8/layout/list1"/>
    <dgm:cxn modelId="{8F1793DD-577A-4079-B60D-CBD1076E3B92}" type="presParOf" srcId="{265F24AF-9FF9-40E3-BF4D-62D649647E1B}" destId="{A831858F-AC7F-4023-9C5B-7356A25660A6}" srcOrd="8" destOrd="0" presId="urn:microsoft.com/office/officeart/2005/8/layout/list1"/>
    <dgm:cxn modelId="{2D4F6A75-B7EE-4136-A589-1118284F2090}" type="presParOf" srcId="{A831858F-AC7F-4023-9C5B-7356A25660A6}" destId="{24FD6F29-B4B6-4146-8E9C-DCDDE3FDC8B2}" srcOrd="0" destOrd="0" presId="urn:microsoft.com/office/officeart/2005/8/layout/list1"/>
    <dgm:cxn modelId="{EC994B30-FCAF-4105-A94E-0A5D8F977478}" type="presParOf" srcId="{A831858F-AC7F-4023-9C5B-7356A25660A6}" destId="{9031AD13-A485-4C23-BB8D-4EF4BDF13D02}" srcOrd="1" destOrd="0" presId="urn:microsoft.com/office/officeart/2005/8/layout/list1"/>
    <dgm:cxn modelId="{DB8E839E-E03E-4795-9732-EBED043FAD1A}" type="presParOf" srcId="{265F24AF-9FF9-40E3-BF4D-62D649647E1B}" destId="{C1D47610-9D7E-418E-83B9-31A6BF75BE97}" srcOrd="9" destOrd="0" presId="urn:microsoft.com/office/officeart/2005/8/layout/list1"/>
    <dgm:cxn modelId="{FA190B53-9F29-4134-B19A-3A366123147C}" type="presParOf" srcId="{265F24AF-9FF9-40E3-BF4D-62D649647E1B}" destId="{4BE4536C-8EA4-4EF8-96D6-AF8FF048B59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18FE22-4269-4D07-A15E-4CF0DC99675C}" type="doc">
      <dgm:prSet loTypeId="urn:microsoft.com/office/officeart/2005/8/layout/vList2" loCatId="list" qsTypeId="urn:microsoft.com/office/officeart/2005/8/quickstyle/simple5" qsCatId="simple" csTypeId="urn:microsoft.com/office/officeart/2005/8/colors/colorful4" csCatId="colorful" phldr="1"/>
      <dgm:spPr/>
      <dgm:t>
        <a:bodyPr/>
        <a:lstStyle/>
        <a:p>
          <a:endParaRPr lang="es-ES"/>
        </a:p>
      </dgm:t>
    </dgm:pt>
    <dgm:pt modelId="{1C162AC8-D872-4087-A5DF-90EDF3D298CE}">
      <dgm:prSet phldrT="[Texto]" custT="1"/>
      <dgm:spPr/>
      <dgm:t>
        <a:bodyPr/>
        <a:lstStyle/>
        <a:p>
          <a:pPr algn="ctr"/>
          <a:r>
            <a:rPr lang="es-ES" sz="2000" b="0" dirty="0" smtClean="0">
              <a:solidFill>
                <a:schemeClr val="tx1"/>
              </a:solidFill>
              <a:latin typeface="Times New Roman" panose="02020603050405020304" pitchFamily="18" charset="0"/>
              <a:cs typeface="Times New Roman" panose="02020603050405020304" pitchFamily="18" charset="0"/>
            </a:rPr>
            <a:t>RESOLUCIÓN ESPACIAL</a:t>
          </a:r>
          <a:endParaRPr lang="es-ES" sz="2000" b="0" dirty="0">
            <a:solidFill>
              <a:schemeClr val="tx1"/>
            </a:solidFill>
            <a:latin typeface="Times New Roman" panose="02020603050405020304" pitchFamily="18" charset="0"/>
            <a:cs typeface="Times New Roman" panose="02020603050405020304" pitchFamily="18" charset="0"/>
          </a:endParaRPr>
        </a:p>
      </dgm:t>
    </dgm:pt>
    <dgm:pt modelId="{50AD19DA-5760-4926-931B-2C66A76CD0C1}" type="parTrans" cxnId="{610423AC-E9F4-4205-A2E0-B9F75B2461C1}">
      <dgm:prSet/>
      <dgm:spPr/>
      <dgm:t>
        <a:bodyPr/>
        <a:lstStyle/>
        <a:p>
          <a:endParaRPr lang="es-ES" sz="2000" b="0" dirty="0">
            <a:solidFill>
              <a:schemeClr val="tx1"/>
            </a:solidFill>
          </a:endParaRPr>
        </a:p>
      </dgm:t>
    </dgm:pt>
    <dgm:pt modelId="{98021AAE-E24F-402B-8B3B-E922B4F05B54}" type="sibTrans" cxnId="{610423AC-E9F4-4205-A2E0-B9F75B2461C1}">
      <dgm:prSet/>
      <dgm:spPr/>
      <dgm:t>
        <a:bodyPr/>
        <a:lstStyle/>
        <a:p>
          <a:endParaRPr lang="es-ES" sz="2000" b="0" dirty="0">
            <a:solidFill>
              <a:schemeClr val="tx1"/>
            </a:solidFill>
          </a:endParaRPr>
        </a:p>
      </dgm:t>
    </dgm:pt>
    <dgm:pt modelId="{865EC352-C2C6-4DF4-B8F5-668E01958A82}">
      <dgm:prSet phldrT="[Texto]" custT="1"/>
      <dgm:spPr/>
      <dgm:t>
        <a:bodyPr/>
        <a:lstStyle/>
        <a:p>
          <a:pPr algn="ctr"/>
          <a:r>
            <a:rPr lang="es-ES" sz="2000" b="0" dirty="0" smtClean="0">
              <a:solidFill>
                <a:schemeClr val="tx1"/>
              </a:solidFill>
              <a:latin typeface="Times New Roman" panose="02020603050405020304" pitchFamily="18" charset="0"/>
              <a:cs typeface="Times New Roman" panose="02020603050405020304" pitchFamily="18" charset="0"/>
            </a:rPr>
            <a:t>RESOLUCIÓN ESPECTRAL</a:t>
          </a:r>
          <a:endParaRPr lang="es-ES" sz="2000" b="0" dirty="0">
            <a:solidFill>
              <a:schemeClr val="tx1"/>
            </a:solidFill>
            <a:latin typeface="Times New Roman" panose="02020603050405020304" pitchFamily="18" charset="0"/>
            <a:cs typeface="Times New Roman" panose="02020603050405020304" pitchFamily="18" charset="0"/>
          </a:endParaRPr>
        </a:p>
      </dgm:t>
    </dgm:pt>
    <dgm:pt modelId="{C0C2F647-36FC-4ED3-BE5A-4045E68660EE}" type="parTrans" cxnId="{7269A238-AB71-45C6-9116-F170345AB169}">
      <dgm:prSet/>
      <dgm:spPr/>
      <dgm:t>
        <a:bodyPr/>
        <a:lstStyle/>
        <a:p>
          <a:endParaRPr lang="es-ES" sz="2000" b="0" dirty="0">
            <a:solidFill>
              <a:schemeClr val="tx1"/>
            </a:solidFill>
          </a:endParaRPr>
        </a:p>
      </dgm:t>
    </dgm:pt>
    <dgm:pt modelId="{114DFAA4-3E46-4B61-BC52-98052F92A541}" type="sibTrans" cxnId="{7269A238-AB71-45C6-9116-F170345AB169}">
      <dgm:prSet/>
      <dgm:spPr/>
      <dgm:t>
        <a:bodyPr/>
        <a:lstStyle/>
        <a:p>
          <a:endParaRPr lang="es-ES" sz="2000" b="0" dirty="0">
            <a:solidFill>
              <a:schemeClr val="tx1"/>
            </a:solidFill>
          </a:endParaRPr>
        </a:p>
      </dgm:t>
    </dgm:pt>
    <dgm:pt modelId="{A5468481-F92B-4D0E-B14D-DF168964973B}">
      <dgm:prSet phldrT="[Texto]" custT="1"/>
      <dgm:spPr/>
      <dgm:t>
        <a:bodyPr/>
        <a:lstStyle/>
        <a:p>
          <a:pPr algn="ctr"/>
          <a:r>
            <a:rPr lang="es-ES" sz="2000" b="0" dirty="0" smtClean="0">
              <a:solidFill>
                <a:schemeClr val="tx1"/>
              </a:solidFill>
              <a:latin typeface="Times New Roman" panose="02020603050405020304" pitchFamily="18" charset="0"/>
              <a:cs typeface="Times New Roman" panose="02020603050405020304" pitchFamily="18" charset="0"/>
            </a:rPr>
            <a:t>RESOLUCIÓN RADIOMÉTRICA</a:t>
          </a:r>
          <a:endParaRPr lang="es-ES" sz="2000" b="0" dirty="0">
            <a:solidFill>
              <a:schemeClr val="tx1"/>
            </a:solidFill>
            <a:latin typeface="Times New Roman" panose="02020603050405020304" pitchFamily="18" charset="0"/>
            <a:cs typeface="Times New Roman" panose="02020603050405020304" pitchFamily="18" charset="0"/>
          </a:endParaRPr>
        </a:p>
      </dgm:t>
    </dgm:pt>
    <dgm:pt modelId="{E85EF495-C059-4298-8CA9-EB10C7D51A52}" type="parTrans" cxnId="{A7A4F474-15FA-4B96-88DE-1A9D99BFD363}">
      <dgm:prSet/>
      <dgm:spPr/>
      <dgm:t>
        <a:bodyPr/>
        <a:lstStyle/>
        <a:p>
          <a:endParaRPr lang="es-ES" sz="2000" b="0" dirty="0">
            <a:solidFill>
              <a:schemeClr val="tx1"/>
            </a:solidFill>
          </a:endParaRPr>
        </a:p>
      </dgm:t>
    </dgm:pt>
    <dgm:pt modelId="{4953D244-E80E-49E8-9AE3-737762B4D52B}" type="sibTrans" cxnId="{A7A4F474-15FA-4B96-88DE-1A9D99BFD363}">
      <dgm:prSet/>
      <dgm:spPr/>
      <dgm:t>
        <a:bodyPr/>
        <a:lstStyle/>
        <a:p>
          <a:endParaRPr lang="es-ES" sz="2000" b="0" dirty="0">
            <a:solidFill>
              <a:schemeClr val="tx1"/>
            </a:solidFill>
          </a:endParaRPr>
        </a:p>
      </dgm:t>
    </dgm:pt>
    <dgm:pt modelId="{76B15F9E-D08B-4B45-BC3E-8AE6027B37D5}">
      <dgm:prSet phldrT="[Texto]" custT="1"/>
      <dgm:spPr/>
      <dgm:t>
        <a:bodyPr/>
        <a:lstStyle/>
        <a:p>
          <a:pPr algn="ctr"/>
          <a:r>
            <a:rPr lang="es-ES" sz="2000" b="0" dirty="0" smtClean="0">
              <a:solidFill>
                <a:schemeClr val="tx1"/>
              </a:solidFill>
              <a:latin typeface="Times New Roman" panose="02020603050405020304" pitchFamily="18" charset="0"/>
              <a:cs typeface="Times New Roman" panose="02020603050405020304" pitchFamily="18" charset="0"/>
            </a:rPr>
            <a:t>RESOLUCIÓN TEMPORAL</a:t>
          </a:r>
          <a:endParaRPr lang="es-ES" sz="2000" b="0" dirty="0">
            <a:solidFill>
              <a:schemeClr val="tx1"/>
            </a:solidFill>
            <a:latin typeface="Times New Roman" panose="02020603050405020304" pitchFamily="18" charset="0"/>
            <a:cs typeface="Times New Roman" panose="02020603050405020304" pitchFamily="18" charset="0"/>
          </a:endParaRPr>
        </a:p>
      </dgm:t>
    </dgm:pt>
    <dgm:pt modelId="{A8C20A86-8481-4AD5-98E7-EBE55A11FB8B}" type="parTrans" cxnId="{C4E218C0-504D-4DCC-A239-FBDDEA456321}">
      <dgm:prSet/>
      <dgm:spPr/>
      <dgm:t>
        <a:bodyPr/>
        <a:lstStyle/>
        <a:p>
          <a:endParaRPr lang="es-ES" sz="2000" b="0" dirty="0">
            <a:solidFill>
              <a:schemeClr val="tx1"/>
            </a:solidFill>
          </a:endParaRPr>
        </a:p>
      </dgm:t>
    </dgm:pt>
    <dgm:pt modelId="{0D552546-2972-4C32-A845-704C392835C0}" type="sibTrans" cxnId="{C4E218C0-504D-4DCC-A239-FBDDEA456321}">
      <dgm:prSet/>
      <dgm:spPr/>
      <dgm:t>
        <a:bodyPr/>
        <a:lstStyle/>
        <a:p>
          <a:endParaRPr lang="es-ES" sz="2000" b="0" dirty="0">
            <a:solidFill>
              <a:schemeClr val="tx1"/>
            </a:solidFill>
          </a:endParaRPr>
        </a:p>
      </dgm:t>
    </dgm:pt>
    <dgm:pt modelId="{1D074D60-A35D-4C99-834F-C951FE594319}">
      <dgm:prSet phldrT="[Texto]" custT="1"/>
      <dgm:spPr/>
      <dgm:t>
        <a:bodyPr/>
        <a:lstStyle/>
        <a:p>
          <a:pPr algn="ctr"/>
          <a:r>
            <a:rPr lang="es-ES" sz="2000" b="0" dirty="0" smtClean="0">
              <a:solidFill>
                <a:schemeClr val="tx1"/>
              </a:solidFill>
              <a:latin typeface="Times New Roman" panose="02020603050405020304" pitchFamily="18" charset="0"/>
              <a:cs typeface="Times New Roman" panose="02020603050405020304" pitchFamily="18" charset="0"/>
            </a:rPr>
            <a:t>DIFUSIÓN </a:t>
          </a:r>
          <a:endParaRPr lang="es-ES" sz="2000" b="0" dirty="0">
            <a:solidFill>
              <a:schemeClr val="tx1"/>
            </a:solidFill>
            <a:latin typeface="Times New Roman" panose="02020603050405020304" pitchFamily="18" charset="0"/>
            <a:cs typeface="Times New Roman" panose="02020603050405020304" pitchFamily="18" charset="0"/>
          </a:endParaRPr>
        </a:p>
      </dgm:t>
    </dgm:pt>
    <dgm:pt modelId="{1A09EF77-67BD-45FA-9BCF-6759596506EB}" type="parTrans" cxnId="{622E410D-2B06-4387-8F21-0C296271083C}">
      <dgm:prSet/>
      <dgm:spPr/>
      <dgm:t>
        <a:bodyPr/>
        <a:lstStyle/>
        <a:p>
          <a:endParaRPr lang="es-ES" sz="2000" b="0" dirty="0">
            <a:solidFill>
              <a:schemeClr val="tx1"/>
            </a:solidFill>
          </a:endParaRPr>
        </a:p>
      </dgm:t>
    </dgm:pt>
    <dgm:pt modelId="{FCCE2719-9CF5-42DD-8174-98A16A59CDC1}" type="sibTrans" cxnId="{622E410D-2B06-4387-8F21-0C296271083C}">
      <dgm:prSet/>
      <dgm:spPr/>
      <dgm:t>
        <a:bodyPr/>
        <a:lstStyle/>
        <a:p>
          <a:endParaRPr lang="es-ES" sz="2000" b="0" dirty="0">
            <a:solidFill>
              <a:schemeClr val="tx1"/>
            </a:solidFill>
          </a:endParaRPr>
        </a:p>
      </dgm:t>
    </dgm:pt>
    <dgm:pt modelId="{D7EB477B-74FC-46D5-A9E6-A4AF20EC4300}" type="pres">
      <dgm:prSet presAssocID="{2918FE22-4269-4D07-A15E-4CF0DC99675C}" presName="linear" presStyleCnt="0">
        <dgm:presLayoutVars>
          <dgm:animLvl val="lvl"/>
          <dgm:resizeHandles val="exact"/>
        </dgm:presLayoutVars>
      </dgm:prSet>
      <dgm:spPr/>
      <dgm:t>
        <a:bodyPr/>
        <a:lstStyle/>
        <a:p>
          <a:endParaRPr lang="es-ES"/>
        </a:p>
      </dgm:t>
    </dgm:pt>
    <dgm:pt modelId="{E823D2BB-B1B8-4E5F-8992-3B1269BDBABE}" type="pres">
      <dgm:prSet presAssocID="{1C162AC8-D872-4087-A5DF-90EDF3D298CE}" presName="parentText" presStyleLbl="node1" presStyleIdx="0" presStyleCnt="5">
        <dgm:presLayoutVars>
          <dgm:chMax val="0"/>
          <dgm:bulletEnabled val="1"/>
        </dgm:presLayoutVars>
      </dgm:prSet>
      <dgm:spPr/>
      <dgm:t>
        <a:bodyPr/>
        <a:lstStyle/>
        <a:p>
          <a:endParaRPr lang="es-ES"/>
        </a:p>
      </dgm:t>
    </dgm:pt>
    <dgm:pt modelId="{ADA1E5C8-4915-4A75-B2C0-46CF09256284}" type="pres">
      <dgm:prSet presAssocID="{98021AAE-E24F-402B-8B3B-E922B4F05B54}" presName="spacer" presStyleCnt="0"/>
      <dgm:spPr/>
      <dgm:t>
        <a:bodyPr/>
        <a:lstStyle/>
        <a:p>
          <a:endParaRPr lang="es-ES"/>
        </a:p>
      </dgm:t>
    </dgm:pt>
    <dgm:pt modelId="{38E99C86-E8AC-4FC9-A0E8-93394B097E2A}" type="pres">
      <dgm:prSet presAssocID="{865EC352-C2C6-4DF4-B8F5-668E01958A82}" presName="parentText" presStyleLbl="node1" presStyleIdx="1" presStyleCnt="5">
        <dgm:presLayoutVars>
          <dgm:chMax val="0"/>
          <dgm:bulletEnabled val="1"/>
        </dgm:presLayoutVars>
      </dgm:prSet>
      <dgm:spPr/>
      <dgm:t>
        <a:bodyPr/>
        <a:lstStyle/>
        <a:p>
          <a:endParaRPr lang="es-ES"/>
        </a:p>
      </dgm:t>
    </dgm:pt>
    <dgm:pt modelId="{C09C8280-DE65-42B0-972F-B473AC5EE89C}" type="pres">
      <dgm:prSet presAssocID="{114DFAA4-3E46-4B61-BC52-98052F92A541}" presName="spacer" presStyleCnt="0"/>
      <dgm:spPr/>
      <dgm:t>
        <a:bodyPr/>
        <a:lstStyle/>
        <a:p>
          <a:endParaRPr lang="es-ES"/>
        </a:p>
      </dgm:t>
    </dgm:pt>
    <dgm:pt modelId="{945DCBE2-414F-420B-BEB6-B0BD0398DA7B}" type="pres">
      <dgm:prSet presAssocID="{A5468481-F92B-4D0E-B14D-DF168964973B}" presName="parentText" presStyleLbl="node1" presStyleIdx="2" presStyleCnt="5">
        <dgm:presLayoutVars>
          <dgm:chMax val="0"/>
          <dgm:bulletEnabled val="1"/>
        </dgm:presLayoutVars>
      </dgm:prSet>
      <dgm:spPr/>
      <dgm:t>
        <a:bodyPr/>
        <a:lstStyle/>
        <a:p>
          <a:endParaRPr lang="es-ES"/>
        </a:p>
      </dgm:t>
    </dgm:pt>
    <dgm:pt modelId="{F65C52CE-8A87-4B54-8DAA-20E0E92DE6B5}" type="pres">
      <dgm:prSet presAssocID="{4953D244-E80E-49E8-9AE3-737762B4D52B}" presName="spacer" presStyleCnt="0"/>
      <dgm:spPr/>
      <dgm:t>
        <a:bodyPr/>
        <a:lstStyle/>
        <a:p>
          <a:endParaRPr lang="es-ES"/>
        </a:p>
      </dgm:t>
    </dgm:pt>
    <dgm:pt modelId="{2D13D4B7-B180-4BB0-B187-4333663A3FE5}" type="pres">
      <dgm:prSet presAssocID="{76B15F9E-D08B-4B45-BC3E-8AE6027B37D5}" presName="parentText" presStyleLbl="node1" presStyleIdx="3" presStyleCnt="5">
        <dgm:presLayoutVars>
          <dgm:chMax val="0"/>
          <dgm:bulletEnabled val="1"/>
        </dgm:presLayoutVars>
      </dgm:prSet>
      <dgm:spPr/>
      <dgm:t>
        <a:bodyPr/>
        <a:lstStyle/>
        <a:p>
          <a:endParaRPr lang="es-ES"/>
        </a:p>
      </dgm:t>
    </dgm:pt>
    <dgm:pt modelId="{29CA22F8-DFBD-4A9C-9293-87162BDAC324}" type="pres">
      <dgm:prSet presAssocID="{0D552546-2972-4C32-A845-704C392835C0}" presName="spacer" presStyleCnt="0"/>
      <dgm:spPr/>
      <dgm:t>
        <a:bodyPr/>
        <a:lstStyle/>
        <a:p>
          <a:endParaRPr lang="es-ES"/>
        </a:p>
      </dgm:t>
    </dgm:pt>
    <dgm:pt modelId="{754A28E3-FB3D-41E1-B9F8-B3F83E49783D}" type="pres">
      <dgm:prSet presAssocID="{1D074D60-A35D-4C99-834F-C951FE594319}" presName="parentText" presStyleLbl="node1" presStyleIdx="4" presStyleCnt="5">
        <dgm:presLayoutVars>
          <dgm:chMax val="0"/>
          <dgm:bulletEnabled val="1"/>
        </dgm:presLayoutVars>
      </dgm:prSet>
      <dgm:spPr/>
      <dgm:t>
        <a:bodyPr/>
        <a:lstStyle/>
        <a:p>
          <a:endParaRPr lang="es-ES"/>
        </a:p>
      </dgm:t>
    </dgm:pt>
  </dgm:ptLst>
  <dgm:cxnLst>
    <dgm:cxn modelId="{F10F8E39-2B04-4510-BFAC-A71D75747ED2}" type="presOf" srcId="{865EC352-C2C6-4DF4-B8F5-668E01958A82}" destId="{38E99C86-E8AC-4FC9-A0E8-93394B097E2A}" srcOrd="0" destOrd="0" presId="urn:microsoft.com/office/officeart/2005/8/layout/vList2"/>
    <dgm:cxn modelId="{2F95D70F-E575-4D2C-8525-7661D92A8BEC}" type="presOf" srcId="{76B15F9E-D08B-4B45-BC3E-8AE6027B37D5}" destId="{2D13D4B7-B180-4BB0-B187-4333663A3FE5}" srcOrd="0" destOrd="0" presId="urn:microsoft.com/office/officeart/2005/8/layout/vList2"/>
    <dgm:cxn modelId="{C4E218C0-504D-4DCC-A239-FBDDEA456321}" srcId="{2918FE22-4269-4D07-A15E-4CF0DC99675C}" destId="{76B15F9E-D08B-4B45-BC3E-8AE6027B37D5}" srcOrd="3" destOrd="0" parTransId="{A8C20A86-8481-4AD5-98E7-EBE55A11FB8B}" sibTransId="{0D552546-2972-4C32-A845-704C392835C0}"/>
    <dgm:cxn modelId="{0C0FF55F-A15B-43DF-9A7A-A2B30C6B0E96}" type="presOf" srcId="{2918FE22-4269-4D07-A15E-4CF0DC99675C}" destId="{D7EB477B-74FC-46D5-A9E6-A4AF20EC4300}" srcOrd="0" destOrd="0" presId="urn:microsoft.com/office/officeart/2005/8/layout/vList2"/>
    <dgm:cxn modelId="{610423AC-E9F4-4205-A2E0-B9F75B2461C1}" srcId="{2918FE22-4269-4D07-A15E-4CF0DC99675C}" destId="{1C162AC8-D872-4087-A5DF-90EDF3D298CE}" srcOrd="0" destOrd="0" parTransId="{50AD19DA-5760-4926-931B-2C66A76CD0C1}" sibTransId="{98021AAE-E24F-402B-8B3B-E922B4F05B54}"/>
    <dgm:cxn modelId="{A7A4F474-15FA-4B96-88DE-1A9D99BFD363}" srcId="{2918FE22-4269-4D07-A15E-4CF0DC99675C}" destId="{A5468481-F92B-4D0E-B14D-DF168964973B}" srcOrd="2" destOrd="0" parTransId="{E85EF495-C059-4298-8CA9-EB10C7D51A52}" sibTransId="{4953D244-E80E-49E8-9AE3-737762B4D52B}"/>
    <dgm:cxn modelId="{3CD420AA-D41A-499D-AF77-E3C2898BF4C2}" type="presOf" srcId="{1C162AC8-D872-4087-A5DF-90EDF3D298CE}" destId="{E823D2BB-B1B8-4E5F-8992-3B1269BDBABE}" srcOrd="0" destOrd="0" presId="urn:microsoft.com/office/officeart/2005/8/layout/vList2"/>
    <dgm:cxn modelId="{622E410D-2B06-4387-8F21-0C296271083C}" srcId="{2918FE22-4269-4D07-A15E-4CF0DC99675C}" destId="{1D074D60-A35D-4C99-834F-C951FE594319}" srcOrd="4" destOrd="0" parTransId="{1A09EF77-67BD-45FA-9BCF-6759596506EB}" sibTransId="{FCCE2719-9CF5-42DD-8174-98A16A59CDC1}"/>
    <dgm:cxn modelId="{6EDE6518-A792-47EE-9ACE-90597345D102}" type="presOf" srcId="{A5468481-F92B-4D0E-B14D-DF168964973B}" destId="{945DCBE2-414F-420B-BEB6-B0BD0398DA7B}" srcOrd="0" destOrd="0" presId="urn:microsoft.com/office/officeart/2005/8/layout/vList2"/>
    <dgm:cxn modelId="{E7506A8C-4212-4B22-AAF3-5A1E4055F32A}" type="presOf" srcId="{1D074D60-A35D-4C99-834F-C951FE594319}" destId="{754A28E3-FB3D-41E1-B9F8-B3F83E49783D}" srcOrd="0" destOrd="0" presId="urn:microsoft.com/office/officeart/2005/8/layout/vList2"/>
    <dgm:cxn modelId="{7269A238-AB71-45C6-9116-F170345AB169}" srcId="{2918FE22-4269-4D07-A15E-4CF0DC99675C}" destId="{865EC352-C2C6-4DF4-B8F5-668E01958A82}" srcOrd="1" destOrd="0" parTransId="{C0C2F647-36FC-4ED3-BE5A-4045E68660EE}" sibTransId="{114DFAA4-3E46-4B61-BC52-98052F92A541}"/>
    <dgm:cxn modelId="{1C0A2D39-7509-499C-B605-223BCF1D6B5F}" type="presParOf" srcId="{D7EB477B-74FC-46D5-A9E6-A4AF20EC4300}" destId="{E823D2BB-B1B8-4E5F-8992-3B1269BDBABE}" srcOrd="0" destOrd="0" presId="urn:microsoft.com/office/officeart/2005/8/layout/vList2"/>
    <dgm:cxn modelId="{C0F4586A-808D-4B5E-871F-D50E322D56F7}" type="presParOf" srcId="{D7EB477B-74FC-46D5-A9E6-A4AF20EC4300}" destId="{ADA1E5C8-4915-4A75-B2C0-46CF09256284}" srcOrd="1" destOrd="0" presId="urn:microsoft.com/office/officeart/2005/8/layout/vList2"/>
    <dgm:cxn modelId="{0553FEC2-15AE-418A-88EE-3162985C6F61}" type="presParOf" srcId="{D7EB477B-74FC-46D5-A9E6-A4AF20EC4300}" destId="{38E99C86-E8AC-4FC9-A0E8-93394B097E2A}" srcOrd="2" destOrd="0" presId="urn:microsoft.com/office/officeart/2005/8/layout/vList2"/>
    <dgm:cxn modelId="{6FBFE4AE-ADDA-4B54-92E2-0554F60FE10B}" type="presParOf" srcId="{D7EB477B-74FC-46D5-A9E6-A4AF20EC4300}" destId="{C09C8280-DE65-42B0-972F-B473AC5EE89C}" srcOrd="3" destOrd="0" presId="urn:microsoft.com/office/officeart/2005/8/layout/vList2"/>
    <dgm:cxn modelId="{B296547A-C143-4EFE-A4FA-0F6B614947F6}" type="presParOf" srcId="{D7EB477B-74FC-46D5-A9E6-A4AF20EC4300}" destId="{945DCBE2-414F-420B-BEB6-B0BD0398DA7B}" srcOrd="4" destOrd="0" presId="urn:microsoft.com/office/officeart/2005/8/layout/vList2"/>
    <dgm:cxn modelId="{869B5B71-7BA6-4685-8829-34CC55AD4DE6}" type="presParOf" srcId="{D7EB477B-74FC-46D5-A9E6-A4AF20EC4300}" destId="{F65C52CE-8A87-4B54-8DAA-20E0E92DE6B5}" srcOrd="5" destOrd="0" presId="urn:microsoft.com/office/officeart/2005/8/layout/vList2"/>
    <dgm:cxn modelId="{51C73543-A5EA-4AB0-A976-1B930CA8BC3A}" type="presParOf" srcId="{D7EB477B-74FC-46D5-A9E6-A4AF20EC4300}" destId="{2D13D4B7-B180-4BB0-B187-4333663A3FE5}" srcOrd="6" destOrd="0" presId="urn:microsoft.com/office/officeart/2005/8/layout/vList2"/>
    <dgm:cxn modelId="{9F0E02F2-FFF9-4D0C-BD4F-F072766AC26E}" type="presParOf" srcId="{D7EB477B-74FC-46D5-A9E6-A4AF20EC4300}" destId="{29CA22F8-DFBD-4A9C-9293-87162BDAC324}" srcOrd="7" destOrd="0" presId="urn:microsoft.com/office/officeart/2005/8/layout/vList2"/>
    <dgm:cxn modelId="{717F3B60-E808-4D69-B952-3A7E3023F547}" type="presParOf" srcId="{D7EB477B-74FC-46D5-A9E6-A4AF20EC4300}" destId="{754A28E3-FB3D-41E1-B9F8-B3F83E49783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6FA0ED-12D3-4160-A412-A445A6F91792}" type="doc">
      <dgm:prSet loTypeId="urn:microsoft.com/office/officeart/2008/layout/BendingPictureSemiTransparentText" loCatId="picture" qsTypeId="urn:microsoft.com/office/officeart/2005/8/quickstyle/simple1" qsCatId="simple" csTypeId="urn:microsoft.com/office/officeart/2005/8/colors/colorful4" csCatId="colorful" phldr="1"/>
      <dgm:spPr/>
    </dgm:pt>
    <dgm:pt modelId="{7AB59B9D-F56E-414A-9700-1B9258723D76}">
      <dgm:prSet phldrT="[Texto]" custT="1"/>
      <dgm:spPr/>
      <dgm:t>
        <a:bodyPr/>
        <a:lstStyle/>
        <a:p>
          <a:r>
            <a:rPr lang="es-ES" sz="1800" dirty="0" smtClean="0">
              <a:solidFill>
                <a:schemeClr val="tx1"/>
              </a:solidFill>
            </a:rPr>
            <a:t>21 de junio de 2013</a:t>
          </a:r>
          <a:endParaRPr lang="es-ES" sz="1800" dirty="0">
            <a:solidFill>
              <a:schemeClr val="tx1"/>
            </a:solidFill>
          </a:endParaRPr>
        </a:p>
      </dgm:t>
    </dgm:pt>
    <dgm:pt modelId="{4D415FDC-FE1F-4190-A2F8-DC1B0FA4C716}" type="parTrans" cxnId="{88D454B2-EC46-43A1-914D-4C90A7B445A2}">
      <dgm:prSet/>
      <dgm:spPr/>
      <dgm:t>
        <a:bodyPr/>
        <a:lstStyle/>
        <a:p>
          <a:endParaRPr lang="es-ES" sz="1800">
            <a:solidFill>
              <a:schemeClr val="tx1"/>
            </a:solidFill>
          </a:endParaRPr>
        </a:p>
      </dgm:t>
    </dgm:pt>
    <dgm:pt modelId="{4AA84271-700D-4939-8F43-0925D2A7C7FD}" type="sibTrans" cxnId="{88D454B2-EC46-43A1-914D-4C90A7B445A2}">
      <dgm:prSet custT="1"/>
      <dgm:spPr/>
      <dgm:t>
        <a:bodyPr/>
        <a:lstStyle/>
        <a:p>
          <a:endParaRPr lang="es-ES" sz="1800">
            <a:solidFill>
              <a:schemeClr val="tx1"/>
            </a:solidFill>
          </a:endParaRPr>
        </a:p>
      </dgm:t>
    </dgm:pt>
    <dgm:pt modelId="{24694083-B9D5-4EAE-B873-8815DDD48727}">
      <dgm:prSet phldrT="[Texto]" custT="1"/>
      <dgm:spPr/>
      <dgm:t>
        <a:bodyPr/>
        <a:lstStyle/>
        <a:p>
          <a:r>
            <a:rPr lang="es-ES" sz="1800" dirty="0" smtClean="0">
              <a:solidFill>
                <a:schemeClr val="tx1"/>
              </a:solidFill>
            </a:rPr>
            <a:t>26 de julio de 2014</a:t>
          </a:r>
          <a:endParaRPr lang="es-ES" sz="1800" dirty="0">
            <a:solidFill>
              <a:schemeClr val="tx1"/>
            </a:solidFill>
          </a:endParaRPr>
        </a:p>
      </dgm:t>
    </dgm:pt>
    <dgm:pt modelId="{F4F5CF73-8643-42B9-9B24-1F58F8986451}" type="parTrans" cxnId="{D9769DD3-6BF9-4C2E-8AD4-EC7CC88A1BF1}">
      <dgm:prSet/>
      <dgm:spPr/>
      <dgm:t>
        <a:bodyPr/>
        <a:lstStyle/>
        <a:p>
          <a:endParaRPr lang="es-ES" sz="1800">
            <a:solidFill>
              <a:schemeClr val="tx1"/>
            </a:solidFill>
          </a:endParaRPr>
        </a:p>
      </dgm:t>
    </dgm:pt>
    <dgm:pt modelId="{CC858991-F8A9-423E-B984-B5B0B563E0EE}" type="sibTrans" cxnId="{D9769DD3-6BF9-4C2E-8AD4-EC7CC88A1BF1}">
      <dgm:prSet custT="1"/>
      <dgm:spPr/>
      <dgm:t>
        <a:bodyPr/>
        <a:lstStyle/>
        <a:p>
          <a:endParaRPr lang="es-ES" sz="1800">
            <a:solidFill>
              <a:schemeClr val="tx1"/>
            </a:solidFill>
          </a:endParaRPr>
        </a:p>
      </dgm:t>
    </dgm:pt>
    <dgm:pt modelId="{466B3AF7-7416-4CDE-93C6-96B18D7AB6F2}">
      <dgm:prSet phldrT="[Texto]" custT="1"/>
      <dgm:spPr/>
      <dgm:t>
        <a:bodyPr/>
        <a:lstStyle/>
        <a:p>
          <a:r>
            <a:rPr lang="es-ES" sz="1800" dirty="0" smtClean="0">
              <a:solidFill>
                <a:schemeClr val="tx1"/>
              </a:solidFill>
            </a:rPr>
            <a:t>11 de junio de 2015</a:t>
          </a:r>
          <a:endParaRPr lang="es-ES" sz="1800" dirty="0">
            <a:solidFill>
              <a:schemeClr val="tx1"/>
            </a:solidFill>
          </a:endParaRPr>
        </a:p>
      </dgm:t>
    </dgm:pt>
    <dgm:pt modelId="{593C87E6-1150-459F-A6C5-7DDC40641918}" type="parTrans" cxnId="{2F58AC6A-D007-47CB-A216-1B926DB7C979}">
      <dgm:prSet/>
      <dgm:spPr/>
      <dgm:t>
        <a:bodyPr/>
        <a:lstStyle/>
        <a:p>
          <a:endParaRPr lang="es-ES" sz="1800">
            <a:solidFill>
              <a:schemeClr val="tx1"/>
            </a:solidFill>
          </a:endParaRPr>
        </a:p>
      </dgm:t>
    </dgm:pt>
    <dgm:pt modelId="{26276EC9-178A-446E-803D-69D6F992E941}" type="sibTrans" cxnId="{2F58AC6A-D007-47CB-A216-1B926DB7C979}">
      <dgm:prSet/>
      <dgm:spPr/>
      <dgm:t>
        <a:bodyPr/>
        <a:lstStyle/>
        <a:p>
          <a:endParaRPr lang="es-ES" sz="1800">
            <a:solidFill>
              <a:schemeClr val="tx1"/>
            </a:solidFill>
          </a:endParaRPr>
        </a:p>
      </dgm:t>
    </dgm:pt>
    <dgm:pt modelId="{93DE83C4-ADD3-4202-8B8D-DFA770100D1B}" type="pres">
      <dgm:prSet presAssocID="{326FA0ED-12D3-4160-A412-A445A6F91792}" presName="Name0" presStyleCnt="0">
        <dgm:presLayoutVars>
          <dgm:dir/>
          <dgm:resizeHandles val="exact"/>
        </dgm:presLayoutVars>
      </dgm:prSet>
      <dgm:spPr/>
    </dgm:pt>
    <dgm:pt modelId="{EF0FF298-35C7-414D-93E3-2E4128C5F1C9}" type="pres">
      <dgm:prSet presAssocID="{7AB59B9D-F56E-414A-9700-1B9258723D76}" presName="composite" presStyleCnt="0"/>
      <dgm:spPr/>
    </dgm:pt>
    <dgm:pt modelId="{3B74991D-8D7D-49D2-A887-F8FDDA1A8C94}" type="pres">
      <dgm:prSet presAssocID="{7AB59B9D-F56E-414A-9700-1B9258723D76}" presName="rect1" presStyleLbl="bgShp" presStyleIdx="0" presStyleCnt="3" custScaleX="100000" custScaleY="112746"/>
      <dgm:spPr>
        <a:blipFill rotWithShape="1">
          <a:blip xmlns:r="http://schemas.openxmlformats.org/officeDocument/2006/relationships" r:embed="rId1"/>
          <a:stretch>
            <a:fillRect/>
          </a:stretch>
        </a:blipFill>
      </dgm:spPr>
    </dgm:pt>
    <dgm:pt modelId="{83660782-5526-4C39-A261-37D1FD8DCDBB}" type="pres">
      <dgm:prSet presAssocID="{7AB59B9D-F56E-414A-9700-1B9258723D76}" presName="rect2" presStyleLbl="trBgShp" presStyleIdx="0" presStyleCnt="3" custScaleY="68939" custLinFactY="37282" custLinFactNeighborY="100000">
        <dgm:presLayoutVars>
          <dgm:bulletEnabled val="1"/>
        </dgm:presLayoutVars>
      </dgm:prSet>
      <dgm:spPr/>
      <dgm:t>
        <a:bodyPr/>
        <a:lstStyle/>
        <a:p>
          <a:endParaRPr lang="es-ES"/>
        </a:p>
      </dgm:t>
    </dgm:pt>
    <dgm:pt modelId="{95E59EF0-A283-488C-AAF0-83BAB0455001}" type="pres">
      <dgm:prSet presAssocID="{4AA84271-700D-4939-8F43-0925D2A7C7FD}" presName="sibTrans" presStyleCnt="0"/>
      <dgm:spPr/>
    </dgm:pt>
    <dgm:pt modelId="{80519B97-8705-4F23-91BF-2DB664754089}" type="pres">
      <dgm:prSet presAssocID="{24694083-B9D5-4EAE-B873-8815DDD48727}" presName="composite" presStyleCnt="0"/>
      <dgm:spPr/>
    </dgm:pt>
    <dgm:pt modelId="{8E91FF75-3245-4DF4-932B-59E51F7C365D}" type="pres">
      <dgm:prSet presAssocID="{24694083-B9D5-4EAE-B873-8815DDD48727}" presName="rect1" presStyleLbl="bgShp" presStyleIdx="1" presStyleCnt="3" custScaleX="100000" custScaleY="112746"/>
      <dgm:spPr>
        <a:blipFill rotWithShape="1">
          <a:blip xmlns:r="http://schemas.openxmlformats.org/officeDocument/2006/relationships" r:embed="rId2"/>
          <a:stretch>
            <a:fillRect/>
          </a:stretch>
        </a:blipFill>
      </dgm:spPr>
    </dgm:pt>
    <dgm:pt modelId="{8240489E-D44D-4635-87A3-32E56641720B}" type="pres">
      <dgm:prSet presAssocID="{24694083-B9D5-4EAE-B873-8815DDD48727}" presName="rect2" presStyleLbl="trBgShp" presStyleIdx="1" presStyleCnt="3" custScaleY="68939" custLinFactY="37282" custLinFactNeighborY="100000">
        <dgm:presLayoutVars>
          <dgm:bulletEnabled val="1"/>
        </dgm:presLayoutVars>
      </dgm:prSet>
      <dgm:spPr/>
      <dgm:t>
        <a:bodyPr/>
        <a:lstStyle/>
        <a:p>
          <a:endParaRPr lang="es-ES"/>
        </a:p>
      </dgm:t>
    </dgm:pt>
    <dgm:pt modelId="{AFC37A92-2400-4C0A-B9C9-D2A5EB430A77}" type="pres">
      <dgm:prSet presAssocID="{CC858991-F8A9-423E-B984-B5B0B563E0EE}" presName="sibTrans" presStyleCnt="0"/>
      <dgm:spPr/>
    </dgm:pt>
    <dgm:pt modelId="{A1D52FC0-5BD5-442E-BC13-8A75B4BCA760}" type="pres">
      <dgm:prSet presAssocID="{466B3AF7-7416-4CDE-93C6-96B18D7AB6F2}" presName="composite" presStyleCnt="0"/>
      <dgm:spPr/>
    </dgm:pt>
    <dgm:pt modelId="{BB8527E6-F530-404D-A4FC-D6F57A079BCF}" type="pres">
      <dgm:prSet presAssocID="{466B3AF7-7416-4CDE-93C6-96B18D7AB6F2}" presName="rect1" presStyleLbl="bgShp" presStyleIdx="2" presStyleCnt="3" custScaleX="100000" custScaleY="112746"/>
      <dgm:spPr>
        <a:blipFill rotWithShape="1">
          <a:blip xmlns:r="http://schemas.openxmlformats.org/officeDocument/2006/relationships" r:embed="rId3"/>
          <a:stretch>
            <a:fillRect/>
          </a:stretch>
        </a:blipFill>
      </dgm:spPr>
    </dgm:pt>
    <dgm:pt modelId="{D12F6E47-00B8-4ACA-9677-60BF5D157A36}" type="pres">
      <dgm:prSet presAssocID="{466B3AF7-7416-4CDE-93C6-96B18D7AB6F2}" presName="rect2" presStyleLbl="trBgShp" presStyleIdx="2" presStyleCnt="3" custScaleY="68939" custLinFactY="37282" custLinFactNeighborY="100000">
        <dgm:presLayoutVars>
          <dgm:bulletEnabled val="1"/>
        </dgm:presLayoutVars>
      </dgm:prSet>
      <dgm:spPr/>
      <dgm:t>
        <a:bodyPr/>
        <a:lstStyle/>
        <a:p>
          <a:endParaRPr lang="es-ES"/>
        </a:p>
      </dgm:t>
    </dgm:pt>
  </dgm:ptLst>
  <dgm:cxnLst>
    <dgm:cxn modelId="{88D454B2-EC46-43A1-914D-4C90A7B445A2}" srcId="{326FA0ED-12D3-4160-A412-A445A6F91792}" destId="{7AB59B9D-F56E-414A-9700-1B9258723D76}" srcOrd="0" destOrd="0" parTransId="{4D415FDC-FE1F-4190-A2F8-DC1B0FA4C716}" sibTransId="{4AA84271-700D-4939-8F43-0925D2A7C7FD}"/>
    <dgm:cxn modelId="{C39A87B5-E9F2-44C5-AB4A-2803C66C3C66}" type="presOf" srcId="{326FA0ED-12D3-4160-A412-A445A6F91792}" destId="{93DE83C4-ADD3-4202-8B8D-DFA770100D1B}" srcOrd="0" destOrd="0" presId="urn:microsoft.com/office/officeart/2008/layout/BendingPictureSemiTransparentText"/>
    <dgm:cxn modelId="{2F58AC6A-D007-47CB-A216-1B926DB7C979}" srcId="{326FA0ED-12D3-4160-A412-A445A6F91792}" destId="{466B3AF7-7416-4CDE-93C6-96B18D7AB6F2}" srcOrd="2" destOrd="0" parTransId="{593C87E6-1150-459F-A6C5-7DDC40641918}" sibTransId="{26276EC9-178A-446E-803D-69D6F992E941}"/>
    <dgm:cxn modelId="{2D93B4C0-BAA3-45C9-8608-C33432BA1CC2}" type="presOf" srcId="{466B3AF7-7416-4CDE-93C6-96B18D7AB6F2}" destId="{D12F6E47-00B8-4ACA-9677-60BF5D157A36}" srcOrd="0" destOrd="0" presId="urn:microsoft.com/office/officeart/2008/layout/BendingPictureSemiTransparentText"/>
    <dgm:cxn modelId="{F1E45AD2-FB0D-4906-A543-3B0DDE5D8CB5}" type="presOf" srcId="{7AB59B9D-F56E-414A-9700-1B9258723D76}" destId="{83660782-5526-4C39-A261-37D1FD8DCDBB}" srcOrd="0" destOrd="0" presId="urn:microsoft.com/office/officeart/2008/layout/BendingPictureSemiTransparentText"/>
    <dgm:cxn modelId="{D9769DD3-6BF9-4C2E-8AD4-EC7CC88A1BF1}" srcId="{326FA0ED-12D3-4160-A412-A445A6F91792}" destId="{24694083-B9D5-4EAE-B873-8815DDD48727}" srcOrd="1" destOrd="0" parTransId="{F4F5CF73-8643-42B9-9B24-1F58F8986451}" sibTransId="{CC858991-F8A9-423E-B984-B5B0B563E0EE}"/>
    <dgm:cxn modelId="{0577C80C-2FE0-4EDB-BF1C-600C719D01CC}" type="presOf" srcId="{24694083-B9D5-4EAE-B873-8815DDD48727}" destId="{8240489E-D44D-4635-87A3-32E56641720B}" srcOrd="0" destOrd="0" presId="urn:microsoft.com/office/officeart/2008/layout/BendingPictureSemiTransparentText"/>
    <dgm:cxn modelId="{9EFD49AD-6123-4603-9667-125EFD835389}" type="presParOf" srcId="{93DE83C4-ADD3-4202-8B8D-DFA770100D1B}" destId="{EF0FF298-35C7-414D-93E3-2E4128C5F1C9}" srcOrd="0" destOrd="0" presId="urn:microsoft.com/office/officeart/2008/layout/BendingPictureSemiTransparentText"/>
    <dgm:cxn modelId="{3B3B4AE4-7780-4159-AF88-3776C3D51254}" type="presParOf" srcId="{EF0FF298-35C7-414D-93E3-2E4128C5F1C9}" destId="{3B74991D-8D7D-49D2-A887-F8FDDA1A8C94}" srcOrd="0" destOrd="0" presId="urn:microsoft.com/office/officeart/2008/layout/BendingPictureSemiTransparentText"/>
    <dgm:cxn modelId="{84BB6182-A7D1-4310-98A0-79BE81C7F8C5}" type="presParOf" srcId="{EF0FF298-35C7-414D-93E3-2E4128C5F1C9}" destId="{83660782-5526-4C39-A261-37D1FD8DCDBB}" srcOrd="1" destOrd="0" presId="urn:microsoft.com/office/officeart/2008/layout/BendingPictureSemiTransparentText"/>
    <dgm:cxn modelId="{5BC1B0FE-C61E-40AF-8F8F-6C71DD8C68F6}" type="presParOf" srcId="{93DE83C4-ADD3-4202-8B8D-DFA770100D1B}" destId="{95E59EF0-A283-488C-AAF0-83BAB0455001}" srcOrd="1" destOrd="0" presId="urn:microsoft.com/office/officeart/2008/layout/BendingPictureSemiTransparentText"/>
    <dgm:cxn modelId="{2ADB3608-AE2B-410D-A3E2-4EEB91F9A9EE}" type="presParOf" srcId="{93DE83C4-ADD3-4202-8B8D-DFA770100D1B}" destId="{80519B97-8705-4F23-91BF-2DB664754089}" srcOrd="2" destOrd="0" presId="urn:microsoft.com/office/officeart/2008/layout/BendingPictureSemiTransparentText"/>
    <dgm:cxn modelId="{06674FEB-36F4-4075-A540-1CA952059690}" type="presParOf" srcId="{80519B97-8705-4F23-91BF-2DB664754089}" destId="{8E91FF75-3245-4DF4-932B-59E51F7C365D}" srcOrd="0" destOrd="0" presId="urn:microsoft.com/office/officeart/2008/layout/BendingPictureSemiTransparentText"/>
    <dgm:cxn modelId="{E1095446-7FFC-4E87-8243-96293F7C3669}" type="presParOf" srcId="{80519B97-8705-4F23-91BF-2DB664754089}" destId="{8240489E-D44D-4635-87A3-32E56641720B}" srcOrd="1" destOrd="0" presId="urn:microsoft.com/office/officeart/2008/layout/BendingPictureSemiTransparentText"/>
    <dgm:cxn modelId="{FA81F973-5AB7-4E31-B2F1-E213F1C4F279}" type="presParOf" srcId="{93DE83C4-ADD3-4202-8B8D-DFA770100D1B}" destId="{AFC37A92-2400-4C0A-B9C9-D2A5EB430A77}" srcOrd="3" destOrd="0" presId="urn:microsoft.com/office/officeart/2008/layout/BendingPictureSemiTransparentText"/>
    <dgm:cxn modelId="{84808ABF-8E65-4139-8B46-CF5961B65C41}" type="presParOf" srcId="{93DE83C4-ADD3-4202-8B8D-DFA770100D1B}" destId="{A1D52FC0-5BD5-442E-BC13-8A75B4BCA760}" srcOrd="4" destOrd="0" presId="urn:microsoft.com/office/officeart/2008/layout/BendingPictureSemiTransparentText"/>
    <dgm:cxn modelId="{037E16A9-BFC2-4A07-B445-D3FC41FE1F3C}" type="presParOf" srcId="{A1D52FC0-5BD5-442E-BC13-8A75B4BCA760}" destId="{BB8527E6-F530-404D-A4FC-D6F57A079BCF}" srcOrd="0" destOrd="0" presId="urn:microsoft.com/office/officeart/2008/layout/BendingPictureSemiTransparentText"/>
    <dgm:cxn modelId="{7A53C384-80C1-447A-A548-D64FD4289768}" type="presParOf" srcId="{A1D52FC0-5BD5-442E-BC13-8A75B4BCA760}" destId="{D12F6E47-00B8-4ACA-9677-60BF5D157A36}"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A80380D-8D5D-4552-BA5F-0648990B856E}" type="doc">
      <dgm:prSet loTypeId="urn:microsoft.com/office/officeart/2009/3/layout/HorizontalOrganizationChart" loCatId="hierarchy" qsTypeId="urn:microsoft.com/office/officeart/2005/8/quickstyle/simple5" qsCatId="simple" csTypeId="urn:microsoft.com/office/officeart/2005/8/colors/colorful3" csCatId="colorful" phldr="1"/>
      <dgm:spPr/>
      <dgm:t>
        <a:bodyPr/>
        <a:lstStyle/>
        <a:p>
          <a:endParaRPr lang="es-ES"/>
        </a:p>
      </dgm:t>
    </dgm:pt>
    <dgm:pt modelId="{BB402E25-E458-4EE9-BE52-ACC02A77C2C4}">
      <dgm:prSet phldrT="[Texto]" custT="1"/>
      <dgm:spPr/>
      <dgm:t>
        <a:bodyPr/>
        <a:lstStyle/>
        <a:p>
          <a:pPr algn="ctr"/>
          <a:r>
            <a:rPr lang="es-ES" sz="2000" smtClean="0">
              <a:solidFill>
                <a:schemeClr val="tx1"/>
              </a:solidFill>
              <a:latin typeface="Times New Roman" panose="02020603050405020304" pitchFamily="18" charset="0"/>
              <a:cs typeface="Times New Roman" panose="02020603050405020304" pitchFamily="18" charset="0"/>
            </a:rPr>
            <a:t>ESTADÍSTICO DE CONTROL</a:t>
          </a:r>
          <a:endParaRPr lang="es-ES" sz="2000" dirty="0">
            <a:solidFill>
              <a:schemeClr val="tx1"/>
            </a:solidFill>
            <a:latin typeface="Times New Roman" panose="02020603050405020304" pitchFamily="18" charset="0"/>
            <a:cs typeface="Times New Roman" panose="02020603050405020304" pitchFamily="18" charset="0"/>
          </a:endParaRPr>
        </a:p>
      </dgm:t>
    </dgm:pt>
    <dgm:pt modelId="{60F41119-3D66-4893-8869-623FED7CBF26}" type="parTrans" cxnId="{29A6F844-1F5C-49C2-B86F-57222E91A502}">
      <dgm:prSet custT="1"/>
      <dgm:spPr/>
      <dgm:t>
        <a:bodyPr/>
        <a:lstStyle/>
        <a:p>
          <a:pPr algn="ctr"/>
          <a:endParaRPr lang="es-ES" sz="2000">
            <a:solidFill>
              <a:schemeClr val="tx1"/>
            </a:solidFill>
            <a:latin typeface="Times New Roman" panose="02020603050405020304" pitchFamily="18" charset="0"/>
            <a:cs typeface="Times New Roman" panose="02020603050405020304" pitchFamily="18" charset="0"/>
          </a:endParaRPr>
        </a:p>
      </dgm:t>
    </dgm:pt>
    <dgm:pt modelId="{75CBEED8-2C77-4944-9291-8EC0B940A4D4}" type="sibTrans" cxnId="{29A6F844-1F5C-49C2-B86F-57222E91A502}">
      <dgm:prSet/>
      <dgm:spPr/>
      <dgm:t>
        <a:bodyPr/>
        <a:lstStyle/>
        <a:p>
          <a:pPr algn="ctr"/>
          <a:endParaRPr lang="es-ES" sz="2000">
            <a:solidFill>
              <a:schemeClr val="tx1"/>
            </a:solidFill>
          </a:endParaRPr>
        </a:p>
      </dgm:t>
    </dgm:pt>
    <dgm:pt modelId="{CA105502-DF5F-4152-859E-D8CDE67D1240}">
      <dgm:prSet phldrT="[Texto]" custT="1"/>
      <dgm:spPr/>
      <dgm:t>
        <a:bodyPr/>
        <a:lstStyle/>
        <a:p>
          <a:pPr algn="ctr"/>
          <a:r>
            <a:rPr lang="es-ES" sz="2000" smtClean="0">
              <a:solidFill>
                <a:schemeClr val="tx1"/>
              </a:solidFill>
              <a:latin typeface="Times New Roman" panose="02020603050405020304" pitchFamily="18" charset="0"/>
              <a:cs typeface="Times New Roman" panose="02020603050405020304" pitchFamily="18" charset="0"/>
            </a:rPr>
            <a:t>Parámetros estadísticos </a:t>
          </a:r>
          <a:endParaRPr lang="es-ES" sz="2000" dirty="0">
            <a:solidFill>
              <a:schemeClr val="tx1"/>
            </a:solidFill>
            <a:latin typeface="Times New Roman" panose="02020603050405020304" pitchFamily="18" charset="0"/>
            <a:cs typeface="Times New Roman" panose="02020603050405020304" pitchFamily="18" charset="0"/>
          </a:endParaRPr>
        </a:p>
      </dgm:t>
    </dgm:pt>
    <dgm:pt modelId="{C52095C9-3238-42F7-BF34-AC3FF74C4054}" type="parTrans" cxnId="{FBEF8DCB-E314-400F-B9DF-B13DA825C755}">
      <dgm:prSet custT="1"/>
      <dgm:spPr/>
      <dgm:t>
        <a:bodyPr/>
        <a:lstStyle/>
        <a:p>
          <a:pPr algn="ctr"/>
          <a:endParaRPr lang="es-ES" sz="2000">
            <a:solidFill>
              <a:schemeClr val="tx1"/>
            </a:solidFill>
            <a:latin typeface="Times New Roman" panose="02020603050405020304" pitchFamily="18" charset="0"/>
            <a:cs typeface="Times New Roman" panose="02020603050405020304" pitchFamily="18" charset="0"/>
          </a:endParaRPr>
        </a:p>
      </dgm:t>
    </dgm:pt>
    <dgm:pt modelId="{A969091F-3D8B-477D-B67A-6EC0412FB53D}" type="sibTrans" cxnId="{FBEF8DCB-E314-400F-B9DF-B13DA825C755}">
      <dgm:prSet/>
      <dgm:spPr/>
      <dgm:t>
        <a:bodyPr/>
        <a:lstStyle/>
        <a:p>
          <a:pPr algn="ctr"/>
          <a:endParaRPr lang="es-ES" sz="2000">
            <a:solidFill>
              <a:schemeClr val="tx1"/>
            </a:solidFill>
          </a:endParaRPr>
        </a:p>
      </dgm:t>
    </dgm:pt>
    <dgm:pt modelId="{3CFA9F68-8DAC-436F-84A0-DD606C83ACD4}">
      <dgm:prSet phldrT="[Texto]" custT="1"/>
      <dgm:spPr/>
      <dgm:t>
        <a:bodyPr/>
        <a:lstStyle/>
        <a:p>
          <a:pPr algn="ctr"/>
          <a:r>
            <a:rPr lang="es-ES" sz="2000" smtClean="0">
              <a:solidFill>
                <a:schemeClr val="tx1"/>
              </a:solidFill>
              <a:latin typeface="Times New Roman" panose="02020603050405020304" pitchFamily="18" charset="0"/>
              <a:cs typeface="Times New Roman" panose="02020603050405020304" pitchFamily="18" charset="0"/>
            </a:rPr>
            <a:t>Histograma de frecuencia</a:t>
          </a:r>
          <a:endParaRPr lang="es-ES" sz="2000" dirty="0">
            <a:solidFill>
              <a:schemeClr val="tx1"/>
            </a:solidFill>
            <a:latin typeface="Times New Roman" panose="02020603050405020304" pitchFamily="18" charset="0"/>
            <a:cs typeface="Times New Roman" panose="02020603050405020304" pitchFamily="18" charset="0"/>
          </a:endParaRPr>
        </a:p>
      </dgm:t>
    </dgm:pt>
    <dgm:pt modelId="{95B12DDD-D8FE-4733-8C9C-46FE0A24B3BA}" type="parTrans" cxnId="{5756C67F-D97B-4F96-A864-102C48D553AF}">
      <dgm:prSet custT="1"/>
      <dgm:spPr/>
      <dgm:t>
        <a:bodyPr/>
        <a:lstStyle/>
        <a:p>
          <a:pPr algn="ctr"/>
          <a:endParaRPr lang="es-ES" sz="2000">
            <a:solidFill>
              <a:schemeClr val="tx1"/>
            </a:solidFill>
            <a:latin typeface="Times New Roman" panose="02020603050405020304" pitchFamily="18" charset="0"/>
            <a:cs typeface="Times New Roman" panose="02020603050405020304" pitchFamily="18" charset="0"/>
          </a:endParaRPr>
        </a:p>
      </dgm:t>
    </dgm:pt>
    <dgm:pt modelId="{E28C3872-233D-4260-AFEA-161E3DFC079A}" type="sibTrans" cxnId="{5756C67F-D97B-4F96-A864-102C48D553AF}">
      <dgm:prSet/>
      <dgm:spPr/>
      <dgm:t>
        <a:bodyPr/>
        <a:lstStyle/>
        <a:p>
          <a:pPr algn="ctr"/>
          <a:endParaRPr lang="es-ES" sz="2000">
            <a:solidFill>
              <a:schemeClr val="tx1"/>
            </a:solidFill>
          </a:endParaRPr>
        </a:p>
      </dgm:t>
    </dgm:pt>
    <dgm:pt modelId="{78B84622-4F60-4D50-B292-DAD050B77178}">
      <dgm:prSet phldrT="[Texto]" custT="1"/>
      <dgm:spPr/>
      <dgm:t>
        <a:bodyPr/>
        <a:lstStyle/>
        <a:p>
          <a:pPr algn="ctr"/>
          <a:r>
            <a:rPr lang="es-ES" sz="2000" smtClean="0">
              <a:solidFill>
                <a:schemeClr val="tx1"/>
              </a:solidFill>
              <a:latin typeface="Times New Roman" panose="02020603050405020304" pitchFamily="18" charset="0"/>
              <a:cs typeface="Times New Roman" panose="02020603050405020304" pitchFamily="18" charset="0"/>
            </a:rPr>
            <a:t>Media, mediana, cuantil 0,99, desviación estándar y  coeficiente de asimetría</a:t>
          </a:r>
          <a:endParaRPr lang="es-ES" sz="2000" dirty="0">
            <a:solidFill>
              <a:schemeClr val="tx1"/>
            </a:solidFill>
            <a:latin typeface="Times New Roman" panose="02020603050405020304" pitchFamily="18" charset="0"/>
            <a:cs typeface="Times New Roman" panose="02020603050405020304" pitchFamily="18" charset="0"/>
          </a:endParaRPr>
        </a:p>
      </dgm:t>
    </dgm:pt>
    <dgm:pt modelId="{13EAF463-83CD-45DA-BBF6-CC3CE037C5A0}" type="parTrans" cxnId="{015EDB24-A6EF-4B92-BC6C-1C8F2E421D4A}">
      <dgm:prSet custT="1"/>
      <dgm:spPr/>
      <dgm:t>
        <a:bodyPr/>
        <a:lstStyle/>
        <a:p>
          <a:pPr algn="ctr"/>
          <a:endParaRPr lang="es-ES" sz="2000">
            <a:solidFill>
              <a:schemeClr val="tx1"/>
            </a:solidFill>
            <a:latin typeface="Times New Roman" panose="02020603050405020304" pitchFamily="18" charset="0"/>
            <a:cs typeface="Times New Roman" panose="02020603050405020304" pitchFamily="18" charset="0"/>
          </a:endParaRPr>
        </a:p>
      </dgm:t>
    </dgm:pt>
    <dgm:pt modelId="{B364944C-F686-47AB-8512-CF642A8F1964}" type="sibTrans" cxnId="{015EDB24-A6EF-4B92-BC6C-1C8F2E421D4A}">
      <dgm:prSet/>
      <dgm:spPr/>
      <dgm:t>
        <a:bodyPr/>
        <a:lstStyle/>
        <a:p>
          <a:pPr algn="ctr"/>
          <a:endParaRPr lang="es-ES" sz="2000">
            <a:solidFill>
              <a:schemeClr val="tx1"/>
            </a:solidFill>
          </a:endParaRPr>
        </a:p>
      </dgm:t>
    </dgm:pt>
    <dgm:pt modelId="{25337BA2-D17D-4F2A-8C81-472EE7A55AF9}">
      <dgm:prSet phldrT="[Texto]" custT="1"/>
      <dgm:spPr/>
      <dgm:t>
        <a:bodyPr/>
        <a:lstStyle/>
        <a:p>
          <a:pPr algn="ctr"/>
          <a:r>
            <a:rPr lang="es-ES" sz="2000" smtClean="0">
              <a:solidFill>
                <a:schemeClr val="tx1"/>
              </a:solidFill>
              <a:latin typeface="Times New Roman" panose="02020603050405020304" pitchFamily="18" charset="0"/>
              <a:cs typeface="Times New Roman" panose="02020603050405020304" pitchFamily="18" charset="0"/>
            </a:rPr>
            <a:t>Diagrama de caja</a:t>
          </a:r>
          <a:endParaRPr lang="es-ES" sz="2000" dirty="0">
            <a:solidFill>
              <a:schemeClr val="tx1"/>
            </a:solidFill>
            <a:latin typeface="Times New Roman" panose="02020603050405020304" pitchFamily="18" charset="0"/>
            <a:cs typeface="Times New Roman" panose="02020603050405020304" pitchFamily="18" charset="0"/>
          </a:endParaRPr>
        </a:p>
      </dgm:t>
    </dgm:pt>
    <dgm:pt modelId="{F810DF4C-C59D-4772-8A9E-7B1EDCBF3979}" type="parTrans" cxnId="{A32D8FB4-1938-49D5-93A0-8960E831AAB2}">
      <dgm:prSet custT="1"/>
      <dgm:spPr/>
      <dgm:t>
        <a:bodyPr/>
        <a:lstStyle/>
        <a:p>
          <a:pPr algn="ctr"/>
          <a:endParaRPr lang="es-ES" sz="2000">
            <a:solidFill>
              <a:schemeClr val="tx1"/>
            </a:solidFill>
            <a:latin typeface="Times New Roman" panose="02020603050405020304" pitchFamily="18" charset="0"/>
            <a:cs typeface="Times New Roman" panose="02020603050405020304" pitchFamily="18" charset="0"/>
          </a:endParaRPr>
        </a:p>
      </dgm:t>
    </dgm:pt>
    <dgm:pt modelId="{0D02A994-495C-4AD3-8234-5FF82ABD9B2C}" type="sibTrans" cxnId="{A32D8FB4-1938-49D5-93A0-8960E831AAB2}">
      <dgm:prSet/>
      <dgm:spPr/>
      <dgm:t>
        <a:bodyPr/>
        <a:lstStyle/>
        <a:p>
          <a:pPr algn="ctr"/>
          <a:endParaRPr lang="es-ES" sz="2000">
            <a:solidFill>
              <a:schemeClr val="tx1"/>
            </a:solidFill>
          </a:endParaRPr>
        </a:p>
      </dgm:t>
    </dgm:pt>
    <dgm:pt modelId="{663EDE7A-2C20-412C-A51A-CD8A2ECF88C9}">
      <dgm:prSet phldrT="[Texto]" custT="1"/>
      <dgm:spPr/>
      <dgm:t>
        <a:bodyPr/>
        <a:lstStyle/>
        <a:p>
          <a:pPr algn="ctr"/>
          <a:r>
            <a:rPr lang="es-ES" sz="2000" smtClean="0">
              <a:solidFill>
                <a:schemeClr val="tx1"/>
              </a:solidFill>
              <a:latin typeface="Times New Roman" panose="02020603050405020304" pitchFamily="18" charset="0"/>
              <a:cs typeface="Times New Roman" panose="02020603050405020304" pitchFamily="18" charset="0"/>
            </a:rPr>
            <a:t>Gráfico de límites de control (±1,96 S) </a:t>
          </a:r>
          <a:endParaRPr lang="es-ES" sz="2000" dirty="0">
            <a:solidFill>
              <a:schemeClr val="tx1"/>
            </a:solidFill>
            <a:latin typeface="Times New Roman" panose="02020603050405020304" pitchFamily="18" charset="0"/>
            <a:cs typeface="Times New Roman" panose="02020603050405020304" pitchFamily="18" charset="0"/>
          </a:endParaRPr>
        </a:p>
      </dgm:t>
    </dgm:pt>
    <dgm:pt modelId="{3264BEA2-ACC9-4C1B-AC85-10CB228C8C4D}" type="parTrans" cxnId="{71929823-3789-4A83-B64C-4C207C76C039}">
      <dgm:prSet custT="1"/>
      <dgm:spPr/>
      <dgm:t>
        <a:bodyPr/>
        <a:lstStyle/>
        <a:p>
          <a:pPr algn="ctr"/>
          <a:endParaRPr lang="es-ES" sz="2000">
            <a:solidFill>
              <a:schemeClr val="tx1"/>
            </a:solidFill>
            <a:latin typeface="Times New Roman" panose="02020603050405020304" pitchFamily="18" charset="0"/>
            <a:cs typeface="Times New Roman" panose="02020603050405020304" pitchFamily="18" charset="0"/>
          </a:endParaRPr>
        </a:p>
      </dgm:t>
    </dgm:pt>
    <dgm:pt modelId="{2BE81703-E898-499F-9656-51AEB9705FDC}" type="sibTrans" cxnId="{71929823-3789-4A83-B64C-4C207C76C039}">
      <dgm:prSet/>
      <dgm:spPr/>
      <dgm:t>
        <a:bodyPr/>
        <a:lstStyle/>
        <a:p>
          <a:pPr algn="ctr"/>
          <a:endParaRPr lang="es-ES" sz="2000">
            <a:solidFill>
              <a:schemeClr val="tx1"/>
            </a:solidFill>
          </a:endParaRPr>
        </a:p>
      </dgm:t>
    </dgm:pt>
    <dgm:pt modelId="{A964CCE0-E086-40CF-BE9E-D33070A019CB}">
      <dgm:prSet phldrT="[Texto]" custT="1"/>
      <dgm:spPr/>
      <dgm:t>
        <a:bodyPr/>
        <a:lstStyle/>
        <a:p>
          <a:pPr algn="ctr"/>
          <a:r>
            <a:rPr lang="es-ES" sz="2000" smtClean="0">
              <a:solidFill>
                <a:schemeClr val="tx1"/>
              </a:solidFill>
              <a:latin typeface="Times New Roman" panose="02020603050405020304" pitchFamily="18" charset="0"/>
              <a:cs typeface="Times New Roman" panose="02020603050405020304" pitchFamily="18" charset="0"/>
            </a:rPr>
            <a:t>COMPORTAMIENTO DE LA VARIABLE</a:t>
          </a:r>
          <a:endParaRPr lang="es-ES" sz="2000" dirty="0">
            <a:solidFill>
              <a:schemeClr val="tx1"/>
            </a:solidFill>
            <a:latin typeface="Times New Roman" panose="02020603050405020304" pitchFamily="18" charset="0"/>
            <a:cs typeface="Times New Roman" panose="02020603050405020304" pitchFamily="18" charset="0"/>
          </a:endParaRPr>
        </a:p>
      </dgm:t>
    </dgm:pt>
    <dgm:pt modelId="{98E6B960-FF2D-42E4-8074-0AE2DD33D636}" type="parTrans" cxnId="{FE49EC3A-3500-4F9E-9EEB-7D6F35EA1D7E}">
      <dgm:prSet custT="1"/>
      <dgm:spPr/>
      <dgm:t>
        <a:bodyPr/>
        <a:lstStyle/>
        <a:p>
          <a:pPr algn="ctr"/>
          <a:endParaRPr lang="es-ES" sz="2000">
            <a:solidFill>
              <a:schemeClr val="tx1"/>
            </a:solidFill>
          </a:endParaRPr>
        </a:p>
      </dgm:t>
    </dgm:pt>
    <dgm:pt modelId="{A8846EAE-8588-4AFE-B1E1-65DB136CADFB}" type="sibTrans" cxnId="{FE49EC3A-3500-4F9E-9EEB-7D6F35EA1D7E}">
      <dgm:prSet/>
      <dgm:spPr/>
      <dgm:t>
        <a:bodyPr/>
        <a:lstStyle/>
        <a:p>
          <a:pPr algn="ctr"/>
          <a:endParaRPr lang="es-ES" sz="2000">
            <a:solidFill>
              <a:schemeClr val="tx1"/>
            </a:solidFill>
          </a:endParaRPr>
        </a:p>
      </dgm:t>
    </dgm:pt>
    <dgm:pt modelId="{B02C84B4-CCA3-4178-A6EC-9F991E3952CF}">
      <dgm:prSet phldrT="[Texto]" custT="1"/>
      <dgm:spPr/>
      <dgm:t>
        <a:bodyPr/>
        <a:lstStyle/>
        <a:p>
          <a:pPr algn="ctr"/>
          <a:r>
            <a:rPr lang="es-ES" sz="2000" smtClean="0">
              <a:solidFill>
                <a:schemeClr val="tx1"/>
              </a:solidFill>
              <a:latin typeface="Times New Roman" panose="02020603050405020304" pitchFamily="18" charset="0"/>
              <a:cs typeface="Times New Roman" panose="02020603050405020304" pitchFamily="18" charset="0"/>
            </a:rPr>
            <a:t>Gráficos “Concentración vs. Tiempo” mensuales</a:t>
          </a:r>
          <a:endParaRPr lang="es-ES" sz="2000" dirty="0">
            <a:solidFill>
              <a:schemeClr val="tx1"/>
            </a:solidFill>
            <a:latin typeface="Times New Roman" panose="02020603050405020304" pitchFamily="18" charset="0"/>
            <a:cs typeface="Times New Roman" panose="02020603050405020304" pitchFamily="18" charset="0"/>
          </a:endParaRPr>
        </a:p>
      </dgm:t>
    </dgm:pt>
    <dgm:pt modelId="{2DE01A77-D805-41F1-A68B-D1E07EEE9A11}" type="parTrans" cxnId="{020A2251-0408-4A1D-82D0-F03C0F30B606}">
      <dgm:prSet custT="1"/>
      <dgm:spPr/>
      <dgm:t>
        <a:bodyPr/>
        <a:lstStyle/>
        <a:p>
          <a:pPr algn="ctr"/>
          <a:endParaRPr lang="es-ES" sz="2000">
            <a:solidFill>
              <a:schemeClr val="tx1"/>
            </a:solidFill>
          </a:endParaRPr>
        </a:p>
      </dgm:t>
    </dgm:pt>
    <dgm:pt modelId="{321BE0EE-F396-4F0F-A15D-0BD2C64E1E30}" type="sibTrans" cxnId="{020A2251-0408-4A1D-82D0-F03C0F30B606}">
      <dgm:prSet/>
      <dgm:spPr/>
      <dgm:t>
        <a:bodyPr/>
        <a:lstStyle/>
        <a:p>
          <a:pPr algn="ctr"/>
          <a:endParaRPr lang="es-ES" sz="2000">
            <a:solidFill>
              <a:schemeClr val="tx1"/>
            </a:solidFill>
          </a:endParaRPr>
        </a:p>
      </dgm:t>
    </dgm:pt>
    <dgm:pt modelId="{45ED4E4F-82EE-4894-8B05-35B43A9A68BA}">
      <dgm:prSet phldrT="[Texto]" custT="1"/>
      <dgm:spPr/>
      <dgm:t>
        <a:bodyPr/>
        <a:lstStyle/>
        <a:p>
          <a:pPr algn="ctr"/>
          <a:r>
            <a:rPr lang="es-ES" sz="2000" smtClean="0">
              <a:solidFill>
                <a:schemeClr val="tx1"/>
              </a:solidFill>
              <a:latin typeface="Times New Roman" panose="02020603050405020304" pitchFamily="18" charset="0"/>
              <a:cs typeface="Times New Roman" panose="02020603050405020304" pitchFamily="18" charset="0"/>
            </a:rPr>
            <a:t>Gráficos “Concentración vs. Tiempo” 24 horas</a:t>
          </a:r>
          <a:endParaRPr lang="es-ES" sz="2000" dirty="0">
            <a:solidFill>
              <a:schemeClr val="tx1"/>
            </a:solidFill>
            <a:latin typeface="Times New Roman" panose="02020603050405020304" pitchFamily="18" charset="0"/>
            <a:cs typeface="Times New Roman" panose="02020603050405020304" pitchFamily="18" charset="0"/>
          </a:endParaRPr>
        </a:p>
      </dgm:t>
    </dgm:pt>
    <dgm:pt modelId="{020EBE15-D7AE-4F9B-A7BC-E8E0080C698A}" type="parTrans" cxnId="{49270C28-8C74-4618-ACFB-2281B5102BC3}">
      <dgm:prSet custT="1"/>
      <dgm:spPr/>
      <dgm:t>
        <a:bodyPr/>
        <a:lstStyle/>
        <a:p>
          <a:pPr algn="ctr"/>
          <a:endParaRPr lang="es-ES" sz="2000">
            <a:solidFill>
              <a:schemeClr val="tx1"/>
            </a:solidFill>
          </a:endParaRPr>
        </a:p>
      </dgm:t>
    </dgm:pt>
    <dgm:pt modelId="{8DAC1179-1FA4-4DF3-9896-E32E4EF4FB93}" type="sibTrans" cxnId="{49270C28-8C74-4618-ACFB-2281B5102BC3}">
      <dgm:prSet/>
      <dgm:spPr/>
      <dgm:t>
        <a:bodyPr/>
        <a:lstStyle/>
        <a:p>
          <a:pPr algn="ctr"/>
          <a:endParaRPr lang="es-ES" sz="2000">
            <a:solidFill>
              <a:schemeClr val="tx1"/>
            </a:solidFill>
          </a:endParaRPr>
        </a:p>
      </dgm:t>
    </dgm:pt>
    <dgm:pt modelId="{522B44FB-506D-494C-9123-565227018F1C}" type="pres">
      <dgm:prSet presAssocID="{AA80380D-8D5D-4552-BA5F-0648990B856E}" presName="hierChild1" presStyleCnt="0">
        <dgm:presLayoutVars>
          <dgm:orgChart val="1"/>
          <dgm:chPref val="1"/>
          <dgm:dir/>
          <dgm:animOne val="branch"/>
          <dgm:animLvl val="lvl"/>
          <dgm:resizeHandles/>
        </dgm:presLayoutVars>
      </dgm:prSet>
      <dgm:spPr/>
      <dgm:t>
        <a:bodyPr/>
        <a:lstStyle/>
        <a:p>
          <a:endParaRPr lang="es-ES"/>
        </a:p>
      </dgm:t>
    </dgm:pt>
    <dgm:pt modelId="{881A99A8-D056-45E7-9F56-DE1E2C71A6FF}" type="pres">
      <dgm:prSet presAssocID="{A964CCE0-E086-40CF-BE9E-D33070A019CB}" presName="hierRoot1" presStyleCnt="0">
        <dgm:presLayoutVars>
          <dgm:hierBranch val="init"/>
        </dgm:presLayoutVars>
      </dgm:prSet>
      <dgm:spPr/>
      <dgm:t>
        <a:bodyPr/>
        <a:lstStyle/>
        <a:p>
          <a:endParaRPr lang="es-ES"/>
        </a:p>
      </dgm:t>
    </dgm:pt>
    <dgm:pt modelId="{64C587A0-D70D-4985-A98C-8B101A90EFD7}" type="pres">
      <dgm:prSet presAssocID="{A964CCE0-E086-40CF-BE9E-D33070A019CB}" presName="rootComposite1" presStyleCnt="0"/>
      <dgm:spPr/>
      <dgm:t>
        <a:bodyPr/>
        <a:lstStyle/>
        <a:p>
          <a:endParaRPr lang="es-ES"/>
        </a:p>
      </dgm:t>
    </dgm:pt>
    <dgm:pt modelId="{24F6C74D-3C1D-4256-A855-7F5BED529D18}" type="pres">
      <dgm:prSet presAssocID="{A964CCE0-E086-40CF-BE9E-D33070A019CB}" presName="rootText1" presStyleLbl="node0" presStyleIdx="0" presStyleCnt="2" custScaleX="136620" custScaleY="84841">
        <dgm:presLayoutVars>
          <dgm:chPref val="3"/>
        </dgm:presLayoutVars>
      </dgm:prSet>
      <dgm:spPr/>
      <dgm:t>
        <a:bodyPr/>
        <a:lstStyle/>
        <a:p>
          <a:endParaRPr lang="es-ES"/>
        </a:p>
      </dgm:t>
    </dgm:pt>
    <dgm:pt modelId="{FA16F8C8-142B-4FEB-85B5-8CE8A0831A57}" type="pres">
      <dgm:prSet presAssocID="{A964CCE0-E086-40CF-BE9E-D33070A019CB}" presName="rootConnector1" presStyleLbl="node1" presStyleIdx="0" presStyleCnt="0"/>
      <dgm:spPr/>
      <dgm:t>
        <a:bodyPr/>
        <a:lstStyle/>
        <a:p>
          <a:endParaRPr lang="es-ES"/>
        </a:p>
      </dgm:t>
    </dgm:pt>
    <dgm:pt modelId="{C9D84346-697B-4A68-8681-52EC70AA761F}" type="pres">
      <dgm:prSet presAssocID="{A964CCE0-E086-40CF-BE9E-D33070A019CB}" presName="hierChild2" presStyleCnt="0"/>
      <dgm:spPr/>
      <dgm:t>
        <a:bodyPr/>
        <a:lstStyle/>
        <a:p>
          <a:endParaRPr lang="es-ES"/>
        </a:p>
      </dgm:t>
    </dgm:pt>
    <dgm:pt modelId="{865B0598-F4DA-4020-B0A2-93E1501EB10B}" type="pres">
      <dgm:prSet presAssocID="{2DE01A77-D805-41F1-A68B-D1E07EEE9A11}" presName="Name64" presStyleLbl="parChTrans1D2" presStyleIdx="0" presStyleCnt="6"/>
      <dgm:spPr/>
      <dgm:t>
        <a:bodyPr/>
        <a:lstStyle/>
        <a:p>
          <a:endParaRPr lang="es-ES"/>
        </a:p>
      </dgm:t>
    </dgm:pt>
    <dgm:pt modelId="{22A9A623-6C29-464B-AA1E-24EFFCFC2C5E}" type="pres">
      <dgm:prSet presAssocID="{B02C84B4-CCA3-4178-A6EC-9F991E3952CF}" presName="hierRoot2" presStyleCnt="0">
        <dgm:presLayoutVars>
          <dgm:hierBranch val="init"/>
        </dgm:presLayoutVars>
      </dgm:prSet>
      <dgm:spPr/>
      <dgm:t>
        <a:bodyPr/>
        <a:lstStyle/>
        <a:p>
          <a:endParaRPr lang="es-ES"/>
        </a:p>
      </dgm:t>
    </dgm:pt>
    <dgm:pt modelId="{25565C64-C547-4034-A89E-3EBC290D3230}" type="pres">
      <dgm:prSet presAssocID="{B02C84B4-CCA3-4178-A6EC-9F991E3952CF}" presName="rootComposite" presStyleCnt="0"/>
      <dgm:spPr/>
      <dgm:t>
        <a:bodyPr/>
        <a:lstStyle/>
        <a:p>
          <a:endParaRPr lang="es-ES"/>
        </a:p>
      </dgm:t>
    </dgm:pt>
    <dgm:pt modelId="{1A9358BB-FDBE-4379-9722-B7E2626793DD}" type="pres">
      <dgm:prSet presAssocID="{B02C84B4-CCA3-4178-A6EC-9F991E3952CF}" presName="rootText" presStyleLbl="node2" presStyleIdx="0" presStyleCnt="6" custScaleX="194577" custScaleY="76122">
        <dgm:presLayoutVars>
          <dgm:chPref val="3"/>
        </dgm:presLayoutVars>
      </dgm:prSet>
      <dgm:spPr/>
      <dgm:t>
        <a:bodyPr/>
        <a:lstStyle/>
        <a:p>
          <a:endParaRPr lang="es-ES"/>
        </a:p>
      </dgm:t>
    </dgm:pt>
    <dgm:pt modelId="{29A8B3B9-AC3F-4EEA-B809-BA23E81A1EA2}" type="pres">
      <dgm:prSet presAssocID="{B02C84B4-CCA3-4178-A6EC-9F991E3952CF}" presName="rootConnector" presStyleLbl="node2" presStyleIdx="0" presStyleCnt="6"/>
      <dgm:spPr/>
      <dgm:t>
        <a:bodyPr/>
        <a:lstStyle/>
        <a:p>
          <a:endParaRPr lang="es-ES"/>
        </a:p>
      </dgm:t>
    </dgm:pt>
    <dgm:pt modelId="{34C75F9A-CF10-4CC0-88C3-7281015F844C}" type="pres">
      <dgm:prSet presAssocID="{B02C84B4-CCA3-4178-A6EC-9F991E3952CF}" presName="hierChild4" presStyleCnt="0"/>
      <dgm:spPr/>
      <dgm:t>
        <a:bodyPr/>
        <a:lstStyle/>
        <a:p>
          <a:endParaRPr lang="es-ES"/>
        </a:p>
      </dgm:t>
    </dgm:pt>
    <dgm:pt modelId="{65A6E96F-951F-410E-82A0-3A80779FD448}" type="pres">
      <dgm:prSet presAssocID="{B02C84B4-CCA3-4178-A6EC-9F991E3952CF}" presName="hierChild5" presStyleCnt="0"/>
      <dgm:spPr/>
      <dgm:t>
        <a:bodyPr/>
        <a:lstStyle/>
        <a:p>
          <a:endParaRPr lang="es-ES"/>
        </a:p>
      </dgm:t>
    </dgm:pt>
    <dgm:pt modelId="{75E2E9E4-3F78-4399-8CB8-5DAD7DBFB65C}" type="pres">
      <dgm:prSet presAssocID="{020EBE15-D7AE-4F9B-A7BC-E8E0080C698A}" presName="Name64" presStyleLbl="parChTrans1D2" presStyleIdx="1" presStyleCnt="6"/>
      <dgm:spPr/>
      <dgm:t>
        <a:bodyPr/>
        <a:lstStyle/>
        <a:p>
          <a:endParaRPr lang="es-ES"/>
        </a:p>
      </dgm:t>
    </dgm:pt>
    <dgm:pt modelId="{FDAB8209-A485-4967-8717-F854172D857F}" type="pres">
      <dgm:prSet presAssocID="{45ED4E4F-82EE-4894-8B05-35B43A9A68BA}" presName="hierRoot2" presStyleCnt="0">
        <dgm:presLayoutVars>
          <dgm:hierBranch val="init"/>
        </dgm:presLayoutVars>
      </dgm:prSet>
      <dgm:spPr/>
      <dgm:t>
        <a:bodyPr/>
        <a:lstStyle/>
        <a:p>
          <a:endParaRPr lang="es-ES"/>
        </a:p>
      </dgm:t>
    </dgm:pt>
    <dgm:pt modelId="{93142651-6378-4A7C-94AF-85DDACAB621F}" type="pres">
      <dgm:prSet presAssocID="{45ED4E4F-82EE-4894-8B05-35B43A9A68BA}" presName="rootComposite" presStyleCnt="0"/>
      <dgm:spPr/>
      <dgm:t>
        <a:bodyPr/>
        <a:lstStyle/>
        <a:p>
          <a:endParaRPr lang="es-ES"/>
        </a:p>
      </dgm:t>
    </dgm:pt>
    <dgm:pt modelId="{B0F4FF16-CF7B-426C-97E1-3F6CEC8E8E47}" type="pres">
      <dgm:prSet presAssocID="{45ED4E4F-82EE-4894-8B05-35B43A9A68BA}" presName="rootText" presStyleLbl="node2" presStyleIdx="1" presStyleCnt="6" custScaleX="194577" custScaleY="76122">
        <dgm:presLayoutVars>
          <dgm:chPref val="3"/>
        </dgm:presLayoutVars>
      </dgm:prSet>
      <dgm:spPr/>
      <dgm:t>
        <a:bodyPr/>
        <a:lstStyle/>
        <a:p>
          <a:endParaRPr lang="es-ES"/>
        </a:p>
      </dgm:t>
    </dgm:pt>
    <dgm:pt modelId="{E941AD5C-139C-4B5C-A30E-CAF8F749C9BC}" type="pres">
      <dgm:prSet presAssocID="{45ED4E4F-82EE-4894-8B05-35B43A9A68BA}" presName="rootConnector" presStyleLbl="node2" presStyleIdx="1" presStyleCnt="6"/>
      <dgm:spPr/>
      <dgm:t>
        <a:bodyPr/>
        <a:lstStyle/>
        <a:p>
          <a:endParaRPr lang="es-ES"/>
        </a:p>
      </dgm:t>
    </dgm:pt>
    <dgm:pt modelId="{2489D359-99DA-4CDB-A26D-0B3DB3C91BA2}" type="pres">
      <dgm:prSet presAssocID="{45ED4E4F-82EE-4894-8B05-35B43A9A68BA}" presName="hierChild4" presStyleCnt="0"/>
      <dgm:spPr/>
      <dgm:t>
        <a:bodyPr/>
        <a:lstStyle/>
        <a:p>
          <a:endParaRPr lang="es-ES"/>
        </a:p>
      </dgm:t>
    </dgm:pt>
    <dgm:pt modelId="{0095CF6D-A667-42E6-B56D-3CA20DEBBF40}" type="pres">
      <dgm:prSet presAssocID="{45ED4E4F-82EE-4894-8B05-35B43A9A68BA}" presName="hierChild5" presStyleCnt="0"/>
      <dgm:spPr/>
      <dgm:t>
        <a:bodyPr/>
        <a:lstStyle/>
        <a:p>
          <a:endParaRPr lang="es-ES"/>
        </a:p>
      </dgm:t>
    </dgm:pt>
    <dgm:pt modelId="{D0452257-7723-44FB-B8D5-013EE370DA97}" type="pres">
      <dgm:prSet presAssocID="{A964CCE0-E086-40CF-BE9E-D33070A019CB}" presName="hierChild3" presStyleCnt="0"/>
      <dgm:spPr/>
      <dgm:t>
        <a:bodyPr/>
        <a:lstStyle/>
        <a:p>
          <a:endParaRPr lang="es-ES"/>
        </a:p>
      </dgm:t>
    </dgm:pt>
    <dgm:pt modelId="{611252DD-EF2E-4C0E-B3A3-DB96EAE3D0CB}" type="pres">
      <dgm:prSet presAssocID="{BB402E25-E458-4EE9-BE52-ACC02A77C2C4}" presName="hierRoot1" presStyleCnt="0">
        <dgm:presLayoutVars>
          <dgm:hierBranch val="init"/>
        </dgm:presLayoutVars>
      </dgm:prSet>
      <dgm:spPr/>
      <dgm:t>
        <a:bodyPr/>
        <a:lstStyle/>
        <a:p>
          <a:endParaRPr lang="es-ES"/>
        </a:p>
      </dgm:t>
    </dgm:pt>
    <dgm:pt modelId="{A62072FE-C8BF-4297-8E47-7D64604D2910}" type="pres">
      <dgm:prSet presAssocID="{BB402E25-E458-4EE9-BE52-ACC02A77C2C4}" presName="rootComposite1" presStyleCnt="0"/>
      <dgm:spPr/>
      <dgm:t>
        <a:bodyPr/>
        <a:lstStyle/>
        <a:p>
          <a:endParaRPr lang="es-ES"/>
        </a:p>
      </dgm:t>
    </dgm:pt>
    <dgm:pt modelId="{B5A9A59E-8E62-4D87-8FBD-1CC3325B803E}" type="pres">
      <dgm:prSet presAssocID="{BB402E25-E458-4EE9-BE52-ACC02A77C2C4}" presName="rootText1" presStyleLbl="node0" presStyleIdx="1" presStyleCnt="2" custScaleY="84841">
        <dgm:presLayoutVars>
          <dgm:chPref val="3"/>
        </dgm:presLayoutVars>
      </dgm:prSet>
      <dgm:spPr/>
      <dgm:t>
        <a:bodyPr/>
        <a:lstStyle/>
        <a:p>
          <a:endParaRPr lang="es-ES"/>
        </a:p>
      </dgm:t>
    </dgm:pt>
    <dgm:pt modelId="{BF2F2277-B921-45F5-9E8D-CCA59CA3ACDB}" type="pres">
      <dgm:prSet presAssocID="{BB402E25-E458-4EE9-BE52-ACC02A77C2C4}" presName="rootConnector1" presStyleLbl="node1" presStyleIdx="0" presStyleCnt="0"/>
      <dgm:spPr/>
      <dgm:t>
        <a:bodyPr/>
        <a:lstStyle/>
        <a:p>
          <a:endParaRPr lang="es-ES"/>
        </a:p>
      </dgm:t>
    </dgm:pt>
    <dgm:pt modelId="{9D0EF24D-518E-4942-A70E-2B81376EE205}" type="pres">
      <dgm:prSet presAssocID="{BB402E25-E458-4EE9-BE52-ACC02A77C2C4}" presName="hierChild2" presStyleCnt="0"/>
      <dgm:spPr/>
      <dgm:t>
        <a:bodyPr/>
        <a:lstStyle/>
        <a:p>
          <a:endParaRPr lang="es-ES"/>
        </a:p>
      </dgm:t>
    </dgm:pt>
    <dgm:pt modelId="{F466E198-F05B-4286-AE6B-446025B198CB}" type="pres">
      <dgm:prSet presAssocID="{C52095C9-3238-42F7-BF34-AC3FF74C4054}" presName="Name64" presStyleLbl="parChTrans1D2" presStyleIdx="2" presStyleCnt="6"/>
      <dgm:spPr/>
      <dgm:t>
        <a:bodyPr/>
        <a:lstStyle/>
        <a:p>
          <a:endParaRPr lang="es-ES"/>
        </a:p>
      </dgm:t>
    </dgm:pt>
    <dgm:pt modelId="{5EA866FC-2984-49A8-9069-3D71A9B653DD}" type="pres">
      <dgm:prSet presAssocID="{CA105502-DF5F-4152-859E-D8CDE67D1240}" presName="hierRoot2" presStyleCnt="0">
        <dgm:presLayoutVars>
          <dgm:hierBranch val="init"/>
        </dgm:presLayoutVars>
      </dgm:prSet>
      <dgm:spPr/>
      <dgm:t>
        <a:bodyPr/>
        <a:lstStyle/>
        <a:p>
          <a:endParaRPr lang="es-ES"/>
        </a:p>
      </dgm:t>
    </dgm:pt>
    <dgm:pt modelId="{7800640F-B715-4895-9927-BD3D6BEB2C6E}" type="pres">
      <dgm:prSet presAssocID="{CA105502-DF5F-4152-859E-D8CDE67D1240}" presName="rootComposite" presStyleCnt="0"/>
      <dgm:spPr/>
      <dgm:t>
        <a:bodyPr/>
        <a:lstStyle/>
        <a:p>
          <a:endParaRPr lang="es-ES"/>
        </a:p>
      </dgm:t>
    </dgm:pt>
    <dgm:pt modelId="{24DE850A-8DC6-4743-909C-49CDD474ED53}" type="pres">
      <dgm:prSet presAssocID="{CA105502-DF5F-4152-859E-D8CDE67D1240}" presName="rootText" presStyleLbl="node2" presStyleIdx="2" presStyleCnt="6" custScaleY="76122">
        <dgm:presLayoutVars>
          <dgm:chPref val="3"/>
        </dgm:presLayoutVars>
      </dgm:prSet>
      <dgm:spPr/>
      <dgm:t>
        <a:bodyPr/>
        <a:lstStyle/>
        <a:p>
          <a:endParaRPr lang="es-ES"/>
        </a:p>
      </dgm:t>
    </dgm:pt>
    <dgm:pt modelId="{5D074E6B-ACDF-443F-9A1F-92309DABF2DB}" type="pres">
      <dgm:prSet presAssocID="{CA105502-DF5F-4152-859E-D8CDE67D1240}" presName="rootConnector" presStyleLbl="node2" presStyleIdx="2" presStyleCnt="6"/>
      <dgm:spPr/>
      <dgm:t>
        <a:bodyPr/>
        <a:lstStyle/>
        <a:p>
          <a:endParaRPr lang="es-ES"/>
        </a:p>
      </dgm:t>
    </dgm:pt>
    <dgm:pt modelId="{6AF01F69-C7E3-4592-AC94-CF0FDFABA61F}" type="pres">
      <dgm:prSet presAssocID="{CA105502-DF5F-4152-859E-D8CDE67D1240}" presName="hierChild4" presStyleCnt="0"/>
      <dgm:spPr/>
      <dgm:t>
        <a:bodyPr/>
        <a:lstStyle/>
        <a:p>
          <a:endParaRPr lang="es-ES"/>
        </a:p>
      </dgm:t>
    </dgm:pt>
    <dgm:pt modelId="{5F72861E-D5C9-44A2-BF1C-82C754F86BD1}" type="pres">
      <dgm:prSet presAssocID="{13EAF463-83CD-45DA-BBF6-CC3CE037C5A0}" presName="Name64" presStyleLbl="parChTrans1D3" presStyleIdx="0" presStyleCnt="1"/>
      <dgm:spPr/>
      <dgm:t>
        <a:bodyPr/>
        <a:lstStyle/>
        <a:p>
          <a:endParaRPr lang="es-ES"/>
        </a:p>
      </dgm:t>
    </dgm:pt>
    <dgm:pt modelId="{69C3668A-87B0-4EDF-9201-CFD66FC37637}" type="pres">
      <dgm:prSet presAssocID="{78B84622-4F60-4D50-B292-DAD050B77178}" presName="hierRoot2" presStyleCnt="0">
        <dgm:presLayoutVars>
          <dgm:hierBranch val="init"/>
        </dgm:presLayoutVars>
      </dgm:prSet>
      <dgm:spPr/>
      <dgm:t>
        <a:bodyPr/>
        <a:lstStyle/>
        <a:p>
          <a:endParaRPr lang="es-ES"/>
        </a:p>
      </dgm:t>
    </dgm:pt>
    <dgm:pt modelId="{FFC2A69A-3D01-4D61-8E8B-23316EBCC02E}" type="pres">
      <dgm:prSet presAssocID="{78B84622-4F60-4D50-B292-DAD050B77178}" presName="rootComposite" presStyleCnt="0"/>
      <dgm:spPr/>
      <dgm:t>
        <a:bodyPr/>
        <a:lstStyle/>
        <a:p>
          <a:endParaRPr lang="es-ES"/>
        </a:p>
      </dgm:t>
    </dgm:pt>
    <dgm:pt modelId="{21B7F9CB-C611-4F3E-AEAF-B872363D9167}" type="pres">
      <dgm:prSet presAssocID="{78B84622-4F60-4D50-B292-DAD050B77178}" presName="rootText" presStyleLbl="node3" presStyleIdx="0" presStyleCnt="1" custScaleX="160469">
        <dgm:presLayoutVars>
          <dgm:chPref val="3"/>
        </dgm:presLayoutVars>
      </dgm:prSet>
      <dgm:spPr/>
      <dgm:t>
        <a:bodyPr/>
        <a:lstStyle/>
        <a:p>
          <a:endParaRPr lang="es-ES"/>
        </a:p>
      </dgm:t>
    </dgm:pt>
    <dgm:pt modelId="{BAA75193-B80E-445A-9409-CB6562D619C2}" type="pres">
      <dgm:prSet presAssocID="{78B84622-4F60-4D50-B292-DAD050B77178}" presName="rootConnector" presStyleLbl="node3" presStyleIdx="0" presStyleCnt="1"/>
      <dgm:spPr/>
      <dgm:t>
        <a:bodyPr/>
        <a:lstStyle/>
        <a:p>
          <a:endParaRPr lang="es-ES"/>
        </a:p>
      </dgm:t>
    </dgm:pt>
    <dgm:pt modelId="{F9D9139B-73E8-41B7-8612-D3580BAD4895}" type="pres">
      <dgm:prSet presAssocID="{78B84622-4F60-4D50-B292-DAD050B77178}" presName="hierChild4" presStyleCnt="0"/>
      <dgm:spPr/>
      <dgm:t>
        <a:bodyPr/>
        <a:lstStyle/>
        <a:p>
          <a:endParaRPr lang="es-ES"/>
        </a:p>
      </dgm:t>
    </dgm:pt>
    <dgm:pt modelId="{CE6333C1-D235-4920-8A6F-B738CAC61308}" type="pres">
      <dgm:prSet presAssocID="{78B84622-4F60-4D50-B292-DAD050B77178}" presName="hierChild5" presStyleCnt="0"/>
      <dgm:spPr/>
      <dgm:t>
        <a:bodyPr/>
        <a:lstStyle/>
        <a:p>
          <a:endParaRPr lang="es-ES"/>
        </a:p>
      </dgm:t>
    </dgm:pt>
    <dgm:pt modelId="{7E0822D1-A47F-42E9-BE5B-61E4E086B0A3}" type="pres">
      <dgm:prSet presAssocID="{CA105502-DF5F-4152-859E-D8CDE67D1240}" presName="hierChild5" presStyleCnt="0"/>
      <dgm:spPr/>
      <dgm:t>
        <a:bodyPr/>
        <a:lstStyle/>
        <a:p>
          <a:endParaRPr lang="es-ES"/>
        </a:p>
      </dgm:t>
    </dgm:pt>
    <dgm:pt modelId="{255D7744-1656-411E-AA9E-58BBDE8006D2}" type="pres">
      <dgm:prSet presAssocID="{95B12DDD-D8FE-4733-8C9C-46FE0A24B3BA}" presName="Name64" presStyleLbl="parChTrans1D2" presStyleIdx="3" presStyleCnt="6"/>
      <dgm:spPr/>
      <dgm:t>
        <a:bodyPr/>
        <a:lstStyle/>
        <a:p>
          <a:endParaRPr lang="es-ES"/>
        </a:p>
      </dgm:t>
    </dgm:pt>
    <dgm:pt modelId="{CC4BDC9C-B973-487B-A803-C85C4860A9B8}" type="pres">
      <dgm:prSet presAssocID="{3CFA9F68-8DAC-436F-84A0-DD606C83ACD4}" presName="hierRoot2" presStyleCnt="0">
        <dgm:presLayoutVars>
          <dgm:hierBranch val="init"/>
        </dgm:presLayoutVars>
      </dgm:prSet>
      <dgm:spPr/>
      <dgm:t>
        <a:bodyPr/>
        <a:lstStyle/>
        <a:p>
          <a:endParaRPr lang="es-ES"/>
        </a:p>
      </dgm:t>
    </dgm:pt>
    <dgm:pt modelId="{3D987955-904C-4422-A39A-28D6939ECC72}" type="pres">
      <dgm:prSet presAssocID="{3CFA9F68-8DAC-436F-84A0-DD606C83ACD4}" presName="rootComposite" presStyleCnt="0"/>
      <dgm:spPr/>
      <dgm:t>
        <a:bodyPr/>
        <a:lstStyle/>
        <a:p>
          <a:endParaRPr lang="es-ES"/>
        </a:p>
      </dgm:t>
    </dgm:pt>
    <dgm:pt modelId="{89F03646-2069-4077-B742-54C69DE7EB74}" type="pres">
      <dgm:prSet presAssocID="{3CFA9F68-8DAC-436F-84A0-DD606C83ACD4}" presName="rootText" presStyleLbl="node2" presStyleIdx="3" presStyleCnt="6" custScaleY="74223">
        <dgm:presLayoutVars>
          <dgm:chPref val="3"/>
        </dgm:presLayoutVars>
      </dgm:prSet>
      <dgm:spPr/>
      <dgm:t>
        <a:bodyPr/>
        <a:lstStyle/>
        <a:p>
          <a:endParaRPr lang="es-ES"/>
        </a:p>
      </dgm:t>
    </dgm:pt>
    <dgm:pt modelId="{A6E13457-CBC5-44FD-9CCE-345279AD27C9}" type="pres">
      <dgm:prSet presAssocID="{3CFA9F68-8DAC-436F-84A0-DD606C83ACD4}" presName="rootConnector" presStyleLbl="node2" presStyleIdx="3" presStyleCnt="6"/>
      <dgm:spPr/>
      <dgm:t>
        <a:bodyPr/>
        <a:lstStyle/>
        <a:p>
          <a:endParaRPr lang="es-ES"/>
        </a:p>
      </dgm:t>
    </dgm:pt>
    <dgm:pt modelId="{BFA1DCC1-5F25-4478-B56B-916D4A1C0A43}" type="pres">
      <dgm:prSet presAssocID="{3CFA9F68-8DAC-436F-84A0-DD606C83ACD4}" presName="hierChild4" presStyleCnt="0"/>
      <dgm:spPr/>
      <dgm:t>
        <a:bodyPr/>
        <a:lstStyle/>
        <a:p>
          <a:endParaRPr lang="es-ES"/>
        </a:p>
      </dgm:t>
    </dgm:pt>
    <dgm:pt modelId="{E7D93FC9-9CB8-40C7-B4E4-C6B16DA3DF5B}" type="pres">
      <dgm:prSet presAssocID="{3CFA9F68-8DAC-436F-84A0-DD606C83ACD4}" presName="hierChild5" presStyleCnt="0"/>
      <dgm:spPr/>
      <dgm:t>
        <a:bodyPr/>
        <a:lstStyle/>
        <a:p>
          <a:endParaRPr lang="es-ES"/>
        </a:p>
      </dgm:t>
    </dgm:pt>
    <dgm:pt modelId="{59F00930-680F-4D47-AF32-0D606998F040}" type="pres">
      <dgm:prSet presAssocID="{F810DF4C-C59D-4772-8A9E-7B1EDCBF3979}" presName="Name64" presStyleLbl="parChTrans1D2" presStyleIdx="4" presStyleCnt="6"/>
      <dgm:spPr/>
      <dgm:t>
        <a:bodyPr/>
        <a:lstStyle/>
        <a:p>
          <a:endParaRPr lang="es-ES"/>
        </a:p>
      </dgm:t>
    </dgm:pt>
    <dgm:pt modelId="{44013933-C9B5-427C-A516-7F4E98A48210}" type="pres">
      <dgm:prSet presAssocID="{25337BA2-D17D-4F2A-8C81-472EE7A55AF9}" presName="hierRoot2" presStyleCnt="0">
        <dgm:presLayoutVars>
          <dgm:hierBranch val="init"/>
        </dgm:presLayoutVars>
      </dgm:prSet>
      <dgm:spPr/>
      <dgm:t>
        <a:bodyPr/>
        <a:lstStyle/>
        <a:p>
          <a:endParaRPr lang="es-ES"/>
        </a:p>
      </dgm:t>
    </dgm:pt>
    <dgm:pt modelId="{7EDE5EBE-D098-46C1-A55A-CB92212CD0DF}" type="pres">
      <dgm:prSet presAssocID="{25337BA2-D17D-4F2A-8C81-472EE7A55AF9}" presName="rootComposite" presStyleCnt="0"/>
      <dgm:spPr/>
      <dgm:t>
        <a:bodyPr/>
        <a:lstStyle/>
        <a:p>
          <a:endParaRPr lang="es-ES"/>
        </a:p>
      </dgm:t>
    </dgm:pt>
    <dgm:pt modelId="{F04B32B6-648D-4139-AF9E-B8A177E3BCA3}" type="pres">
      <dgm:prSet presAssocID="{25337BA2-D17D-4F2A-8C81-472EE7A55AF9}" presName="rootText" presStyleLbl="node2" presStyleIdx="4" presStyleCnt="6" custScaleY="76122">
        <dgm:presLayoutVars>
          <dgm:chPref val="3"/>
        </dgm:presLayoutVars>
      </dgm:prSet>
      <dgm:spPr/>
      <dgm:t>
        <a:bodyPr/>
        <a:lstStyle/>
        <a:p>
          <a:endParaRPr lang="es-ES"/>
        </a:p>
      </dgm:t>
    </dgm:pt>
    <dgm:pt modelId="{062DFE52-CD23-4B1F-B5C8-0C2FAA5DA82D}" type="pres">
      <dgm:prSet presAssocID="{25337BA2-D17D-4F2A-8C81-472EE7A55AF9}" presName="rootConnector" presStyleLbl="node2" presStyleIdx="4" presStyleCnt="6"/>
      <dgm:spPr/>
      <dgm:t>
        <a:bodyPr/>
        <a:lstStyle/>
        <a:p>
          <a:endParaRPr lang="es-ES"/>
        </a:p>
      </dgm:t>
    </dgm:pt>
    <dgm:pt modelId="{BE4A5A1A-28BB-447B-89F7-AB284D3B3DFB}" type="pres">
      <dgm:prSet presAssocID="{25337BA2-D17D-4F2A-8C81-472EE7A55AF9}" presName="hierChild4" presStyleCnt="0"/>
      <dgm:spPr/>
      <dgm:t>
        <a:bodyPr/>
        <a:lstStyle/>
        <a:p>
          <a:endParaRPr lang="es-ES"/>
        </a:p>
      </dgm:t>
    </dgm:pt>
    <dgm:pt modelId="{DCEAAFC5-7B3F-4D44-B7D0-BA7CFB6A2C60}" type="pres">
      <dgm:prSet presAssocID="{25337BA2-D17D-4F2A-8C81-472EE7A55AF9}" presName="hierChild5" presStyleCnt="0"/>
      <dgm:spPr/>
      <dgm:t>
        <a:bodyPr/>
        <a:lstStyle/>
        <a:p>
          <a:endParaRPr lang="es-ES"/>
        </a:p>
      </dgm:t>
    </dgm:pt>
    <dgm:pt modelId="{4B08E57A-00F2-4B72-922E-24141893E999}" type="pres">
      <dgm:prSet presAssocID="{3264BEA2-ACC9-4C1B-AC85-10CB228C8C4D}" presName="Name64" presStyleLbl="parChTrans1D2" presStyleIdx="5" presStyleCnt="6"/>
      <dgm:spPr/>
      <dgm:t>
        <a:bodyPr/>
        <a:lstStyle/>
        <a:p>
          <a:endParaRPr lang="es-ES"/>
        </a:p>
      </dgm:t>
    </dgm:pt>
    <dgm:pt modelId="{89BE3D8C-AD86-404E-B595-6890A2AAA014}" type="pres">
      <dgm:prSet presAssocID="{663EDE7A-2C20-412C-A51A-CD8A2ECF88C9}" presName="hierRoot2" presStyleCnt="0">
        <dgm:presLayoutVars>
          <dgm:hierBranch val="init"/>
        </dgm:presLayoutVars>
      </dgm:prSet>
      <dgm:spPr/>
      <dgm:t>
        <a:bodyPr/>
        <a:lstStyle/>
        <a:p>
          <a:endParaRPr lang="es-ES"/>
        </a:p>
      </dgm:t>
    </dgm:pt>
    <dgm:pt modelId="{BC402811-D97F-44CE-B251-B574945EF087}" type="pres">
      <dgm:prSet presAssocID="{663EDE7A-2C20-412C-A51A-CD8A2ECF88C9}" presName="rootComposite" presStyleCnt="0"/>
      <dgm:spPr/>
      <dgm:t>
        <a:bodyPr/>
        <a:lstStyle/>
        <a:p>
          <a:endParaRPr lang="es-ES"/>
        </a:p>
      </dgm:t>
    </dgm:pt>
    <dgm:pt modelId="{5996EC8D-9D78-4EAA-9DBD-CC3CEF64687F}" type="pres">
      <dgm:prSet presAssocID="{663EDE7A-2C20-412C-A51A-CD8A2ECF88C9}" presName="rootText" presStyleLbl="node2" presStyleIdx="5" presStyleCnt="6" custScaleX="160062" custScaleY="76122">
        <dgm:presLayoutVars>
          <dgm:chPref val="3"/>
        </dgm:presLayoutVars>
      </dgm:prSet>
      <dgm:spPr/>
      <dgm:t>
        <a:bodyPr/>
        <a:lstStyle/>
        <a:p>
          <a:endParaRPr lang="es-ES"/>
        </a:p>
      </dgm:t>
    </dgm:pt>
    <dgm:pt modelId="{C6700A30-8CBA-41A7-AE89-933EA9DA6BF8}" type="pres">
      <dgm:prSet presAssocID="{663EDE7A-2C20-412C-A51A-CD8A2ECF88C9}" presName="rootConnector" presStyleLbl="node2" presStyleIdx="5" presStyleCnt="6"/>
      <dgm:spPr/>
      <dgm:t>
        <a:bodyPr/>
        <a:lstStyle/>
        <a:p>
          <a:endParaRPr lang="es-ES"/>
        </a:p>
      </dgm:t>
    </dgm:pt>
    <dgm:pt modelId="{F3E80085-D92E-483E-9261-83E5CBF73605}" type="pres">
      <dgm:prSet presAssocID="{663EDE7A-2C20-412C-A51A-CD8A2ECF88C9}" presName="hierChild4" presStyleCnt="0"/>
      <dgm:spPr/>
      <dgm:t>
        <a:bodyPr/>
        <a:lstStyle/>
        <a:p>
          <a:endParaRPr lang="es-ES"/>
        </a:p>
      </dgm:t>
    </dgm:pt>
    <dgm:pt modelId="{DD82A3D8-84E8-4F44-840C-BD012417DBEC}" type="pres">
      <dgm:prSet presAssocID="{663EDE7A-2C20-412C-A51A-CD8A2ECF88C9}" presName="hierChild5" presStyleCnt="0"/>
      <dgm:spPr/>
      <dgm:t>
        <a:bodyPr/>
        <a:lstStyle/>
        <a:p>
          <a:endParaRPr lang="es-ES"/>
        </a:p>
      </dgm:t>
    </dgm:pt>
    <dgm:pt modelId="{D7D8EF7F-80C7-43AF-8241-6B03E1284A7A}" type="pres">
      <dgm:prSet presAssocID="{BB402E25-E458-4EE9-BE52-ACC02A77C2C4}" presName="hierChild3" presStyleCnt="0"/>
      <dgm:spPr/>
      <dgm:t>
        <a:bodyPr/>
        <a:lstStyle/>
        <a:p>
          <a:endParaRPr lang="es-ES"/>
        </a:p>
      </dgm:t>
    </dgm:pt>
  </dgm:ptLst>
  <dgm:cxnLst>
    <dgm:cxn modelId="{71929823-3789-4A83-B64C-4C207C76C039}" srcId="{BB402E25-E458-4EE9-BE52-ACC02A77C2C4}" destId="{663EDE7A-2C20-412C-A51A-CD8A2ECF88C9}" srcOrd="3" destOrd="0" parTransId="{3264BEA2-ACC9-4C1B-AC85-10CB228C8C4D}" sibTransId="{2BE81703-E898-499F-9656-51AEB9705FDC}"/>
    <dgm:cxn modelId="{18A296B6-C98C-4FB0-A3B9-CD10B7370E9F}" type="presOf" srcId="{F810DF4C-C59D-4772-8A9E-7B1EDCBF3979}" destId="{59F00930-680F-4D47-AF32-0D606998F040}" srcOrd="0" destOrd="0" presId="urn:microsoft.com/office/officeart/2009/3/layout/HorizontalOrganizationChart"/>
    <dgm:cxn modelId="{EEAF19CC-DD32-4E74-88B5-40DBE3F5BB70}" type="presOf" srcId="{CA105502-DF5F-4152-859E-D8CDE67D1240}" destId="{5D074E6B-ACDF-443F-9A1F-92309DABF2DB}" srcOrd="1" destOrd="0" presId="urn:microsoft.com/office/officeart/2009/3/layout/HorizontalOrganizationChart"/>
    <dgm:cxn modelId="{DACC464D-48A7-4ECD-9D42-D1494FBB26D1}" type="presOf" srcId="{3CFA9F68-8DAC-436F-84A0-DD606C83ACD4}" destId="{A6E13457-CBC5-44FD-9CCE-345279AD27C9}" srcOrd="1" destOrd="0" presId="urn:microsoft.com/office/officeart/2009/3/layout/HorizontalOrganizationChart"/>
    <dgm:cxn modelId="{60987E8F-0DEE-4684-A8F2-618F2EB2FFEE}" type="presOf" srcId="{020EBE15-D7AE-4F9B-A7BC-E8E0080C698A}" destId="{75E2E9E4-3F78-4399-8CB8-5DAD7DBFB65C}" srcOrd="0" destOrd="0" presId="urn:microsoft.com/office/officeart/2009/3/layout/HorizontalOrganizationChart"/>
    <dgm:cxn modelId="{C518FCED-07A1-4BEF-BEF1-1D4C6E4800A0}" type="presOf" srcId="{25337BA2-D17D-4F2A-8C81-472EE7A55AF9}" destId="{062DFE52-CD23-4B1F-B5C8-0C2FAA5DA82D}" srcOrd="1" destOrd="0" presId="urn:microsoft.com/office/officeart/2009/3/layout/HorizontalOrganizationChart"/>
    <dgm:cxn modelId="{020A2251-0408-4A1D-82D0-F03C0F30B606}" srcId="{A964CCE0-E086-40CF-BE9E-D33070A019CB}" destId="{B02C84B4-CCA3-4178-A6EC-9F991E3952CF}" srcOrd="0" destOrd="0" parTransId="{2DE01A77-D805-41F1-A68B-D1E07EEE9A11}" sibTransId="{321BE0EE-F396-4F0F-A15D-0BD2C64E1E30}"/>
    <dgm:cxn modelId="{C13E981A-F6A5-424A-9A5A-A52A4FC83AD7}" type="presOf" srcId="{663EDE7A-2C20-412C-A51A-CD8A2ECF88C9}" destId="{5996EC8D-9D78-4EAA-9DBD-CC3CEF64687F}" srcOrd="0" destOrd="0" presId="urn:microsoft.com/office/officeart/2009/3/layout/HorizontalOrganizationChart"/>
    <dgm:cxn modelId="{2BAADCA4-FFCA-46E9-B5AE-6B9A19E92EE5}" type="presOf" srcId="{45ED4E4F-82EE-4894-8B05-35B43A9A68BA}" destId="{E941AD5C-139C-4B5C-A30E-CAF8F749C9BC}" srcOrd="1" destOrd="0" presId="urn:microsoft.com/office/officeart/2009/3/layout/HorizontalOrganizationChart"/>
    <dgm:cxn modelId="{29A6F844-1F5C-49C2-B86F-57222E91A502}" srcId="{AA80380D-8D5D-4552-BA5F-0648990B856E}" destId="{BB402E25-E458-4EE9-BE52-ACC02A77C2C4}" srcOrd="1" destOrd="0" parTransId="{60F41119-3D66-4893-8869-623FED7CBF26}" sibTransId="{75CBEED8-2C77-4944-9291-8EC0B940A4D4}"/>
    <dgm:cxn modelId="{FCFD32E9-2FD3-4EEA-957F-02E14AE09C7A}" type="presOf" srcId="{78B84622-4F60-4D50-B292-DAD050B77178}" destId="{BAA75193-B80E-445A-9409-CB6562D619C2}" srcOrd="1" destOrd="0" presId="urn:microsoft.com/office/officeart/2009/3/layout/HorizontalOrganizationChart"/>
    <dgm:cxn modelId="{015EDB24-A6EF-4B92-BC6C-1C8F2E421D4A}" srcId="{CA105502-DF5F-4152-859E-D8CDE67D1240}" destId="{78B84622-4F60-4D50-B292-DAD050B77178}" srcOrd="0" destOrd="0" parTransId="{13EAF463-83CD-45DA-BBF6-CC3CE037C5A0}" sibTransId="{B364944C-F686-47AB-8512-CF642A8F1964}"/>
    <dgm:cxn modelId="{46ECBA34-15E7-4965-BCA4-B934AC657D84}" type="presOf" srcId="{2DE01A77-D805-41F1-A68B-D1E07EEE9A11}" destId="{865B0598-F4DA-4020-B0A2-93E1501EB10B}" srcOrd="0" destOrd="0" presId="urn:microsoft.com/office/officeart/2009/3/layout/HorizontalOrganizationChart"/>
    <dgm:cxn modelId="{ABD1ECE1-0189-4936-9CD2-C53C760CAF0E}" type="presOf" srcId="{B02C84B4-CCA3-4178-A6EC-9F991E3952CF}" destId="{1A9358BB-FDBE-4379-9722-B7E2626793DD}" srcOrd="0" destOrd="0" presId="urn:microsoft.com/office/officeart/2009/3/layout/HorizontalOrganizationChart"/>
    <dgm:cxn modelId="{7C760149-A3A6-4B0F-BACC-886759E26549}" type="presOf" srcId="{BB402E25-E458-4EE9-BE52-ACC02A77C2C4}" destId="{B5A9A59E-8E62-4D87-8FBD-1CC3325B803E}" srcOrd="0" destOrd="0" presId="urn:microsoft.com/office/officeart/2009/3/layout/HorizontalOrganizationChart"/>
    <dgm:cxn modelId="{ABF56ADD-ACD1-4F3B-871E-7D171BFF4237}" type="presOf" srcId="{45ED4E4F-82EE-4894-8B05-35B43A9A68BA}" destId="{B0F4FF16-CF7B-426C-97E1-3F6CEC8E8E47}" srcOrd="0" destOrd="0" presId="urn:microsoft.com/office/officeart/2009/3/layout/HorizontalOrganizationChart"/>
    <dgm:cxn modelId="{2B967D51-9077-4742-A6FB-6F28E4C23961}" type="presOf" srcId="{3CFA9F68-8DAC-436F-84A0-DD606C83ACD4}" destId="{89F03646-2069-4077-B742-54C69DE7EB74}" srcOrd="0" destOrd="0" presId="urn:microsoft.com/office/officeart/2009/3/layout/HorizontalOrganizationChart"/>
    <dgm:cxn modelId="{1B2AB668-AD02-40E3-844A-B5EECE22FA7E}" type="presOf" srcId="{13EAF463-83CD-45DA-BBF6-CC3CE037C5A0}" destId="{5F72861E-D5C9-44A2-BF1C-82C754F86BD1}" srcOrd="0" destOrd="0" presId="urn:microsoft.com/office/officeart/2009/3/layout/HorizontalOrganizationChart"/>
    <dgm:cxn modelId="{60C3297C-9741-4FAE-9957-CAD3BA9F6760}" type="presOf" srcId="{78B84622-4F60-4D50-B292-DAD050B77178}" destId="{21B7F9CB-C611-4F3E-AEAF-B872363D9167}" srcOrd="0" destOrd="0" presId="urn:microsoft.com/office/officeart/2009/3/layout/HorizontalOrganizationChart"/>
    <dgm:cxn modelId="{88E1D22F-3228-487E-A85A-60892B7B58DD}" type="presOf" srcId="{663EDE7A-2C20-412C-A51A-CD8A2ECF88C9}" destId="{C6700A30-8CBA-41A7-AE89-933EA9DA6BF8}" srcOrd="1" destOrd="0" presId="urn:microsoft.com/office/officeart/2009/3/layout/HorizontalOrganizationChart"/>
    <dgm:cxn modelId="{5444A504-CE71-4679-9F8D-D7831FC0F0E9}" type="presOf" srcId="{CA105502-DF5F-4152-859E-D8CDE67D1240}" destId="{24DE850A-8DC6-4743-909C-49CDD474ED53}" srcOrd="0" destOrd="0" presId="urn:microsoft.com/office/officeart/2009/3/layout/HorizontalOrganizationChart"/>
    <dgm:cxn modelId="{0D0763E9-8D72-48A0-9B22-BC5C30DC67BE}" type="presOf" srcId="{C52095C9-3238-42F7-BF34-AC3FF74C4054}" destId="{F466E198-F05B-4286-AE6B-446025B198CB}" srcOrd="0" destOrd="0" presId="urn:microsoft.com/office/officeart/2009/3/layout/HorizontalOrganizationChart"/>
    <dgm:cxn modelId="{24CDB91A-FF66-4268-A19C-744BCB79C8DF}" type="presOf" srcId="{B02C84B4-CCA3-4178-A6EC-9F991E3952CF}" destId="{29A8B3B9-AC3F-4EEA-B809-BA23E81A1EA2}" srcOrd="1" destOrd="0" presId="urn:microsoft.com/office/officeart/2009/3/layout/HorizontalOrganizationChart"/>
    <dgm:cxn modelId="{8774AF62-BF68-4AEC-A826-E52F9416F229}" type="presOf" srcId="{95B12DDD-D8FE-4733-8C9C-46FE0A24B3BA}" destId="{255D7744-1656-411E-AA9E-58BBDE8006D2}" srcOrd="0" destOrd="0" presId="urn:microsoft.com/office/officeart/2009/3/layout/HorizontalOrganizationChart"/>
    <dgm:cxn modelId="{FBEF8DCB-E314-400F-B9DF-B13DA825C755}" srcId="{BB402E25-E458-4EE9-BE52-ACC02A77C2C4}" destId="{CA105502-DF5F-4152-859E-D8CDE67D1240}" srcOrd="0" destOrd="0" parTransId="{C52095C9-3238-42F7-BF34-AC3FF74C4054}" sibTransId="{A969091F-3D8B-477D-B67A-6EC0412FB53D}"/>
    <dgm:cxn modelId="{B5C0440D-FC02-4199-B41F-5DCC0CE7ED11}" type="presOf" srcId="{BB402E25-E458-4EE9-BE52-ACC02A77C2C4}" destId="{BF2F2277-B921-45F5-9E8D-CCA59CA3ACDB}" srcOrd="1" destOrd="0" presId="urn:microsoft.com/office/officeart/2009/3/layout/HorizontalOrganizationChart"/>
    <dgm:cxn modelId="{49270C28-8C74-4618-ACFB-2281B5102BC3}" srcId="{A964CCE0-E086-40CF-BE9E-D33070A019CB}" destId="{45ED4E4F-82EE-4894-8B05-35B43A9A68BA}" srcOrd="1" destOrd="0" parTransId="{020EBE15-D7AE-4F9B-A7BC-E8E0080C698A}" sibTransId="{8DAC1179-1FA4-4DF3-9896-E32E4EF4FB93}"/>
    <dgm:cxn modelId="{5756C67F-D97B-4F96-A864-102C48D553AF}" srcId="{BB402E25-E458-4EE9-BE52-ACC02A77C2C4}" destId="{3CFA9F68-8DAC-436F-84A0-DD606C83ACD4}" srcOrd="1" destOrd="0" parTransId="{95B12DDD-D8FE-4733-8C9C-46FE0A24B3BA}" sibTransId="{E28C3872-233D-4260-AFEA-161E3DFC079A}"/>
    <dgm:cxn modelId="{2B96D6A4-00D7-4499-9CAE-17E832416352}" type="presOf" srcId="{3264BEA2-ACC9-4C1B-AC85-10CB228C8C4D}" destId="{4B08E57A-00F2-4B72-922E-24141893E999}" srcOrd="0" destOrd="0" presId="urn:microsoft.com/office/officeart/2009/3/layout/HorizontalOrganizationChart"/>
    <dgm:cxn modelId="{FE49EC3A-3500-4F9E-9EEB-7D6F35EA1D7E}" srcId="{AA80380D-8D5D-4552-BA5F-0648990B856E}" destId="{A964CCE0-E086-40CF-BE9E-D33070A019CB}" srcOrd="0" destOrd="0" parTransId="{98E6B960-FF2D-42E4-8074-0AE2DD33D636}" sibTransId="{A8846EAE-8588-4AFE-B1E1-65DB136CADFB}"/>
    <dgm:cxn modelId="{5226CE96-8946-4196-833B-6269E925E499}" type="presOf" srcId="{A964CCE0-E086-40CF-BE9E-D33070A019CB}" destId="{24F6C74D-3C1D-4256-A855-7F5BED529D18}" srcOrd="0" destOrd="0" presId="urn:microsoft.com/office/officeart/2009/3/layout/HorizontalOrganizationChart"/>
    <dgm:cxn modelId="{8567A0C2-E7B5-4EF4-A919-E9CA95A31286}" type="presOf" srcId="{AA80380D-8D5D-4552-BA5F-0648990B856E}" destId="{522B44FB-506D-494C-9123-565227018F1C}" srcOrd="0" destOrd="0" presId="urn:microsoft.com/office/officeart/2009/3/layout/HorizontalOrganizationChart"/>
    <dgm:cxn modelId="{A32D8FB4-1938-49D5-93A0-8960E831AAB2}" srcId="{BB402E25-E458-4EE9-BE52-ACC02A77C2C4}" destId="{25337BA2-D17D-4F2A-8C81-472EE7A55AF9}" srcOrd="2" destOrd="0" parTransId="{F810DF4C-C59D-4772-8A9E-7B1EDCBF3979}" sibTransId="{0D02A994-495C-4AD3-8234-5FF82ABD9B2C}"/>
    <dgm:cxn modelId="{BC8433C1-4D1B-42AB-B6C6-4CD94FBB7D8D}" type="presOf" srcId="{25337BA2-D17D-4F2A-8C81-472EE7A55AF9}" destId="{F04B32B6-648D-4139-AF9E-B8A177E3BCA3}" srcOrd="0" destOrd="0" presId="urn:microsoft.com/office/officeart/2009/3/layout/HorizontalOrganizationChart"/>
    <dgm:cxn modelId="{7224A196-6D2D-4E2B-BAFD-CA7E21AA8E93}" type="presOf" srcId="{A964CCE0-E086-40CF-BE9E-D33070A019CB}" destId="{FA16F8C8-142B-4FEB-85B5-8CE8A0831A57}" srcOrd="1" destOrd="0" presId="urn:microsoft.com/office/officeart/2009/3/layout/HorizontalOrganizationChart"/>
    <dgm:cxn modelId="{B212E071-2D79-4802-B1F6-165405727049}" type="presParOf" srcId="{522B44FB-506D-494C-9123-565227018F1C}" destId="{881A99A8-D056-45E7-9F56-DE1E2C71A6FF}" srcOrd="0" destOrd="0" presId="urn:microsoft.com/office/officeart/2009/3/layout/HorizontalOrganizationChart"/>
    <dgm:cxn modelId="{F12839F6-63CB-4D6D-8162-B06EA5F654D8}" type="presParOf" srcId="{881A99A8-D056-45E7-9F56-DE1E2C71A6FF}" destId="{64C587A0-D70D-4985-A98C-8B101A90EFD7}" srcOrd="0" destOrd="0" presId="urn:microsoft.com/office/officeart/2009/3/layout/HorizontalOrganizationChart"/>
    <dgm:cxn modelId="{F49DE6F6-63AD-45CE-A090-F72E0B57380D}" type="presParOf" srcId="{64C587A0-D70D-4985-A98C-8B101A90EFD7}" destId="{24F6C74D-3C1D-4256-A855-7F5BED529D18}" srcOrd="0" destOrd="0" presId="urn:microsoft.com/office/officeart/2009/3/layout/HorizontalOrganizationChart"/>
    <dgm:cxn modelId="{5497F309-077F-4556-B849-BB92AFBA0DB5}" type="presParOf" srcId="{64C587A0-D70D-4985-A98C-8B101A90EFD7}" destId="{FA16F8C8-142B-4FEB-85B5-8CE8A0831A57}" srcOrd="1" destOrd="0" presId="urn:microsoft.com/office/officeart/2009/3/layout/HorizontalOrganizationChart"/>
    <dgm:cxn modelId="{FEA3001F-35C2-4D2D-A4F6-B66420A0CD9E}" type="presParOf" srcId="{881A99A8-D056-45E7-9F56-DE1E2C71A6FF}" destId="{C9D84346-697B-4A68-8681-52EC70AA761F}" srcOrd="1" destOrd="0" presId="urn:microsoft.com/office/officeart/2009/3/layout/HorizontalOrganizationChart"/>
    <dgm:cxn modelId="{EEE91E5F-9E55-42B3-B466-F9CEB4327B6F}" type="presParOf" srcId="{C9D84346-697B-4A68-8681-52EC70AA761F}" destId="{865B0598-F4DA-4020-B0A2-93E1501EB10B}" srcOrd="0" destOrd="0" presId="urn:microsoft.com/office/officeart/2009/3/layout/HorizontalOrganizationChart"/>
    <dgm:cxn modelId="{CE13AFF7-AC88-4620-B12F-3622CD79026E}" type="presParOf" srcId="{C9D84346-697B-4A68-8681-52EC70AA761F}" destId="{22A9A623-6C29-464B-AA1E-24EFFCFC2C5E}" srcOrd="1" destOrd="0" presId="urn:microsoft.com/office/officeart/2009/3/layout/HorizontalOrganizationChart"/>
    <dgm:cxn modelId="{EC8AE405-F950-4D06-819F-03A9104B2000}" type="presParOf" srcId="{22A9A623-6C29-464B-AA1E-24EFFCFC2C5E}" destId="{25565C64-C547-4034-A89E-3EBC290D3230}" srcOrd="0" destOrd="0" presId="urn:microsoft.com/office/officeart/2009/3/layout/HorizontalOrganizationChart"/>
    <dgm:cxn modelId="{4A52A2EA-78A0-4E7A-93C3-B8DAB3B3542D}" type="presParOf" srcId="{25565C64-C547-4034-A89E-3EBC290D3230}" destId="{1A9358BB-FDBE-4379-9722-B7E2626793DD}" srcOrd="0" destOrd="0" presId="urn:microsoft.com/office/officeart/2009/3/layout/HorizontalOrganizationChart"/>
    <dgm:cxn modelId="{179A8020-8DE0-470C-8810-08B8C28254E7}" type="presParOf" srcId="{25565C64-C547-4034-A89E-3EBC290D3230}" destId="{29A8B3B9-AC3F-4EEA-B809-BA23E81A1EA2}" srcOrd="1" destOrd="0" presId="urn:microsoft.com/office/officeart/2009/3/layout/HorizontalOrganizationChart"/>
    <dgm:cxn modelId="{16971FCA-BB88-412B-924A-BADC009B2EAA}" type="presParOf" srcId="{22A9A623-6C29-464B-AA1E-24EFFCFC2C5E}" destId="{34C75F9A-CF10-4CC0-88C3-7281015F844C}" srcOrd="1" destOrd="0" presId="urn:microsoft.com/office/officeart/2009/3/layout/HorizontalOrganizationChart"/>
    <dgm:cxn modelId="{B248867C-0F53-418D-B6B9-46028A19FEB2}" type="presParOf" srcId="{22A9A623-6C29-464B-AA1E-24EFFCFC2C5E}" destId="{65A6E96F-951F-410E-82A0-3A80779FD448}" srcOrd="2" destOrd="0" presId="urn:microsoft.com/office/officeart/2009/3/layout/HorizontalOrganizationChart"/>
    <dgm:cxn modelId="{ADA3F9B4-0830-4B1A-B71C-90D6A6D27303}" type="presParOf" srcId="{C9D84346-697B-4A68-8681-52EC70AA761F}" destId="{75E2E9E4-3F78-4399-8CB8-5DAD7DBFB65C}" srcOrd="2" destOrd="0" presId="urn:microsoft.com/office/officeart/2009/3/layout/HorizontalOrganizationChart"/>
    <dgm:cxn modelId="{36BB95A7-BC0B-4133-8D41-E2C841199AE5}" type="presParOf" srcId="{C9D84346-697B-4A68-8681-52EC70AA761F}" destId="{FDAB8209-A485-4967-8717-F854172D857F}" srcOrd="3" destOrd="0" presId="urn:microsoft.com/office/officeart/2009/3/layout/HorizontalOrganizationChart"/>
    <dgm:cxn modelId="{DB8FBDA4-0673-497B-8BDC-A85F59FC7DDD}" type="presParOf" srcId="{FDAB8209-A485-4967-8717-F854172D857F}" destId="{93142651-6378-4A7C-94AF-85DDACAB621F}" srcOrd="0" destOrd="0" presId="urn:microsoft.com/office/officeart/2009/3/layout/HorizontalOrganizationChart"/>
    <dgm:cxn modelId="{7B6552A8-2F8F-4E7C-8846-82226625E664}" type="presParOf" srcId="{93142651-6378-4A7C-94AF-85DDACAB621F}" destId="{B0F4FF16-CF7B-426C-97E1-3F6CEC8E8E47}" srcOrd="0" destOrd="0" presId="urn:microsoft.com/office/officeart/2009/3/layout/HorizontalOrganizationChart"/>
    <dgm:cxn modelId="{9FC7FECF-0D88-46E7-90CD-FF8B41213C8F}" type="presParOf" srcId="{93142651-6378-4A7C-94AF-85DDACAB621F}" destId="{E941AD5C-139C-4B5C-A30E-CAF8F749C9BC}" srcOrd="1" destOrd="0" presId="urn:microsoft.com/office/officeart/2009/3/layout/HorizontalOrganizationChart"/>
    <dgm:cxn modelId="{07469A43-3E15-4199-ACB7-EC473AEE3777}" type="presParOf" srcId="{FDAB8209-A485-4967-8717-F854172D857F}" destId="{2489D359-99DA-4CDB-A26D-0B3DB3C91BA2}" srcOrd="1" destOrd="0" presId="urn:microsoft.com/office/officeart/2009/3/layout/HorizontalOrganizationChart"/>
    <dgm:cxn modelId="{306FC0FC-AC39-41D8-A0D8-76553A3FDAEE}" type="presParOf" srcId="{FDAB8209-A485-4967-8717-F854172D857F}" destId="{0095CF6D-A667-42E6-B56D-3CA20DEBBF40}" srcOrd="2" destOrd="0" presId="urn:microsoft.com/office/officeart/2009/3/layout/HorizontalOrganizationChart"/>
    <dgm:cxn modelId="{7A3DB38F-3E68-4AA7-B692-87FDFC1FD332}" type="presParOf" srcId="{881A99A8-D056-45E7-9F56-DE1E2C71A6FF}" destId="{D0452257-7723-44FB-B8D5-013EE370DA97}" srcOrd="2" destOrd="0" presId="urn:microsoft.com/office/officeart/2009/3/layout/HorizontalOrganizationChart"/>
    <dgm:cxn modelId="{6D0368E2-94E5-4009-A0CF-48ED27B39349}" type="presParOf" srcId="{522B44FB-506D-494C-9123-565227018F1C}" destId="{611252DD-EF2E-4C0E-B3A3-DB96EAE3D0CB}" srcOrd="1" destOrd="0" presId="urn:microsoft.com/office/officeart/2009/3/layout/HorizontalOrganizationChart"/>
    <dgm:cxn modelId="{64E2427B-09FA-422F-9CAD-35F7CC2FEB70}" type="presParOf" srcId="{611252DD-EF2E-4C0E-B3A3-DB96EAE3D0CB}" destId="{A62072FE-C8BF-4297-8E47-7D64604D2910}" srcOrd="0" destOrd="0" presId="urn:microsoft.com/office/officeart/2009/3/layout/HorizontalOrganizationChart"/>
    <dgm:cxn modelId="{3701440C-51FC-4C7C-B87B-43D721DD6A0B}" type="presParOf" srcId="{A62072FE-C8BF-4297-8E47-7D64604D2910}" destId="{B5A9A59E-8E62-4D87-8FBD-1CC3325B803E}" srcOrd="0" destOrd="0" presId="urn:microsoft.com/office/officeart/2009/3/layout/HorizontalOrganizationChart"/>
    <dgm:cxn modelId="{C7F0B81E-697B-4F70-A511-B96D55AA980C}" type="presParOf" srcId="{A62072FE-C8BF-4297-8E47-7D64604D2910}" destId="{BF2F2277-B921-45F5-9E8D-CCA59CA3ACDB}" srcOrd="1" destOrd="0" presId="urn:microsoft.com/office/officeart/2009/3/layout/HorizontalOrganizationChart"/>
    <dgm:cxn modelId="{EB4B0BA1-728B-4606-B9B8-4DF89D78B881}" type="presParOf" srcId="{611252DD-EF2E-4C0E-B3A3-DB96EAE3D0CB}" destId="{9D0EF24D-518E-4942-A70E-2B81376EE205}" srcOrd="1" destOrd="0" presId="urn:microsoft.com/office/officeart/2009/3/layout/HorizontalOrganizationChart"/>
    <dgm:cxn modelId="{46FC22DF-AA46-42DF-9B73-FD46C125C986}" type="presParOf" srcId="{9D0EF24D-518E-4942-A70E-2B81376EE205}" destId="{F466E198-F05B-4286-AE6B-446025B198CB}" srcOrd="0" destOrd="0" presId="urn:microsoft.com/office/officeart/2009/3/layout/HorizontalOrganizationChart"/>
    <dgm:cxn modelId="{49F05479-EA30-4569-A628-4004B761E754}" type="presParOf" srcId="{9D0EF24D-518E-4942-A70E-2B81376EE205}" destId="{5EA866FC-2984-49A8-9069-3D71A9B653DD}" srcOrd="1" destOrd="0" presId="urn:microsoft.com/office/officeart/2009/3/layout/HorizontalOrganizationChart"/>
    <dgm:cxn modelId="{FBB6B65A-B631-4145-B75D-D8C42C6E8EC6}" type="presParOf" srcId="{5EA866FC-2984-49A8-9069-3D71A9B653DD}" destId="{7800640F-B715-4895-9927-BD3D6BEB2C6E}" srcOrd="0" destOrd="0" presId="urn:microsoft.com/office/officeart/2009/3/layout/HorizontalOrganizationChart"/>
    <dgm:cxn modelId="{7E0DB421-A0B1-42B8-A05F-DA538CAF7E20}" type="presParOf" srcId="{7800640F-B715-4895-9927-BD3D6BEB2C6E}" destId="{24DE850A-8DC6-4743-909C-49CDD474ED53}" srcOrd="0" destOrd="0" presId="urn:microsoft.com/office/officeart/2009/3/layout/HorizontalOrganizationChart"/>
    <dgm:cxn modelId="{CA0CE7AC-6B93-46A0-8C8B-D6A40E4F7939}" type="presParOf" srcId="{7800640F-B715-4895-9927-BD3D6BEB2C6E}" destId="{5D074E6B-ACDF-443F-9A1F-92309DABF2DB}" srcOrd="1" destOrd="0" presId="urn:microsoft.com/office/officeart/2009/3/layout/HorizontalOrganizationChart"/>
    <dgm:cxn modelId="{F6B84186-7628-45FE-AF15-DD9C84273442}" type="presParOf" srcId="{5EA866FC-2984-49A8-9069-3D71A9B653DD}" destId="{6AF01F69-C7E3-4592-AC94-CF0FDFABA61F}" srcOrd="1" destOrd="0" presId="urn:microsoft.com/office/officeart/2009/3/layout/HorizontalOrganizationChart"/>
    <dgm:cxn modelId="{033DCE19-5486-4724-9632-61C20ECF55AB}" type="presParOf" srcId="{6AF01F69-C7E3-4592-AC94-CF0FDFABA61F}" destId="{5F72861E-D5C9-44A2-BF1C-82C754F86BD1}" srcOrd="0" destOrd="0" presId="urn:microsoft.com/office/officeart/2009/3/layout/HorizontalOrganizationChart"/>
    <dgm:cxn modelId="{FF971E7B-FC03-4D3C-A770-0BDE5611250E}" type="presParOf" srcId="{6AF01F69-C7E3-4592-AC94-CF0FDFABA61F}" destId="{69C3668A-87B0-4EDF-9201-CFD66FC37637}" srcOrd="1" destOrd="0" presId="urn:microsoft.com/office/officeart/2009/3/layout/HorizontalOrganizationChart"/>
    <dgm:cxn modelId="{B04DB099-F693-43B0-8174-5E9FCF196768}" type="presParOf" srcId="{69C3668A-87B0-4EDF-9201-CFD66FC37637}" destId="{FFC2A69A-3D01-4D61-8E8B-23316EBCC02E}" srcOrd="0" destOrd="0" presId="urn:microsoft.com/office/officeart/2009/3/layout/HorizontalOrganizationChart"/>
    <dgm:cxn modelId="{454746CB-826F-4307-85FC-634B10681655}" type="presParOf" srcId="{FFC2A69A-3D01-4D61-8E8B-23316EBCC02E}" destId="{21B7F9CB-C611-4F3E-AEAF-B872363D9167}" srcOrd="0" destOrd="0" presId="urn:microsoft.com/office/officeart/2009/3/layout/HorizontalOrganizationChart"/>
    <dgm:cxn modelId="{69A67504-3706-42AF-BE91-86AF45AC0C9C}" type="presParOf" srcId="{FFC2A69A-3D01-4D61-8E8B-23316EBCC02E}" destId="{BAA75193-B80E-445A-9409-CB6562D619C2}" srcOrd="1" destOrd="0" presId="urn:microsoft.com/office/officeart/2009/3/layout/HorizontalOrganizationChart"/>
    <dgm:cxn modelId="{85767DD2-F8D9-4836-A511-1982C341EAEF}" type="presParOf" srcId="{69C3668A-87B0-4EDF-9201-CFD66FC37637}" destId="{F9D9139B-73E8-41B7-8612-D3580BAD4895}" srcOrd="1" destOrd="0" presId="urn:microsoft.com/office/officeart/2009/3/layout/HorizontalOrganizationChart"/>
    <dgm:cxn modelId="{E18182D6-4060-4E6D-A4ED-DFBFAFB5B205}" type="presParOf" srcId="{69C3668A-87B0-4EDF-9201-CFD66FC37637}" destId="{CE6333C1-D235-4920-8A6F-B738CAC61308}" srcOrd="2" destOrd="0" presId="urn:microsoft.com/office/officeart/2009/3/layout/HorizontalOrganizationChart"/>
    <dgm:cxn modelId="{A9DFC1F4-CDDC-4D82-9204-F0F8F471BC0A}" type="presParOf" srcId="{5EA866FC-2984-49A8-9069-3D71A9B653DD}" destId="{7E0822D1-A47F-42E9-BE5B-61E4E086B0A3}" srcOrd="2" destOrd="0" presId="urn:microsoft.com/office/officeart/2009/3/layout/HorizontalOrganizationChart"/>
    <dgm:cxn modelId="{E82CD37D-D804-4CDF-834C-79DD995854CD}" type="presParOf" srcId="{9D0EF24D-518E-4942-A70E-2B81376EE205}" destId="{255D7744-1656-411E-AA9E-58BBDE8006D2}" srcOrd="2" destOrd="0" presId="urn:microsoft.com/office/officeart/2009/3/layout/HorizontalOrganizationChart"/>
    <dgm:cxn modelId="{737F59F6-2C38-446F-87BE-4E28208235BA}" type="presParOf" srcId="{9D0EF24D-518E-4942-A70E-2B81376EE205}" destId="{CC4BDC9C-B973-487B-A803-C85C4860A9B8}" srcOrd="3" destOrd="0" presId="urn:microsoft.com/office/officeart/2009/3/layout/HorizontalOrganizationChart"/>
    <dgm:cxn modelId="{9BCE2FE4-A669-4BFC-AABC-4701B051C884}" type="presParOf" srcId="{CC4BDC9C-B973-487B-A803-C85C4860A9B8}" destId="{3D987955-904C-4422-A39A-28D6939ECC72}" srcOrd="0" destOrd="0" presId="urn:microsoft.com/office/officeart/2009/3/layout/HorizontalOrganizationChart"/>
    <dgm:cxn modelId="{C478C133-F6E7-4ED3-BB3F-6BAF52BBA7F0}" type="presParOf" srcId="{3D987955-904C-4422-A39A-28D6939ECC72}" destId="{89F03646-2069-4077-B742-54C69DE7EB74}" srcOrd="0" destOrd="0" presId="urn:microsoft.com/office/officeart/2009/3/layout/HorizontalOrganizationChart"/>
    <dgm:cxn modelId="{C725A633-8951-4DA4-8B64-A5A9372E9B11}" type="presParOf" srcId="{3D987955-904C-4422-A39A-28D6939ECC72}" destId="{A6E13457-CBC5-44FD-9CCE-345279AD27C9}" srcOrd="1" destOrd="0" presId="urn:microsoft.com/office/officeart/2009/3/layout/HorizontalOrganizationChart"/>
    <dgm:cxn modelId="{0269FE2F-97EE-4680-B974-F6D72DD5C218}" type="presParOf" srcId="{CC4BDC9C-B973-487B-A803-C85C4860A9B8}" destId="{BFA1DCC1-5F25-4478-B56B-916D4A1C0A43}" srcOrd="1" destOrd="0" presId="urn:microsoft.com/office/officeart/2009/3/layout/HorizontalOrganizationChart"/>
    <dgm:cxn modelId="{8A4E5A34-1D03-4640-AC92-A78E839EEFDB}" type="presParOf" srcId="{CC4BDC9C-B973-487B-A803-C85C4860A9B8}" destId="{E7D93FC9-9CB8-40C7-B4E4-C6B16DA3DF5B}" srcOrd="2" destOrd="0" presId="urn:microsoft.com/office/officeart/2009/3/layout/HorizontalOrganizationChart"/>
    <dgm:cxn modelId="{2E68C03F-5F8A-47E4-99BA-FE1D2BD8A8D7}" type="presParOf" srcId="{9D0EF24D-518E-4942-A70E-2B81376EE205}" destId="{59F00930-680F-4D47-AF32-0D606998F040}" srcOrd="4" destOrd="0" presId="urn:microsoft.com/office/officeart/2009/3/layout/HorizontalOrganizationChart"/>
    <dgm:cxn modelId="{6D4D20CA-1686-40DA-8CDD-A003D3D5FC34}" type="presParOf" srcId="{9D0EF24D-518E-4942-A70E-2B81376EE205}" destId="{44013933-C9B5-427C-A516-7F4E98A48210}" srcOrd="5" destOrd="0" presId="urn:microsoft.com/office/officeart/2009/3/layout/HorizontalOrganizationChart"/>
    <dgm:cxn modelId="{D7AFC5C8-52A1-4C7F-AF62-37926A687511}" type="presParOf" srcId="{44013933-C9B5-427C-A516-7F4E98A48210}" destId="{7EDE5EBE-D098-46C1-A55A-CB92212CD0DF}" srcOrd="0" destOrd="0" presId="urn:microsoft.com/office/officeart/2009/3/layout/HorizontalOrganizationChart"/>
    <dgm:cxn modelId="{C966EA38-8433-49D3-8F4B-2291B4E91D15}" type="presParOf" srcId="{7EDE5EBE-D098-46C1-A55A-CB92212CD0DF}" destId="{F04B32B6-648D-4139-AF9E-B8A177E3BCA3}" srcOrd="0" destOrd="0" presId="urn:microsoft.com/office/officeart/2009/3/layout/HorizontalOrganizationChart"/>
    <dgm:cxn modelId="{B78E0C5C-0351-414E-BFA9-032D1CECB72F}" type="presParOf" srcId="{7EDE5EBE-D098-46C1-A55A-CB92212CD0DF}" destId="{062DFE52-CD23-4B1F-B5C8-0C2FAA5DA82D}" srcOrd="1" destOrd="0" presId="urn:microsoft.com/office/officeart/2009/3/layout/HorizontalOrganizationChart"/>
    <dgm:cxn modelId="{8F5F4EC9-6458-44F1-BC4B-A08EEB23EABF}" type="presParOf" srcId="{44013933-C9B5-427C-A516-7F4E98A48210}" destId="{BE4A5A1A-28BB-447B-89F7-AB284D3B3DFB}" srcOrd="1" destOrd="0" presId="urn:microsoft.com/office/officeart/2009/3/layout/HorizontalOrganizationChart"/>
    <dgm:cxn modelId="{DF8C7D25-560E-4D33-B570-0BE18058BA8C}" type="presParOf" srcId="{44013933-C9B5-427C-A516-7F4E98A48210}" destId="{DCEAAFC5-7B3F-4D44-B7D0-BA7CFB6A2C60}" srcOrd="2" destOrd="0" presId="urn:microsoft.com/office/officeart/2009/3/layout/HorizontalOrganizationChart"/>
    <dgm:cxn modelId="{AB33BC06-48F0-426A-8F6B-B663D75F166D}" type="presParOf" srcId="{9D0EF24D-518E-4942-A70E-2B81376EE205}" destId="{4B08E57A-00F2-4B72-922E-24141893E999}" srcOrd="6" destOrd="0" presId="urn:microsoft.com/office/officeart/2009/3/layout/HorizontalOrganizationChart"/>
    <dgm:cxn modelId="{CC93F44F-CF44-46DD-83C1-A4C5BE34846C}" type="presParOf" srcId="{9D0EF24D-518E-4942-A70E-2B81376EE205}" destId="{89BE3D8C-AD86-404E-B595-6890A2AAA014}" srcOrd="7" destOrd="0" presId="urn:microsoft.com/office/officeart/2009/3/layout/HorizontalOrganizationChart"/>
    <dgm:cxn modelId="{CBF67D5B-D522-4A29-9D6D-670E94111214}" type="presParOf" srcId="{89BE3D8C-AD86-404E-B595-6890A2AAA014}" destId="{BC402811-D97F-44CE-B251-B574945EF087}" srcOrd="0" destOrd="0" presId="urn:microsoft.com/office/officeart/2009/3/layout/HorizontalOrganizationChart"/>
    <dgm:cxn modelId="{BAECC2FF-0D22-47F8-B9ED-C5F37CF3E63E}" type="presParOf" srcId="{BC402811-D97F-44CE-B251-B574945EF087}" destId="{5996EC8D-9D78-4EAA-9DBD-CC3CEF64687F}" srcOrd="0" destOrd="0" presId="urn:microsoft.com/office/officeart/2009/3/layout/HorizontalOrganizationChart"/>
    <dgm:cxn modelId="{52922E83-FFD1-47FA-AC51-67CE32F43519}" type="presParOf" srcId="{BC402811-D97F-44CE-B251-B574945EF087}" destId="{C6700A30-8CBA-41A7-AE89-933EA9DA6BF8}" srcOrd="1" destOrd="0" presId="urn:microsoft.com/office/officeart/2009/3/layout/HorizontalOrganizationChart"/>
    <dgm:cxn modelId="{308AADEB-F99F-418B-AD0B-CA770B2E1A16}" type="presParOf" srcId="{89BE3D8C-AD86-404E-B595-6890A2AAA014}" destId="{F3E80085-D92E-483E-9261-83E5CBF73605}" srcOrd="1" destOrd="0" presId="urn:microsoft.com/office/officeart/2009/3/layout/HorizontalOrganizationChart"/>
    <dgm:cxn modelId="{2F6743D5-8529-4773-868D-BF1CD7150639}" type="presParOf" srcId="{89BE3D8C-AD86-404E-B595-6890A2AAA014}" destId="{DD82A3D8-84E8-4F44-840C-BD012417DBEC}" srcOrd="2" destOrd="0" presId="urn:microsoft.com/office/officeart/2009/3/layout/HorizontalOrganizationChart"/>
    <dgm:cxn modelId="{91C745FA-CB4B-4076-9145-72F0CF157719}" type="presParOf" srcId="{611252DD-EF2E-4C0E-B3A3-DB96EAE3D0CB}" destId="{D7D8EF7F-80C7-43AF-8241-6B03E1284A7A}"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0FF47-8FFE-4EAC-99B1-FECDED998A43}">
      <dsp:nvSpPr>
        <dsp:cNvPr id="0" name=""/>
        <dsp:cNvSpPr/>
      </dsp:nvSpPr>
      <dsp:spPr>
        <a:xfrm>
          <a:off x="742183" y="2511"/>
          <a:ext cx="3403667" cy="983335"/>
        </a:xfrm>
        <a:prstGeom prst="chevron">
          <a:avLst/>
        </a:prstGeom>
        <a:solidFill>
          <a:schemeClr val="accent4">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es-ES" sz="2000" kern="1200" smtClean="0">
              <a:solidFill>
                <a:schemeClr val="tx1"/>
              </a:solidFill>
            </a:rPr>
            <a:t>Índice normalizado de vegetación (NDVI)</a:t>
          </a:r>
          <a:endParaRPr lang="es-ES" sz="2000" kern="1200" dirty="0">
            <a:solidFill>
              <a:schemeClr val="tx1"/>
            </a:solidFill>
          </a:endParaRPr>
        </a:p>
      </dsp:txBody>
      <dsp:txXfrm>
        <a:off x="1233851" y="2511"/>
        <a:ext cx="2420332" cy="983335"/>
      </dsp:txXfrm>
    </dsp:sp>
    <dsp:sp modelId="{3EA38E87-BCB8-4F29-990A-95FB7FBC3026}">
      <dsp:nvSpPr>
        <dsp:cNvPr id="0" name=""/>
        <dsp:cNvSpPr/>
      </dsp:nvSpPr>
      <dsp:spPr>
        <a:xfrm>
          <a:off x="742183" y="1123513"/>
          <a:ext cx="3403667" cy="983335"/>
        </a:xfrm>
        <a:prstGeom prst="chevron">
          <a:avLst/>
        </a:prstGeom>
        <a:solidFill>
          <a:schemeClr val="accent4">
            <a:hueOff val="-2067965"/>
            <a:satOff val="11611"/>
            <a:lumOff val="-539"/>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2067965"/>
              <a:satOff val="11611"/>
              <a:lumOff val="-539"/>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es-ES" sz="2000" kern="1200" smtClean="0">
              <a:solidFill>
                <a:schemeClr val="tx1"/>
              </a:solidFill>
            </a:rPr>
            <a:t>Proporción de vegetación (PV)</a:t>
          </a:r>
          <a:endParaRPr lang="es-ES" sz="2000" kern="1200" dirty="0">
            <a:solidFill>
              <a:schemeClr val="tx1"/>
            </a:solidFill>
          </a:endParaRPr>
        </a:p>
      </dsp:txBody>
      <dsp:txXfrm>
        <a:off x="1233851" y="1123513"/>
        <a:ext cx="2420332" cy="983335"/>
      </dsp:txXfrm>
    </dsp:sp>
    <dsp:sp modelId="{373C002C-6F36-4AE3-BC75-76DDD6A7529C}">
      <dsp:nvSpPr>
        <dsp:cNvPr id="0" name=""/>
        <dsp:cNvSpPr/>
      </dsp:nvSpPr>
      <dsp:spPr>
        <a:xfrm>
          <a:off x="742183" y="2244515"/>
          <a:ext cx="3403667" cy="983335"/>
        </a:xfrm>
        <a:prstGeom prst="chevron">
          <a:avLst/>
        </a:prstGeom>
        <a:solidFill>
          <a:schemeClr val="accent4">
            <a:hueOff val="-4135930"/>
            <a:satOff val="23223"/>
            <a:lumOff val="-1078"/>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4135930"/>
              <a:satOff val="23223"/>
              <a:lumOff val="-1078"/>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es-ES" sz="2000" kern="1200" smtClean="0">
              <a:solidFill>
                <a:schemeClr val="tx1"/>
              </a:solidFill>
            </a:rPr>
            <a:t>Temperatura de brillo (TB)</a:t>
          </a:r>
          <a:endParaRPr lang="es-ES" sz="2000" kern="1200" dirty="0">
            <a:solidFill>
              <a:schemeClr val="tx1"/>
            </a:solidFill>
          </a:endParaRPr>
        </a:p>
      </dsp:txBody>
      <dsp:txXfrm>
        <a:off x="1233851" y="2244515"/>
        <a:ext cx="2420332" cy="983335"/>
      </dsp:txXfrm>
    </dsp:sp>
    <dsp:sp modelId="{CD0A0461-064B-41C7-9F80-0EAB85BEC93F}">
      <dsp:nvSpPr>
        <dsp:cNvPr id="0" name=""/>
        <dsp:cNvSpPr/>
      </dsp:nvSpPr>
      <dsp:spPr>
        <a:xfrm>
          <a:off x="742183" y="3365518"/>
          <a:ext cx="3403667" cy="983335"/>
        </a:xfrm>
        <a:prstGeom prst="chevron">
          <a:avLst/>
        </a:prstGeom>
        <a:solidFill>
          <a:schemeClr val="accent4">
            <a:hueOff val="-6203895"/>
            <a:satOff val="34834"/>
            <a:lumOff val="-1617"/>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6203895"/>
              <a:satOff val="34834"/>
              <a:lumOff val="-1617"/>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es-ES" sz="2000" kern="1200" smtClean="0">
              <a:solidFill>
                <a:schemeClr val="tx1"/>
              </a:solidFill>
            </a:rPr>
            <a:t>Emisividad de la Tierra (LSE)</a:t>
          </a:r>
          <a:endParaRPr lang="es-ES" sz="2000" kern="1200" dirty="0">
            <a:solidFill>
              <a:schemeClr val="tx1"/>
            </a:solidFill>
          </a:endParaRPr>
        </a:p>
      </dsp:txBody>
      <dsp:txXfrm>
        <a:off x="1233851" y="3365518"/>
        <a:ext cx="2420332" cy="983335"/>
      </dsp:txXfrm>
    </dsp:sp>
    <dsp:sp modelId="{F3EE66D2-8450-4193-87AC-9BDA5BEA88AF}">
      <dsp:nvSpPr>
        <dsp:cNvPr id="0" name=""/>
        <dsp:cNvSpPr/>
      </dsp:nvSpPr>
      <dsp:spPr>
        <a:xfrm>
          <a:off x="742183" y="4486520"/>
          <a:ext cx="3403667" cy="983335"/>
        </a:xfrm>
        <a:prstGeom prst="chevron">
          <a:avLst/>
        </a:prstGeom>
        <a:solidFill>
          <a:schemeClr val="accent4">
            <a:hueOff val="-8271860"/>
            <a:satOff val="46445"/>
            <a:lumOff val="-2156"/>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8271860"/>
              <a:satOff val="46445"/>
              <a:lumOff val="-2156"/>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es-ES" sz="2000" kern="1200" smtClean="0">
              <a:solidFill>
                <a:schemeClr val="tx1"/>
              </a:solidFill>
            </a:rPr>
            <a:t>Temperatura superficial de la Tierra (LST)</a:t>
          </a:r>
          <a:endParaRPr lang="es-ES" sz="2000" kern="1200" dirty="0">
            <a:solidFill>
              <a:schemeClr val="tx1"/>
            </a:solidFill>
          </a:endParaRPr>
        </a:p>
      </dsp:txBody>
      <dsp:txXfrm>
        <a:off x="1233851" y="4486520"/>
        <a:ext cx="2420332" cy="98333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FAF6F-0E3A-4DB5-B6F2-101AA539B715}">
      <dsp:nvSpPr>
        <dsp:cNvPr id="0" name=""/>
        <dsp:cNvSpPr/>
      </dsp:nvSpPr>
      <dsp:spPr>
        <a:xfrm>
          <a:off x="0" y="681"/>
          <a:ext cx="10944000" cy="1822187"/>
        </a:xfrm>
        <a:prstGeom prst="rect">
          <a:avLst/>
        </a:prstGeom>
        <a:solidFill>
          <a:schemeClr val="accent4">
            <a:hueOff val="0"/>
            <a:satOff val="0"/>
            <a:lumOff val="0"/>
            <a:alphaOff val="0"/>
          </a:schemeClr>
        </a:solidFill>
        <a:ln>
          <a:noFill/>
        </a:ln>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accent4">
              <a:hueOff val="0"/>
              <a:satOff val="0"/>
              <a:lumOff val="0"/>
              <a:alphaOff val="0"/>
              <a:shade val="35000"/>
              <a:satMod val="13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419" sz="2000" b="1" kern="1200" dirty="0" smtClean="0">
              <a:solidFill>
                <a:schemeClr val="tx1"/>
              </a:solidFill>
            </a:rPr>
            <a:t>CÁLCULO DE LOS COMPONENTES PLS</a:t>
          </a:r>
          <a:endParaRPr lang="es-ES" sz="2000" b="1" kern="1200" dirty="0">
            <a:solidFill>
              <a:schemeClr val="tx1"/>
            </a:solidFill>
          </a:endParaRPr>
        </a:p>
      </dsp:txBody>
      <dsp:txXfrm>
        <a:off x="0" y="681"/>
        <a:ext cx="10944000" cy="983981"/>
      </dsp:txXfrm>
    </dsp:sp>
    <dsp:sp modelId="{4046F907-E2D8-4BDB-B293-399ABDF1E87A}">
      <dsp:nvSpPr>
        <dsp:cNvPr id="0" name=""/>
        <dsp:cNvSpPr/>
      </dsp:nvSpPr>
      <dsp:spPr>
        <a:xfrm>
          <a:off x="6533" y="792158"/>
          <a:ext cx="1597781" cy="995830"/>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s-419" sz="1600" b="0" i="1" kern="1200" smtClean="0">
                    <a:solidFill>
                      <a:schemeClr val="tx1"/>
                    </a:solidFill>
                    <a:latin typeface="Cambria Math" panose="02040503050406030204" pitchFamily="18" charset="0"/>
                  </a:rPr>
                  <m:t>𝑤</m:t>
                </m:r>
                <m:r>
                  <a:rPr lang="es-419" sz="1600" b="0" i="1" kern="1200" smtClean="0">
                    <a:solidFill>
                      <a:schemeClr val="tx1"/>
                    </a:solidFill>
                    <a:latin typeface="Cambria Math" panose="02040503050406030204" pitchFamily="18" charset="0"/>
                  </a:rPr>
                  <m:t>=</m:t>
                </m:r>
                <m:r>
                  <a:rPr lang="es-419" sz="1600" b="0" i="1" kern="1200" smtClean="0">
                    <a:solidFill>
                      <a:schemeClr val="tx1"/>
                    </a:solidFill>
                    <a:latin typeface="Cambria Math" panose="02040503050406030204" pitchFamily="18" charset="0"/>
                  </a:rPr>
                  <m:t>𝑐𝑜𝑣</m:t>
                </m:r>
                <m:r>
                  <a:rPr lang="es-419" sz="1600" b="0" i="1" kern="1200" smtClean="0">
                    <a:solidFill>
                      <a:schemeClr val="tx1"/>
                    </a:solidFill>
                    <a:latin typeface="Cambria Math" panose="02040503050406030204" pitchFamily="18" charset="0"/>
                  </a:rPr>
                  <m:t>(</m:t>
                </m:r>
                <m:r>
                  <a:rPr lang="es-419" sz="1600" b="0" i="1" kern="1200" smtClean="0">
                    <a:solidFill>
                      <a:schemeClr val="tx1"/>
                    </a:solidFill>
                    <a:latin typeface="Cambria Math" panose="02040503050406030204" pitchFamily="18" charset="0"/>
                  </a:rPr>
                  <m:t>𝑌</m:t>
                </m:r>
                <m:r>
                  <a:rPr lang="es-419" sz="1600" b="0" i="1" kern="1200" smtClean="0">
                    <a:solidFill>
                      <a:schemeClr val="tx1"/>
                    </a:solidFill>
                    <a:latin typeface="Cambria Math" panose="02040503050406030204" pitchFamily="18" charset="0"/>
                  </a:rPr>
                  <m:t>,</m:t>
                </m:r>
                <m:r>
                  <a:rPr lang="es-419" sz="1600" b="0" i="1" kern="1200" smtClean="0">
                    <a:solidFill>
                      <a:schemeClr val="tx1"/>
                    </a:solidFill>
                    <a:latin typeface="Cambria Math" panose="02040503050406030204" pitchFamily="18" charset="0"/>
                  </a:rPr>
                  <m:t>𝑋</m:t>
                </m:r>
                <m:r>
                  <a:rPr lang="es-419" sz="1600" b="0" i="1" kern="1200" smtClean="0">
                    <a:solidFill>
                      <a:schemeClr val="tx1"/>
                    </a:solidFill>
                    <a:latin typeface="Cambria Math" panose="02040503050406030204" pitchFamily="18" charset="0"/>
                  </a:rPr>
                  <m:t>)</m:t>
                </m:r>
              </m:oMath>
            </m:oMathPara>
          </a14:m>
          <a:endParaRPr lang="es-ES" sz="1600" kern="1200" dirty="0" smtClean="0">
            <a:solidFill>
              <a:schemeClr val="tx1"/>
            </a:solidFill>
          </a:endParaRPr>
        </a:p>
        <a:p>
          <a:pPr lvl="0" algn="ctr" defTabSz="711200">
            <a:lnSpc>
              <a:spcPct val="90000"/>
            </a:lnSpc>
            <a:spcBef>
              <a:spcPct val="0"/>
            </a:spcBef>
            <a:spcAft>
              <a:spcPct val="35000"/>
            </a:spcAft>
          </a:pPr>
          <a:r>
            <a:rPr lang="es-ES" sz="1600" kern="1200" dirty="0" smtClean="0">
              <a:solidFill>
                <a:schemeClr val="tx1"/>
              </a:solidFill>
            </a:rPr>
            <a:t> normalizar </a:t>
          </a:r>
          <a14:m xmlns:a14="http://schemas.microsoft.com/office/drawing/2010/main">
            <m:oMath xmlns:m="http://schemas.openxmlformats.org/officeDocument/2006/math">
              <m:r>
                <a:rPr lang="es-419" sz="1600" b="0" i="1" kern="1200" smtClean="0">
                  <a:solidFill>
                    <a:schemeClr val="tx1"/>
                  </a:solidFill>
                  <a:latin typeface="Cambria Math" panose="02040503050406030204" pitchFamily="18" charset="0"/>
                </a:rPr>
                <m:t>𝑤</m:t>
              </m:r>
            </m:oMath>
          </a14:m>
          <a:endParaRPr lang="es-ES" sz="1600" kern="1200" dirty="0">
            <a:solidFill>
              <a:schemeClr val="tx1"/>
            </a:solidFill>
          </a:endParaRPr>
        </a:p>
      </dsp:txBody>
      <dsp:txXfrm>
        <a:off x="6533" y="792158"/>
        <a:ext cx="1597781" cy="995830"/>
      </dsp:txXfrm>
    </dsp:sp>
    <dsp:sp modelId="{8C7ED039-7136-4738-ABB2-6C488D86935C}">
      <dsp:nvSpPr>
        <dsp:cNvPr id="0" name=""/>
        <dsp:cNvSpPr/>
      </dsp:nvSpPr>
      <dsp:spPr>
        <a:xfrm>
          <a:off x="1604314" y="792158"/>
          <a:ext cx="1597781" cy="995830"/>
        </a:xfrm>
        <a:prstGeom prst="rect">
          <a:avLst/>
        </a:prstGeom>
        <a:solidFill>
          <a:schemeClr val="accent4">
            <a:tint val="40000"/>
            <a:alpha val="90000"/>
            <a:hueOff val="-1740816"/>
            <a:satOff val="11410"/>
            <a:lumOff val="488"/>
            <a:alphaOff val="0"/>
          </a:schemeClr>
        </a:solidFill>
        <a:ln w="9525" cap="flat" cmpd="sng" algn="ctr">
          <a:solidFill>
            <a:schemeClr val="accent4">
              <a:tint val="40000"/>
              <a:alpha val="90000"/>
              <a:hueOff val="-1740816"/>
              <a:satOff val="11410"/>
              <a:lumOff val="48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sSub>
                  <m:sSubPr>
                    <m:ctrlPr>
                      <a:rPr lang="es-ES" sz="1800" i="1" kern="1200" smtClean="0">
                        <a:solidFill>
                          <a:schemeClr val="tx1"/>
                        </a:solidFill>
                        <a:latin typeface="Cambria Math" panose="02040503050406030204" pitchFamily="18" charset="0"/>
                      </a:rPr>
                    </m:ctrlPr>
                  </m:sSubPr>
                  <m:e>
                    <m:r>
                      <a:rPr lang="es-419" sz="1800" b="0" i="1" kern="1200" smtClean="0">
                        <a:solidFill>
                          <a:schemeClr val="tx1"/>
                        </a:solidFill>
                        <a:latin typeface="Cambria Math" panose="02040503050406030204" pitchFamily="18" charset="0"/>
                      </a:rPr>
                      <m:t>𝑇</m:t>
                    </m:r>
                  </m:e>
                  <m:sub>
                    <m:r>
                      <a:rPr lang="es-419" sz="1800" b="0" i="1" kern="1200" smtClean="0">
                        <a:solidFill>
                          <a:schemeClr val="tx1"/>
                        </a:solidFill>
                        <a:latin typeface="Cambria Math" panose="02040503050406030204" pitchFamily="18" charset="0"/>
                      </a:rPr>
                      <m:t>h</m:t>
                    </m:r>
                  </m:sub>
                </m:sSub>
                <m:r>
                  <a:rPr lang="es-419" sz="1800" b="0" i="1" kern="1200" smtClean="0">
                    <a:solidFill>
                      <a:schemeClr val="tx1"/>
                    </a:solidFill>
                    <a:latin typeface="Cambria Math" panose="02040503050406030204" pitchFamily="18" charset="0"/>
                  </a:rPr>
                  <m:t>=</m:t>
                </m:r>
                <m:r>
                  <a:rPr lang="es-419" sz="1800" b="0" i="1" kern="1200" smtClean="0">
                    <a:solidFill>
                      <a:schemeClr val="tx1"/>
                    </a:solidFill>
                    <a:latin typeface="Cambria Math" panose="02040503050406030204" pitchFamily="18" charset="0"/>
                  </a:rPr>
                  <m:t>𝑋𝑤</m:t>
                </m:r>
              </m:oMath>
            </m:oMathPara>
          </a14:m>
          <a:endParaRPr lang="es-ES" sz="1800" kern="1200" dirty="0">
            <a:solidFill>
              <a:schemeClr val="tx1"/>
            </a:solidFill>
          </a:endParaRPr>
        </a:p>
      </dsp:txBody>
      <dsp:txXfrm>
        <a:off x="1604314" y="792158"/>
        <a:ext cx="1597781" cy="995830"/>
      </dsp:txXfrm>
    </dsp:sp>
    <dsp:sp modelId="{257FCDB6-38CF-43F1-8451-9FA8DB02F7BD}">
      <dsp:nvSpPr>
        <dsp:cNvPr id="0" name=""/>
        <dsp:cNvSpPr/>
      </dsp:nvSpPr>
      <dsp:spPr>
        <a:xfrm>
          <a:off x="3202096" y="792158"/>
          <a:ext cx="1597781" cy="995830"/>
        </a:xfrm>
        <a:prstGeom prst="rect">
          <a:avLst/>
        </a:prstGeom>
        <a:solidFill>
          <a:schemeClr val="accent4">
            <a:tint val="40000"/>
            <a:alpha val="90000"/>
            <a:hueOff val="-3481633"/>
            <a:satOff val="22820"/>
            <a:lumOff val="976"/>
            <a:alphaOff val="0"/>
          </a:schemeClr>
        </a:solidFill>
        <a:ln w="9525" cap="flat" cmpd="sng" algn="ctr">
          <a:solidFill>
            <a:schemeClr val="accent4">
              <a:tint val="40000"/>
              <a:alpha val="90000"/>
              <a:hueOff val="-3481633"/>
              <a:satOff val="22820"/>
              <a:lumOff val="97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s-419" sz="1800" i="1" kern="1200" smtClean="0">
                    <a:solidFill>
                      <a:schemeClr val="tx1"/>
                    </a:solidFill>
                    <a:latin typeface="Cambria Math" panose="02040503050406030204" pitchFamily="18" charset="0"/>
                  </a:rPr>
                  <m:t>𝑣</m:t>
                </m:r>
                <m:r>
                  <a:rPr lang="es-419" sz="1800" b="0" i="1" kern="1200" smtClean="0">
                    <a:solidFill>
                      <a:schemeClr val="tx1"/>
                    </a:solidFill>
                    <a:latin typeface="Cambria Math" panose="02040503050406030204" pitchFamily="18" charset="0"/>
                  </a:rPr>
                  <m:t>=</m:t>
                </m:r>
                <m:f>
                  <m:fPr>
                    <m:ctrlPr>
                      <a:rPr lang="es-419" sz="1800" b="0" i="1" kern="1200" smtClean="0">
                        <a:solidFill>
                          <a:schemeClr val="tx1"/>
                        </a:solidFill>
                        <a:latin typeface="Cambria Math" panose="02040503050406030204" pitchFamily="18" charset="0"/>
                      </a:rPr>
                    </m:ctrlPr>
                  </m:fPr>
                  <m:num>
                    <m:r>
                      <a:rPr lang="es-419" sz="1800" b="0" i="1" kern="1200" smtClean="0">
                        <a:solidFill>
                          <a:schemeClr val="tx1"/>
                        </a:solidFill>
                        <a:latin typeface="Cambria Math" panose="02040503050406030204" pitchFamily="18" charset="0"/>
                      </a:rPr>
                      <m:t>(</m:t>
                    </m:r>
                    <m:sSub>
                      <m:sSubPr>
                        <m:ctrlPr>
                          <a:rPr lang="es-419" sz="1800" b="0" i="1" kern="1200" smtClean="0">
                            <a:solidFill>
                              <a:schemeClr val="tx1"/>
                            </a:solidFill>
                            <a:latin typeface="Cambria Math" panose="02040503050406030204" pitchFamily="18" charset="0"/>
                          </a:rPr>
                        </m:ctrlPr>
                      </m:sSubPr>
                      <m:e>
                        <m:r>
                          <a:rPr lang="es-419" sz="1800" b="0" i="1" kern="1200" smtClean="0">
                            <a:solidFill>
                              <a:schemeClr val="tx1"/>
                            </a:solidFill>
                            <a:latin typeface="Cambria Math" panose="02040503050406030204" pitchFamily="18" charset="0"/>
                          </a:rPr>
                          <m:t>𝑇</m:t>
                        </m:r>
                        <m:r>
                          <a:rPr lang="es-419" sz="1800" b="0" i="1" kern="1200" smtClean="0">
                            <a:solidFill>
                              <a:schemeClr val="tx1"/>
                            </a:solidFill>
                            <a:latin typeface="Cambria Math" panose="02040503050406030204" pitchFamily="18" charset="0"/>
                          </a:rPr>
                          <m:t>′</m:t>
                        </m:r>
                      </m:e>
                      <m:sub>
                        <m:r>
                          <a:rPr lang="es-419" sz="1800" b="0" i="1" kern="1200" smtClean="0">
                            <a:solidFill>
                              <a:schemeClr val="tx1"/>
                            </a:solidFill>
                            <a:latin typeface="Cambria Math" panose="02040503050406030204" pitchFamily="18" charset="0"/>
                          </a:rPr>
                          <m:t>h</m:t>
                        </m:r>
                      </m:sub>
                    </m:sSub>
                    <m:r>
                      <a:rPr lang="es-419" sz="1800" b="0" i="1" kern="1200" smtClean="0">
                        <a:solidFill>
                          <a:schemeClr val="tx1"/>
                        </a:solidFill>
                        <a:latin typeface="Cambria Math" panose="02040503050406030204" pitchFamily="18" charset="0"/>
                      </a:rPr>
                      <m:t>𝑌</m:t>
                    </m:r>
                    <m:r>
                      <a:rPr lang="es-419" sz="1800" b="0" i="1" kern="1200" smtClean="0">
                        <a:solidFill>
                          <a:schemeClr val="tx1"/>
                        </a:solidFill>
                        <a:latin typeface="Cambria Math" panose="02040503050406030204" pitchFamily="18" charset="0"/>
                      </a:rPr>
                      <m:t>)</m:t>
                    </m:r>
                  </m:num>
                  <m:den>
                    <m:r>
                      <a:rPr lang="es-419" sz="1800" b="0" i="1" kern="1200" smtClean="0">
                        <a:solidFill>
                          <a:schemeClr val="tx1"/>
                        </a:solidFill>
                        <a:latin typeface="Cambria Math" panose="02040503050406030204" pitchFamily="18" charset="0"/>
                      </a:rPr>
                      <m:t>(</m:t>
                    </m:r>
                    <m:sSub>
                      <m:sSubPr>
                        <m:ctrlPr>
                          <a:rPr lang="es-419" sz="1800" b="0" i="1" kern="1200" smtClean="0">
                            <a:solidFill>
                              <a:schemeClr val="tx1"/>
                            </a:solidFill>
                            <a:latin typeface="Cambria Math" panose="02040503050406030204" pitchFamily="18" charset="0"/>
                          </a:rPr>
                        </m:ctrlPr>
                      </m:sSubPr>
                      <m:e>
                        <m:sSup>
                          <m:sSupPr>
                            <m:ctrlPr>
                              <a:rPr lang="es-419" sz="1800" b="0" i="1" kern="1200" smtClean="0">
                                <a:solidFill>
                                  <a:schemeClr val="tx1"/>
                                </a:solidFill>
                                <a:latin typeface="Cambria Math" panose="02040503050406030204" pitchFamily="18" charset="0"/>
                              </a:rPr>
                            </m:ctrlPr>
                          </m:sSupPr>
                          <m:e>
                            <m:r>
                              <a:rPr lang="es-419" sz="1800" b="0" i="1" kern="1200" smtClean="0">
                                <a:solidFill>
                                  <a:schemeClr val="tx1"/>
                                </a:solidFill>
                                <a:latin typeface="Cambria Math" panose="02040503050406030204" pitchFamily="18" charset="0"/>
                              </a:rPr>
                              <m:t>𝑇</m:t>
                            </m:r>
                          </m:e>
                          <m:sup>
                            <m:r>
                              <a:rPr lang="es-419" sz="1800" b="0" i="1" kern="1200" smtClean="0">
                                <a:solidFill>
                                  <a:schemeClr val="tx1"/>
                                </a:solidFill>
                                <a:latin typeface="Cambria Math" panose="02040503050406030204" pitchFamily="18" charset="0"/>
                              </a:rPr>
                              <m:t>′</m:t>
                            </m:r>
                          </m:sup>
                        </m:sSup>
                      </m:e>
                      <m:sub>
                        <m:r>
                          <a:rPr lang="es-419" sz="1800" b="0" i="1" kern="1200" smtClean="0">
                            <a:solidFill>
                              <a:schemeClr val="tx1"/>
                            </a:solidFill>
                            <a:latin typeface="Cambria Math" panose="02040503050406030204" pitchFamily="18" charset="0"/>
                          </a:rPr>
                          <m:t>h</m:t>
                        </m:r>
                      </m:sub>
                    </m:sSub>
                    <m:sSub>
                      <m:sSubPr>
                        <m:ctrlPr>
                          <a:rPr lang="es-419" sz="1800" b="0" i="1" kern="1200" smtClean="0">
                            <a:solidFill>
                              <a:schemeClr val="tx1"/>
                            </a:solidFill>
                            <a:latin typeface="Cambria Math" panose="02040503050406030204" pitchFamily="18" charset="0"/>
                          </a:rPr>
                        </m:ctrlPr>
                      </m:sSubPr>
                      <m:e>
                        <m:r>
                          <a:rPr lang="es-419" sz="1800" b="0" i="1" kern="1200" smtClean="0">
                            <a:solidFill>
                              <a:schemeClr val="tx1"/>
                            </a:solidFill>
                            <a:latin typeface="Cambria Math" panose="02040503050406030204" pitchFamily="18" charset="0"/>
                          </a:rPr>
                          <m:t>𝑇</m:t>
                        </m:r>
                      </m:e>
                      <m:sub>
                        <m:r>
                          <a:rPr lang="es-419" sz="1800" b="0" i="1" kern="1200" smtClean="0">
                            <a:solidFill>
                              <a:schemeClr val="tx1"/>
                            </a:solidFill>
                            <a:latin typeface="Cambria Math" panose="02040503050406030204" pitchFamily="18" charset="0"/>
                          </a:rPr>
                          <m:t>h</m:t>
                        </m:r>
                      </m:sub>
                    </m:sSub>
                    <m:r>
                      <a:rPr lang="es-419" sz="1800" b="0" i="1" kern="1200" smtClean="0">
                        <a:solidFill>
                          <a:schemeClr val="tx1"/>
                        </a:solidFill>
                        <a:latin typeface="Cambria Math" panose="02040503050406030204" pitchFamily="18" charset="0"/>
                      </a:rPr>
                      <m:t>)</m:t>
                    </m:r>
                  </m:den>
                </m:f>
              </m:oMath>
            </m:oMathPara>
          </a14:m>
          <a:endParaRPr lang="es-ES" sz="1800" kern="1200" dirty="0">
            <a:solidFill>
              <a:schemeClr val="tx1"/>
            </a:solidFill>
          </a:endParaRPr>
        </a:p>
      </dsp:txBody>
      <dsp:txXfrm>
        <a:off x="3202096" y="792158"/>
        <a:ext cx="1597781" cy="995830"/>
      </dsp:txXfrm>
    </dsp:sp>
    <dsp:sp modelId="{B188E0FE-7189-4C34-8E05-B9FD05A895D3}">
      <dsp:nvSpPr>
        <dsp:cNvPr id="0" name=""/>
        <dsp:cNvSpPr/>
      </dsp:nvSpPr>
      <dsp:spPr>
        <a:xfrm>
          <a:off x="4799877" y="792158"/>
          <a:ext cx="1597781" cy="995830"/>
        </a:xfrm>
        <a:prstGeom prst="rect">
          <a:avLst/>
        </a:prstGeom>
        <a:solidFill>
          <a:schemeClr val="accent4">
            <a:tint val="40000"/>
            <a:alpha val="90000"/>
            <a:hueOff val="-5222449"/>
            <a:satOff val="34229"/>
            <a:lumOff val="1463"/>
            <a:alphaOff val="0"/>
          </a:schemeClr>
        </a:solidFill>
        <a:ln w="9525" cap="flat" cmpd="sng" algn="ctr">
          <a:solidFill>
            <a:schemeClr val="accent4">
              <a:tint val="40000"/>
              <a:alpha val="90000"/>
              <a:hueOff val="-5222449"/>
              <a:satOff val="34229"/>
              <a:lumOff val="146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s-419" sz="1800" b="0" i="1" kern="1200" smtClean="0">
                    <a:solidFill>
                      <a:schemeClr val="tx1"/>
                    </a:solidFill>
                    <a:latin typeface="Cambria Math" panose="02040503050406030204" pitchFamily="18" charset="0"/>
                  </a:rPr>
                  <m:t>𝑏</m:t>
                </m:r>
                <m:r>
                  <a:rPr lang="es-419" sz="1800" b="0" i="1" kern="1200" smtClean="0">
                    <a:solidFill>
                      <a:schemeClr val="tx1"/>
                    </a:solidFill>
                    <a:latin typeface="Cambria Math" panose="02040503050406030204" pitchFamily="18" charset="0"/>
                  </a:rPr>
                  <m:t>=</m:t>
                </m:r>
                <m:f>
                  <m:fPr>
                    <m:ctrlPr>
                      <a:rPr lang="es-419" sz="1800" b="0" i="1" kern="1200" smtClean="0">
                        <a:solidFill>
                          <a:schemeClr val="tx1"/>
                        </a:solidFill>
                        <a:latin typeface="Cambria Math" panose="02040503050406030204" pitchFamily="18" charset="0"/>
                      </a:rPr>
                    </m:ctrlPr>
                  </m:fPr>
                  <m:num>
                    <m:r>
                      <a:rPr lang="es-419" sz="1800" b="0" i="1" kern="1200" smtClean="0">
                        <a:solidFill>
                          <a:schemeClr val="tx1"/>
                        </a:solidFill>
                        <a:latin typeface="Cambria Math" panose="02040503050406030204" pitchFamily="18" charset="0"/>
                      </a:rPr>
                      <m:t>(</m:t>
                    </m:r>
                    <m:sSub>
                      <m:sSubPr>
                        <m:ctrlPr>
                          <a:rPr lang="es-419" sz="1800" b="0" i="1" kern="1200" smtClean="0">
                            <a:solidFill>
                              <a:schemeClr val="tx1"/>
                            </a:solidFill>
                            <a:latin typeface="Cambria Math" panose="02040503050406030204" pitchFamily="18" charset="0"/>
                          </a:rPr>
                        </m:ctrlPr>
                      </m:sSubPr>
                      <m:e>
                        <m:r>
                          <a:rPr lang="es-419" sz="1800" b="0" i="1" kern="1200" smtClean="0">
                            <a:solidFill>
                              <a:schemeClr val="tx1"/>
                            </a:solidFill>
                            <a:latin typeface="Cambria Math" panose="02040503050406030204" pitchFamily="18" charset="0"/>
                          </a:rPr>
                          <m:t>𝑇</m:t>
                        </m:r>
                        <m:r>
                          <a:rPr lang="es-419" sz="1800" b="0" i="1" kern="1200" smtClean="0">
                            <a:solidFill>
                              <a:schemeClr val="tx1"/>
                            </a:solidFill>
                            <a:latin typeface="Cambria Math" panose="02040503050406030204" pitchFamily="18" charset="0"/>
                          </a:rPr>
                          <m:t>′</m:t>
                        </m:r>
                      </m:e>
                      <m:sub>
                        <m:r>
                          <a:rPr lang="es-419" sz="1800" b="0" i="1" kern="1200" smtClean="0">
                            <a:solidFill>
                              <a:schemeClr val="tx1"/>
                            </a:solidFill>
                            <a:latin typeface="Cambria Math" panose="02040503050406030204" pitchFamily="18" charset="0"/>
                          </a:rPr>
                          <m:t>h</m:t>
                        </m:r>
                      </m:sub>
                    </m:sSub>
                    <m:r>
                      <a:rPr lang="es-419" sz="1800" b="0" i="1" kern="1200" smtClean="0">
                        <a:solidFill>
                          <a:schemeClr val="tx1"/>
                        </a:solidFill>
                        <a:latin typeface="Cambria Math" panose="02040503050406030204" pitchFamily="18" charset="0"/>
                      </a:rPr>
                      <m:t>𝑋</m:t>
                    </m:r>
                    <m:r>
                      <a:rPr lang="es-419" sz="1800" b="0" i="1" kern="1200" smtClean="0">
                        <a:solidFill>
                          <a:schemeClr val="tx1"/>
                        </a:solidFill>
                        <a:latin typeface="Cambria Math" panose="02040503050406030204" pitchFamily="18" charset="0"/>
                      </a:rPr>
                      <m:t>)</m:t>
                    </m:r>
                  </m:num>
                  <m:den>
                    <m:r>
                      <a:rPr lang="es-419" sz="1800" b="0" i="1" kern="1200" smtClean="0">
                        <a:solidFill>
                          <a:schemeClr val="tx1"/>
                        </a:solidFill>
                        <a:latin typeface="Cambria Math" panose="02040503050406030204" pitchFamily="18" charset="0"/>
                      </a:rPr>
                      <m:t>(</m:t>
                    </m:r>
                    <m:sSub>
                      <m:sSubPr>
                        <m:ctrlPr>
                          <a:rPr lang="es-419" sz="1800" b="0" i="1" kern="1200" smtClean="0">
                            <a:solidFill>
                              <a:schemeClr val="tx1"/>
                            </a:solidFill>
                            <a:latin typeface="Cambria Math" panose="02040503050406030204" pitchFamily="18" charset="0"/>
                          </a:rPr>
                        </m:ctrlPr>
                      </m:sSubPr>
                      <m:e>
                        <m:sSup>
                          <m:sSupPr>
                            <m:ctrlPr>
                              <a:rPr lang="es-419" sz="1800" b="0" i="1" kern="1200" smtClean="0">
                                <a:solidFill>
                                  <a:schemeClr val="tx1"/>
                                </a:solidFill>
                                <a:latin typeface="Cambria Math" panose="02040503050406030204" pitchFamily="18" charset="0"/>
                              </a:rPr>
                            </m:ctrlPr>
                          </m:sSupPr>
                          <m:e>
                            <m:r>
                              <a:rPr lang="es-419" sz="1800" b="0" i="1" kern="1200" smtClean="0">
                                <a:solidFill>
                                  <a:schemeClr val="tx1"/>
                                </a:solidFill>
                                <a:latin typeface="Cambria Math" panose="02040503050406030204" pitchFamily="18" charset="0"/>
                              </a:rPr>
                              <m:t>𝑇</m:t>
                            </m:r>
                          </m:e>
                          <m:sup>
                            <m:r>
                              <a:rPr lang="es-419" sz="1800" b="0" i="1" kern="1200" smtClean="0">
                                <a:solidFill>
                                  <a:schemeClr val="tx1"/>
                                </a:solidFill>
                                <a:latin typeface="Cambria Math" panose="02040503050406030204" pitchFamily="18" charset="0"/>
                              </a:rPr>
                              <m:t>′</m:t>
                            </m:r>
                          </m:sup>
                        </m:sSup>
                      </m:e>
                      <m:sub>
                        <m:r>
                          <a:rPr lang="es-419" sz="1800" b="0" i="1" kern="1200" smtClean="0">
                            <a:solidFill>
                              <a:schemeClr val="tx1"/>
                            </a:solidFill>
                            <a:latin typeface="Cambria Math" panose="02040503050406030204" pitchFamily="18" charset="0"/>
                          </a:rPr>
                          <m:t>h</m:t>
                        </m:r>
                      </m:sub>
                    </m:sSub>
                    <m:sSub>
                      <m:sSubPr>
                        <m:ctrlPr>
                          <a:rPr lang="es-419" sz="1800" b="0" i="1" kern="1200" smtClean="0">
                            <a:solidFill>
                              <a:schemeClr val="tx1"/>
                            </a:solidFill>
                            <a:latin typeface="Cambria Math" panose="02040503050406030204" pitchFamily="18" charset="0"/>
                          </a:rPr>
                        </m:ctrlPr>
                      </m:sSubPr>
                      <m:e>
                        <m:r>
                          <a:rPr lang="es-419" sz="1800" b="0" i="1" kern="1200" smtClean="0">
                            <a:solidFill>
                              <a:schemeClr val="tx1"/>
                            </a:solidFill>
                            <a:latin typeface="Cambria Math" panose="02040503050406030204" pitchFamily="18" charset="0"/>
                          </a:rPr>
                          <m:t>𝑇</m:t>
                        </m:r>
                      </m:e>
                      <m:sub>
                        <m:r>
                          <a:rPr lang="es-419" sz="1800" b="0" i="1" kern="1200" smtClean="0">
                            <a:solidFill>
                              <a:schemeClr val="tx1"/>
                            </a:solidFill>
                            <a:latin typeface="Cambria Math" panose="02040503050406030204" pitchFamily="18" charset="0"/>
                          </a:rPr>
                          <m:t>h</m:t>
                        </m:r>
                      </m:sub>
                    </m:sSub>
                    <m:r>
                      <a:rPr lang="es-419" sz="1800" b="0" i="1" kern="1200" smtClean="0">
                        <a:solidFill>
                          <a:schemeClr val="tx1"/>
                        </a:solidFill>
                        <a:latin typeface="Cambria Math" panose="02040503050406030204" pitchFamily="18" charset="0"/>
                      </a:rPr>
                      <m:t>)</m:t>
                    </m:r>
                  </m:den>
                </m:f>
              </m:oMath>
            </m:oMathPara>
          </a14:m>
          <a:endParaRPr lang="es-ES" sz="1800" kern="1200" dirty="0">
            <a:solidFill>
              <a:schemeClr val="tx1"/>
            </a:solidFill>
          </a:endParaRPr>
        </a:p>
      </dsp:txBody>
      <dsp:txXfrm>
        <a:off x="4799877" y="792158"/>
        <a:ext cx="1597781" cy="995830"/>
      </dsp:txXfrm>
    </dsp:sp>
    <dsp:sp modelId="{4919FBA4-6541-43C1-9353-A893C4CF1A1B}">
      <dsp:nvSpPr>
        <dsp:cNvPr id="0" name=""/>
        <dsp:cNvSpPr/>
      </dsp:nvSpPr>
      <dsp:spPr>
        <a:xfrm>
          <a:off x="6397658" y="792158"/>
          <a:ext cx="2268002" cy="995830"/>
        </a:xfrm>
        <a:prstGeom prst="rect">
          <a:avLst/>
        </a:prstGeom>
        <a:solidFill>
          <a:schemeClr val="accent4">
            <a:tint val="40000"/>
            <a:alpha val="90000"/>
            <a:hueOff val="-6963265"/>
            <a:satOff val="45639"/>
            <a:lumOff val="1951"/>
            <a:alphaOff val="0"/>
          </a:schemeClr>
        </a:solidFill>
        <a:ln w="9525" cap="flat" cmpd="sng" algn="ctr">
          <a:solidFill>
            <a:schemeClr val="accent4">
              <a:tint val="40000"/>
              <a:alpha val="90000"/>
              <a:hueOff val="-6963265"/>
              <a:satOff val="45639"/>
              <a:lumOff val="195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s-419" sz="1600" b="0" i="1" kern="1200" smtClean="0">
                    <a:solidFill>
                      <a:schemeClr val="tx1"/>
                    </a:solidFill>
                    <a:latin typeface="Cambria Math" panose="02040503050406030204" pitchFamily="18" charset="0"/>
                  </a:rPr>
                  <m:t>𝑋</m:t>
                </m:r>
                <m:r>
                  <a:rPr lang="es-419" sz="1600" b="0" i="1" kern="1200" smtClean="0">
                    <a:solidFill>
                      <a:schemeClr val="tx1"/>
                    </a:solidFill>
                    <a:latin typeface="Cambria Math" panose="02040503050406030204" pitchFamily="18" charset="0"/>
                  </a:rPr>
                  <m:t>(</m:t>
                </m:r>
                <m:r>
                  <a:rPr lang="es-419" sz="1600" b="0" i="1" kern="1200" smtClean="0">
                    <a:solidFill>
                      <a:schemeClr val="tx1"/>
                    </a:solidFill>
                    <a:latin typeface="Cambria Math" panose="02040503050406030204" pitchFamily="18" charset="0"/>
                  </a:rPr>
                  <m:t>h</m:t>
                </m:r>
                <m:r>
                  <a:rPr lang="es-419" sz="1600" b="0" i="1" kern="1200" smtClean="0">
                    <a:solidFill>
                      <a:schemeClr val="tx1"/>
                    </a:solidFill>
                    <a:latin typeface="Cambria Math" panose="02040503050406030204" pitchFamily="18" charset="0"/>
                  </a:rPr>
                  <m:t>)=</m:t>
                </m:r>
                <m:r>
                  <a:rPr lang="es-419" sz="1600" b="0" i="1" kern="1200" smtClean="0">
                    <a:solidFill>
                      <a:schemeClr val="tx1"/>
                    </a:solidFill>
                    <a:latin typeface="Cambria Math" panose="02040503050406030204" pitchFamily="18" charset="0"/>
                  </a:rPr>
                  <m:t>𝑋</m:t>
                </m:r>
                <m:d>
                  <m:dPr>
                    <m:ctrlPr>
                      <a:rPr lang="es-419" sz="1600" b="0" i="1" kern="1200" smtClean="0">
                        <a:solidFill>
                          <a:schemeClr val="tx1"/>
                        </a:solidFill>
                        <a:latin typeface="Cambria Math" panose="02040503050406030204" pitchFamily="18" charset="0"/>
                      </a:rPr>
                    </m:ctrlPr>
                  </m:dPr>
                  <m:e>
                    <m:r>
                      <a:rPr lang="es-419" sz="1600" b="0" i="1" kern="1200" smtClean="0">
                        <a:solidFill>
                          <a:schemeClr val="tx1"/>
                        </a:solidFill>
                        <a:latin typeface="Cambria Math" panose="02040503050406030204" pitchFamily="18" charset="0"/>
                      </a:rPr>
                      <m:t>h</m:t>
                    </m:r>
                    <m:r>
                      <a:rPr lang="es-419" sz="1600" b="0" i="1" kern="1200" smtClean="0">
                        <a:solidFill>
                          <a:schemeClr val="tx1"/>
                        </a:solidFill>
                        <a:latin typeface="Cambria Math" panose="02040503050406030204" pitchFamily="18" charset="0"/>
                      </a:rPr>
                      <m:t>−1</m:t>
                    </m:r>
                  </m:e>
                </m:d>
                <m:r>
                  <a:rPr lang="es-419" sz="1600" b="0" i="1" kern="1200" smtClean="0">
                    <a:solidFill>
                      <a:schemeClr val="tx1"/>
                    </a:solidFill>
                    <a:latin typeface="Cambria Math" panose="02040503050406030204" pitchFamily="18" charset="0"/>
                  </a:rPr>
                  <m:t>−</m:t>
                </m:r>
                <m:sSub>
                  <m:sSubPr>
                    <m:ctrlPr>
                      <a:rPr lang="es-419" sz="1600" b="0" i="1" kern="1200" smtClean="0">
                        <a:solidFill>
                          <a:schemeClr val="tx1"/>
                        </a:solidFill>
                        <a:latin typeface="Cambria Math" panose="02040503050406030204" pitchFamily="18" charset="0"/>
                      </a:rPr>
                    </m:ctrlPr>
                  </m:sSubPr>
                  <m:e>
                    <m:r>
                      <a:rPr lang="es-419" sz="1600" b="0" i="1" kern="1200" smtClean="0">
                        <a:solidFill>
                          <a:schemeClr val="tx1"/>
                        </a:solidFill>
                        <a:latin typeface="Cambria Math" panose="02040503050406030204" pitchFamily="18" charset="0"/>
                      </a:rPr>
                      <m:t>𝑇</m:t>
                    </m:r>
                  </m:e>
                  <m:sub>
                    <m:r>
                      <a:rPr lang="es-419" sz="1600" b="0" i="1" kern="1200" smtClean="0">
                        <a:solidFill>
                          <a:schemeClr val="tx1"/>
                        </a:solidFill>
                        <a:latin typeface="Cambria Math" panose="02040503050406030204" pitchFamily="18" charset="0"/>
                      </a:rPr>
                      <m:t>h</m:t>
                    </m:r>
                  </m:sub>
                </m:sSub>
                <m:r>
                  <a:rPr lang="es-419" sz="1600" b="0" i="1" kern="1200" smtClean="0">
                    <a:solidFill>
                      <a:schemeClr val="tx1"/>
                    </a:solidFill>
                    <a:latin typeface="Cambria Math" panose="02040503050406030204" pitchFamily="18" charset="0"/>
                  </a:rPr>
                  <m:t>𝑏</m:t>
                </m:r>
              </m:oMath>
            </m:oMathPara>
          </a14:m>
          <a:endParaRPr lang="es-ES" sz="1600" kern="1200" dirty="0">
            <a:solidFill>
              <a:schemeClr val="tx1"/>
            </a:solidFill>
          </a:endParaRPr>
        </a:p>
      </dsp:txBody>
      <dsp:txXfrm>
        <a:off x="6397658" y="792158"/>
        <a:ext cx="2268002" cy="995830"/>
      </dsp:txXfrm>
    </dsp:sp>
    <dsp:sp modelId="{6A5A188D-FE1A-418B-84E0-3EAC802C6E2F}">
      <dsp:nvSpPr>
        <dsp:cNvPr id="0" name=""/>
        <dsp:cNvSpPr/>
      </dsp:nvSpPr>
      <dsp:spPr>
        <a:xfrm>
          <a:off x="8665661" y="792158"/>
          <a:ext cx="2271805" cy="995830"/>
        </a:xfrm>
        <a:prstGeom prst="rect">
          <a:avLst/>
        </a:prstGeom>
        <a:solidFill>
          <a:schemeClr val="accent4">
            <a:tint val="40000"/>
            <a:alpha val="90000"/>
            <a:hueOff val="-8704081"/>
            <a:satOff val="57049"/>
            <a:lumOff val="2439"/>
            <a:alphaOff val="0"/>
          </a:schemeClr>
        </a:solidFill>
        <a:ln w="9525" cap="flat" cmpd="sng" algn="ctr">
          <a:solidFill>
            <a:schemeClr val="accent4">
              <a:tint val="40000"/>
              <a:alpha val="90000"/>
              <a:hueOff val="-8704081"/>
              <a:satOff val="57049"/>
              <a:lumOff val="243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s-419" sz="1600" i="1" kern="1200" smtClean="0">
                    <a:solidFill>
                      <a:schemeClr val="tx1"/>
                    </a:solidFill>
                    <a:latin typeface="Cambria Math" panose="02040503050406030204" pitchFamily="18" charset="0"/>
                  </a:rPr>
                  <m:t>𝑌</m:t>
                </m:r>
                <m:r>
                  <a:rPr lang="es-419" sz="1600" b="0" i="1" kern="1200" smtClean="0">
                    <a:solidFill>
                      <a:schemeClr val="tx1"/>
                    </a:solidFill>
                    <a:latin typeface="Cambria Math" panose="02040503050406030204" pitchFamily="18" charset="0"/>
                  </a:rPr>
                  <m:t>(</m:t>
                </m:r>
                <m:r>
                  <a:rPr lang="es-419" sz="1600" b="0" i="1" kern="1200" smtClean="0">
                    <a:solidFill>
                      <a:schemeClr val="tx1"/>
                    </a:solidFill>
                    <a:latin typeface="Cambria Math" panose="02040503050406030204" pitchFamily="18" charset="0"/>
                  </a:rPr>
                  <m:t>h</m:t>
                </m:r>
                <m:r>
                  <a:rPr lang="es-419" sz="1600" b="0" i="1" kern="1200" smtClean="0">
                    <a:solidFill>
                      <a:schemeClr val="tx1"/>
                    </a:solidFill>
                    <a:latin typeface="Cambria Math" panose="02040503050406030204" pitchFamily="18" charset="0"/>
                  </a:rPr>
                  <m:t>)=</m:t>
                </m:r>
                <m:r>
                  <a:rPr lang="es-419" sz="1600" b="0" i="1" kern="1200" smtClean="0">
                    <a:solidFill>
                      <a:schemeClr val="tx1"/>
                    </a:solidFill>
                    <a:latin typeface="Cambria Math" panose="02040503050406030204" pitchFamily="18" charset="0"/>
                  </a:rPr>
                  <m:t>𝑌</m:t>
                </m:r>
                <m:d>
                  <m:dPr>
                    <m:ctrlPr>
                      <a:rPr lang="es-419" sz="1600" b="0" i="1" kern="1200" smtClean="0">
                        <a:solidFill>
                          <a:schemeClr val="tx1"/>
                        </a:solidFill>
                        <a:latin typeface="Cambria Math" panose="02040503050406030204" pitchFamily="18" charset="0"/>
                      </a:rPr>
                    </m:ctrlPr>
                  </m:dPr>
                  <m:e>
                    <m:r>
                      <a:rPr lang="es-419" sz="1600" b="0" i="1" kern="1200" smtClean="0">
                        <a:solidFill>
                          <a:schemeClr val="tx1"/>
                        </a:solidFill>
                        <a:latin typeface="Cambria Math" panose="02040503050406030204" pitchFamily="18" charset="0"/>
                      </a:rPr>
                      <m:t>h</m:t>
                    </m:r>
                    <m:r>
                      <a:rPr lang="es-419" sz="1600" b="0" i="1" kern="1200" smtClean="0">
                        <a:solidFill>
                          <a:schemeClr val="tx1"/>
                        </a:solidFill>
                        <a:latin typeface="Cambria Math" panose="02040503050406030204" pitchFamily="18" charset="0"/>
                      </a:rPr>
                      <m:t>−1</m:t>
                    </m:r>
                  </m:e>
                </m:d>
                <m:r>
                  <a:rPr lang="es-419" sz="1600" b="0" i="1" kern="1200" smtClean="0">
                    <a:solidFill>
                      <a:schemeClr val="tx1"/>
                    </a:solidFill>
                    <a:latin typeface="Cambria Math" panose="02040503050406030204" pitchFamily="18" charset="0"/>
                  </a:rPr>
                  <m:t>−</m:t>
                </m:r>
                <m:sSub>
                  <m:sSubPr>
                    <m:ctrlPr>
                      <a:rPr lang="es-419" sz="1600" b="0" i="1" kern="1200" smtClean="0">
                        <a:solidFill>
                          <a:schemeClr val="tx1"/>
                        </a:solidFill>
                        <a:latin typeface="Cambria Math" panose="02040503050406030204" pitchFamily="18" charset="0"/>
                      </a:rPr>
                    </m:ctrlPr>
                  </m:sSubPr>
                  <m:e>
                    <m:r>
                      <a:rPr lang="es-419" sz="1600" b="0" i="1" kern="1200" smtClean="0">
                        <a:solidFill>
                          <a:schemeClr val="tx1"/>
                        </a:solidFill>
                        <a:latin typeface="Cambria Math" panose="02040503050406030204" pitchFamily="18" charset="0"/>
                      </a:rPr>
                      <m:t>𝑇</m:t>
                    </m:r>
                  </m:e>
                  <m:sub>
                    <m:r>
                      <a:rPr lang="es-419" sz="1600" b="0" i="1" kern="1200" smtClean="0">
                        <a:solidFill>
                          <a:schemeClr val="tx1"/>
                        </a:solidFill>
                        <a:latin typeface="Cambria Math" panose="02040503050406030204" pitchFamily="18" charset="0"/>
                      </a:rPr>
                      <m:t>h</m:t>
                    </m:r>
                  </m:sub>
                </m:sSub>
                <m:r>
                  <a:rPr lang="es-419" sz="1600" b="0" i="1" kern="1200" smtClean="0">
                    <a:solidFill>
                      <a:schemeClr val="tx1"/>
                    </a:solidFill>
                    <a:latin typeface="Cambria Math" panose="02040503050406030204" pitchFamily="18" charset="0"/>
                  </a:rPr>
                  <m:t>𝑣</m:t>
                </m:r>
              </m:oMath>
            </m:oMathPara>
          </a14:m>
          <a:endParaRPr lang="es-ES" sz="1600" kern="1200" dirty="0">
            <a:solidFill>
              <a:schemeClr val="tx1"/>
            </a:solidFill>
          </a:endParaRPr>
        </a:p>
      </dsp:txBody>
      <dsp:txXfrm>
        <a:off x="8665661" y="792158"/>
        <a:ext cx="2271805" cy="9958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89B37-E52A-4B93-B782-9D93BBFF1D76}">
      <dsp:nvSpPr>
        <dsp:cNvPr id="0" name=""/>
        <dsp:cNvSpPr/>
      </dsp:nvSpPr>
      <dsp:spPr>
        <a:xfrm>
          <a:off x="290557" y="660302"/>
          <a:ext cx="3541244" cy="2359749"/>
        </a:xfrm>
        <a:prstGeom prst="roundRect">
          <a:avLst>
            <a:gd name="adj" fmla="val 10000"/>
          </a:avLst>
        </a:prstGeom>
        <a:solidFill>
          <a:schemeClr val="accent4">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smtClean="0">
              <a:solidFill>
                <a:schemeClr val="tx1"/>
              </a:solidFill>
              <a:latin typeface="Times New Roman" panose="02020603050405020304" pitchFamily="18" charset="0"/>
              <a:cs typeface="Times New Roman" panose="02020603050405020304" pitchFamily="18" charset="0"/>
            </a:rPr>
            <a:t>Recopilación y validación de la información proveniente de la REMMAQ y USGS</a:t>
          </a:r>
          <a:endParaRPr lang="es-ES" sz="2400" kern="1200" dirty="0">
            <a:solidFill>
              <a:schemeClr val="tx1"/>
            </a:solidFill>
            <a:latin typeface="Times New Roman" panose="02020603050405020304" pitchFamily="18" charset="0"/>
            <a:cs typeface="Times New Roman" panose="02020603050405020304" pitchFamily="18" charset="0"/>
          </a:endParaRPr>
        </a:p>
      </dsp:txBody>
      <dsp:txXfrm>
        <a:off x="359672" y="729417"/>
        <a:ext cx="3403014" cy="2221519"/>
      </dsp:txXfrm>
    </dsp:sp>
    <dsp:sp modelId="{8AADA76D-E880-494E-9C84-A475A27F17F7}">
      <dsp:nvSpPr>
        <dsp:cNvPr id="0" name=""/>
        <dsp:cNvSpPr/>
      </dsp:nvSpPr>
      <dsp:spPr>
        <a:xfrm>
          <a:off x="3985082" y="1613735"/>
          <a:ext cx="369266" cy="452884"/>
        </a:xfrm>
        <a:prstGeom prst="rightArrow">
          <a:avLst>
            <a:gd name="adj1" fmla="val 60000"/>
            <a:gd name="adj2" fmla="val 50000"/>
          </a:avLst>
        </a:prstGeom>
        <a:solidFill>
          <a:schemeClr val="accent4">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solidFill>
              <a:schemeClr val="tx1"/>
            </a:solidFill>
            <a:latin typeface="Times New Roman" panose="02020603050405020304" pitchFamily="18" charset="0"/>
            <a:cs typeface="Times New Roman" panose="02020603050405020304" pitchFamily="18" charset="0"/>
          </a:endParaRPr>
        </a:p>
      </dsp:txBody>
      <dsp:txXfrm>
        <a:off x="3985082" y="1704312"/>
        <a:ext cx="258486" cy="271730"/>
      </dsp:txXfrm>
    </dsp:sp>
    <dsp:sp modelId="{6EEB223C-60A8-4584-9484-26505972C747}">
      <dsp:nvSpPr>
        <dsp:cNvPr id="0" name=""/>
        <dsp:cNvSpPr/>
      </dsp:nvSpPr>
      <dsp:spPr>
        <a:xfrm>
          <a:off x="4528531" y="660302"/>
          <a:ext cx="3187118" cy="2359749"/>
        </a:xfrm>
        <a:prstGeom prst="roundRect">
          <a:avLst>
            <a:gd name="adj" fmla="val 10000"/>
          </a:avLst>
        </a:prstGeom>
        <a:solidFill>
          <a:schemeClr val="accent4">
            <a:hueOff val="-1654372"/>
            <a:satOff val="9289"/>
            <a:lumOff val="-431"/>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1654372"/>
              <a:satOff val="9289"/>
              <a:lumOff val="-431"/>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smtClean="0">
              <a:solidFill>
                <a:schemeClr val="tx1"/>
              </a:solidFill>
              <a:latin typeface="Times New Roman" panose="02020603050405020304" pitchFamily="18" charset="0"/>
              <a:cs typeface="Times New Roman" panose="02020603050405020304" pitchFamily="18" charset="0"/>
            </a:rPr>
            <a:t>Pre-procesamiento digital de las imágenes satelitales (2013, 2014 y 2015)</a:t>
          </a:r>
          <a:endParaRPr lang="es-ES" sz="2400" kern="1200" dirty="0">
            <a:solidFill>
              <a:schemeClr val="tx1"/>
            </a:solidFill>
            <a:latin typeface="Times New Roman" panose="02020603050405020304" pitchFamily="18" charset="0"/>
            <a:cs typeface="Times New Roman" panose="02020603050405020304" pitchFamily="18" charset="0"/>
          </a:endParaRPr>
        </a:p>
      </dsp:txBody>
      <dsp:txXfrm>
        <a:off x="4597646" y="729417"/>
        <a:ext cx="3048888" cy="2221519"/>
      </dsp:txXfrm>
    </dsp:sp>
    <dsp:sp modelId="{A7E48E57-E2EE-43B8-A2A4-513F17EE4FE8}">
      <dsp:nvSpPr>
        <dsp:cNvPr id="0" name=""/>
        <dsp:cNvSpPr/>
      </dsp:nvSpPr>
      <dsp:spPr>
        <a:xfrm>
          <a:off x="7828067" y="1613735"/>
          <a:ext cx="270825" cy="452884"/>
        </a:xfrm>
        <a:prstGeom prst="rightArrow">
          <a:avLst>
            <a:gd name="adj1" fmla="val 60000"/>
            <a:gd name="adj2" fmla="val 50000"/>
          </a:avLst>
        </a:prstGeom>
        <a:solidFill>
          <a:schemeClr val="accent4">
            <a:hueOff val="-2067965"/>
            <a:satOff val="11611"/>
            <a:lumOff val="-539"/>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2067965"/>
              <a:satOff val="11611"/>
              <a:lumOff val="-539"/>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solidFill>
              <a:schemeClr val="tx1"/>
            </a:solidFill>
            <a:latin typeface="Times New Roman" panose="02020603050405020304" pitchFamily="18" charset="0"/>
            <a:cs typeface="Times New Roman" panose="02020603050405020304" pitchFamily="18" charset="0"/>
          </a:endParaRPr>
        </a:p>
      </dsp:txBody>
      <dsp:txXfrm>
        <a:off x="7828067" y="1704312"/>
        <a:ext cx="189578" cy="271730"/>
      </dsp:txXfrm>
    </dsp:sp>
    <dsp:sp modelId="{9D41AAB5-9178-4763-B94A-376DA925F6DA}">
      <dsp:nvSpPr>
        <dsp:cNvPr id="0" name=""/>
        <dsp:cNvSpPr/>
      </dsp:nvSpPr>
      <dsp:spPr>
        <a:xfrm>
          <a:off x="8226641" y="660302"/>
          <a:ext cx="2832991" cy="2359749"/>
        </a:xfrm>
        <a:prstGeom prst="roundRect">
          <a:avLst>
            <a:gd name="adj" fmla="val 10000"/>
          </a:avLst>
        </a:prstGeom>
        <a:solidFill>
          <a:schemeClr val="accent4">
            <a:hueOff val="-3308744"/>
            <a:satOff val="18578"/>
            <a:lumOff val="-862"/>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3308744"/>
              <a:satOff val="18578"/>
              <a:lumOff val="-862"/>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smtClean="0">
              <a:solidFill>
                <a:schemeClr val="tx1"/>
              </a:solidFill>
              <a:latin typeface="Times New Roman" panose="02020603050405020304" pitchFamily="18" charset="0"/>
              <a:cs typeface="Times New Roman" panose="02020603050405020304" pitchFamily="18" charset="0"/>
            </a:rPr>
            <a:t>Determinación de índices ambientales</a:t>
          </a:r>
          <a:endParaRPr lang="es-ES" sz="2400" kern="1200" dirty="0">
            <a:solidFill>
              <a:schemeClr val="tx1"/>
            </a:solidFill>
            <a:latin typeface="Times New Roman" panose="02020603050405020304" pitchFamily="18" charset="0"/>
            <a:cs typeface="Times New Roman" panose="02020603050405020304" pitchFamily="18" charset="0"/>
          </a:endParaRPr>
        </a:p>
      </dsp:txBody>
      <dsp:txXfrm>
        <a:off x="8295756" y="729417"/>
        <a:ext cx="2694761" cy="2221519"/>
      </dsp:txXfrm>
    </dsp:sp>
    <dsp:sp modelId="{C5C42EB8-4A38-4243-80F8-883F7F4A1065}">
      <dsp:nvSpPr>
        <dsp:cNvPr id="0" name=""/>
        <dsp:cNvSpPr/>
      </dsp:nvSpPr>
      <dsp:spPr>
        <a:xfrm rot="5376376">
          <a:off x="9431504" y="3200891"/>
          <a:ext cx="445079" cy="452884"/>
        </a:xfrm>
        <a:prstGeom prst="rightArrow">
          <a:avLst>
            <a:gd name="adj1" fmla="val 60000"/>
            <a:gd name="adj2" fmla="val 50000"/>
          </a:avLst>
        </a:prstGeom>
        <a:solidFill>
          <a:schemeClr val="accent4">
            <a:hueOff val="-4135930"/>
            <a:satOff val="23223"/>
            <a:lumOff val="-1078"/>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4135930"/>
              <a:satOff val="23223"/>
              <a:lumOff val="-1078"/>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solidFill>
              <a:schemeClr val="tx1"/>
            </a:solidFill>
            <a:latin typeface="Times New Roman" panose="02020603050405020304" pitchFamily="18" charset="0"/>
            <a:cs typeface="Times New Roman" panose="02020603050405020304" pitchFamily="18" charset="0"/>
          </a:endParaRPr>
        </a:p>
      </dsp:txBody>
      <dsp:txXfrm rot="-5400000">
        <a:off x="9517719" y="3204796"/>
        <a:ext cx="271730" cy="311555"/>
      </dsp:txXfrm>
    </dsp:sp>
    <dsp:sp modelId="{140AC91D-4C0E-41CC-91C5-706788F4314A}">
      <dsp:nvSpPr>
        <dsp:cNvPr id="0" name=""/>
        <dsp:cNvSpPr/>
      </dsp:nvSpPr>
      <dsp:spPr>
        <a:xfrm>
          <a:off x="8248628" y="3859806"/>
          <a:ext cx="2832991" cy="2359749"/>
        </a:xfrm>
        <a:prstGeom prst="roundRect">
          <a:avLst>
            <a:gd name="adj" fmla="val 10000"/>
          </a:avLst>
        </a:prstGeom>
        <a:solidFill>
          <a:schemeClr val="accent4">
            <a:hueOff val="-4963116"/>
            <a:satOff val="27867"/>
            <a:lumOff val="-1294"/>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4963116"/>
              <a:satOff val="27867"/>
              <a:lumOff val="-1294"/>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smtClean="0">
              <a:solidFill>
                <a:schemeClr val="tx1"/>
              </a:solidFill>
              <a:latin typeface="Times New Roman" panose="02020603050405020304" pitchFamily="18" charset="0"/>
              <a:cs typeface="Times New Roman" panose="02020603050405020304" pitchFamily="18" charset="0"/>
            </a:rPr>
            <a:t>Construcción de la matriz multivariable</a:t>
          </a:r>
          <a:endParaRPr lang="es-ES" sz="2400" kern="1200" dirty="0">
            <a:solidFill>
              <a:schemeClr val="tx1"/>
            </a:solidFill>
            <a:latin typeface="Times New Roman" panose="02020603050405020304" pitchFamily="18" charset="0"/>
            <a:cs typeface="Times New Roman" panose="02020603050405020304" pitchFamily="18" charset="0"/>
          </a:endParaRPr>
        </a:p>
      </dsp:txBody>
      <dsp:txXfrm>
        <a:off x="8317743" y="3928921"/>
        <a:ext cx="2694761" cy="2221519"/>
      </dsp:txXfrm>
    </dsp:sp>
    <dsp:sp modelId="{D8B30F0F-2245-484D-8F19-187F34309C02}">
      <dsp:nvSpPr>
        <dsp:cNvPr id="0" name=""/>
        <dsp:cNvSpPr/>
      </dsp:nvSpPr>
      <dsp:spPr>
        <a:xfrm rot="10820142">
          <a:off x="7848891" y="4803424"/>
          <a:ext cx="282483" cy="452884"/>
        </a:xfrm>
        <a:prstGeom prst="rightArrow">
          <a:avLst>
            <a:gd name="adj1" fmla="val 60000"/>
            <a:gd name="adj2" fmla="val 50000"/>
          </a:avLst>
        </a:prstGeom>
        <a:solidFill>
          <a:schemeClr val="accent4">
            <a:hueOff val="-6203895"/>
            <a:satOff val="34834"/>
            <a:lumOff val="-1617"/>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6203895"/>
              <a:satOff val="34834"/>
              <a:lumOff val="-1617"/>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solidFill>
              <a:schemeClr val="tx1"/>
            </a:solidFill>
            <a:latin typeface="Times New Roman" panose="02020603050405020304" pitchFamily="18" charset="0"/>
            <a:cs typeface="Times New Roman" panose="02020603050405020304" pitchFamily="18" charset="0"/>
          </a:endParaRPr>
        </a:p>
      </dsp:txBody>
      <dsp:txXfrm rot="10800000">
        <a:off x="7933635" y="4894249"/>
        <a:ext cx="197738" cy="271730"/>
      </dsp:txXfrm>
    </dsp:sp>
    <dsp:sp modelId="{9E3EC708-CDA4-4981-AC9C-88ABFFCFE902}">
      <dsp:nvSpPr>
        <dsp:cNvPr id="0" name=""/>
        <dsp:cNvSpPr/>
      </dsp:nvSpPr>
      <dsp:spPr>
        <a:xfrm>
          <a:off x="4153258" y="3837947"/>
          <a:ext cx="3562391" cy="2359749"/>
        </a:xfrm>
        <a:prstGeom prst="roundRect">
          <a:avLst>
            <a:gd name="adj" fmla="val 10000"/>
          </a:avLst>
        </a:prstGeom>
        <a:solidFill>
          <a:schemeClr val="accent4">
            <a:hueOff val="-6617488"/>
            <a:satOff val="37156"/>
            <a:lumOff val="-1725"/>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6617488"/>
              <a:satOff val="37156"/>
              <a:lumOff val="-1725"/>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smtClean="0">
              <a:solidFill>
                <a:schemeClr val="tx1"/>
              </a:solidFill>
              <a:latin typeface="Times New Roman" panose="02020603050405020304" pitchFamily="18" charset="0"/>
              <a:cs typeface="Times New Roman" panose="02020603050405020304" pitchFamily="18" charset="0"/>
            </a:rPr>
            <a:t>Generación del modelo de estimación de O₃ mediante mínimos cuadrados parciales (PLS) </a:t>
          </a:r>
          <a:endParaRPr lang="es-ES" sz="2400" kern="1200" dirty="0">
            <a:solidFill>
              <a:schemeClr val="tx1"/>
            </a:solidFill>
            <a:latin typeface="Times New Roman" panose="02020603050405020304" pitchFamily="18" charset="0"/>
            <a:cs typeface="Times New Roman" panose="02020603050405020304" pitchFamily="18" charset="0"/>
          </a:endParaRPr>
        </a:p>
      </dsp:txBody>
      <dsp:txXfrm>
        <a:off x="4222373" y="3907062"/>
        <a:ext cx="3424161" cy="2221519"/>
      </dsp:txXfrm>
    </dsp:sp>
    <dsp:sp modelId="{643DBAD6-711C-4594-B9A2-1AD068BCCBCC}">
      <dsp:nvSpPr>
        <dsp:cNvPr id="0" name=""/>
        <dsp:cNvSpPr/>
      </dsp:nvSpPr>
      <dsp:spPr>
        <a:xfrm rot="10818875">
          <a:off x="3785748" y="4780295"/>
          <a:ext cx="259709" cy="452884"/>
        </a:xfrm>
        <a:prstGeom prst="rightArrow">
          <a:avLst>
            <a:gd name="adj1" fmla="val 60000"/>
            <a:gd name="adj2" fmla="val 50000"/>
          </a:avLst>
        </a:prstGeom>
        <a:solidFill>
          <a:schemeClr val="accent4">
            <a:hueOff val="-8271860"/>
            <a:satOff val="46445"/>
            <a:lumOff val="-2156"/>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8271860"/>
              <a:satOff val="46445"/>
              <a:lumOff val="-2156"/>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solidFill>
              <a:schemeClr val="tx1"/>
            </a:solidFill>
            <a:latin typeface="Times New Roman" panose="02020603050405020304" pitchFamily="18" charset="0"/>
            <a:cs typeface="Times New Roman" panose="02020603050405020304" pitchFamily="18" charset="0"/>
          </a:endParaRPr>
        </a:p>
      </dsp:txBody>
      <dsp:txXfrm rot="10800000">
        <a:off x="3863660" y="4871086"/>
        <a:ext cx="181796" cy="271730"/>
      </dsp:txXfrm>
    </dsp:sp>
    <dsp:sp modelId="{EABAE067-E7C0-4A91-AF0E-CA388427059D}">
      <dsp:nvSpPr>
        <dsp:cNvPr id="0" name=""/>
        <dsp:cNvSpPr/>
      </dsp:nvSpPr>
      <dsp:spPr>
        <a:xfrm>
          <a:off x="243241" y="3816088"/>
          <a:ext cx="3420006" cy="2359749"/>
        </a:xfrm>
        <a:prstGeom prst="roundRect">
          <a:avLst>
            <a:gd name="adj" fmla="val 10000"/>
          </a:avLst>
        </a:prstGeom>
        <a:solidFill>
          <a:schemeClr val="accent4">
            <a:hueOff val="-8271860"/>
            <a:satOff val="46445"/>
            <a:lumOff val="-2156"/>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8271860"/>
              <a:satOff val="46445"/>
              <a:lumOff val="-2156"/>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smtClean="0">
              <a:solidFill>
                <a:schemeClr val="tx1"/>
              </a:solidFill>
              <a:latin typeface="Times New Roman" panose="02020603050405020304" pitchFamily="18" charset="0"/>
              <a:cs typeface="Times New Roman" panose="02020603050405020304" pitchFamily="18" charset="0"/>
            </a:rPr>
            <a:t>Validación del modelo de ozono troposférico, a través del análisis de residuos</a:t>
          </a:r>
          <a:endParaRPr lang="es-ES" sz="2400" kern="1200" dirty="0">
            <a:solidFill>
              <a:schemeClr val="tx1"/>
            </a:solidFill>
            <a:latin typeface="Times New Roman" panose="02020603050405020304" pitchFamily="18" charset="0"/>
            <a:cs typeface="Times New Roman" panose="02020603050405020304" pitchFamily="18" charset="0"/>
          </a:endParaRPr>
        </a:p>
      </dsp:txBody>
      <dsp:txXfrm>
        <a:off x="312356" y="3885203"/>
        <a:ext cx="3281776" cy="22215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A7FE08-22EB-43A1-9F71-3ADDA26CEAB9}" type="datetimeFigureOut">
              <a:rPr lang="es-ES" smtClean="0"/>
              <a:t>20/11/2017</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E8DFAC-7458-4AC3-9C91-8B711EE8EE92}" type="slidenum">
              <a:rPr lang="es-ES" smtClean="0"/>
              <a:t>‹Nº›</a:t>
            </a:fld>
            <a:endParaRPr lang="es-ES"/>
          </a:p>
        </p:txBody>
      </p:sp>
    </p:spTree>
    <p:extLst>
      <p:ext uri="{BB962C8B-B14F-4D97-AF65-F5344CB8AC3E}">
        <p14:creationId xmlns:p14="http://schemas.microsoft.com/office/powerpoint/2010/main" val="567650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9F82CAA-16B9-49CC-BC4A-BBC3FB02DD1C}" type="slidenum">
              <a:rPr lang="es-EC" smtClean="0"/>
              <a:t>2</a:t>
            </a:fld>
            <a:endParaRPr lang="es-EC"/>
          </a:p>
        </p:txBody>
      </p:sp>
    </p:spTree>
    <p:extLst>
      <p:ext uri="{BB962C8B-B14F-4D97-AF65-F5344CB8AC3E}">
        <p14:creationId xmlns:p14="http://schemas.microsoft.com/office/powerpoint/2010/main" val="4278203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6FA10E11-0B22-45F1-BFD5-5DD59916F18B}" type="datetimeFigureOut">
              <a:rPr lang="es-ES" smtClean="0"/>
              <a:t>20/11/2017</a:t>
            </a:fld>
            <a:endParaRPr lang="es-E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s-E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30D040AE-0135-4F85-BF76-0D4757C84294}" type="slidenum">
              <a:rPr lang="es-ES" smtClean="0"/>
              <a:t>‹Nº›</a:t>
            </a:fld>
            <a:endParaRPr lang="es-E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2476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FA10E11-0B22-45F1-BFD5-5DD59916F18B}" type="datetimeFigureOut">
              <a:rPr lang="es-ES" smtClean="0"/>
              <a:t>20/11/2017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0D040AE-0135-4F85-BF76-0D4757C84294}" type="slidenum">
              <a:rPr lang="es-ES" smtClean="0"/>
              <a:t>‹Nº›</a:t>
            </a:fld>
            <a:endParaRPr lang="es-ES"/>
          </a:p>
        </p:txBody>
      </p:sp>
    </p:spTree>
    <p:extLst>
      <p:ext uri="{BB962C8B-B14F-4D97-AF65-F5344CB8AC3E}">
        <p14:creationId xmlns:p14="http://schemas.microsoft.com/office/powerpoint/2010/main" val="2710867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FA10E11-0B22-45F1-BFD5-5DD59916F18B}" type="datetimeFigureOut">
              <a:rPr lang="es-ES" smtClean="0"/>
              <a:t>20/11/2017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0D040AE-0135-4F85-BF76-0D4757C84294}" type="slidenum">
              <a:rPr lang="es-ES" smtClean="0"/>
              <a:t>‹Nº›</a:t>
            </a:fld>
            <a:endParaRPr lang="es-ES"/>
          </a:p>
        </p:txBody>
      </p:sp>
    </p:spTree>
    <p:extLst>
      <p:ext uri="{BB962C8B-B14F-4D97-AF65-F5344CB8AC3E}">
        <p14:creationId xmlns:p14="http://schemas.microsoft.com/office/powerpoint/2010/main" val="2974486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FA10E11-0B22-45F1-BFD5-5DD59916F18B}" type="datetimeFigureOut">
              <a:rPr lang="es-ES" smtClean="0"/>
              <a:t>20/11/2017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0D040AE-0135-4F85-BF76-0D4757C84294}" type="slidenum">
              <a:rPr lang="es-ES" smtClean="0"/>
              <a:t>‹Nº›</a:t>
            </a:fld>
            <a:endParaRPr lang="es-ES"/>
          </a:p>
        </p:txBody>
      </p:sp>
    </p:spTree>
    <p:extLst>
      <p:ext uri="{BB962C8B-B14F-4D97-AF65-F5344CB8AC3E}">
        <p14:creationId xmlns:p14="http://schemas.microsoft.com/office/powerpoint/2010/main" val="2896160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FA10E11-0B22-45F1-BFD5-5DD59916F18B}" type="datetimeFigureOut">
              <a:rPr lang="es-ES" smtClean="0"/>
              <a:t>20/11/2017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0D040AE-0135-4F85-BF76-0D4757C84294}" type="slidenum">
              <a:rPr lang="es-ES" smtClean="0"/>
              <a:t>‹Nº›</a:t>
            </a:fld>
            <a:endParaRPr lang="es-E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74475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FA10E11-0B22-45F1-BFD5-5DD59916F18B}" type="datetimeFigureOut">
              <a:rPr lang="es-ES" smtClean="0"/>
              <a:t>20/11/2017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0D040AE-0135-4F85-BF76-0D4757C84294}" type="slidenum">
              <a:rPr lang="es-ES" smtClean="0"/>
              <a:t>‹Nº›</a:t>
            </a:fld>
            <a:endParaRPr lang="es-ES"/>
          </a:p>
        </p:txBody>
      </p:sp>
    </p:spTree>
    <p:extLst>
      <p:ext uri="{BB962C8B-B14F-4D97-AF65-F5344CB8AC3E}">
        <p14:creationId xmlns:p14="http://schemas.microsoft.com/office/powerpoint/2010/main" val="345363546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s-ES" smtClean="0"/>
              <a:t>Haga clic para modificar el estilo de texto del patrón</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FA10E11-0B22-45F1-BFD5-5DD59916F18B}" type="datetimeFigureOut">
              <a:rPr lang="es-ES" smtClean="0"/>
              <a:t>20/11/2017</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0D040AE-0135-4F85-BF76-0D4757C84294}" type="slidenum">
              <a:rPr lang="es-ES" smtClean="0"/>
              <a:t>‹Nº›</a:t>
            </a:fld>
            <a:endParaRPr lang="es-ES"/>
          </a:p>
        </p:txBody>
      </p:sp>
    </p:spTree>
    <p:extLst>
      <p:ext uri="{BB962C8B-B14F-4D97-AF65-F5344CB8AC3E}">
        <p14:creationId xmlns:p14="http://schemas.microsoft.com/office/powerpoint/2010/main" val="273650203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FA10E11-0B22-45F1-BFD5-5DD59916F18B}" type="datetimeFigureOut">
              <a:rPr lang="es-ES" smtClean="0"/>
              <a:t>20/11/2017</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0D040AE-0135-4F85-BF76-0D4757C84294}" type="slidenum">
              <a:rPr lang="es-ES" smtClean="0"/>
              <a:t>‹Nº›</a:t>
            </a:fld>
            <a:endParaRPr lang="es-ES"/>
          </a:p>
        </p:txBody>
      </p:sp>
    </p:spTree>
    <p:extLst>
      <p:ext uri="{BB962C8B-B14F-4D97-AF65-F5344CB8AC3E}">
        <p14:creationId xmlns:p14="http://schemas.microsoft.com/office/powerpoint/2010/main" val="3534741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A10E11-0B22-45F1-BFD5-5DD59916F18B}" type="datetimeFigureOut">
              <a:rPr lang="es-ES" smtClean="0"/>
              <a:t>20/11/2017</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0D040AE-0135-4F85-BF76-0D4757C84294}" type="slidenum">
              <a:rPr lang="es-ES" smtClean="0"/>
              <a:t>‹Nº›</a:t>
            </a:fld>
            <a:endParaRPr lang="es-ES"/>
          </a:p>
        </p:txBody>
      </p:sp>
    </p:spTree>
    <p:extLst>
      <p:ext uri="{BB962C8B-B14F-4D97-AF65-F5344CB8AC3E}">
        <p14:creationId xmlns:p14="http://schemas.microsoft.com/office/powerpoint/2010/main" val="1546262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FA10E11-0B22-45F1-BFD5-5DD59916F18B}" type="datetimeFigureOut">
              <a:rPr lang="es-ES" smtClean="0"/>
              <a:t>20/11/2017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0D040AE-0135-4F85-BF76-0D4757C84294}" type="slidenum">
              <a:rPr lang="es-ES" smtClean="0"/>
              <a:t>‹Nº›</a:t>
            </a:fld>
            <a:endParaRPr lang="es-ES"/>
          </a:p>
        </p:txBody>
      </p:sp>
    </p:spTree>
    <p:extLst>
      <p:ext uri="{BB962C8B-B14F-4D97-AF65-F5344CB8AC3E}">
        <p14:creationId xmlns:p14="http://schemas.microsoft.com/office/powerpoint/2010/main" val="11485044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FA10E11-0B22-45F1-BFD5-5DD59916F18B}" type="datetimeFigureOut">
              <a:rPr lang="es-ES" smtClean="0"/>
              <a:t>20/11/2017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0D040AE-0135-4F85-BF76-0D4757C84294}" type="slidenum">
              <a:rPr lang="es-ES" smtClean="0"/>
              <a:t>‹Nº›</a:t>
            </a:fld>
            <a:endParaRPr lang="es-ES"/>
          </a:p>
        </p:txBody>
      </p:sp>
    </p:spTree>
    <p:extLst>
      <p:ext uri="{BB962C8B-B14F-4D97-AF65-F5344CB8AC3E}">
        <p14:creationId xmlns:p14="http://schemas.microsoft.com/office/powerpoint/2010/main" val="984930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6FA10E11-0B22-45F1-BFD5-5DD59916F18B}" type="datetimeFigureOut">
              <a:rPr lang="es-ES" smtClean="0"/>
              <a:t>20/11/2017</a:t>
            </a:fld>
            <a:endParaRPr lang="es-E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s-E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30D040AE-0135-4F85-BF76-0D4757C84294}" type="slidenum">
              <a:rPr lang="es-ES" smtClean="0"/>
              <a:t>‹Nº›</a:t>
            </a:fld>
            <a:endParaRPr lang="es-ES"/>
          </a:p>
        </p:txBody>
      </p:sp>
    </p:spTree>
    <p:extLst>
      <p:ext uri="{BB962C8B-B14F-4D97-AF65-F5344CB8AC3E}">
        <p14:creationId xmlns:p14="http://schemas.microsoft.com/office/powerpoint/2010/main" val="284846996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5.jpeg"/><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7.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chart" Target="../charts/chart2.xml"/><Relationship Id="rId7" Type="http://schemas.openxmlformats.org/officeDocument/2006/relationships/diagramColors" Target="../diagrams/colors9.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chart" Target="../charts/chart3.xml"/><Relationship Id="rId5" Type="http://schemas.openxmlformats.org/officeDocument/2006/relationships/diagramLayout" Target="../diagrams/layout9.xml"/><Relationship Id="rId10" Type="http://schemas.openxmlformats.org/officeDocument/2006/relationships/image" Target="../media/image31.png"/><Relationship Id="rId4" Type="http://schemas.openxmlformats.org/officeDocument/2006/relationships/diagramData" Target="../diagrams/data10.xml"/><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2.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Layout" Target="../diagrams/layout11.xml"/><Relationship Id="rId7" Type="http://schemas.openxmlformats.org/officeDocument/2006/relationships/image" Target="../media/image33.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12.xml"/><Relationship Id="rId7" Type="http://schemas.openxmlformats.org/officeDocument/2006/relationships/image" Target="../media/image35.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Layout" Target="../diagrams/layout13.xml"/><Relationship Id="rId7" Type="http://schemas.openxmlformats.org/officeDocument/2006/relationships/image" Target="../media/image37.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Layout" Target="../diagrams/layout14.xml"/><Relationship Id="rId7" Type="http://schemas.openxmlformats.org/officeDocument/2006/relationships/image" Target="../media/image39.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diagramLayout" Target="../diagrams/layout15.xml"/><Relationship Id="rId7" Type="http://schemas.openxmlformats.org/officeDocument/2006/relationships/image" Target="../media/image40.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10" Type="http://schemas.openxmlformats.org/officeDocument/2006/relationships/image" Target="../media/image43.png"/><Relationship Id="rId4" Type="http://schemas.openxmlformats.org/officeDocument/2006/relationships/diagramQuickStyle" Target="../diagrams/quickStyle15.xml"/><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Layout" Target="../diagrams/layout16.xml"/><Relationship Id="rId7" Type="http://schemas.openxmlformats.org/officeDocument/2006/relationships/image" Target="../media/image46.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51.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20.xml"/><Relationship Id="rId13" Type="http://schemas.openxmlformats.org/officeDocument/2006/relationships/image" Target="../media/image55.png"/><Relationship Id="rId18" Type="http://schemas.openxmlformats.org/officeDocument/2006/relationships/image" Target="../media/image61.png"/><Relationship Id="rId3" Type="http://schemas.openxmlformats.org/officeDocument/2006/relationships/diagramLayout" Target="../diagrams/layout19.xml"/><Relationship Id="rId7" Type="http://schemas.openxmlformats.org/officeDocument/2006/relationships/diagramData" Target="../diagrams/data21.xml"/><Relationship Id="rId12" Type="http://schemas.openxmlformats.org/officeDocument/2006/relationships/image" Target="../media/image52.png"/><Relationship Id="rId17" Type="http://schemas.openxmlformats.org/officeDocument/2006/relationships/image" Target="../media/image60.png"/><Relationship Id="rId2" Type="http://schemas.openxmlformats.org/officeDocument/2006/relationships/diagramData" Target="../diagrams/data20.xml"/><Relationship Id="rId16" Type="http://schemas.openxmlformats.org/officeDocument/2006/relationships/image" Target="../media/image59.png"/><Relationship Id="rId1" Type="http://schemas.openxmlformats.org/officeDocument/2006/relationships/slideLayout" Target="../slideLayouts/slideLayout2.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5" Type="http://schemas.openxmlformats.org/officeDocument/2006/relationships/image" Target="../media/image58.png"/><Relationship Id="rId10" Type="http://schemas.openxmlformats.org/officeDocument/2006/relationships/diagramColors" Target="../diagrams/colors20.xml"/><Relationship Id="rId19" Type="http://schemas.openxmlformats.org/officeDocument/2006/relationships/image" Target="../media/image62.png"/><Relationship Id="rId4" Type="http://schemas.openxmlformats.org/officeDocument/2006/relationships/diagramQuickStyle" Target="../diagrams/quickStyle19.xml"/><Relationship Id="rId9" Type="http://schemas.openxmlformats.org/officeDocument/2006/relationships/diagramQuickStyle" Target="../diagrams/quickStyle20.xml"/><Relationship Id="rId1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Layout" Target="../diagrams/layout22.xml"/><Relationship Id="rId7" Type="http://schemas.openxmlformats.org/officeDocument/2006/relationships/image" Target="../media/image63.pn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65.png"/><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5.xml"/><Relationship Id="rId7" Type="http://schemas.openxmlformats.org/officeDocument/2006/relationships/image" Target="../media/image68.png"/><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6.xml"/><Relationship Id="rId7" Type="http://schemas.openxmlformats.org/officeDocument/2006/relationships/image" Target="../media/image69.png"/><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jpe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23.png"/><Relationship Id="rId4" Type="http://schemas.openxmlformats.org/officeDocument/2006/relationships/diagramQuickStyle" Target="../diagrams/quickStyle3.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64167" y="1884355"/>
            <a:ext cx="9463666" cy="799210"/>
          </a:xfrm>
        </p:spPr>
        <p:txBody>
          <a:bodyPr anchor="ctr">
            <a:noAutofit/>
          </a:bodyPr>
          <a:lstStyle/>
          <a:p>
            <a:pPr algn="ctr">
              <a:lnSpc>
                <a:spcPct val="100000"/>
              </a:lnSpc>
            </a:pPr>
            <a:r>
              <a:rPr lang="es-EC" sz="2400" i="1" dirty="0" smtClean="0">
                <a:solidFill>
                  <a:schemeClr val="tx1"/>
                </a:solidFill>
              </a:rPr>
              <a:t>DEPARTAMENTO DE CIENCIAS DE LA TIERRA Y LA CONSTRUCCIÓN</a:t>
            </a:r>
            <a:br>
              <a:rPr lang="es-EC" sz="2400" i="1" dirty="0" smtClean="0">
                <a:solidFill>
                  <a:schemeClr val="tx1"/>
                </a:solidFill>
              </a:rPr>
            </a:br>
            <a:r>
              <a:rPr lang="es-EC" sz="2400" i="1" dirty="0" smtClean="0">
                <a:solidFill>
                  <a:schemeClr val="tx1"/>
                </a:solidFill>
              </a:rPr>
              <a:t>CARRERA DE INGENIERÍA GEOGRÁFICA Y DEL MEDIO AMBIENTE</a:t>
            </a:r>
            <a:endParaRPr lang="es-ES" sz="2400" i="1" dirty="0">
              <a:solidFill>
                <a:schemeClr val="tx1"/>
              </a:solidFill>
            </a:endParaRPr>
          </a:p>
        </p:txBody>
      </p:sp>
      <p:sp>
        <p:nvSpPr>
          <p:cNvPr id="3" name="Subtítulo 2"/>
          <p:cNvSpPr>
            <a:spLocks noGrp="1"/>
          </p:cNvSpPr>
          <p:nvPr>
            <p:ph type="subTitle" idx="1"/>
          </p:nvPr>
        </p:nvSpPr>
        <p:spPr>
          <a:xfrm>
            <a:off x="1687133" y="2887658"/>
            <a:ext cx="8826321" cy="2392173"/>
          </a:xfrm>
        </p:spPr>
        <p:txBody>
          <a:bodyPr anchor="ctr">
            <a:noAutofit/>
          </a:bodyPr>
          <a:lstStyle/>
          <a:p>
            <a:pPr algn="ctr">
              <a:lnSpc>
                <a:spcPct val="100000"/>
              </a:lnSpc>
            </a:pPr>
            <a:r>
              <a:rPr lang="es-EC" sz="2400" b="1" spc="0" dirty="0" smtClean="0">
                <a:ln w="0"/>
                <a:solidFill>
                  <a:schemeClr val="tx1"/>
                </a:solidFill>
                <a:effectLst>
                  <a:outerShdw blurRad="38100" dist="19050" dir="2700000" algn="tl" rotWithShape="0">
                    <a:schemeClr val="dk1">
                      <a:alpha val="40000"/>
                    </a:schemeClr>
                  </a:outerShdw>
                </a:effectLst>
              </a:rPr>
              <a:t>“ESTIMACIÓN DE LA CONCENTRACIÓN DE OZONO TROPOSFÉRICO (O₃), MEDIANTE ANÁLISIS GEOESPACIAL DE IMÁGENES SATELITALES Y MÍNIMOS CUADRADOS PARCIALES (PLS), PARA LAS PARROQUIAS URBANAS DEL CANTÓN QUITO”</a:t>
            </a:r>
            <a:endParaRPr lang="es-ES" sz="2400" b="1" spc="0" dirty="0">
              <a:ln w="0"/>
              <a:solidFill>
                <a:schemeClr val="tx1"/>
              </a:solidFill>
              <a:effectLst>
                <a:outerShdw blurRad="38100" dist="19050" dir="2700000" algn="tl" rotWithShape="0">
                  <a:schemeClr val="dk1">
                    <a:alpha val="40000"/>
                  </a:schemeClr>
                </a:outerShdw>
              </a:effectLst>
            </a:endParaRPr>
          </a:p>
        </p:txBody>
      </p:sp>
      <p:sp>
        <p:nvSpPr>
          <p:cNvPr id="5" name="Subtítulo 2">
            <a:extLst>
              <a:ext uri="{FF2B5EF4-FFF2-40B4-BE49-F238E27FC236}">
                <a16:creationId xmlns="" xmlns:a16="http://schemas.microsoft.com/office/drawing/2014/main" id="{542586ED-E7DD-4EB9-AF76-50304BB21D98}"/>
              </a:ext>
            </a:extLst>
          </p:cNvPr>
          <p:cNvSpPr txBox="1">
            <a:spLocks/>
          </p:cNvSpPr>
          <p:nvPr/>
        </p:nvSpPr>
        <p:spPr>
          <a:xfrm>
            <a:off x="2312644" y="1677215"/>
            <a:ext cx="9039984" cy="5003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s-US" dirty="0"/>
          </a:p>
        </p:txBody>
      </p:sp>
      <p:sp>
        <p:nvSpPr>
          <p:cNvPr id="9" name="Rectángulo 8">
            <a:extLst>
              <a:ext uri="{FF2B5EF4-FFF2-40B4-BE49-F238E27FC236}">
                <a16:creationId xmlns="" xmlns:a16="http://schemas.microsoft.com/office/drawing/2014/main" id="{71FD425B-B191-405F-B0CB-408E7591757A}"/>
              </a:ext>
            </a:extLst>
          </p:cNvPr>
          <p:cNvSpPr/>
          <p:nvPr/>
        </p:nvSpPr>
        <p:spPr>
          <a:xfrm>
            <a:off x="2312644" y="5483924"/>
            <a:ext cx="3271233" cy="1200329"/>
          </a:xfrm>
          <a:prstGeom prst="rect">
            <a:avLst/>
          </a:prstGeom>
        </p:spPr>
        <p:txBody>
          <a:bodyPr wrap="square">
            <a:spAutoFit/>
          </a:bodyPr>
          <a:lstStyle/>
          <a:p>
            <a:pPr algn="ctr"/>
            <a:r>
              <a:rPr lang="es-EC" sz="2400" b="1" dirty="0" smtClean="0"/>
              <a:t>Autoras</a:t>
            </a:r>
            <a:r>
              <a:rPr lang="en-US" sz="2400" b="1" dirty="0" smtClean="0"/>
              <a:t>:</a:t>
            </a:r>
          </a:p>
          <a:p>
            <a:pPr algn="just"/>
            <a:r>
              <a:rPr lang="en-US" sz="2400" dirty="0" smtClean="0"/>
              <a:t>Michelle Burgos </a:t>
            </a:r>
            <a:r>
              <a:rPr lang="en-US" sz="2400" dirty="0" err="1" smtClean="0"/>
              <a:t>Tatés</a:t>
            </a:r>
            <a:endParaRPr lang="en-US" sz="2400" dirty="0" smtClean="0"/>
          </a:p>
          <a:p>
            <a:pPr algn="just"/>
            <a:r>
              <a:rPr lang="en-US" sz="2400" dirty="0" smtClean="0"/>
              <a:t>Katherine </a:t>
            </a:r>
            <a:r>
              <a:rPr lang="en-US" sz="2400" dirty="0" err="1" smtClean="0"/>
              <a:t>Copo</a:t>
            </a:r>
            <a:r>
              <a:rPr lang="en-US" sz="2400" dirty="0" smtClean="0"/>
              <a:t> </a:t>
            </a:r>
            <a:r>
              <a:rPr lang="en-US" sz="2400" dirty="0" err="1" smtClean="0"/>
              <a:t>Pazmiño</a:t>
            </a:r>
            <a:endParaRPr lang="es-EC" sz="2400" dirty="0"/>
          </a:p>
        </p:txBody>
      </p:sp>
      <p:grpSp>
        <p:nvGrpSpPr>
          <p:cNvPr id="6" name="Grupo 5"/>
          <p:cNvGrpSpPr/>
          <p:nvPr/>
        </p:nvGrpSpPr>
        <p:grpSpPr>
          <a:xfrm>
            <a:off x="2502578" y="213776"/>
            <a:ext cx="7214140" cy="1332000"/>
            <a:chOff x="3479360" y="182339"/>
            <a:chExt cx="6612662" cy="1366655"/>
          </a:xfrm>
        </p:grpSpPr>
        <p:pic>
          <p:nvPicPr>
            <p:cNvPr id="4" name="0 Imagen" descr="Imagen que contiene objeto, reloj&#10;&#10;Descripción generada con confianza muy alta">
              <a:extLst>
                <a:ext uri="{FF2B5EF4-FFF2-40B4-BE49-F238E27FC236}">
                  <a16:creationId xmlns="" xmlns:a16="http://schemas.microsoft.com/office/drawing/2014/main" id="{7F57CC60-D654-4668-9BF2-7BE8BD54FD6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479360" y="182339"/>
              <a:ext cx="5233280" cy="1366655"/>
            </a:xfrm>
            <a:prstGeom prst="rect">
              <a:avLst/>
            </a:prstGeom>
          </p:spPr>
        </p:pic>
        <p:pic>
          <p:nvPicPr>
            <p:cNvPr id="10" name="Imagen 9">
              <a:extLst>
                <a:ext uri="{FF2B5EF4-FFF2-40B4-BE49-F238E27FC236}">
                  <a16:creationId xmlns="" xmlns:a16="http://schemas.microsoft.com/office/drawing/2014/main" id="{168F52D1-4AD8-492F-8402-A80C9EDA31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2640" y="182339"/>
              <a:ext cx="1379382" cy="1366655"/>
            </a:xfrm>
            <a:prstGeom prst="rect">
              <a:avLst/>
            </a:prstGeom>
          </p:spPr>
        </p:pic>
      </p:grpSp>
      <p:sp>
        <p:nvSpPr>
          <p:cNvPr id="11" name="Rectángulo 10">
            <a:extLst>
              <a:ext uri="{FF2B5EF4-FFF2-40B4-BE49-F238E27FC236}">
                <a16:creationId xmlns="" xmlns:a16="http://schemas.microsoft.com/office/drawing/2014/main" id="{71FD425B-B191-405F-B0CB-408E7591757A}"/>
              </a:ext>
            </a:extLst>
          </p:cNvPr>
          <p:cNvSpPr/>
          <p:nvPr/>
        </p:nvSpPr>
        <p:spPr>
          <a:xfrm>
            <a:off x="6098472" y="5483924"/>
            <a:ext cx="5654368" cy="1323439"/>
          </a:xfrm>
          <a:prstGeom prst="rect">
            <a:avLst/>
          </a:prstGeom>
        </p:spPr>
        <p:txBody>
          <a:bodyPr wrap="none">
            <a:spAutoFit/>
          </a:bodyPr>
          <a:lstStyle/>
          <a:p>
            <a:pPr algn="just"/>
            <a:r>
              <a:rPr lang="es-419" sz="2000" dirty="0" smtClean="0">
                <a:ln w="0"/>
              </a:rPr>
              <a:t>Director de Carrera:</a:t>
            </a:r>
            <a:r>
              <a:rPr lang="es-419" sz="2000" dirty="0">
                <a:ln w="0"/>
              </a:rPr>
              <a:t> </a:t>
            </a:r>
            <a:r>
              <a:rPr lang="es-419" sz="2000" dirty="0" smtClean="0">
                <a:ln w="0"/>
              </a:rPr>
              <a:t>Ing. Wilson Jácome, Mg.</a:t>
            </a:r>
          </a:p>
          <a:p>
            <a:pPr algn="just"/>
            <a:r>
              <a:rPr lang="es-419" sz="2000" dirty="0" smtClean="0">
                <a:ln w="0"/>
              </a:rPr>
              <a:t>Director del proyecto: Ing. Armando Echeverría, Mg.</a:t>
            </a:r>
          </a:p>
          <a:p>
            <a:pPr algn="just"/>
            <a:r>
              <a:rPr lang="es-419" sz="2000" dirty="0" smtClean="0">
                <a:ln w="0"/>
              </a:rPr>
              <a:t>Oponente designado: Ing. Izar Sinde, Mg.</a:t>
            </a:r>
          </a:p>
          <a:p>
            <a:pPr algn="just"/>
            <a:r>
              <a:rPr lang="es-419" sz="2000" dirty="0" smtClean="0">
                <a:ln w="0"/>
              </a:rPr>
              <a:t>Secretario Académico: Dr. Marcelo Mejía M.</a:t>
            </a:r>
            <a:endParaRPr lang="es-EC" sz="2000" dirty="0">
              <a:ln w="0"/>
            </a:endParaRPr>
          </a:p>
        </p:txBody>
      </p:sp>
    </p:spTree>
    <p:extLst>
      <p:ext uri="{BB962C8B-B14F-4D97-AF65-F5344CB8AC3E}">
        <p14:creationId xmlns:p14="http://schemas.microsoft.com/office/powerpoint/2010/main" val="1639287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 y="128789"/>
            <a:ext cx="7186411" cy="608821"/>
          </a:xfrm>
          <a:prstGeom prst="rect">
            <a:avLst/>
          </a:prstGeom>
        </p:spPr>
        <p:txBody>
          <a:bodyPr vert="horz" lIns="91440" tIns="45720" rIns="91440" bIns="45720" rtlCol="0" anchor="ctr">
            <a:norm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a:t>RECOPILACIÓN DE DATOS ALFANUMÉRICOS</a:t>
            </a:r>
          </a:p>
        </p:txBody>
      </p:sp>
      <p:pic>
        <p:nvPicPr>
          <p:cNvPr id="8" name="Picture 2" descr="Resultado de imagen para REMMAQ"/>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2346" y="2867365"/>
            <a:ext cx="2448000" cy="146568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9" name="Abrir llave 8"/>
          <p:cNvSpPr/>
          <p:nvPr/>
        </p:nvSpPr>
        <p:spPr>
          <a:xfrm>
            <a:off x="3019581" y="2164212"/>
            <a:ext cx="540000" cy="2871989"/>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n>
                <a:solidFill>
                  <a:schemeClr val="tx1"/>
                </a:solidFill>
              </a:ln>
            </a:endParaRPr>
          </a:p>
        </p:txBody>
      </p:sp>
      <p:sp>
        <p:nvSpPr>
          <p:cNvPr id="10" name="CuadroTexto 9"/>
          <p:cNvSpPr txBox="1"/>
          <p:nvPr/>
        </p:nvSpPr>
        <p:spPr>
          <a:xfrm>
            <a:off x="3777280" y="1789988"/>
            <a:ext cx="2927981" cy="720000"/>
          </a:xfrm>
          <a:prstGeom prst="rect">
            <a:avLst/>
          </a:prstGeom>
          <a:ln w="12700"/>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defPPr>
              <a:defRPr lang="es-ES"/>
            </a:defPPr>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sz="2000" dirty="0" smtClean="0">
                <a:solidFill>
                  <a:schemeClr val="tx1"/>
                </a:solidFill>
              </a:rPr>
              <a:t>CONTAMINANTES CRITERIO</a:t>
            </a:r>
            <a:endParaRPr lang="es-ES" sz="2000" dirty="0">
              <a:solidFill>
                <a:schemeClr val="tx1"/>
              </a:solidFill>
            </a:endParaRPr>
          </a:p>
        </p:txBody>
      </p:sp>
      <p:sp>
        <p:nvSpPr>
          <p:cNvPr id="11" name="CuadroTexto 10"/>
          <p:cNvSpPr txBox="1"/>
          <p:nvPr/>
        </p:nvSpPr>
        <p:spPr>
          <a:xfrm>
            <a:off x="3789701" y="4676201"/>
            <a:ext cx="2903138" cy="720000"/>
          </a:xfrm>
          <a:prstGeom prst="rect">
            <a:avLst/>
          </a:prstGeom>
          <a:ln w="12700"/>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defPPr>
              <a:defRPr lang="es-ES"/>
            </a:defPPr>
            <a:lvl1pPr indent="0" algn="ctr">
              <a:lnSpc>
                <a:spcPct val="95000"/>
              </a:lnSpc>
              <a:spcBef>
                <a:spcPts val="0"/>
              </a:spcBef>
              <a:spcAft>
                <a:spcPts val="200"/>
              </a:spcAft>
              <a:buClr>
                <a:schemeClr val="accent1"/>
              </a:buClr>
              <a:buSzPct val="80000"/>
              <a:buFont typeface="Arial" pitchFamily="34" charset="0"/>
              <a:buNone/>
              <a:defRPr sz="2000" b="1" spc="10" baseline="0"/>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smtClean="0"/>
              <a:t>VARIABLES METEOROLÓGICAS </a:t>
            </a:r>
            <a:endParaRPr lang="es-ES" dirty="0"/>
          </a:p>
        </p:txBody>
      </p:sp>
      <p:sp>
        <p:nvSpPr>
          <p:cNvPr id="12" name="Abrir llave 11"/>
          <p:cNvSpPr/>
          <p:nvPr/>
        </p:nvSpPr>
        <p:spPr>
          <a:xfrm>
            <a:off x="6922960" y="872488"/>
            <a:ext cx="432000" cy="2520000"/>
          </a:xfrm>
          <a:prstGeom prst="lef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9" name="CuadroTexto 18"/>
          <p:cNvSpPr txBox="1"/>
          <p:nvPr/>
        </p:nvSpPr>
        <p:spPr>
          <a:xfrm>
            <a:off x="7473399" y="872716"/>
            <a:ext cx="3420000" cy="2554545"/>
          </a:xfrm>
          <a:prstGeom prst="rect">
            <a:avLst/>
          </a:prstGeom>
          <a:noFill/>
        </p:spPr>
        <p:txBody>
          <a:bodyPr wrap="square" rtlCol="0">
            <a:spAutoFit/>
          </a:bodyPr>
          <a:lstStyle/>
          <a:p>
            <a:pPr marL="285750" indent="-285750">
              <a:buFont typeface="Arial" panose="020B0604020202020204" pitchFamily="34" charset="0"/>
              <a:buChar char="•"/>
            </a:pPr>
            <a:r>
              <a:rPr lang="es-ES" sz="2000" dirty="0" smtClean="0">
                <a:latin typeface="Times New Roman" panose="02020603050405020304" pitchFamily="18" charset="0"/>
                <a:cs typeface="Times New Roman" panose="02020603050405020304" pitchFamily="18" charset="0"/>
              </a:rPr>
              <a:t>Dióxido de azufre</a:t>
            </a:r>
          </a:p>
          <a:p>
            <a:pPr marL="285750" indent="-285750">
              <a:buFont typeface="Arial" panose="020B0604020202020204" pitchFamily="34" charset="0"/>
              <a:buChar char="•"/>
            </a:pPr>
            <a:r>
              <a:rPr lang="es-ES" sz="2000" dirty="0" smtClean="0">
                <a:latin typeface="Times New Roman" panose="02020603050405020304" pitchFamily="18" charset="0"/>
                <a:cs typeface="Times New Roman" panose="02020603050405020304" pitchFamily="18" charset="0"/>
              </a:rPr>
              <a:t>Dióxido de nitrógeno</a:t>
            </a:r>
          </a:p>
          <a:p>
            <a:pPr marL="285750" indent="-285750">
              <a:buFont typeface="Arial" panose="020B0604020202020204" pitchFamily="34" charset="0"/>
              <a:buChar char="•"/>
            </a:pPr>
            <a:r>
              <a:rPr lang="es-ES" sz="2000" dirty="0" smtClean="0">
                <a:latin typeface="Times New Roman" panose="02020603050405020304" pitchFamily="18" charset="0"/>
                <a:cs typeface="Times New Roman" panose="02020603050405020304" pitchFamily="18" charset="0"/>
              </a:rPr>
              <a:t>Monóxido de carbono</a:t>
            </a:r>
          </a:p>
          <a:p>
            <a:pPr marL="285750" indent="-285750">
              <a:buFont typeface="Arial" panose="020B0604020202020204" pitchFamily="34" charset="0"/>
              <a:buChar char="•"/>
            </a:pPr>
            <a:r>
              <a:rPr lang="es-ES" sz="2000" dirty="0" smtClean="0">
                <a:latin typeface="Times New Roman" panose="02020603050405020304" pitchFamily="18" charset="0"/>
                <a:cs typeface="Times New Roman" panose="02020603050405020304" pitchFamily="18" charset="0"/>
              </a:rPr>
              <a:t>Monóxido de nitrógeno</a:t>
            </a:r>
          </a:p>
          <a:p>
            <a:pPr marL="285750" indent="-285750">
              <a:buFont typeface="Arial" panose="020B0604020202020204" pitchFamily="34" charset="0"/>
              <a:buChar char="•"/>
            </a:pPr>
            <a:r>
              <a:rPr lang="es-ES" sz="2000" dirty="0" smtClean="0">
                <a:latin typeface="Times New Roman" panose="02020603050405020304" pitchFamily="18" charset="0"/>
                <a:cs typeface="Times New Roman" panose="02020603050405020304" pitchFamily="18" charset="0"/>
              </a:rPr>
              <a:t>Óxidos totales de nitrógeno</a:t>
            </a:r>
          </a:p>
          <a:p>
            <a:pPr marL="285750" indent="-285750">
              <a:buFont typeface="Arial" panose="020B0604020202020204" pitchFamily="34" charset="0"/>
              <a:buChar char="•"/>
            </a:pPr>
            <a:r>
              <a:rPr lang="es-ES" sz="2000" dirty="0" smtClean="0">
                <a:latin typeface="Times New Roman" panose="02020603050405020304" pitchFamily="18" charset="0"/>
                <a:cs typeface="Times New Roman" panose="02020603050405020304" pitchFamily="18" charset="0"/>
              </a:rPr>
              <a:t>PM10</a:t>
            </a:r>
          </a:p>
          <a:p>
            <a:pPr marL="285750" indent="-285750">
              <a:buFont typeface="Arial" panose="020B0604020202020204" pitchFamily="34" charset="0"/>
              <a:buChar char="•"/>
            </a:pPr>
            <a:r>
              <a:rPr lang="es-ES" sz="2000" dirty="0" smtClean="0">
                <a:latin typeface="Times New Roman" panose="02020603050405020304" pitchFamily="18" charset="0"/>
                <a:cs typeface="Times New Roman" panose="02020603050405020304" pitchFamily="18" charset="0"/>
              </a:rPr>
              <a:t>PM2,5</a:t>
            </a:r>
          </a:p>
          <a:p>
            <a:pPr marL="285750" indent="-285750">
              <a:buFont typeface="Arial" panose="020B0604020202020204" pitchFamily="34" charset="0"/>
              <a:buChar char="•"/>
            </a:pPr>
            <a:r>
              <a:rPr lang="es-ES" sz="2000" dirty="0" smtClean="0">
                <a:latin typeface="Times New Roman" panose="02020603050405020304" pitchFamily="18" charset="0"/>
                <a:cs typeface="Times New Roman" panose="02020603050405020304" pitchFamily="18" charset="0"/>
              </a:rPr>
              <a:t>Ozono troposférico</a:t>
            </a:r>
            <a:r>
              <a:rPr lang="es-ES" sz="2000" dirty="0" smtClean="0"/>
              <a:t> </a:t>
            </a:r>
            <a:endParaRPr lang="es-ES" sz="2000" dirty="0"/>
          </a:p>
        </p:txBody>
      </p:sp>
      <p:sp>
        <p:nvSpPr>
          <p:cNvPr id="32" name="CuadroTexto 31"/>
          <p:cNvSpPr txBox="1"/>
          <p:nvPr/>
        </p:nvSpPr>
        <p:spPr>
          <a:xfrm>
            <a:off x="7473399" y="3912817"/>
            <a:ext cx="3420000" cy="2246769"/>
          </a:xfrm>
          <a:prstGeom prst="rect">
            <a:avLst/>
          </a:prstGeom>
          <a:noFill/>
        </p:spPr>
        <p:txBody>
          <a:bodyPr wrap="square" rtlCol="0">
            <a:spAutoFit/>
          </a:bodyPr>
          <a:lstStyle/>
          <a:p>
            <a:pPr marL="285750" indent="-285750">
              <a:buFont typeface="Arial" panose="020B0604020202020204" pitchFamily="34" charset="0"/>
              <a:buChar char="•"/>
            </a:pPr>
            <a:r>
              <a:rPr lang="es-ES" sz="2000" dirty="0" smtClean="0">
                <a:latin typeface="Times New Roman" panose="02020603050405020304" pitchFamily="18" charset="0"/>
                <a:cs typeface="Times New Roman" panose="02020603050405020304" pitchFamily="18" charset="0"/>
              </a:rPr>
              <a:t>Humedad relativa</a:t>
            </a:r>
          </a:p>
          <a:p>
            <a:pPr marL="285750" indent="-285750">
              <a:buFont typeface="Arial" panose="020B0604020202020204" pitchFamily="34" charset="0"/>
              <a:buChar char="•"/>
            </a:pPr>
            <a:r>
              <a:rPr lang="es-ES" sz="2000" dirty="0" smtClean="0">
                <a:latin typeface="Times New Roman" panose="02020603050405020304" pitchFamily="18" charset="0"/>
                <a:cs typeface="Times New Roman" panose="02020603050405020304" pitchFamily="18" charset="0"/>
              </a:rPr>
              <a:t>Temperatura media</a:t>
            </a:r>
          </a:p>
          <a:p>
            <a:pPr marL="285750" indent="-285750">
              <a:buFont typeface="Arial" panose="020B0604020202020204" pitchFamily="34" charset="0"/>
              <a:buChar char="•"/>
            </a:pPr>
            <a:r>
              <a:rPr lang="es-ES" sz="2000" dirty="0" smtClean="0">
                <a:latin typeface="Times New Roman" panose="02020603050405020304" pitchFamily="18" charset="0"/>
                <a:cs typeface="Times New Roman" panose="02020603050405020304" pitchFamily="18" charset="0"/>
              </a:rPr>
              <a:t>Radiación solar</a:t>
            </a:r>
          </a:p>
          <a:p>
            <a:pPr marL="285750" indent="-285750">
              <a:buFont typeface="Arial" panose="020B0604020202020204" pitchFamily="34" charset="0"/>
              <a:buChar char="•"/>
            </a:pPr>
            <a:r>
              <a:rPr lang="es-ES" sz="2000" dirty="0" smtClean="0">
                <a:latin typeface="Times New Roman" panose="02020603050405020304" pitchFamily="18" charset="0"/>
                <a:cs typeface="Times New Roman" panose="02020603050405020304" pitchFamily="18" charset="0"/>
              </a:rPr>
              <a:t>Presión barométrica</a:t>
            </a:r>
          </a:p>
          <a:p>
            <a:pPr marL="285750" indent="-285750">
              <a:buFont typeface="Arial" panose="020B0604020202020204" pitchFamily="34" charset="0"/>
              <a:buChar char="•"/>
            </a:pPr>
            <a:r>
              <a:rPr lang="es-ES" sz="2000" dirty="0" smtClean="0">
                <a:latin typeface="Times New Roman" panose="02020603050405020304" pitchFamily="18" charset="0"/>
                <a:cs typeface="Times New Roman" panose="02020603050405020304" pitchFamily="18" charset="0"/>
              </a:rPr>
              <a:t>Precipitación</a:t>
            </a:r>
          </a:p>
          <a:p>
            <a:pPr marL="285750" indent="-285750">
              <a:buFont typeface="Arial" panose="020B0604020202020204" pitchFamily="34" charset="0"/>
              <a:buChar char="•"/>
            </a:pPr>
            <a:r>
              <a:rPr lang="es-ES" sz="2000" dirty="0" smtClean="0">
                <a:latin typeface="Times New Roman" panose="02020603050405020304" pitchFamily="18" charset="0"/>
                <a:cs typeface="Times New Roman" panose="02020603050405020304" pitchFamily="18" charset="0"/>
              </a:rPr>
              <a:t>Dirección del viento </a:t>
            </a:r>
          </a:p>
          <a:p>
            <a:pPr marL="285750" indent="-285750">
              <a:buFont typeface="Arial" panose="020B0604020202020204" pitchFamily="34" charset="0"/>
              <a:buChar char="•"/>
            </a:pPr>
            <a:r>
              <a:rPr lang="es-ES" sz="2000" dirty="0" smtClean="0">
                <a:latin typeface="Times New Roman" panose="02020603050405020304" pitchFamily="18" charset="0"/>
                <a:cs typeface="Times New Roman" panose="02020603050405020304" pitchFamily="18" charset="0"/>
              </a:rPr>
              <a:t>Velocidad del viento</a:t>
            </a:r>
            <a:r>
              <a:rPr lang="es-ES" sz="2000" dirty="0" smtClean="0"/>
              <a:t> </a:t>
            </a:r>
            <a:endParaRPr lang="es-ES" sz="2000" dirty="0"/>
          </a:p>
        </p:txBody>
      </p:sp>
      <p:sp>
        <p:nvSpPr>
          <p:cNvPr id="33" name="Abrir llave 32"/>
          <p:cNvSpPr/>
          <p:nvPr/>
        </p:nvSpPr>
        <p:spPr>
          <a:xfrm>
            <a:off x="6962583" y="3866201"/>
            <a:ext cx="433589" cy="2340000"/>
          </a:xfrm>
          <a:prstGeom prst="lef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5" name="CuadroTexto 44"/>
          <p:cNvSpPr txBox="1"/>
          <p:nvPr/>
        </p:nvSpPr>
        <p:spPr>
          <a:xfrm>
            <a:off x="309974" y="5245606"/>
            <a:ext cx="2472745" cy="400110"/>
          </a:xfrm>
          <a:prstGeom prst="rect">
            <a:avLst/>
          </a:prstGeom>
          <a:noFill/>
          <a:ln>
            <a:solidFill>
              <a:schemeClr val="accent1"/>
            </a:solidFill>
          </a:ln>
        </p:spPr>
        <p:txBody>
          <a:bodyPr wrap="square" rtlCol="0">
            <a:spAutoFit/>
          </a:bodyPr>
          <a:lstStyle/>
          <a:p>
            <a:pPr algn="ctr"/>
            <a:r>
              <a:rPr lang="es-419" sz="2000" dirty="0" smtClean="0">
                <a:latin typeface="Times New Roman" panose="02020603050405020304" pitchFamily="18" charset="0"/>
                <a:cs typeface="Times New Roman" panose="02020603050405020304" pitchFamily="18" charset="0"/>
              </a:rPr>
              <a:t>2013 - 2015</a:t>
            </a:r>
            <a:endParaRPr lang="es-ES" sz="2000" dirty="0">
              <a:latin typeface="Times New Roman" panose="02020603050405020304" pitchFamily="18" charset="0"/>
              <a:cs typeface="Times New Roman" panose="02020603050405020304" pitchFamily="18" charset="0"/>
            </a:endParaRPr>
          </a:p>
        </p:txBody>
      </p:sp>
      <p:sp>
        <p:nvSpPr>
          <p:cNvPr id="46" name="Flecha abajo 45"/>
          <p:cNvSpPr/>
          <p:nvPr/>
        </p:nvSpPr>
        <p:spPr>
          <a:xfrm>
            <a:off x="1353164" y="4567078"/>
            <a:ext cx="386366" cy="4316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8"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4759125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p:cNvGraphicFramePr>
            <a:graphicFrameLocks noGrp="1"/>
          </p:cNvGraphicFramePr>
          <p:nvPr>
            <p:extLst>
              <p:ext uri="{D42A27DB-BD31-4B8C-83A1-F6EECF244321}">
                <p14:modId xmlns:p14="http://schemas.microsoft.com/office/powerpoint/2010/main" val="3816966675"/>
              </p:ext>
            </p:extLst>
          </p:nvPr>
        </p:nvGraphicFramePr>
        <p:xfrm>
          <a:off x="343434" y="984861"/>
          <a:ext cx="5409126" cy="5040000"/>
        </p:xfrm>
        <a:graphic>
          <a:graphicData uri="http://schemas.openxmlformats.org/drawingml/2006/table">
            <a:tbl>
              <a:tblPr>
                <a:tableStyleId>{BC89EF96-8CEA-46FF-86C4-4CE0E7609802}</a:tableStyleId>
              </a:tblPr>
              <a:tblGrid>
                <a:gridCol w="1635618"/>
                <a:gridCol w="1257836"/>
                <a:gridCol w="1257836"/>
                <a:gridCol w="1257836"/>
              </a:tblGrid>
              <a:tr h="360000">
                <a:tc rowSpan="2">
                  <a:txBody>
                    <a:bodyPr/>
                    <a:lstStyle/>
                    <a:p>
                      <a:pPr algn="ctr" fontAlgn="ctr"/>
                      <a:r>
                        <a:rPr lang="es-ES" sz="2000" b="1" u="none" strike="noStrike" dirty="0" smtClean="0">
                          <a:effectLst/>
                          <a:latin typeface="+mj-lt"/>
                        </a:rPr>
                        <a:t>VARIABLES</a:t>
                      </a:r>
                      <a:endParaRPr lang="es-ES" sz="2000" b="1"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gridSpan="3">
                  <a:txBody>
                    <a:bodyPr/>
                    <a:lstStyle/>
                    <a:p>
                      <a:pPr algn="ctr" fontAlgn="ctr"/>
                      <a:r>
                        <a:rPr lang="es-ES" sz="2000" b="1" u="none" strike="noStrike" dirty="0" smtClean="0">
                          <a:effectLst/>
                          <a:latin typeface="+mj-lt"/>
                        </a:rPr>
                        <a:t>EL CAMAL</a:t>
                      </a:r>
                      <a:endParaRPr lang="es-ES" sz="2000" b="1"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r>
              <a:tr h="360000">
                <a:tc vMerge="1">
                  <a:txBody>
                    <a:bodyPr/>
                    <a:lstStyle/>
                    <a:p>
                      <a:pPr algn="ctr" fontAlgn="ctr"/>
                      <a:endParaRPr lang="es-EC"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s-EC" sz="1800" i="1" u="none" strike="noStrike" dirty="0">
                          <a:effectLst/>
                          <a:latin typeface="+mj-lt"/>
                        </a:rPr>
                        <a:t>2013</a:t>
                      </a:r>
                      <a:endParaRPr lang="es-EC" sz="1800" b="0" i="1"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i="1" u="none" strike="noStrike" dirty="0">
                          <a:effectLst/>
                          <a:latin typeface="+mj-lt"/>
                        </a:rPr>
                        <a:t>2014</a:t>
                      </a:r>
                      <a:endParaRPr lang="es-EC" sz="1800" b="0" i="1"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i="1" u="none" strike="noStrike" dirty="0">
                          <a:effectLst/>
                          <a:latin typeface="+mj-lt"/>
                        </a:rPr>
                        <a:t>2015</a:t>
                      </a:r>
                      <a:endParaRPr lang="es-EC" sz="1800" b="0" i="1"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60000">
                <a:tc>
                  <a:txBody>
                    <a:bodyPr/>
                    <a:lstStyle/>
                    <a:p>
                      <a:pPr algn="ctr" fontAlgn="ctr"/>
                      <a:r>
                        <a:rPr lang="es-EC" sz="1800" u="none" strike="noStrike" dirty="0">
                          <a:effectLst/>
                          <a:latin typeface="+mj-lt"/>
                        </a:rPr>
                        <a:t>SO₂</a:t>
                      </a:r>
                      <a:endParaRPr lang="es-EC" sz="1800" b="1" i="1"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sym typeface="Wingdings" panose="05000000000000000000" pitchFamily="2" charset="2"/>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a:effectLst/>
                          <a:latin typeface="+mj-lt"/>
                        </a:rPr>
                        <a:t>--</a:t>
                      </a:r>
                      <a:endParaRPr lang="es-EC" sz="1800" b="0" i="0" u="none" strike="noStrike">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60000">
                <a:tc>
                  <a:txBody>
                    <a:bodyPr/>
                    <a:lstStyle/>
                    <a:p>
                      <a:pPr algn="ctr" fontAlgn="ctr"/>
                      <a:r>
                        <a:rPr lang="es-EC" sz="1800" u="none" strike="noStrike" dirty="0">
                          <a:effectLst/>
                          <a:latin typeface="+mj-lt"/>
                        </a:rPr>
                        <a:t>NO₂</a:t>
                      </a:r>
                      <a:endParaRPr lang="es-EC" sz="1800" b="1" i="1"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sym typeface="Wingdings" panose="05000000000000000000" pitchFamily="2" charset="2"/>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a:effectLst/>
                          <a:latin typeface="+mj-lt"/>
                        </a:rPr>
                        <a:t>--</a:t>
                      </a:r>
                      <a:endParaRPr lang="es-EC" sz="1800" b="0" i="0" u="none" strike="noStrike">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60000">
                <a:tc>
                  <a:txBody>
                    <a:bodyPr/>
                    <a:lstStyle/>
                    <a:p>
                      <a:pPr algn="ctr" fontAlgn="ctr"/>
                      <a:r>
                        <a:rPr lang="es-EC" sz="1800" u="none" strike="noStrike" dirty="0">
                          <a:effectLst/>
                          <a:latin typeface="+mj-lt"/>
                        </a:rPr>
                        <a:t>CO</a:t>
                      </a:r>
                      <a:endParaRPr lang="es-EC" sz="1800" b="1" i="1"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a:effectLst/>
                          <a:latin typeface="+mj-lt"/>
                          <a:sym typeface="Wingdings" panose="05000000000000000000" pitchFamily="2" charset="2"/>
                        </a:rPr>
                        <a:t></a:t>
                      </a:r>
                      <a:endParaRPr lang="es-EC" sz="1800" b="0" i="0" u="none" strike="noStrike">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a:effectLst/>
                          <a:latin typeface="+mj-lt"/>
                        </a:rPr>
                        <a:t>--</a:t>
                      </a:r>
                      <a:endParaRPr lang="es-EC" sz="1800" b="0" i="0" u="none" strike="noStrike">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60000">
                <a:tc>
                  <a:txBody>
                    <a:bodyPr/>
                    <a:lstStyle/>
                    <a:p>
                      <a:pPr algn="ctr" fontAlgn="ctr"/>
                      <a:r>
                        <a:rPr lang="es-EC" sz="1800" u="none" strike="noStrike" dirty="0">
                          <a:effectLst/>
                          <a:latin typeface="+mj-lt"/>
                        </a:rPr>
                        <a:t>NO</a:t>
                      </a:r>
                      <a:endParaRPr lang="es-EC" sz="1800" b="1" i="1"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a:effectLst/>
                          <a:latin typeface="+mj-lt"/>
                          <a:sym typeface="Wingdings" panose="05000000000000000000" pitchFamily="2" charset="2"/>
                        </a:rPr>
                        <a:t></a:t>
                      </a:r>
                      <a:endParaRPr lang="es-EC" sz="1800" b="0" i="0" u="none" strike="noStrike">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60000">
                <a:tc>
                  <a:txBody>
                    <a:bodyPr/>
                    <a:lstStyle/>
                    <a:p>
                      <a:pPr algn="ctr" fontAlgn="ctr"/>
                      <a:r>
                        <a:rPr lang="es-EC" sz="1800" u="none" strike="noStrike" dirty="0">
                          <a:effectLst/>
                          <a:latin typeface="+mj-lt"/>
                        </a:rPr>
                        <a:t>NOx</a:t>
                      </a:r>
                      <a:endParaRPr lang="es-EC" sz="1800" b="1" i="1"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a:effectLst/>
                          <a:latin typeface="+mj-lt"/>
                          <a:sym typeface="Wingdings" panose="05000000000000000000" pitchFamily="2" charset="2"/>
                        </a:rPr>
                        <a:t></a:t>
                      </a:r>
                      <a:endParaRPr lang="es-EC" sz="1800" b="0" i="0" u="none" strike="noStrike">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a:effectLst/>
                          <a:latin typeface="+mj-lt"/>
                        </a:rPr>
                        <a:t>--</a:t>
                      </a:r>
                      <a:endParaRPr lang="es-EC" sz="1800" b="0" i="0" u="none" strike="noStrike">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60000">
                <a:tc>
                  <a:txBody>
                    <a:bodyPr/>
                    <a:lstStyle/>
                    <a:p>
                      <a:pPr algn="ctr" fontAlgn="ctr"/>
                      <a:r>
                        <a:rPr lang="es-EC" sz="1800" u="none" strike="noStrike" dirty="0">
                          <a:effectLst/>
                          <a:latin typeface="+mj-lt"/>
                        </a:rPr>
                        <a:t>O₃</a:t>
                      </a:r>
                      <a:endParaRPr lang="es-EC" sz="1800" b="1" i="1"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a:effectLst/>
                          <a:latin typeface="+mj-lt"/>
                          <a:sym typeface="Wingdings" panose="05000000000000000000" pitchFamily="2" charset="2"/>
                        </a:rPr>
                        <a:t></a:t>
                      </a:r>
                      <a:endParaRPr lang="es-EC" sz="1800" b="0" i="0" u="none" strike="noStrike">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60000">
                <a:tc>
                  <a:txBody>
                    <a:bodyPr/>
                    <a:lstStyle/>
                    <a:p>
                      <a:pPr algn="ctr" fontAlgn="ctr"/>
                      <a:r>
                        <a:rPr lang="es-EC" sz="1800" u="none" strike="noStrike" dirty="0">
                          <a:effectLst/>
                          <a:latin typeface="+mj-lt"/>
                        </a:rPr>
                        <a:t>PM 2.5</a:t>
                      </a:r>
                      <a:endParaRPr lang="es-EC" sz="1800" b="1" i="1"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a:effectLst/>
                          <a:latin typeface="+mj-lt"/>
                          <a:sym typeface="Wingdings" panose="05000000000000000000" pitchFamily="2" charset="2"/>
                        </a:rPr>
                        <a:t></a:t>
                      </a:r>
                      <a:endParaRPr lang="es-EC" sz="1800" b="0" i="0" u="none" strike="noStrike">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60000">
                <a:tc>
                  <a:txBody>
                    <a:bodyPr/>
                    <a:lstStyle/>
                    <a:p>
                      <a:pPr algn="ctr" fontAlgn="ctr"/>
                      <a:r>
                        <a:rPr lang="es-EC" sz="1800" u="none" strike="noStrike" dirty="0">
                          <a:effectLst/>
                          <a:latin typeface="+mj-lt"/>
                        </a:rPr>
                        <a:t>HUM</a:t>
                      </a:r>
                      <a:endParaRPr lang="es-EC" sz="1800" b="1" i="1"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a:effectLst/>
                          <a:latin typeface="+mj-lt"/>
                          <a:sym typeface="Wingdings" panose="05000000000000000000" pitchFamily="2" charset="2"/>
                        </a:rPr>
                        <a:t></a:t>
                      </a:r>
                      <a:endParaRPr lang="es-EC" sz="1800" b="0" i="0" u="none" strike="noStrike">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60000">
                <a:tc>
                  <a:txBody>
                    <a:bodyPr/>
                    <a:lstStyle/>
                    <a:p>
                      <a:pPr algn="ctr" fontAlgn="ctr"/>
                      <a:r>
                        <a:rPr lang="es-EC" sz="1800" u="none" strike="noStrike" dirty="0">
                          <a:effectLst/>
                          <a:latin typeface="+mj-lt"/>
                        </a:rPr>
                        <a:t>PB</a:t>
                      </a:r>
                      <a:endParaRPr lang="es-EC" sz="1800" b="1" i="1"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a:effectLst/>
                          <a:latin typeface="+mj-lt"/>
                          <a:sym typeface="Wingdings" panose="05000000000000000000" pitchFamily="2" charset="2"/>
                        </a:rPr>
                        <a:t></a:t>
                      </a:r>
                      <a:endParaRPr lang="es-EC" sz="1800" b="0" i="0" u="none" strike="noStrike">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60000">
                <a:tc>
                  <a:txBody>
                    <a:bodyPr/>
                    <a:lstStyle/>
                    <a:p>
                      <a:pPr algn="ctr" fontAlgn="ctr"/>
                      <a:r>
                        <a:rPr lang="es-EC" sz="1800" u="none" strike="noStrike" dirty="0">
                          <a:effectLst/>
                          <a:latin typeface="+mj-lt"/>
                        </a:rPr>
                        <a:t>RAD</a:t>
                      </a:r>
                      <a:endParaRPr lang="es-EC" sz="1800" b="1" i="1"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a:effectLst/>
                          <a:latin typeface="+mj-lt"/>
                          <a:sym typeface="Wingdings" panose="05000000000000000000" pitchFamily="2" charset="2"/>
                        </a:rPr>
                        <a:t></a:t>
                      </a:r>
                      <a:endParaRPr lang="es-EC" sz="1800" b="0" i="0" u="none" strike="noStrike">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60000">
                <a:tc>
                  <a:txBody>
                    <a:bodyPr/>
                    <a:lstStyle/>
                    <a:p>
                      <a:pPr algn="ctr" fontAlgn="ctr"/>
                      <a:r>
                        <a:rPr lang="es-EC" sz="1800" u="none" strike="noStrike" dirty="0">
                          <a:effectLst/>
                          <a:latin typeface="+mj-lt"/>
                        </a:rPr>
                        <a:t>TEM</a:t>
                      </a:r>
                      <a:endParaRPr lang="es-EC" sz="1800" b="1" i="1"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a:effectLst/>
                          <a:latin typeface="+mj-lt"/>
                          <a:sym typeface="Wingdings" panose="05000000000000000000" pitchFamily="2" charset="2"/>
                        </a:rPr>
                        <a:t></a:t>
                      </a:r>
                      <a:endParaRPr lang="es-EC" sz="1800" b="0" i="0" u="none" strike="noStrike">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60000">
                <a:tc>
                  <a:txBody>
                    <a:bodyPr/>
                    <a:lstStyle/>
                    <a:p>
                      <a:pPr algn="ctr" fontAlgn="ctr"/>
                      <a:r>
                        <a:rPr lang="es-EC" sz="1800" u="none" strike="noStrike" dirty="0">
                          <a:effectLst/>
                          <a:latin typeface="+mj-lt"/>
                        </a:rPr>
                        <a:t>VEL</a:t>
                      </a:r>
                      <a:endParaRPr lang="es-EC" sz="1800" b="1" i="1"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sym typeface="Wingdings" panose="05000000000000000000" pitchFamily="2" charset="2"/>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s-EC" sz="1800" u="none" strike="noStrike" dirty="0">
                          <a:effectLst/>
                          <a:latin typeface="+mj-lt"/>
                        </a:rPr>
                        <a:t>--</a:t>
                      </a:r>
                      <a:endParaRPr lang="es-EC" sz="1800" b="0" i="0" u="none" strike="noStrike" dirty="0">
                        <a:solidFill>
                          <a:srgbClr val="000000"/>
                        </a:solidFill>
                        <a:effectLst/>
                        <a:latin typeface="+mj-lt"/>
                        <a:cs typeface="Times New Roman" panose="02020603050405020304" pitchFamily="18"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
        <p:nvSpPr>
          <p:cNvPr id="9" name="CuadroTexto 8"/>
          <p:cNvSpPr txBox="1"/>
          <p:nvPr/>
        </p:nvSpPr>
        <p:spPr>
          <a:xfrm>
            <a:off x="0" y="6278924"/>
            <a:ext cx="6096000" cy="338554"/>
          </a:xfrm>
          <a:prstGeom prst="rect">
            <a:avLst/>
          </a:prstGeom>
          <a:noFill/>
        </p:spPr>
        <p:txBody>
          <a:bodyPr wrap="square" rtlCol="0">
            <a:spAutoFit/>
          </a:bodyPr>
          <a:lstStyle/>
          <a:p>
            <a:pPr algn="ctr"/>
            <a:r>
              <a:rPr lang="es-ES" sz="1600" dirty="0" smtClean="0">
                <a:latin typeface="Times New Roman" panose="02020603050405020304" pitchFamily="18" charset="0"/>
                <a:cs typeface="Times New Roman" panose="02020603050405020304" pitchFamily="18" charset="0"/>
              </a:rPr>
              <a:t>(</a:t>
            </a: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s-ES" sz="1600" dirty="0" smtClean="0">
                <a:latin typeface="Times New Roman" panose="02020603050405020304" pitchFamily="18" charset="0"/>
                <a:cs typeface="Times New Roman" panose="02020603050405020304" pitchFamily="18" charset="0"/>
              </a:rPr>
              <a:t>)Lectura </a:t>
            </a:r>
            <a:r>
              <a:rPr lang="es-ES" sz="1600" dirty="0">
                <a:latin typeface="Times New Roman" panose="02020603050405020304" pitchFamily="18" charset="0"/>
                <a:cs typeface="Times New Roman" panose="02020603050405020304" pitchFamily="18" charset="0"/>
              </a:rPr>
              <a:t>c</a:t>
            </a:r>
            <a:r>
              <a:rPr lang="es-ES" sz="1600" dirty="0" smtClean="0">
                <a:latin typeface="Times New Roman" panose="02020603050405020304" pitchFamily="18" charset="0"/>
                <a:cs typeface="Times New Roman" panose="02020603050405020304" pitchFamily="18" charset="0"/>
              </a:rPr>
              <a:t>ontinua, (</a:t>
            </a: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s-ES" sz="1600" dirty="0" smtClean="0">
                <a:latin typeface="Times New Roman" panose="02020603050405020304" pitchFamily="18" charset="0"/>
                <a:cs typeface="Times New Roman" panose="02020603050405020304" pitchFamily="18" charset="0"/>
              </a:rPr>
              <a:t>) Lectura incompleta, (</a:t>
            </a: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s-ES" sz="1600" dirty="0" smtClean="0">
                <a:latin typeface="Times New Roman" panose="02020603050405020304" pitchFamily="18" charset="0"/>
                <a:cs typeface="Times New Roman" panose="02020603050405020304" pitchFamily="18" charset="0"/>
              </a:rPr>
              <a:t>) No presenta lecturas</a:t>
            </a:r>
            <a:endParaRPr lang="es-ES" sz="1600"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6572517" y="711852"/>
            <a:ext cx="4320000" cy="400110"/>
          </a:xfrm>
          <a:prstGeom prst="rect">
            <a:avLst/>
          </a:prstGeom>
          <a:noFill/>
        </p:spPr>
        <p:txBody>
          <a:bodyPr wrap="square" rtlCol="0">
            <a:spAutoFit/>
          </a:bodyPr>
          <a:lstStyle/>
          <a:p>
            <a:pPr algn="ctr"/>
            <a:r>
              <a:rPr lang="es-ES" sz="2000" b="1" dirty="0" smtClean="0">
                <a:latin typeface="Times New Roman" panose="02020603050405020304" pitchFamily="18" charset="0"/>
                <a:cs typeface="Times New Roman" panose="02020603050405020304" pitchFamily="18" charset="0"/>
              </a:rPr>
              <a:t>ESTACIONES DEFINIDAS</a:t>
            </a:r>
            <a:endParaRPr lang="es-ES" sz="2000" b="1" dirty="0">
              <a:latin typeface="Times New Roman" panose="02020603050405020304" pitchFamily="18" charset="0"/>
              <a:cs typeface="Times New Roman" panose="02020603050405020304" pitchFamily="18" charset="0"/>
            </a:endParaRPr>
          </a:p>
        </p:txBody>
      </p:sp>
      <p:graphicFrame>
        <p:nvGraphicFramePr>
          <p:cNvPr id="14" name="Diagrama 13"/>
          <p:cNvGraphicFramePr/>
          <p:nvPr>
            <p:extLst>
              <p:ext uri="{D42A27DB-BD31-4B8C-83A1-F6EECF244321}">
                <p14:modId xmlns:p14="http://schemas.microsoft.com/office/powerpoint/2010/main" val="3448254646"/>
              </p:ext>
            </p:extLst>
          </p:nvPr>
        </p:nvGraphicFramePr>
        <p:xfrm>
          <a:off x="6546759" y="1313908"/>
          <a:ext cx="4320000" cy="5134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Texto 7"/>
          <p:cNvSpPr txBox="1"/>
          <p:nvPr/>
        </p:nvSpPr>
        <p:spPr>
          <a:xfrm>
            <a:off x="-1" y="128789"/>
            <a:ext cx="7186411" cy="608821"/>
          </a:xfrm>
          <a:prstGeom prst="rect">
            <a:avLst/>
          </a:prstGeom>
        </p:spPr>
        <p:txBody>
          <a:bodyPr vert="horz" lIns="91440" tIns="45720" rIns="91440" bIns="45720" rtlCol="0" anchor="ctr">
            <a:norm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a:t>RECOPILACIÓN DE DATOS ALFANUMÉRICOS</a:t>
            </a:r>
          </a:p>
        </p:txBody>
      </p:sp>
      <p:sp>
        <p:nvSpPr>
          <p:cNvPr id="11"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6733569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Marcador de contenido 20"/>
          <p:cNvGraphicFramePr>
            <a:graphicFrameLocks noGrp="1"/>
          </p:cNvGraphicFramePr>
          <p:nvPr>
            <p:ph sz="half" idx="2"/>
            <p:extLst>
              <p:ext uri="{D42A27DB-BD31-4B8C-83A1-F6EECF244321}">
                <p14:modId xmlns:p14="http://schemas.microsoft.com/office/powerpoint/2010/main" val="501681990"/>
              </p:ext>
            </p:extLst>
          </p:nvPr>
        </p:nvGraphicFramePr>
        <p:xfrm>
          <a:off x="4336678" y="1354910"/>
          <a:ext cx="2278788" cy="53538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Abrir llave 21"/>
          <p:cNvSpPr/>
          <p:nvPr/>
        </p:nvSpPr>
        <p:spPr>
          <a:xfrm>
            <a:off x="6718821" y="1356222"/>
            <a:ext cx="216000" cy="936000"/>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atin typeface="Times New Roman" panose="02020603050405020304" pitchFamily="18" charset="0"/>
              <a:cs typeface="Times New Roman" panose="02020603050405020304" pitchFamily="18" charset="0"/>
            </a:endParaRPr>
          </a:p>
        </p:txBody>
      </p:sp>
      <p:sp>
        <p:nvSpPr>
          <p:cNvPr id="23" name="CuadroTexto 22"/>
          <p:cNvSpPr txBox="1"/>
          <p:nvPr/>
        </p:nvSpPr>
        <p:spPr>
          <a:xfrm>
            <a:off x="6980122" y="1493100"/>
            <a:ext cx="2052000" cy="646331"/>
          </a:xfrm>
          <a:prstGeom prst="rect">
            <a:avLst/>
          </a:prstGeom>
          <a:noFill/>
        </p:spPr>
        <p:txBody>
          <a:bodyPr wrap="square" rtlCol="0">
            <a:spAutoFit/>
          </a:bodyPr>
          <a:lstStyle/>
          <a:p>
            <a:pPr algn="just"/>
            <a:r>
              <a:rPr lang="es-ES" dirty="0" smtClean="0">
                <a:latin typeface="Times New Roman" panose="02020603050405020304" pitchFamily="18" charset="0"/>
                <a:cs typeface="Times New Roman" panose="02020603050405020304" pitchFamily="18" charset="0"/>
              </a:rPr>
              <a:t>30 m Multiespectral</a:t>
            </a:r>
          </a:p>
          <a:p>
            <a:pPr algn="just"/>
            <a:r>
              <a:rPr lang="es-ES" dirty="0" smtClean="0">
                <a:latin typeface="Times New Roman" panose="02020603050405020304" pitchFamily="18" charset="0"/>
                <a:cs typeface="Times New Roman" panose="02020603050405020304" pitchFamily="18" charset="0"/>
              </a:rPr>
              <a:t>15 m Pancromático</a:t>
            </a:r>
            <a:endParaRPr lang="es-ES" dirty="0">
              <a:latin typeface="Times New Roman" panose="02020603050405020304" pitchFamily="18" charset="0"/>
              <a:cs typeface="Times New Roman" panose="02020603050405020304" pitchFamily="18" charset="0"/>
            </a:endParaRPr>
          </a:p>
        </p:txBody>
      </p:sp>
      <p:sp>
        <p:nvSpPr>
          <p:cNvPr id="28" name="Abrir llave 27"/>
          <p:cNvSpPr/>
          <p:nvPr/>
        </p:nvSpPr>
        <p:spPr>
          <a:xfrm>
            <a:off x="6718821" y="2452031"/>
            <a:ext cx="216000" cy="936000"/>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atin typeface="Times New Roman" panose="02020603050405020304" pitchFamily="18" charset="0"/>
              <a:cs typeface="Times New Roman" panose="02020603050405020304" pitchFamily="18" charset="0"/>
            </a:endParaRPr>
          </a:p>
        </p:txBody>
      </p:sp>
      <p:sp>
        <p:nvSpPr>
          <p:cNvPr id="29" name="CuadroTexto 28"/>
          <p:cNvSpPr txBox="1"/>
          <p:nvPr/>
        </p:nvSpPr>
        <p:spPr>
          <a:xfrm>
            <a:off x="6980122" y="2501006"/>
            <a:ext cx="1448870" cy="923330"/>
          </a:xfrm>
          <a:prstGeom prst="rect">
            <a:avLst/>
          </a:prstGeom>
          <a:noFill/>
        </p:spPr>
        <p:txBody>
          <a:bodyPr wrap="square" rtlCol="0">
            <a:spAutoFit/>
          </a:bodyPr>
          <a:lstStyle/>
          <a:p>
            <a:pPr algn="just"/>
            <a:r>
              <a:rPr lang="es-ES" dirty="0" smtClean="0">
                <a:latin typeface="Times New Roman" panose="02020603050405020304" pitchFamily="18" charset="0"/>
                <a:cs typeface="Times New Roman" panose="02020603050405020304" pitchFamily="18" charset="0"/>
              </a:rPr>
              <a:t>Sensor OLI </a:t>
            </a:r>
          </a:p>
          <a:p>
            <a:pPr algn="just"/>
            <a:endParaRPr lang="es-ES" dirty="0" smtClean="0">
              <a:latin typeface="Times New Roman" panose="02020603050405020304" pitchFamily="18" charset="0"/>
              <a:cs typeface="Times New Roman" panose="02020603050405020304" pitchFamily="18" charset="0"/>
            </a:endParaRPr>
          </a:p>
          <a:p>
            <a:pPr algn="just"/>
            <a:r>
              <a:rPr lang="es-ES" dirty="0" smtClean="0">
                <a:latin typeface="Times New Roman" panose="02020603050405020304" pitchFamily="18" charset="0"/>
                <a:cs typeface="Times New Roman" panose="02020603050405020304" pitchFamily="18" charset="0"/>
              </a:rPr>
              <a:t>Sensor TIRS</a:t>
            </a:r>
            <a:endParaRPr lang="es-ES" dirty="0">
              <a:latin typeface="Times New Roman" panose="02020603050405020304" pitchFamily="18" charset="0"/>
              <a:cs typeface="Times New Roman" panose="02020603050405020304" pitchFamily="18" charset="0"/>
            </a:endParaRPr>
          </a:p>
        </p:txBody>
      </p:sp>
      <p:sp>
        <p:nvSpPr>
          <p:cNvPr id="31" name="CuadroTexto 30"/>
          <p:cNvSpPr txBox="1"/>
          <p:nvPr/>
        </p:nvSpPr>
        <p:spPr>
          <a:xfrm>
            <a:off x="8423339" y="2428083"/>
            <a:ext cx="2770239" cy="523220"/>
          </a:xfrm>
          <a:prstGeom prst="rect">
            <a:avLst/>
          </a:prstGeom>
          <a:noFill/>
        </p:spPr>
        <p:txBody>
          <a:bodyPr wrap="square" numCol="1" rtlCol="0">
            <a:spAutoFit/>
          </a:bodyPr>
          <a:lstStyle/>
          <a:p>
            <a:pPr algn="ctr"/>
            <a:r>
              <a:rPr lang="es-ES" sz="1400" dirty="0" smtClean="0">
                <a:latin typeface="Times New Roman" panose="02020603050405020304" pitchFamily="18" charset="0"/>
                <a:cs typeface="Times New Roman" panose="02020603050405020304" pitchFamily="18" charset="0"/>
              </a:rPr>
              <a:t>COASTAL, Blue, Green, Red, NIR, SWIR 1, SWIR 2, PAN, CIRRUS</a:t>
            </a:r>
          </a:p>
        </p:txBody>
      </p:sp>
      <p:sp>
        <p:nvSpPr>
          <p:cNvPr id="32" name="CuadroTexto 31"/>
          <p:cNvSpPr txBox="1"/>
          <p:nvPr/>
        </p:nvSpPr>
        <p:spPr>
          <a:xfrm>
            <a:off x="8567627" y="3104337"/>
            <a:ext cx="1332000" cy="307777"/>
          </a:xfrm>
          <a:prstGeom prst="rect">
            <a:avLst/>
          </a:prstGeom>
          <a:noFill/>
        </p:spPr>
        <p:txBody>
          <a:bodyPr wrap="square" rtlCol="0">
            <a:spAutoFit/>
          </a:bodyPr>
          <a:lstStyle/>
          <a:p>
            <a:pPr algn="ctr"/>
            <a:r>
              <a:rPr lang="es-ES" sz="1400" dirty="0" smtClean="0">
                <a:latin typeface="Times New Roman" panose="02020603050405020304" pitchFamily="18" charset="0"/>
                <a:cs typeface="Times New Roman" panose="02020603050405020304" pitchFamily="18" charset="0"/>
              </a:rPr>
              <a:t>TIRS 1, TIRS 2</a:t>
            </a:r>
          </a:p>
        </p:txBody>
      </p:sp>
      <p:sp>
        <p:nvSpPr>
          <p:cNvPr id="33" name="Abrir llave 32"/>
          <p:cNvSpPr/>
          <p:nvPr/>
        </p:nvSpPr>
        <p:spPr>
          <a:xfrm>
            <a:off x="6727267" y="3569482"/>
            <a:ext cx="216000" cy="936000"/>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atin typeface="Times New Roman" panose="02020603050405020304" pitchFamily="18" charset="0"/>
              <a:cs typeface="Times New Roman" panose="02020603050405020304" pitchFamily="18" charset="0"/>
            </a:endParaRPr>
          </a:p>
        </p:txBody>
      </p:sp>
      <p:sp>
        <p:nvSpPr>
          <p:cNvPr id="34" name="CuadroTexto 33"/>
          <p:cNvSpPr txBox="1"/>
          <p:nvPr/>
        </p:nvSpPr>
        <p:spPr>
          <a:xfrm>
            <a:off x="6934821" y="3852815"/>
            <a:ext cx="828000" cy="369332"/>
          </a:xfrm>
          <a:prstGeom prst="rect">
            <a:avLst/>
          </a:prstGeom>
          <a:noFill/>
        </p:spPr>
        <p:txBody>
          <a:bodyPr wrap="square" rtlCol="0">
            <a:spAutoFit/>
          </a:bodyPr>
          <a:lstStyle>
            <a:defPPr>
              <a:defRPr lang="es-ES"/>
            </a:defPPr>
            <a:lvl1pPr algn="just">
              <a:defRPr>
                <a:latin typeface="Times New Roman" panose="02020603050405020304" pitchFamily="18" charset="0"/>
                <a:cs typeface="Times New Roman" panose="02020603050405020304" pitchFamily="18" charset="0"/>
              </a:defRPr>
            </a:lvl1pPr>
          </a:lstStyle>
          <a:p>
            <a:r>
              <a:rPr lang="es-ES" dirty="0"/>
              <a:t>12 bits</a:t>
            </a:r>
          </a:p>
        </p:txBody>
      </p:sp>
      <p:sp>
        <p:nvSpPr>
          <p:cNvPr id="35" name="Abrir llave 34"/>
          <p:cNvSpPr/>
          <p:nvPr/>
        </p:nvSpPr>
        <p:spPr>
          <a:xfrm>
            <a:off x="6721654" y="4694037"/>
            <a:ext cx="216000" cy="936000"/>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atin typeface="Times New Roman" panose="02020603050405020304" pitchFamily="18" charset="0"/>
              <a:cs typeface="Times New Roman" panose="02020603050405020304" pitchFamily="18" charset="0"/>
            </a:endParaRPr>
          </a:p>
        </p:txBody>
      </p:sp>
      <p:sp>
        <p:nvSpPr>
          <p:cNvPr id="36" name="CuadroTexto 35"/>
          <p:cNvSpPr txBox="1"/>
          <p:nvPr/>
        </p:nvSpPr>
        <p:spPr>
          <a:xfrm>
            <a:off x="6975848" y="4977370"/>
            <a:ext cx="864000" cy="360000"/>
          </a:xfrm>
          <a:prstGeom prst="rect">
            <a:avLst/>
          </a:prstGeom>
          <a:noFill/>
        </p:spPr>
        <p:txBody>
          <a:bodyPr wrap="square" rtlCol="0">
            <a:spAutoFit/>
          </a:bodyPr>
          <a:lstStyle/>
          <a:p>
            <a:pPr algn="just"/>
            <a:r>
              <a:rPr lang="es-ES" dirty="0" smtClean="0">
                <a:latin typeface="Times New Roman" panose="02020603050405020304" pitchFamily="18" charset="0"/>
                <a:cs typeface="Times New Roman" panose="02020603050405020304" pitchFamily="18" charset="0"/>
              </a:rPr>
              <a:t>16 días</a:t>
            </a:r>
            <a:endParaRPr lang="es-ES" dirty="0">
              <a:latin typeface="Times New Roman" panose="02020603050405020304" pitchFamily="18" charset="0"/>
              <a:cs typeface="Times New Roman" panose="02020603050405020304" pitchFamily="18" charset="0"/>
            </a:endParaRPr>
          </a:p>
        </p:txBody>
      </p:sp>
      <p:sp>
        <p:nvSpPr>
          <p:cNvPr id="38" name="Abrir llave 37"/>
          <p:cNvSpPr/>
          <p:nvPr/>
        </p:nvSpPr>
        <p:spPr>
          <a:xfrm flipH="1">
            <a:off x="3993099" y="1334580"/>
            <a:ext cx="216000" cy="936000"/>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atin typeface="Times New Roman" panose="02020603050405020304" pitchFamily="18" charset="0"/>
              <a:cs typeface="Times New Roman" panose="02020603050405020304" pitchFamily="18" charset="0"/>
            </a:endParaRPr>
          </a:p>
        </p:txBody>
      </p:sp>
      <p:sp>
        <p:nvSpPr>
          <p:cNvPr id="39" name="CuadroTexto 38"/>
          <p:cNvSpPr txBox="1"/>
          <p:nvPr/>
        </p:nvSpPr>
        <p:spPr>
          <a:xfrm>
            <a:off x="3114982" y="1340915"/>
            <a:ext cx="832816" cy="923330"/>
          </a:xfrm>
          <a:prstGeom prst="rect">
            <a:avLst/>
          </a:prstGeom>
          <a:noFill/>
        </p:spPr>
        <p:txBody>
          <a:bodyPr wrap="square" rtlCol="0">
            <a:spAutoFit/>
          </a:bodyPr>
          <a:lstStyle/>
          <a:p>
            <a:r>
              <a:rPr lang="es-ES" dirty="0" smtClean="0">
                <a:latin typeface="Times New Roman" panose="02020603050405020304" pitchFamily="18" charset="0"/>
                <a:cs typeface="Times New Roman" panose="02020603050405020304" pitchFamily="18" charset="0"/>
              </a:rPr>
              <a:t>Alta</a:t>
            </a:r>
          </a:p>
          <a:p>
            <a:r>
              <a:rPr lang="es-ES" dirty="0" smtClean="0">
                <a:latin typeface="Times New Roman" panose="02020603050405020304" pitchFamily="18" charset="0"/>
                <a:cs typeface="Times New Roman" panose="02020603050405020304" pitchFamily="18" charset="0"/>
              </a:rPr>
              <a:t>Media</a:t>
            </a:r>
          </a:p>
          <a:p>
            <a:r>
              <a:rPr lang="es-ES" dirty="0" smtClean="0">
                <a:latin typeface="Times New Roman" panose="02020603050405020304" pitchFamily="18" charset="0"/>
                <a:cs typeface="Times New Roman" panose="02020603050405020304" pitchFamily="18" charset="0"/>
              </a:rPr>
              <a:t>Baja</a:t>
            </a:r>
            <a:endParaRPr lang="es-ES" dirty="0">
              <a:latin typeface="Times New Roman" panose="02020603050405020304" pitchFamily="18" charset="0"/>
              <a:cs typeface="Times New Roman" panose="02020603050405020304" pitchFamily="18" charset="0"/>
            </a:endParaRPr>
          </a:p>
        </p:txBody>
      </p:sp>
      <p:sp>
        <p:nvSpPr>
          <p:cNvPr id="40" name="CuadroTexto 39"/>
          <p:cNvSpPr txBox="1"/>
          <p:nvPr/>
        </p:nvSpPr>
        <p:spPr>
          <a:xfrm>
            <a:off x="1185900" y="2458366"/>
            <a:ext cx="2812594" cy="923330"/>
          </a:xfrm>
          <a:prstGeom prst="rect">
            <a:avLst/>
          </a:prstGeom>
          <a:noFill/>
          <a:ln>
            <a:solidFill>
              <a:schemeClr val="bg1"/>
            </a:solidFill>
          </a:ln>
        </p:spPr>
        <p:txBody>
          <a:bodyPr wrap="square" rtlCol="0">
            <a:spAutoFit/>
          </a:bodyPr>
          <a:lstStyle/>
          <a:p>
            <a:pPr algn="ctr"/>
            <a:r>
              <a:rPr lang="es-ES" dirty="0" smtClean="0">
                <a:latin typeface="Times New Roman" panose="02020603050405020304" pitchFamily="18" charset="0"/>
                <a:cs typeface="Times New Roman" panose="02020603050405020304" pitchFamily="18" charset="0"/>
              </a:rPr>
              <a:t>Bandas multiespectrales (índices ambientales)</a:t>
            </a:r>
          </a:p>
          <a:p>
            <a:pPr algn="ctr"/>
            <a:r>
              <a:rPr lang="es-ES" dirty="0" smtClean="0">
                <a:latin typeface="Times New Roman" panose="02020603050405020304" pitchFamily="18" charset="0"/>
                <a:cs typeface="Times New Roman" panose="02020603050405020304" pitchFamily="18" charset="0"/>
              </a:rPr>
              <a:t>Bandas térmicas (TB  LST)</a:t>
            </a:r>
            <a:endParaRPr lang="es-ES" dirty="0">
              <a:latin typeface="Times New Roman" panose="02020603050405020304" pitchFamily="18" charset="0"/>
              <a:cs typeface="Times New Roman" panose="02020603050405020304" pitchFamily="18" charset="0"/>
            </a:endParaRPr>
          </a:p>
        </p:txBody>
      </p:sp>
      <p:sp>
        <p:nvSpPr>
          <p:cNvPr id="41" name="Abrir llave 40"/>
          <p:cNvSpPr/>
          <p:nvPr/>
        </p:nvSpPr>
        <p:spPr>
          <a:xfrm flipH="1">
            <a:off x="3998494" y="2452031"/>
            <a:ext cx="216000" cy="936000"/>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atin typeface="Times New Roman" panose="02020603050405020304" pitchFamily="18" charset="0"/>
              <a:cs typeface="Times New Roman" panose="02020603050405020304" pitchFamily="18" charset="0"/>
            </a:endParaRPr>
          </a:p>
        </p:txBody>
      </p:sp>
      <p:sp>
        <p:nvSpPr>
          <p:cNvPr id="43" name="CuadroTexto 42"/>
          <p:cNvSpPr txBox="1"/>
          <p:nvPr/>
        </p:nvSpPr>
        <p:spPr>
          <a:xfrm>
            <a:off x="733895" y="4979243"/>
            <a:ext cx="3255714" cy="369332"/>
          </a:xfrm>
          <a:prstGeom prst="rect">
            <a:avLst/>
          </a:prstGeom>
          <a:noFill/>
        </p:spPr>
        <p:txBody>
          <a:bodyPr wrap="square" rtlCol="0">
            <a:spAutoFit/>
          </a:bodyPr>
          <a:lstStyle/>
          <a:p>
            <a:pPr algn="ctr"/>
            <a:r>
              <a:rPr lang="es-ES" dirty="0" smtClean="0">
                <a:latin typeface="Times New Roman" panose="02020603050405020304" pitchFamily="18" charset="0"/>
                <a:cs typeface="Times New Roman" panose="02020603050405020304" pitchFamily="18" charset="0"/>
              </a:rPr>
              <a:t>Mínimo dos imágenes mensuales </a:t>
            </a:r>
            <a:endParaRPr lang="es-ES" dirty="0">
              <a:latin typeface="Times New Roman" panose="02020603050405020304" pitchFamily="18" charset="0"/>
              <a:cs typeface="Times New Roman" panose="02020603050405020304" pitchFamily="18" charset="0"/>
            </a:endParaRPr>
          </a:p>
        </p:txBody>
      </p:sp>
      <p:sp>
        <p:nvSpPr>
          <p:cNvPr id="44" name="Abrir llave 43"/>
          <p:cNvSpPr/>
          <p:nvPr/>
        </p:nvSpPr>
        <p:spPr>
          <a:xfrm flipH="1">
            <a:off x="3978092" y="3569482"/>
            <a:ext cx="216000" cy="936000"/>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atin typeface="Times New Roman" panose="02020603050405020304" pitchFamily="18" charset="0"/>
              <a:cs typeface="Times New Roman" panose="02020603050405020304" pitchFamily="18" charset="0"/>
            </a:endParaRPr>
          </a:p>
        </p:txBody>
      </p:sp>
      <p:sp>
        <p:nvSpPr>
          <p:cNvPr id="45" name="CuadroTexto 44"/>
          <p:cNvSpPr txBox="1"/>
          <p:nvPr/>
        </p:nvSpPr>
        <p:spPr>
          <a:xfrm>
            <a:off x="694097" y="3714316"/>
            <a:ext cx="3295512" cy="646331"/>
          </a:xfrm>
          <a:prstGeom prst="rect">
            <a:avLst/>
          </a:prstGeom>
          <a:noFill/>
        </p:spPr>
        <p:txBody>
          <a:bodyPr wrap="square" rtlCol="0">
            <a:spAutoFit/>
          </a:bodyPr>
          <a:lstStyle/>
          <a:p>
            <a:pPr algn="ctr"/>
            <a:r>
              <a:rPr lang="es-ES" dirty="0" smtClean="0">
                <a:latin typeface="Times New Roman" panose="02020603050405020304" pitchFamily="18" charset="0"/>
                <a:cs typeface="Times New Roman" panose="02020603050405020304" pitchFamily="18" charset="0"/>
              </a:rPr>
              <a:t>Capacidad de distinguir áreas de vegetación y suelo desnudo</a:t>
            </a:r>
            <a:endParaRPr lang="es-ES" dirty="0">
              <a:latin typeface="Times New Roman" panose="02020603050405020304" pitchFamily="18" charset="0"/>
              <a:cs typeface="Times New Roman" panose="02020603050405020304" pitchFamily="18" charset="0"/>
            </a:endParaRPr>
          </a:p>
        </p:txBody>
      </p:sp>
      <p:sp>
        <p:nvSpPr>
          <p:cNvPr id="46" name="Abrir llave 45"/>
          <p:cNvSpPr/>
          <p:nvPr/>
        </p:nvSpPr>
        <p:spPr>
          <a:xfrm>
            <a:off x="6719355" y="5818592"/>
            <a:ext cx="216000" cy="936000"/>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atin typeface="Times New Roman" panose="02020603050405020304" pitchFamily="18" charset="0"/>
              <a:cs typeface="Times New Roman" panose="02020603050405020304" pitchFamily="18" charset="0"/>
            </a:endParaRPr>
          </a:p>
        </p:txBody>
      </p:sp>
      <p:sp>
        <p:nvSpPr>
          <p:cNvPr id="47" name="CuadroTexto 46"/>
          <p:cNvSpPr txBox="1"/>
          <p:nvPr/>
        </p:nvSpPr>
        <p:spPr>
          <a:xfrm>
            <a:off x="6975848" y="6106591"/>
            <a:ext cx="2448000" cy="360000"/>
          </a:xfrm>
          <a:prstGeom prst="rect">
            <a:avLst/>
          </a:prstGeom>
          <a:noFill/>
        </p:spPr>
        <p:txBody>
          <a:bodyPr wrap="square" rtlCol="0">
            <a:spAutoFit/>
          </a:bodyPr>
          <a:lstStyle/>
          <a:p>
            <a:pPr algn="just"/>
            <a:r>
              <a:rPr lang="es-ES" dirty="0" smtClean="0">
                <a:latin typeface="Times New Roman" panose="02020603050405020304" pitchFamily="18" charset="0"/>
                <a:cs typeface="Times New Roman" panose="02020603050405020304" pitchFamily="18" charset="0"/>
              </a:rPr>
              <a:t>Catálogo gratuito USGS </a:t>
            </a:r>
            <a:endParaRPr lang="es-ES" dirty="0">
              <a:latin typeface="Times New Roman" panose="02020603050405020304" pitchFamily="18" charset="0"/>
              <a:cs typeface="Times New Roman" panose="02020603050405020304" pitchFamily="18" charset="0"/>
            </a:endParaRPr>
          </a:p>
        </p:txBody>
      </p:sp>
      <p:sp>
        <p:nvSpPr>
          <p:cNvPr id="48" name="CuadroTexto 47"/>
          <p:cNvSpPr txBox="1"/>
          <p:nvPr/>
        </p:nvSpPr>
        <p:spPr>
          <a:xfrm>
            <a:off x="1185900" y="5963426"/>
            <a:ext cx="2818214" cy="646331"/>
          </a:xfrm>
          <a:prstGeom prst="rect">
            <a:avLst/>
          </a:prstGeom>
          <a:noFill/>
        </p:spPr>
        <p:txBody>
          <a:bodyPr wrap="square" rtlCol="0">
            <a:spAutoFit/>
          </a:bodyPr>
          <a:lstStyle/>
          <a:p>
            <a:pPr algn="ctr"/>
            <a:r>
              <a:rPr lang="es-ES" dirty="0" smtClean="0">
                <a:latin typeface="Times New Roman" panose="02020603050405020304" pitchFamily="18" charset="0"/>
                <a:cs typeface="Times New Roman" panose="02020603050405020304" pitchFamily="18" charset="0"/>
              </a:rPr>
              <a:t>Libre acceso y descarga inmediata </a:t>
            </a:r>
            <a:endParaRPr lang="es-ES" dirty="0">
              <a:latin typeface="Times New Roman" panose="02020603050405020304" pitchFamily="18" charset="0"/>
              <a:cs typeface="Times New Roman" panose="02020603050405020304" pitchFamily="18" charset="0"/>
            </a:endParaRPr>
          </a:p>
        </p:txBody>
      </p:sp>
      <p:sp>
        <p:nvSpPr>
          <p:cNvPr id="49" name="Abrir llave 48"/>
          <p:cNvSpPr/>
          <p:nvPr/>
        </p:nvSpPr>
        <p:spPr>
          <a:xfrm flipH="1">
            <a:off x="3990758" y="4694037"/>
            <a:ext cx="216000" cy="936000"/>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atin typeface="Times New Roman" panose="02020603050405020304" pitchFamily="18" charset="0"/>
              <a:cs typeface="Times New Roman" panose="02020603050405020304" pitchFamily="18" charset="0"/>
            </a:endParaRPr>
          </a:p>
        </p:txBody>
      </p:sp>
      <p:sp>
        <p:nvSpPr>
          <p:cNvPr id="50" name="Abrir llave 49"/>
          <p:cNvSpPr/>
          <p:nvPr/>
        </p:nvSpPr>
        <p:spPr>
          <a:xfrm flipH="1">
            <a:off x="4014862" y="5818592"/>
            <a:ext cx="216000" cy="936000"/>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atin typeface="Times New Roman" panose="02020603050405020304" pitchFamily="18" charset="0"/>
              <a:cs typeface="Times New Roman" panose="02020603050405020304" pitchFamily="18" charset="0"/>
            </a:endParaRPr>
          </a:p>
        </p:txBody>
      </p:sp>
      <p:sp>
        <p:nvSpPr>
          <p:cNvPr id="51" name="Abrir llave 50"/>
          <p:cNvSpPr/>
          <p:nvPr/>
        </p:nvSpPr>
        <p:spPr>
          <a:xfrm>
            <a:off x="8257251" y="2419693"/>
            <a:ext cx="180000" cy="540000"/>
          </a:xfrm>
          <a:prstGeom prst="lef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atin typeface="Times New Roman" panose="02020603050405020304" pitchFamily="18" charset="0"/>
              <a:cs typeface="Times New Roman" panose="02020603050405020304" pitchFamily="18" charset="0"/>
            </a:endParaRPr>
          </a:p>
        </p:txBody>
      </p:sp>
      <p:sp>
        <p:nvSpPr>
          <p:cNvPr id="37" name="CuadroTexto 36"/>
          <p:cNvSpPr txBox="1"/>
          <p:nvPr/>
        </p:nvSpPr>
        <p:spPr>
          <a:xfrm>
            <a:off x="834738" y="683526"/>
            <a:ext cx="2696652" cy="400110"/>
          </a:xfrm>
          <a:prstGeom prst="rect">
            <a:avLst/>
          </a:prstGeom>
          <a:noFill/>
        </p:spPr>
        <p:txBody>
          <a:bodyPr wrap="square" rtlCol="0">
            <a:spAutoFit/>
          </a:bodyPr>
          <a:lstStyle>
            <a:defPPr>
              <a:defRPr lang="es-ES"/>
            </a:defPPr>
            <a:lvl1pPr algn="ctr">
              <a:defRPr sz="2000" b="1">
                <a:latin typeface="Times New Roman" panose="02020603050405020304" pitchFamily="18" charset="0"/>
                <a:cs typeface="Times New Roman" panose="02020603050405020304" pitchFamily="18" charset="0"/>
              </a:defRPr>
            </a:lvl1pPr>
          </a:lstStyle>
          <a:p>
            <a:r>
              <a:rPr lang="es-ES" dirty="0" smtClean="0"/>
              <a:t>REQUERIMIENTOS</a:t>
            </a:r>
            <a:endParaRPr lang="es-ES" dirty="0"/>
          </a:p>
        </p:txBody>
      </p:sp>
      <p:sp>
        <p:nvSpPr>
          <p:cNvPr id="56" name="CuadroTexto 55"/>
          <p:cNvSpPr txBox="1"/>
          <p:nvPr/>
        </p:nvSpPr>
        <p:spPr>
          <a:xfrm>
            <a:off x="7552488" y="683909"/>
            <a:ext cx="2696652" cy="400110"/>
          </a:xfrm>
          <a:prstGeom prst="rect">
            <a:avLst/>
          </a:prstGeom>
          <a:noFill/>
        </p:spPr>
        <p:txBody>
          <a:bodyPr wrap="square" rtlCol="0">
            <a:spAutoFit/>
          </a:bodyPr>
          <a:lstStyle/>
          <a:p>
            <a:pPr algn="ctr"/>
            <a:r>
              <a:rPr lang="es-ES" sz="2000" b="1" dirty="0" smtClean="0">
                <a:latin typeface="Times New Roman" panose="02020603050405020304" pitchFamily="18" charset="0"/>
                <a:cs typeface="Times New Roman" panose="02020603050405020304" pitchFamily="18" charset="0"/>
              </a:rPr>
              <a:t>LANDSAT 8</a:t>
            </a:r>
            <a:endParaRPr lang="es-ES" sz="2000" b="1" dirty="0">
              <a:latin typeface="Times New Roman" panose="02020603050405020304" pitchFamily="18" charset="0"/>
              <a:cs typeface="Times New Roman" panose="02020603050405020304" pitchFamily="18" charset="0"/>
            </a:endParaRPr>
          </a:p>
        </p:txBody>
      </p:sp>
      <p:pic>
        <p:nvPicPr>
          <p:cNvPr id="57" name="Picture 4" descr="Resultado de imagen para visto bueno simbolo vector"/>
          <p:cNvPicPr>
            <a:picLocks noChangeAspect="1" noChangeArrowheads="1"/>
          </p:cNvPicPr>
          <p:nvPr/>
        </p:nvPicPr>
        <p:blipFill rotWithShape="1">
          <a:blip r:embed="rId7">
            <a:extLst>
              <a:ext uri="{28A0092B-C50C-407E-A947-70E740481C1C}">
                <a14:useLocalDpi xmlns:a14="http://schemas.microsoft.com/office/drawing/2010/main" val="0"/>
              </a:ext>
            </a:extLst>
          </a:blip>
          <a:srcRect l="9301" t="8993" r="62682" b="63782"/>
          <a:stretch/>
        </p:blipFill>
        <p:spPr bwMode="auto">
          <a:xfrm>
            <a:off x="2854454" y="1702232"/>
            <a:ext cx="237503" cy="228066"/>
          </a:xfrm>
          <a:prstGeom prst="rect">
            <a:avLst/>
          </a:prstGeom>
          <a:noFill/>
          <a:extLst>
            <a:ext uri="{909E8E84-426E-40DD-AFC4-6F175D3DCCD1}">
              <a14:hiddenFill xmlns:a14="http://schemas.microsoft.com/office/drawing/2010/main">
                <a:solidFill>
                  <a:srgbClr val="FFFFFF"/>
                </a:solidFill>
              </a14:hiddenFill>
            </a:ext>
          </a:extLst>
        </p:spPr>
      </p:pic>
      <p:sp>
        <p:nvSpPr>
          <p:cNvPr id="42"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cxnSp>
        <p:nvCxnSpPr>
          <p:cNvPr id="3" name="Conector recto de flecha 2"/>
          <p:cNvCxnSpPr/>
          <p:nvPr/>
        </p:nvCxnSpPr>
        <p:spPr>
          <a:xfrm flipV="1">
            <a:off x="8310334" y="3258226"/>
            <a:ext cx="226009" cy="48"/>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2" name="CuadroTexto 61"/>
          <p:cNvSpPr txBox="1"/>
          <p:nvPr/>
        </p:nvSpPr>
        <p:spPr>
          <a:xfrm>
            <a:off x="-1" y="128789"/>
            <a:ext cx="7186411" cy="608821"/>
          </a:xfrm>
          <a:prstGeom prst="rect">
            <a:avLst/>
          </a:prstGeom>
        </p:spPr>
        <p:txBody>
          <a:bodyPr vert="horz" lIns="91440" tIns="45720" rIns="91440" bIns="45720" rtlCol="0" anchor="ctr">
            <a:norm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a:t>RECOPILACIÓN DE </a:t>
            </a:r>
            <a:r>
              <a:rPr lang="es-ES" dirty="0" smtClean="0"/>
              <a:t>IMÁGENES SATELITALES</a:t>
            </a:r>
            <a:endParaRPr lang="es-ES" dirty="0"/>
          </a:p>
        </p:txBody>
      </p:sp>
    </p:spTree>
    <p:extLst>
      <p:ext uri="{BB962C8B-B14F-4D97-AF65-F5344CB8AC3E}">
        <p14:creationId xmlns:p14="http://schemas.microsoft.com/office/powerpoint/2010/main" val="3283504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brir llave 8"/>
          <p:cNvSpPr/>
          <p:nvPr/>
        </p:nvSpPr>
        <p:spPr>
          <a:xfrm>
            <a:off x="2710001" y="737610"/>
            <a:ext cx="216000" cy="5998041"/>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n>
                <a:solidFill>
                  <a:schemeClr val="tx1"/>
                </a:solidFill>
              </a:ln>
            </a:endParaRPr>
          </a:p>
        </p:txBody>
      </p:sp>
      <p:pic>
        <p:nvPicPr>
          <p:cNvPr id="38" name="Picture 4" descr="Resultado de imagen para usgs earth"/>
          <p:cNvPicPr>
            <a:picLocks noChangeAspect="1" noChangeArrowheads="1"/>
          </p:cNvPicPr>
          <p:nvPr/>
        </p:nvPicPr>
        <p:blipFill rotWithShape="1">
          <a:blip r:embed="rId2">
            <a:extLst>
              <a:ext uri="{28A0092B-C50C-407E-A947-70E740481C1C}">
                <a14:useLocalDpi xmlns:a14="http://schemas.microsoft.com/office/drawing/2010/main" val="0"/>
              </a:ext>
            </a:extLst>
          </a:blip>
          <a:srcRect l="876" t="3155" r="46702" b="24779"/>
          <a:stretch/>
        </p:blipFill>
        <p:spPr bwMode="auto">
          <a:xfrm>
            <a:off x="118628" y="3127339"/>
            <a:ext cx="2472745" cy="12180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42" name="Tabla 41"/>
          <p:cNvGraphicFramePr>
            <a:graphicFrameLocks noGrp="1"/>
          </p:cNvGraphicFramePr>
          <p:nvPr>
            <p:extLst>
              <p:ext uri="{D42A27DB-BD31-4B8C-83A1-F6EECF244321}">
                <p14:modId xmlns:p14="http://schemas.microsoft.com/office/powerpoint/2010/main" val="3483830224"/>
              </p:ext>
            </p:extLst>
          </p:nvPr>
        </p:nvGraphicFramePr>
        <p:xfrm>
          <a:off x="3016154" y="862883"/>
          <a:ext cx="8104909" cy="2717444"/>
        </p:xfrm>
        <a:graphic>
          <a:graphicData uri="http://schemas.openxmlformats.org/drawingml/2006/table">
            <a:tbl>
              <a:tblPr firstRow="1" firstCol="1" bandRow="1">
                <a:tableStyleId>{5940675A-B579-460E-94D1-54222C63F5DA}</a:tableStyleId>
              </a:tblPr>
              <a:tblGrid>
                <a:gridCol w="2417938"/>
                <a:gridCol w="1159791"/>
                <a:gridCol w="1159791"/>
                <a:gridCol w="1379870"/>
                <a:gridCol w="1987519"/>
              </a:tblGrid>
              <a:tr h="592195">
                <a:tc>
                  <a:txBody>
                    <a:bodyPr/>
                    <a:lstStyle/>
                    <a:p>
                      <a:pPr algn="ctr">
                        <a:lnSpc>
                          <a:spcPct val="115000"/>
                        </a:lnSpc>
                        <a:spcAft>
                          <a:spcPts val="0"/>
                        </a:spcAft>
                      </a:pPr>
                      <a:r>
                        <a:rPr lang="es-EC" sz="1600" b="1" dirty="0">
                          <a:effectLst/>
                        </a:rPr>
                        <a:t>NOMBRE</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600" b="1" dirty="0">
                          <a:effectLst/>
                        </a:rPr>
                        <a:t>FECHA</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600" b="1" dirty="0">
                          <a:effectLst/>
                        </a:rPr>
                        <a:t>HORA </a:t>
                      </a:r>
                      <a:r>
                        <a:rPr lang="es-EC" sz="1600" b="1" dirty="0" smtClean="0">
                          <a:effectLst/>
                        </a:rPr>
                        <a:t>DE TOMA</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600" b="1" dirty="0">
                          <a:effectLst/>
                        </a:rPr>
                        <a:t>NUBOSIDAD (%)</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600" b="1" dirty="0">
                          <a:effectLst/>
                        </a:rPr>
                        <a:t>NUBOSIDAD ÁREA DE ESTUDIO (%)</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607">
                <a:tc>
                  <a:txBody>
                    <a:bodyPr/>
                    <a:lstStyle/>
                    <a:p>
                      <a:pPr algn="ctr">
                        <a:lnSpc>
                          <a:spcPct val="115000"/>
                        </a:lnSpc>
                        <a:spcAft>
                          <a:spcPts val="0"/>
                        </a:spcAft>
                      </a:pPr>
                      <a:r>
                        <a:rPr lang="es-EC" sz="1500" dirty="0">
                          <a:effectLst/>
                        </a:rPr>
                        <a:t>LC80100602013124LGN02</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500">
                          <a:effectLst/>
                        </a:rPr>
                        <a:t>04-05-2013</a:t>
                      </a:r>
                      <a:endParaRPr lang="es-E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500" dirty="0">
                          <a:effectLst/>
                        </a:rPr>
                        <a:t>15:27</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500">
                          <a:effectLst/>
                        </a:rPr>
                        <a:t>45,10</a:t>
                      </a:r>
                      <a:endParaRPr lang="es-E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500">
                          <a:effectLst/>
                        </a:rPr>
                        <a:t>10</a:t>
                      </a:r>
                      <a:endParaRPr lang="es-E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607">
                <a:tc>
                  <a:txBody>
                    <a:bodyPr/>
                    <a:lstStyle/>
                    <a:p>
                      <a:pPr algn="ctr">
                        <a:lnSpc>
                          <a:spcPct val="115000"/>
                        </a:lnSpc>
                        <a:spcAft>
                          <a:spcPts val="0"/>
                        </a:spcAft>
                      </a:pPr>
                      <a:r>
                        <a:rPr lang="es-EC" sz="1500" dirty="0">
                          <a:effectLst/>
                        </a:rPr>
                        <a:t>LC80100602013172LGN01</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D9FF"/>
                    </a:solidFill>
                  </a:tcPr>
                </a:tc>
                <a:tc>
                  <a:txBody>
                    <a:bodyPr/>
                    <a:lstStyle/>
                    <a:p>
                      <a:pPr algn="ctr">
                        <a:lnSpc>
                          <a:spcPct val="115000"/>
                        </a:lnSpc>
                        <a:spcAft>
                          <a:spcPts val="0"/>
                        </a:spcAft>
                      </a:pPr>
                      <a:r>
                        <a:rPr lang="es-EC" sz="1500" dirty="0">
                          <a:effectLst/>
                        </a:rPr>
                        <a:t>21-06-2013</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D9FF"/>
                    </a:solidFill>
                  </a:tcPr>
                </a:tc>
                <a:tc>
                  <a:txBody>
                    <a:bodyPr/>
                    <a:lstStyle/>
                    <a:p>
                      <a:pPr algn="ctr">
                        <a:lnSpc>
                          <a:spcPct val="115000"/>
                        </a:lnSpc>
                        <a:spcAft>
                          <a:spcPts val="0"/>
                        </a:spcAft>
                      </a:pPr>
                      <a:r>
                        <a:rPr lang="es-EC" sz="1500" dirty="0">
                          <a:effectLst/>
                        </a:rPr>
                        <a:t>15:27</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D9FF"/>
                    </a:solidFill>
                  </a:tcPr>
                </a:tc>
                <a:tc>
                  <a:txBody>
                    <a:bodyPr/>
                    <a:lstStyle/>
                    <a:p>
                      <a:pPr algn="ctr">
                        <a:lnSpc>
                          <a:spcPct val="115000"/>
                        </a:lnSpc>
                        <a:spcAft>
                          <a:spcPts val="0"/>
                        </a:spcAft>
                      </a:pPr>
                      <a:r>
                        <a:rPr lang="es-EC" sz="1500" dirty="0">
                          <a:effectLst/>
                        </a:rPr>
                        <a:t>55,43</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D9FF"/>
                    </a:solidFill>
                  </a:tcPr>
                </a:tc>
                <a:tc>
                  <a:txBody>
                    <a:bodyPr/>
                    <a:lstStyle/>
                    <a:p>
                      <a:pPr algn="ctr">
                        <a:lnSpc>
                          <a:spcPct val="115000"/>
                        </a:lnSpc>
                        <a:spcAft>
                          <a:spcPts val="0"/>
                        </a:spcAft>
                      </a:pPr>
                      <a:r>
                        <a:rPr lang="es-EC" sz="1500" dirty="0">
                          <a:effectLst/>
                        </a:rPr>
                        <a:t>10</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D9FF"/>
                    </a:solidFill>
                  </a:tcPr>
                </a:tc>
              </a:tr>
              <a:tr h="303607">
                <a:tc>
                  <a:txBody>
                    <a:bodyPr/>
                    <a:lstStyle/>
                    <a:p>
                      <a:pPr algn="ctr">
                        <a:lnSpc>
                          <a:spcPct val="115000"/>
                        </a:lnSpc>
                        <a:spcAft>
                          <a:spcPts val="0"/>
                        </a:spcAft>
                      </a:pPr>
                      <a:r>
                        <a:rPr lang="es-EC" sz="1500">
                          <a:effectLst/>
                        </a:rPr>
                        <a:t>LC80100602013188LGN01</a:t>
                      </a:r>
                      <a:endParaRPr lang="es-E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500" dirty="0">
                          <a:effectLst/>
                        </a:rPr>
                        <a:t>07-07-2013</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500">
                          <a:effectLst/>
                        </a:rPr>
                        <a:t>15:28</a:t>
                      </a:r>
                      <a:endParaRPr lang="es-E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500">
                          <a:effectLst/>
                        </a:rPr>
                        <a:t>59,64</a:t>
                      </a:r>
                      <a:endParaRPr lang="es-E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500" dirty="0">
                          <a:effectLst/>
                        </a:rPr>
                        <a:t>15</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607">
                <a:tc>
                  <a:txBody>
                    <a:bodyPr/>
                    <a:lstStyle/>
                    <a:p>
                      <a:pPr algn="ctr">
                        <a:lnSpc>
                          <a:spcPct val="115000"/>
                        </a:lnSpc>
                        <a:spcAft>
                          <a:spcPts val="0"/>
                        </a:spcAft>
                      </a:pPr>
                      <a:r>
                        <a:rPr lang="es-EC" sz="1500" dirty="0">
                          <a:effectLst/>
                        </a:rPr>
                        <a:t>LC80100602014191LGN01</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500" dirty="0">
                          <a:effectLst/>
                        </a:rPr>
                        <a:t>10-07-2014</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500" dirty="0">
                          <a:effectLst/>
                        </a:rPr>
                        <a:t>15:25</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500">
                          <a:effectLst/>
                        </a:rPr>
                        <a:t>48,93</a:t>
                      </a:r>
                      <a:endParaRPr lang="es-E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500">
                          <a:effectLst/>
                        </a:rPr>
                        <a:t>10</a:t>
                      </a:r>
                      <a:endParaRPr lang="es-E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607">
                <a:tc>
                  <a:txBody>
                    <a:bodyPr/>
                    <a:lstStyle/>
                    <a:p>
                      <a:pPr algn="ctr">
                        <a:lnSpc>
                          <a:spcPct val="115000"/>
                        </a:lnSpc>
                        <a:spcAft>
                          <a:spcPts val="0"/>
                        </a:spcAft>
                      </a:pPr>
                      <a:r>
                        <a:rPr lang="es-EC" sz="1500" dirty="0">
                          <a:effectLst/>
                        </a:rPr>
                        <a:t>LC80100602014207LGN01</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D9FF"/>
                    </a:solidFill>
                  </a:tcPr>
                </a:tc>
                <a:tc>
                  <a:txBody>
                    <a:bodyPr/>
                    <a:lstStyle/>
                    <a:p>
                      <a:pPr algn="ctr">
                        <a:lnSpc>
                          <a:spcPct val="115000"/>
                        </a:lnSpc>
                        <a:spcAft>
                          <a:spcPts val="0"/>
                        </a:spcAft>
                      </a:pPr>
                      <a:r>
                        <a:rPr lang="es-EC" sz="1500" dirty="0">
                          <a:effectLst/>
                        </a:rPr>
                        <a:t>26-07-2014</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D9FF"/>
                    </a:solidFill>
                  </a:tcPr>
                </a:tc>
                <a:tc>
                  <a:txBody>
                    <a:bodyPr/>
                    <a:lstStyle/>
                    <a:p>
                      <a:pPr algn="ctr">
                        <a:lnSpc>
                          <a:spcPct val="115000"/>
                        </a:lnSpc>
                        <a:spcAft>
                          <a:spcPts val="0"/>
                        </a:spcAft>
                      </a:pPr>
                      <a:r>
                        <a:rPr lang="es-EC" sz="1500" dirty="0">
                          <a:effectLst/>
                        </a:rPr>
                        <a:t>15:25</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D9FF"/>
                    </a:solidFill>
                  </a:tcPr>
                </a:tc>
                <a:tc>
                  <a:txBody>
                    <a:bodyPr/>
                    <a:lstStyle/>
                    <a:p>
                      <a:pPr algn="ctr">
                        <a:lnSpc>
                          <a:spcPct val="115000"/>
                        </a:lnSpc>
                        <a:spcAft>
                          <a:spcPts val="0"/>
                        </a:spcAft>
                      </a:pPr>
                      <a:r>
                        <a:rPr lang="es-EC" sz="1500" dirty="0">
                          <a:effectLst/>
                        </a:rPr>
                        <a:t>30,34</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D9FF"/>
                    </a:solidFill>
                  </a:tcPr>
                </a:tc>
                <a:tc>
                  <a:txBody>
                    <a:bodyPr/>
                    <a:lstStyle/>
                    <a:p>
                      <a:pPr algn="ctr">
                        <a:lnSpc>
                          <a:spcPct val="115000"/>
                        </a:lnSpc>
                        <a:spcAft>
                          <a:spcPts val="0"/>
                        </a:spcAft>
                      </a:pPr>
                      <a:r>
                        <a:rPr lang="es-EC" sz="1500" dirty="0">
                          <a:effectLst/>
                        </a:rPr>
                        <a:t>5</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D9FF"/>
                    </a:solidFill>
                  </a:tcPr>
                </a:tc>
              </a:tr>
              <a:tr h="303607">
                <a:tc>
                  <a:txBody>
                    <a:bodyPr/>
                    <a:lstStyle/>
                    <a:p>
                      <a:pPr algn="ctr">
                        <a:lnSpc>
                          <a:spcPct val="115000"/>
                        </a:lnSpc>
                        <a:spcAft>
                          <a:spcPts val="0"/>
                        </a:spcAft>
                      </a:pPr>
                      <a:r>
                        <a:rPr lang="es-EC" sz="1500" dirty="0">
                          <a:effectLst/>
                        </a:rPr>
                        <a:t>LC80100602015162LGN01</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D9FF"/>
                    </a:solidFill>
                  </a:tcPr>
                </a:tc>
                <a:tc>
                  <a:txBody>
                    <a:bodyPr/>
                    <a:lstStyle/>
                    <a:p>
                      <a:pPr algn="ctr">
                        <a:lnSpc>
                          <a:spcPct val="115000"/>
                        </a:lnSpc>
                        <a:spcAft>
                          <a:spcPts val="0"/>
                        </a:spcAft>
                      </a:pPr>
                      <a:r>
                        <a:rPr lang="es-EC" sz="1500" dirty="0">
                          <a:effectLst/>
                        </a:rPr>
                        <a:t>11-06-2015</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D9FF"/>
                    </a:solidFill>
                  </a:tcPr>
                </a:tc>
                <a:tc>
                  <a:txBody>
                    <a:bodyPr/>
                    <a:lstStyle/>
                    <a:p>
                      <a:pPr algn="ctr">
                        <a:lnSpc>
                          <a:spcPct val="115000"/>
                        </a:lnSpc>
                        <a:spcAft>
                          <a:spcPts val="0"/>
                        </a:spcAft>
                      </a:pPr>
                      <a:r>
                        <a:rPr lang="es-EC" sz="1500" dirty="0">
                          <a:effectLst/>
                        </a:rPr>
                        <a:t>15:25</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D9FF"/>
                    </a:solidFill>
                  </a:tcPr>
                </a:tc>
                <a:tc>
                  <a:txBody>
                    <a:bodyPr/>
                    <a:lstStyle/>
                    <a:p>
                      <a:pPr algn="ctr">
                        <a:lnSpc>
                          <a:spcPct val="115000"/>
                        </a:lnSpc>
                        <a:spcAft>
                          <a:spcPts val="0"/>
                        </a:spcAft>
                      </a:pPr>
                      <a:r>
                        <a:rPr lang="es-EC" sz="1500" dirty="0">
                          <a:effectLst/>
                        </a:rPr>
                        <a:t>41,17</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D9FF"/>
                    </a:solidFill>
                  </a:tcPr>
                </a:tc>
                <a:tc>
                  <a:txBody>
                    <a:bodyPr/>
                    <a:lstStyle/>
                    <a:p>
                      <a:pPr algn="ctr">
                        <a:lnSpc>
                          <a:spcPct val="115000"/>
                        </a:lnSpc>
                        <a:spcAft>
                          <a:spcPts val="0"/>
                        </a:spcAft>
                      </a:pPr>
                      <a:r>
                        <a:rPr lang="es-EC" sz="1500" dirty="0">
                          <a:effectLst/>
                        </a:rPr>
                        <a:t>10</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CDD9FF"/>
                    </a:solidFill>
                  </a:tcPr>
                </a:tc>
              </a:tr>
              <a:tr h="303607">
                <a:tc>
                  <a:txBody>
                    <a:bodyPr/>
                    <a:lstStyle/>
                    <a:p>
                      <a:pPr algn="ctr">
                        <a:lnSpc>
                          <a:spcPct val="115000"/>
                        </a:lnSpc>
                        <a:spcAft>
                          <a:spcPts val="0"/>
                        </a:spcAft>
                      </a:pPr>
                      <a:r>
                        <a:rPr lang="es-EC" sz="1500" dirty="0">
                          <a:effectLst/>
                        </a:rPr>
                        <a:t>LC80100602015194LGN01</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500" dirty="0">
                          <a:effectLst/>
                        </a:rPr>
                        <a:t>13-07-2015</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500">
                          <a:effectLst/>
                        </a:rPr>
                        <a:t>15:25</a:t>
                      </a:r>
                      <a:endParaRPr lang="es-E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500">
                          <a:effectLst/>
                        </a:rPr>
                        <a:t>38,95</a:t>
                      </a:r>
                      <a:endParaRPr lang="es-E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500" dirty="0">
                          <a:effectLst/>
                        </a:rPr>
                        <a:t>75</a:t>
                      </a:r>
                      <a:endParaRPr lang="es-E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graphicFrame>
        <p:nvGraphicFramePr>
          <p:cNvPr id="3" name="Diagrama 2"/>
          <p:cNvGraphicFramePr/>
          <p:nvPr>
            <p:extLst>
              <p:ext uri="{D42A27DB-BD31-4B8C-83A1-F6EECF244321}">
                <p14:modId xmlns:p14="http://schemas.microsoft.com/office/powerpoint/2010/main" val="3085068788"/>
              </p:ext>
            </p:extLst>
          </p:nvPr>
        </p:nvGraphicFramePr>
        <p:xfrm>
          <a:off x="3029523" y="3541690"/>
          <a:ext cx="8136000" cy="3219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p:cNvSpPr txBox="1"/>
          <p:nvPr/>
        </p:nvSpPr>
        <p:spPr>
          <a:xfrm>
            <a:off x="151898" y="5096068"/>
            <a:ext cx="2406204" cy="830997"/>
          </a:xfrm>
          <a:prstGeom prst="rect">
            <a:avLst/>
          </a:prstGeom>
          <a:noFill/>
          <a:ln>
            <a:noFill/>
          </a:ln>
        </p:spPr>
        <p:txBody>
          <a:bodyPr wrap="square" rtlCol="0">
            <a:spAutoFit/>
          </a:bodyPr>
          <a:lstStyle/>
          <a:p>
            <a:pPr algn="ctr"/>
            <a:r>
              <a:rPr lang="es-ES" sz="240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PRODUCTOS L1T</a:t>
            </a:r>
            <a:endParaRPr lang="es-ES" sz="2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6" name="Flecha abajo 45"/>
          <p:cNvSpPr/>
          <p:nvPr/>
        </p:nvSpPr>
        <p:spPr>
          <a:xfrm>
            <a:off x="1173189" y="4509352"/>
            <a:ext cx="386366" cy="4316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sp>
        <p:nvSpPr>
          <p:cNvPr id="13" name="CuadroTexto 12"/>
          <p:cNvSpPr txBox="1"/>
          <p:nvPr/>
        </p:nvSpPr>
        <p:spPr>
          <a:xfrm>
            <a:off x="-1" y="128789"/>
            <a:ext cx="6768000" cy="608821"/>
          </a:xfrm>
          <a:prstGeom prst="rect">
            <a:avLst/>
          </a:prstGeom>
        </p:spPr>
        <p:txBody>
          <a:bodyPr vert="horz" lIns="91440" tIns="45720" rIns="91440" bIns="45720" rtlCol="0" anchor="ctr">
            <a:norm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smtClean="0"/>
              <a:t>VALIDACIÓN DE IMÁGENES SATELITALES</a:t>
            </a:r>
            <a:endParaRPr lang="es-ES" dirty="0"/>
          </a:p>
        </p:txBody>
      </p:sp>
    </p:spTree>
    <p:extLst>
      <p:ext uri="{BB962C8B-B14F-4D97-AF65-F5344CB8AC3E}">
        <p14:creationId xmlns:p14="http://schemas.microsoft.com/office/powerpoint/2010/main" val="9750523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 y="128789"/>
            <a:ext cx="7791719" cy="608821"/>
          </a:xfrm>
          <a:prstGeom prst="rect">
            <a:avLst/>
          </a:prstGeom>
        </p:spPr>
        <p:txBody>
          <a:bodyPr vert="horz" lIns="91440" tIns="45720" rIns="91440" bIns="45720" rtlCol="0" anchor="ctr">
            <a:norm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smtClean="0"/>
              <a:t>SELECCIÓN FINAL </a:t>
            </a:r>
            <a:r>
              <a:rPr lang="es-ES" dirty="0"/>
              <a:t>DE DATOS ALFANUMÉRICOS</a:t>
            </a:r>
          </a:p>
        </p:txBody>
      </p:sp>
      <p:pic>
        <p:nvPicPr>
          <p:cNvPr id="8" name="Picture 2" descr="Resultado de imagen para REMMAQ"/>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2346" y="2867365"/>
            <a:ext cx="2448000" cy="146568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9" name="Abrir llave 8"/>
          <p:cNvSpPr/>
          <p:nvPr/>
        </p:nvSpPr>
        <p:spPr>
          <a:xfrm>
            <a:off x="3019581" y="2164212"/>
            <a:ext cx="540000" cy="2871989"/>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n>
                <a:solidFill>
                  <a:schemeClr val="tx1"/>
                </a:solidFill>
              </a:ln>
            </a:endParaRPr>
          </a:p>
        </p:txBody>
      </p:sp>
      <p:sp>
        <p:nvSpPr>
          <p:cNvPr id="10" name="CuadroTexto 9"/>
          <p:cNvSpPr txBox="1"/>
          <p:nvPr/>
        </p:nvSpPr>
        <p:spPr>
          <a:xfrm>
            <a:off x="3777280" y="1789988"/>
            <a:ext cx="2927981" cy="720000"/>
          </a:xfrm>
          <a:prstGeom prst="rect">
            <a:avLst/>
          </a:prstGeom>
          <a:ln w="12700"/>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defPPr>
              <a:defRPr lang="es-ES"/>
            </a:defPPr>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sz="2000" dirty="0" smtClean="0">
                <a:solidFill>
                  <a:schemeClr val="tx1"/>
                </a:solidFill>
              </a:rPr>
              <a:t>CONTAMINANTES CRITERIO</a:t>
            </a:r>
            <a:endParaRPr lang="es-ES" sz="2000" dirty="0">
              <a:solidFill>
                <a:schemeClr val="tx1"/>
              </a:solidFill>
            </a:endParaRPr>
          </a:p>
        </p:txBody>
      </p:sp>
      <p:sp>
        <p:nvSpPr>
          <p:cNvPr id="11" name="CuadroTexto 10"/>
          <p:cNvSpPr txBox="1"/>
          <p:nvPr/>
        </p:nvSpPr>
        <p:spPr>
          <a:xfrm>
            <a:off x="3789701" y="4676201"/>
            <a:ext cx="2903138" cy="720000"/>
          </a:xfrm>
          <a:prstGeom prst="rect">
            <a:avLst/>
          </a:prstGeom>
          <a:ln w="12700"/>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defPPr>
              <a:defRPr lang="es-ES"/>
            </a:defPPr>
            <a:lvl1pPr indent="0" algn="ctr">
              <a:lnSpc>
                <a:spcPct val="95000"/>
              </a:lnSpc>
              <a:spcBef>
                <a:spcPts val="0"/>
              </a:spcBef>
              <a:spcAft>
                <a:spcPts val="200"/>
              </a:spcAft>
              <a:buClr>
                <a:schemeClr val="accent1"/>
              </a:buClr>
              <a:buSzPct val="80000"/>
              <a:buFont typeface="Arial" pitchFamily="34" charset="0"/>
              <a:buNone/>
              <a:defRPr sz="2000" b="1" spc="10" baseline="0"/>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smtClean="0"/>
              <a:t>VARIABLES METEOROLÓGICAS </a:t>
            </a:r>
            <a:endParaRPr lang="es-ES" dirty="0"/>
          </a:p>
        </p:txBody>
      </p:sp>
      <p:sp>
        <p:nvSpPr>
          <p:cNvPr id="12" name="Abrir llave 11"/>
          <p:cNvSpPr/>
          <p:nvPr/>
        </p:nvSpPr>
        <p:spPr>
          <a:xfrm>
            <a:off x="6922960" y="872488"/>
            <a:ext cx="432000" cy="2520000"/>
          </a:xfrm>
          <a:prstGeom prst="lef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9" name="CuadroTexto 18"/>
          <p:cNvSpPr txBox="1"/>
          <p:nvPr/>
        </p:nvSpPr>
        <p:spPr>
          <a:xfrm>
            <a:off x="7704341" y="855215"/>
            <a:ext cx="2988000" cy="2554545"/>
          </a:xfrm>
          <a:prstGeom prst="rect">
            <a:avLst/>
          </a:prstGeom>
          <a:noFill/>
        </p:spPr>
        <p:txBody>
          <a:bodyPr wrap="square" rtlCol="0">
            <a:spAutoFit/>
          </a:bodyPr>
          <a:lstStyle/>
          <a:p>
            <a:r>
              <a:rPr lang="es-ES" sz="2000" dirty="0" smtClean="0">
                <a:latin typeface="Times New Roman" panose="02020603050405020304" pitchFamily="18" charset="0"/>
                <a:cs typeface="Times New Roman" panose="02020603050405020304" pitchFamily="18" charset="0"/>
              </a:rPr>
              <a:t>Dióxido de azufre</a:t>
            </a:r>
          </a:p>
          <a:p>
            <a:r>
              <a:rPr lang="es-ES" sz="2000" dirty="0" smtClean="0">
                <a:latin typeface="Times New Roman" panose="02020603050405020304" pitchFamily="18" charset="0"/>
                <a:cs typeface="Times New Roman" panose="02020603050405020304" pitchFamily="18" charset="0"/>
              </a:rPr>
              <a:t>Dióxido de nitrógeno</a:t>
            </a:r>
          </a:p>
          <a:p>
            <a:r>
              <a:rPr lang="es-ES" sz="2000" dirty="0" smtClean="0">
                <a:latin typeface="Times New Roman" panose="02020603050405020304" pitchFamily="18" charset="0"/>
                <a:cs typeface="Times New Roman" panose="02020603050405020304" pitchFamily="18" charset="0"/>
              </a:rPr>
              <a:t>Monóxido de carbono</a:t>
            </a:r>
          </a:p>
          <a:p>
            <a:r>
              <a:rPr lang="es-ES" sz="2000" dirty="0" smtClean="0">
                <a:latin typeface="Times New Roman" panose="02020603050405020304" pitchFamily="18" charset="0"/>
                <a:cs typeface="Times New Roman" panose="02020603050405020304" pitchFamily="18" charset="0"/>
              </a:rPr>
              <a:t>Monóxido de nitrógeno</a:t>
            </a:r>
          </a:p>
          <a:p>
            <a:r>
              <a:rPr lang="es-ES" sz="2000" dirty="0" smtClean="0">
                <a:latin typeface="Times New Roman" panose="02020603050405020304" pitchFamily="18" charset="0"/>
                <a:cs typeface="Times New Roman" panose="02020603050405020304" pitchFamily="18" charset="0"/>
              </a:rPr>
              <a:t>Óxidos totales de nitrógeno</a:t>
            </a:r>
          </a:p>
          <a:p>
            <a:r>
              <a:rPr lang="es-ES" sz="2000" dirty="0" smtClean="0">
                <a:latin typeface="Times New Roman" panose="02020603050405020304" pitchFamily="18" charset="0"/>
                <a:cs typeface="Times New Roman" panose="02020603050405020304" pitchFamily="18" charset="0"/>
              </a:rPr>
              <a:t>PM10</a:t>
            </a:r>
          </a:p>
          <a:p>
            <a:r>
              <a:rPr lang="es-ES" sz="2000" dirty="0" smtClean="0">
                <a:latin typeface="Times New Roman" panose="02020603050405020304" pitchFamily="18" charset="0"/>
                <a:cs typeface="Times New Roman" panose="02020603050405020304" pitchFamily="18" charset="0"/>
              </a:rPr>
              <a:t>PM2,5</a:t>
            </a:r>
          </a:p>
          <a:p>
            <a:r>
              <a:rPr lang="es-ES" sz="2000" dirty="0" smtClean="0">
                <a:latin typeface="Times New Roman" panose="02020603050405020304" pitchFamily="18" charset="0"/>
                <a:cs typeface="Times New Roman" panose="02020603050405020304" pitchFamily="18" charset="0"/>
              </a:rPr>
              <a:t>Ozono troposférico</a:t>
            </a:r>
            <a:r>
              <a:rPr lang="es-ES" sz="2000" dirty="0" smtClean="0"/>
              <a:t> </a:t>
            </a:r>
            <a:endParaRPr lang="es-ES" sz="2000" dirty="0"/>
          </a:p>
        </p:txBody>
      </p:sp>
      <p:sp>
        <p:nvSpPr>
          <p:cNvPr id="32" name="CuadroTexto 31"/>
          <p:cNvSpPr txBox="1"/>
          <p:nvPr/>
        </p:nvSpPr>
        <p:spPr>
          <a:xfrm>
            <a:off x="7699820" y="3912816"/>
            <a:ext cx="2991077" cy="2246769"/>
          </a:xfrm>
          <a:prstGeom prst="rect">
            <a:avLst/>
          </a:prstGeom>
          <a:noFill/>
        </p:spPr>
        <p:txBody>
          <a:bodyPr wrap="square" rtlCol="0">
            <a:spAutoFit/>
          </a:bodyPr>
          <a:lstStyle/>
          <a:p>
            <a:r>
              <a:rPr lang="es-ES" sz="2000" dirty="0" smtClean="0">
                <a:latin typeface="Times New Roman" panose="02020603050405020304" pitchFamily="18" charset="0"/>
                <a:cs typeface="Times New Roman" panose="02020603050405020304" pitchFamily="18" charset="0"/>
              </a:rPr>
              <a:t>Humedad relativa</a:t>
            </a:r>
          </a:p>
          <a:p>
            <a:r>
              <a:rPr lang="es-ES" sz="2000" dirty="0" smtClean="0">
                <a:latin typeface="Times New Roman" panose="02020603050405020304" pitchFamily="18" charset="0"/>
                <a:cs typeface="Times New Roman" panose="02020603050405020304" pitchFamily="18" charset="0"/>
              </a:rPr>
              <a:t>Temperatura media</a:t>
            </a:r>
          </a:p>
          <a:p>
            <a:r>
              <a:rPr lang="es-ES" sz="2000" dirty="0" smtClean="0">
                <a:latin typeface="Times New Roman" panose="02020603050405020304" pitchFamily="18" charset="0"/>
                <a:cs typeface="Times New Roman" panose="02020603050405020304" pitchFamily="18" charset="0"/>
              </a:rPr>
              <a:t>Radiación solar</a:t>
            </a:r>
          </a:p>
          <a:p>
            <a:r>
              <a:rPr lang="es-ES" sz="2000" dirty="0" smtClean="0">
                <a:latin typeface="Times New Roman" panose="02020603050405020304" pitchFamily="18" charset="0"/>
                <a:cs typeface="Times New Roman" panose="02020603050405020304" pitchFamily="18" charset="0"/>
              </a:rPr>
              <a:t>Presión barométrica</a:t>
            </a:r>
          </a:p>
          <a:p>
            <a:r>
              <a:rPr lang="es-ES" sz="2000" dirty="0" smtClean="0">
                <a:latin typeface="Times New Roman" panose="02020603050405020304" pitchFamily="18" charset="0"/>
                <a:cs typeface="Times New Roman" panose="02020603050405020304" pitchFamily="18" charset="0"/>
              </a:rPr>
              <a:t>Precipitación</a:t>
            </a:r>
          </a:p>
          <a:p>
            <a:r>
              <a:rPr lang="es-ES" sz="2000" dirty="0" smtClean="0">
                <a:latin typeface="Times New Roman" panose="02020603050405020304" pitchFamily="18" charset="0"/>
                <a:cs typeface="Times New Roman" panose="02020603050405020304" pitchFamily="18" charset="0"/>
              </a:rPr>
              <a:t>Dirección del viento </a:t>
            </a:r>
          </a:p>
          <a:p>
            <a:r>
              <a:rPr lang="es-ES" sz="2000" dirty="0" smtClean="0">
                <a:latin typeface="Times New Roman" panose="02020603050405020304" pitchFamily="18" charset="0"/>
                <a:cs typeface="Times New Roman" panose="02020603050405020304" pitchFamily="18" charset="0"/>
              </a:rPr>
              <a:t>Velocidad del viento</a:t>
            </a:r>
            <a:r>
              <a:rPr lang="es-ES" sz="2000" dirty="0" smtClean="0"/>
              <a:t> </a:t>
            </a:r>
            <a:endParaRPr lang="es-ES" sz="2000" dirty="0"/>
          </a:p>
        </p:txBody>
      </p:sp>
      <p:sp>
        <p:nvSpPr>
          <p:cNvPr id="33" name="Abrir llave 32"/>
          <p:cNvSpPr/>
          <p:nvPr/>
        </p:nvSpPr>
        <p:spPr>
          <a:xfrm>
            <a:off x="6962583" y="3866201"/>
            <a:ext cx="433589" cy="2340000"/>
          </a:xfrm>
          <a:prstGeom prst="lef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5" name="CuadroTexto 44"/>
          <p:cNvSpPr txBox="1"/>
          <p:nvPr/>
        </p:nvSpPr>
        <p:spPr>
          <a:xfrm>
            <a:off x="309974" y="5245606"/>
            <a:ext cx="2472745" cy="1015663"/>
          </a:xfrm>
          <a:prstGeom prst="rect">
            <a:avLst/>
          </a:prstGeom>
          <a:noFill/>
          <a:ln>
            <a:solidFill>
              <a:schemeClr val="accent1"/>
            </a:solidFill>
          </a:ln>
        </p:spPr>
        <p:txBody>
          <a:bodyPr wrap="square" rtlCol="0">
            <a:spAutoFit/>
          </a:bodyPr>
          <a:lstStyle/>
          <a:p>
            <a:pPr algn="ctr"/>
            <a:r>
              <a:rPr lang="es-ES" sz="2000" dirty="0">
                <a:latin typeface="Times New Roman" panose="02020603050405020304" pitchFamily="18" charset="0"/>
                <a:cs typeface="Times New Roman" panose="02020603050405020304" pitchFamily="18" charset="0"/>
              </a:rPr>
              <a:t>21 de Junio del 2013</a:t>
            </a:r>
          </a:p>
          <a:p>
            <a:pPr algn="ctr"/>
            <a:r>
              <a:rPr lang="es-ES" sz="2000" dirty="0">
                <a:latin typeface="Times New Roman" panose="02020603050405020304" pitchFamily="18" charset="0"/>
                <a:cs typeface="Times New Roman" panose="02020603050405020304" pitchFamily="18" charset="0"/>
              </a:rPr>
              <a:t>26 de Julio del 2014</a:t>
            </a:r>
          </a:p>
          <a:p>
            <a:pPr algn="ctr"/>
            <a:r>
              <a:rPr lang="es-ES" sz="2000" dirty="0">
                <a:latin typeface="Times New Roman" panose="02020603050405020304" pitchFamily="18" charset="0"/>
                <a:cs typeface="Times New Roman" panose="02020603050405020304" pitchFamily="18" charset="0"/>
              </a:rPr>
              <a:t>11 de Junio del 2015</a:t>
            </a:r>
          </a:p>
        </p:txBody>
      </p:sp>
      <p:sp>
        <p:nvSpPr>
          <p:cNvPr id="46" name="Flecha abajo 45"/>
          <p:cNvSpPr/>
          <p:nvPr/>
        </p:nvSpPr>
        <p:spPr>
          <a:xfrm>
            <a:off x="1353164" y="4567078"/>
            <a:ext cx="386366" cy="4316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8"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pic>
        <p:nvPicPr>
          <p:cNvPr id="14" name="Picture 4" descr="Resultado de imagen para visto bueno simbolo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9301" t="8993" r="62682" b="63782"/>
          <a:stretch/>
        </p:blipFill>
        <p:spPr bwMode="auto">
          <a:xfrm>
            <a:off x="7337358" y="888399"/>
            <a:ext cx="299916" cy="28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Resultado de imagen para visto bueno simbolo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64493" t="8854" r="8465" b="63782"/>
          <a:stretch/>
        </p:blipFill>
        <p:spPr bwMode="auto">
          <a:xfrm>
            <a:off x="7343315" y="2435365"/>
            <a:ext cx="288001" cy="288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Resultado de imagen para visto bueno simbolo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9301" t="8993" r="62682" b="63782"/>
          <a:stretch/>
        </p:blipFill>
        <p:spPr bwMode="auto">
          <a:xfrm>
            <a:off x="7337358" y="1198968"/>
            <a:ext cx="299916" cy="28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Resultado de imagen para visto bueno simbolo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9301" t="8993" r="62682" b="63782"/>
          <a:stretch/>
        </p:blipFill>
        <p:spPr bwMode="auto">
          <a:xfrm>
            <a:off x="7337358" y="1504906"/>
            <a:ext cx="299916" cy="288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Resultado de imagen para visto bueno simbolo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9301" t="8993" r="62682" b="63782"/>
          <a:stretch/>
        </p:blipFill>
        <p:spPr bwMode="auto">
          <a:xfrm>
            <a:off x="7331400" y="1807612"/>
            <a:ext cx="299916" cy="288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Resultado de imagen para visto bueno simbolo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9301" t="8993" r="62682" b="63782"/>
          <a:stretch/>
        </p:blipFill>
        <p:spPr bwMode="auto">
          <a:xfrm>
            <a:off x="7338743" y="2120673"/>
            <a:ext cx="299916" cy="288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Resultado de imagen para visto bueno simbolo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9301" t="8993" r="62682" b="63782"/>
          <a:stretch/>
        </p:blipFill>
        <p:spPr bwMode="auto">
          <a:xfrm>
            <a:off x="7337358" y="2737636"/>
            <a:ext cx="299916" cy="288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Resultado de imagen para visto bueno simbolo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9301" t="8993" r="62682" b="63782"/>
          <a:stretch/>
        </p:blipFill>
        <p:spPr bwMode="auto">
          <a:xfrm>
            <a:off x="7327519" y="3053814"/>
            <a:ext cx="299916" cy="288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Resultado de imagen para visto bueno simbolo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9301" t="8993" r="62682" b="63782"/>
          <a:stretch/>
        </p:blipFill>
        <p:spPr bwMode="auto">
          <a:xfrm>
            <a:off x="7335830" y="3975519"/>
            <a:ext cx="299916" cy="288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Resultado de imagen para visto bueno simbolo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9301" t="8993" r="62682" b="63782"/>
          <a:stretch/>
        </p:blipFill>
        <p:spPr bwMode="auto">
          <a:xfrm>
            <a:off x="7335830" y="4286088"/>
            <a:ext cx="299916" cy="288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Resultado de imagen para visto bueno simbolo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9301" t="8993" r="62682" b="63782"/>
          <a:stretch/>
        </p:blipFill>
        <p:spPr bwMode="auto">
          <a:xfrm>
            <a:off x="7335830" y="4592026"/>
            <a:ext cx="299916" cy="288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Resultado de imagen para visto bueno simbolo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64493" t="8854" r="8465" b="63782"/>
          <a:stretch/>
        </p:blipFill>
        <p:spPr bwMode="auto">
          <a:xfrm>
            <a:off x="7354960" y="4904691"/>
            <a:ext cx="288001" cy="288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Resultado de imagen para visto bueno simbolo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64493" t="8854" r="8465" b="63782"/>
          <a:stretch/>
        </p:blipFill>
        <p:spPr bwMode="auto">
          <a:xfrm>
            <a:off x="7339434" y="5213402"/>
            <a:ext cx="288001" cy="288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Resultado de imagen para visto bueno simbolo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64493" t="8854" r="8465" b="63782"/>
          <a:stretch/>
        </p:blipFill>
        <p:spPr bwMode="auto">
          <a:xfrm>
            <a:off x="7339434" y="5520458"/>
            <a:ext cx="288001" cy="288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Resultado de imagen para visto bueno simbolo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64493" t="8854" r="8465" b="63782"/>
          <a:stretch/>
        </p:blipFill>
        <p:spPr bwMode="auto">
          <a:xfrm>
            <a:off x="7323908" y="5829169"/>
            <a:ext cx="288001"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007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p:cNvGraphicFramePr>
            <a:graphicFrameLocks noGrp="1"/>
          </p:cNvGraphicFramePr>
          <p:nvPr>
            <p:ph idx="1"/>
            <p:extLst>
              <p:ext uri="{D42A27DB-BD31-4B8C-83A1-F6EECF244321}">
                <p14:modId xmlns:p14="http://schemas.microsoft.com/office/powerpoint/2010/main" val="942525857"/>
              </p:ext>
            </p:extLst>
          </p:nvPr>
        </p:nvGraphicFramePr>
        <p:xfrm>
          <a:off x="115910" y="721216"/>
          <a:ext cx="11075831" cy="6040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sp>
        <p:nvSpPr>
          <p:cNvPr id="6" name="CuadroTexto 5"/>
          <p:cNvSpPr txBox="1"/>
          <p:nvPr/>
        </p:nvSpPr>
        <p:spPr>
          <a:xfrm>
            <a:off x="-3" y="128789"/>
            <a:ext cx="6768000" cy="608821"/>
          </a:xfrm>
          <a:prstGeom prst="rect">
            <a:avLst/>
          </a:prstGeom>
        </p:spPr>
        <p:txBody>
          <a:bodyPr vert="horz" lIns="91440" tIns="45720" rIns="91440" bIns="45720" rtlCol="0" anchor="ctr">
            <a:norm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smtClean="0"/>
              <a:t>VALIDACIÓN DE </a:t>
            </a:r>
            <a:r>
              <a:rPr lang="es-ES" dirty="0"/>
              <a:t>DATOS ALFANUMÉRICOS</a:t>
            </a:r>
          </a:p>
        </p:txBody>
      </p:sp>
    </p:spTree>
    <p:extLst>
      <p:ext uri="{BB962C8B-B14F-4D97-AF65-F5344CB8AC3E}">
        <p14:creationId xmlns:p14="http://schemas.microsoft.com/office/powerpoint/2010/main" val="20123816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áfico 13"/>
          <p:cNvGraphicFramePr/>
          <p:nvPr>
            <p:extLst>
              <p:ext uri="{D42A27DB-BD31-4B8C-83A1-F6EECF244321}">
                <p14:modId xmlns:p14="http://schemas.microsoft.com/office/powerpoint/2010/main" val="786846767"/>
              </p:ext>
            </p:extLst>
          </p:nvPr>
        </p:nvGraphicFramePr>
        <p:xfrm>
          <a:off x="-1" y="1169610"/>
          <a:ext cx="11268000" cy="4824000"/>
        </p:xfrm>
        <a:graphic>
          <a:graphicData uri="http://schemas.openxmlformats.org/drawingml/2006/chart">
            <c:chart xmlns:c="http://schemas.openxmlformats.org/drawingml/2006/chart" xmlns:r="http://schemas.openxmlformats.org/officeDocument/2006/relationships" r:id="rId2"/>
          </a:graphicData>
        </a:graphic>
      </p:graphicFrame>
      <p:sp>
        <p:nvSpPr>
          <p:cNvPr id="11" name="CuadroTexto 10"/>
          <p:cNvSpPr txBox="1"/>
          <p:nvPr/>
        </p:nvSpPr>
        <p:spPr>
          <a:xfrm>
            <a:off x="1668000" y="737610"/>
            <a:ext cx="8856000" cy="432000"/>
          </a:xfrm>
          <a:prstGeom prst="rect">
            <a:avLst/>
          </a:prstGeom>
          <a:noFill/>
        </p:spPr>
        <p:txBody>
          <a:bodyPr wrap="square" rtlCol="0">
            <a:spAutoFit/>
          </a:bodyPr>
          <a:lstStyle>
            <a:defPPr>
              <a:defRPr lang="es-ES"/>
            </a:defPPr>
            <a:lvl1pPr algn="ctr">
              <a:defRPr sz="2000" b="1">
                <a:latin typeface="Times New Roman" panose="02020603050405020304" pitchFamily="18" charset="0"/>
                <a:cs typeface="Times New Roman" panose="02020603050405020304" pitchFamily="18" charset="0"/>
              </a:defRPr>
            </a:lvl1pPr>
          </a:lstStyle>
          <a:p>
            <a:r>
              <a:rPr lang="es-ES" b="0" i="1" dirty="0"/>
              <a:t>Validación de datos de ozono troposférico del año 2014 en la estación de Carapungo</a:t>
            </a:r>
          </a:p>
        </p:txBody>
      </p:sp>
      <p:graphicFrame>
        <p:nvGraphicFramePr>
          <p:cNvPr id="15" name="Gráfico 14"/>
          <p:cNvGraphicFramePr/>
          <p:nvPr>
            <p:extLst>
              <p:ext uri="{D42A27DB-BD31-4B8C-83A1-F6EECF244321}">
                <p14:modId xmlns:p14="http://schemas.microsoft.com/office/powerpoint/2010/main" val="1500026656"/>
              </p:ext>
            </p:extLst>
          </p:nvPr>
        </p:nvGraphicFramePr>
        <p:xfrm>
          <a:off x="0" y="1169610"/>
          <a:ext cx="11268000" cy="482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Marcador de contenido 2"/>
          <p:cNvGraphicFramePr>
            <a:graphicFrameLocks noGrp="1"/>
          </p:cNvGraphicFramePr>
          <p:nvPr>
            <p:ph idx="1"/>
            <p:extLst>
              <p:ext uri="{D42A27DB-BD31-4B8C-83A1-F6EECF244321}">
                <p14:modId xmlns:p14="http://schemas.microsoft.com/office/powerpoint/2010/main" val="3989713829"/>
              </p:ext>
            </p:extLst>
          </p:nvPr>
        </p:nvGraphicFramePr>
        <p:xfrm>
          <a:off x="77272" y="6065950"/>
          <a:ext cx="11160000" cy="7176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sp>
        <p:nvSpPr>
          <p:cNvPr id="13" name="CuadroTexto 12"/>
          <p:cNvSpPr txBox="1"/>
          <p:nvPr/>
        </p:nvSpPr>
        <p:spPr>
          <a:xfrm>
            <a:off x="-3" y="128789"/>
            <a:ext cx="6768000" cy="608821"/>
          </a:xfrm>
          <a:prstGeom prst="rect">
            <a:avLst/>
          </a:prstGeom>
        </p:spPr>
        <p:txBody>
          <a:bodyPr vert="horz" lIns="91440" tIns="45720" rIns="91440" bIns="45720" rtlCol="0" anchor="ctr">
            <a:norm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smtClean="0"/>
              <a:t>VALIDACIÓN DE </a:t>
            </a:r>
            <a:r>
              <a:rPr lang="es-ES" dirty="0"/>
              <a:t>DATOS ALFANUMÉRICOS</a:t>
            </a:r>
          </a:p>
        </p:txBody>
      </p:sp>
      <p:pic>
        <p:nvPicPr>
          <p:cNvPr id="2" name="Imagen 1"/>
          <p:cNvPicPr>
            <a:picLocks noChangeAspect="1"/>
          </p:cNvPicPr>
          <p:nvPr/>
        </p:nvPicPr>
        <p:blipFill>
          <a:blip r:embed="rId9"/>
          <a:stretch>
            <a:fillRect/>
          </a:stretch>
        </p:blipFill>
        <p:spPr>
          <a:xfrm>
            <a:off x="0" y="1169610"/>
            <a:ext cx="11268000" cy="4819893"/>
          </a:xfrm>
          <a:prstGeom prst="rect">
            <a:avLst/>
          </a:prstGeom>
        </p:spPr>
      </p:pic>
      <p:pic>
        <p:nvPicPr>
          <p:cNvPr id="7" name="Imagen 6"/>
          <p:cNvPicPr>
            <a:picLocks noChangeAspect="1"/>
          </p:cNvPicPr>
          <p:nvPr/>
        </p:nvPicPr>
        <p:blipFill>
          <a:blip r:embed="rId10"/>
          <a:stretch>
            <a:fillRect/>
          </a:stretch>
        </p:blipFill>
        <p:spPr>
          <a:xfrm>
            <a:off x="0" y="1167557"/>
            <a:ext cx="11268000" cy="4824000"/>
          </a:xfrm>
          <a:prstGeom prst="rect">
            <a:avLst/>
          </a:prstGeom>
        </p:spPr>
      </p:pic>
      <p:graphicFrame>
        <p:nvGraphicFramePr>
          <p:cNvPr id="18" name="Gráfico 17"/>
          <p:cNvGraphicFramePr>
            <a:graphicFrameLocks/>
          </p:cNvGraphicFramePr>
          <p:nvPr>
            <p:extLst>
              <p:ext uri="{D42A27DB-BD31-4B8C-83A1-F6EECF244321}">
                <p14:modId xmlns:p14="http://schemas.microsoft.com/office/powerpoint/2010/main" val="960591533"/>
              </p:ext>
            </p:extLst>
          </p:nvPr>
        </p:nvGraphicFramePr>
        <p:xfrm>
          <a:off x="0" y="1167557"/>
          <a:ext cx="11268003" cy="4824000"/>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81878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Graphic spid="14" grpId="1">
        <p:bldAsOne/>
      </p:bldGraphic>
      <p:bldGraphic spid="15" grpId="0">
        <p:bldAsOne/>
      </p:bldGraphic>
      <p:bldGraphic spid="15" grpId="1">
        <p:bldAsOne/>
      </p:bldGraphic>
      <p:bldGraphic spid="18"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nvPr>
        </p:nvGraphicFramePr>
        <p:xfrm>
          <a:off x="3951666" y="3645266"/>
          <a:ext cx="7896898" cy="770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n 12"/>
          <p:cNvPicPr/>
          <p:nvPr/>
        </p:nvPicPr>
        <p:blipFill rotWithShape="1">
          <a:blip r:embed="rId7" cstate="print">
            <a:extLst>
              <a:ext uri="{28A0092B-C50C-407E-A947-70E740481C1C}">
                <a14:useLocalDpi xmlns:a14="http://schemas.microsoft.com/office/drawing/2010/main" val="0"/>
              </a:ext>
            </a:extLst>
          </a:blip>
          <a:srcRect b="3047"/>
          <a:stretch/>
        </p:blipFill>
        <p:spPr bwMode="auto">
          <a:xfrm>
            <a:off x="13252" y="1190375"/>
            <a:ext cx="11268000" cy="5581486"/>
          </a:xfrm>
          <a:prstGeom prst="rect">
            <a:avLst/>
          </a:prstGeom>
          <a:noFill/>
          <a:ln w="9525">
            <a:noFill/>
          </a:ln>
        </p:spPr>
      </p:pic>
      <p:sp>
        <p:nvSpPr>
          <p:cNvPr id="2" name="CuadroTexto 1"/>
          <p:cNvSpPr txBox="1"/>
          <p:nvPr/>
        </p:nvSpPr>
        <p:spPr>
          <a:xfrm>
            <a:off x="3103252" y="737610"/>
            <a:ext cx="6012000" cy="400110"/>
          </a:xfrm>
          <a:prstGeom prst="rect">
            <a:avLst/>
          </a:prstGeom>
          <a:noFill/>
        </p:spPr>
        <p:txBody>
          <a:bodyPr wrap="square" rtlCol="0" anchor="ctr">
            <a:spAutoFit/>
          </a:bodyPr>
          <a:lstStyle>
            <a:defPPr>
              <a:defRPr lang="es-ES"/>
            </a:defPPr>
            <a:lvl1pPr algn="ctr">
              <a:defRPr sz="2000" b="1">
                <a:latin typeface="Times New Roman" panose="02020603050405020304" pitchFamily="18" charset="0"/>
                <a:cs typeface="Times New Roman" panose="02020603050405020304" pitchFamily="18" charset="0"/>
              </a:defRPr>
            </a:lvl1pPr>
          </a:lstStyle>
          <a:p>
            <a:r>
              <a:rPr lang="es-ES" dirty="0" smtClean="0"/>
              <a:t>CORRECCIÓN GEOMÉTRICA Y TOPOGRÁFICA</a:t>
            </a:r>
            <a:endParaRPr lang="es-ES" dirty="0"/>
          </a:p>
        </p:txBody>
      </p:sp>
      <p:sp>
        <p:nvSpPr>
          <p:cNvPr id="6"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sp>
        <p:nvSpPr>
          <p:cNvPr id="7" name="CuadroTexto 6"/>
          <p:cNvSpPr txBox="1"/>
          <p:nvPr/>
        </p:nvSpPr>
        <p:spPr>
          <a:xfrm>
            <a:off x="-3" y="128789"/>
            <a:ext cx="8064000"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smtClean="0"/>
              <a:t>PRE-PROCESAMIENTO DE IMÁGENES SATELITALES</a:t>
            </a:r>
            <a:endParaRPr lang="es-ES" dirty="0"/>
          </a:p>
        </p:txBody>
      </p:sp>
    </p:spTree>
    <p:extLst>
      <p:ext uri="{BB962C8B-B14F-4D97-AF65-F5344CB8AC3E}">
        <p14:creationId xmlns:p14="http://schemas.microsoft.com/office/powerpoint/2010/main" val="28750543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nvPr>
        </p:nvGraphicFramePr>
        <p:xfrm>
          <a:off x="3951666" y="3645266"/>
          <a:ext cx="7896898" cy="770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uadroTexto 9"/>
          <p:cNvSpPr txBox="1"/>
          <p:nvPr/>
        </p:nvSpPr>
        <p:spPr>
          <a:xfrm>
            <a:off x="4051267" y="735437"/>
            <a:ext cx="4104000" cy="360000"/>
          </a:xfrm>
          <a:prstGeom prst="rect">
            <a:avLst/>
          </a:prstGeom>
          <a:noFill/>
        </p:spPr>
        <p:txBody>
          <a:bodyPr wrap="square" rtlCol="0" anchor="ctr">
            <a:spAutoFit/>
          </a:bodyPr>
          <a:lstStyle>
            <a:defPPr>
              <a:defRPr lang="es-ES"/>
            </a:defPPr>
            <a:lvl1pPr algn="ctr">
              <a:defRPr sz="2000" b="1">
                <a:latin typeface="Times New Roman" panose="02020603050405020304" pitchFamily="18" charset="0"/>
                <a:cs typeface="Times New Roman" panose="02020603050405020304" pitchFamily="18" charset="0"/>
              </a:defRPr>
            </a:lvl1pPr>
          </a:lstStyle>
          <a:p>
            <a:r>
              <a:rPr lang="es-ES" dirty="0" smtClean="0"/>
              <a:t>CORRECCIÓN RADIOMÉTRICA</a:t>
            </a:r>
            <a:endParaRPr lang="es-ES" dirty="0"/>
          </a:p>
        </p:txBody>
      </p:sp>
      <p:pic>
        <p:nvPicPr>
          <p:cNvPr id="14" name="Imagen 13"/>
          <p:cNvPicPr/>
          <p:nvPr/>
        </p:nvPicPr>
        <p:blipFill rotWithShape="1">
          <a:blip r:embed="rId7">
            <a:extLst>
              <a:ext uri="{28A0092B-C50C-407E-A947-70E740481C1C}">
                <a14:useLocalDpi xmlns:a14="http://schemas.microsoft.com/office/drawing/2010/main" val="0"/>
              </a:ext>
            </a:extLst>
          </a:blip>
          <a:srcRect l="626" t="849" r="345"/>
          <a:stretch/>
        </p:blipFill>
        <p:spPr bwMode="auto">
          <a:xfrm>
            <a:off x="6103267" y="1247054"/>
            <a:ext cx="4339346" cy="5148776"/>
          </a:xfrm>
          <a:prstGeom prst="rect">
            <a:avLst/>
          </a:prstGeom>
          <a:noFill/>
          <a:ln>
            <a:solidFill>
              <a:schemeClr val="bg1"/>
            </a:solidFill>
          </a:ln>
          <a:extLst>
            <a:ext uri="{53640926-AAD7-44D8-BBD7-CCE9431645EC}">
              <a14:shadowObscured xmlns:a14="http://schemas.microsoft.com/office/drawing/2010/main"/>
            </a:ext>
          </a:extLst>
        </p:spPr>
      </p:pic>
      <p:pic>
        <p:nvPicPr>
          <p:cNvPr id="15" name="Imagen 14"/>
          <p:cNvPicPr/>
          <p:nvPr/>
        </p:nvPicPr>
        <p:blipFill rotWithShape="1">
          <a:blip r:embed="rId8">
            <a:extLst>
              <a:ext uri="{28A0092B-C50C-407E-A947-70E740481C1C}">
                <a14:useLocalDpi xmlns:a14="http://schemas.microsoft.com/office/drawing/2010/main" val="0"/>
              </a:ext>
            </a:extLst>
          </a:blip>
          <a:srcRect l="506" r="537"/>
          <a:stretch/>
        </p:blipFill>
        <p:spPr bwMode="auto">
          <a:xfrm>
            <a:off x="810498" y="1247053"/>
            <a:ext cx="4374260" cy="5148777"/>
          </a:xfrm>
          <a:prstGeom prst="rect">
            <a:avLst/>
          </a:prstGeom>
          <a:noFill/>
          <a:ln>
            <a:solidFill>
              <a:schemeClr val="bg1"/>
            </a:solidFill>
          </a:ln>
          <a:extLst>
            <a:ext uri="{53640926-AAD7-44D8-BBD7-CCE9431645EC}">
              <a14:shadowObscured xmlns:a14="http://schemas.microsoft.com/office/drawing/2010/main"/>
            </a:ext>
          </a:extLst>
        </p:spPr>
      </p:pic>
      <p:sp>
        <p:nvSpPr>
          <p:cNvPr id="16" name="CuadroTexto 15"/>
          <p:cNvSpPr txBox="1"/>
          <p:nvPr/>
        </p:nvSpPr>
        <p:spPr>
          <a:xfrm>
            <a:off x="1576598" y="6395830"/>
            <a:ext cx="2689650" cy="400110"/>
          </a:xfrm>
          <a:prstGeom prst="rect">
            <a:avLst/>
          </a:prstGeom>
          <a:noFill/>
        </p:spPr>
        <p:txBody>
          <a:bodyPr wrap="square" rtlCol="0">
            <a:spAutoFit/>
          </a:bodyPr>
          <a:lstStyle/>
          <a:p>
            <a:pPr algn="ctr"/>
            <a:r>
              <a:rPr lang="es-ES" sz="2000" dirty="0" smtClean="0">
                <a:latin typeface="Times New Roman" panose="02020603050405020304" pitchFamily="18" charset="0"/>
                <a:cs typeface="Times New Roman" panose="02020603050405020304" pitchFamily="18" charset="0"/>
              </a:rPr>
              <a:t>Bandas multiespectrales</a:t>
            </a:r>
            <a:endParaRPr lang="es-ES" sz="2000" dirty="0">
              <a:latin typeface="Times New Roman" panose="02020603050405020304" pitchFamily="18" charset="0"/>
              <a:cs typeface="Times New Roman" panose="02020603050405020304" pitchFamily="18" charset="0"/>
            </a:endParaRPr>
          </a:p>
        </p:txBody>
      </p:sp>
      <p:sp>
        <p:nvSpPr>
          <p:cNvPr id="17" name="CuadroTexto 16"/>
          <p:cNvSpPr txBox="1"/>
          <p:nvPr/>
        </p:nvSpPr>
        <p:spPr>
          <a:xfrm>
            <a:off x="7310254" y="6395830"/>
            <a:ext cx="1925372" cy="400110"/>
          </a:xfrm>
          <a:prstGeom prst="rect">
            <a:avLst/>
          </a:prstGeom>
          <a:noFill/>
        </p:spPr>
        <p:txBody>
          <a:bodyPr wrap="square" rtlCol="0">
            <a:spAutoFit/>
          </a:bodyPr>
          <a:lstStyle/>
          <a:p>
            <a:pPr algn="ctr"/>
            <a:r>
              <a:rPr lang="es-ES" sz="2000" dirty="0" smtClean="0">
                <a:latin typeface="Times New Roman" panose="02020603050405020304" pitchFamily="18" charset="0"/>
                <a:cs typeface="Times New Roman" panose="02020603050405020304" pitchFamily="18" charset="0"/>
              </a:rPr>
              <a:t>Bandas térmicas</a:t>
            </a:r>
            <a:endParaRPr lang="es-ES" sz="2000" dirty="0">
              <a:latin typeface="Times New Roman" panose="02020603050405020304" pitchFamily="18" charset="0"/>
              <a:cs typeface="Times New Roman" panose="02020603050405020304" pitchFamily="18" charset="0"/>
            </a:endParaRPr>
          </a:p>
        </p:txBody>
      </p:sp>
      <p:sp>
        <p:nvSpPr>
          <p:cNvPr id="9"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sp>
        <p:nvSpPr>
          <p:cNvPr id="11" name="CuadroTexto 10"/>
          <p:cNvSpPr txBox="1"/>
          <p:nvPr/>
        </p:nvSpPr>
        <p:spPr>
          <a:xfrm>
            <a:off x="-3" y="128789"/>
            <a:ext cx="8064000"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smtClean="0"/>
              <a:t>PRE-PROCESAMIENTO DE IMÁGENES SATELITALES</a:t>
            </a:r>
            <a:endParaRPr lang="es-ES" dirty="0"/>
          </a:p>
        </p:txBody>
      </p:sp>
    </p:spTree>
    <p:extLst>
      <p:ext uri="{BB962C8B-B14F-4D97-AF65-F5344CB8AC3E}">
        <p14:creationId xmlns:p14="http://schemas.microsoft.com/office/powerpoint/2010/main" val="38886852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nvPr>
        </p:nvGraphicFramePr>
        <p:xfrm>
          <a:off x="3951666" y="3645266"/>
          <a:ext cx="7896898" cy="770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https://scontent.fuio1-1.fna.fbcdn.net/v/t35.0-12/23730599_927927947358150_1829509231_o.png?oh=411fcfcaa757a3c5850d94804fa13cfd&amp;oe=5A11F9FA"/>
          <p:cNvPicPr>
            <a:picLocks noChangeAspect="1" noChangeArrowheads="1"/>
          </p:cNvPicPr>
          <p:nvPr/>
        </p:nvPicPr>
        <p:blipFill rotWithShape="1">
          <a:blip r:embed="rId7">
            <a:extLst>
              <a:ext uri="{28A0092B-C50C-407E-A947-70E740481C1C}">
                <a14:useLocalDpi xmlns:a14="http://schemas.microsoft.com/office/drawing/2010/main" val="0"/>
              </a:ext>
            </a:extLst>
          </a:blip>
          <a:srcRect l="36264" t="13992" r="36510" b="13322"/>
          <a:stretch/>
        </p:blipFill>
        <p:spPr bwMode="auto">
          <a:xfrm>
            <a:off x="37279" y="1248012"/>
            <a:ext cx="3715716" cy="558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aphicFrame>
        <p:nvGraphicFramePr>
          <p:cNvPr id="4" name="Tabla 3"/>
          <p:cNvGraphicFramePr>
            <a:graphicFrameLocks noGrp="1"/>
          </p:cNvGraphicFramePr>
          <p:nvPr>
            <p:extLst>
              <p:ext uri="{D42A27DB-BD31-4B8C-83A1-F6EECF244321}">
                <p14:modId xmlns:p14="http://schemas.microsoft.com/office/powerpoint/2010/main" val="633383150"/>
              </p:ext>
            </p:extLst>
          </p:nvPr>
        </p:nvGraphicFramePr>
        <p:xfrm>
          <a:off x="3854342" y="2006008"/>
          <a:ext cx="3492000" cy="4233892"/>
        </p:xfrm>
        <a:graphic>
          <a:graphicData uri="http://schemas.openxmlformats.org/drawingml/2006/table">
            <a:tbl>
              <a:tblPr firstRow="1" firstCol="1" bandRow="1">
                <a:tableStyleId>{5940675A-B579-460E-94D1-54222C63F5DA}</a:tableStyleId>
              </a:tblPr>
              <a:tblGrid>
                <a:gridCol w="1139153"/>
                <a:gridCol w="783997"/>
                <a:gridCol w="784425"/>
                <a:gridCol w="784425"/>
              </a:tblGrid>
              <a:tr h="396000">
                <a:tc rowSpan="2">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BANDA</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gridSpan="3">
                  <a:txBody>
                    <a:bodyPr/>
                    <a:lstStyle/>
                    <a:p>
                      <a:pPr algn="ctr">
                        <a:lnSpc>
                          <a:spcPct val="115000"/>
                        </a:lnSpc>
                        <a:spcAft>
                          <a:spcPts val="0"/>
                        </a:spcAft>
                      </a:pPr>
                      <a:r>
                        <a:rPr lang="es-EC" sz="1600" b="1" dirty="0">
                          <a:effectLst/>
                          <a:latin typeface="Times New Roman" panose="02020603050405020304" pitchFamily="18" charset="0"/>
                          <a:cs typeface="Times New Roman" panose="02020603050405020304" pitchFamily="18" charset="0"/>
                        </a:rPr>
                        <a:t>FECHA</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r>
              <a:tr h="1065892">
                <a:tc vMerge="1">
                  <a:txBody>
                    <a:bodyPr/>
                    <a:lstStyle/>
                    <a:p>
                      <a:endParaRPr lang="es-ES"/>
                    </a:p>
                  </a:txBody>
                  <a:tcPr/>
                </a:tc>
                <a:tc>
                  <a:txBody>
                    <a:bodyPr/>
                    <a:lstStyle/>
                    <a:p>
                      <a:pPr algn="ctr">
                        <a:lnSpc>
                          <a:spcPct val="115000"/>
                        </a:lnSpc>
                        <a:spcAft>
                          <a:spcPts val="0"/>
                        </a:spcAft>
                      </a:pPr>
                      <a:r>
                        <a:rPr lang="es-EC" sz="1600" b="0" i="1" dirty="0">
                          <a:effectLst/>
                          <a:latin typeface="Times New Roman" panose="02020603050405020304" pitchFamily="18" charset="0"/>
                          <a:cs typeface="Times New Roman" panose="02020603050405020304" pitchFamily="18" charset="0"/>
                        </a:rPr>
                        <a:t>21/06/2013</a:t>
                      </a:r>
                      <a:endParaRPr lang="es-ES" sz="16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600" b="0" i="1" dirty="0">
                          <a:effectLst/>
                          <a:latin typeface="Times New Roman" panose="02020603050405020304" pitchFamily="18" charset="0"/>
                          <a:cs typeface="Times New Roman" panose="02020603050405020304" pitchFamily="18" charset="0"/>
                        </a:rPr>
                        <a:t>26/07/2014</a:t>
                      </a:r>
                      <a:endParaRPr lang="es-ES" sz="16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600" b="0" i="1" dirty="0">
                          <a:effectLst/>
                          <a:latin typeface="Times New Roman" panose="02020603050405020304" pitchFamily="18" charset="0"/>
                          <a:cs typeface="Times New Roman" panose="02020603050405020304" pitchFamily="18" charset="0"/>
                        </a:rPr>
                        <a:t>11/06/2015</a:t>
                      </a:r>
                      <a:endParaRPr lang="es-ES" sz="16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vert="vert2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96000">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B1: </a:t>
                      </a:r>
                      <a:r>
                        <a:rPr lang="es-EC" sz="1450" dirty="0" err="1">
                          <a:effectLst/>
                          <a:latin typeface="Times New Roman" panose="02020603050405020304" pitchFamily="18" charset="0"/>
                          <a:cs typeface="Times New Roman" panose="02020603050405020304" pitchFamily="18" charset="0"/>
                        </a:rPr>
                        <a:t>Coastal</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0,063813</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0,058830</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0,063720</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96000">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B2: Blue</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0,044395</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0,045177</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0,046342</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96000">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B3: Green</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0,023205</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0,022416</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0,023171</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96000">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B4: Red</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a:effectLst/>
                          <a:latin typeface="Times New Roman" panose="02020603050405020304" pitchFamily="18" charset="0"/>
                          <a:cs typeface="Times New Roman" panose="02020603050405020304" pitchFamily="18" charset="0"/>
                        </a:rPr>
                        <a:t>0,011602</a:t>
                      </a:r>
                      <a:endParaRPr lang="es-ES" sz="145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0,011195</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0,011585</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96000">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B5: NIR</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a:effectLst/>
                          <a:latin typeface="Times New Roman" panose="02020603050405020304" pitchFamily="18" charset="0"/>
                          <a:cs typeface="Times New Roman" panose="02020603050405020304" pitchFamily="18" charset="0"/>
                        </a:rPr>
                        <a:t>0,005801</a:t>
                      </a:r>
                      <a:endParaRPr lang="es-ES" sz="145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0,005729</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0,005793</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96000">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B6: SWIR 1</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a:effectLst/>
                          <a:latin typeface="Times New Roman" panose="02020603050405020304" pitchFamily="18" charset="0"/>
                          <a:cs typeface="Times New Roman" panose="02020603050405020304" pitchFamily="18" charset="0"/>
                        </a:rPr>
                        <a:t>0,005801</a:t>
                      </a:r>
                      <a:endParaRPr lang="es-ES" sz="145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0,005729</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0,005793</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96000">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B7: SWIR 2</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0,005801</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0,005302</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450" dirty="0">
                          <a:effectLst/>
                          <a:latin typeface="Times New Roman" panose="02020603050405020304" pitchFamily="18" charset="0"/>
                          <a:cs typeface="Times New Roman" panose="02020603050405020304" pitchFamily="18" charset="0"/>
                        </a:rPr>
                        <a:t>0,005377</a:t>
                      </a:r>
                      <a:endParaRPr lang="es-ES" sz="14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pic>
        <p:nvPicPr>
          <p:cNvPr id="10" name="Imagen 9"/>
          <p:cNvPicPr/>
          <p:nvPr/>
        </p:nvPicPr>
        <p:blipFill rotWithShape="1">
          <a:blip r:embed="rId8"/>
          <a:srcRect l="34820" t="14711" r="50111" b="43372"/>
          <a:stretch/>
        </p:blipFill>
        <p:spPr bwMode="auto">
          <a:xfrm>
            <a:off x="7438194" y="1245223"/>
            <a:ext cx="3813813" cy="5515514"/>
          </a:xfrm>
          <a:prstGeom prst="rect">
            <a:avLst/>
          </a:prstGeom>
          <a:ln w="9525" cap="flat" cmpd="sng" algn="ctr">
            <a:solidFill>
              <a:schemeClr val="bg1"/>
            </a:solidFill>
            <a:prstDash val="solid"/>
            <a:round/>
            <a:headEnd type="none" w="med" len="med"/>
            <a:tailEnd type="none" w="med" len="med"/>
          </a:ln>
          <a:effectLst>
            <a:softEdge rad="31750"/>
          </a:effectLst>
          <a:extLst>
            <a:ext uri="{53640926-AAD7-44D8-BBD7-CCE9431645EC}">
              <a14:shadowObscured xmlns:a14="http://schemas.microsoft.com/office/drawing/2010/main"/>
            </a:ext>
          </a:extLst>
        </p:spPr>
      </p:pic>
      <p:sp>
        <p:nvSpPr>
          <p:cNvPr id="8"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sp>
        <p:nvSpPr>
          <p:cNvPr id="9" name="CuadroTexto 8"/>
          <p:cNvSpPr txBox="1"/>
          <p:nvPr/>
        </p:nvSpPr>
        <p:spPr>
          <a:xfrm>
            <a:off x="-3" y="128789"/>
            <a:ext cx="8064000"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smtClean="0"/>
              <a:t>PRE-PROCESAMIENTO DE IMÁGENES SATELITALES</a:t>
            </a:r>
            <a:endParaRPr lang="es-ES" dirty="0"/>
          </a:p>
        </p:txBody>
      </p:sp>
      <p:sp>
        <p:nvSpPr>
          <p:cNvPr id="11" name="CuadroTexto 10"/>
          <p:cNvSpPr txBox="1"/>
          <p:nvPr/>
        </p:nvSpPr>
        <p:spPr>
          <a:xfrm>
            <a:off x="3162373" y="733098"/>
            <a:ext cx="5868000" cy="400110"/>
          </a:xfrm>
          <a:prstGeom prst="rect">
            <a:avLst/>
          </a:prstGeom>
          <a:noFill/>
        </p:spPr>
        <p:txBody>
          <a:bodyPr wrap="square" rtlCol="0" anchor="ctr">
            <a:spAutoFit/>
          </a:bodyPr>
          <a:lstStyle>
            <a:defPPr>
              <a:defRPr lang="es-ES"/>
            </a:defPPr>
            <a:lvl1pPr algn="ctr">
              <a:defRPr sz="2000" b="1">
                <a:latin typeface="Times New Roman" panose="02020603050405020304" pitchFamily="18" charset="0"/>
                <a:cs typeface="Times New Roman" panose="02020603050405020304" pitchFamily="18" charset="0"/>
              </a:defRPr>
            </a:lvl1pPr>
          </a:lstStyle>
          <a:p>
            <a:r>
              <a:rPr lang="es-ES" dirty="0" smtClean="0"/>
              <a:t>CORRECCIÓN ATMOSFÉRICA DE BANDAS MS</a:t>
            </a:r>
            <a:endParaRPr lang="es-ES" dirty="0"/>
          </a:p>
        </p:txBody>
      </p:sp>
    </p:spTree>
    <p:extLst>
      <p:ext uri="{BB962C8B-B14F-4D97-AF65-F5344CB8AC3E}">
        <p14:creationId xmlns:p14="http://schemas.microsoft.com/office/powerpoint/2010/main" val="30891426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smtClean="0">
                <a:ln w="0"/>
                <a:solidFill>
                  <a:schemeClr val="bg2"/>
                </a:solidFill>
                <a:effectLst>
                  <a:innerShdw blurRad="63500" dist="50800" dir="13500000">
                    <a:srgbClr val="000000">
                      <a:alpha val="50000"/>
                    </a:srgbClr>
                  </a:innerShdw>
                </a:effectLst>
              </a:rPr>
              <a:t>PROBLEMA</a:t>
            </a:r>
            <a:endParaRPr lang="es-ES" sz="4000" b="1" spc="50" dirty="0">
              <a:ln w="0"/>
              <a:solidFill>
                <a:schemeClr val="bg2"/>
              </a:solidFill>
              <a:effectLst>
                <a:innerShdw blurRad="63500" dist="50800" dir="13500000">
                  <a:srgbClr val="000000">
                    <a:alpha val="50000"/>
                  </a:srgbClr>
                </a:innerShdw>
              </a:effectLst>
            </a:endParaRPr>
          </a:p>
        </p:txBody>
      </p:sp>
      <p:pic>
        <p:nvPicPr>
          <p:cNvPr id="33" name="Marcador de contenido 6" descr="Recorte de pantalla"/>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t="452"/>
          <a:stretch/>
        </p:blipFill>
        <p:spPr>
          <a:xfrm>
            <a:off x="6246423" y="36846"/>
            <a:ext cx="4909245" cy="6489162"/>
          </a:xfrm>
          <a:prstGeom prst="rect">
            <a:avLst/>
          </a:prstGeom>
          <a:ln w="12700" cap="sq">
            <a:solidFill>
              <a:schemeClr val="tx1"/>
            </a:solidFill>
            <a:prstDash val="solid"/>
            <a:miter lim="800000"/>
          </a:ln>
          <a:effectLst/>
        </p:spPr>
      </p:pic>
      <p:sp>
        <p:nvSpPr>
          <p:cNvPr id="34" name="CuadroTexto 33"/>
          <p:cNvSpPr txBox="1"/>
          <p:nvPr/>
        </p:nvSpPr>
        <p:spPr>
          <a:xfrm>
            <a:off x="6248540" y="6526008"/>
            <a:ext cx="4881370" cy="307777"/>
          </a:xfrm>
          <a:prstGeom prst="rect">
            <a:avLst/>
          </a:prstGeom>
          <a:noFill/>
        </p:spPr>
        <p:txBody>
          <a:bodyPr wrap="square" rtlCol="0">
            <a:spAutoFit/>
          </a:bodyPr>
          <a:lstStyle/>
          <a:p>
            <a:pPr algn="ctr"/>
            <a:r>
              <a:rPr lang="es-419" sz="1400" b="1" dirty="0" smtClean="0">
                <a:latin typeface="+mj-lt"/>
              </a:rPr>
              <a:t>Figura 1</a:t>
            </a:r>
            <a:r>
              <a:rPr lang="es-419" sz="1400" dirty="0" smtClean="0">
                <a:latin typeface="+mj-lt"/>
              </a:rPr>
              <a:t>. Estaciones de monitoreo de la REMMAQ</a:t>
            </a:r>
            <a:endParaRPr lang="es-ES" sz="1400" dirty="0">
              <a:latin typeface="+mj-lt"/>
            </a:endParaRPr>
          </a:p>
        </p:txBody>
      </p:sp>
      <p:pic>
        <p:nvPicPr>
          <p:cNvPr id="9" name="Picture 2" descr="http://cdn.mediospublicos.ec/eltelegrafo/k2-cache/items/cache/aaafa376c9080015bc19ba6bdd96d10c_XL.jpg"/>
          <p:cNvPicPr>
            <a:picLocks noChangeAspect="1" noChangeArrowheads="1"/>
          </p:cNvPicPr>
          <p:nvPr/>
        </p:nvPicPr>
        <p:blipFill rotWithShape="1">
          <a:blip r:embed="rId4">
            <a:extLst>
              <a:ext uri="{28A0092B-C50C-407E-A947-70E740481C1C}">
                <a14:useLocalDpi xmlns:a14="http://schemas.microsoft.com/office/drawing/2010/main" val="0"/>
              </a:ext>
            </a:extLst>
          </a:blip>
          <a:srcRect t="20400"/>
          <a:stretch/>
        </p:blipFill>
        <p:spPr bwMode="auto">
          <a:xfrm>
            <a:off x="-4444" y="4594280"/>
            <a:ext cx="6096000" cy="22602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www.eluniverso.com/sites/default/files/fotos/2017/08/dscn86811.jpg"/>
          <p:cNvPicPr>
            <a:picLocks noChangeAspect="1" noChangeArrowheads="1"/>
          </p:cNvPicPr>
          <p:nvPr/>
        </p:nvPicPr>
        <p:blipFill rotWithShape="1">
          <a:blip r:embed="rId5">
            <a:extLst>
              <a:ext uri="{28A0092B-C50C-407E-A947-70E740481C1C}">
                <a14:useLocalDpi xmlns:a14="http://schemas.microsoft.com/office/drawing/2010/main" val="0"/>
              </a:ext>
            </a:extLst>
          </a:blip>
          <a:srcRect l="2166" t="36302" r="8661" b="26160"/>
          <a:stretch/>
        </p:blipFill>
        <p:spPr bwMode="auto">
          <a:xfrm>
            <a:off x="0" y="2897746"/>
            <a:ext cx="6096000" cy="19245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elcomercio.com/files/article_main/uploads/2016/05/29/574b2bc901f36.jpeg"/>
          <p:cNvPicPr>
            <a:picLocks noChangeAspect="1" noChangeArrowheads="1"/>
          </p:cNvPicPr>
          <p:nvPr/>
        </p:nvPicPr>
        <p:blipFill rotWithShape="1">
          <a:blip r:embed="rId6">
            <a:extLst>
              <a:ext uri="{28A0092B-C50C-407E-A947-70E740481C1C}">
                <a14:useLocalDpi xmlns:a14="http://schemas.microsoft.com/office/drawing/2010/main" val="0"/>
              </a:ext>
            </a:extLst>
          </a:blip>
          <a:srcRect t="9000"/>
          <a:stretch/>
        </p:blipFill>
        <p:spPr bwMode="auto">
          <a:xfrm>
            <a:off x="-4444" y="0"/>
            <a:ext cx="6100444" cy="3084101"/>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p:cNvSpPr txBox="1"/>
          <p:nvPr/>
        </p:nvSpPr>
        <p:spPr>
          <a:xfrm>
            <a:off x="0" y="6609576"/>
            <a:ext cx="1836000" cy="252000"/>
          </a:xfrm>
          <a:prstGeom prst="rect">
            <a:avLst/>
          </a:prstGeom>
          <a:solidFill>
            <a:schemeClr val="bg1"/>
          </a:solidFill>
        </p:spPr>
        <p:txBody>
          <a:bodyPr wrap="square" rtlCol="0">
            <a:spAutoFit/>
          </a:bodyPr>
          <a:lstStyle/>
          <a:p>
            <a:pPr algn="ctr"/>
            <a:r>
              <a:rPr lang="es-419" sz="1200" dirty="0" smtClean="0"/>
              <a:t>Fuente: El Universo, 2015.</a:t>
            </a:r>
            <a:endParaRPr lang="es-ES" sz="1200" dirty="0"/>
          </a:p>
        </p:txBody>
      </p:sp>
      <p:sp>
        <p:nvSpPr>
          <p:cNvPr id="36" name="CuadroTexto 35"/>
          <p:cNvSpPr txBox="1"/>
          <p:nvPr/>
        </p:nvSpPr>
        <p:spPr>
          <a:xfrm>
            <a:off x="-8888" y="4569965"/>
            <a:ext cx="1836000" cy="252000"/>
          </a:xfrm>
          <a:prstGeom prst="rect">
            <a:avLst/>
          </a:prstGeom>
          <a:solidFill>
            <a:schemeClr val="bg1"/>
          </a:solidFill>
        </p:spPr>
        <p:txBody>
          <a:bodyPr wrap="square" rtlCol="0">
            <a:spAutoFit/>
          </a:bodyPr>
          <a:lstStyle/>
          <a:p>
            <a:pPr algn="ctr"/>
            <a:r>
              <a:rPr lang="es-419" sz="1200" dirty="0" smtClean="0"/>
              <a:t>Fuente: El Universo, 2017.</a:t>
            </a:r>
            <a:endParaRPr lang="es-ES" sz="1200" dirty="0"/>
          </a:p>
        </p:txBody>
      </p:sp>
      <p:sp>
        <p:nvSpPr>
          <p:cNvPr id="37" name="CuadroTexto 36"/>
          <p:cNvSpPr txBox="1"/>
          <p:nvPr/>
        </p:nvSpPr>
        <p:spPr>
          <a:xfrm>
            <a:off x="-8889" y="2835677"/>
            <a:ext cx="1908000" cy="252000"/>
          </a:xfrm>
          <a:prstGeom prst="rect">
            <a:avLst/>
          </a:prstGeom>
          <a:solidFill>
            <a:schemeClr val="bg1"/>
          </a:solidFill>
        </p:spPr>
        <p:txBody>
          <a:bodyPr wrap="square" rtlCol="0">
            <a:spAutoFit/>
          </a:bodyPr>
          <a:lstStyle/>
          <a:p>
            <a:pPr algn="ctr"/>
            <a:r>
              <a:rPr lang="es-419" sz="1200" dirty="0" smtClean="0"/>
              <a:t>Fuente: El Comercio, 2016.</a:t>
            </a:r>
            <a:endParaRPr lang="es-ES" sz="1200" dirty="0"/>
          </a:p>
        </p:txBody>
      </p:sp>
    </p:spTree>
    <p:extLst>
      <p:ext uri="{BB962C8B-B14F-4D97-AF65-F5344CB8AC3E}">
        <p14:creationId xmlns:p14="http://schemas.microsoft.com/office/powerpoint/2010/main" val="28921059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3054373" y="736348"/>
            <a:ext cx="6084000" cy="399600"/>
          </a:xfrm>
          <a:prstGeom prst="rect">
            <a:avLst/>
          </a:prstGeom>
          <a:noFill/>
        </p:spPr>
        <p:txBody>
          <a:bodyPr wrap="square" rtlCol="0" anchor="ctr">
            <a:spAutoFit/>
          </a:bodyPr>
          <a:lstStyle>
            <a:defPPr>
              <a:defRPr lang="es-ES"/>
            </a:defPPr>
            <a:lvl1pPr algn="ctr">
              <a:defRPr sz="2000" b="1">
                <a:latin typeface="Times New Roman" panose="02020603050405020304" pitchFamily="18" charset="0"/>
                <a:cs typeface="Times New Roman" panose="02020603050405020304" pitchFamily="18" charset="0"/>
              </a:defRPr>
            </a:lvl1pPr>
          </a:lstStyle>
          <a:p>
            <a:r>
              <a:rPr lang="es-ES" dirty="0" smtClean="0"/>
              <a:t>CORRECCIÓN ATMOSFÉRICA DE BANDAS TIRS</a:t>
            </a:r>
            <a:endParaRPr lang="es-ES" dirty="0"/>
          </a:p>
        </p:txBody>
      </p:sp>
      <p:graphicFrame>
        <p:nvGraphicFramePr>
          <p:cNvPr id="3" name="Diagrama 2"/>
          <p:cNvGraphicFramePr/>
          <p:nvPr>
            <p:extLst/>
          </p:nvPr>
        </p:nvGraphicFramePr>
        <p:xfrm>
          <a:off x="3951666" y="3645266"/>
          <a:ext cx="7896898" cy="770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upo 3"/>
          <p:cNvGrpSpPr/>
          <p:nvPr/>
        </p:nvGrpSpPr>
        <p:grpSpPr>
          <a:xfrm>
            <a:off x="106015" y="1305413"/>
            <a:ext cx="4951664" cy="5463348"/>
            <a:chOff x="106015" y="1305413"/>
            <a:chExt cx="4951664" cy="5463348"/>
          </a:xfrm>
        </p:grpSpPr>
        <p:pic>
          <p:nvPicPr>
            <p:cNvPr id="8" name="Imagen 7"/>
            <p:cNvPicPr/>
            <p:nvPr/>
          </p:nvPicPr>
          <p:blipFill rotWithShape="1">
            <a:blip r:embed="rId7">
              <a:extLst>
                <a:ext uri="{28A0092B-C50C-407E-A947-70E740481C1C}">
                  <a14:useLocalDpi xmlns:a14="http://schemas.microsoft.com/office/drawing/2010/main" val="0"/>
                </a:ext>
              </a:extLst>
            </a:blip>
            <a:srcRect t="-1" r="-1110" b="736"/>
            <a:stretch/>
          </p:blipFill>
          <p:spPr bwMode="auto">
            <a:xfrm>
              <a:off x="106015" y="1305413"/>
              <a:ext cx="4951664" cy="5463348"/>
            </a:xfrm>
            <a:prstGeom prst="rect">
              <a:avLst/>
            </a:prstGeom>
            <a:noFill/>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sp>
          <p:nvSpPr>
            <p:cNvPr id="6" name="Elipse 5"/>
            <p:cNvSpPr/>
            <p:nvPr/>
          </p:nvSpPr>
          <p:spPr>
            <a:xfrm>
              <a:off x="2156034" y="2783796"/>
              <a:ext cx="1171979" cy="5151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p:cNvSpPr/>
            <p:nvPr/>
          </p:nvSpPr>
          <p:spPr>
            <a:xfrm>
              <a:off x="2598835" y="5223544"/>
              <a:ext cx="1171979" cy="5151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7" name="Tabla 6"/>
          <p:cNvGraphicFramePr>
            <a:graphicFrameLocks noGrp="1"/>
          </p:cNvGraphicFramePr>
          <p:nvPr>
            <p:extLst>
              <p:ext uri="{D42A27DB-BD31-4B8C-83A1-F6EECF244321}">
                <p14:modId xmlns:p14="http://schemas.microsoft.com/office/powerpoint/2010/main" val="891902762"/>
              </p:ext>
            </p:extLst>
          </p:nvPr>
        </p:nvGraphicFramePr>
        <p:xfrm>
          <a:off x="5233680" y="4790359"/>
          <a:ext cx="5904001" cy="1980000"/>
        </p:xfrm>
        <a:graphic>
          <a:graphicData uri="http://schemas.openxmlformats.org/drawingml/2006/table">
            <a:tbl>
              <a:tblPr firstRow="1" firstCol="1" bandRow="1">
                <a:tableStyleId>{5940675A-B579-460E-94D1-54222C63F5DA}</a:tableStyleId>
              </a:tblPr>
              <a:tblGrid>
                <a:gridCol w="2665657"/>
                <a:gridCol w="1079448"/>
                <a:gridCol w="1079448"/>
                <a:gridCol w="1079448"/>
              </a:tblGrid>
              <a:tr h="396000">
                <a:tc rowSpan="2">
                  <a:txBody>
                    <a:bodyPr/>
                    <a:lstStyle/>
                    <a:p>
                      <a:pPr algn="ctr">
                        <a:lnSpc>
                          <a:spcPct val="115000"/>
                        </a:lnSpc>
                        <a:spcAft>
                          <a:spcPts val="0"/>
                        </a:spcAft>
                      </a:pPr>
                      <a:r>
                        <a:rPr lang="es-EC" sz="1800" b="1" dirty="0">
                          <a:effectLst/>
                          <a:latin typeface="Times New Roman" panose="02020603050405020304" pitchFamily="18" charset="0"/>
                          <a:cs typeface="Times New Roman" panose="02020603050405020304" pitchFamily="18" charset="0"/>
                        </a:rPr>
                        <a:t>PARÁMETRO</a:t>
                      </a:r>
                      <a:endParaRPr lang="es-E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gridSpan="3">
                  <a:txBody>
                    <a:bodyPr/>
                    <a:lstStyle/>
                    <a:p>
                      <a:pPr algn="ctr">
                        <a:lnSpc>
                          <a:spcPct val="115000"/>
                        </a:lnSpc>
                        <a:spcAft>
                          <a:spcPts val="0"/>
                        </a:spcAft>
                      </a:pPr>
                      <a:r>
                        <a:rPr lang="es-EC" sz="1800" b="1" dirty="0">
                          <a:effectLst/>
                          <a:latin typeface="Times New Roman" panose="02020603050405020304" pitchFamily="18" charset="0"/>
                          <a:cs typeface="Times New Roman" panose="02020603050405020304" pitchFamily="18" charset="0"/>
                        </a:rPr>
                        <a:t>FECHA</a:t>
                      </a:r>
                      <a:endParaRPr lang="es-E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r>
              <a:tr h="396000">
                <a:tc vMerge="1">
                  <a:txBody>
                    <a:bodyPr/>
                    <a:lstStyle/>
                    <a:p>
                      <a:endParaRPr lang="es-ES"/>
                    </a:p>
                  </a:txBody>
                  <a:tcPr/>
                </a:tc>
                <a:tc>
                  <a:txBody>
                    <a:bodyPr/>
                    <a:lstStyle/>
                    <a:p>
                      <a:pPr algn="ctr">
                        <a:lnSpc>
                          <a:spcPct val="115000"/>
                        </a:lnSpc>
                        <a:spcAft>
                          <a:spcPts val="0"/>
                        </a:spcAft>
                      </a:pPr>
                      <a:r>
                        <a:rPr lang="es-EC" sz="1600" b="0" i="1" dirty="0">
                          <a:effectLst/>
                          <a:latin typeface="Times New Roman" panose="02020603050405020304" pitchFamily="18" charset="0"/>
                          <a:cs typeface="Times New Roman" panose="02020603050405020304" pitchFamily="18" charset="0"/>
                        </a:rPr>
                        <a:t>21/06/2013</a:t>
                      </a:r>
                      <a:endParaRPr lang="es-ES" sz="16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600" b="0" i="1" dirty="0">
                          <a:effectLst/>
                          <a:latin typeface="Times New Roman" panose="02020603050405020304" pitchFamily="18" charset="0"/>
                          <a:cs typeface="Times New Roman" panose="02020603050405020304" pitchFamily="18" charset="0"/>
                        </a:rPr>
                        <a:t>26/07/2014</a:t>
                      </a:r>
                      <a:endParaRPr lang="es-ES" sz="16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600" b="0" i="1" dirty="0">
                          <a:effectLst/>
                          <a:latin typeface="Times New Roman" panose="02020603050405020304" pitchFamily="18" charset="0"/>
                          <a:cs typeface="Times New Roman" panose="02020603050405020304" pitchFamily="18" charset="0"/>
                        </a:rPr>
                        <a:t>11/06/2015</a:t>
                      </a:r>
                      <a:endParaRPr lang="es-ES" sz="16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96000">
                <a:tc>
                  <a:txBody>
                    <a:bodyPr/>
                    <a:lstStyle/>
                    <a:p>
                      <a:pPr algn="ctr">
                        <a:lnSpc>
                          <a:spcPct val="115000"/>
                        </a:lnSpc>
                        <a:spcAft>
                          <a:spcPts val="0"/>
                        </a:spcAft>
                      </a:pPr>
                      <a:r>
                        <a:rPr lang="es-EC" sz="1650" dirty="0">
                          <a:effectLst/>
                          <a:latin typeface="Times New Roman" panose="02020603050405020304" pitchFamily="18" charset="0"/>
                          <a:cs typeface="Times New Roman" panose="02020603050405020304" pitchFamily="18" charset="0"/>
                        </a:rPr>
                        <a:t>Transmitancia (τ)</a:t>
                      </a:r>
                      <a:endParaRPr lang="es-ES" sz="16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650">
                          <a:effectLst/>
                          <a:latin typeface="Times New Roman" panose="02020603050405020304" pitchFamily="18" charset="0"/>
                          <a:cs typeface="Times New Roman" panose="02020603050405020304" pitchFamily="18" charset="0"/>
                        </a:rPr>
                        <a:t>0,43</a:t>
                      </a:r>
                      <a:endParaRPr lang="es-ES" sz="165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650" dirty="0">
                          <a:effectLst/>
                          <a:latin typeface="Times New Roman" panose="02020603050405020304" pitchFamily="18" charset="0"/>
                          <a:cs typeface="Times New Roman" panose="02020603050405020304" pitchFamily="18" charset="0"/>
                        </a:rPr>
                        <a:t>0,48</a:t>
                      </a:r>
                      <a:endParaRPr lang="es-ES" sz="16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650" dirty="0">
                          <a:effectLst/>
                          <a:latin typeface="Times New Roman" panose="02020603050405020304" pitchFamily="18" charset="0"/>
                          <a:cs typeface="Times New Roman" panose="02020603050405020304" pitchFamily="18" charset="0"/>
                        </a:rPr>
                        <a:t>0,38</a:t>
                      </a:r>
                      <a:endParaRPr lang="es-ES" sz="16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96000">
                <a:tc>
                  <a:txBody>
                    <a:bodyPr/>
                    <a:lstStyle/>
                    <a:p>
                      <a:pPr algn="ctr">
                        <a:lnSpc>
                          <a:spcPct val="115000"/>
                        </a:lnSpc>
                        <a:spcAft>
                          <a:spcPts val="0"/>
                        </a:spcAft>
                      </a:pPr>
                      <a:r>
                        <a:rPr lang="es-EC" sz="1650" dirty="0">
                          <a:effectLst/>
                          <a:latin typeface="Times New Roman" panose="02020603050405020304" pitchFamily="18" charset="0"/>
                          <a:cs typeface="Times New Roman" panose="02020603050405020304" pitchFamily="18" charset="0"/>
                        </a:rPr>
                        <a:t>Radiancia ascendente (L↑)</a:t>
                      </a:r>
                      <a:endParaRPr lang="es-ES" sz="16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650" dirty="0">
                          <a:effectLst/>
                          <a:latin typeface="Times New Roman" panose="02020603050405020304" pitchFamily="18" charset="0"/>
                          <a:cs typeface="Times New Roman" panose="02020603050405020304" pitchFamily="18" charset="0"/>
                        </a:rPr>
                        <a:t>4,67</a:t>
                      </a:r>
                      <a:endParaRPr lang="es-ES" sz="16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650" dirty="0">
                          <a:effectLst/>
                          <a:latin typeface="Times New Roman" panose="02020603050405020304" pitchFamily="18" charset="0"/>
                          <a:cs typeface="Times New Roman" panose="02020603050405020304" pitchFamily="18" charset="0"/>
                        </a:rPr>
                        <a:t>4,26</a:t>
                      </a:r>
                      <a:endParaRPr lang="es-ES" sz="16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650" dirty="0">
                          <a:effectLst/>
                          <a:latin typeface="Times New Roman" panose="02020603050405020304" pitchFamily="18" charset="0"/>
                          <a:cs typeface="Times New Roman" panose="02020603050405020304" pitchFamily="18" charset="0"/>
                        </a:rPr>
                        <a:t>4,97</a:t>
                      </a:r>
                      <a:endParaRPr lang="es-ES" sz="16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96000">
                <a:tc>
                  <a:txBody>
                    <a:bodyPr/>
                    <a:lstStyle/>
                    <a:p>
                      <a:pPr algn="ctr">
                        <a:lnSpc>
                          <a:spcPct val="115000"/>
                        </a:lnSpc>
                        <a:spcAft>
                          <a:spcPts val="0"/>
                        </a:spcAft>
                      </a:pPr>
                      <a:r>
                        <a:rPr lang="es-EC" sz="1650" dirty="0">
                          <a:effectLst/>
                          <a:latin typeface="Times New Roman" panose="02020603050405020304" pitchFamily="18" charset="0"/>
                          <a:cs typeface="Times New Roman" panose="02020603050405020304" pitchFamily="18" charset="0"/>
                        </a:rPr>
                        <a:t>Radiancia descendente (L↓)</a:t>
                      </a:r>
                      <a:endParaRPr lang="es-ES" sz="16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650" dirty="0">
                          <a:effectLst/>
                          <a:latin typeface="Times New Roman" panose="02020603050405020304" pitchFamily="18" charset="0"/>
                          <a:cs typeface="Times New Roman" panose="02020603050405020304" pitchFamily="18" charset="0"/>
                        </a:rPr>
                        <a:t>6,70</a:t>
                      </a:r>
                      <a:endParaRPr lang="es-ES" sz="16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650" dirty="0">
                          <a:effectLst/>
                          <a:latin typeface="Times New Roman" panose="02020603050405020304" pitchFamily="18" charset="0"/>
                          <a:cs typeface="Times New Roman" panose="02020603050405020304" pitchFamily="18" charset="0"/>
                        </a:rPr>
                        <a:t>6,27</a:t>
                      </a:r>
                      <a:endParaRPr lang="es-ES" sz="16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650" dirty="0">
                          <a:effectLst/>
                          <a:latin typeface="Times New Roman" panose="02020603050405020304" pitchFamily="18" charset="0"/>
                          <a:cs typeface="Times New Roman" panose="02020603050405020304" pitchFamily="18" charset="0"/>
                        </a:rPr>
                        <a:t>7,12</a:t>
                      </a:r>
                      <a:endParaRPr lang="es-ES" sz="16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12" name="Rectángulo 11"/>
              <p:cNvSpPr/>
              <p:nvPr/>
            </p:nvSpPr>
            <p:spPr>
              <a:xfrm>
                <a:off x="5627293" y="1512674"/>
                <a:ext cx="5132815" cy="461665"/>
              </a:xfrm>
              <a:prstGeom prst="rect">
                <a:avLst/>
              </a:prstGeom>
              <a:noFill/>
              <a:ln>
                <a:solidFill>
                  <a:schemeClr val="bg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400" i="1" smtClean="0">
                              <a:solidFill>
                                <a:schemeClr val="bg1">
                                  <a:lumMod val="10000"/>
                                </a:schemeClr>
                              </a:solidFill>
                              <a:latin typeface="Cambria Math" panose="02040503050406030204" pitchFamily="18" charset="0"/>
                            </a:rPr>
                          </m:ctrlPr>
                        </m:sSubPr>
                        <m:e>
                          <m:r>
                            <a:rPr lang="es-ES" sz="2400" i="1">
                              <a:solidFill>
                                <a:schemeClr val="bg1">
                                  <a:lumMod val="10000"/>
                                </a:schemeClr>
                              </a:solidFill>
                              <a:latin typeface="Cambria Math" panose="02040503050406030204" pitchFamily="18" charset="0"/>
                            </a:rPr>
                            <m:t>𝐿</m:t>
                          </m:r>
                        </m:e>
                        <m:sub>
                          <m:r>
                            <a:rPr lang="es-ES" sz="2400" i="1">
                              <a:solidFill>
                                <a:schemeClr val="bg1">
                                  <a:lumMod val="10000"/>
                                </a:schemeClr>
                              </a:solidFill>
                              <a:latin typeface="Cambria Math" panose="02040503050406030204" pitchFamily="18" charset="0"/>
                            </a:rPr>
                            <m:t>𝑇𝑂𝐴</m:t>
                          </m:r>
                        </m:sub>
                      </m:sSub>
                      <m:r>
                        <a:rPr lang="es-ES" sz="2400" i="0">
                          <a:solidFill>
                            <a:schemeClr val="bg1">
                              <a:lumMod val="10000"/>
                            </a:schemeClr>
                          </a:solidFill>
                          <a:latin typeface="Cambria Math" panose="02040503050406030204" pitchFamily="18" charset="0"/>
                        </a:rPr>
                        <m:t>=</m:t>
                      </m:r>
                      <m:r>
                        <a:rPr lang="es-ES" sz="2400" i="1">
                          <a:solidFill>
                            <a:schemeClr val="bg1">
                              <a:lumMod val="10000"/>
                            </a:schemeClr>
                          </a:solidFill>
                          <a:latin typeface="Cambria Math" panose="02040503050406030204" pitchFamily="18" charset="0"/>
                        </a:rPr>
                        <m:t>𝜏</m:t>
                      </m:r>
                      <m:r>
                        <a:rPr lang="es-ES" sz="2400" i="0">
                          <a:solidFill>
                            <a:schemeClr val="bg1">
                              <a:lumMod val="10000"/>
                            </a:schemeClr>
                          </a:solidFill>
                          <a:latin typeface="Cambria Math" panose="02040503050406030204" pitchFamily="18" charset="0"/>
                        </a:rPr>
                        <m:t>∗</m:t>
                      </m:r>
                      <m:r>
                        <a:rPr lang="es-ES" sz="2400" i="1">
                          <a:solidFill>
                            <a:schemeClr val="bg1">
                              <a:lumMod val="10000"/>
                            </a:schemeClr>
                          </a:solidFill>
                          <a:latin typeface="Cambria Math" panose="02040503050406030204" pitchFamily="18" charset="0"/>
                        </a:rPr>
                        <m:t>𝜀</m:t>
                      </m:r>
                      <m:r>
                        <a:rPr lang="es-ES" sz="2400" i="0">
                          <a:solidFill>
                            <a:schemeClr val="bg1">
                              <a:lumMod val="10000"/>
                            </a:schemeClr>
                          </a:solidFill>
                          <a:latin typeface="Cambria Math" panose="02040503050406030204" pitchFamily="18" charset="0"/>
                        </a:rPr>
                        <m:t>∗</m:t>
                      </m:r>
                      <m:sSub>
                        <m:sSubPr>
                          <m:ctrlPr>
                            <a:rPr lang="es-ES" sz="2400" i="1">
                              <a:solidFill>
                                <a:schemeClr val="bg1">
                                  <a:lumMod val="10000"/>
                                </a:schemeClr>
                              </a:solidFill>
                              <a:latin typeface="Cambria Math" panose="02040503050406030204" pitchFamily="18" charset="0"/>
                            </a:rPr>
                          </m:ctrlPr>
                        </m:sSubPr>
                        <m:e>
                          <m:r>
                            <a:rPr lang="es-ES" sz="2400" i="1">
                              <a:solidFill>
                                <a:schemeClr val="bg1">
                                  <a:lumMod val="10000"/>
                                </a:schemeClr>
                              </a:solidFill>
                              <a:latin typeface="Cambria Math" panose="02040503050406030204" pitchFamily="18" charset="0"/>
                            </a:rPr>
                            <m:t>𝐿</m:t>
                          </m:r>
                        </m:e>
                        <m:sub>
                          <m:r>
                            <a:rPr lang="es-ES" sz="2400" i="1">
                              <a:solidFill>
                                <a:schemeClr val="bg1">
                                  <a:lumMod val="10000"/>
                                </a:schemeClr>
                              </a:solidFill>
                              <a:latin typeface="Cambria Math" panose="02040503050406030204" pitchFamily="18" charset="0"/>
                            </a:rPr>
                            <m:t>𝜆</m:t>
                          </m:r>
                        </m:sub>
                      </m:sSub>
                      <m:r>
                        <a:rPr lang="es-ES" sz="2400" i="0">
                          <a:solidFill>
                            <a:schemeClr val="bg1">
                              <a:lumMod val="10000"/>
                            </a:schemeClr>
                          </a:solidFill>
                          <a:latin typeface="Cambria Math" panose="02040503050406030204" pitchFamily="18" charset="0"/>
                        </a:rPr>
                        <m:t>+</m:t>
                      </m:r>
                      <m:sSub>
                        <m:sSubPr>
                          <m:ctrlPr>
                            <a:rPr lang="es-ES" sz="2400" i="1">
                              <a:solidFill>
                                <a:schemeClr val="bg1">
                                  <a:lumMod val="10000"/>
                                </a:schemeClr>
                              </a:solidFill>
                              <a:latin typeface="Cambria Math" panose="02040503050406030204" pitchFamily="18" charset="0"/>
                            </a:rPr>
                          </m:ctrlPr>
                        </m:sSubPr>
                        <m:e>
                          <m:r>
                            <a:rPr lang="es-ES" sz="2400" i="1">
                              <a:solidFill>
                                <a:schemeClr val="bg1">
                                  <a:lumMod val="10000"/>
                                </a:schemeClr>
                              </a:solidFill>
                              <a:latin typeface="Cambria Math" panose="02040503050406030204" pitchFamily="18" charset="0"/>
                            </a:rPr>
                            <m:t>𝐿</m:t>
                          </m:r>
                        </m:e>
                        <m:sub>
                          <m:r>
                            <a:rPr lang="es-ES" sz="2400" i="0">
                              <a:solidFill>
                                <a:schemeClr val="bg1">
                                  <a:lumMod val="10000"/>
                                </a:schemeClr>
                              </a:solidFill>
                              <a:latin typeface="Cambria Math" panose="02040503050406030204" pitchFamily="18" charset="0"/>
                            </a:rPr>
                            <m:t>↑</m:t>
                          </m:r>
                        </m:sub>
                      </m:sSub>
                      <m:r>
                        <a:rPr lang="es-ES" sz="2400" i="0">
                          <a:solidFill>
                            <a:schemeClr val="bg1">
                              <a:lumMod val="10000"/>
                            </a:schemeClr>
                          </a:solidFill>
                          <a:latin typeface="Cambria Math" panose="02040503050406030204" pitchFamily="18" charset="0"/>
                        </a:rPr>
                        <m:t>+</m:t>
                      </m:r>
                      <m:r>
                        <a:rPr lang="es-ES" sz="2400" i="1">
                          <a:solidFill>
                            <a:schemeClr val="bg1">
                              <a:lumMod val="10000"/>
                            </a:schemeClr>
                          </a:solidFill>
                          <a:latin typeface="Cambria Math" panose="02040503050406030204" pitchFamily="18" charset="0"/>
                        </a:rPr>
                        <m:t>𝜏</m:t>
                      </m:r>
                      <m:d>
                        <m:dPr>
                          <m:ctrlPr>
                            <a:rPr lang="es-ES" sz="2400" i="1">
                              <a:solidFill>
                                <a:schemeClr val="bg1">
                                  <a:lumMod val="10000"/>
                                </a:schemeClr>
                              </a:solidFill>
                              <a:latin typeface="Cambria Math" panose="02040503050406030204" pitchFamily="18" charset="0"/>
                            </a:rPr>
                          </m:ctrlPr>
                        </m:dPr>
                        <m:e>
                          <m:r>
                            <a:rPr lang="es-ES" sz="2400" i="0">
                              <a:solidFill>
                                <a:schemeClr val="bg1">
                                  <a:lumMod val="10000"/>
                                </a:schemeClr>
                              </a:solidFill>
                              <a:latin typeface="Cambria Math" panose="02040503050406030204" pitchFamily="18" charset="0"/>
                            </a:rPr>
                            <m:t>1−</m:t>
                          </m:r>
                          <m:r>
                            <a:rPr lang="es-ES" sz="2400" i="1">
                              <a:solidFill>
                                <a:schemeClr val="bg1">
                                  <a:lumMod val="10000"/>
                                </a:schemeClr>
                              </a:solidFill>
                              <a:latin typeface="Cambria Math" panose="02040503050406030204" pitchFamily="18" charset="0"/>
                            </a:rPr>
                            <m:t>𝜀</m:t>
                          </m:r>
                        </m:e>
                      </m:d>
                      <m:r>
                        <a:rPr lang="es-ES" sz="2400" i="0">
                          <a:solidFill>
                            <a:schemeClr val="bg1">
                              <a:lumMod val="10000"/>
                            </a:schemeClr>
                          </a:solidFill>
                          <a:latin typeface="Cambria Math" panose="02040503050406030204" pitchFamily="18" charset="0"/>
                        </a:rPr>
                        <m:t>∗</m:t>
                      </m:r>
                      <m:sSub>
                        <m:sSubPr>
                          <m:ctrlPr>
                            <a:rPr lang="es-ES" sz="2400" i="1">
                              <a:solidFill>
                                <a:schemeClr val="bg1">
                                  <a:lumMod val="10000"/>
                                </a:schemeClr>
                              </a:solidFill>
                              <a:latin typeface="Cambria Math" panose="02040503050406030204" pitchFamily="18" charset="0"/>
                            </a:rPr>
                          </m:ctrlPr>
                        </m:sSubPr>
                        <m:e>
                          <m:r>
                            <a:rPr lang="es-ES" sz="2400" i="1">
                              <a:solidFill>
                                <a:schemeClr val="bg1">
                                  <a:lumMod val="10000"/>
                                </a:schemeClr>
                              </a:solidFill>
                              <a:latin typeface="Cambria Math" panose="02040503050406030204" pitchFamily="18" charset="0"/>
                            </a:rPr>
                            <m:t>𝐿</m:t>
                          </m:r>
                        </m:e>
                        <m:sub>
                          <m:r>
                            <a:rPr lang="es-ES" sz="2400" i="0">
                              <a:solidFill>
                                <a:schemeClr val="bg1">
                                  <a:lumMod val="10000"/>
                                </a:schemeClr>
                              </a:solidFill>
                              <a:latin typeface="Cambria Math" panose="02040503050406030204" pitchFamily="18" charset="0"/>
                            </a:rPr>
                            <m:t>↓</m:t>
                          </m:r>
                        </m:sub>
                      </m:sSub>
                    </m:oMath>
                  </m:oMathPara>
                </a14:m>
                <a:endParaRPr lang="es-ES" sz="2400" dirty="0">
                  <a:solidFill>
                    <a:schemeClr val="bg1">
                      <a:lumMod val="10000"/>
                    </a:schemeClr>
                  </a:solidFill>
                </a:endParaRPr>
              </a:p>
            </p:txBody>
          </p:sp>
        </mc:Choice>
        <mc:Fallback xmlns="">
          <p:sp>
            <p:nvSpPr>
              <p:cNvPr id="12" name="Rectángulo 11"/>
              <p:cNvSpPr>
                <a:spLocks noRot="1" noChangeAspect="1" noMove="1" noResize="1" noEditPoints="1" noAdjustHandles="1" noChangeArrowheads="1" noChangeShapeType="1" noTextEdit="1"/>
              </p:cNvSpPr>
              <p:nvPr/>
            </p:nvSpPr>
            <p:spPr>
              <a:xfrm>
                <a:off x="5627293" y="1512674"/>
                <a:ext cx="5132815" cy="461665"/>
              </a:xfrm>
              <a:prstGeom prst="rect">
                <a:avLst/>
              </a:prstGeom>
              <a:blipFill rotWithShape="0">
                <a:blip r:embed="rId8"/>
                <a:stretch>
                  <a:fillRect b="-3846"/>
                </a:stretch>
              </a:blipFill>
              <a:ln>
                <a:solidFill>
                  <a:schemeClr val="bg1"/>
                </a:solid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5241700" y="2351065"/>
                <a:ext cx="5904000" cy="2457981"/>
              </a:xfrm>
              <a:prstGeom prst="rect">
                <a:avLst/>
              </a:prstGeom>
            </p:spPr>
            <p:txBody>
              <a:bodyPr wrap="square" anchor="ctr">
                <a:spAutoFit/>
              </a:bodyPr>
              <a:lstStyle/>
              <a:p>
                <a:pPr marL="540385">
                  <a:lnSpc>
                    <a:spcPct val="150000"/>
                  </a:lnSpc>
                </a:pPr>
                <a14:m>
                  <m:oMath xmlns:m="http://schemas.openxmlformats.org/officeDocument/2006/math">
                    <m:sSub>
                      <m:sSubPr>
                        <m:ctrlPr>
                          <a:rPr lang="es-ES" sz="2100" i="1">
                            <a:latin typeface="Cambria Math" panose="02040503050406030204" pitchFamily="18" charset="0"/>
                          </a:rPr>
                        </m:ctrlPr>
                      </m:sSubPr>
                      <m:e>
                        <m:r>
                          <a:rPr lang="es-EC" sz="2100" i="1">
                            <a:latin typeface="Cambria Math" panose="02040503050406030204" pitchFamily="18" charset="0"/>
                          </a:rPr>
                          <m:t>𝐿</m:t>
                        </m:r>
                      </m:e>
                      <m:sub>
                        <m:r>
                          <a:rPr lang="es-EC" sz="2100" i="1">
                            <a:latin typeface="Cambria Math" panose="02040503050406030204" pitchFamily="18" charset="0"/>
                          </a:rPr>
                          <m:t>𝜆</m:t>
                        </m:r>
                        <m:r>
                          <a:rPr lang="es-EC" sz="2100" i="1">
                            <a:latin typeface="Cambria Math" panose="02040503050406030204" pitchFamily="18" charset="0"/>
                          </a:rPr>
                          <m:t> </m:t>
                        </m:r>
                      </m:sub>
                    </m:sSub>
                  </m:oMath>
                </a14:m>
                <a:r>
                  <a:rPr lang="es-EC" sz="2100" dirty="0"/>
                  <a:t>= Valor de Radiancia de las bandas térmicas</a:t>
                </a:r>
                <a:endParaRPr lang="es-ES" sz="2100" dirty="0"/>
              </a:p>
              <a:p>
                <a:pPr marL="540385">
                  <a:lnSpc>
                    <a:spcPct val="150000"/>
                  </a:lnSpc>
                </a:pPr>
                <a14:m>
                  <m:oMath xmlns:m="http://schemas.openxmlformats.org/officeDocument/2006/math">
                    <m:sSub>
                      <m:sSubPr>
                        <m:ctrlPr>
                          <a:rPr lang="es-ES" sz="2100" i="1">
                            <a:latin typeface="Cambria Math" panose="02040503050406030204" pitchFamily="18" charset="0"/>
                          </a:rPr>
                        </m:ctrlPr>
                      </m:sSubPr>
                      <m:e>
                        <m:r>
                          <a:rPr lang="es-EC" sz="2100" i="1">
                            <a:latin typeface="Cambria Math" panose="02040503050406030204" pitchFamily="18" charset="0"/>
                          </a:rPr>
                          <m:t>𝐿</m:t>
                        </m:r>
                      </m:e>
                      <m:sub>
                        <m:r>
                          <a:rPr lang="es-EC" sz="2100" i="1">
                            <a:latin typeface="Cambria Math" panose="02040503050406030204" pitchFamily="18" charset="0"/>
                          </a:rPr>
                          <m:t>↑</m:t>
                        </m:r>
                      </m:sub>
                    </m:sSub>
                    <m:r>
                      <a:rPr lang="es-EC" sz="2100">
                        <a:latin typeface="Cambria Math" panose="02040503050406030204" pitchFamily="18" charset="0"/>
                      </a:rPr>
                      <m:t> </m:t>
                    </m:r>
                  </m:oMath>
                </a14:m>
                <a:r>
                  <a:rPr lang="es-EC" sz="2100" dirty="0"/>
                  <a:t>= Valor de la radiancia ascendente</a:t>
                </a:r>
                <a:endParaRPr lang="es-ES" sz="2100" dirty="0"/>
              </a:p>
              <a:p>
                <a:pPr marL="540385">
                  <a:lnSpc>
                    <a:spcPct val="150000"/>
                  </a:lnSpc>
                </a:pPr>
                <a14:m>
                  <m:oMath xmlns:m="http://schemas.openxmlformats.org/officeDocument/2006/math">
                    <m:sSub>
                      <m:sSubPr>
                        <m:ctrlPr>
                          <a:rPr lang="es-ES" sz="2100" i="1">
                            <a:latin typeface="Cambria Math" panose="02040503050406030204" pitchFamily="18" charset="0"/>
                          </a:rPr>
                        </m:ctrlPr>
                      </m:sSubPr>
                      <m:e>
                        <m:r>
                          <a:rPr lang="es-EC" sz="2100" i="1">
                            <a:latin typeface="Cambria Math" panose="02040503050406030204" pitchFamily="18" charset="0"/>
                          </a:rPr>
                          <m:t>𝐿</m:t>
                        </m:r>
                      </m:e>
                      <m:sub>
                        <m:r>
                          <a:rPr lang="es-EC" sz="2100" i="1">
                            <a:latin typeface="Cambria Math" panose="02040503050406030204" pitchFamily="18" charset="0"/>
                          </a:rPr>
                          <m:t>↓</m:t>
                        </m:r>
                      </m:sub>
                    </m:sSub>
                    <m:r>
                      <a:rPr lang="es-EC" sz="2100">
                        <a:latin typeface="Cambria Math" panose="02040503050406030204" pitchFamily="18" charset="0"/>
                      </a:rPr>
                      <m:t> </m:t>
                    </m:r>
                  </m:oMath>
                </a14:m>
                <a:r>
                  <a:rPr lang="es-EC" sz="2100" dirty="0"/>
                  <a:t>= Valor de la radiancia descendente</a:t>
                </a:r>
                <a:endParaRPr lang="es-ES" sz="2100" dirty="0"/>
              </a:p>
              <a:p>
                <a:pPr marL="540385">
                  <a:lnSpc>
                    <a:spcPct val="150000"/>
                  </a:lnSpc>
                </a:pPr>
                <a14:m>
                  <m:oMath xmlns:m="http://schemas.openxmlformats.org/officeDocument/2006/math">
                    <m:r>
                      <a:rPr lang="es-EC" sz="2100" i="1">
                        <a:latin typeface="Cambria Math" panose="02040503050406030204" pitchFamily="18" charset="0"/>
                      </a:rPr>
                      <m:t>𝜏</m:t>
                    </m:r>
                    <m:r>
                      <a:rPr lang="es-EC" sz="2100">
                        <a:latin typeface="Cambria Math" panose="02040503050406030204" pitchFamily="18" charset="0"/>
                      </a:rPr>
                      <m:t> </m:t>
                    </m:r>
                  </m:oMath>
                </a14:m>
                <a:r>
                  <a:rPr lang="es-EC" sz="2100" dirty="0"/>
                  <a:t>= Transmitancia</a:t>
                </a:r>
                <a:endParaRPr lang="es-ES" sz="2100" dirty="0"/>
              </a:p>
              <a:p>
                <a:pPr marL="540385">
                  <a:lnSpc>
                    <a:spcPct val="150000"/>
                  </a:lnSpc>
                </a:pPr>
                <a14:m>
                  <m:oMath xmlns:m="http://schemas.openxmlformats.org/officeDocument/2006/math">
                    <m:r>
                      <a:rPr lang="es-EC" sz="2100" i="1">
                        <a:latin typeface="Cambria Math" panose="02040503050406030204" pitchFamily="18" charset="0"/>
                      </a:rPr>
                      <m:t>𝜀</m:t>
                    </m:r>
                    <m:r>
                      <a:rPr lang="es-EC" sz="2100">
                        <a:latin typeface="Cambria Math" panose="02040503050406030204" pitchFamily="18" charset="0"/>
                      </a:rPr>
                      <m:t> </m:t>
                    </m:r>
                  </m:oMath>
                </a14:m>
                <a:r>
                  <a:rPr lang="es-EC" sz="2100" dirty="0"/>
                  <a:t>= </a:t>
                </a:r>
                <a:r>
                  <a:rPr lang="es-EC" sz="2100" dirty="0" smtClean="0"/>
                  <a:t>Emisividad</a:t>
                </a:r>
                <a:endParaRPr lang="es-ES" sz="2100" dirty="0"/>
              </a:p>
            </p:txBody>
          </p:sp>
        </mc:Choice>
        <mc:Fallback xmlns="">
          <p:sp>
            <p:nvSpPr>
              <p:cNvPr id="13" name="Rectángulo 12"/>
              <p:cNvSpPr>
                <a:spLocks noRot="1" noChangeAspect="1" noMove="1" noResize="1" noEditPoints="1" noAdjustHandles="1" noChangeArrowheads="1" noChangeShapeType="1" noTextEdit="1"/>
              </p:cNvSpPr>
              <p:nvPr/>
            </p:nvSpPr>
            <p:spPr>
              <a:xfrm>
                <a:off x="5241700" y="2351065"/>
                <a:ext cx="5904000" cy="2457981"/>
              </a:xfrm>
              <a:prstGeom prst="rect">
                <a:avLst/>
              </a:prstGeom>
              <a:blipFill rotWithShape="0">
                <a:blip r:embed="rId9"/>
                <a:stretch>
                  <a:fillRect b="-3226"/>
                </a:stretch>
              </a:blipFill>
            </p:spPr>
            <p:txBody>
              <a:bodyPr/>
              <a:lstStyle/>
              <a:p>
                <a:r>
                  <a:rPr lang="es-ES">
                    <a:noFill/>
                  </a:rPr>
                  <a:t> </a:t>
                </a:r>
              </a:p>
            </p:txBody>
          </p:sp>
        </mc:Fallback>
      </mc:AlternateContent>
      <p:sp>
        <p:nvSpPr>
          <p:cNvPr id="14"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sp>
        <p:nvSpPr>
          <p:cNvPr id="15" name="CuadroTexto 14"/>
          <p:cNvSpPr txBox="1"/>
          <p:nvPr/>
        </p:nvSpPr>
        <p:spPr>
          <a:xfrm>
            <a:off x="-3" y="128789"/>
            <a:ext cx="8064000"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smtClean="0"/>
              <a:t>PRE-PROCESAMIENTO DE IMÁGENES SATELITALES</a:t>
            </a:r>
            <a:endParaRPr lang="es-ES" dirty="0"/>
          </a:p>
        </p:txBody>
      </p:sp>
    </p:spTree>
    <p:extLst>
      <p:ext uri="{BB962C8B-B14F-4D97-AF65-F5344CB8AC3E}">
        <p14:creationId xmlns:p14="http://schemas.microsoft.com/office/powerpoint/2010/main" val="5816758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p:nvPr/>
        </p:nvPicPr>
        <p:blipFill rotWithShape="1">
          <a:blip r:embed="rId2"/>
          <a:srcRect l="34841" t="14510" r="50206" b="54677"/>
          <a:stretch/>
        </p:blipFill>
        <p:spPr bwMode="auto">
          <a:xfrm>
            <a:off x="154547" y="1473604"/>
            <a:ext cx="4893972" cy="5249168"/>
          </a:xfrm>
          <a:prstGeom prst="rect">
            <a:avLst/>
          </a:prstGeom>
          <a:ln>
            <a:solidFill>
              <a:schemeClr val="bg1"/>
            </a:solid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8" name="Rectángulo 17"/>
              <p:cNvSpPr/>
              <p:nvPr/>
            </p:nvSpPr>
            <p:spPr>
              <a:xfrm>
                <a:off x="6521912" y="2273551"/>
                <a:ext cx="3213515" cy="79239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sz="2400" i="1" smtClean="0">
                          <a:solidFill>
                            <a:schemeClr val="tx1"/>
                          </a:solidFill>
                          <a:latin typeface="Cambria Math" panose="02040503050406030204" pitchFamily="18" charset="0"/>
                        </a:rPr>
                        <m:t>𝑁𝐷𝑉𝐼</m:t>
                      </m:r>
                      <m:r>
                        <a:rPr lang="es-ES" sz="2400" i="0">
                          <a:solidFill>
                            <a:schemeClr val="tx1"/>
                          </a:solidFill>
                          <a:latin typeface="Cambria Math" panose="02040503050406030204" pitchFamily="18" charset="0"/>
                        </a:rPr>
                        <m:t>=</m:t>
                      </m:r>
                      <m:f>
                        <m:fPr>
                          <m:ctrlPr>
                            <a:rPr lang="es-ES" sz="2400" i="1">
                              <a:solidFill>
                                <a:schemeClr val="tx1"/>
                              </a:solidFill>
                              <a:latin typeface="Cambria Math" panose="02040503050406030204" pitchFamily="18" charset="0"/>
                            </a:rPr>
                          </m:ctrlPr>
                        </m:fPr>
                        <m:num>
                          <m:r>
                            <a:rPr lang="es-ES" sz="2400" i="1">
                              <a:solidFill>
                                <a:schemeClr val="tx1"/>
                              </a:solidFill>
                              <a:latin typeface="Cambria Math" panose="02040503050406030204" pitchFamily="18" charset="0"/>
                            </a:rPr>
                            <m:t>𝑁𝐼𝑅</m:t>
                          </m:r>
                          <m:r>
                            <a:rPr lang="es-ES" sz="2400" i="0">
                              <a:solidFill>
                                <a:schemeClr val="tx1"/>
                              </a:solidFill>
                              <a:latin typeface="Cambria Math" panose="02040503050406030204" pitchFamily="18" charset="0"/>
                            </a:rPr>
                            <m:t>−</m:t>
                          </m:r>
                          <m:r>
                            <a:rPr lang="es-ES" sz="2400" i="1">
                              <a:solidFill>
                                <a:schemeClr val="tx1"/>
                              </a:solidFill>
                              <a:latin typeface="Cambria Math" panose="02040503050406030204" pitchFamily="18" charset="0"/>
                            </a:rPr>
                            <m:t>𝑉𝐼𝑆</m:t>
                          </m:r>
                        </m:num>
                        <m:den>
                          <m:r>
                            <a:rPr lang="es-ES" sz="2400" i="1">
                              <a:solidFill>
                                <a:schemeClr val="tx1"/>
                              </a:solidFill>
                              <a:latin typeface="Cambria Math" panose="02040503050406030204" pitchFamily="18" charset="0"/>
                            </a:rPr>
                            <m:t>𝑁𝐼𝑅</m:t>
                          </m:r>
                          <m:r>
                            <a:rPr lang="es-ES" sz="2400" i="0">
                              <a:solidFill>
                                <a:schemeClr val="tx1"/>
                              </a:solidFill>
                              <a:latin typeface="Cambria Math" panose="02040503050406030204" pitchFamily="18" charset="0"/>
                            </a:rPr>
                            <m:t>+</m:t>
                          </m:r>
                          <m:r>
                            <a:rPr lang="es-ES" sz="2400" i="1">
                              <a:solidFill>
                                <a:schemeClr val="tx1"/>
                              </a:solidFill>
                              <a:latin typeface="Cambria Math" panose="02040503050406030204" pitchFamily="18" charset="0"/>
                            </a:rPr>
                            <m:t>𝑉𝐼𝑆</m:t>
                          </m:r>
                        </m:den>
                      </m:f>
                    </m:oMath>
                  </m:oMathPara>
                </a14:m>
                <a:endParaRPr lang="es-E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8" name="Rectángulo 17"/>
              <p:cNvSpPr>
                <a:spLocks noRot="1" noChangeAspect="1" noMove="1" noResize="1" noEditPoints="1" noAdjustHandles="1" noChangeArrowheads="1" noChangeShapeType="1" noTextEdit="1"/>
              </p:cNvSpPr>
              <p:nvPr/>
            </p:nvSpPr>
            <p:spPr>
              <a:xfrm>
                <a:off x="6521912" y="2273551"/>
                <a:ext cx="3213515" cy="792396"/>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9" name="Rectángulo 18"/>
              <p:cNvSpPr/>
              <p:nvPr/>
            </p:nvSpPr>
            <p:spPr>
              <a:xfrm>
                <a:off x="5512088" y="4097888"/>
                <a:ext cx="5233162" cy="1546577"/>
              </a:xfrm>
              <a:prstGeom prst="rect">
                <a:avLst/>
              </a:prstGeom>
            </p:spPr>
            <p:txBody>
              <a:bodyPr wrap="square">
                <a:spAutoFit/>
              </a:bodyPr>
              <a:lstStyle/>
              <a:p>
                <a:pPr marL="540385">
                  <a:lnSpc>
                    <a:spcPct val="150000"/>
                  </a:lnSpc>
                  <a:spcAft>
                    <a:spcPts val="0"/>
                  </a:spcAft>
                </a:pPr>
                <a14:m>
                  <m:oMath xmlns:m="http://schemas.openxmlformats.org/officeDocument/2006/math">
                    <m:r>
                      <a:rPr lang="es-EC" sz="21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𝑁𝐼𝑅</m:t>
                    </m:r>
                    <m:r>
                      <a:rPr lang="es-EC" sz="2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s-EC"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Infrarrojo </a:t>
                </a:r>
                <a:r>
                  <a:rPr lang="es-EC" sz="21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cercano, banda </a:t>
                </a:r>
                <a:r>
                  <a:rPr lang="es-EC"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 en Landsat 8.</a:t>
                </a:r>
                <a:endParaRPr lang="es-ES"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40385">
                  <a:lnSpc>
                    <a:spcPct val="150000"/>
                  </a:lnSpc>
                  <a:spcAft>
                    <a:spcPts val="1000"/>
                  </a:spcAft>
                </a:pPr>
                <a14:m>
                  <m:oMath xmlns:m="http://schemas.openxmlformats.org/officeDocument/2006/math">
                    <m:r>
                      <a:rPr lang="es-EC"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𝑉𝐼𝑆</m:t>
                    </m:r>
                    <m:r>
                      <a:rPr lang="es-EC" sz="2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s-EC"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Rojo </a:t>
                </a:r>
                <a:r>
                  <a:rPr lang="es-EC" sz="21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visible, banda </a:t>
                </a:r>
                <a:r>
                  <a:rPr lang="es-EC"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en Landsat 8.</a:t>
                </a:r>
                <a:endParaRPr lang="es-ES"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9" name="Rectángulo 18"/>
              <p:cNvSpPr>
                <a:spLocks noRot="1" noChangeAspect="1" noMove="1" noResize="1" noEditPoints="1" noAdjustHandles="1" noChangeArrowheads="1" noChangeShapeType="1" noTextEdit="1"/>
              </p:cNvSpPr>
              <p:nvPr/>
            </p:nvSpPr>
            <p:spPr>
              <a:xfrm>
                <a:off x="5512088" y="4097888"/>
                <a:ext cx="5233162" cy="1546577"/>
              </a:xfrm>
              <a:prstGeom prst="rect">
                <a:avLst/>
              </a:prstGeom>
              <a:blipFill rotWithShape="0">
                <a:blip r:embed="rId4"/>
                <a:stretch>
                  <a:fillRect r="-466" b="-3543"/>
                </a:stretch>
              </a:blipFill>
            </p:spPr>
            <p:txBody>
              <a:bodyPr/>
              <a:lstStyle/>
              <a:p>
                <a:r>
                  <a:rPr lang="es-ES">
                    <a:noFill/>
                  </a:rPr>
                  <a:t> </a:t>
                </a:r>
              </a:p>
            </p:txBody>
          </p:sp>
        </mc:Fallback>
      </mc:AlternateContent>
      <p:sp>
        <p:nvSpPr>
          <p:cNvPr id="8"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sp>
        <p:nvSpPr>
          <p:cNvPr id="9" name="CuadroTexto 8"/>
          <p:cNvSpPr txBox="1"/>
          <p:nvPr/>
        </p:nvSpPr>
        <p:spPr>
          <a:xfrm>
            <a:off x="-3" y="128789"/>
            <a:ext cx="3816000"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smtClean="0"/>
              <a:t>ÍNDICES AMBIENTALES</a:t>
            </a:r>
            <a:endParaRPr lang="es-ES" dirty="0"/>
          </a:p>
        </p:txBody>
      </p:sp>
      <p:sp>
        <p:nvSpPr>
          <p:cNvPr id="11" name="CuadroTexto 10"/>
          <p:cNvSpPr txBox="1"/>
          <p:nvPr/>
        </p:nvSpPr>
        <p:spPr>
          <a:xfrm>
            <a:off x="2964222" y="737610"/>
            <a:ext cx="6264000" cy="504000"/>
          </a:xfrm>
          <a:prstGeom prst="rect">
            <a:avLst/>
          </a:prstGeom>
          <a:noFill/>
        </p:spPr>
        <p:txBody>
          <a:bodyPr wrap="square" rtlCol="0" anchor="ctr">
            <a:spAutoFit/>
          </a:bodyPr>
          <a:lstStyle>
            <a:defPPr>
              <a:defRPr lang="es-ES"/>
            </a:defPPr>
            <a:lvl1pPr algn="ctr">
              <a:defRPr sz="2000" b="1">
                <a:latin typeface="Times New Roman" panose="02020603050405020304" pitchFamily="18" charset="0"/>
                <a:cs typeface="Times New Roman" panose="02020603050405020304" pitchFamily="18" charset="0"/>
              </a:defRPr>
            </a:lvl1pPr>
          </a:lstStyle>
          <a:p>
            <a:r>
              <a:rPr lang="es-419" dirty="0"/>
              <a:t>ÍNDICE NORMALIZADO DE VEGETACIÓN (NDVI</a:t>
            </a:r>
            <a:r>
              <a:rPr lang="es-419" dirty="0" smtClean="0"/>
              <a:t>)</a:t>
            </a:r>
            <a:endParaRPr lang="es-419" dirty="0"/>
          </a:p>
        </p:txBody>
      </p:sp>
    </p:spTree>
    <p:extLst>
      <p:ext uri="{BB962C8B-B14F-4D97-AF65-F5344CB8AC3E}">
        <p14:creationId xmlns:p14="http://schemas.microsoft.com/office/powerpoint/2010/main" val="14777239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nvPr>
        </p:nvGraphicFramePr>
        <p:xfrm>
          <a:off x="3951666" y="3645266"/>
          <a:ext cx="7896898" cy="770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p:nvPr/>
        </p:nvPicPr>
        <p:blipFill rotWithShape="1">
          <a:blip r:embed="rId7">
            <a:extLst>
              <a:ext uri="{28A0092B-C50C-407E-A947-70E740481C1C}">
                <a14:useLocalDpi xmlns:a14="http://schemas.microsoft.com/office/drawing/2010/main" val="0"/>
              </a:ext>
            </a:extLst>
          </a:blip>
          <a:srcRect l="295" t="1106"/>
          <a:stretch/>
        </p:blipFill>
        <p:spPr bwMode="auto">
          <a:xfrm>
            <a:off x="138013" y="1663217"/>
            <a:ext cx="4640049" cy="5087155"/>
          </a:xfrm>
          <a:prstGeom prst="rect">
            <a:avLst/>
          </a:prstGeom>
          <a:noFill/>
          <a:ln w="9525" cap="flat" cmpd="sng" algn="ctr">
            <a:solidFill>
              <a:schemeClr val="bg1"/>
            </a:solidFill>
            <a:prstDash val="solid"/>
            <a:round/>
            <a:headEnd type="none" w="med" len="med"/>
            <a:tailEnd type="none" w="med" len="med"/>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9" name="Rectángulo 8"/>
              <p:cNvSpPr/>
              <p:nvPr/>
            </p:nvSpPr>
            <p:spPr>
              <a:xfrm>
                <a:off x="5815949" y="1611702"/>
                <a:ext cx="4273510" cy="91262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sz="2200" i="1">
                          <a:latin typeface="Cambria Math" panose="02040503050406030204" pitchFamily="18" charset="0"/>
                        </a:rPr>
                        <m:t>𝑃</m:t>
                      </m:r>
                      <m:r>
                        <a:rPr lang="es-ES" sz="2200" i="1" smtClean="0">
                          <a:solidFill>
                            <a:schemeClr val="tx1"/>
                          </a:solidFill>
                          <a:latin typeface="Cambria Math" panose="02040503050406030204" pitchFamily="18" charset="0"/>
                        </a:rPr>
                        <m:t>𝑉</m:t>
                      </m:r>
                      <m:r>
                        <a:rPr lang="es-ES" sz="2200" i="0" smtClean="0">
                          <a:solidFill>
                            <a:schemeClr val="tx1"/>
                          </a:solidFill>
                          <a:latin typeface="Cambria Math" panose="02040503050406030204" pitchFamily="18" charset="0"/>
                        </a:rPr>
                        <m:t>=</m:t>
                      </m:r>
                      <m:sSup>
                        <m:sSupPr>
                          <m:ctrlPr>
                            <a:rPr lang="es-ES" sz="2200" i="1">
                              <a:solidFill>
                                <a:schemeClr val="tx1"/>
                              </a:solidFill>
                              <a:latin typeface="Cambria Math" panose="02040503050406030204" pitchFamily="18" charset="0"/>
                            </a:rPr>
                          </m:ctrlPr>
                        </m:sSupPr>
                        <m:e>
                          <m:d>
                            <m:dPr>
                              <m:begChr m:val="["/>
                              <m:endChr m:val="]"/>
                              <m:ctrlPr>
                                <a:rPr lang="es-ES" sz="2200" i="1">
                                  <a:solidFill>
                                    <a:schemeClr val="tx1"/>
                                  </a:solidFill>
                                  <a:latin typeface="Cambria Math" panose="02040503050406030204" pitchFamily="18" charset="0"/>
                                </a:rPr>
                              </m:ctrlPr>
                            </m:dPr>
                            <m:e>
                              <m:f>
                                <m:fPr>
                                  <m:ctrlPr>
                                    <a:rPr lang="es-ES" sz="2200" i="1">
                                      <a:solidFill>
                                        <a:schemeClr val="tx1"/>
                                      </a:solidFill>
                                      <a:latin typeface="Cambria Math" panose="02040503050406030204" pitchFamily="18" charset="0"/>
                                    </a:rPr>
                                  </m:ctrlPr>
                                </m:fPr>
                                <m:num>
                                  <m:r>
                                    <a:rPr lang="es-ES" sz="2200" i="1">
                                      <a:solidFill>
                                        <a:schemeClr val="tx1"/>
                                      </a:solidFill>
                                      <a:latin typeface="Cambria Math" panose="02040503050406030204" pitchFamily="18" charset="0"/>
                                    </a:rPr>
                                    <m:t>𝑁𝐷𝑉𝐼</m:t>
                                  </m:r>
                                  <m:r>
                                    <a:rPr lang="es-ES" sz="2200" i="0">
                                      <a:solidFill>
                                        <a:schemeClr val="tx1"/>
                                      </a:solidFill>
                                      <a:latin typeface="Cambria Math" panose="02040503050406030204" pitchFamily="18" charset="0"/>
                                    </a:rPr>
                                    <m:t>−</m:t>
                                  </m:r>
                                  <m:sSub>
                                    <m:sSubPr>
                                      <m:ctrlPr>
                                        <a:rPr lang="es-ES" sz="2200" i="1">
                                          <a:solidFill>
                                            <a:schemeClr val="tx1"/>
                                          </a:solidFill>
                                          <a:latin typeface="Cambria Math" panose="02040503050406030204" pitchFamily="18" charset="0"/>
                                        </a:rPr>
                                      </m:ctrlPr>
                                    </m:sSubPr>
                                    <m:e>
                                      <m:r>
                                        <a:rPr lang="es-ES" sz="2200" i="1">
                                          <a:solidFill>
                                            <a:schemeClr val="tx1"/>
                                          </a:solidFill>
                                          <a:latin typeface="Cambria Math" panose="02040503050406030204" pitchFamily="18" charset="0"/>
                                        </a:rPr>
                                        <m:t>𝑁𝐷𝑉𝐼</m:t>
                                      </m:r>
                                    </m:e>
                                    <m:sub>
                                      <m:r>
                                        <a:rPr lang="es-ES" sz="2200" i="1">
                                          <a:solidFill>
                                            <a:schemeClr val="tx1"/>
                                          </a:solidFill>
                                          <a:latin typeface="Cambria Math" panose="02040503050406030204" pitchFamily="18" charset="0"/>
                                        </a:rPr>
                                        <m:t>𝑚</m:t>
                                      </m:r>
                                      <m:r>
                                        <a:rPr lang="es-ES" sz="2200" i="0">
                                          <a:solidFill>
                                            <a:schemeClr val="tx1"/>
                                          </a:solidFill>
                                          <a:latin typeface="Cambria Math" panose="02040503050406030204" pitchFamily="18" charset="0"/>
                                        </a:rPr>
                                        <m:t>í</m:t>
                                      </m:r>
                                      <m:r>
                                        <a:rPr lang="es-ES" sz="2200" i="1">
                                          <a:solidFill>
                                            <a:schemeClr val="tx1"/>
                                          </a:solidFill>
                                          <a:latin typeface="Cambria Math" panose="02040503050406030204" pitchFamily="18" charset="0"/>
                                        </a:rPr>
                                        <m:t>𝑛</m:t>
                                      </m:r>
                                    </m:sub>
                                  </m:sSub>
                                </m:num>
                                <m:den>
                                  <m:sSub>
                                    <m:sSubPr>
                                      <m:ctrlPr>
                                        <a:rPr lang="es-ES" sz="2200" i="1">
                                          <a:solidFill>
                                            <a:schemeClr val="tx1"/>
                                          </a:solidFill>
                                          <a:latin typeface="Cambria Math" panose="02040503050406030204" pitchFamily="18" charset="0"/>
                                        </a:rPr>
                                      </m:ctrlPr>
                                    </m:sSubPr>
                                    <m:e>
                                      <m:r>
                                        <a:rPr lang="es-ES" sz="2200" i="1">
                                          <a:solidFill>
                                            <a:schemeClr val="tx1"/>
                                          </a:solidFill>
                                          <a:latin typeface="Cambria Math" panose="02040503050406030204" pitchFamily="18" charset="0"/>
                                        </a:rPr>
                                        <m:t>𝑁𝐷𝑉𝐼</m:t>
                                      </m:r>
                                    </m:e>
                                    <m:sub>
                                      <m:r>
                                        <a:rPr lang="es-ES" sz="2200" i="1">
                                          <a:solidFill>
                                            <a:schemeClr val="tx1"/>
                                          </a:solidFill>
                                          <a:latin typeface="Cambria Math" panose="02040503050406030204" pitchFamily="18" charset="0"/>
                                        </a:rPr>
                                        <m:t>𝑚</m:t>
                                      </m:r>
                                      <m:r>
                                        <a:rPr lang="es-ES" sz="2200" i="0">
                                          <a:solidFill>
                                            <a:schemeClr val="tx1"/>
                                          </a:solidFill>
                                          <a:latin typeface="Cambria Math" panose="02040503050406030204" pitchFamily="18" charset="0"/>
                                        </a:rPr>
                                        <m:t>á</m:t>
                                      </m:r>
                                      <m:r>
                                        <a:rPr lang="es-ES" sz="2200" i="1">
                                          <a:solidFill>
                                            <a:schemeClr val="tx1"/>
                                          </a:solidFill>
                                          <a:latin typeface="Cambria Math" panose="02040503050406030204" pitchFamily="18" charset="0"/>
                                        </a:rPr>
                                        <m:t>𝑥</m:t>
                                      </m:r>
                                    </m:sub>
                                  </m:sSub>
                                  <m:r>
                                    <a:rPr lang="es-ES" sz="2200" i="0">
                                      <a:solidFill>
                                        <a:schemeClr val="tx1"/>
                                      </a:solidFill>
                                      <a:latin typeface="Cambria Math" panose="02040503050406030204" pitchFamily="18" charset="0"/>
                                    </a:rPr>
                                    <m:t>−</m:t>
                                  </m:r>
                                  <m:sSub>
                                    <m:sSubPr>
                                      <m:ctrlPr>
                                        <a:rPr lang="es-ES" sz="2200" i="1">
                                          <a:solidFill>
                                            <a:schemeClr val="tx1"/>
                                          </a:solidFill>
                                          <a:latin typeface="Cambria Math" panose="02040503050406030204" pitchFamily="18" charset="0"/>
                                        </a:rPr>
                                      </m:ctrlPr>
                                    </m:sSubPr>
                                    <m:e>
                                      <m:r>
                                        <a:rPr lang="es-ES" sz="2200" i="1">
                                          <a:solidFill>
                                            <a:schemeClr val="tx1"/>
                                          </a:solidFill>
                                          <a:latin typeface="Cambria Math" panose="02040503050406030204" pitchFamily="18" charset="0"/>
                                        </a:rPr>
                                        <m:t>𝑁𝐷𝑉𝐼</m:t>
                                      </m:r>
                                    </m:e>
                                    <m:sub>
                                      <m:r>
                                        <a:rPr lang="es-ES" sz="2200" i="1">
                                          <a:solidFill>
                                            <a:schemeClr val="tx1"/>
                                          </a:solidFill>
                                          <a:latin typeface="Cambria Math" panose="02040503050406030204" pitchFamily="18" charset="0"/>
                                        </a:rPr>
                                        <m:t>𝑚</m:t>
                                      </m:r>
                                      <m:r>
                                        <a:rPr lang="es-ES" sz="2200" i="0">
                                          <a:solidFill>
                                            <a:schemeClr val="tx1"/>
                                          </a:solidFill>
                                          <a:latin typeface="Cambria Math" panose="02040503050406030204" pitchFamily="18" charset="0"/>
                                        </a:rPr>
                                        <m:t>í</m:t>
                                      </m:r>
                                      <m:r>
                                        <a:rPr lang="es-ES" sz="2200" i="1">
                                          <a:solidFill>
                                            <a:schemeClr val="tx1"/>
                                          </a:solidFill>
                                          <a:latin typeface="Cambria Math" panose="02040503050406030204" pitchFamily="18" charset="0"/>
                                        </a:rPr>
                                        <m:t>𝑛</m:t>
                                      </m:r>
                                    </m:sub>
                                  </m:sSub>
                                </m:den>
                              </m:f>
                            </m:e>
                          </m:d>
                        </m:e>
                        <m:sup>
                          <m:r>
                            <a:rPr lang="es-ES" sz="2200" i="0">
                              <a:solidFill>
                                <a:schemeClr val="tx1"/>
                              </a:solidFill>
                              <a:latin typeface="Cambria Math" panose="02040503050406030204" pitchFamily="18" charset="0"/>
                            </a:rPr>
                            <m:t>2</m:t>
                          </m:r>
                        </m:sup>
                      </m:sSup>
                      <m:r>
                        <a:rPr lang="es-ES" sz="2200" i="0">
                          <a:solidFill>
                            <a:schemeClr val="tx1"/>
                          </a:solidFill>
                          <a:latin typeface="Cambria Math" panose="02040503050406030204" pitchFamily="18" charset="0"/>
                        </a:rPr>
                        <m:t> </m:t>
                      </m:r>
                    </m:oMath>
                  </m:oMathPara>
                </a14:m>
                <a:endParaRPr lang="es-ES" sz="2200" dirty="0">
                  <a:solidFill>
                    <a:schemeClr val="tx1"/>
                  </a:solidFill>
                </a:endParaRPr>
              </a:p>
            </p:txBody>
          </p:sp>
        </mc:Choice>
        <mc:Fallback xmlns="">
          <p:sp>
            <p:nvSpPr>
              <p:cNvPr id="9" name="Rectángulo 8"/>
              <p:cNvSpPr>
                <a:spLocks noRot="1" noChangeAspect="1" noMove="1" noResize="1" noEditPoints="1" noAdjustHandles="1" noChangeArrowheads="1" noChangeShapeType="1" noTextEdit="1"/>
              </p:cNvSpPr>
              <p:nvPr/>
            </p:nvSpPr>
            <p:spPr>
              <a:xfrm>
                <a:off x="5815949" y="1611702"/>
                <a:ext cx="4273510" cy="912622"/>
              </a:xfrm>
              <a:prstGeom prst="rect">
                <a:avLst/>
              </a:prstGeom>
              <a:blipFill rotWithShape="0">
                <a:blip r:embed="rId8"/>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5039428" y="3002178"/>
                <a:ext cx="5826552" cy="2031325"/>
              </a:xfrm>
              <a:prstGeom prst="rect">
                <a:avLst/>
              </a:prstGeom>
            </p:spPr>
            <p:txBody>
              <a:bodyPr wrap="square">
                <a:spAutoFit/>
              </a:bodyPr>
              <a:lstStyle/>
              <a:p>
                <a:pPr marL="540385">
                  <a:lnSpc>
                    <a:spcPct val="150000"/>
                  </a:lnSpc>
                  <a:spcAft>
                    <a:spcPts val="0"/>
                  </a:spcAft>
                </a:pPr>
                <a14:m>
                  <m:oMath xmlns:m="http://schemas.openxmlformats.org/officeDocument/2006/math">
                    <m:sSub>
                      <m:sSubPr>
                        <m:ctrlPr>
                          <a:rPr lang="es-ES" sz="21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s-EC"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𝑁𝐷𝑉𝐼</m:t>
                        </m:r>
                      </m:e>
                      <m:sub>
                        <m:r>
                          <a:rPr lang="es-EC"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𝑚</m:t>
                        </m:r>
                        <m:r>
                          <a:rPr lang="es-EC" sz="2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á</m:t>
                        </m:r>
                        <m:r>
                          <a:rPr lang="es-EC"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sub>
                    </m:sSub>
                    <m:r>
                      <a:rPr lang="es-EC" sz="2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s-EC"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Valor de NDVI máximo para la vegetación de mayor verdor.</a:t>
                </a:r>
                <a:endParaRPr lang="es-ES"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540385">
                  <a:lnSpc>
                    <a:spcPct val="150000"/>
                  </a:lnSpc>
                  <a:spcAft>
                    <a:spcPts val="1000"/>
                  </a:spcAft>
                </a:pPr>
                <a14:m>
                  <m:oMath xmlns:m="http://schemas.openxmlformats.org/officeDocument/2006/math">
                    <m:sSub>
                      <m:sSubPr>
                        <m:ctrlPr>
                          <a:rPr lang="es-ES"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C"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𝑁𝐷𝑉𝐼</m:t>
                        </m:r>
                      </m:e>
                      <m:sub>
                        <m:r>
                          <a:rPr lang="es-EC"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𝑚</m:t>
                        </m:r>
                        <m:r>
                          <a:rPr lang="es-EC" sz="2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í</m:t>
                        </m:r>
                        <m:r>
                          <a:rPr lang="es-EC"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s-EC" sz="2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s-EC"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Valor de NDVI mínimo presente en suelo desnudo.</a:t>
                </a:r>
                <a:endParaRPr lang="es-ES"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5039428" y="3002178"/>
                <a:ext cx="5826552" cy="2031325"/>
              </a:xfrm>
              <a:prstGeom prst="rect">
                <a:avLst/>
              </a:prstGeom>
              <a:blipFill rotWithShape="0">
                <a:blip r:embed="rId9"/>
                <a:stretch>
                  <a:fillRect r="-2199" b="-2096"/>
                </a:stretch>
              </a:blipFill>
            </p:spPr>
            <p:txBody>
              <a:bodyPr/>
              <a:lstStyle/>
              <a:p>
                <a:r>
                  <a:rPr lang="es-ES">
                    <a:noFill/>
                  </a:rPr>
                  <a:t> </a:t>
                </a:r>
              </a:p>
            </p:txBody>
          </p:sp>
        </mc:Fallback>
      </mc:AlternateContent>
      <p:graphicFrame>
        <p:nvGraphicFramePr>
          <p:cNvPr id="2" name="Tabla 1"/>
          <p:cNvGraphicFramePr>
            <a:graphicFrameLocks noGrp="1"/>
          </p:cNvGraphicFramePr>
          <p:nvPr>
            <p:extLst>
              <p:ext uri="{D42A27DB-BD31-4B8C-83A1-F6EECF244321}">
                <p14:modId xmlns:p14="http://schemas.microsoft.com/office/powerpoint/2010/main" val="458401252"/>
              </p:ext>
            </p:extLst>
          </p:nvPr>
        </p:nvGraphicFramePr>
        <p:xfrm>
          <a:off x="4908997" y="5135833"/>
          <a:ext cx="6244109" cy="1588780"/>
        </p:xfrm>
        <a:graphic>
          <a:graphicData uri="http://schemas.openxmlformats.org/drawingml/2006/table">
            <a:tbl>
              <a:tblPr firstRow="1" firstCol="1" bandRow="1">
                <a:tableStyleId>{5940675A-B579-460E-94D1-54222C63F5DA}</a:tableStyleId>
              </a:tblPr>
              <a:tblGrid>
                <a:gridCol w="2104919"/>
                <a:gridCol w="1379730"/>
                <a:gridCol w="1379730"/>
                <a:gridCol w="1379730"/>
              </a:tblGrid>
              <a:tr h="397195">
                <a:tc rowSpan="2">
                  <a:txBody>
                    <a:bodyPr/>
                    <a:lstStyle/>
                    <a:p>
                      <a:pPr algn="ctr">
                        <a:lnSpc>
                          <a:spcPct val="115000"/>
                        </a:lnSpc>
                        <a:spcAft>
                          <a:spcPts val="0"/>
                        </a:spcAft>
                      </a:pPr>
                      <a:r>
                        <a:rPr lang="es-EC" sz="2000" b="1" dirty="0">
                          <a:effectLst/>
                          <a:latin typeface="Times New Roman" panose="02020603050405020304" pitchFamily="18" charset="0"/>
                          <a:cs typeface="Times New Roman" panose="02020603050405020304" pitchFamily="18" charset="0"/>
                        </a:rPr>
                        <a:t>PARÁMETRO</a:t>
                      </a:r>
                      <a:endParaRPr lang="es-E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gridSpan="3">
                  <a:txBody>
                    <a:bodyPr/>
                    <a:lstStyle/>
                    <a:p>
                      <a:pPr algn="ctr">
                        <a:lnSpc>
                          <a:spcPct val="115000"/>
                        </a:lnSpc>
                        <a:spcAft>
                          <a:spcPts val="0"/>
                        </a:spcAft>
                      </a:pPr>
                      <a:r>
                        <a:rPr lang="es-EC" sz="2000" b="1" dirty="0">
                          <a:effectLst/>
                          <a:latin typeface="Times New Roman" panose="02020603050405020304" pitchFamily="18" charset="0"/>
                          <a:cs typeface="Times New Roman" panose="02020603050405020304" pitchFamily="18" charset="0"/>
                        </a:rPr>
                        <a:t>FECHA</a:t>
                      </a:r>
                      <a:endParaRPr lang="es-E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r>
              <a:tr h="397195">
                <a:tc vMerge="1">
                  <a:txBody>
                    <a:bodyPr/>
                    <a:lstStyle/>
                    <a:p>
                      <a:endParaRPr lang="es-ES"/>
                    </a:p>
                  </a:txBody>
                  <a:tcPr/>
                </a:tc>
                <a:tc>
                  <a:txBody>
                    <a:bodyPr/>
                    <a:lstStyle/>
                    <a:p>
                      <a:pPr algn="ctr">
                        <a:lnSpc>
                          <a:spcPct val="115000"/>
                        </a:lnSpc>
                        <a:spcAft>
                          <a:spcPts val="0"/>
                        </a:spcAft>
                      </a:pPr>
                      <a:r>
                        <a:rPr lang="es-EC" sz="1800" i="1" dirty="0">
                          <a:effectLst/>
                          <a:latin typeface="Times New Roman" panose="02020603050405020304" pitchFamily="18" charset="0"/>
                          <a:cs typeface="Times New Roman" panose="02020603050405020304" pitchFamily="18" charset="0"/>
                        </a:rPr>
                        <a:t>21/06/2013</a:t>
                      </a:r>
                      <a:endParaRPr lang="es-ES"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i="1" dirty="0">
                          <a:effectLst/>
                          <a:latin typeface="Times New Roman" panose="02020603050405020304" pitchFamily="18" charset="0"/>
                          <a:cs typeface="Times New Roman" panose="02020603050405020304" pitchFamily="18" charset="0"/>
                        </a:rPr>
                        <a:t>26/07/2014</a:t>
                      </a:r>
                      <a:endParaRPr lang="es-ES"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i="1" dirty="0">
                          <a:effectLst/>
                          <a:latin typeface="Times New Roman" panose="02020603050405020304" pitchFamily="18" charset="0"/>
                          <a:cs typeface="Times New Roman" panose="02020603050405020304" pitchFamily="18" charset="0"/>
                        </a:rPr>
                        <a:t>11/06/2015</a:t>
                      </a:r>
                      <a:endParaRPr lang="es-ES"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97195">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NDVI máx</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0,934929</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0,921305</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0,932648</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97195">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NDVI mín</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-0,946146</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-0,464484</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-0,701232</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
        <p:nvSpPr>
          <p:cNvPr id="12"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sp>
        <p:nvSpPr>
          <p:cNvPr id="13" name="CuadroTexto 12"/>
          <p:cNvSpPr txBox="1"/>
          <p:nvPr/>
        </p:nvSpPr>
        <p:spPr>
          <a:xfrm>
            <a:off x="-3" y="128789"/>
            <a:ext cx="3816000"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smtClean="0"/>
              <a:t>ÍNDICES AMBIENTALES</a:t>
            </a:r>
            <a:endParaRPr lang="es-ES" dirty="0"/>
          </a:p>
        </p:txBody>
      </p:sp>
      <p:sp>
        <p:nvSpPr>
          <p:cNvPr id="14" name="CuadroTexto 13"/>
          <p:cNvSpPr txBox="1"/>
          <p:nvPr/>
        </p:nvSpPr>
        <p:spPr>
          <a:xfrm>
            <a:off x="2964000" y="733738"/>
            <a:ext cx="6264000" cy="400110"/>
          </a:xfrm>
          <a:prstGeom prst="rect">
            <a:avLst/>
          </a:prstGeom>
          <a:noFill/>
        </p:spPr>
        <p:txBody>
          <a:bodyPr wrap="square" rtlCol="0" anchor="ctr">
            <a:spAutoFit/>
          </a:bodyPr>
          <a:lstStyle>
            <a:defPPr>
              <a:defRPr lang="es-ES"/>
            </a:defPPr>
            <a:lvl1pPr algn="ctr">
              <a:defRPr sz="2000" b="1">
                <a:latin typeface="Times New Roman" panose="02020603050405020304" pitchFamily="18" charset="0"/>
                <a:cs typeface="Times New Roman" panose="02020603050405020304" pitchFamily="18" charset="0"/>
              </a:defRPr>
            </a:lvl1pPr>
          </a:lstStyle>
          <a:p>
            <a:r>
              <a:rPr lang="es-419" dirty="0" smtClean="0"/>
              <a:t>PROPORCIÓN DE </a:t>
            </a:r>
            <a:r>
              <a:rPr lang="es-419" dirty="0"/>
              <a:t>VEGETACIÓN </a:t>
            </a:r>
            <a:r>
              <a:rPr lang="es-419" dirty="0" smtClean="0"/>
              <a:t>(PV)</a:t>
            </a:r>
            <a:endParaRPr lang="es-419" dirty="0"/>
          </a:p>
        </p:txBody>
      </p:sp>
    </p:spTree>
    <p:extLst>
      <p:ext uri="{BB962C8B-B14F-4D97-AF65-F5344CB8AC3E}">
        <p14:creationId xmlns:p14="http://schemas.microsoft.com/office/powerpoint/2010/main" val="3025107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nvPr>
        </p:nvGraphicFramePr>
        <p:xfrm>
          <a:off x="3951666" y="3645266"/>
          <a:ext cx="7896898" cy="770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p:cNvPicPr/>
          <p:nvPr/>
        </p:nvPicPr>
        <p:blipFill>
          <a:blip r:embed="rId7">
            <a:extLst>
              <a:ext uri="{28A0092B-C50C-407E-A947-70E740481C1C}">
                <a14:useLocalDpi xmlns:a14="http://schemas.microsoft.com/office/drawing/2010/main" val="0"/>
              </a:ext>
            </a:extLst>
          </a:blip>
          <a:srcRect/>
          <a:stretch>
            <a:fillRect/>
          </a:stretch>
        </p:blipFill>
        <p:spPr bwMode="auto">
          <a:xfrm>
            <a:off x="98775" y="1363657"/>
            <a:ext cx="5039895" cy="5400000"/>
          </a:xfrm>
          <a:prstGeom prst="rect">
            <a:avLst/>
          </a:prstGeom>
          <a:noFill/>
          <a:ln>
            <a:solidFill>
              <a:schemeClr val="bg1"/>
            </a:solidFill>
          </a:ln>
        </p:spPr>
      </p:pic>
      <mc:AlternateContent xmlns:mc="http://schemas.openxmlformats.org/markup-compatibility/2006" xmlns:a14="http://schemas.microsoft.com/office/drawing/2010/main">
        <mc:Choice Requires="a14">
          <p:sp>
            <p:nvSpPr>
              <p:cNvPr id="13" name="Rectángulo 12"/>
              <p:cNvSpPr/>
              <p:nvPr/>
            </p:nvSpPr>
            <p:spPr>
              <a:xfrm>
                <a:off x="6725047" y="1470048"/>
                <a:ext cx="2543260" cy="11481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400" i="1" smtClean="0">
                          <a:solidFill>
                            <a:schemeClr val="tx1"/>
                          </a:solidFill>
                          <a:latin typeface="Cambria Math" panose="02040503050406030204" pitchFamily="18" charset="0"/>
                        </a:rPr>
                        <m:t>𝑇𝐵</m:t>
                      </m:r>
                      <m:r>
                        <a:rPr lang="es-ES" sz="2400" i="0">
                          <a:solidFill>
                            <a:schemeClr val="tx1"/>
                          </a:solidFill>
                          <a:latin typeface="Cambria Math" panose="02040503050406030204" pitchFamily="18" charset="0"/>
                        </a:rPr>
                        <m:t>=</m:t>
                      </m:r>
                      <m:f>
                        <m:fPr>
                          <m:ctrlPr>
                            <a:rPr lang="es-ES" sz="2400" i="1">
                              <a:solidFill>
                                <a:schemeClr val="tx1"/>
                              </a:solidFill>
                              <a:latin typeface="Cambria Math" panose="02040503050406030204" pitchFamily="18" charset="0"/>
                            </a:rPr>
                          </m:ctrlPr>
                        </m:fPr>
                        <m:num>
                          <m:sSub>
                            <m:sSubPr>
                              <m:ctrlPr>
                                <a:rPr lang="es-ES" sz="2400" i="1">
                                  <a:solidFill>
                                    <a:schemeClr val="tx1"/>
                                  </a:solidFill>
                                  <a:latin typeface="Cambria Math" panose="02040503050406030204" pitchFamily="18" charset="0"/>
                                </a:rPr>
                              </m:ctrlPr>
                            </m:sSubPr>
                            <m:e>
                              <m:r>
                                <a:rPr lang="es-ES" sz="2400" i="1">
                                  <a:solidFill>
                                    <a:schemeClr val="tx1"/>
                                  </a:solidFill>
                                  <a:latin typeface="Cambria Math" panose="02040503050406030204" pitchFamily="18" charset="0"/>
                                </a:rPr>
                                <m:t>𝐾</m:t>
                              </m:r>
                            </m:e>
                            <m:sub>
                              <m:r>
                                <a:rPr lang="es-ES" sz="2400" i="0">
                                  <a:solidFill>
                                    <a:schemeClr val="tx1"/>
                                  </a:solidFill>
                                  <a:latin typeface="Cambria Math" panose="02040503050406030204" pitchFamily="18" charset="0"/>
                                </a:rPr>
                                <m:t>2</m:t>
                              </m:r>
                            </m:sub>
                          </m:sSub>
                        </m:num>
                        <m:den>
                          <m:func>
                            <m:funcPr>
                              <m:ctrlPr>
                                <a:rPr lang="es-ES" sz="2400" i="1">
                                  <a:solidFill>
                                    <a:schemeClr val="tx1"/>
                                  </a:solidFill>
                                  <a:latin typeface="Cambria Math" panose="02040503050406030204" pitchFamily="18" charset="0"/>
                                </a:rPr>
                              </m:ctrlPr>
                            </m:funcPr>
                            <m:fName>
                              <m:r>
                                <a:rPr lang="es-ES" sz="2400" i="1">
                                  <a:solidFill>
                                    <a:schemeClr val="tx1"/>
                                  </a:solidFill>
                                  <a:latin typeface="Cambria Math" panose="02040503050406030204" pitchFamily="18" charset="0"/>
                                </a:rPr>
                                <m:t>𝑙𝑛</m:t>
                              </m:r>
                            </m:fName>
                            <m:e>
                              <m:d>
                                <m:dPr>
                                  <m:ctrlPr>
                                    <a:rPr lang="es-ES" sz="2400" i="1">
                                      <a:solidFill>
                                        <a:schemeClr val="tx1"/>
                                      </a:solidFill>
                                      <a:latin typeface="Cambria Math" panose="02040503050406030204" pitchFamily="18" charset="0"/>
                                    </a:rPr>
                                  </m:ctrlPr>
                                </m:dPr>
                                <m:e>
                                  <m:f>
                                    <m:fPr>
                                      <m:ctrlPr>
                                        <a:rPr lang="es-ES" sz="2400" i="1">
                                          <a:solidFill>
                                            <a:schemeClr val="tx1"/>
                                          </a:solidFill>
                                          <a:latin typeface="Cambria Math" panose="02040503050406030204" pitchFamily="18" charset="0"/>
                                        </a:rPr>
                                      </m:ctrlPr>
                                    </m:fPr>
                                    <m:num>
                                      <m:sSub>
                                        <m:sSubPr>
                                          <m:ctrlPr>
                                            <a:rPr lang="es-ES" sz="2400" i="1">
                                              <a:solidFill>
                                                <a:schemeClr val="tx1"/>
                                              </a:solidFill>
                                              <a:latin typeface="Cambria Math" panose="02040503050406030204" pitchFamily="18" charset="0"/>
                                            </a:rPr>
                                          </m:ctrlPr>
                                        </m:sSubPr>
                                        <m:e>
                                          <m:r>
                                            <a:rPr lang="es-ES" sz="2400" i="1">
                                              <a:solidFill>
                                                <a:schemeClr val="tx1"/>
                                              </a:solidFill>
                                              <a:latin typeface="Cambria Math" panose="02040503050406030204" pitchFamily="18" charset="0"/>
                                            </a:rPr>
                                            <m:t>𝐾</m:t>
                                          </m:r>
                                        </m:e>
                                        <m:sub>
                                          <m:r>
                                            <a:rPr lang="es-ES" sz="2400" i="0">
                                              <a:solidFill>
                                                <a:schemeClr val="tx1"/>
                                              </a:solidFill>
                                              <a:latin typeface="Cambria Math" panose="02040503050406030204" pitchFamily="18" charset="0"/>
                                            </a:rPr>
                                            <m:t>1</m:t>
                                          </m:r>
                                        </m:sub>
                                      </m:sSub>
                                    </m:num>
                                    <m:den>
                                      <m:sSub>
                                        <m:sSubPr>
                                          <m:ctrlPr>
                                            <a:rPr lang="es-ES" sz="2400" i="1">
                                              <a:solidFill>
                                                <a:schemeClr val="tx1"/>
                                              </a:solidFill>
                                              <a:latin typeface="Cambria Math" panose="02040503050406030204" pitchFamily="18" charset="0"/>
                                            </a:rPr>
                                          </m:ctrlPr>
                                        </m:sSubPr>
                                        <m:e>
                                          <m:r>
                                            <a:rPr lang="es-ES" sz="2400" i="1">
                                              <a:solidFill>
                                                <a:schemeClr val="tx1"/>
                                              </a:solidFill>
                                              <a:latin typeface="Cambria Math" panose="02040503050406030204" pitchFamily="18" charset="0"/>
                                            </a:rPr>
                                            <m:t>𝐿</m:t>
                                          </m:r>
                                        </m:e>
                                        <m:sub>
                                          <m:r>
                                            <a:rPr lang="es-ES" sz="2400" i="1">
                                              <a:solidFill>
                                                <a:schemeClr val="tx1"/>
                                              </a:solidFill>
                                              <a:latin typeface="Cambria Math" panose="02040503050406030204" pitchFamily="18" charset="0"/>
                                            </a:rPr>
                                            <m:t>𝜆</m:t>
                                          </m:r>
                                        </m:sub>
                                      </m:sSub>
                                    </m:den>
                                  </m:f>
                                  <m:r>
                                    <a:rPr lang="es-ES" sz="2400" i="0">
                                      <a:solidFill>
                                        <a:schemeClr val="tx1"/>
                                      </a:solidFill>
                                      <a:latin typeface="Cambria Math" panose="02040503050406030204" pitchFamily="18" charset="0"/>
                                    </a:rPr>
                                    <m:t>+1</m:t>
                                  </m:r>
                                </m:e>
                              </m:d>
                            </m:e>
                          </m:func>
                        </m:den>
                      </m:f>
                    </m:oMath>
                  </m:oMathPara>
                </a14:m>
                <a:endParaRPr lang="es-ES" sz="2400" dirty="0">
                  <a:solidFill>
                    <a:schemeClr val="tx1"/>
                  </a:solidFill>
                </a:endParaRPr>
              </a:p>
            </p:txBody>
          </p:sp>
        </mc:Choice>
        <mc:Fallback xmlns="">
          <p:sp>
            <p:nvSpPr>
              <p:cNvPr id="13" name="Rectángulo 12"/>
              <p:cNvSpPr>
                <a:spLocks noRot="1" noChangeAspect="1" noMove="1" noResize="1" noEditPoints="1" noAdjustHandles="1" noChangeArrowheads="1" noChangeShapeType="1" noTextEdit="1"/>
              </p:cNvSpPr>
              <p:nvPr/>
            </p:nvSpPr>
            <p:spPr>
              <a:xfrm>
                <a:off x="6725047" y="1470048"/>
                <a:ext cx="2543260" cy="1148135"/>
              </a:xfrm>
              <a:prstGeom prst="rect">
                <a:avLst/>
              </a:prstGeom>
              <a:blipFill rotWithShape="0">
                <a:blip r:embed="rId8"/>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5000645" y="2831525"/>
                <a:ext cx="6223881" cy="2464264"/>
              </a:xfrm>
              <a:prstGeom prst="rect">
                <a:avLst/>
              </a:prstGeom>
            </p:spPr>
            <p:txBody>
              <a:bodyPr wrap="square">
                <a:spAutoFit/>
              </a:bodyPr>
              <a:lstStyle/>
              <a:p>
                <a:pPr marL="540385">
                  <a:lnSpc>
                    <a:spcPct val="150000"/>
                  </a:lnSpc>
                  <a:spcAft>
                    <a:spcPts val="0"/>
                  </a:spcAft>
                </a:pPr>
                <a14:m>
                  <m:oMath xmlns:m="http://schemas.openxmlformats.org/officeDocument/2006/math">
                    <m:sSub>
                      <m:sSubPr>
                        <m:ctrlPr>
                          <a:rPr lang="es-ES" sz="21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s-EC"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𝐾</m:t>
                        </m:r>
                      </m:e>
                      <m:sub>
                        <m:r>
                          <a:rPr lang="es-EC" sz="2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es-EC" sz="2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s-EC"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es-EC" sz="2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s-ES"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C"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𝐾</m:t>
                        </m:r>
                      </m:e>
                      <m:sub>
                        <m:r>
                          <a:rPr lang="es-EC" sz="2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es-EC" sz="2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s-EC"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Constantes de calibración depende del satélite se encuentra en los metadatos de la imagen.</a:t>
                </a:r>
                <a:endParaRPr lang="es-ES"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540385">
                  <a:lnSpc>
                    <a:spcPct val="150000"/>
                  </a:lnSpc>
                  <a:spcAft>
                    <a:spcPts val="1000"/>
                  </a:spcAft>
                </a:pPr>
                <a:r>
                  <a:rPr lang="es-EC"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s-ES"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C"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𝐿</m:t>
                        </m:r>
                      </m:e>
                      <m:sub>
                        <m:r>
                          <a:rPr lang="es-EC"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𝜆</m:t>
                        </m:r>
                      </m:sub>
                    </m:sSub>
                    <m:r>
                      <a:rPr lang="es-EC" sz="2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s-EC"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Valor de radiancia (bandas con corrección radiométrica).</a:t>
                </a:r>
                <a:endParaRPr lang="es-ES"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Rectángulo 13"/>
              <p:cNvSpPr>
                <a:spLocks noRot="1" noChangeAspect="1" noMove="1" noResize="1" noEditPoints="1" noAdjustHandles="1" noChangeArrowheads="1" noChangeShapeType="1" noTextEdit="1"/>
              </p:cNvSpPr>
              <p:nvPr/>
            </p:nvSpPr>
            <p:spPr>
              <a:xfrm>
                <a:off x="5000645" y="2831525"/>
                <a:ext cx="6223881" cy="2464264"/>
              </a:xfrm>
              <a:prstGeom prst="rect">
                <a:avLst/>
              </a:prstGeom>
              <a:blipFill rotWithShape="0">
                <a:blip r:embed="rId9"/>
                <a:stretch>
                  <a:fillRect b="-3704"/>
                </a:stretch>
              </a:blipFill>
            </p:spPr>
            <p:txBody>
              <a:bodyPr/>
              <a:lstStyle/>
              <a:p>
                <a:r>
                  <a:rPr lang="es-ES">
                    <a:noFill/>
                  </a:rPr>
                  <a:t> </a:t>
                </a:r>
              </a:p>
            </p:txBody>
          </p:sp>
        </mc:Fallback>
      </mc:AlternateContent>
      <p:pic>
        <p:nvPicPr>
          <p:cNvPr id="15" name="Imagen 14"/>
          <p:cNvPicPr/>
          <p:nvPr/>
        </p:nvPicPr>
        <p:blipFill rotWithShape="1">
          <a:blip r:embed="rId10">
            <a:extLst>
              <a:ext uri="{28A0092B-C50C-407E-A947-70E740481C1C}">
                <a14:useLocalDpi xmlns:a14="http://schemas.microsoft.com/office/drawing/2010/main" val="0"/>
              </a:ext>
            </a:extLst>
          </a:blip>
          <a:srcRect t="2841" b="5303"/>
          <a:stretch/>
        </p:blipFill>
        <p:spPr bwMode="auto">
          <a:xfrm>
            <a:off x="5928573" y="5483374"/>
            <a:ext cx="4632101" cy="1259841"/>
          </a:xfrm>
          <a:prstGeom prst="rect">
            <a:avLst/>
          </a:prstGeom>
          <a:noFill/>
          <a:ln>
            <a:solidFill>
              <a:schemeClr val="tx1"/>
            </a:solidFill>
          </a:ln>
          <a:extLst>
            <a:ext uri="{53640926-AAD7-44D8-BBD7-CCE9431645EC}">
              <a14:shadowObscured xmlns:a14="http://schemas.microsoft.com/office/drawing/2010/main"/>
            </a:ext>
          </a:extLst>
        </p:spPr>
      </p:pic>
      <p:sp>
        <p:nvSpPr>
          <p:cNvPr id="9"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sp>
        <p:nvSpPr>
          <p:cNvPr id="16" name="CuadroTexto 15"/>
          <p:cNvSpPr txBox="1"/>
          <p:nvPr/>
        </p:nvSpPr>
        <p:spPr>
          <a:xfrm>
            <a:off x="-3" y="128789"/>
            <a:ext cx="3816000"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smtClean="0"/>
              <a:t>ÍNDICES AMBIENTALES</a:t>
            </a:r>
            <a:endParaRPr lang="es-ES" dirty="0"/>
          </a:p>
        </p:txBody>
      </p:sp>
      <p:sp>
        <p:nvSpPr>
          <p:cNvPr id="17" name="CuadroTexto 16"/>
          <p:cNvSpPr txBox="1"/>
          <p:nvPr/>
        </p:nvSpPr>
        <p:spPr>
          <a:xfrm>
            <a:off x="2964000" y="737610"/>
            <a:ext cx="6264000" cy="400110"/>
          </a:xfrm>
          <a:prstGeom prst="rect">
            <a:avLst/>
          </a:prstGeom>
          <a:noFill/>
        </p:spPr>
        <p:txBody>
          <a:bodyPr wrap="square" rtlCol="0" anchor="ctr">
            <a:spAutoFit/>
          </a:bodyPr>
          <a:lstStyle>
            <a:defPPr>
              <a:defRPr lang="es-ES"/>
            </a:defPPr>
            <a:lvl1pPr algn="ctr">
              <a:defRPr sz="2000" b="1">
                <a:latin typeface="Times New Roman" panose="02020603050405020304" pitchFamily="18" charset="0"/>
                <a:cs typeface="Times New Roman" panose="02020603050405020304" pitchFamily="18" charset="0"/>
              </a:defRPr>
            </a:lvl1pPr>
          </a:lstStyle>
          <a:p>
            <a:r>
              <a:rPr lang="es-419" dirty="0" smtClean="0"/>
              <a:t>TEMPERATURA DE BRILLO (TB)</a:t>
            </a:r>
            <a:endParaRPr lang="es-419" dirty="0"/>
          </a:p>
        </p:txBody>
      </p:sp>
    </p:spTree>
    <p:extLst>
      <p:ext uri="{BB962C8B-B14F-4D97-AF65-F5344CB8AC3E}">
        <p14:creationId xmlns:p14="http://schemas.microsoft.com/office/powerpoint/2010/main" val="3059934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nvPr>
        </p:nvGraphicFramePr>
        <p:xfrm>
          <a:off x="3951666" y="3645266"/>
          <a:ext cx="7896898" cy="770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p:cNvPicPr/>
          <p:nvPr/>
        </p:nvPicPr>
        <p:blipFill rotWithShape="1">
          <a:blip r:embed="rId7">
            <a:extLst>
              <a:ext uri="{28A0092B-C50C-407E-A947-70E740481C1C}">
                <a14:useLocalDpi xmlns:a14="http://schemas.microsoft.com/office/drawing/2010/main" val="0"/>
              </a:ext>
            </a:extLst>
          </a:blip>
          <a:srcRect l="480" t="-2" r="697" b="118"/>
          <a:stretch/>
        </p:blipFill>
        <p:spPr bwMode="auto">
          <a:xfrm>
            <a:off x="125131" y="1346431"/>
            <a:ext cx="5000659" cy="5394657"/>
          </a:xfrm>
          <a:prstGeom prst="rect">
            <a:avLst/>
          </a:prstGeom>
          <a:noFill/>
          <a:ln w="9525">
            <a:solidFill>
              <a:schemeClr val="bg1"/>
            </a:solid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1" name="Rectángulo 10"/>
              <p:cNvSpPr/>
              <p:nvPr/>
            </p:nvSpPr>
            <p:spPr>
              <a:xfrm>
                <a:off x="6390548" y="2303766"/>
                <a:ext cx="352981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400" i="1" smtClean="0">
                          <a:solidFill>
                            <a:schemeClr val="tx1"/>
                          </a:solidFill>
                          <a:latin typeface="Cambria Math" panose="02040503050406030204" pitchFamily="18" charset="0"/>
                        </a:rPr>
                        <m:t>𝐿𝑆𝐸</m:t>
                      </m:r>
                      <m:r>
                        <a:rPr lang="es-ES" sz="2400" i="0">
                          <a:solidFill>
                            <a:schemeClr val="tx1"/>
                          </a:solidFill>
                          <a:latin typeface="Cambria Math" panose="02040503050406030204" pitchFamily="18" charset="0"/>
                        </a:rPr>
                        <m:t>=</m:t>
                      </m:r>
                      <m:sSub>
                        <m:sSubPr>
                          <m:ctrlPr>
                            <a:rPr lang="es-ES" sz="2400" i="1">
                              <a:solidFill>
                                <a:schemeClr val="tx1"/>
                              </a:solidFill>
                              <a:latin typeface="Cambria Math" panose="02040503050406030204" pitchFamily="18" charset="0"/>
                            </a:rPr>
                          </m:ctrlPr>
                        </m:sSubPr>
                        <m:e>
                          <m:r>
                            <a:rPr lang="es-ES" sz="2400" i="1">
                              <a:solidFill>
                                <a:schemeClr val="tx1"/>
                              </a:solidFill>
                              <a:latin typeface="Cambria Math" panose="02040503050406030204" pitchFamily="18" charset="0"/>
                            </a:rPr>
                            <m:t>𝑃</m:t>
                          </m:r>
                        </m:e>
                        <m:sub>
                          <m:r>
                            <a:rPr lang="es-ES" sz="2400" i="1">
                              <a:solidFill>
                                <a:schemeClr val="tx1"/>
                              </a:solidFill>
                              <a:latin typeface="Cambria Math" panose="02040503050406030204" pitchFamily="18" charset="0"/>
                            </a:rPr>
                            <m:t>𝑉</m:t>
                          </m:r>
                        </m:sub>
                      </m:sSub>
                      <m:sSub>
                        <m:sSubPr>
                          <m:ctrlPr>
                            <a:rPr lang="es-ES" sz="2400" i="1">
                              <a:solidFill>
                                <a:schemeClr val="tx1"/>
                              </a:solidFill>
                              <a:latin typeface="Cambria Math" panose="02040503050406030204" pitchFamily="18" charset="0"/>
                            </a:rPr>
                          </m:ctrlPr>
                        </m:sSubPr>
                        <m:e>
                          <m:r>
                            <a:rPr lang="es-ES" sz="2400" i="1">
                              <a:solidFill>
                                <a:schemeClr val="tx1"/>
                              </a:solidFill>
                              <a:latin typeface="Cambria Math" panose="02040503050406030204" pitchFamily="18" charset="0"/>
                            </a:rPr>
                            <m:t>𝜀</m:t>
                          </m:r>
                        </m:e>
                        <m:sub>
                          <m:r>
                            <a:rPr lang="es-ES" sz="2400" i="1">
                              <a:solidFill>
                                <a:schemeClr val="tx1"/>
                              </a:solidFill>
                              <a:latin typeface="Cambria Math" panose="02040503050406030204" pitchFamily="18" charset="0"/>
                            </a:rPr>
                            <m:t>𝑉</m:t>
                          </m:r>
                        </m:sub>
                      </m:sSub>
                      <m:r>
                        <a:rPr lang="es-ES" sz="2400" i="0">
                          <a:solidFill>
                            <a:schemeClr val="tx1"/>
                          </a:solidFill>
                          <a:latin typeface="Cambria Math" panose="02040503050406030204" pitchFamily="18" charset="0"/>
                        </a:rPr>
                        <m:t>+</m:t>
                      </m:r>
                      <m:d>
                        <m:dPr>
                          <m:ctrlPr>
                            <a:rPr lang="es-ES" sz="2400" i="1">
                              <a:solidFill>
                                <a:schemeClr val="tx1"/>
                              </a:solidFill>
                              <a:latin typeface="Cambria Math" panose="02040503050406030204" pitchFamily="18" charset="0"/>
                            </a:rPr>
                          </m:ctrlPr>
                        </m:dPr>
                        <m:e>
                          <m:r>
                            <a:rPr lang="es-ES" sz="2400" i="0">
                              <a:solidFill>
                                <a:schemeClr val="tx1"/>
                              </a:solidFill>
                              <a:latin typeface="Cambria Math" panose="02040503050406030204" pitchFamily="18" charset="0"/>
                            </a:rPr>
                            <m:t>1−</m:t>
                          </m:r>
                          <m:sSub>
                            <m:sSubPr>
                              <m:ctrlPr>
                                <a:rPr lang="es-ES" sz="2400" i="1">
                                  <a:solidFill>
                                    <a:schemeClr val="tx1"/>
                                  </a:solidFill>
                                  <a:latin typeface="Cambria Math" panose="02040503050406030204" pitchFamily="18" charset="0"/>
                                </a:rPr>
                              </m:ctrlPr>
                            </m:sSubPr>
                            <m:e>
                              <m:r>
                                <a:rPr lang="es-ES" sz="2400" i="1">
                                  <a:solidFill>
                                    <a:schemeClr val="tx1"/>
                                  </a:solidFill>
                                  <a:latin typeface="Cambria Math" panose="02040503050406030204" pitchFamily="18" charset="0"/>
                                </a:rPr>
                                <m:t>𝑃</m:t>
                              </m:r>
                            </m:e>
                            <m:sub>
                              <m:r>
                                <a:rPr lang="es-ES" sz="2400" i="1">
                                  <a:solidFill>
                                    <a:schemeClr val="tx1"/>
                                  </a:solidFill>
                                  <a:latin typeface="Cambria Math" panose="02040503050406030204" pitchFamily="18" charset="0"/>
                                </a:rPr>
                                <m:t>𝑉</m:t>
                              </m:r>
                            </m:sub>
                          </m:sSub>
                        </m:e>
                      </m:d>
                      <m:sSub>
                        <m:sSubPr>
                          <m:ctrlPr>
                            <a:rPr lang="es-ES" sz="2400" i="1">
                              <a:solidFill>
                                <a:schemeClr val="tx1"/>
                              </a:solidFill>
                              <a:latin typeface="Cambria Math" panose="02040503050406030204" pitchFamily="18" charset="0"/>
                            </a:rPr>
                          </m:ctrlPr>
                        </m:sSubPr>
                        <m:e>
                          <m:r>
                            <a:rPr lang="es-ES" sz="2400" i="1">
                              <a:solidFill>
                                <a:schemeClr val="tx1"/>
                              </a:solidFill>
                              <a:latin typeface="Cambria Math" panose="02040503050406030204" pitchFamily="18" charset="0"/>
                            </a:rPr>
                            <m:t>𝜀</m:t>
                          </m:r>
                        </m:e>
                        <m:sub>
                          <m:r>
                            <a:rPr lang="es-ES" sz="2400" i="0">
                              <a:solidFill>
                                <a:schemeClr val="tx1"/>
                              </a:solidFill>
                              <a:latin typeface="Cambria Math" panose="02040503050406030204" pitchFamily="18" charset="0"/>
                            </a:rPr>
                            <m:t>𝔰</m:t>
                          </m:r>
                        </m:sub>
                      </m:sSub>
                    </m:oMath>
                  </m:oMathPara>
                </a14:m>
                <a:endParaRPr lang="es-ES" sz="2400" dirty="0">
                  <a:solidFill>
                    <a:schemeClr val="tx1"/>
                  </a:solidFill>
                </a:endParaRPr>
              </a:p>
            </p:txBody>
          </p:sp>
        </mc:Choice>
        <mc:Fallback xmlns="">
          <p:sp>
            <p:nvSpPr>
              <p:cNvPr id="11" name="Rectángulo 10"/>
              <p:cNvSpPr>
                <a:spLocks noRot="1" noChangeAspect="1" noMove="1" noResize="1" noEditPoints="1" noAdjustHandles="1" noChangeArrowheads="1" noChangeShapeType="1" noTextEdit="1"/>
              </p:cNvSpPr>
              <p:nvPr/>
            </p:nvSpPr>
            <p:spPr>
              <a:xfrm>
                <a:off x="6390548" y="2303766"/>
                <a:ext cx="3529812" cy="461665"/>
              </a:xfrm>
              <a:prstGeom prst="rect">
                <a:avLst/>
              </a:prstGeom>
              <a:blipFill rotWithShape="0">
                <a:blip r:embed="rId8"/>
                <a:stretch>
                  <a:fillRect b="-131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5399373" y="4216950"/>
                <a:ext cx="5512161" cy="1494768"/>
              </a:xfrm>
              <a:prstGeom prst="rect">
                <a:avLst/>
              </a:prstGeom>
            </p:spPr>
            <p:txBody>
              <a:bodyPr wrap="square">
                <a:spAutoFit/>
              </a:bodyPr>
              <a:lstStyle/>
              <a:p>
                <a:pPr marL="540385">
                  <a:lnSpc>
                    <a:spcPct val="150000"/>
                  </a:lnSpc>
                  <a:spcAft>
                    <a:spcPts val="0"/>
                  </a:spcAft>
                </a:pPr>
                <a14:m>
                  <m:oMath xmlns:m="http://schemas.openxmlformats.org/officeDocument/2006/math">
                    <m:sSub>
                      <m:sSubPr>
                        <m:ctrlPr>
                          <a:rPr lang="es-ES" sz="21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s-EC"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𝑃</m:t>
                        </m:r>
                      </m:e>
                      <m:sub>
                        <m:r>
                          <a:rPr lang="es-EC"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𝑉</m:t>
                        </m:r>
                        <m:r>
                          <a:rPr lang="es-EC" sz="2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sub>
                    </m:sSub>
                  </m:oMath>
                </a14:m>
                <a:r>
                  <a:rPr lang="es-EC"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Proporción de vegetación.</a:t>
                </a:r>
                <a:endParaRPr lang="es-ES"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540385">
                  <a:lnSpc>
                    <a:spcPct val="150000"/>
                  </a:lnSpc>
                  <a:spcAft>
                    <a:spcPts val="0"/>
                  </a:spcAft>
                </a:pPr>
                <a14:m>
                  <m:oMath xmlns:m="http://schemas.openxmlformats.org/officeDocument/2006/math">
                    <m:sSub>
                      <m:sSubPr>
                        <m:ctrlPr>
                          <a:rPr lang="es-ES"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C"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𝜀</m:t>
                        </m:r>
                      </m:e>
                      <m:sub>
                        <m:r>
                          <a:rPr lang="es-EC"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𝑉</m:t>
                        </m:r>
                        <m:r>
                          <a:rPr lang="es-EC" sz="2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sub>
                    </m:sSub>
                  </m:oMath>
                </a14:m>
                <a:r>
                  <a:rPr lang="es-EC"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Emisividad de la vegetación (0,985).</a:t>
                </a:r>
                <a:endParaRPr lang="es-ES"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540385">
                  <a:lnSpc>
                    <a:spcPct val="150000"/>
                  </a:lnSpc>
                  <a:spcAft>
                    <a:spcPts val="1000"/>
                  </a:spcAft>
                </a:pPr>
                <a14:m>
                  <m:oMath xmlns:m="http://schemas.openxmlformats.org/officeDocument/2006/math">
                    <m:sSub>
                      <m:sSubPr>
                        <m:ctrlPr>
                          <a:rPr lang="es-ES"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C"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𝜀</m:t>
                        </m:r>
                      </m:e>
                      <m:sub>
                        <m:r>
                          <a:rPr lang="es-EC" sz="21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𝔰</m:t>
                        </m:r>
                        <m:r>
                          <a:rPr lang="es-EC" sz="2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sub>
                    </m:sSub>
                  </m:oMath>
                </a14:m>
                <a:r>
                  <a:rPr lang="es-EC"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Emisividad del suelo (0,978).</a:t>
                </a:r>
                <a:endParaRPr lang="es-ES"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Rectángulo 15"/>
              <p:cNvSpPr>
                <a:spLocks noRot="1" noChangeAspect="1" noMove="1" noResize="1" noEditPoints="1" noAdjustHandles="1" noChangeArrowheads="1" noChangeShapeType="1" noTextEdit="1"/>
              </p:cNvSpPr>
              <p:nvPr/>
            </p:nvSpPr>
            <p:spPr>
              <a:xfrm>
                <a:off x="5399373" y="4216950"/>
                <a:ext cx="5512161" cy="1494768"/>
              </a:xfrm>
              <a:prstGeom prst="rect">
                <a:avLst/>
              </a:prstGeom>
              <a:blipFill rotWithShape="0">
                <a:blip r:embed="rId9"/>
                <a:stretch>
                  <a:fillRect b="-6939"/>
                </a:stretch>
              </a:blipFill>
            </p:spPr>
            <p:txBody>
              <a:bodyPr/>
              <a:lstStyle/>
              <a:p>
                <a:r>
                  <a:rPr lang="es-ES">
                    <a:noFill/>
                  </a:rPr>
                  <a:t> </a:t>
                </a:r>
              </a:p>
            </p:txBody>
          </p:sp>
        </mc:Fallback>
      </mc:AlternateContent>
      <p:sp>
        <p:nvSpPr>
          <p:cNvPr id="8"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sp>
        <p:nvSpPr>
          <p:cNvPr id="12" name="CuadroTexto 11"/>
          <p:cNvSpPr txBox="1"/>
          <p:nvPr/>
        </p:nvSpPr>
        <p:spPr>
          <a:xfrm>
            <a:off x="-3" y="128789"/>
            <a:ext cx="3816000"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smtClean="0"/>
              <a:t>ÍNDICES AMBIENTALES</a:t>
            </a:r>
            <a:endParaRPr lang="es-ES" dirty="0"/>
          </a:p>
        </p:txBody>
      </p:sp>
      <p:sp>
        <p:nvSpPr>
          <p:cNvPr id="13" name="CuadroTexto 12"/>
          <p:cNvSpPr txBox="1"/>
          <p:nvPr/>
        </p:nvSpPr>
        <p:spPr>
          <a:xfrm>
            <a:off x="2838000" y="737610"/>
            <a:ext cx="6516000" cy="396000"/>
          </a:xfrm>
          <a:prstGeom prst="rect">
            <a:avLst/>
          </a:prstGeom>
          <a:noFill/>
        </p:spPr>
        <p:txBody>
          <a:bodyPr wrap="square" rtlCol="0" anchor="ctr">
            <a:spAutoFit/>
          </a:bodyPr>
          <a:lstStyle>
            <a:defPPr>
              <a:defRPr lang="es-ES"/>
            </a:defPPr>
            <a:lvl1pPr algn="ctr">
              <a:defRPr sz="2000" b="1">
                <a:latin typeface="Times New Roman" panose="02020603050405020304" pitchFamily="18" charset="0"/>
                <a:cs typeface="Times New Roman" panose="02020603050405020304" pitchFamily="18" charset="0"/>
              </a:defRPr>
            </a:lvl1pPr>
          </a:lstStyle>
          <a:p>
            <a:r>
              <a:rPr lang="es-419" dirty="0" smtClean="0"/>
              <a:t>EMISIVIDAD DE LA SUPERFICIE TERRESTRE (LSE)</a:t>
            </a:r>
            <a:endParaRPr lang="es-419" dirty="0"/>
          </a:p>
        </p:txBody>
      </p:sp>
    </p:spTree>
    <p:extLst>
      <p:ext uri="{BB962C8B-B14F-4D97-AF65-F5344CB8AC3E}">
        <p14:creationId xmlns:p14="http://schemas.microsoft.com/office/powerpoint/2010/main" val="25181505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rotWithShape="1">
          <a:blip r:embed="rId2">
            <a:extLst>
              <a:ext uri="{28A0092B-C50C-407E-A947-70E740481C1C}">
                <a14:useLocalDpi xmlns:a14="http://schemas.microsoft.com/office/drawing/2010/main" val="0"/>
              </a:ext>
            </a:extLst>
          </a:blip>
          <a:srcRect l="709" b="317"/>
          <a:stretch/>
        </p:blipFill>
        <p:spPr bwMode="auto">
          <a:xfrm>
            <a:off x="130483" y="1383014"/>
            <a:ext cx="4932000" cy="5356600"/>
          </a:xfrm>
          <a:prstGeom prst="rect">
            <a:avLst/>
          </a:prstGeom>
          <a:noFill/>
          <a:ln w="9525" cap="flat" cmpd="sng" algn="ctr">
            <a:solidFill>
              <a:schemeClr val="bg1"/>
            </a:solidFill>
            <a:prstDash val="solid"/>
            <a:round/>
            <a:headEnd type="none" w="med" len="med"/>
            <a:tailEnd type="none" w="med" len="med"/>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1" name="Rectángulo 10"/>
              <p:cNvSpPr/>
              <p:nvPr/>
            </p:nvSpPr>
            <p:spPr>
              <a:xfrm>
                <a:off x="6070242" y="1960504"/>
                <a:ext cx="4292714" cy="11482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400" i="1" smtClean="0">
                          <a:solidFill>
                            <a:schemeClr val="tx1"/>
                          </a:solidFill>
                          <a:latin typeface="Cambria Math" panose="02040503050406030204" pitchFamily="18" charset="0"/>
                        </a:rPr>
                        <m:t>𝐿𝑆𝑇</m:t>
                      </m:r>
                      <m:r>
                        <a:rPr lang="es-ES" sz="2400" i="0">
                          <a:solidFill>
                            <a:schemeClr val="tx1"/>
                          </a:solidFill>
                          <a:latin typeface="Cambria Math" panose="02040503050406030204" pitchFamily="18" charset="0"/>
                        </a:rPr>
                        <m:t>= </m:t>
                      </m:r>
                      <m:f>
                        <m:fPr>
                          <m:ctrlPr>
                            <a:rPr lang="es-ES" sz="2400" i="1">
                              <a:solidFill>
                                <a:schemeClr val="tx1"/>
                              </a:solidFill>
                              <a:latin typeface="Cambria Math" panose="02040503050406030204" pitchFamily="18" charset="0"/>
                            </a:rPr>
                          </m:ctrlPr>
                        </m:fPr>
                        <m:num>
                          <m:sSub>
                            <m:sSubPr>
                              <m:ctrlPr>
                                <a:rPr lang="es-ES" sz="2400" i="1">
                                  <a:solidFill>
                                    <a:schemeClr val="tx1"/>
                                  </a:solidFill>
                                  <a:latin typeface="Cambria Math" panose="02040503050406030204" pitchFamily="18" charset="0"/>
                                </a:rPr>
                              </m:ctrlPr>
                            </m:sSubPr>
                            <m:e>
                              <m:r>
                                <a:rPr lang="es-ES" sz="2400" i="1">
                                  <a:solidFill>
                                    <a:schemeClr val="tx1"/>
                                  </a:solidFill>
                                  <a:latin typeface="Cambria Math" panose="02040503050406030204" pitchFamily="18" charset="0"/>
                                </a:rPr>
                                <m:t>𝑇</m:t>
                              </m:r>
                            </m:e>
                            <m:sub>
                              <m:r>
                                <a:rPr lang="es-ES" sz="2400" i="1">
                                  <a:solidFill>
                                    <a:schemeClr val="tx1"/>
                                  </a:solidFill>
                                  <a:latin typeface="Cambria Math" panose="02040503050406030204" pitchFamily="18" charset="0"/>
                                </a:rPr>
                                <m:t>𝐵</m:t>
                              </m:r>
                            </m:sub>
                          </m:sSub>
                        </m:num>
                        <m:den>
                          <m:d>
                            <m:dPr>
                              <m:begChr m:val=""/>
                              <m:ctrlPr>
                                <a:rPr lang="es-ES" sz="2400" i="1">
                                  <a:solidFill>
                                    <a:schemeClr val="tx1"/>
                                  </a:solidFill>
                                  <a:latin typeface="Cambria Math" panose="02040503050406030204" pitchFamily="18" charset="0"/>
                                </a:rPr>
                              </m:ctrlPr>
                            </m:dPr>
                            <m:e>
                              <m:r>
                                <a:rPr lang="es-ES" sz="2400" i="0">
                                  <a:solidFill>
                                    <a:schemeClr val="tx1"/>
                                  </a:solidFill>
                                  <a:latin typeface="Cambria Math" panose="02040503050406030204" pitchFamily="18" charset="0"/>
                                </a:rPr>
                                <m:t>1+</m:t>
                              </m:r>
                              <m:d>
                                <m:dPr>
                                  <m:ctrlPr>
                                    <a:rPr lang="es-ES" sz="2400" i="1">
                                      <a:solidFill>
                                        <a:schemeClr val="tx1"/>
                                      </a:solidFill>
                                      <a:latin typeface="Cambria Math" panose="02040503050406030204" pitchFamily="18" charset="0"/>
                                    </a:rPr>
                                  </m:ctrlPr>
                                </m:dPr>
                                <m:e>
                                  <m:r>
                                    <a:rPr lang="es-ES" sz="2400" i="1">
                                      <a:solidFill>
                                        <a:schemeClr val="tx1"/>
                                      </a:solidFill>
                                      <a:latin typeface="Cambria Math" panose="02040503050406030204" pitchFamily="18" charset="0"/>
                                    </a:rPr>
                                    <m:t>𝜆</m:t>
                                  </m:r>
                                  <m:r>
                                    <a:rPr lang="es-ES" sz="2400" i="0">
                                      <a:solidFill>
                                        <a:schemeClr val="tx1"/>
                                      </a:solidFill>
                                      <a:latin typeface="Cambria Math" panose="02040503050406030204" pitchFamily="18" charset="0"/>
                                    </a:rPr>
                                    <m:t>∗</m:t>
                                  </m:r>
                                  <m:f>
                                    <m:fPr>
                                      <m:ctrlPr>
                                        <a:rPr lang="es-ES" sz="2400" i="1">
                                          <a:solidFill>
                                            <a:schemeClr val="tx1"/>
                                          </a:solidFill>
                                          <a:latin typeface="Cambria Math" panose="02040503050406030204" pitchFamily="18" charset="0"/>
                                        </a:rPr>
                                      </m:ctrlPr>
                                    </m:fPr>
                                    <m:num>
                                      <m:sSub>
                                        <m:sSubPr>
                                          <m:ctrlPr>
                                            <a:rPr lang="es-ES" sz="2400" i="1">
                                              <a:solidFill>
                                                <a:schemeClr val="tx1"/>
                                              </a:solidFill>
                                              <a:latin typeface="Cambria Math" panose="02040503050406030204" pitchFamily="18" charset="0"/>
                                            </a:rPr>
                                          </m:ctrlPr>
                                        </m:sSubPr>
                                        <m:e>
                                          <m:r>
                                            <a:rPr lang="es-ES" sz="2400" i="1">
                                              <a:solidFill>
                                                <a:schemeClr val="tx1"/>
                                              </a:solidFill>
                                              <a:latin typeface="Cambria Math" panose="02040503050406030204" pitchFamily="18" charset="0"/>
                                            </a:rPr>
                                            <m:t>𝑇</m:t>
                                          </m:r>
                                        </m:e>
                                        <m:sub>
                                          <m:r>
                                            <a:rPr lang="es-ES" sz="2400" i="1">
                                              <a:solidFill>
                                                <a:schemeClr val="tx1"/>
                                              </a:solidFill>
                                              <a:latin typeface="Cambria Math" panose="02040503050406030204" pitchFamily="18" charset="0"/>
                                            </a:rPr>
                                            <m:t>𝐵</m:t>
                                          </m:r>
                                        </m:sub>
                                      </m:sSub>
                                    </m:num>
                                    <m:den>
                                      <m:r>
                                        <a:rPr lang="es-ES" sz="2400" i="1">
                                          <a:solidFill>
                                            <a:schemeClr val="tx1"/>
                                          </a:solidFill>
                                          <a:latin typeface="Cambria Math" panose="02040503050406030204" pitchFamily="18" charset="0"/>
                                        </a:rPr>
                                        <m:t>𝜌</m:t>
                                      </m:r>
                                    </m:den>
                                  </m:f>
                                </m:e>
                              </m:d>
                              <m:r>
                                <a:rPr lang="es-ES" sz="2400" i="0">
                                  <a:solidFill>
                                    <a:schemeClr val="tx1"/>
                                  </a:solidFill>
                                  <a:latin typeface="Cambria Math" panose="02040503050406030204" pitchFamily="18" charset="0"/>
                                </a:rPr>
                                <m:t>∗</m:t>
                              </m:r>
                              <m:r>
                                <a:rPr lang="es-ES" sz="2400" i="1">
                                  <a:solidFill>
                                    <a:schemeClr val="tx1"/>
                                  </a:solidFill>
                                  <a:latin typeface="Cambria Math" panose="02040503050406030204" pitchFamily="18" charset="0"/>
                                </a:rPr>
                                <m:t>𝑙𝑛</m:t>
                              </m:r>
                              <m:r>
                                <a:rPr lang="es-ES" sz="2400" i="0">
                                  <a:solidFill>
                                    <a:schemeClr val="tx1"/>
                                  </a:solidFill>
                                  <a:latin typeface="Cambria Math" panose="02040503050406030204" pitchFamily="18" charset="0"/>
                                </a:rPr>
                                <m:t> (</m:t>
                              </m:r>
                              <m:r>
                                <a:rPr lang="es-ES" sz="2400" i="1">
                                  <a:solidFill>
                                    <a:schemeClr val="tx1"/>
                                  </a:solidFill>
                                  <a:latin typeface="Cambria Math" panose="02040503050406030204" pitchFamily="18" charset="0"/>
                                </a:rPr>
                                <m:t>𝐿𝑆𝐸</m:t>
                              </m:r>
                            </m:e>
                          </m:d>
                        </m:den>
                      </m:f>
                    </m:oMath>
                  </m:oMathPara>
                </a14:m>
                <a:endParaRPr lang="es-ES" sz="2400" dirty="0">
                  <a:solidFill>
                    <a:schemeClr val="tx1"/>
                  </a:solidFill>
                </a:endParaRPr>
              </a:p>
            </p:txBody>
          </p:sp>
        </mc:Choice>
        <mc:Fallback xmlns="">
          <p:sp>
            <p:nvSpPr>
              <p:cNvPr id="11" name="Rectángulo 10"/>
              <p:cNvSpPr>
                <a:spLocks noRot="1" noChangeAspect="1" noMove="1" noResize="1" noEditPoints="1" noAdjustHandles="1" noChangeArrowheads="1" noChangeShapeType="1" noTextEdit="1"/>
              </p:cNvSpPr>
              <p:nvPr/>
            </p:nvSpPr>
            <p:spPr>
              <a:xfrm>
                <a:off x="6070242" y="1960504"/>
                <a:ext cx="4292714" cy="1148263"/>
              </a:xfrm>
              <a:prstGeom prst="rect">
                <a:avLst/>
              </a:prstGeom>
              <a:blipFill rotWithShape="0">
                <a:blip r:embed="rId3"/>
                <a:stretch>
                  <a:fillRect/>
                </a:stretch>
              </a:blipFill>
            </p:spPr>
            <p:txBody>
              <a:bodyPr/>
              <a:lstStyle/>
              <a:p>
                <a:r>
                  <a:rPr lang="es-ES">
                    <a:noFill/>
                  </a:rPr>
                  <a:t> </a:t>
                </a:r>
              </a:p>
            </p:txBody>
          </p:sp>
        </mc:Fallback>
      </mc:AlternateContent>
      <p:sp>
        <p:nvSpPr>
          <p:cNvPr id="16" name="Rectangle 1"/>
          <p:cNvSpPr>
            <a:spLocks noChangeArrowheads="1"/>
          </p:cNvSpPr>
          <p:nvPr/>
        </p:nvSpPr>
        <p:spPr bwMode="auto">
          <a:xfrm>
            <a:off x="5565740" y="3735200"/>
            <a:ext cx="5310353" cy="251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50000"/>
              </a:lnSpc>
              <a:spcBef>
                <a:spcPct val="0"/>
              </a:spcBef>
              <a:spcAft>
                <a:spcPct val="0"/>
              </a:spcAft>
              <a:buClrTx/>
              <a:buSzTx/>
              <a:buFontTx/>
              <a:buNone/>
              <a:tabLst/>
            </a:pPr>
            <a:r>
              <a:rPr kumimoji="0" lang="es-EC" sz="2100" b="0" i="1" u="none" strike="noStrike" cap="none" normalizeH="0" baseline="0" dirty="0" smtClean="0">
                <a:ln>
                  <a:noFill/>
                </a:ln>
                <a:effectLst/>
                <a:latin typeface="Cambria Math" panose="02040503050406030204" pitchFamily="18" charset="0"/>
                <a:ea typeface="Calibri" panose="020F0502020204030204" pitchFamily="34" charset="0"/>
                <a:cs typeface="Times New Roman" panose="02020603050405020304" pitchFamily="18" charset="0"/>
              </a:rPr>
              <a:t>λ</a:t>
            </a:r>
            <a:r>
              <a:rPr kumimoji="0" lang="es-EC" sz="2100" b="0" i="0" u="none" strike="noStrike" cap="none" normalizeH="0" baseline="0" dirty="0" smtClean="0">
                <a:ln>
                  <a:noFill/>
                </a:ln>
                <a:effectLst/>
                <a:latin typeface="Cambria Math" panose="02040503050406030204" pitchFamily="18" charset="0"/>
                <a:ea typeface="Calibri" panose="020F0502020204030204" pitchFamily="34" charset="0"/>
                <a:cs typeface="Times New Roman" panose="02020603050405020304" pitchFamily="18" charset="0"/>
              </a:rPr>
              <a:t> </a:t>
            </a:r>
            <a:r>
              <a:rPr kumimoji="0" lang="es-EC" sz="2100" b="0" i="0" u="none" strike="noStrike" cap="none" normalizeH="0" baseline="0" dirty="0" smtClean="0">
                <a:ln>
                  <a:noFill/>
                </a:ln>
                <a:effectLst/>
                <a:latin typeface="Times New Roman" panose="02020603050405020304" pitchFamily="18" charset="0"/>
                <a:ea typeface="Calibri" panose="020F0502020204030204" pitchFamily="34" charset="0"/>
                <a:cs typeface="Times New Roman" panose="02020603050405020304" pitchFamily="18" charset="0"/>
              </a:rPr>
              <a:t>= longitud de onda medida de la banda termal </a:t>
            </a:r>
          </a:p>
          <a:p>
            <a:pPr marL="0" marR="0" lvl="0" indent="0" defTabSz="914400" rtl="0" eaLnBrk="0" fontAlgn="base" latinLnBrk="0" hangingPunct="0">
              <a:lnSpc>
                <a:spcPct val="150000"/>
              </a:lnSpc>
              <a:spcBef>
                <a:spcPct val="0"/>
              </a:spcBef>
              <a:spcAft>
                <a:spcPct val="0"/>
              </a:spcAft>
              <a:buClrTx/>
              <a:buSzTx/>
              <a:buFontTx/>
              <a:buNone/>
              <a:tabLst/>
            </a:pPr>
            <a:r>
              <a:rPr kumimoji="0" lang="es-EC" sz="2100" b="0" i="0" u="none" strike="noStrike" cap="none" normalizeH="0" baseline="0" dirty="0" smtClean="0">
                <a:ln>
                  <a:noFill/>
                </a:ln>
                <a:effectLst/>
                <a:latin typeface="Times New Roman" panose="02020603050405020304" pitchFamily="18" charset="0"/>
                <a:ea typeface="Calibri" panose="020F0502020204030204" pitchFamily="34" charset="0"/>
                <a:cs typeface="Times New Roman" panose="02020603050405020304" pitchFamily="18" charset="0"/>
              </a:rPr>
              <a:t>considerada.</a:t>
            </a:r>
            <a:endParaRPr kumimoji="0" lang="es-ES" sz="2100" b="0" i="0" u="none" strike="noStrike" cap="none" normalizeH="0" baseline="0" dirty="0" smtClean="0">
              <a:ln>
                <a:noFill/>
              </a:ln>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s-EC" sz="2100" b="0" i="1" u="none" strike="noStrike" cap="none" normalizeH="0" baseline="0" dirty="0" smtClean="0">
                <a:ln>
                  <a:noFill/>
                </a:ln>
                <a:effectLst/>
                <a:latin typeface="Cambria Math" panose="02040503050406030204" pitchFamily="18" charset="0"/>
                <a:ea typeface="Calibri" panose="020F0502020204030204" pitchFamily="34" charset="0"/>
                <a:cs typeface="Times New Roman" panose="02020603050405020304" pitchFamily="18" charset="0"/>
              </a:rPr>
              <a:t>TB</a:t>
            </a:r>
            <a:r>
              <a:rPr kumimoji="0" lang="es-EC" sz="2100" b="0" i="0" u="none" strike="noStrike" cap="none" normalizeH="0" baseline="0" dirty="0" smtClean="0">
                <a:ln>
                  <a:noFill/>
                </a:ln>
                <a:effectLst/>
                <a:latin typeface="Cambria Math" panose="02040503050406030204" pitchFamily="18" charset="0"/>
                <a:ea typeface="Calibri" panose="020F0502020204030204" pitchFamily="34" charset="0"/>
                <a:cs typeface="Times New Roman" panose="02020603050405020304" pitchFamily="18" charset="0"/>
              </a:rPr>
              <a:t> </a:t>
            </a:r>
            <a:r>
              <a:rPr kumimoji="0" lang="es-EC" sz="2100" b="0" i="0" u="none" strike="noStrike" cap="none" normalizeH="0" baseline="0" dirty="0" smtClean="0">
                <a:ln>
                  <a:noFill/>
                </a:ln>
                <a:effectLst/>
                <a:latin typeface="Times New Roman" panose="02020603050405020304" pitchFamily="18" charset="0"/>
                <a:ea typeface="Calibri" panose="020F0502020204030204" pitchFamily="34" charset="0"/>
                <a:cs typeface="Times New Roman" panose="02020603050405020304" pitchFamily="18" charset="0"/>
              </a:rPr>
              <a:t>= Temperatura de Brillo.</a:t>
            </a:r>
            <a:endParaRPr kumimoji="0" lang="es-ES" sz="2100" b="0" i="0" u="none" strike="noStrike" cap="none" normalizeH="0" baseline="0" dirty="0" smtClean="0">
              <a:ln>
                <a:noFill/>
              </a:ln>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s-EC" sz="2100" b="0" i="1" u="none" strike="noStrike" cap="none" normalizeH="0" baseline="0" dirty="0" smtClean="0">
                <a:ln>
                  <a:noFill/>
                </a:ln>
                <a:effectLst/>
                <a:latin typeface="Cambria Math" panose="02040503050406030204" pitchFamily="18" charset="0"/>
                <a:ea typeface="Calibri" panose="020F0502020204030204" pitchFamily="34" charset="0"/>
                <a:cs typeface="Times New Roman" panose="02020603050405020304" pitchFamily="18" charset="0"/>
              </a:rPr>
              <a:t>LSE</a:t>
            </a:r>
            <a:r>
              <a:rPr kumimoji="0" lang="es-EC" sz="2100" b="0" i="0" u="none" strike="noStrike" cap="none" normalizeH="0" baseline="0" dirty="0" smtClean="0">
                <a:ln>
                  <a:noFill/>
                </a:ln>
                <a:effectLst/>
                <a:latin typeface="Cambria Math" panose="02040503050406030204" pitchFamily="18" charset="0"/>
                <a:ea typeface="Calibri" panose="020F0502020204030204" pitchFamily="34" charset="0"/>
                <a:cs typeface="Times New Roman" panose="02020603050405020304" pitchFamily="18" charset="0"/>
              </a:rPr>
              <a:t> </a:t>
            </a:r>
            <a:r>
              <a:rPr kumimoji="0" lang="es-EC" sz="2100" b="0" i="0" u="none" strike="noStrike" cap="none" normalizeH="0" baseline="0" dirty="0" smtClean="0">
                <a:ln>
                  <a:noFill/>
                </a:ln>
                <a:effectLst/>
                <a:latin typeface="Times New Roman" panose="02020603050405020304" pitchFamily="18" charset="0"/>
                <a:ea typeface="Calibri" panose="020F0502020204030204" pitchFamily="34" charset="0"/>
                <a:cs typeface="Times New Roman" panose="02020603050405020304" pitchFamily="18" charset="0"/>
              </a:rPr>
              <a:t>= Emisividad de la superficie terrestre.</a:t>
            </a:r>
          </a:p>
          <a:p>
            <a:pPr marL="0" marR="0" lvl="0" indent="0" defTabSz="914400" rtl="0" eaLnBrk="0" fontAlgn="base" latinLnBrk="0" hangingPunct="0">
              <a:lnSpc>
                <a:spcPct val="150000"/>
              </a:lnSpc>
              <a:spcBef>
                <a:spcPct val="0"/>
              </a:spcBef>
              <a:spcAft>
                <a:spcPct val="0"/>
              </a:spcAft>
              <a:buClrTx/>
              <a:buSzTx/>
              <a:buFontTx/>
              <a:buNone/>
              <a:tabLst/>
            </a:pPr>
            <a:r>
              <a:rPr kumimoji="0" lang="es-EC" sz="2100" b="0" i="1" u="none" strike="noStrike" cap="none" normalizeH="0" baseline="0" dirty="0" smtClean="0">
                <a:ln>
                  <a:noFill/>
                </a:ln>
                <a:effectLst/>
                <a:latin typeface="Cambria Math" panose="02040503050406030204" pitchFamily="18" charset="0"/>
                <a:ea typeface="Calibri" panose="020F0502020204030204" pitchFamily="34" charset="0"/>
                <a:cs typeface="Times New Roman" panose="02020603050405020304" pitchFamily="18" charset="0"/>
              </a:rPr>
              <a:t>ρ</a:t>
            </a:r>
            <a:r>
              <a:rPr kumimoji="0" lang="es-EC" sz="2100" b="0" i="0" u="none" strike="noStrike" cap="none" normalizeH="0" baseline="0" dirty="0" smtClean="0">
                <a:ln>
                  <a:noFill/>
                </a:ln>
                <a:effectLst/>
                <a:latin typeface="Cambria Math" panose="02040503050406030204" pitchFamily="18" charset="0"/>
                <a:ea typeface="Calibri" panose="020F0502020204030204" pitchFamily="34" charset="0"/>
                <a:cs typeface="Times New Roman" panose="02020603050405020304" pitchFamily="18" charset="0"/>
              </a:rPr>
              <a:t> </a:t>
            </a:r>
            <a:r>
              <a:rPr kumimoji="0" lang="es-EC" sz="2100" b="0" i="0" u="none" strike="noStrike" cap="none" normalizeH="0" baseline="0" dirty="0" smtClean="0">
                <a:ln>
                  <a:noFill/>
                </a:ln>
                <a:effectLst/>
                <a:latin typeface="Times New Roman" panose="02020603050405020304" pitchFamily="18" charset="0"/>
                <a:ea typeface="Calibri" panose="020F0502020204030204" pitchFamily="34" charset="0"/>
                <a:cs typeface="Times New Roman" panose="02020603050405020304" pitchFamily="18" charset="0"/>
              </a:rPr>
              <a:t>= 13.608,69 </a:t>
            </a:r>
            <a:r>
              <a:rPr kumimoji="0" lang="es-EC" sz="2100" b="0" i="0" u="none" strike="noStrike" cap="none" normalizeH="0" baseline="0" dirty="0" smtClean="0">
                <a:ln>
                  <a:noFill/>
                </a:ln>
                <a:effectLst/>
                <a:latin typeface="Calibri" panose="020F0502020204030204" pitchFamily="34" charset="0"/>
                <a:ea typeface="Calibri" panose="020F0502020204030204" pitchFamily="34" charset="0"/>
                <a:cs typeface="Times New Roman" panose="02020603050405020304" pitchFamily="18" charset="0"/>
              </a:rPr>
              <a:t>µ</a:t>
            </a:r>
            <a:r>
              <a:rPr kumimoji="0" lang="es-EC" sz="2100" b="0" i="0" u="none" strike="noStrike" cap="none" normalizeH="0" baseline="0" dirty="0" smtClean="0">
                <a:ln>
                  <a:noFill/>
                </a:ln>
                <a:effectLst/>
                <a:latin typeface="Times New Roman" panose="02020603050405020304" pitchFamily="18" charset="0"/>
                <a:ea typeface="Calibri" panose="020F0502020204030204" pitchFamily="34" charset="0"/>
                <a:cs typeface="Times New Roman" panose="02020603050405020304" pitchFamily="18" charset="0"/>
              </a:rPr>
              <a:t>m*K</a:t>
            </a:r>
            <a:endParaRPr kumimoji="0" lang="es-EC" sz="2100" b="0" i="0" u="none" strike="noStrike" cap="none" normalizeH="0" baseline="0" dirty="0" smtClean="0">
              <a:ln>
                <a:noFill/>
              </a:ln>
              <a:effectLst/>
              <a:latin typeface="Arial" panose="020B0604020202020204" pitchFamily="34" charset="0"/>
            </a:endParaRPr>
          </a:p>
        </p:txBody>
      </p:sp>
      <p:sp>
        <p:nvSpPr>
          <p:cNvPr id="4" name="Elipse 3"/>
          <p:cNvSpPr/>
          <p:nvPr/>
        </p:nvSpPr>
        <p:spPr>
          <a:xfrm>
            <a:off x="566669" y="2110078"/>
            <a:ext cx="324000" cy="324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p:cNvSpPr/>
          <p:nvPr/>
        </p:nvSpPr>
        <p:spPr>
          <a:xfrm>
            <a:off x="1500798" y="2110076"/>
            <a:ext cx="324000" cy="3240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p:cNvSpPr/>
          <p:nvPr/>
        </p:nvSpPr>
        <p:spPr>
          <a:xfrm>
            <a:off x="4280240" y="2110076"/>
            <a:ext cx="324000" cy="3240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Elipse 18"/>
          <p:cNvSpPr/>
          <p:nvPr/>
        </p:nvSpPr>
        <p:spPr>
          <a:xfrm>
            <a:off x="8461288" y="1956994"/>
            <a:ext cx="432000" cy="43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Elipse 19"/>
          <p:cNvSpPr/>
          <p:nvPr/>
        </p:nvSpPr>
        <p:spPr>
          <a:xfrm>
            <a:off x="7777064" y="2545256"/>
            <a:ext cx="360000" cy="3600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Elipse 20"/>
          <p:cNvSpPr/>
          <p:nvPr/>
        </p:nvSpPr>
        <p:spPr>
          <a:xfrm>
            <a:off x="9509814" y="2491485"/>
            <a:ext cx="586050" cy="483088"/>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sp>
        <p:nvSpPr>
          <p:cNvPr id="15" name="CuadroTexto 14"/>
          <p:cNvSpPr txBox="1"/>
          <p:nvPr/>
        </p:nvSpPr>
        <p:spPr>
          <a:xfrm>
            <a:off x="-3" y="128789"/>
            <a:ext cx="3816000"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smtClean="0"/>
              <a:t>ÍNDICES AMBIENTALES</a:t>
            </a:r>
            <a:endParaRPr lang="es-ES" dirty="0"/>
          </a:p>
        </p:txBody>
      </p:sp>
      <p:sp>
        <p:nvSpPr>
          <p:cNvPr id="22" name="CuadroTexto 21"/>
          <p:cNvSpPr txBox="1"/>
          <p:nvPr/>
        </p:nvSpPr>
        <p:spPr>
          <a:xfrm>
            <a:off x="2838000" y="735555"/>
            <a:ext cx="6516000" cy="400110"/>
          </a:xfrm>
          <a:prstGeom prst="rect">
            <a:avLst/>
          </a:prstGeom>
          <a:noFill/>
        </p:spPr>
        <p:txBody>
          <a:bodyPr wrap="square" rtlCol="0" anchor="ctr">
            <a:spAutoFit/>
          </a:bodyPr>
          <a:lstStyle>
            <a:defPPr>
              <a:defRPr lang="es-ES"/>
            </a:defPPr>
            <a:lvl1pPr algn="ctr">
              <a:defRPr sz="2000" b="1">
                <a:latin typeface="Times New Roman" panose="02020603050405020304" pitchFamily="18" charset="0"/>
                <a:cs typeface="Times New Roman" panose="02020603050405020304" pitchFamily="18" charset="0"/>
              </a:defRPr>
            </a:lvl1pPr>
          </a:lstStyle>
          <a:p>
            <a:r>
              <a:rPr lang="es-419" dirty="0" smtClean="0"/>
              <a:t>TEMPERATURA SUPERFICIAL DE LA TIERRA (LST)</a:t>
            </a:r>
            <a:endParaRPr lang="es-419" dirty="0"/>
          </a:p>
        </p:txBody>
      </p:sp>
    </p:spTree>
    <p:extLst>
      <p:ext uri="{BB962C8B-B14F-4D97-AF65-F5344CB8AC3E}">
        <p14:creationId xmlns:p14="http://schemas.microsoft.com/office/powerpoint/2010/main" val="26308917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727001473"/>
              </p:ext>
            </p:extLst>
          </p:nvPr>
        </p:nvGraphicFramePr>
        <p:xfrm>
          <a:off x="54345" y="1287887"/>
          <a:ext cx="11160000" cy="21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upo 13"/>
          <p:cNvGrpSpPr/>
          <p:nvPr/>
        </p:nvGrpSpPr>
        <p:grpSpPr>
          <a:xfrm>
            <a:off x="4683864" y="2436721"/>
            <a:ext cx="2084277" cy="923330"/>
            <a:chOff x="4673410" y="3028910"/>
            <a:chExt cx="2084277" cy="923330"/>
          </a:xfrm>
        </p:grpSpPr>
        <p:sp>
          <p:nvSpPr>
            <p:cNvPr id="7" name="CuadroTexto 6"/>
            <p:cNvSpPr txBox="1"/>
            <p:nvPr/>
          </p:nvSpPr>
          <p:spPr>
            <a:xfrm>
              <a:off x="4673410" y="3028910"/>
              <a:ext cx="1079071" cy="923330"/>
            </a:xfrm>
            <a:prstGeom prst="rect">
              <a:avLst/>
            </a:prstGeom>
            <a:noFill/>
          </p:spPr>
          <p:txBody>
            <a:bodyPr wrap="square" rtlCol="0">
              <a:spAutoFit/>
            </a:bodyPr>
            <a:lstStyle/>
            <a:p>
              <a:pPr marL="285750" lvl="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NDVI</a:t>
              </a:r>
            </a:p>
            <a:p>
              <a:pPr marL="285750" lvl="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PV</a:t>
              </a:r>
            </a:p>
            <a:p>
              <a:pPr marL="285750" lvl="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TB</a:t>
              </a:r>
              <a:endParaRPr lang="es-ES" dirty="0"/>
            </a:p>
          </p:txBody>
        </p:sp>
        <p:sp>
          <p:nvSpPr>
            <p:cNvPr id="8" name="CuadroTexto 7"/>
            <p:cNvSpPr txBox="1"/>
            <p:nvPr/>
          </p:nvSpPr>
          <p:spPr>
            <a:xfrm>
              <a:off x="5678616" y="3104095"/>
              <a:ext cx="1079071" cy="646331"/>
            </a:xfrm>
            <a:prstGeom prst="rect">
              <a:avLst/>
            </a:prstGeom>
            <a:noFill/>
          </p:spPr>
          <p:txBody>
            <a:bodyPr wrap="square" rtlCol="0">
              <a:spAutoFit/>
            </a:bodyPr>
            <a:lstStyle/>
            <a:p>
              <a:pPr marL="285750" lvl="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LSE</a:t>
              </a:r>
            </a:p>
            <a:p>
              <a:pPr marL="285750" lvl="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LST</a:t>
              </a:r>
              <a:endParaRPr lang="es-ES" dirty="0"/>
            </a:p>
          </p:txBody>
        </p:sp>
      </p:grpSp>
      <p:sp>
        <p:nvSpPr>
          <p:cNvPr id="10" name="CuadroTexto 9"/>
          <p:cNvSpPr txBox="1"/>
          <p:nvPr/>
        </p:nvSpPr>
        <p:spPr>
          <a:xfrm>
            <a:off x="2804589" y="2444171"/>
            <a:ext cx="1080000" cy="923330"/>
          </a:xfrm>
          <a:prstGeom prst="rect">
            <a:avLst/>
          </a:prstGeom>
          <a:noFill/>
        </p:spPr>
        <p:txBody>
          <a:bodyPr wrap="square" rtlCol="0" anchor="ctr">
            <a:spAutoFit/>
          </a:bodyPr>
          <a:lstStyle/>
          <a:p>
            <a:pPr marL="285750" lvl="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HUM</a:t>
            </a:r>
          </a:p>
          <a:p>
            <a:pPr marL="285750" lvl="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RAD</a:t>
            </a:r>
          </a:p>
          <a:p>
            <a:pPr marL="285750" lvl="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TEM</a:t>
            </a:r>
            <a:endParaRPr lang="es-ES" dirty="0"/>
          </a:p>
        </p:txBody>
      </p:sp>
      <p:sp>
        <p:nvSpPr>
          <p:cNvPr id="11" name="CuadroTexto 10"/>
          <p:cNvSpPr txBox="1"/>
          <p:nvPr/>
        </p:nvSpPr>
        <p:spPr>
          <a:xfrm>
            <a:off x="7119911" y="2545349"/>
            <a:ext cx="1620000" cy="646331"/>
          </a:xfrm>
          <a:prstGeom prst="rect">
            <a:avLst/>
          </a:prstGeom>
          <a:noFill/>
        </p:spPr>
        <p:txBody>
          <a:bodyPr wrap="square" rtlCol="0">
            <a:spAutoFit/>
          </a:bodyPr>
          <a:lstStyle/>
          <a:p>
            <a:pPr lvl="0" algn="ctr"/>
            <a:r>
              <a:rPr lang="es-ES" dirty="0" smtClean="0">
                <a:latin typeface="Times New Roman" panose="02020603050405020304" pitchFamily="18" charset="0"/>
                <a:cs typeface="Times New Roman" panose="02020603050405020304" pitchFamily="18" charset="0"/>
              </a:rPr>
              <a:t>Radiancia TOA</a:t>
            </a:r>
            <a:endParaRPr lang="es-ES" dirty="0">
              <a:latin typeface="Times New Roman" panose="02020603050405020304" pitchFamily="18" charset="0"/>
              <a:cs typeface="Times New Roman" panose="02020603050405020304" pitchFamily="18" charset="0"/>
            </a:endParaRPr>
          </a:p>
          <a:p>
            <a:pPr lvl="0" algn="ctr"/>
            <a:r>
              <a:rPr lang="es-ES" dirty="0" smtClean="0">
                <a:latin typeface="Times New Roman" panose="02020603050405020304" pitchFamily="18" charset="0"/>
                <a:cs typeface="Times New Roman" panose="02020603050405020304" pitchFamily="18" charset="0"/>
              </a:rPr>
              <a:t>(B1-B7)</a:t>
            </a:r>
            <a:endParaRPr lang="es-ES" dirty="0"/>
          </a:p>
        </p:txBody>
      </p:sp>
      <p:sp>
        <p:nvSpPr>
          <p:cNvPr id="13" name="CuadroTexto 12"/>
          <p:cNvSpPr txBox="1"/>
          <p:nvPr/>
        </p:nvSpPr>
        <p:spPr>
          <a:xfrm>
            <a:off x="9497584" y="2558227"/>
            <a:ext cx="1442943" cy="646331"/>
          </a:xfrm>
          <a:prstGeom prst="rect">
            <a:avLst/>
          </a:prstGeom>
          <a:noFill/>
        </p:spPr>
        <p:txBody>
          <a:bodyPr wrap="square" rtlCol="0">
            <a:spAutoFit/>
          </a:bodyPr>
          <a:lstStyle/>
          <a:p>
            <a:pPr marL="285750" lvl="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Latitud</a:t>
            </a:r>
          </a:p>
          <a:p>
            <a:pPr marL="285750" lvl="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Longitud</a:t>
            </a:r>
            <a:endParaRPr lang="es-ES" dirty="0"/>
          </a:p>
        </p:txBody>
      </p:sp>
      <p:grpSp>
        <p:nvGrpSpPr>
          <p:cNvPr id="18" name="Grupo 17"/>
          <p:cNvGrpSpPr/>
          <p:nvPr/>
        </p:nvGrpSpPr>
        <p:grpSpPr>
          <a:xfrm>
            <a:off x="73175" y="2367686"/>
            <a:ext cx="1954968" cy="923330"/>
            <a:chOff x="34538" y="2457839"/>
            <a:chExt cx="1954968" cy="923330"/>
          </a:xfrm>
        </p:grpSpPr>
        <p:sp>
          <p:nvSpPr>
            <p:cNvPr id="4" name="CuadroTexto 3"/>
            <p:cNvSpPr txBox="1"/>
            <p:nvPr/>
          </p:nvSpPr>
          <p:spPr>
            <a:xfrm>
              <a:off x="34538" y="2457839"/>
              <a:ext cx="1080000" cy="923330"/>
            </a:xfrm>
            <a:prstGeom prst="rect">
              <a:avLst/>
            </a:prstGeom>
            <a:noFill/>
          </p:spPr>
          <p:txBody>
            <a:bodyPr wrap="square" rtlCol="0">
              <a:spAutoFit/>
            </a:bodyPr>
            <a:lstStyle/>
            <a:p>
              <a:pPr marL="285750" lvl="0" indent="-28575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SO₂</a:t>
              </a:r>
            </a:p>
            <a:p>
              <a:pPr marL="285750" lvl="0" indent="-28575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NO₂</a:t>
              </a:r>
            </a:p>
            <a:p>
              <a:pPr marL="285750" lvl="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CO</a:t>
              </a:r>
            </a:p>
          </p:txBody>
        </p:sp>
        <p:sp>
          <p:nvSpPr>
            <p:cNvPr id="6" name="CuadroTexto 5"/>
            <p:cNvSpPr txBox="1"/>
            <p:nvPr/>
          </p:nvSpPr>
          <p:spPr>
            <a:xfrm>
              <a:off x="839341" y="2457839"/>
              <a:ext cx="1150165" cy="923330"/>
            </a:xfrm>
            <a:prstGeom prst="rect">
              <a:avLst/>
            </a:prstGeom>
            <a:noFill/>
          </p:spPr>
          <p:txBody>
            <a:bodyPr wrap="square" rtlCol="0">
              <a:spAutoFit/>
            </a:bodyPr>
            <a:lstStyle/>
            <a:p>
              <a:pPr marL="285750" lvl="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NO</a:t>
              </a:r>
            </a:p>
            <a:p>
              <a:pPr marL="285750" lvl="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NOx</a:t>
              </a:r>
            </a:p>
            <a:p>
              <a:pPr marL="285750" lvl="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PM 2,5</a:t>
              </a:r>
              <a:endParaRPr lang="es-ES" dirty="0"/>
            </a:p>
          </p:txBody>
        </p:sp>
      </p:grpSp>
      <p:sp>
        <p:nvSpPr>
          <p:cNvPr id="16" name="CuadroTexto 15"/>
          <p:cNvSpPr txBox="1"/>
          <p:nvPr/>
        </p:nvSpPr>
        <p:spPr>
          <a:xfrm>
            <a:off x="658351" y="3127903"/>
            <a:ext cx="605525" cy="369332"/>
          </a:xfrm>
          <a:prstGeom prst="rect">
            <a:avLst/>
          </a:prstGeom>
          <a:noFill/>
        </p:spPr>
        <p:txBody>
          <a:bodyPr wrap="square" rtlCol="0">
            <a:spAutoFit/>
          </a:bodyPr>
          <a:lstStyle/>
          <a:p>
            <a:r>
              <a:rPr lang="es-ES" dirty="0" smtClean="0">
                <a:solidFill>
                  <a:schemeClr val="accent6"/>
                </a:solidFill>
                <a:latin typeface="Times New Roman" panose="02020603050405020304" pitchFamily="18" charset="0"/>
                <a:cs typeface="Times New Roman" panose="02020603050405020304" pitchFamily="18" charset="0"/>
              </a:rPr>
              <a:t>*O₃</a:t>
            </a:r>
            <a:endParaRPr lang="es-ES" dirty="0">
              <a:solidFill>
                <a:schemeClr val="accent6"/>
              </a:solidFill>
              <a:latin typeface="Times New Roman" panose="02020603050405020304" pitchFamily="18" charset="0"/>
              <a:cs typeface="Times New Roman" panose="02020603050405020304" pitchFamily="18" charset="0"/>
            </a:endParaRPr>
          </a:p>
        </p:txBody>
      </p:sp>
      <p:sp>
        <p:nvSpPr>
          <p:cNvPr id="23" name="CuadroTexto 22"/>
          <p:cNvSpPr txBox="1"/>
          <p:nvPr/>
        </p:nvSpPr>
        <p:spPr>
          <a:xfrm>
            <a:off x="3052954" y="737610"/>
            <a:ext cx="6084000" cy="400110"/>
          </a:xfrm>
          <a:prstGeom prst="rect">
            <a:avLst/>
          </a:prstGeom>
          <a:noFill/>
        </p:spPr>
        <p:txBody>
          <a:bodyPr wrap="square" rtlCol="0">
            <a:spAutoFit/>
          </a:bodyPr>
          <a:lstStyle/>
          <a:p>
            <a:pPr algn="ctr"/>
            <a:r>
              <a:rPr lang="es-ES" sz="2000" b="1" dirty="0" smtClean="0">
                <a:latin typeface="Times New Roman" panose="02020603050405020304" pitchFamily="18" charset="0"/>
                <a:cs typeface="Times New Roman" panose="02020603050405020304" pitchFamily="18" charset="0"/>
              </a:rPr>
              <a:t>GENERACIÓN DE LA MATRIZ MULTIVARIABLE</a:t>
            </a:r>
            <a:endParaRPr lang="es-ES" sz="2000" b="1" dirty="0">
              <a:latin typeface="Times New Roman" panose="02020603050405020304" pitchFamily="18" charset="0"/>
              <a:cs typeface="Times New Roman" panose="02020603050405020304" pitchFamily="18" charset="0"/>
            </a:endParaRPr>
          </a:p>
        </p:txBody>
      </p:sp>
      <p:sp>
        <p:nvSpPr>
          <p:cNvPr id="15"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sp>
        <p:nvSpPr>
          <p:cNvPr id="17" name="CuadroTexto 16"/>
          <p:cNvSpPr txBox="1"/>
          <p:nvPr/>
        </p:nvSpPr>
        <p:spPr>
          <a:xfrm>
            <a:off x="-3" y="128789"/>
            <a:ext cx="8064000"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smtClean="0"/>
              <a:t>APLICACIÓN DE MÍNIMOS CUADRADOS PARCIALES</a:t>
            </a:r>
            <a:endParaRPr lang="es-ES" dirty="0"/>
          </a:p>
        </p:txBody>
      </p:sp>
      <p:graphicFrame>
        <p:nvGraphicFramePr>
          <p:cNvPr id="9" name="Tabla 8"/>
          <p:cNvGraphicFramePr>
            <a:graphicFrameLocks noGrp="1"/>
          </p:cNvGraphicFramePr>
          <p:nvPr>
            <p:extLst>
              <p:ext uri="{D42A27DB-BD31-4B8C-83A1-F6EECF244321}">
                <p14:modId xmlns:p14="http://schemas.microsoft.com/office/powerpoint/2010/main" val="3179881095"/>
              </p:ext>
            </p:extLst>
          </p:nvPr>
        </p:nvGraphicFramePr>
        <p:xfrm>
          <a:off x="1272051" y="3626163"/>
          <a:ext cx="8820000" cy="3120390"/>
        </p:xfrm>
        <a:graphic>
          <a:graphicData uri="http://schemas.openxmlformats.org/drawingml/2006/table">
            <a:tbl>
              <a:tblPr>
                <a:tableStyleId>{5940675A-B579-460E-94D1-54222C63F5DA}</a:tableStyleId>
              </a:tblPr>
              <a:tblGrid>
                <a:gridCol w="1260000"/>
                <a:gridCol w="1260000"/>
                <a:gridCol w="1260000"/>
                <a:gridCol w="1260000"/>
                <a:gridCol w="1260000"/>
                <a:gridCol w="1260000"/>
                <a:gridCol w="1260000"/>
              </a:tblGrid>
              <a:tr h="216000">
                <a:tc>
                  <a:txBody>
                    <a:bodyPr/>
                    <a:lstStyle/>
                    <a:p>
                      <a:pPr algn="ctr" fontAlgn="b"/>
                      <a:r>
                        <a:rPr lang="es-ES" sz="1400" b="1" u="none" strike="noStrike" dirty="0">
                          <a:effectLst/>
                        </a:rPr>
                        <a:t>ESTACION</a:t>
                      </a:r>
                      <a:endParaRPr lang="es-E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b="1" u="none" strike="noStrike">
                          <a:effectLst/>
                        </a:rPr>
                        <a:t>O3</a:t>
                      </a:r>
                      <a:endParaRPr lang="es-ES"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b="1" u="none" strike="noStrike">
                          <a:effectLst/>
                        </a:rPr>
                        <a:t>RAD</a:t>
                      </a:r>
                      <a:endParaRPr lang="es-ES"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b="1" u="none" strike="noStrike">
                          <a:effectLst/>
                        </a:rPr>
                        <a:t>LST</a:t>
                      </a:r>
                      <a:endParaRPr lang="es-ES"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b="1" u="none" strike="noStrike">
                          <a:effectLst/>
                        </a:rPr>
                        <a:t>B4</a:t>
                      </a:r>
                      <a:endParaRPr lang="es-ES"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b="1" u="none" strike="noStrike">
                          <a:effectLst/>
                        </a:rPr>
                        <a:t>LAT</a:t>
                      </a:r>
                      <a:endParaRPr lang="es-ES"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b="1" u="none" strike="noStrike" dirty="0">
                          <a:effectLst/>
                        </a:rPr>
                        <a:t>LON</a:t>
                      </a:r>
                      <a:endParaRPr lang="es-E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16000">
                <a:tc>
                  <a:txBody>
                    <a:bodyPr/>
                    <a:lstStyle/>
                    <a:p>
                      <a:pPr algn="ctr" fontAlgn="b"/>
                      <a:r>
                        <a:rPr lang="es-ES" sz="1400" u="none" strike="noStrike" dirty="0" smtClean="0">
                          <a:effectLst/>
                        </a:rPr>
                        <a:t>COT-13</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33.595</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328.675</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22.883</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68.231</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-0.1078</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-78.4972</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16000">
                <a:tc>
                  <a:txBody>
                    <a:bodyPr/>
                    <a:lstStyle/>
                    <a:p>
                      <a:pPr algn="ctr" fontAlgn="b"/>
                      <a:r>
                        <a:rPr lang="es-ES" sz="1400" u="none" strike="noStrike" dirty="0" smtClean="0">
                          <a:effectLst/>
                        </a:rPr>
                        <a:t>CAR-13</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43.890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487.660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23.515</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60.531</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-0.0983</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-78.4472</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16000">
                <a:tc>
                  <a:txBody>
                    <a:bodyPr/>
                    <a:lstStyle/>
                    <a:p>
                      <a:pPr algn="ctr" fontAlgn="b"/>
                      <a:r>
                        <a:rPr lang="es-ES" sz="1400" u="none" strike="noStrike" dirty="0" smtClean="0">
                          <a:effectLst/>
                        </a:rPr>
                        <a:t>BEL-13</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37.265</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707.835</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23.029</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51.069</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-0.1800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-78.4900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16000">
                <a:tc>
                  <a:txBody>
                    <a:bodyPr/>
                    <a:lstStyle/>
                    <a:p>
                      <a:pPr algn="ctr" fontAlgn="b"/>
                      <a:r>
                        <a:rPr lang="es-ES" sz="1400" u="none" strike="noStrike" dirty="0" smtClean="0">
                          <a:effectLst/>
                        </a:rPr>
                        <a:t>CAM-13</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41.825</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310.735</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22.223</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39.693</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-0.2500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-78.5100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16000">
                <a:tc>
                  <a:txBody>
                    <a:bodyPr/>
                    <a:lstStyle/>
                    <a:p>
                      <a:pPr algn="ctr" fontAlgn="b"/>
                      <a:r>
                        <a:rPr lang="es-ES" sz="1400" u="none" strike="noStrike" dirty="0" smtClean="0">
                          <a:effectLst/>
                        </a:rPr>
                        <a:t>COT-14</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54.220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296.565</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22.725</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dirty="0">
                          <a:effectLst/>
                        </a:rPr>
                        <a:t>74.715</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dirty="0">
                          <a:effectLst/>
                        </a:rPr>
                        <a:t>-0.1078</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-78.4972</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16000">
                <a:tc>
                  <a:txBody>
                    <a:bodyPr/>
                    <a:lstStyle/>
                    <a:p>
                      <a:pPr algn="ctr" fontAlgn="b"/>
                      <a:r>
                        <a:rPr lang="es-ES" sz="1400" u="none" strike="noStrike" dirty="0" smtClean="0">
                          <a:effectLst/>
                        </a:rPr>
                        <a:t>CAR-14</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61.510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418.700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21.841</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74.666</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dirty="0">
                          <a:effectLst/>
                        </a:rPr>
                        <a:t>-0.0983</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-78.4472</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16000">
                <a:tc>
                  <a:txBody>
                    <a:bodyPr/>
                    <a:lstStyle/>
                    <a:p>
                      <a:pPr algn="ctr" fontAlgn="b"/>
                      <a:r>
                        <a:rPr lang="es-ES" sz="1400" u="none" strike="noStrike" dirty="0" smtClean="0">
                          <a:effectLst/>
                        </a:rPr>
                        <a:t>BEL-14</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54.190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139.785</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20.995</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41.513</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dirty="0">
                          <a:effectLst/>
                        </a:rPr>
                        <a:t>-0.1800</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-78.4900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16000">
                <a:tc>
                  <a:txBody>
                    <a:bodyPr/>
                    <a:lstStyle/>
                    <a:p>
                      <a:pPr algn="ctr" fontAlgn="b"/>
                      <a:r>
                        <a:rPr lang="es-ES" sz="1400" u="none" strike="noStrike" dirty="0" smtClean="0">
                          <a:effectLst/>
                        </a:rPr>
                        <a:t>CAM-14</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49.700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500.395</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20.302</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39.943</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dirty="0">
                          <a:effectLst/>
                        </a:rPr>
                        <a:t>-0.2500</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-78.5100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16000">
                <a:tc>
                  <a:txBody>
                    <a:bodyPr/>
                    <a:lstStyle/>
                    <a:p>
                      <a:pPr algn="ctr" fontAlgn="b"/>
                      <a:r>
                        <a:rPr lang="es-ES" sz="1400" u="none" strike="noStrike" dirty="0" smtClean="0">
                          <a:effectLst/>
                        </a:rPr>
                        <a:t>CHI-14</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53.430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741.930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21.789</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46.162</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dirty="0">
                          <a:effectLst/>
                        </a:rPr>
                        <a:t>-0.3000</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-78.4600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16000">
                <a:tc>
                  <a:txBody>
                    <a:bodyPr/>
                    <a:lstStyle/>
                    <a:p>
                      <a:pPr algn="ctr" fontAlgn="b"/>
                      <a:r>
                        <a:rPr lang="es-ES" sz="1400" u="none" strike="noStrike" dirty="0" smtClean="0">
                          <a:effectLst/>
                        </a:rPr>
                        <a:t>COT-15</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27.455</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225.640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20.905</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60.751</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dirty="0">
                          <a:effectLst/>
                        </a:rPr>
                        <a:t>-0.1078</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-78.4972</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16000">
                <a:tc>
                  <a:txBody>
                    <a:bodyPr/>
                    <a:lstStyle/>
                    <a:p>
                      <a:pPr algn="ctr" fontAlgn="b"/>
                      <a:r>
                        <a:rPr lang="es-ES" sz="1400" u="none" strike="noStrike" dirty="0" smtClean="0">
                          <a:effectLst/>
                        </a:rPr>
                        <a:t>CAR-15</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29.950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219.950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21.824</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62.573</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dirty="0">
                          <a:effectLst/>
                        </a:rPr>
                        <a:t>-0.0983</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dirty="0">
                          <a:effectLst/>
                        </a:rPr>
                        <a:t>-78.4472</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16000">
                <a:tc>
                  <a:txBody>
                    <a:bodyPr/>
                    <a:lstStyle/>
                    <a:p>
                      <a:pPr algn="ctr" fontAlgn="b"/>
                      <a:r>
                        <a:rPr lang="es-ES" sz="1400" u="none" strike="noStrike" dirty="0" smtClean="0">
                          <a:effectLst/>
                        </a:rPr>
                        <a:t>BEL-15</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25.650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488.900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21.008</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45.827</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-0.1800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dirty="0">
                          <a:effectLst/>
                        </a:rPr>
                        <a:t>-78.4900</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16000">
                <a:tc>
                  <a:txBody>
                    <a:bodyPr/>
                    <a:lstStyle/>
                    <a:p>
                      <a:pPr algn="ctr" fontAlgn="b"/>
                      <a:r>
                        <a:rPr lang="es-ES" sz="1400" u="none" strike="noStrike" dirty="0" smtClean="0">
                          <a:effectLst/>
                        </a:rPr>
                        <a:t>CHI-15</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29.975</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dirty="0">
                          <a:effectLst/>
                        </a:rPr>
                        <a:t>604.105</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21.044</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59.365</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a:effectLst/>
                        </a:rPr>
                        <a:t>-0.3000</a:t>
                      </a:r>
                      <a:endParaRPr lang="es-E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s-ES" sz="1400" u="none" strike="noStrike" dirty="0">
                          <a:effectLst/>
                        </a:rPr>
                        <a:t>-78.4600</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933961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nvPr>
        </p:nvGraphicFramePr>
        <p:xfrm>
          <a:off x="3951666" y="3645266"/>
          <a:ext cx="7896898" cy="770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p:nvPr/>
        </p:nvPicPr>
        <p:blipFill rotWithShape="1">
          <a:blip r:embed="rId7" cstate="print">
            <a:extLst>
              <a:ext uri="{28A0092B-C50C-407E-A947-70E740481C1C}">
                <a14:useLocalDpi xmlns:a14="http://schemas.microsoft.com/office/drawing/2010/main" val="0"/>
              </a:ext>
            </a:extLst>
          </a:blip>
          <a:srcRect b="297"/>
          <a:stretch/>
        </p:blipFill>
        <p:spPr bwMode="auto">
          <a:xfrm>
            <a:off x="13649" y="1137719"/>
            <a:ext cx="11268000" cy="5699809"/>
          </a:xfrm>
          <a:prstGeom prst="rect">
            <a:avLst/>
          </a:prstGeom>
          <a:noFill/>
          <a:ln w="9525">
            <a:solidFill>
              <a:schemeClr val="bg1"/>
            </a:solidFill>
          </a:ln>
        </p:spPr>
      </p:pic>
      <p:sp>
        <p:nvSpPr>
          <p:cNvPr id="8"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sp>
        <p:nvSpPr>
          <p:cNvPr id="9" name="CuadroTexto 8"/>
          <p:cNvSpPr txBox="1"/>
          <p:nvPr/>
        </p:nvSpPr>
        <p:spPr>
          <a:xfrm>
            <a:off x="-3" y="128789"/>
            <a:ext cx="8064000"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smtClean="0"/>
              <a:t>APLICACIÓN DE MÍNIMOS CUADRADOS PARCIALES</a:t>
            </a:r>
            <a:endParaRPr lang="es-ES" dirty="0"/>
          </a:p>
        </p:txBody>
      </p:sp>
      <p:sp>
        <p:nvSpPr>
          <p:cNvPr id="10" name="CuadroTexto 9"/>
          <p:cNvSpPr txBox="1"/>
          <p:nvPr/>
        </p:nvSpPr>
        <p:spPr>
          <a:xfrm>
            <a:off x="3052954" y="737610"/>
            <a:ext cx="6084000" cy="400110"/>
          </a:xfrm>
          <a:prstGeom prst="rect">
            <a:avLst/>
          </a:prstGeom>
          <a:noFill/>
        </p:spPr>
        <p:txBody>
          <a:bodyPr wrap="square" rtlCol="0">
            <a:spAutoFit/>
          </a:bodyPr>
          <a:lstStyle/>
          <a:p>
            <a:pPr algn="ctr"/>
            <a:r>
              <a:rPr lang="es-ES" sz="2000" b="1" dirty="0" smtClean="0">
                <a:latin typeface="Times New Roman" panose="02020603050405020304" pitchFamily="18" charset="0"/>
                <a:cs typeface="Times New Roman" panose="02020603050405020304" pitchFamily="18" charset="0"/>
              </a:rPr>
              <a:t>CÁLCULO DEL MODELO PREDICTIVO</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53324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nvPr>
        </p:nvGraphicFramePr>
        <p:xfrm>
          <a:off x="3951666" y="3645266"/>
          <a:ext cx="7896898" cy="770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a 1"/>
          <p:cNvGraphicFramePr/>
          <p:nvPr>
            <p:extLst>
              <p:ext uri="{D42A27DB-BD31-4B8C-83A1-F6EECF244321}">
                <p14:modId xmlns:p14="http://schemas.microsoft.com/office/powerpoint/2010/main" val="3310750458"/>
              </p:ext>
            </p:extLst>
          </p:nvPr>
        </p:nvGraphicFramePr>
        <p:xfrm>
          <a:off x="30085" y="1108892"/>
          <a:ext cx="4318097" cy="55304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5" name="Imagen 14"/>
          <p:cNvPicPr/>
          <p:nvPr/>
        </p:nvPicPr>
        <p:blipFill rotWithShape="1">
          <a:blip r:embed="rId12"/>
          <a:srcRect b="5215"/>
          <a:stretch/>
        </p:blipFill>
        <p:spPr bwMode="auto">
          <a:xfrm>
            <a:off x="4348175" y="2173420"/>
            <a:ext cx="6815692" cy="3600000"/>
          </a:xfrm>
          <a:prstGeom prst="rect">
            <a:avLst/>
          </a:prstGeom>
          <a:ln w="9525">
            <a:noFill/>
          </a:ln>
          <a:extLst>
            <a:ext uri="{53640926-AAD7-44D8-BBD7-CCE9431645EC}">
              <a14:shadowObscured xmlns:a14="http://schemas.microsoft.com/office/drawing/2010/main"/>
            </a:ext>
          </a:extLst>
        </p:spPr>
      </p:pic>
      <p:sp>
        <p:nvSpPr>
          <p:cNvPr id="22"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sp>
        <p:nvSpPr>
          <p:cNvPr id="27" name="CuadroTexto 26"/>
          <p:cNvSpPr txBox="1"/>
          <p:nvPr/>
        </p:nvSpPr>
        <p:spPr>
          <a:xfrm>
            <a:off x="-3" y="128789"/>
            <a:ext cx="8064000"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ES" dirty="0" smtClean="0"/>
              <a:t>APLICACIÓN DE MÍNIMOS CUADRADOS PARCIALES</a:t>
            </a:r>
            <a:endParaRPr lang="es-ES" dirty="0"/>
          </a:p>
        </p:txBody>
      </p:sp>
      <p:sp>
        <p:nvSpPr>
          <p:cNvPr id="29" name="CuadroTexto 28"/>
          <p:cNvSpPr txBox="1"/>
          <p:nvPr/>
        </p:nvSpPr>
        <p:spPr>
          <a:xfrm>
            <a:off x="3067648" y="708783"/>
            <a:ext cx="6084000" cy="400110"/>
          </a:xfrm>
          <a:prstGeom prst="rect">
            <a:avLst/>
          </a:prstGeom>
          <a:noFill/>
        </p:spPr>
        <p:txBody>
          <a:bodyPr wrap="square" rtlCol="0">
            <a:spAutoFit/>
          </a:bodyPr>
          <a:lstStyle/>
          <a:p>
            <a:pPr algn="ctr"/>
            <a:r>
              <a:rPr lang="es-ES" sz="2000" b="1" dirty="0" smtClean="0">
                <a:latin typeface="Times New Roman" panose="02020603050405020304" pitchFamily="18" charset="0"/>
                <a:cs typeface="Times New Roman" panose="02020603050405020304" pitchFamily="18" charset="0"/>
              </a:rPr>
              <a:t>VISUALIZACIÓN DEL MODELO</a:t>
            </a:r>
            <a:endParaRPr lang="es-ES" sz="2000" b="1" dirty="0">
              <a:latin typeface="Times New Roman" panose="02020603050405020304" pitchFamily="18" charset="0"/>
              <a:cs typeface="Times New Roman" panose="02020603050405020304" pitchFamily="18" charset="0"/>
            </a:endParaRPr>
          </a:p>
        </p:txBody>
      </p:sp>
      <p:pic>
        <p:nvPicPr>
          <p:cNvPr id="32" name="Imagen 31"/>
          <p:cNvPicPr/>
          <p:nvPr/>
        </p:nvPicPr>
        <p:blipFill rotWithShape="1">
          <a:blip r:embed="rId13"/>
          <a:srcRect b="5215"/>
          <a:stretch/>
        </p:blipFill>
        <p:spPr bwMode="auto">
          <a:xfrm>
            <a:off x="4348175" y="2173420"/>
            <a:ext cx="6815692" cy="3600000"/>
          </a:xfrm>
          <a:prstGeom prst="rect">
            <a:avLst/>
          </a:prstGeom>
          <a:ln>
            <a:noFill/>
          </a:ln>
          <a:extLst>
            <a:ext uri="{53640926-AAD7-44D8-BBD7-CCE9431645EC}">
              <a14:shadowObscured xmlns:a14="http://schemas.microsoft.com/office/drawing/2010/main"/>
            </a:ext>
          </a:extLst>
        </p:spPr>
      </p:pic>
      <p:pic>
        <p:nvPicPr>
          <p:cNvPr id="39" name="Imagen 38"/>
          <p:cNvPicPr/>
          <p:nvPr/>
        </p:nvPicPr>
        <p:blipFill rotWithShape="1">
          <a:blip r:embed="rId14"/>
          <a:srcRect b="5215"/>
          <a:stretch/>
        </p:blipFill>
        <p:spPr bwMode="auto">
          <a:xfrm>
            <a:off x="4348175" y="2173420"/>
            <a:ext cx="6815692" cy="3600000"/>
          </a:xfrm>
          <a:prstGeom prst="rect">
            <a:avLst/>
          </a:prstGeom>
          <a:ln>
            <a:noFill/>
          </a:ln>
          <a:extLst>
            <a:ext uri="{53640926-AAD7-44D8-BBD7-CCE9431645EC}">
              <a14:shadowObscured xmlns:a14="http://schemas.microsoft.com/office/drawing/2010/main"/>
            </a:ext>
          </a:extLst>
        </p:spPr>
      </p:pic>
      <p:pic>
        <p:nvPicPr>
          <p:cNvPr id="40" name="Imagen 39"/>
          <p:cNvPicPr/>
          <p:nvPr/>
        </p:nvPicPr>
        <p:blipFill>
          <a:blip r:embed="rId15">
            <a:extLst>
              <a:ext uri="{28A0092B-C50C-407E-A947-70E740481C1C}">
                <a14:useLocalDpi xmlns:a14="http://schemas.microsoft.com/office/drawing/2010/main" val="0"/>
              </a:ext>
            </a:extLst>
          </a:blip>
          <a:srcRect/>
          <a:stretch>
            <a:fillRect/>
          </a:stretch>
        </p:blipFill>
        <p:spPr bwMode="auto">
          <a:xfrm>
            <a:off x="4348175" y="2173420"/>
            <a:ext cx="6815692" cy="3600000"/>
          </a:xfrm>
          <a:prstGeom prst="rect">
            <a:avLst/>
          </a:prstGeom>
          <a:noFill/>
          <a:ln>
            <a:noFill/>
          </a:ln>
        </p:spPr>
      </p:pic>
      <p:pic>
        <p:nvPicPr>
          <p:cNvPr id="42" name="Imagen 41"/>
          <p:cNvPicPr/>
          <p:nvPr/>
        </p:nvPicPr>
        <p:blipFill rotWithShape="1">
          <a:blip r:embed="rId16"/>
          <a:srcRect b="5709"/>
          <a:stretch/>
        </p:blipFill>
        <p:spPr>
          <a:xfrm>
            <a:off x="4348175" y="2173420"/>
            <a:ext cx="6815692" cy="3599999"/>
          </a:xfrm>
          <a:prstGeom prst="rect">
            <a:avLst/>
          </a:prstGeom>
        </p:spPr>
      </p:pic>
      <p:pic>
        <p:nvPicPr>
          <p:cNvPr id="44" name="Imagen 43"/>
          <p:cNvPicPr/>
          <p:nvPr/>
        </p:nvPicPr>
        <p:blipFill rotWithShape="1">
          <a:blip r:embed="rId17"/>
          <a:srcRect b="5255"/>
          <a:stretch/>
        </p:blipFill>
        <p:spPr>
          <a:xfrm>
            <a:off x="4348175" y="2173265"/>
            <a:ext cx="6815692" cy="3558273"/>
          </a:xfrm>
          <a:prstGeom prst="rect">
            <a:avLst/>
          </a:prstGeom>
        </p:spPr>
      </p:pic>
      <p:pic>
        <p:nvPicPr>
          <p:cNvPr id="46" name="Imagen 45"/>
          <p:cNvPicPr/>
          <p:nvPr/>
        </p:nvPicPr>
        <p:blipFill rotWithShape="1">
          <a:blip r:embed="rId18"/>
          <a:srcRect b="5704"/>
          <a:stretch/>
        </p:blipFill>
        <p:spPr>
          <a:xfrm>
            <a:off x="4348175" y="2173264"/>
            <a:ext cx="6815692" cy="3558273"/>
          </a:xfrm>
          <a:prstGeom prst="rect">
            <a:avLst/>
          </a:prstGeom>
        </p:spPr>
      </p:pic>
      <p:pic>
        <p:nvPicPr>
          <p:cNvPr id="3074" name="Picture 2" descr="Resultado de imagen para VISTOS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031997" y="1212916"/>
            <a:ext cx="457031" cy="468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esultado de imagen para VISTOS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031997" y="2034956"/>
            <a:ext cx="457031" cy="468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Resultado de imagen para VISTOS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031997" y="4457904"/>
            <a:ext cx="457031" cy="46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Resultado de imagen para VISTOS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031997" y="3646681"/>
            <a:ext cx="457031" cy="468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Resultado de imagen para VISTOS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031997" y="2829700"/>
            <a:ext cx="457031" cy="468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Resultado de imagen para VISTOS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031996" y="5263538"/>
            <a:ext cx="457031" cy="468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Resultado de imagen para VISTOS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031996" y="6083757"/>
            <a:ext cx="457031" cy="4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4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32"/>
                                        </p:tgtEl>
                                      </p:cBhvr>
                                    </p:animEffect>
                                    <p:set>
                                      <p:cBhvr>
                                        <p:cTn id="26" dur="1" fill="hold">
                                          <p:stCondLst>
                                            <p:cond delay="499"/>
                                          </p:stCondLst>
                                        </p:cTn>
                                        <p:tgtEl>
                                          <p:spTgt spid="32"/>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0"/>
                                        </p:tgtEl>
                                      </p:cBhvr>
                                    </p:animEffect>
                                    <p:set>
                                      <p:cBhvr>
                                        <p:cTn id="37" dur="1" fill="hold">
                                          <p:stCondLst>
                                            <p:cond delay="499"/>
                                          </p:stCondLst>
                                        </p:cTn>
                                        <p:tgtEl>
                                          <p:spTgt spid="4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par>
                                <p:cTn id="41" presetID="10"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9"/>
                                        </p:tgtEl>
                                      </p:cBhvr>
                                    </p:animEffect>
                                    <p:set>
                                      <p:cBhvr>
                                        <p:cTn id="48" dur="1" fill="hold">
                                          <p:stCondLst>
                                            <p:cond delay="499"/>
                                          </p:stCondLst>
                                        </p:cTn>
                                        <p:tgtEl>
                                          <p:spTgt spid="39"/>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par>
                                <p:cTn id="52" presetID="10"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par>
                                <p:cTn id="63" presetID="10" presetClass="entr" presetSubtype="0"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44"/>
                                        </p:tgtEl>
                                      </p:cBhvr>
                                    </p:animEffect>
                                    <p:set>
                                      <p:cBhvr>
                                        <p:cTn id="70" dur="1" fill="hold">
                                          <p:stCondLst>
                                            <p:cond delay="499"/>
                                          </p:stCondLst>
                                        </p:cTn>
                                        <p:tgtEl>
                                          <p:spTgt spid="44"/>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0" presetClass="entr" presetSubtype="0" fill="hold" nodeType="with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fade">
                                      <p:cBhvr>
                                        <p:cTn id="7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nvPr>
        </p:nvGraphicFramePr>
        <p:xfrm>
          <a:off x="3951666" y="3645266"/>
          <a:ext cx="7896898" cy="770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006415984"/>
              </p:ext>
            </p:extLst>
          </p:nvPr>
        </p:nvGraphicFramePr>
        <p:xfrm>
          <a:off x="54593" y="682378"/>
          <a:ext cx="11177511" cy="6120000"/>
        </p:xfrm>
        <a:graphic>
          <a:graphicData uri="http://schemas.openxmlformats.org/drawingml/2006/table">
            <a:tbl>
              <a:tblPr firstRow="1" firstCol="1" bandRow="1">
                <a:tableStyleId>{5940675A-B579-460E-94D1-54222C63F5DA}</a:tableStyleId>
              </a:tblPr>
              <a:tblGrid>
                <a:gridCol w="1569491"/>
                <a:gridCol w="960802"/>
                <a:gridCol w="960802"/>
                <a:gridCol w="960802"/>
                <a:gridCol w="960802"/>
                <a:gridCol w="960802"/>
                <a:gridCol w="960802"/>
                <a:gridCol w="960802"/>
                <a:gridCol w="960802"/>
                <a:gridCol w="960802"/>
                <a:gridCol w="960802"/>
              </a:tblGrid>
              <a:tr h="244800">
                <a:tc rowSpan="2">
                  <a:txBody>
                    <a:bodyPr/>
                    <a:lstStyle/>
                    <a:p>
                      <a:pPr algn="ctr">
                        <a:spcAft>
                          <a:spcPts val="0"/>
                        </a:spcAft>
                      </a:pPr>
                      <a:r>
                        <a:rPr lang="es-ES" sz="1600" b="1" dirty="0">
                          <a:effectLst/>
                          <a:latin typeface="Times New Roman" panose="02020603050405020304" pitchFamily="18" charset="0"/>
                          <a:cs typeface="Times New Roman" panose="02020603050405020304" pitchFamily="18" charset="0"/>
                        </a:rPr>
                        <a:t>VARIABLE</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gridSpan="10">
                  <a:txBody>
                    <a:bodyPr/>
                    <a:lstStyle/>
                    <a:p>
                      <a:pPr algn="ctr">
                        <a:spcAft>
                          <a:spcPts val="0"/>
                        </a:spcAft>
                      </a:pPr>
                      <a:r>
                        <a:rPr lang="es-ES" sz="1600" b="1" dirty="0">
                          <a:effectLst/>
                          <a:latin typeface="Times New Roman" panose="02020603050405020304" pitchFamily="18" charset="0"/>
                          <a:cs typeface="Times New Roman" panose="02020603050405020304" pitchFamily="18" charset="0"/>
                        </a:rPr>
                        <a:t>COMPONENTES</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44800">
                <a:tc vMerge="1">
                  <a:txBody>
                    <a:bodyPr/>
                    <a:lstStyle/>
                    <a:p>
                      <a:endParaRPr lang="es-ES"/>
                    </a:p>
                  </a:txBody>
                  <a:tcPr/>
                </a:tc>
                <a:tc>
                  <a:txBody>
                    <a:bodyPr/>
                    <a:lstStyle/>
                    <a:p>
                      <a:pPr algn="ctr">
                        <a:spcAft>
                          <a:spcPts val="0"/>
                        </a:spcAft>
                      </a:pPr>
                      <a:r>
                        <a:rPr lang="es-ES" sz="1600" b="0" i="1" dirty="0">
                          <a:effectLst/>
                          <a:latin typeface="Times New Roman" panose="02020603050405020304" pitchFamily="18" charset="0"/>
                          <a:cs typeface="Times New Roman" panose="02020603050405020304" pitchFamily="18" charset="0"/>
                        </a:rPr>
                        <a:t>1</a:t>
                      </a:r>
                      <a:endParaRPr lang="es-ES" sz="16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b="0" i="1" dirty="0">
                          <a:effectLst/>
                          <a:latin typeface="Times New Roman" panose="02020603050405020304" pitchFamily="18" charset="0"/>
                          <a:cs typeface="Times New Roman" panose="02020603050405020304" pitchFamily="18" charset="0"/>
                        </a:rPr>
                        <a:t>2</a:t>
                      </a:r>
                      <a:endParaRPr lang="es-ES" sz="16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b="0" i="1" dirty="0">
                          <a:effectLst/>
                          <a:latin typeface="Times New Roman" panose="02020603050405020304" pitchFamily="18" charset="0"/>
                          <a:cs typeface="Times New Roman" panose="02020603050405020304" pitchFamily="18" charset="0"/>
                        </a:rPr>
                        <a:t>3</a:t>
                      </a:r>
                      <a:endParaRPr lang="es-ES" sz="16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b="0" i="1" dirty="0">
                          <a:effectLst/>
                          <a:latin typeface="Times New Roman" panose="02020603050405020304" pitchFamily="18" charset="0"/>
                          <a:cs typeface="Times New Roman" panose="02020603050405020304" pitchFamily="18" charset="0"/>
                        </a:rPr>
                        <a:t>4</a:t>
                      </a:r>
                      <a:endParaRPr lang="es-ES" sz="16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b="0" i="1" dirty="0">
                          <a:effectLst/>
                          <a:latin typeface="Times New Roman" panose="02020603050405020304" pitchFamily="18" charset="0"/>
                          <a:cs typeface="Times New Roman" panose="02020603050405020304" pitchFamily="18" charset="0"/>
                        </a:rPr>
                        <a:t>5</a:t>
                      </a:r>
                      <a:endParaRPr lang="es-ES" sz="16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b="0" i="1" dirty="0">
                          <a:effectLst/>
                          <a:latin typeface="Times New Roman" panose="02020603050405020304" pitchFamily="18" charset="0"/>
                          <a:cs typeface="Times New Roman" panose="02020603050405020304" pitchFamily="18" charset="0"/>
                        </a:rPr>
                        <a:t>6</a:t>
                      </a:r>
                      <a:endParaRPr lang="es-ES" sz="16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b="0" i="1" dirty="0">
                          <a:effectLst/>
                          <a:latin typeface="Times New Roman" panose="02020603050405020304" pitchFamily="18" charset="0"/>
                          <a:cs typeface="Times New Roman" panose="02020603050405020304" pitchFamily="18" charset="0"/>
                        </a:rPr>
                        <a:t>7</a:t>
                      </a:r>
                      <a:endParaRPr lang="es-ES" sz="16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b="0" i="1" dirty="0">
                          <a:effectLst/>
                          <a:latin typeface="Times New Roman" panose="02020603050405020304" pitchFamily="18" charset="0"/>
                          <a:cs typeface="Times New Roman" panose="02020603050405020304" pitchFamily="18" charset="0"/>
                        </a:rPr>
                        <a:t>8</a:t>
                      </a:r>
                      <a:endParaRPr lang="es-ES" sz="16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b="0" i="1" dirty="0">
                          <a:effectLst/>
                          <a:latin typeface="Times New Roman" panose="02020603050405020304" pitchFamily="18" charset="0"/>
                          <a:cs typeface="Times New Roman" panose="02020603050405020304" pitchFamily="18" charset="0"/>
                        </a:rPr>
                        <a:t>9</a:t>
                      </a:r>
                      <a:endParaRPr lang="es-ES" sz="16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b="0" i="1" dirty="0">
                          <a:effectLst/>
                          <a:latin typeface="Times New Roman" panose="02020603050405020304" pitchFamily="18" charset="0"/>
                          <a:cs typeface="Times New Roman" panose="02020603050405020304" pitchFamily="18" charset="0"/>
                        </a:rPr>
                        <a:t>10</a:t>
                      </a:r>
                      <a:endParaRPr lang="es-ES" sz="16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SO₂</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0,188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0,295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-0,176</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0,378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0,163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0,361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-0,224</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NO₂</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0,249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0,172</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0,193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0,102</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-0,179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0,237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-0,167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0,208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-0,240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CO</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0,239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0,220</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0,175</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-0,352</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-0,295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0,203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NO</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0,248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-0,121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0,407</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-0,553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0,129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0,230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0,139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NOx</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0,273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0,128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0,108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0,263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-0,138</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-0,125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0,240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PM2,5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-0,115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0,281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0,499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-0,239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-0,148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0,476</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0,328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-0,127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HUM</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-0,163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0,280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0,272</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-0,178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-0,144</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-0,194</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-0,162</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0,125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RAD</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-0,183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-0,394</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-0,274</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-0,251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0,629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-0,238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-0,198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TEM</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-0,300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-0,380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0,133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0,130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-0,239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0,210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NDVI</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0,119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0,301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-0,188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0,335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0,259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0,198</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-0,223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0,250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PV</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0,341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-0,278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0,101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0,290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-0,131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-0,278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TB</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-0,153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0,236</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-0,270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-0,261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-0,305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-0,229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0,269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0,215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LSE</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0,341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-0,278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0,101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0,290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-0,130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-0,278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LST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-0,137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0,250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-0,235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-0,321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-0,361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0,125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0,158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B1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-0,278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-0,230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0,211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0,159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0,172</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-0,443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B2</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-0,294</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-0,163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0,211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-0,113</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-0,177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B3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-0,296</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-0,105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0,209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0,167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0,242</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0,197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B4</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-0,299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0,220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-0,127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B5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-0,179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0,284</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-0,155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0,240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0,218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-0,159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0,161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-0,144</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0,117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B6</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-0,268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0,139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0,140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0,280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0,283</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0,198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B7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-0,292</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0,247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0,154</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LAT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-0,204</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0,225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0,204</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-0,222</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-0,475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-0,245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-0,285</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8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LON</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-0,147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-0,304</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0,284</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-0,112</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-0,646</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-0,325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0,122</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-0,248</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23" marR="6642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
        <p:nvSpPr>
          <p:cNvPr id="5"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RESULTADOS</a:t>
            </a:r>
            <a:endParaRPr lang="es-ES" sz="4000" b="1" spc="50" dirty="0">
              <a:ln w="0"/>
              <a:solidFill>
                <a:schemeClr val="bg2"/>
              </a:solidFill>
              <a:effectLst>
                <a:innerShdw blurRad="63500" dist="50800" dir="13500000">
                  <a:srgbClr val="000000">
                    <a:alpha val="50000"/>
                  </a:srgbClr>
                </a:innerShdw>
              </a:effectLst>
            </a:endParaRPr>
          </a:p>
        </p:txBody>
      </p:sp>
      <p:sp>
        <p:nvSpPr>
          <p:cNvPr id="8" name="CuadroTexto 7"/>
          <p:cNvSpPr txBox="1"/>
          <p:nvPr/>
        </p:nvSpPr>
        <p:spPr>
          <a:xfrm>
            <a:off x="-3" y="128789"/>
            <a:ext cx="5786654"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419" dirty="0" smtClean="0"/>
              <a:t>LOADINGS DE LOS COMPONENTES</a:t>
            </a:r>
            <a:endParaRPr lang="es-ES" dirty="0"/>
          </a:p>
        </p:txBody>
      </p:sp>
    </p:spTree>
    <p:extLst>
      <p:ext uri="{BB962C8B-B14F-4D97-AF65-F5344CB8AC3E}">
        <p14:creationId xmlns:p14="http://schemas.microsoft.com/office/powerpoint/2010/main" val="3382976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r="440"/>
          <a:stretch/>
        </p:blipFill>
        <p:spPr>
          <a:xfrm>
            <a:off x="749088" y="0"/>
            <a:ext cx="9850830" cy="6858000"/>
          </a:xfrm>
          <a:prstGeom prst="rect">
            <a:avLst/>
          </a:prstGeom>
          <a:ln w="9525">
            <a:solidFill>
              <a:schemeClr val="tx1"/>
            </a:solidFill>
          </a:ln>
        </p:spPr>
      </p:pic>
      <p:sp>
        <p:nvSpPr>
          <p:cNvPr id="13" name="Título 1"/>
          <p:cNvSpPr txBox="1">
            <a:spLocks/>
          </p:cNvSpPr>
          <p:nvPr/>
        </p:nvSpPr>
        <p:spPr>
          <a:xfrm rot="16200000">
            <a:off x="8364407" y="3195249"/>
            <a:ext cx="6854523" cy="464025"/>
          </a:xfrm>
          <a:prstGeom prst="rect">
            <a:avLst/>
          </a:prstGeom>
        </p:spPr>
        <p:txBody>
          <a:bodyPr vert="vert"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ÁREA</a:t>
            </a:r>
          </a:p>
          <a:p>
            <a:pPr algn="ctr"/>
            <a:endParaRPr lang="es-419" sz="4000" b="1" spc="50" dirty="0">
              <a:ln w="0"/>
              <a:solidFill>
                <a:schemeClr val="bg2"/>
              </a:solidFill>
              <a:effectLst>
                <a:innerShdw blurRad="63500" dist="50800" dir="13500000">
                  <a:srgbClr val="000000">
                    <a:alpha val="50000"/>
                  </a:srgbClr>
                </a:innerShdw>
              </a:effectLst>
            </a:endParaRPr>
          </a:p>
          <a:p>
            <a:pPr algn="ctr"/>
            <a:r>
              <a:rPr lang="es-419" sz="4000" b="1" spc="50" dirty="0" smtClean="0">
                <a:ln w="0"/>
                <a:solidFill>
                  <a:schemeClr val="bg2"/>
                </a:solidFill>
                <a:effectLst>
                  <a:innerShdw blurRad="63500" dist="50800" dir="13500000">
                    <a:srgbClr val="000000">
                      <a:alpha val="50000"/>
                    </a:srgbClr>
                  </a:innerShdw>
                </a:effectLst>
              </a:rPr>
              <a:t>DE</a:t>
            </a:r>
          </a:p>
          <a:p>
            <a:pPr algn="ctr"/>
            <a:endParaRPr lang="es-419" sz="4000" b="1" spc="50" dirty="0">
              <a:ln w="0"/>
              <a:solidFill>
                <a:schemeClr val="bg2"/>
              </a:solidFill>
              <a:effectLst>
                <a:innerShdw blurRad="63500" dist="50800" dir="13500000">
                  <a:srgbClr val="000000">
                    <a:alpha val="50000"/>
                  </a:srgbClr>
                </a:innerShdw>
              </a:effectLst>
            </a:endParaRPr>
          </a:p>
          <a:p>
            <a:pPr algn="ctr"/>
            <a:r>
              <a:rPr lang="es-419" sz="4000" b="1" spc="50" dirty="0" smtClean="0">
                <a:ln w="0"/>
                <a:solidFill>
                  <a:schemeClr val="bg2"/>
                </a:solidFill>
                <a:effectLst>
                  <a:innerShdw blurRad="63500" dist="50800" dir="13500000">
                    <a:srgbClr val="000000">
                      <a:alpha val="50000"/>
                    </a:srgbClr>
                  </a:innerShdw>
                </a:effectLst>
              </a:rPr>
              <a:t>ESTUDIO</a:t>
            </a:r>
            <a:endParaRPr lang="es-ES" sz="40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753939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nvPr>
        </p:nvGraphicFramePr>
        <p:xfrm>
          <a:off x="3951666" y="3645266"/>
          <a:ext cx="7896898" cy="770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upo 6"/>
          <p:cNvGrpSpPr/>
          <p:nvPr/>
        </p:nvGrpSpPr>
        <p:grpSpPr>
          <a:xfrm>
            <a:off x="27297" y="785479"/>
            <a:ext cx="11232000" cy="6068366"/>
            <a:chOff x="27297" y="785479"/>
            <a:chExt cx="11232000" cy="6068366"/>
          </a:xfrm>
        </p:grpSpPr>
        <p:pic>
          <p:nvPicPr>
            <p:cNvPr id="5" name="Imagen 4"/>
            <p:cNvPicPr/>
            <p:nvPr/>
          </p:nvPicPr>
          <p:blipFill rotWithShape="1">
            <a:blip r:embed="rId7" cstate="print">
              <a:extLst>
                <a:ext uri="{28A0092B-C50C-407E-A947-70E740481C1C}">
                  <a14:useLocalDpi xmlns:a14="http://schemas.microsoft.com/office/drawing/2010/main" val="0"/>
                </a:ext>
              </a:extLst>
            </a:blip>
            <a:srcRect l="243" t="244" r="929" b="1088"/>
            <a:stretch/>
          </p:blipFill>
          <p:spPr bwMode="auto">
            <a:xfrm>
              <a:off x="27297" y="785479"/>
              <a:ext cx="11232000" cy="5680398"/>
            </a:xfrm>
            <a:prstGeom prst="rect">
              <a:avLst/>
            </a:prstGeom>
            <a:noFill/>
            <a:ln>
              <a:solidFill>
                <a:schemeClr val="tx1"/>
              </a:solidFill>
            </a:ln>
            <a:extLst>
              <a:ext uri="{53640926-AAD7-44D8-BBD7-CCE9431645EC}">
                <a14:shadowObscured xmlns:a14="http://schemas.microsoft.com/office/drawing/2010/main"/>
              </a:ext>
            </a:extLst>
          </p:spPr>
        </p:pic>
        <p:sp>
          <p:nvSpPr>
            <p:cNvPr id="2" name="CuadroTexto 1"/>
            <p:cNvSpPr txBox="1"/>
            <p:nvPr/>
          </p:nvSpPr>
          <p:spPr>
            <a:xfrm>
              <a:off x="3527292" y="6484513"/>
              <a:ext cx="5211954" cy="369332"/>
            </a:xfrm>
            <a:prstGeom prst="rect">
              <a:avLst/>
            </a:prstGeom>
            <a:noFill/>
          </p:spPr>
          <p:txBody>
            <a:bodyPr wrap="square" rtlCol="0">
              <a:spAutoFit/>
            </a:bodyPr>
            <a:lstStyle/>
            <a:p>
              <a:pPr algn="ctr"/>
              <a:r>
                <a:rPr lang="es-ES" b="1" dirty="0" smtClean="0">
                  <a:latin typeface="Times New Roman" panose="02020603050405020304" pitchFamily="18" charset="0"/>
                  <a:cs typeface="Times New Roman" panose="02020603050405020304" pitchFamily="18" charset="0"/>
                </a:rPr>
                <a:t>Figura 4.</a:t>
              </a:r>
              <a:r>
                <a:rPr lang="es-ES" dirty="0" smtClean="0">
                  <a:latin typeface="Times New Roman" panose="02020603050405020304" pitchFamily="18" charset="0"/>
                  <a:cs typeface="Times New Roman" panose="02020603050405020304" pitchFamily="18" charset="0"/>
                </a:rPr>
                <a:t> Cargas del primero al quinto componente</a:t>
              </a:r>
              <a:endParaRPr lang="es-ES" dirty="0">
                <a:latin typeface="Times New Roman" panose="02020603050405020304" pitchFamily="18" charset="0"/>
                <a:cs typeface="Times New Roman" panose="02020603050405020304" pitchFamily="18" charset="0"/>
              </a:endParaRPr>
            </a:p>
          </p:txBody>
        </p:sp>
      </p:grpSp>
      <p:sp>
        <p:nvSpPr>
          <p:cNvPr id="11"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RESULTADOS</a:t>
            </a:r>
            <a:endParaRPr lang="es-ES" sz="4000" b="1" spc="50" dirty="0">
              <a:ln w="0"/>
              <a:solidFill>
                <a:schemeClr val="bg2"/>
              </a:solidFill>
              <a:effectLst>
                <a:innerShdw blurRad="63500" dist="50800" dir="13500000">
                  <a:srgbClr val="000000">
                    <a:alpha val="50000"/>
                  </a:srgbClr>
                </a:innerShdw>
              </a:effectLst>
            </a:endParaRPr>
          </a:p>
        </p:txBody>
      </p:sp>
      <p:sp>
        <p:nvSpPr>
          <p:cNvPr id="12" name="CuadroTexto 11"/>
          <p:cNvSpPr txBox="1"/>
          <p:nvPr/>
        </p:nvSpPr>
        <p:spPr>
          <a:xfrm>
            <a:off x="-4" y="128789"/>
            <a:ext cx="5609234"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419" dirty="0" smtClean="0"/>
              <a:t>LOADINGS DE LOS COMPONENTES</a:t>
            </a:r>
            <a:endParaRPr lang="es-ES" dirty="0"/>
          </a:p>
        </p:txBody>
      </p:sp>
      <p:grpSp>
        <p:nvGrpSpPr>
          <p:cNvPr id="14" name="Grupo 13"/>
          <p:cNvGrpSpPr/>
          <p:nvPr/>
        </p:nvGrpSpPr>
        <p:grpSpPr>
          <a:xfrm>
            <a:off x="27297" y="792202"/>
            <a:ext cx="11232000" cy="6056655"/>
            <a:chOff x="27297" y="792202"/>
            <a:chExt cx="11232000" cy="6056655"/>
          </a:xfrm>
        </p:grpSpPr>
        <p:pic>
          <p:nvPicPr>
            <p:cNvPr id="8" name="Imagen 7"/>
            <p:cNvPicPr/>
            <p:nvPr/>
          </p:nvPicPr>
          <p:blipFill rotWithShape="1">
            <a:blip r:embed="rId8" cstate="print">
              <a:extLst>
                <a:ext uri="{28A0092B-C50C-407E-A947-70E740481C1C}">
                  <a14:useLocalDpi xmlns:a14="http://schemas.microsoft.com/office/drawing/2010/main" val="0"/>
                </a:ext>
              </a:extLst>
            </a:blip>
            <a:srcRect l="245" b="640"/>
            <a:stretch/>
          </p:blipFill>
          <p:spPr bwMode="auto">
            <a:xfrm>
              <a:off x="27297" y="792202"/>
              <a:ext cx="11232000" cy="5688000"/>
            </a:xfrm>
            <a:prstGeom prst="rect">
              <a:avLst/>
            </a:prstGeom>
            <a:noFill/>
            <a:ln>
              <a:solidFill>
                <a:schemeClr val="tx1"/>
              </a:solidFill>
            </a:ln>
            <a:extLst>
              <a:ext uri="{53640926-AAD7-44D8-BBD7-CCE9431645EC}">
                <a14:shadowObscured xmlns:a14="http://schemas.microsoft.com/office/drawing/2010/main"/>
              </a:ext>
            </a:extLst>
          </p:spPr>
        </p:pic>
        <p:sp>
          <p:nvSpPr>
            <p:cNvPr id="13" name="CuadroTexto 12"/>
            <p:cNvSpPr txBox="1"/>
            <p:nvPr/>
          </p:nvSpPr>
          <p:spPr>
            <a:xfrm>
              <a:off x="3523309" y="6479525"/>
              <a:ext cx="5211954" cy="369332"/>
            </a:xfrm>
            <a:prstGeom prst="rect">
              <a:avLst/>
            </a:prstGeom>
            <a:noFill/>
          </p:spPr>
          <p:txBody>
            <a:bodyPr wrap="square" rtlCol="0">
              <a:spAutoFit/>
            </a:bodyPr>
            <a:lstStyle/>
            <a:p>
              <a:pPr algn="ctr"/>
              <a:r>
                <a:rPr lang="es-ES" b="1" dirty="0" smtClean="0">
                  <a:latin typeface="Times New Roman" panose="02020603050405020304" pitchFamily="18" charset="0"/>
                  <a:cs typeface="Times New Roman" panose="02020603050405020304" pitchFamily="18" charset="0"/>
                </a:rPr>
                <a:t>Figura 5.</a:t>
              </a:r>
              <a:r>
                <a:rPr lang="es-ES" dirty="0" smtClean="0">
                  <a:latin typeface="Times New Roman" panose="02020603050405020304" pitchFamily="18" charset="0"/>
                  <a:cs typeface="Times New Roman" panose="02020603050405020304" pitchFamily="18" charset="0"/>
                </a:rPr>
                <a:t> Cargas del sexto al décimo componente</a:t>
              </a:r>
              <a:endParaRPr lang="es-E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5580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nvPr>
        </p:nvGraphicFramePr>
        <p:xfrm>
          <a:off x="3951666" y="3645266"/>
          <a:ext cx="7896898" cy="770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682765290"/>
              </p:ext>
            </p:extLst>
          </p:nvPr>
        </p:nvGraphicFramePr>
        <p:xfrm>
          <a:off x="68647" y="683019"/>
          <a:ext cx="11124008" cy="6106028"/>
        </p:xfrm>
        <a:graphic>
          <a:graphicData uri="http://schemas.openxmlformats.org/drawingml/2006/table">
            <a:tbl>
              <a:tblPr firstRow="1" firstCol="1" bandRow="1">
                <a:tableStyleId>{5940675A-B579-460E-94D1-54222C63F5DA}</a:tableStyleId>
              </a:tblPr>
              <a:tblGrid>
                <a:gridCol w="1610028"/>
                <a:gridCol w="951398"/>
                <a:gridCol w="951398"/>
                <a:gridCol w="951398"/>
                <a:gridCol w="951398"/>
                <a:gridCol w="951398"/>
                <a:gridCol w="951398"/>
                <a:gridCol w="951398"/>
                <a:gridCol w="951398"/>
                <a:gridCol w="951398"/>
                <a:gridCol w="951398"/>
              </a:tblGrid>
              <a:tr h="214829">
                <a:tc rowSpan="2">
                  <a:txBody>
                    <a:bodyPr/>
                    <a:lstStyle/>
                    <a:p>
                      <a:pPr algn="ctr">
                        <a:spcAft>
                          <a:spcPts val="0"/>
                        </a:spcAft>
                      </a:pPr>
                      <a:r>
                        <a:rPr lang="es-ES" sz="1600" b="1" dirty="0">
                          <a:effectLst/>
                          <a:latin typeface="Times New Roman" panose="02020603050405020304" pitchFamily="18" charset="0"/>
                          <a:cs typeface="Times New Roman" panose="02020603050405020304" pitchFamily="18" charset="0"/>
                        </a:rPr>
                        <a:t>VARIABLE</a:t>
                      </a:r>
                      <a:endParaRPr lang="es-E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gridSpan="10">
                  <a:txBody>
                    <a:bodyPr/>
                    <a:lstStyle/>
                    <a:p>
                      <a:pPr algn="ctr">
                        <a:spcAft>
                          <a:spcPts val="0"/>
                        </a:spcAft>
                      </a:pPr>
                      <a:r>
                        <a:rPr lang="es-ES" sz="1600" b="1" dirty="0">
                          <a:effectLst/>
                          <a:latin typeface="Times New Roman" panose="02020603050405020304" pitchFamily="18" charset="0"/>
                          <a:cs typeface="Times New Roman" panose="02020603050405020304" pitchFamily="18" charset="0"/>
                        </a:rPr>
                        <a:t>COMPONENTES</a:t>
                      </a:r>
                      <a:endParaRPr lang="es-E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14829">
                <a:tc vMerge="1">
                  <a:txBody>
                    <a:bodyPr/>
                    <a:lstStyle/>
                    <a:p>
                      <a:endParaRPr lang="es-ES"/>
                    </a:p>
                  </a:txBody>
                  <a:tcPr/>
                </a:tc>
                <a:tc>
                  <a:txBody>
                    <a:bodyPr/>
                    <a:lstStyle/>
                    <a:p>
                      <a:pPr algn="ctr">
                        <a:spcAft>
                          <a:spcPts val="0"/>
                        </a:spcAft>
                      </a:pPr>
                      <a:r>
                        <a:rPr lang="es-ES" sz="1600" i="1" dirty="0">
                          <a:effectLst/>
                          <a:latin typeface="Times New Roman" panose="02020603050405020304" pitchFamily="18" charset="0"/>
                          <a:cs typeface="Times New Roman" panose="02020603050405020304" pitchFamily="18" charset="0"/>
                        </a:rPr>
                        <a:t>1</a:t>
                      </a:r>
                      <a:endParaRPr lang="es-ES" sz="1600"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i="1" dirty="0">
                          <a:effectLst/>
                          <a:latin typeface="Times New Roman" panose="02020603050405020304" pitchFamily="18" charset="0"/>
                          <a:cs typeface="Times New Roman" panose="02020603050405020304" pitchFamily="18" charset="0"/>
                        </a:rPr>
                        <a:t>2</a:t>
                      </a:r>
                      <a:endParaRPr lang="es-ES" sz="1600"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i="1">
                          <a:effectLst/>
                          <a:latin typeface="Times New Roman" panose="02020603050405020304" pitchFamily="18" charset="0"/>
                          <a:cs typeface="Times New Roman" panose="02020603050405020304" pitchFamily="18" charset="0"/>
                        </a:rPr>
                        <a:t>3</a:t>
                      </a:r>
                      <a:endParaRPr lang="es-ES" sz="1600" i="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i="1" dirty="0">
                          <a:effectLst/>
                          <a:latin typeface="Times New Roman" panose="02020603050405020304" pitchFamily="18" charset="0"/>
                          <a:cs typeface="Times New Roman" panose="02020603050405020304" pitchFamily="18" charset="0"/>
                        </a:rPr>
                        <a:t>4</a:t>
                      </a:r>
                      <a:endParaRPr lang="es-ES" sz="1600"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i="1" dirty="0">
                          <a:effectLst/>
                          <a:latin typeface="Times New Roman" panose="02020603050405020304" pitchFamily="18" charset="0"/>
                          <a:cs typeface="Times New Roman" panose="02020603050405020304" pitchFamily="18" charset="0"/>
                        </a:rPr>
                        <a:t>5</a:t>
                      </a:r>
                      <a:endParaRPr lang="es-ES" sz="1600"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i="1" dirty="0">
                          <a:effectLst/>
                          <a:latin typeface="Times New Roman" panose="02020603050405020304" pitchFamily="18" charset="0"/>
                          <a:cs typeface="Times New Roman" panose="02020603050405020304" pitchFamily="18" charset="0"/>
                        </a:rPr>
                        <a:t>6</a:t>
                      </a:r>
                      <a:endParaRPr lang="es-ES" sz="1600"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i="1" dirty="0">
                          <a:effectLst/>
                          <a:latin typeface="Times New Roman" panose="02020603050405020304" pitchFamily="18" charset="0"/>
                          <a:cs typeface="Times New Roman" panose="02020603050405020304" pitchFamily="18" charset="0"/>
                        </a:rPr>
                        <a:t>7</a:t>
                      </a:r>
                      <a:endParaRPr lang="es-ES" sz="1600"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i="1" dirty="0">
                          <a:effectLst/>
                          <a:latin typeface="Times New Roman" panose="02020603050405020304" pitchFamily="18" charset="0"/>
                          <a:cs typeface="Times New Roman" panose="02020603050405020304" pitchFamily="18" charset="0"/>
                        </a:rPr>
                        <a:t>8</a:t>
                      </a:r>
                      <a:endParaRPr lang="es-ES" sz="1600"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i="1" dirty="0">
                          <a:effectLst/>
                          <a:latin typeface="Times New Roman" panose="02020603050405020304" pitchFamily="18" charset="0"/>
                          <a:cs typeface="Times New Roman" panose="02020603050405020304" pitchFamily="18" charset="0"/>
                        </a:rPr>
                        <a:t>9</a:t>
                      </a:r>
                      <a:endParaRPr lang="es-ES" sz="1600"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i="1" dirty="0">
                          <a:effectLst/>
                          <a:latin typeface="Times New Roman" panose="02020603050405020304" pitchFamily="18" charset="0"/>
                          <a:cs typeface="Times New Roman" panose="02020603050405020304" pitchFamily="18" charset="0"/>
                        </a:rPr>
                        <a:t>10</a:t>
                      </a:r>
                      <a:endParaRPr lang="es-ES" sz="1600"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SO₂</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-0,014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0,067</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0,118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0,191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0,296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0,945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5,521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6,184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3,962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2,465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NO₂</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-0,019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0,028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0,268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0,294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0,125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1,544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4,413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3,733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2,455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0,848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CO</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-0,018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0,042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0,155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0,192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-0,099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2,688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2,810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2,654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4,465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5,827</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NO</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-0,019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-0,006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-0,029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0,021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-0,654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-0,176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-6,872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-6,348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-7,759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-6,832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NOx</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-0,021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0,014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0,148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0,188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-0,248</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0,845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-0,675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-0,830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-2,304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-2,828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PM2,5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0,009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0,022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0,372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0,165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0,561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0,360</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-1,437</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0,498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-1,518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-2,370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HUM</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0,013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0,090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0,428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0,502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0,740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1,122</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0,751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-0,036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0,962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1,799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RAD</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-0,005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-0,055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-0,546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-0,432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-0,492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1,491</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1,336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3,894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5,357</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4,029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TEM</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-0,003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-0,086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-0,559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-0,614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-0,830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-1,534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-2,273</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-3,248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-4,536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-4,223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NDVI</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-0,009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0,074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-0,160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-0,299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-0,451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-0,821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2,316</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3,121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4,491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6,161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PV</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-0,007</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0,087</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-0,259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-0,301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-0,371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-2,666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-4,246</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-4,578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-4,295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-6,158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TB</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0,012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0,077</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-0,260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-0,151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0,355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0,248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-2,519</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-2,785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-4,436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-2,996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LSE</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-0,007</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0,087</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-0,259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-0,301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-0,372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-2,667</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-4,245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-4,577</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-4,293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-6,154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LST</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0,011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0,079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-0,213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-0,079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0,519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1,151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1,453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1,736</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0,969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2,030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B1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0,021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0,012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0,032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0,128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-0,222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-1,481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0,596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0,660</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0,553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-2,411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B2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0,023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0,017</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0,084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0,151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-0,198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-0,310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0,292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0,225</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0,917</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-0,265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B3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0,023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0,024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0,092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0,136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-0,211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-0,097</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0,481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1,159</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-0,332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0,988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B4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0,023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0,034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0,066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0,093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-0,273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0,729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0,785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0,802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0,478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0,349</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B5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0,014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0,092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-0,101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-0,201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-0,563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0,697</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2,643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2,912</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3,795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4,581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B6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0,021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0,059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-0,038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-0,096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-0,561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0,049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1,243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1,460</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-0,279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1,043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B7</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0,022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0,049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0,039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0,036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-0,374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-1,590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-2,182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-2,467</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-2,140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-1,837</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LAT</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0,016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0,078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0,332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0,304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0,449</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2,201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-3,555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-3,386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-1,881</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-3,790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4276">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LON</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0,011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-0,011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-0,389</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-0,507</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-0,322</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4,781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4,628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3,306</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2,555</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0,896</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811" marR="51811"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
        <p:nvSpPr>
          <p:cNvPr id="7"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RESULTADOS</a:t>
            </a:r>
            <a:endParaRPr lang="es-ES" sz="4000" b="1" spc="50" dirty="0">
              <a:ln w="0"/>
              <a:solidFill>
                <a:schemeClr val="bg2"/>
              </a:solidFill>
              <a:effectLst>
                <a:innerShdw blurRad="63500" dist="50800" dir="13500000">
                  <a:srgbClr val="000000">
                    <a:alpha val="50000"/>
                  </a:srgbClr>
                </a:innerShdw>
              </a:effectLst>
            </a:endParaRPr>
          </a:p>
        </p:txBody>
      </p:sp>
      <p:sp>
        <p:nvSpPr>
          <p:cNvPr id="8" name="CuadroTexto 7"/>
          <p:cNvSpPr txBox="1"/>
          <p:nvPr/>
        </p:nvSpPr>
        <p:spPr>
          <a:xfrm>
            <a:off x="-3" y="128789"/>
            <a:ext cx="5076000"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419" dirty="0" smtClean="0"/>
              <a:t>COEFICIENTES DE REGRESIÓN</a:t>
            </a:r>
            <a:endParaRPr lang="es-ES" dirty="0"/>
          </a:p>
        </p:txBody>
      </p:sp>
    </p:spTree>
    <p:extLst>
      <p:ext uri="{BB962C8B-B14F-4D97-AF65-F5344CB8AC3E}">
        <p14:creationId xmlns:p14="http://schemas.microsoft.com/office/powerpoint/2010/main" val="11177597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nvPr>
        </p:nvGraphicFramePr>
        <p:xfrm>
          <a:off x="3951666" y="3645266"/>
          <a:ext cx="7896898" cy="770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p:nvPr/>
        </p:nvPicPr>
        <p:blipFill rotWithShape="1">
          <a:blip r:embed="rId7" cstate="print">
            <a:extLst>
              <a:ext uri="{28A0092B-C50C-407E-A947-70E740481C1C}">
                <a14:useLocalDpi xmlns:a14="http://schemas.microsoft.com/office/drawing/2010/main" val="0"/>
              </a:ext>
            </a:extLst>
          </a:blip>
          <a:srcRect l="-1" r="588"/>
          <a:stretch/>
        </p:blipFill>
        <p:spPr bwMode="auto">
          <a:xfrm>
            <a:off x="26174" y="860002"/>
            <a:ext cx="11232000" cy="56160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8"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RESULTADOS</a:t>
            </a:r>
            <a:endParaRPr lang="es-ES" sz="4000" b="1" spc="50" dirty="0">
              <a:ln w="0"/>
              <a:solidFill>
                <a:schemeClr val="bg2"/>
              </a:solidFill>
              <a:effectLst>
                <a:innerShdw blurRad="63500" dist="50800" dir="13500000">
                  <a:srgbClr val="000000">
                    <a:alpha val="50000"/>
                  </a:srgbClr>
                </a:innerShdw>
              </a:effectLst>
            </a:endParaRPr>
          </a:p>
        </p:txBody>
      </p:sp>
      <p:sp>
        <p:nvSpPr>
          <p:cNvPr id="10" name="CuadroTexto 9"/>
          <p:cNvSpPr txBox="1"/>
          <p:nvPr/>
        </p:nvSpPr>
        <p:spPr>
          <a:xfrm>
            <a:off x="-6" y="128789"/>
            <a:ext cx="7861115"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419" dirty="0" smtClean="0"/>
              <a:t>IMPORTANCIA DE LAS VARIABLES PREDICTORAS</a:t>
            </a:r>
            <a:endParaRPr lang="es-ES" dirty="0"/>
          </a:p>
        </p:txBody>
      </p:sp>
      <p:sp>
        <p:nvSpPr>
          <p:cNvPr id="11" name="CuadroTexto 10"/>
          <p:cNvSpPr txBox="1"/>
          <p:nvPr/>
        </p:nvSpPr>
        <p:spPr>
          <a:xfrm>
            <a:off x="3031987" y="6479525"/>
            <a:ext cx="6207545" cy="369332"/>
          </a:xfrm>
          <a:prstGeom prst="rect">
            <a:avLst/>
          </a:prstGeom>
          <a:noFill/>
        </p:spPr>
        <p:txBody>
          <a:bodyPr wrap="square" rtlCol="0">
            <a:spAutoFit/>
          </a:bodyPr>
          <a:lstStyle/>
          <a:p>
            <a:pPr algn="ctr"/>
            <a:r>
              <a:rPr lang="es-ES" b="1" dirty="0" smtClean="0">
                <a:latin typeface="Times New Roman" panose="02020603050405020304" pitchFamily="18" charset="0"/>
                <a:cs typeface="Times New Roman" panose="02020603050405020304" pitchFamily="18" charset="0"/>
              </a:rPr>
              <a:t>Figura 6.</a:t>
            </a:r>
            <a:r>
              <a:rPr lang="es-ES" dirty="0" smtClean="0">
                <a:latin typeface="Times New Roman" panose="02020603050405020304" pitchFamily="18" charset="0"/>
                <a:cs typeface="Times New Roman" panose="02020603050405020304" pitchFamily="18" charset="0"/>
              </a:rPr>
              <a:t> Importancia de las variables predictoras en el modelo</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69905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p:cNvGraphicFramePr>
            <a:graphicFrameLocks noGrp="1"/>
          </p:cNvGraphicFramePr>
          <p:nvPr>
            <p:extLst>
              <p:ext uri="{D42A27DB-BD31-4B8C-83A1-F6EECF244321}">
                <p14:modId xmlns:p14="http://schemas.microsoft.com/office/powerpoint/2010/main" val="2905408185"/>
              </p:ext>
            </p:extLst>
          </p:nvPr>
        </p:nvGraphicFramePr>
        <p:xfrm>
          <a:off x="660777" y="883307"/>
          <a:ext cx="10161897" cy="1156390"/>
        </p:xfrm>
        <a:graphic>
          <a:graphicData uri="http://schemas.openxmlformats.org/drawingml/2006/table">
            <a:tbl>
              <a:tblPr firstRow="1" firstCol="1" bandRow="1">
                <a:tableStyleId>{5940675A-B579-460E-94D1-54222C63F5DA}</a:tableStyleId>
              </a:tblPr>
              <a:tblGrid>
                <a:gridCol w="1452077"/>
                <a:gridCol w="870982"/>
                <a:gridCol w="870982"/>
                <a:gridCol w="870982"/>
                <a:gridCol w="870982"/>
                <a:gridCol w="870982"/>
                <a:gridCol w="870982"/>
                <a:gridCol w="870982"/>
                <a:gridCol w="870982"/>
                <a:gridCol w="870982"/>
                <a:gridCol w="870982"/>
              </a:tblGrid>
              <a:tr h="288000">
                <a:tc rowSpan="2">
                  <a:txBody>
                    <a:bodyPr/>
                    <a:lstStyle/>
                    <a:p>
                      <a:pPr algn="ctr">
                        <a:spcAft>
                          <a:spcPts val="0"/>
                        </a:spcAft>
                      </a:pPr>
                      <a:r>
                        <a:rPr lang="es-ES" sz="1800" b="1" dirty="0">
                          <a:effectLst/>
                          <a:latin typeface="Times New Roman" panose="02020603050405020304" pitchFamily="18" charset="0"/>
                          <a:cs typeface="Times New Roman" panose="02020603050405020304" pitchFamily="18" charset="0"/>
                        </a:rPr>
                        <a:t>VARIANZA</a:t>
                      </a:r>
                      <a:endParaRPr lang="es-E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gridSpan="10">
                  <a:txBody>
                    <a:bodyPr/>
                    <a:lstStyle/>
                    <a:p>
                      <a:pPr algn="ctr">
                        <a:spcAft>
                          <a:spcPts val="0"/>
                        </a:spcAft>
                      </a:pPr>
                      <a:r>
                        <a:rPr lang="es-ES" sz="1800" b="1" dirty="0">
                          <a:effectLst/>
                          <a:latin typeface="Times New Roman" panose="02020603050405020304" pitchFamily="18" charset="0"/>
                          <a:cs typeface="Times New Roman" panose="02020603050405020304" pitchFamily="18" charset="0"/>
                        </a:rPr>
                        <a:t>COMPONENTES</a:t>
                      </a:r>
                      <a:endParaRPr lang="es-E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88000">
                <a:tc vMerge="1">
                  <a:txBody>
                    <a:bodyPr/>
                    <a:lstStyle/>
                    <a:p>
                      <a:endParaRPr lang="es-ES"/>
                    </a:p>
                  </a:txBody>
                  <a:tcPr/>
                </a:tc>
                <a:tc>
                  <a:txBody>
                    <a:bodyPr/>
                    <a:lstStyle/>
                    <a:p>
                      <a:pPr algn="ctr">
                        <a:spcAft>
                          <a:spcPts val="0"/>
                        </a:spcAft>
                      </a:pPr>
                      <a:r>
                        <a:rPr lang="es-ES" sz="1800" b="0" i="1" dirty="0">
                          <a:effectLst/>
                          <a:latin typeface="Times New Roman" panose="02020603050405020304" pitchFamily="18" charset="0"/>
                          <a:cs typeface="Times New Roman" panose="02020603050405020304" pitchFamily="18" charset="0"/>
                        </a:rPr>
                        <a:t>1</a:t>
                      </a:r>
                      <a:endParaRPr lang="es-ES" sz="18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800" b="0" i="1" dirty="0">
                          <a:effectLst/>
                          <a:latin typeface="Times New Roman" panose="02020603050405020304" pitchFamily="18" charset="0"/>
                          <a:cs typeface="Times New Roman" panose="02020603050405020304" pitchFamily="18" charset="0"/>
                        </a:rPr>
                        <a:t>2</a:t>
                      </a:r>
                      <a:endParaRPr lang="es-ES" sz="18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800" b="0" i="1" dirty="0">
                          <a:effectLst/>
                          <a:latin typeface="Times New Roman" panose="02020603050405020304" pitchFamily="18" charset="0"/>
                          <a:cs typeface="Times New Roman" panose="02020603050405020304" pitchFamily="18" charset="0"/>
                        </a:rPr>
                        <a:t>3</a:t>
                      </a:r>
                      <a:endParaRPr lang="es-ES" sz="18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800" b="0" i="1" dirty="0">
                          <a:effectLst/>
                          <a:latin typeface="Times New Roman" panose="02020603050405020304" pitchFamily="18" charset="0"/>
                          <a:cs typeface="Times New Roman" panose="02020603050405020304" pitchFamily="18" charset="0"/>
                        </a:rPr>
                        <a:t>4</a:t>
                      </a:r>
                      <a:endParaRPr lang="es-ES" sz="18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800" b="0" i="1" dirty="0">
                          <a:effectLst/>
                          <a:latin typeface="Times New Roman" panose="02020603050405020304" pitchFamily="18" charset="0"/>
                          <a:cs typeface="Times New Roman" panose="02020603050405020304" pitchFamily="18" charset="0"/>
                        </a:rPr>
                        <a:t>5</a:t>
                      </a:r>
                      <a:endParaRPr lang="es-ES" sz="18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800" b="0" i="1" dirty="0">
                          <a:effectLst/>
                          <a:latin typeface="Times New Roman" panose="02020603050405020304" pitchFamily="18" charset="0"/>
                          <a:cs typeface="Times New Roman" panose="02020603050405020304" pitchFamily="18" charset="0"/>
                        </a:rPr>
                        <a:t>6</a:t>
                      </a:r>
                      <a:endParaRPr lang="es-ES" sz="18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800" b="0" i="1" dirty="0">
                          <a:effectLst/>
                          <a:latin typeface="Times New Roman" panose="02020603050405020304" pitchFamily="18" charset="0"/>
                          <a:cs typeface="Times New Roman" panose="02020603050405020304" pitchFamily="18" charset="0"/>
                        </a:rPr>
                        <a:t>7</a:t>
                      </a:r>
                      <a:endParaRPr lang="es-ES" sz="18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800" b="0" i="1" dirty="0">
                          <a:effectLst/>
                          <a:latin typeface="Times New Roman" panose="02020603050405020304" pitchFamily="18" charset="0"/>
                          <a:cs typeface="Times New Roman" panose="02020603050405020304" pitchFamily="18" charset="0"/>
                        </a:rPr>
                        <a:t>8</a:t>
                      </a:r>
                      <a:endParaRPr lang="es-ES" sz="18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800" b="0" i="1" dirty="0">
                          <a:effectLst/>
                          <a:latin typeface="Times New Roman" panose="02020603050405020304" pitchFamily="18" charset="0"/>
                          <a:cs typeface="Times New Roman" panose="02020603050405020304" pitchFamily="18" charset="0"/>
                        </a:rPr>
                        <a:t>9</a:t>
                      </a:r>
                      <a:endParaRPr lang="es-ES" sz="18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800" b="0" i="1" dirty="0">
                          <a:effectLst/>
                          <a:latin typeface="Times New Roman" panose="02020603050405020304" pitchFamily="18" charset="0"/>
                          <a:cs typeface="Times New Roman" panose="02020603050405020304" pitchFamily="18" charset="0"/>
                        </a:rPr>
                        <a:t>10</a:t>
                      </a:r>
                      <a:endParaRPr lang="es-ES" sz="18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88000">
                <a:tc>
                  <a:txBody>
                    <a:bodyPr/>
                    <a:lstStyle/>
                    <a:p>
                      <a:pPr algn="ctr">
                        <a:spcAft>
                          <a:spcPts val="0"/>
                        </a:spcAft>
                      </a:pPr>
                      <a:r>
                        <a:rPr lang="es-ES" sz="1800">
                          <a:effectLst/>
                          <a:latin typeface="Times New Roman" panose="02020603050405020304" pitchFamily="18" charset="0"/>
                          <a:cs typeface="Times New Roman" panose="02020603050405020304" pitchFamily="18" charset="0"/>
                        </a:rPr>
                        <a:t>X</a:t>
                      </a:r>
                      <a:endParaRPr lang="es-ES"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44,98</a:t>
                      </a:r>
                      <a:endParaRPr lang="es-ES"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67,18</a:t>
                      </a:r>
                      <a:endParaRPr lang="es-ES"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80,34</a:t>
                      </a:r>
                      <a:endParaRPr lang="es-ES"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88,33</a:t>
                      </a:r>
                      <a:endParaRPr lang="es-E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92,16</a:t>
                      </a:r>
                      <a:endParaRPr lang="es-ES"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94,86</a:t>
                      </a:r>
                      <a:endParaRPr lang="es-E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97,17</a:t>
                      </a:r>
                      <a:endParaRPr lang="es-E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98,60</a:t>
                      </a:r>
                      <a:endParaRPr lang="es-E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99,16</a:t>
                      </a:r>
                      <a:endParaRPr lang="es-E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99,59</a:t>
                      </a:r>
                      <a:endParaRPr lang="es-E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88000">
                <a:tc>
                  <a:txBody>
                    <a:bodyPr/>
                    <a:lstStyle/>
                    <a:p>
                      <a:pPr algn="ctr">
                        <a:spcAft>
                          <a:spcPts val="0"/>
                        </a:spcAft>
                      </a:pPr>
                      <a:r>
                        <a:rPr lang="es-ES" sz="1800" dirty="0">
                          <a:effectLst/>
                          <a:latin typeface="Times New Roman" panose="02020603050405020304" pitchFamily="18" charset="0"/>
                          <a:cs typeface="Times New Roman" panose="02020603050405020304" pitchFamily="18" charset="0"/>
                        </a:rPr>
                        <a:t>O₃</a:t>
                      </a:r>
                      <a:endParaRPr lang="es-E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0,04</a:t>
                      </a:r>
                      <a:endParaRPr lang="es-E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0,31</a:t>
                      </a:r>
                      <a:endParaRPr lang="es-ES"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3,56</a:t>
                      </a:r>
                      <a:endParaRPr lang="es-E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3,78</a:t>
                      </a:r>
                      <a:endParaRPr lang="es-E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5,46</a:t>
                      </a:r>
                      <a:endParaRPr lang="es-E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32,34</a:t>
                      </a:r>
                      <a:endParaRPr lang="es-E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86,21</a:t>
                      </a:r>
                      <a:endParaRPr lang="es-E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89,99</a:t>
                      </a:r>
                      <a:endParaRPr lang="es-E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93,36</a:t>
                      </a:r>
                      <a:endParaRPr lang="es-E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96,39</a:t>
                      </a:r>
                      <a:endParaRPr lang="es-E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
        <p:nvSpPr>
          <p:cNvPr id="11"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RESULTADOS</a:t>
            </a:r>
            <a:endParaRPr lang="es-ES" sz="4000" b="1" spc="50" dirty="0">
              <a:ln w="0"/>
              <a:solidFill>
                <a:schemeClr val="bg2"/>
              </a:solidFill>
              <a:effectLst>
                <a:innerShdw blurRad="63500" dist="50800" dir="13500000">
                  <a:srgbClr val="000000">
                    <a:alpha val="50000"/>
                  </a:srgbClr>
                </a:innerShdw>
              </a:effectLst>
            </a:endParaRPr>
          </a:p>
        </p:txBody>
      </p:sp>
      <p:sp>
        <p:nvSpPr>
          <p:cNvPr id="12" name="CuadroTexto 11"/>
          <p:cNvSpPr txBox="1"/>
          <p:nvPr/>
        </p:nvSpPr>
        <p:spPr>
          <a:xfrm>
            <a:off x="-6" y="128789"/>
            <a:ext cx="9430609"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419" dirty="0" smtClean="0"/>
              <a:t>VARIANZA EXPLICADA, COEFICIENTE DE DETERMINACIÓN Y ERROR CUADRÁTICO MEDIO DE PREDICCIÓN</a:t>
            </a:r>
            <a:endParaRPr lang="es-ES" dirty="0"/>
          </a:p>
        </p:txBody>
      </p:sp>
      <p:grpSp>
        <p:nvGrpSpPr>
          <p:cNvPr id="4" name="Grupo 3"/>
          <p:cNvGrpSpPr/>
          <p:nvPr/>
        </p:nvGrpSpPr>
        <p:grpSpPr>
          <a:xfrm>
            <a:off x="1788636" y="2149234"/>
            <a:ext cx="8687753" cy="4707315"/>
            <a:chOff x="1788636" y="2149234"/>
            <a:chExt cx="8687753" cy="4707315"/>
          </a:xfrm>
        </p:grpSpPr>
        <p:pic>
          <p:nvPicPr>
            <p:cNvPr id="14" name="Imagen 13"/>
            <p:cNvPicPr/>
            <p:nvPr/>
          </p:nvPicPr>
          <p:blipFill rotWithShape="1">
            <a:blip r:embed="rId2" cstate="print">
              <a:extLst>
                <a:ext uri="{28A0092B-C50C-407E-A947-70E740481C1C}">
                  <a14:useLocalDpi xmlns:a14="http://schemas.microsoft.com/office/drawing/2010/main" val="0"/>
                </a:ext>
              </a:extLst>
            </a:blip>
            <a:srcRect t="307" r="287"/>
            <a:stretch/>
          </p:blipFill>
          <p:spPr bwMode="auto">
            <a:xfrm>
              <a:off x="1788636" y="2149234"/>
              <a:ext cx="8687753" cy="4423353"/>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2" name="CuadroTexto 1"/>
            <p:cNvSpPr txBox="1"/>
            <p:nvPr/>
          </p:nvSpPr>
          <p:spPr>
            <a:xfrm>
              <a:off x="3972513" y="6548772"/>
              <a:ext cx="4320000" cy="307777"/>
            </a:xfrm>
            <a:prstGeom prst="rect">
              <a:avLst/>
            </a:prstGeom>
            <a:noFill/>
          </p:spPr>
          <p:txBody>
            <a:bodyPr wrap="square" rtlCol="0">
              <a:spAutoFit/>
            </a:bodyPr>
            <a:lstStyle/>
            <a:p>
              <a:pPr algn="ctr"/>
              <a:r>
                <a:rPr lang="es-ES" sz="1400" b="1" dirty="0" smtClean="0">
                  <a:latin typeface="Times New Roman" panose="02020603050405020304" pitchFamily="18" charset="0"/>
                  <a:cs typeface="Times New Roman" panose="02020603050405020304" pitchFamily="18" charset="0"/>
                </a:rPr>
                <a:t>Figura 7.</a:t>
              </a:r>
              <a:r>
                <a:rPr lang="es-ES" sz="1400" dirty="0" smtClean="0">
                  <a:latin typeface="Times New Roman" panose="02020603050405020304" pitchFamily="18" charset="0"/>
                  <a:cs typeface="Times New Roman" panose="02020603050405020304" pitchFamily="18" charset="0"/>
                </a:rPr>
                <a:t> Coeficiente de determinación del modelo O₃</a:t>
              </a:r>
              <a:endParaRPr lang="es-ES" sz="1400" dirty="0">
                <a:latin typeface="Times New Roman" panose="02020603050405020304" pitchFamily="18" charset="0"/>
                <a:cs typeface="Times New Roman" panose="02020603050405020304" pitchFamily="18" charset="0"/>
              </a:endParaRPr>
            </a:p>
          </p:txBody>
        </p:sp>
      </p:grpSp>
      <p:grpSp>
        <p:nvGrpSpPr>
          <p:cNvPr id="5" name="Grupo 4"/>
          <p:cNvGrpSpPr/>
          <p:nvPr/>
        </p:nvGrpSpPr>
        <p:grpSpPr>
          <a:xfrm>
            <a:off x="1788636" y="2149234"/>
            <a:ext cx="8687753" cy="4705289"/>
            <a:chOff x="1788636" y="2149234"/>
            <a:chExt cx="8687753" cy="4705289"/>
          </a:xfrm>
        </p:grpSpPr>
        <p:sp>
          <p:nvSpPr>
            <p:cNvPr id="10" name="CuadroTexto 9"/>
            <p:cNvSpPr txBox="1"/>
            <p:nvPr/>
          </p:nvSpPr>
          <p:spPr>
            <a:xfrm>
              <a:off x="3803614" y="6546746"/>
              <a:ext cx="4657998" cy="307777"/>
            </a:xfrm>
            <a:prstGeom prst="rect">
              <a:avLst/>
            </a:prstGeom>
            <a:noFill/>
          </p:spPr>
          <p:txBody>
            <a:bodyPr wrap="square" rtlCol="0">
              <a:spAutoFit/>
            </a:bodyPr>
            <a:lstStyle/>
            <a:p>
              <a:r>
                <a:rPr lang="es-ES" sz="1400" b="1" dirty="0" smtClean="0">
                  <a:latin typeface="Times New Roman" panose="02020603050405020304" pitchFamily="18" charset="0"/>
                  <a:cs typeface="Times New Roman" panose="02020603050405020304" pitchFamily="18" charset="0"/>
                </a:rPr>
                <a:t>Figura 8.</a:t>
              </a:r>
              <a:r>
                <a:rPr lang="es-ES" sz="1400" dirty="0" smtClean="0">
                  <a:latin typeface="Times New Roman" panose="02020603050405020304" pitchFamily="18" charset="0"/>
                  <a:cs typeface="Times New Roman" panose="02020603050405020304" pitchFamily="18" charset="0"/>
                </a:rPr>
                <a:t> Error cuadrático medio de predicción del modelo O₃</a:t>
              </a:r>
              <a:endParaRPr lang="es-ES" sz="1400" dirty="0">
                <a:latin typeface="Times New Roman" panose="02020603050405020304" pitchFamily="18" charset="0"/>
                <a:cs typeface="Times New Roman" panose="02020603050405020304" pitchFamily="18" charset="0"/>
              </a:endParaRPr>
            </a:p>
          </p:txBody>
        </p:sp>
        <p:pic>
          <p:nvPicPr>
            <p:cNvPr id="15" name="Imagen 14"/>
            <p:cNvPicPr/>
            <p:nvPr/>
          </p:nvPicPr>
          <p:blipFill rotWithShape="1">
            <a:blip r:embed="rId3" cstate="print">
              <a:extLst>
                <a:ext uri="{28A0092B-C50C-407E-A947-70E740481C1C}">
                  <a14:useLocalDpi xmlns:a14="http://schemas.microsoft.com/office/drawing/2010/main" val="0"/>
                </a:ext>
              </a:extLst>
            </a:blip>
            <a:srcRect r="279"/>
            <a:stretch/>
          </p:blipFill>
          <p:spPr bwMode="auto">
            <a:xfrm>
              <a:off x="1788636" y="2149234"/>
              <a:ext cx="8687753" cy="4423353"/>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82094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nvPr>
        </p:nvGraphicFramePr>
        <p:xfrm>
          <a:off x="3951666" y="3645266"/>
          <a:ext cx="7896898" cy="770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p:cNvSpPr txBox="1"/>
          <p:nvPr/>
        </p:nvSpPr>
        <p:spPr>
          <a:xfrm>
            <a:off x="2918140" y="6491362"/>
            <a:ext cx="6430579" cy="338554"/>
          </a:xfrm>
          <a:prstGeom prst="rect">
            <a:avLst/>
          </a:prstGeom>
          <a:noFill/>
        </p:spPr>
        <p:txBody>
          <a:bodyPr wrap="square" rtlCol="0">
            <a:spAutoFit/>
          </a:bodyPr>
          <a:lstStyle/>
          <a:p>
            <a:pPr algn="ctr"/>
            <a:r>
              <a:rPr lang="es-ES" sz="1600" b="1" dirty="0" smtClean="0">
                <a:latin typeface="Times New Roman" panose="02020603050405020304" pitchFamily="18" charset="0"/>
                <a:cs typeface="Times New Roman" panose="02020603050405020304" pitchFamily="18" charset="0"/>
              </a:rPr>
              <a:t>Figura 9.</a:t>
            </a:r>
            <a:r>
              <a:rPr lang="es-ES" sz="1600" dirty="0" smtClean="0">
                <a:latin typeface="Times New Roman" panose="02020603050405020304" pitchFamily="18" charset="0"/>
                <a:cs typeface="Times New Roman" panose="02020603050405020304" pitchFamily="18" charset="0"/>
              </a:rPr>
              <a:t> Relación entre la concentración de O₃ predicha y medida</a:t>
            </a:r>
            <a:endParaRPr lang="es-ES" sz="1600" dirty="0">
              <a:latin typeface="Times New Roman" panose="02020603050405020304" pitchFamily="18" charset="0"/>
              <a:cs typeface="Times New Roman" panose="02020603050405020304" pitchFamily="18" charset="0"/>
            </a:endParaRPr>
          </a:p>
        </p:txBody>
      </p:sp>
      <p:pic>
        <p:nvPicPr>
          <p:cNvPr id="8" name="Imagen 7"/>
          <p:cNvPicPr/>
          <p:nvPr/>
        </p:nvPicPr>
        <p:blipFill rotWithShape="1">
          <a:blip r:embed="rId7" cstate="print">
            <a:extLst>
              <a:ext uri="{28A0092B-C50C-407E-A947-70E740481C1C}">
                <a14:useLocalDpi xmlns:a14="http://schemas.microsoft.com/office/drawing/2010/main" val="0"/>
              </a:ext>
            </a:extLst>
          </a:blip>
          <a:srcRect l="1" t="-619" r="452" b="1"/>
          <a:stretch/>
        </p:blipFill>
        <p:spPr bwMode="auto">
          <a:xfrm>
            <a:off x="26173" y="771615"/>
            <a:ext cx="11232000" cy="5670128"/>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7"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RESULTADOS</a:t>
            </a:r>
            <a:endParaRPr lang="es-ES" sz="4000" b="1" spc="50" dirty="0">
              <a:ln w="0"/>
              <a:solidFill>
                <a:schemeClr val="bg2"/>
              </a:solidFill>
              <a:effectLst>
                <a:innerShdw blurRad="63500" dist="50800" dir="13500000">
                  <a:srgbClr val="000000">
                    <a:alpha val="50000"/>
                  </a:srgbClr>
                </a:innerShdw>
              </a:effectLst>
            </a:endParaRPr>
          </a:p>
        </p:txBody>
      </p:sp>
      <p:sp>
        <p:nvSpPr>
          <p:cNvPr id="9" name="CuadroTexto 8"/>
          <p:cNvSpPr txBox="1"/>
          <p:nvPr/>
        </p:nvSpPr>
        <p:spPr>
          <a:xfrm>
            <a:off x="-5" y="128789"/>
            <a:ext cx="7083194"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419" dirty="0" smtClean="0"/>
              <a:t>VALORES DE REFERENCIA Y DE PREDICCIÓN</a:t>
            </a:r>
            <a:endParaRPr lang="es-ES" dirty="0"/>
          </a:p>
        </p:txBody>
      </p:sp>
    </p:spTree>
    <p:extLst>
      <p:ext uri="{BB962C8B-B14F-4D97-AF65-F5344CB8AC3E}">
        <p14:creationId xmlns:p14="http://schemas.microsoft.com/office/powerpoint/2010/main" val="19182705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nvPr>
        </p:nvGraphicFramePr>
        <p:xfrm>
          <a:off x="3951666" y="3645266"/>
          <a:ext cx="7896898" cy="770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12" y="790210"/>
            <a:ext cx="11231691" cy="5652000"/>
          </a:xfrm>
          <a:prstGeom prst="rect">
            <a:avLst/>
          </a:prstGeom>
          <a:noFill/>
          <a:ln>
            <a:solidFill>
              <a:schemeClr val="tx1"/>
            </a:solidFill>
          </a:ln>
        </p:spPr>
      </p:pic>
      <p:sp>
        <p:nvSpPr>
          <p:cNvPr id="8"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RESULTADOS</a:t>
            </a:r>
            <a:endParaRPr lang="es-ES" sz="4000" b="1" spc="50" dirty="0">
              <a:ln w="0"/>
              <a:solidFill>
                <a:schemeClr val="bg2"/>
              </a:solidFill>
              <a:effectLst>
                <a:innerShdw blurRad="63500" dist="50800" dir="13500000">
                  <a:srgbClr val="000000">
                    <a:alpha val="50000"/>
                  </a:srgbClr>
                </a:innerShdw>
              </a:effectLst>
            </a:endParaRPr>
          </a:p>
        </p:txBody>
      </p:sp>
      <p:sp>
        <p:nvSpPr>
          <p:cNvPr id="9" name="CuadroTexto 8"/>
          <p:cNvSpPr txBox="1"/>
          <p:nvPr/>
        </p:nvSpPr>
        <p:spPr>
          <a:xfrm>
            <a:off x="-5" y="128789"/>
            <a:ext cx="2265534"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419" dirty="0" smtClean="0"/>
              <a:t>RESIDUALES</a:t>
            </a:r>
            <a:endParaRPr lang="es-ES" dirty="0"/>
          </a:p>
        </p:txBody>
      </p:sp>
      <p:sp>
        <p:nvSpPr>
          <p:cNvPr id="10" name="CuadroTexto 9"/>
          <p:cNvSpPr txBox="1"/>
          <p:nvPr/>
        </p:nvSpPr>
        <p:spPr>
          <a:xfrm>
            <a:off x="2918140" y="6491362"/>
            <a:ext cx="6430579" cy="338554"/>
          </a:xfrm>
          <a:prstGeom prst="rect">
            <a:avLst/>
          </a:prstGeom>
          <a:noFill/>
        </p:spPr>
        <p:txBody>
          <a:bodyPr wrap="square" rtlCol="0">
            <a:spAutoFit/>
          </a:bodyPr>
          <a:lstStyle/>
          <a:p>
            <a:pPr algn="ctr"/>
            <a:r>
              <a:rPr lang="es-ES" sz="1600" b="1" dirty="0" smtClean="0">
                <a:latin typeface="Times New Roman" panose="02020603050405020304" pitchFamily="18" charset="0"/>
                <a:cs typeface="Times New Roman" panose="02020603050405020304" pitchFamily="18" charset="0"/>
              </a:rPr>
              <a:t>Figura 10.</a:t>
            </a:r>
            <a:r>
              <a:rPr lang="es-ES" sz="1600" dirty="0" smtClean="0">
                <a:latin typeface="Times New Roman" panose="02020603050405020304" pitchFamily="18" charset="0"/>
                <a:cs typeface="Times New Roman" panose="02020603050405020304" pitchFamily="18" charset="0"/>
              </a:rPr>
              <a:t> Dispersión de los residuales del </a:t>
            </a:r>
            <a:r>
              <a:rPr lang="es-ES" sz="1600" dirty="0">
                <a:latin typeface="Times New Roman" panose="02020603050405020304" pitchFamily="18" charset="0"/>
                <a:cs typeface="Times New Roman" panose="02020603050405020304" pitchFamily="18" charset="0"/>
              </a:rPr>
              <a:t>modelo de O</a:t>
            </a:r>
            <a:r>
              <a:rPr lang="es-ES" sz="1600" dirty="0" smtClean="0">
                <a:latin typeface="Times New Roman" panose="02020603050405020304" pitchFamily="18" charset="0"/>
                <a:cs typeface="Times New Roman" panose="02020603050405020304" pitchFamily="18" charset="0"/>
              </a:rPr>
              <a:t>₃ </a:t>
            </a:r>
            <a:endParaRPr lang="es-E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43148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p:nvPr/>
        </p:nvPicPr>
        <p:blipFill rotWithShape="1">
          <a:blip r:embed="rId2" cstate="print">
            <a:extLst>
              <a:ext uri="{28A0092B-C50C-407E-A947-70E740481C1C}">
                <a14:useLocalDpi xmlns:a14="http://schemas.microsoft.com/office/drawing/2010/main" val="0"/>
              </a:ext>
            </a:extLst>
          </a:blip>
          <a:srcRect l="1" r="1323"/>
          <a:stretch/>
        </p:blipFill>
        <p:spPr bwMode="auto">
          <a:xfrm>
            <a:off x="1456527" y="2879677"/>
            <a:ext cx="8383509" cy="39240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aphicFrame>
        <p:nvGraphicFramePr>
          <p:cNvPr id="4" name="Tabla 3"/>
          <p:cNvGraphicFramePr>
            <a:graphicFrameLocks noGrp="1"/>
          </p:cNvGraphicFramePr>
          <p:nvPr>
            <p:extLst>
              <p:ext uri="{D42A27DB-BD31-4B8C-83A1-F6EECF244321}">
                <p14:modId xmlns:p14="http://schemas.microsoft.com/office/powerpoint/2010/main" val="459793583"/>
              </p:ext>
            </p:extLst>
          </p:nvPr>
        </p:nvGraphicFramePr>
        <p:xfrm>
          <a:off x="2982263" y="751889"/>
          <a:ext cx="5260986" cy="2033409"/>
        </p:xfrm>
        <a:graphic>
          <a:graphicData uri="http://schemas.openxmlformats.org/drawingml/2006/table">
            <a:tbl>
              <a:tblPr firstRow="1" firstCol="1" bandRow="1">
                <a:tableStyleId>{5940675A-B579-460E-94D1-54222C63F5DA}</a:tableStyleId>
              </a:tblPr>
              <a:tblGrid>
                <a:gridCol w="3149165"/>
                <a:gridCol w="2111821"/>
              </a:tblGrid>
              <a:tr h="290487">
                <a:tc>
                  <a:txBody>
                    <a:bodyPr/>
                    <a:lstStyle/>
                    <a:p>
                      <a:pPr algn="ctr">
                        <a:lnSpc>
                          <a:spcPct val="115000"/>
                        </a:lnSpc>
                        <a:spcAft>
                          <a:spcPts val="0"/>
                        </a:spcAft>
                      </a:pPr>
                      <a:r>
                        <a:rPr lang="es-EC" sz="1700" b="1" dirty="0">
                          <a:effectLst/>
                        </a:rPr>
                        <a:t>PARÁMETRO</a:t>
                      </a:r>
                      <a:endParaRPr lang="es-ES" sz="17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700" b="1" dirty="0">
                          <a:effectLst/>
                        </a:rPr>
                        <a:t>VALOR</a:t>
                      </a:r>
                      <a:endParaRPr lang="es-ES" sz="17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90487">
                <a:tc>
                  <a:txBody>
                    <a:bodyPr/>
                    <a:lstStyle/>
                    <a:p>
                      <a:pPr algn="just">
                        <a:lnSpc>
                          <a:spcPct val="115000"/>
                        </a:lnSpc>
                        <a:spcAft>
                          <a:spcPts val="0"/>
                        </a:spcAft>
                      </a:pPr>
                      <a:r>
                        <a:rPr lang="es-EC" sz="1700" dirty="0">
                          <a:effectLst/>
                        </a:rPr>
                        <a:t>Sumatoria (µg/m³)</a:t>
                      </a:r>
                      <a:endParaRPr lang="es-ES"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s-ES" sz="1700" dirty="0">
                          <a:effectLst/>
                        </a:rPr>
                        <a:t>3.2372*10ˉ¹¹</a:t>
                      </a:r>
                      <a:endParaRPr lang="es-ES" sz="17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90487">
                <a:tc>
                  <a:txBody>
                    <a:bodyPr/>
                    <a:lstStyle/>
                    <a:p>
                      <a:pPr algn="just">
                        <a:lnSpc>
                          <a:spcPct val="115000"/>
                        </a:lnSpc>
                        <a:spcAft>
                          <a:spcPts val="0"/>
                        </a:spcAft>
                      </a:pPr>
                      <a:r>
                        <a:rPr lang="es-EC" sz="1700" dirty="0">
                          <a:effectLst/>
                        </a:rPr>
                        <a:t>Media (µg/m³)</a:t>
                      </a:r>
                      <a:endParaRPr lang="es-ES"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S" sz="1700" dirty="0">
                          <a:effectLst/>
                        </a:rPr>
                        <a:t>-1*10ˉ¹⁰</a:t>
                      </a:r>
                      <a:endParaRPr lang="es-ES"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90487">
                <a:tc>
                  <a:txBody>
                    <a:bodyPr/>
                    <a:lstStyle/>
                    <a:p>
                      <a:pPr algn="just">
                        <a:lnSpc>
                          <a:spcPct val="115000"/>
                        </a:lnSpc>
                        <a:spcAft>
                          <a:spcPts val="0"/>
                        </a:spcAft>
                      </a:pPr>
                      <a:r>
                        <a:rPr lang="es-EC" sz="1700" dirty="0">
                          <a:effectLst/>
                        </a:rPr>
                        <a:t>Mediana (µg/m³)</a:t>
                      </a:r>
                      <a:endParaRPr lang="es-ES"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C" sz="1700" dirty="0">
                          <a:effectLst/>
                        </a:rPr>
                        <a:t>0,2458</a:t>
                      </a:r>
                      <a:endParaRPr lang="es-ES"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90487">
                <a:tc>
                  <a:txBody>
                    <a:bodyPr/>
                    <a:lstStyle/>
                    <a:p>
                      <a:pPr algn="just">
                        <a:lnSpc>
                          <a:spcPct val="115000"/>
                        </a:lnSpc>
                        <a:spcAft>
                          <a:spcPts val="0"/>
                        </a:spcAft>
                      </a:pPr>
                      <a:r>
                        <a:rPr lang="es-EC" sz="1700" dirty="0">
                          <a:effectLst/>
                        </a:rPr>
                        <a:t>Desviación estándar (µg/m³)</a:t>
                      </a:r>
                      <a:endParaRPr lang="es-ES"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S" sz="1700" dirty="0">
                          <a:effectLst/>
                        </a:rPr>
                        <a:t>8,8920</a:t>
                      </a:r>
                      <a:endParaRPr lang="es-ES"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90487">
                <a:tc>
                  <a:txBody>
                    <a:bodyPr/>
                    <a:lstStyle/>
                    <a:p>
                      <a:pPr algn="just">
                        <a:lnSpc>
                          <a:spcPct val="115000"/>
                        </a:lnSpc>
                        <a:spcAft>
                          <a:spcPts val="0"/>
                        </a:spcAft>
                      </a:pPr>
                      <a:r>
                        <a:rPr lang="es-EC" sz="1700" dirty="0">
                          <a:effectLst/>
                        </a:rPr>
                        <a:t>Coeficiente de asimetría de Fisher</a:t>
                      </a:r>
                      <a:endParaRPr lang="es-ES"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S" sz="1700" dirty="0">
                          <a:effectLst/>
                        </a:rPr>
                        <a:t>0,1278</a:t>
                      </a:r>
                      <a:endParaRPr lang="es-ES"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90487">
                <a:tc>
                  <a:txBody>
                    <a:bodyPr/>
                    <a:lstStyle/>
                    <a:p>
                      <a:pPr algn="just">
                        <a:lnSpc>
                          <a:spcPct val="115000"/>
                        </a:lnSpc>
                        <a:spcAft>
                          <a:spcPts val="0"/>
                        </a:spcAft>
                      </a:pPr>
                      <a:r>
                        <a:rPr lang="es-EC" sz="1700" dirty="0" err="1">
                          <a:effectLst/>
                        </a:rPr>
                        <a:t>Curtosis</a:t>
                      </a:r>
                      <a:endParaRPr lang="es-ES"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es-ES" sz="1700" dirty="0">
                          <a:effectLst/>
                        </a:rPr>
                        <a:t>2,6239</a:t>
                      </a:r>
                      <a:endParaRPr lang="es-ES"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
        <p:nvSpPr>
          <p:cNvPr id="7"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RESULTADOS</a:t>
            </a:r>
            <a:endParaRPr lang="es-ES" sz="4000" b="1" spc="50" dirty="0">
              <a:ln w="0"/>
              <a:solidFill>
                <a:schemeClr val="bg2"/>
              </a:solidFill>
              <a:effectLst>
                <a:innerShdw blurRad="63500" dist="50800" dir="13500000">
                  <a:srgbClr val="000000">
                    <a:alpha val="50000"/>
                  </a:srgbClr>
                </a:innerShdw>
              </a:effectLst>
            </a:endParaRPr>
          </a:p>
        </p:txBody>
      </p:sp>
      <p:sp>
        <p:nvSpPr>
          <p:cNvPr id="9" name="CuadroTexto 8"/>
          <p:cNvSpPr txBox="1"/>
          <p:nvPr/>
        </p:nvSpPr>
        <p:spPr>
          <a:xfrm>
            <a:off x="-5" y="128789"/>
            <a:ext cx="4394584"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419" dirty="0" smtClean="0"/>
              <a:t>VALIDACIÓN DEL MODELO</a:t>
            </a:r>
            <a:endParaRPr lang="es-ES" dirty="0"/>
          </a:p>
        </p:txBody>
      </p:sp>
      <p:sp>
        <p:nvSpPr>
          <p:cNvPr id="2" name="CuadroTexto 1"/>
          <p:cNvSpPr txBox="1"/>
          <p:nvPr/>
        </p:nvSpPr>
        <p:spPr>
          <a:xfrm>
            <a:off x="6728342" y="6550925"/>
            <a:ext cx="4104000" cy="288000"/>
          </a:xfrm>
          <a:prstGeom prst="rect">
            <a:avLst/>
          </a:prstGeom>
          <a:solidFill>
            <a:schemeClr val="bg1"/>
          </a:solidFill>
        </p:spPr>
        <p:txBody>
          <a:bodyPr wrap="square" rtlCol="0">
            <a:spAutoFit/>
          </a:bodyPr>
          <a:lstStyle/>
          <a:p>
            <a:pPr algn="ctr"/>
            <a:r>
              <a:rPr lang="es-ES" sz="1400" b="1" dirty="0" smtClean="0">
                <a:latin typeface="Times New Roman" panose="02020603050405020304" pitchFamily="18" charset="0"/>
                <a:cs typeface="Times New Roman" panose="02020603050405020304" pitchFamily="18" charset="0"/>
              </a:rPr>
              <a:t>Figura 11. </a:t>
            </a:r>
            <a:r>
              <a:rPr lang="es-ES" sz="1400" dirty="0" smtClean="0">
                <a:latin typeface="Times New Roman" panose="02020603050405020304" pitchFamily="18" charset="0"/>
                <a:cs typeface="Times New Roman" panose="02020603050405020304" pitchFamily="18" charset="0"/>
              </a:rPr>
              <a:t>Histograma de residuales del modelo de O₃</a:t>
            </a:r>
            <a:endParaRPr lang="es-E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0007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RESULTADOS</a:t>
            </a:r>
            <a:endParaRPr lang="es-ES" sz="4000" b="1" spc="50" dirty="0">
              <a:ln w="0"/>
              <a:solidFill>
                <a:schemeClr val="bg2"/>
              </a:solidFill>
              <a:effectLst>
                <a:innerShdw blurRad="63500" dist="50800" dir="13500000">
                  <a:srgbClr val="000000">
                    <a:alpha val="50000"/>
                  </a:srgbClr>
                </a:innerShdw>
              </a:effectLst>
            </a:endParaRPr>
          </a:p>
        </p:txBody>
      </p:sp>
      <p:sp>
        <p:nvSpPr>
          <p:cNvPr id="10" name="CuadroTexto 9"/>
          <p:cNvSpPr txBox="1"/>
          <p:nvPr/>
        </p:nvSpPr>
        <p:spPr>
          <a:xfrm>
            <a:off x="-5" y="128789"/>
            <a:ext cx="4394584"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419" dirty="0" smtClean="0"/>
              <a:t>MAPAS DE PREDICCIÓN</a:t>
            </a:r>
            <a:endParaRPr lang="es-ES" dirty="0"/>
          </a:p>
        </p:txBody>
      </p:sp>
      <p:sp>
        <p:nvSpPr>
          <p:cNvPr id="12" name="Forma libre 11"/>
          <p:cNvSpPr/>
          <p:nvPr/>
        </p:nvSpPr>
        <p:spPr>
          <a:xfrm>
            <a:off x="368491" y="4648884"/>
            <a:ext cx="5401633" cy="1082397"/>
          </a:xfrm>
          <a:custGeom>
            <a:avLst/>
            <a:gdLst>
              <a:gd name="connsiteX0" fmla="*/ 0 w 5401633"/>
              <a:gd name="connsiteY0" fmla="*/ 0 h 1082397"/>
              <a:gd name="connsiteX1" fmla="*/ 5401633 w 5401633"/>
              <a:gd name="connsiteY1" fmla="*/ 0 h 1082397"/>
              <a:gd name="connsiteX2" fmla="*/ 5401633 w 5401633"/>
              <a:gd name="connsiteY2" fmla="*/ 1082397 h 1082397"/>
              <a:gd name="connsiteX3" fmla="*/ 0 w 5401633"/>
              <a:gd name="connsiteY3" fmla="*/ 1082397 h 1082397"/>
              <a:gd name="connsiteX4" fmla="*/ 0 w 5401633"/>
              <a:gd name="connsiteY4" fmla="*/ 0 h 108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633" h="1082397">
                <a:moveTo>
                  <a:pt x="0" y="0"/>
                </a:moveTo>
                <a:lnTo>
                  <a:pt x="5401633" y="0"/>
                </a:lnTo>
                <a:lnTo>
                  <a:pt x="5401633" y="1082397"/>
                </a:lnTo>
                <a:lnTo>
                  <a:pt x="0" y="1082397"/>
                </a:lnTo>
                <a:lnTo>
                  <a:pt x="0" y="0"/>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latin typeface="Times New Roman" panose="02020603050405020304" pitchFamily="18" charset="0"/>
                <a:cs typeface="Times New Roman" panose="02020603050405020304" pitchFamily="18" charset="0"/>
              </a:rPr>
              <a:t>Mapa de concentración de ozono troposférico</a:t>
            </a:r>
          </a:p>
          <a:p>
            <a:pPr lvl="0" algn="ctr" defTabSz="889000">
              <a:lnSpc>
                <a:spcPct val="90000"/>
              </a:lnSpc>
              <a:spcBef>
                <a:spcPct val="0"/>
              </a:spcBef>
              <a:spcAft>
                <a:spcPct val="35000"/>
              </a:spcAft>
            </a:pPr>
            <a:r>
              <a:rPr lang="es-ES" sz="2000" kern="1200" dirty="0" smtClean="0">
                <a:solidFill>
                  <a:schemeClr val="tx1"/>
                </a:solidFill>
                <a:latin typeface="Times New Roman" panose="02020603050405020304" pitchFamily="18" charset="0"/>
                <a:cs typeface="Times New Roman" panose="02020603050405020304" pitchFamily="18" charset="0"/>
              </a:rPr>
              <a:t>11 de junio del 2015</a:t>
            </a:r>
            <a:endParaRPr lang="es-ES" sz="2000" kern="1200" dirty="0">
              <a:solidFill>
                <a:schemeClr val="tx1"/>
              </a:solidFill>
            </a:endParaRPr>
          </a:p>
        </p:txBody>
      </p:sp>
      <p:sp>
        <p:nvSpPr>
          <p:cNvPr id="13" name="Forma libre 12"/>
          <p:cNvSpPr/>
          <p:nvPr/>
        </p:nvSpPr>
        <p:spPr>
          <a:xfrm>
            <a:off x="368491" y="3000392"/>
            <a:ext cx="5401633" cy="1664728"/>
          </a:xfrm>
          <a:custGeom>
            <a:avLst/>
            <a:gdLst>
              <a:gd name="connsiteX0" fmla="*/ 0 w 5401633"/>
              <a:gd name="connsiteY0" fmla="*/ 583037 h 1664727"/>
              <a:gd name="connsiteX1" fmla="*/ 2492726 w 5401633"/>
              <a:gd name="connsiteY1" fmla="*/ 583037 h 1664727"/>
              <a:gd name="connsiteX2" fmla="*/ 2492726 w 5401633"/>
              <a:gd name="connsiteY2" fmla="*/ 416182 h 1664727"/>
              <a:gd name="connsiteX3" fmla="*/ 2284635 w 5401633"/>
              <a:gd name="connsiteY3" fmla="*/ 416182 h 1664727"/>
              <a:gd name="connsiteX4" fmla="*/ 2700817 w 5401633"/>
              <a:gd name="connsiteY4" fmla="*/ 0 h 1664727"/>
              <a:gd name="connsiteX5" fmla="*/ 3116998 w 5401633"/>
              <a:gd name="connsiteY5" fmla="*/ 416182 h 1664727"/>
              <a:gd name="connsiteX6" fmla="*/ 2908907 w 5401633"/>
              <a:gd name="connsiteY6" fmla="*/ 416182 h 1664727"/>
              <a:gd name="connsiteX7" fmla="*/ 2908907 w 5401633"/>
              <a:gd name="connsiteY7" fmla="*/ 583037 h 1664727"/>
              <a:gd name="connsiteX8" fmla="*/ 5401633 w 5401633"/>
              <a:gd name="connsiteY8" fmla="*/ 583037 h 1664727"/>
              <a:gd name="connsiteX9" fmla="*/ 5401633 w 5401633"/>
              <a:gd name="connsiteY9" fmla="*/ 1664727 h 1664727"/>
              <a:gd name="connsiteX10" fmla="*/ 0 w 5401633"/>
              <a:gd name="connsiteY10" fmla="*/ 1664727 h 1664727"/>
              <a:gd name="connsiteX11" fmla="*/ 0 w 5401633"/>
              <a:gd name="connsiteY11" fmla="*/ 583037 h 16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01633" h="1664727">
                <a:moveTo>
                  <a:pt x="5401633" y="1081690"/>
                </a:moveTo>
                <a:lnTo>
                  <a:pt x="2908907" y="1081690"/>
                </a:lnTo>
                <a:lnTo>
                  <a:pt x="2908907" y="1248545"/>
                </a:lnTo>
                <a:lnTo>
                  <a:pt x="3116998" y="1248545"/>
                </a:lnTo>
                <a:lnTo>
                  <a:pt x="2700816" y="1664726"/>
                </a:lnTo>
                <a:lnTo>
                  <a:pt x="2284635" y="1248545"/>
                </a:lnTo>
                <a:lnTo>
                  <a:pt x="2492726" y="1248545"/>
                </a:lnTo>
                <a:lnTo>
                  <a:pt x="2492726" y="1081690"/>
                </a:lnTo>
                <a:lnTo>
                  <a:pt x="0" y="1081690"/>
                </a:lnTo>
                <a:lnTo>
                  <a:pt x="0" y="1"/>
                </a:lnTo>
                <a:lnTo>
                  <a:pt x="5401633" y="1"/>
                </a:lnTo>
                <a:lnTo>
                  <a:pt x="5401633" y="1081690"/>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142239" tIns="142241" rIns="142240" bIns="725277"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latin typeface="Times New Roman" panose="02020603050405020304" pitchFamily="18" charset="0"/>
                <a:cs typeface="Times New Roman" panose="02020603050405020304" pitchFamily="18" charset="0"/>
              </a:rPr>
              <a:t>Mapa de concentración de ozono troposférico</a:t>
            </a:r>
          </a:p>
          <a:p>
            <a:pPr lvl="0" algn="ctr" defTabSz="889000">
              <a:lnSpc>
                <a:spcPct val="90000"/>
              </a:lnSpc>
              <a:spcBef>
                <a:spcPct val="0"/>
              </a:spcBef>
              <a:spcAft>
                <a:spcPct val="35000"/>
              </a:spcAft>
            </a:pPr>
            <a:r>
              <a:rPr lang="es-ES" sz="2000" kern="1200" dirty="0" smtClean="0">
                <a:solidFill>
                  <a:schemeClr val="tx1"/>
                </a:solidFill>
                <a:latin typeface="Times New Roman" panose="02020603050405020304" pitchFamily="18" charset="0"/>
                <a:cs typeface="Times New Roman" panose="02020603050405020304" pitchFamily="18" charset="0"/>
              </a:rPr>
              <a:t>26 de julio del 2014</a:t>
            </a:r>
            <a:endParaRPr lang="es-ES" sz="2000" kern="1200" dirty="0">
              <a:solidFill>
                <a:schemeClr val="tx1"/>
              </a:solidFill>
            </a:endParaRPr>
          </a:p>
        </p:txBody>
      </p:sp>
      <p:sp>
        <p:nvSpPr>
          <p:cNvPr id="14" name="Forma libre 13"/>
          <p:cNvSpPr/>
          <p:nvPr/>
        </p:nvSpPr>
        <p:spPr>
          <a:xfrm>
            <a:off x="368491" y="1351126"/>
            <a:ext cx="5401633" cy="1664729"/>
          </a:xfrm>
          <a:custGeom>
            <a:avLst/>
            <a:gdLst>
              <a:gd name="connsiteX0" fmla="*/ 0 w 5401633"/>
              <a:gd name="connsiteY0" fmla="*/ 583037 h 1664727"/>
              <a:gd name="connsiteX1" fmla="*/ 2492726 w 5401633"/>
              <a:gd name="connsiteY1" fmla="*/ 583037 h 1664727"/>
              <a:gd name="connsiteX2" fmla="*/ 2492726 w 5401633"/>
              <a:gd name="connsiteY2" fmla="*/ 416182 h 1664727"/>
              <a:gd name="connsiteX3" fmla="*/ 2284635 w 5401633"/>
              <a:gd name="connsiteY3" fmla="*/ 416182 h 1664727"/>
              <a:gd name="connsiteX4" fmla="*/ 2700817 w 5401633"/>
              <a:gd name="connsiteY4" fmla="*/ 0 h 1664727"/>
              <a:gd name="connsiteX5" fmla="*/ 3116998 w 5401633"/>
              <a:gd name="connsiteY5" fmla="*/ 416182 h 1664727"/>
              <a:gd name="connsiteX6" fmla="*/ 2908907 w 5401633"/>
              <a:gd name="connsiteY6" fmla="*/ 416182 h 1664727"/>
              <a:gd name="connsiteX7" fmla="*/ 2908907 w 5401633"/>
              <a:gd name="connsiteY7" fmla="*/ 583037 h 1664727"/>
              <a:gd name="connsiteX8" fmla="*/ 5401633 w 5401633"/>
              <a:gd name="connsiteY8" fmla="*/ 583037 h 1664727"/>
              <a:gd name="connsiteX9" fmla="*/ 5401633 w 5401633"/>
              <a:gd name="connsiteY9" fmla="*/ 1664727 h 1664727"/>
              <a:gd name="connsiteX10" fmla="*/ 0 w 5401633"/>
              <a:gd name="connsiteY10" fmla="*/ 1664727 h 1664727"/>
              <a:gd name="connsiteX11" fmla="*/ 0 w 5401633"/>
              <a:gd name="connsiteY11" fmla="*/ 583037 h 16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01633" h="1664727">
                <a:moveTo>
                  <a:pt x="5401633" y="1081690"/>
                </a:moveTo>
                <a:lnTo>
                  <a:pt x="2908907" y="1081690"/>
                </a:lnTo>
                <a:lnTo>
                  <a:pt x="2908907" y="1248545"/>
                </a:lnTo>
                <a:lnTo>
                  <a:pt x="3116998" y="1248545"/>
                </a:lnTo>
                <a:lnTo>
                  <a:pt x="2700816" y="1664726"/>
                </a:lnTo>
                <a:lnTo>
                  <a:pt x="2284635" y="1248545"/>
                </a:lnTo>
                <a:lnTo>
                  <a:pt x="2492726" y="1248545"/>
                </a:lnTo>
                <a:lnTo>
                  <a:pt x="2492726" y="1081690"/>
                </a:lnTo>
                <a:lnTo>
                  <a:pt x="0" y="1081690"/>
                </a:lnTo>
                <a:lnTo>
                  <a:pt x="0" y="1"/>
                </a:lnTo>
                <a:lnTo>
                  <a:pt x="5401633" y="1"/>
                </a:lnTo>
                <a:lnTo>
                  <a:pt x="5401633" y="1081690"/>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142239" tIns="142241" rIns="142240" bIns="725278"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latin typeface="Times New Roman" panose="02020603050405020304" pitchFamily="18" charset="0"/>
                <a:cs typeface="Times New Roman" panose="02020603050405020304" pitchFamily="18" charset="0"/>
              </a:rPr>
              <a:t>Mapa de concentración de ozono troposférico</a:t>
            </a:r>
          </a:p>
          <a:p>
            <a:pPr lvl="0" algn="ctr" defTabSz="889000">
              <a:lnSpc>
                <a:spcPct val="90000"/>
              </a:lnSpc>
              <a:spcBef>
                <a:spcPct val="0"/>
              </a:spcBef>
              <a:spcAft>
                <a:spcPct val="35000"/>
              </a:spcAft>
            </a:pPr>
            <a:r>
              <a:rPr lang="es-ES" sz="2000" kern="1200" dirty="0" smtClean="0">
                <a:solidFill>
                  <a:schemeClr val="tx1"/>
                </a:solidFill>
                <a:latin typeface="Times New Roman" panose="02020603050405020304" pitchFamily="18" charset="0"/>
                <a:cs typeface="Times New Roman" panose="02020603050405020304" pitchFamily="18" charset="0"/>
              </a:rPr>
              <a:t>21 de junio del 2013</a:t>
            </a:r>
            <a:endParaRPr lang="es-ES" sz="2000" kern="1200" dirty="0">
              <a:solidFill>
                <a:schemeClr val="tx1"/>
              </a:solidFill>
            </a:endParaRPr>
          </a:p>
        </p:txBody>
      </p:sp>
      <p:pic>
        <p:nvPicPr>
          <p:cNvPr id="15" name="Imagen 1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6494" y="3477"/>
            <a:ext cx="5148000" cy="6854523"/>
          </a:xfrm>
          <a:prstGeom prst="rect">
            <a:avLst/>
          </a:prstGeom>
          <a:noFill/>
          <a:ln>
            <a:solidFill>
              <a:schemeClr val="tx1"/>
            </a:solidFill>
          </a:ln>
        </p:spPr>
      </p:pic>
      <p:pic>
        <p:nvPicPr>
          <p:cNvPr id="16" name="Imagen 1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6494" y="4091"/>
            <a:ext cx="5148000" cy="6854523"/>
          </a:xfrm>
          <a:prstGeom prst="rect">
            <a:avLst/>
          </a:prstGeom>
          <a:noFill/>
          <a:ln>
            <a:solidFill>
              <a:schemeClr val="tx1"/>
            </a:solidFill>
          </a:ln>
        </p:spPr>
      </p:pic>
      <p:pic>
        <p:nvPicPr>
          <p:cNvPr id="17" name="Imagen 1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6494" y="5089"/>
            <a:ext cx="5148000" cy="6854524"/>
          </a:xfrm>
          <a:prstGeom prst="rect">
            <a:avLst/>
          </a:prstGeom>
          <a:noFill/>
          <a:ln>
            <a:solidFill>
              <a:schemeClr val="tx1"/>
            </a:solidFill>
          </a:ln>
        </p:spPr>
      </p:pic>
    </p:spTree>
    <p:extLst>
      <p:ext uri="{BB962C8B-B14F-4D97-AF65-F5344CB8AC3E}">
        <p14:creationId xmlns:p14="http://schemas.microsoft.com/office/powerpoint/2010/main" val="328086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p:cNvGraphicFramePr>
            <a:graphicFrameLocks noGrp="1"/>
          </p:cNvGraphicFramePr>
          <p:nvPr>
            <p:extLst>
              <p:ext uri="{D42A27DB-BD31-4B8C-83A1-F6EECF244321}">
                <p14:modId xmlns:p14="http://schemas.microsoft.com/office/powerpoint/2010/main" val="3265426299"/>
              </p:ext>
            </p:extLst>
          </p:nvPr>
        </p:nvGraphicFramePr>
        <p:xfrm>
          <a:off x="317650" y="1307453"/>
          <a:ext cx="5464884" cy="4248000"/>
        </p:xfrm>
        <a:graphic>
          <a:graphicData uri="http://schemas.openxmlformats.org/drawingml/2006/table">
            <a:tbl>
              <a:tblPr firstRow="1" firstCol="1" bandRow="1">
                <a:tableStyleId>{5940675A-B579-460E-94D1-54222C63F5DA}</a:tableStyleId>
              </a:tblPr>
              <a:tblGrid>
                <a:gridCol w="975389"/>
                <a:gridCol w="2235804"/>
                <a:gridCol w="2253691"/>
              </a:tblGrid>
              <a:tr h="504000">
                <a:tc>
                  <a:txBody>
                    <a:bodyPr/>
                    <a:lstStyle/>
                    <a:p>
                      <a:pPr algn="ctr">
                        <a:spcAft>
                          <a:spcPts val="0"/>
                        </a:spcAft>
                      </a:pPr>
                      <a:r>
                        <a:rPr lang="es-ES" sz="1600" b="1" dirty="0">
                          <a:effectLst/>
                          <a:latin typeface="Times New Roman" panose="02020603050405020304" pitchFamily="18" charset="0"/>
                          <a:cs typeface="Times New Roman" panose="02020603050405020304" pitchFamily="18" charset="0"/>
                        </a:rPr>
                        <a:t>PUNTO</a:t>
                      </a:r>
                      <a:endParaRPr lang="es-E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b="1" dirty="0">
                          <a:effectLst/>
                          <a:latin typeface="Times New Roman" panose="02020603050405020304" pitchFamily="18" charset="0"/>
                          <a:cs typeface="Times New Roman" panose="02020603050405020304" pitchFamily="18" charset="0"/>
                        </a:rPr>
                        <a:t>OZONO </a:t>
                      </a:r>
                      <a:r>
                        <a:rPr lang="es-ES" sz="1600" b="1" dirty="0" smtClean="0">
                          <a:effectLst/>
                          <a:latin typeface="Times New Roman" panose="02020603050405020304" pitchFamily="18" charset="0"/>
                          <a:cs typeface="Times New Roman" panose="02020603050405020304" pitchFamily="18" charset="0"/>
                        </a:rPr>
                        <a:t>MEDIDO</a:t>
                      </a:r>
                      <a:endParaRPr lang="es-ES" sz="1600" b="1" baseline="0" dirty="0" smtClean="0">
                        <a:effectLst/>
                        <a:latin typeface="Times New Roman" panose="02020603050405020304" pitchFamily="18" charset="0"/>
                        <a:cs typeface="Times New Roman" panose="02020603050405020304" pitchFamily="18" charset="0"/>
                      </a:endParaRPr>
                    </a:p>
                    <a:p>
                      <a:pPr algn="ctr">
                        <a:spcAft>
                          <a:spcPts val="0"/>
                        </a:spcAft>
                      </a:pPr>
                      <a:r>
                        <a:rPr lang="es-EC" sz="1600" b="1" dirty="0" smtClean="0">
                          <a:effectLst/>
                          <a:latin typeface="Times New Roman" panose="02020603050405020304" pitchFamily="18" charset="0"/>
                          <a:cs typeface="Times New Roman" panose="02020603050405020304" pitchFamily="18" charset="0"/>
                        </a:rPr>
                        <a:t>(µg/m³</a:t>
                      </a:r>
                      <a:r>
                        <a:rPr lang="es-EC" sz="1600" b="1" dirty="0">
                          <a:effectLst/>
                          <a:latin typeface="Times New Roman" panose="02020603050405020304" pitchFamily="18" charset="0"/>
                          <a:cs typeface="Times New Roman" panose="02020603050405020304" pitchFamily="18" charset="0"/>
                        </a:rPr>
                        <a:t>)</a:t>
                      </a:r>
                      <a:endParaRPr lang="es-E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b="1" dirty="0">
                          <a:effectLst/>
                          <a:latin typeface="Times New Roman" panose="02020603050405020304" pitchFamily="18" charset="0"/>
                          <a:cs typeface="Times New Roman" panose="02020603050405020304" pitchFamily="18" charset="0"/>
                        </a:rPr>
                        <a:t>OZONO </a:t>
                      </a:r>
                      <a:r>
                        <a:rPr lang="es-ES" sz="1600" b="1" dirty="0" smtClean="0">
                          <a:effectLst/>
                          <a:latin typeface="Times New Roman" panose="02020603050405020304" pitchFamily="18" charset="0"/>
                          <a:cs typeface="Times New Roman" panose="02020603050405020304" pitchFamily="18" charset="0"/>
                        </a:rPr>
                        <a:t>PREDICHO</a:t>
                      </a:r>
                      <a:r>
                        <a:rPr lang="es-ES" sz="1600" b="1" baseline="0" dirty="0" smtClean="0">
                          <a:effectLst/>
                          <a:latin typeface="Times New Roman" panose="02020603050405020304" pitchFamily="18" charset="0"/>
                          <a:cs typeface="Times New Roman" panose="02020603050405020304" pitchFamily="18" charset="0"/>
                        </a:rPr>
                        <a:t> </a:t>
                      </a:r>
                      <a:r>
                        <a:rPr lang="es-EC" sz="1600" b="1" dirty="0" smtClean="0">
                          <a:effectLst/>
                          <a:latin typeface="Times New Roman" panose="02020603050405020304" pitchFamily="18" charset="0"/>
                          <a:cs typeface="Times New Roman" panose="02020603050405020304" pitchFamily="18" charset="0"/>
                        </a:rPr>
                        <a:t>(µg/m³</a:t>
                      </a:r>
                      <a:r>
                        <a:rPr lang="es-EC" sz="1600" b="1" dirty="0">
                          <a:effectLst/>
                          <a:latin typeface="Times New Roman" panose="02020603050405020304" pitchFamily="18" charset="0"/>
                          <a:cs typeface="Times New Roman" panose="02020603050405020304" pitchFamily="18" charset="0"/>
                        </a:rPr>
                        <a:t>)</a:t>
                      </a:r>
                      <a:endParaRPr lang="es-E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880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COT_13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33,595</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31,010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880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CAR_13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43,890</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45,817</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880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BEL_13</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37,265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39,195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88000">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CAM_13</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41,825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40,706</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880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COT_14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54,220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54,908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880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CAR_14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61,510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59,858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880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BEL_14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54,190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54,340</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880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CAM_14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49,700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51,540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880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CHI_14</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53,430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49,459</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880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COT_15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27,455</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28,658</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880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CAR_15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29,950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29,921</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880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BEL_15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25,650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23,140</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88000">
                <a:tc>
                  <a:txBody>
                    <a:bodyPr/>
                    <a:lstStyle/>
                    <a:p>
                      <a:pPr algn="ctr">
                        <a:spcAft>
                          <a:spcPts val="0"/>
                        </a:spcAft>
                      </a:pPr>
                      <a:r>
                        <a:rPr lang="es-ES" sz="1600">
                          <a:effectLst/>
                          <a:latin typeface="Times New Roman" panose="02020603050405020304" pitchFamily="18" charset="0"/>
                          <a:cs typeface="Times New Roman" panose="02020603050405020304" pitchFamily="18" charset="0"/>
                        </a:rPr>
                        <a:t>CHI_15</a:t>
                      </a:r>
                      <a:endParaRPr lang="es-ES"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29,975</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dirty="0">
                          <a:effectLst/>
                          <a:latin typeface="Times New Roman" panose="02020603050405020304" pitchFamily="18" charset="0"/>
                          <a:cs typeface="Times New Roman" panose="02020603050405020304" pitchFamily="18" charset="0"/>
                        </a:rPr>
                        <a:t>34,103</a:t>
                      </a:r>
                      <a:endParaRPr lang="es-ES"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11" name="Rectángulo 10"/>
              <p:cNvSpPr/>
              <p:nvPr/>
            </p:nvSpPr>
            <p:spPr>
              <a:xfrm>
                <a:off x="6611186" y="103634"/>
                <a:ext cx="4277811" cy="4892045"/>
              </a:xfrm>
              <a:prstGeom prst="rect">
                <a:avLst/>
              </a:prstGeom>
            </p:spPr>
            <p:txBody>
              <a:bodyPr wrap="square">
                <a:spAutoFit/>
              </a:bodyPr>
              <a:lstStyle/>
              <a:p>
                <a:pPr lvl="0" algn="just">
                  <a:spcAft>
                    <a:spcPts val="1000"/>
                  </a:spcAft>
                </a:pPr>
                <a:r>
                  <a:rPr lang="es-EC" dirty="0" smtClean="0">
                    <a:latin typeface="+mj-lt"/>
                    <a:ea typeface="Calibri" panose="020F0502020204030204" pitchFamily="34" charset="0"/>
                    <a:cs typeface="Times New Roman" panose="02020603050405020304" pitchFamily="18" charset="0"/>
                  </a:rPr>
                  <a:t>1. Planteamiento </a:t>
                </a:r>
                <a:r>
                  <a:rPr lang="es-EC" dirty="0">
                    <a:latin typeface="+mj-lt"/>
                    <a:ea typeface="Calibri" panose="020F0502020204030204" pitchFamily="34" charset="0"/>
                    <a:cs typeface="Times New Roman" panose="02020603050405020304" pitchFamily="18" charset="0"/>
                  </a:rPr>
                  <a:t>del </a:t>
                </a:r>
                <a:r>
                  <a:rPr lang="es-EC" dirty="0" smtClean="0">
                    <a:latin typeface="+mj-lt"/>
                    <a:ea typeface="Calibri" panose="020F0502020204030204" pitchFamily="34" charset="0"/>
                    <a:cs typeface="Times New Roman" panose="02020603050405020304" pitchFamily="18" charset="0"/>
                  </a:rPr>
                  <a:t>problema</a:t>
                </a:r>
              </a:p>
              <a:p>
                <a:pPr algn="just">
                  <a:spcAft>
                    <a:spcPts val="100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𝐻</m:t>
                          </m:r>
                        </m:e>
                        <m:sub>
                          <m:r>
                            <a:rPr lang="es-ES">
                              <a:latin typeface="Cambria Math" panose="02040503050406030204" pitchFamily="18" charset="0"/>
                            </a:rPr>
                            <m:t>0</m:t>
                          </m:r>
                        </m:sub>
                      </m:sSub>
                      <m:r>
                        <a:rPr lang="es-ES">
                          <a:latin typeface="Cambria Math" panose="02040503050406030204" pitchFamily="18" charset="0"/>
                        </a:rPr>
                        <m:t>:</m:t>
                      </m:r>
                      <m:sSubSup>
                        <m:sSubSupPr>
                          <m:ctrlPr>
                            <a:rPr lang="es-ES" i="1">
                              <a:latin typeface="Cambria Math" panose="02040503050406030204" pitchFamily="18" charset="0"/>
                            </a:rPr>
                          </m:ctrlPr>
                        </m:sSubSupPr>
                        <m:e>
                          <m:r>
                            <a:rPr lang="es-ES" i="1">
                              <a:latin typeface="Cambria Math" panose="02040503050406030204" pitchFamily="18" charset="0"/>
                            </a:rPr>
                            <m:t>𝑆</m:t>
                          </m:r>
                        </m:e>
                        <m:sub>
                          <m:r>
                            <a:rPr lang="es-ES" i="1">
                              <a:latin typeface="Cambria Math" panose="02040503050406030204" pitchFamily="18" charset="0"/>
                            </a:rPr>
                            <m:t>𝑚𝑒𝑑</m:t>
                          </m:r>
                        </m:sub>
                        <m:sup>
                          <m:r>
                            <a:rPr lang="es-ES">
                              <a:latin typeface="Cambria Math" panose="02040503050406030204" pitchFamily="18" charset="0"/>
                            </a:rPr>
                            <m:t>2</m:t>
                          </m:r>
                        </m:sup>
                      </m:sSubSup>
                      <m:r>
                        <a:rPr lang="es-ES">
                          <a:latin typeface="Cambria Math" panose="02040503050406030204" pitchFamily="18" charset="0"/>
                        </a:rPr>
                        <m:t>=</m:t>
                      </m:r>
                      <m:sSubSup>
                        <m:sSubSupPr>
                          <m:ctrlPr>
                            <a:rPr lang="es-ES" i="1">
                              <a:latin typeface="Cambria Math" panose="02040503050406030204" pitchFamily="18" charset="0"/>
                            </a:rPr>
                          </m:ctrlPr>
                        </m:sSubSupPr>
                        <m:e>
                          <m:r>
                            <a:rPr lang="es-ES" i="1">
                              <a:latin typeface="Cambria Math" panose="02040503050406030204" pitchFamily="18" charset="0"/>
                            </a:rPr>
                            <m:t>𝑆</m:t>
                          </m:r>
                        </m:e>
                        <m:sub>
                          <m:r>
                            <a:rPr lang="es-ES" i="1">
                              <a:latin typeface="Cambria Math" panose="02040503050406030204" pitchFamily="18" charset="0"/>
                            </a:rPr>
                            <m:t>𝑝𝑟𝑒𝑑</m:t>
                          </m:r>
                        </m:sub>
                        <m:sup>
                          <m:r>
                            <a:rPr lang="es-ES">
                              <a:latin typeface="Cambria Math" panose="02040503050406030204" pitchFamily="18" charset="0"/>
                            </a:rPr>
                            <m:t>2</m:t>
                          </m:r>
                        </m:sup>
                      </m:sSubSup>
                    </m:oMath>
                  </m:oMathPara>
                </a14:m>
                <a:endParaRPr lang="es-ES" dirty="0" smtClean="0"/>
              </a:p>
              <a:p>
                <a:pPr algn="just">
                  <a:spcAft>
                    <a:spcPts val="100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𝐻</m:t>
                          </m:r>
                        </m:e>
                        <m:sub>
                          <m:r>
                            <a:rPr lang="es-ES">
                              <a:latin typeface="Cambria Math" panose="02040503050406030204" pitchFamily="18" charset="0"/>
                            </a:rPr>
                            <m:t>1</m:t>
                          </m:r>
                        </m:sub>
                      </m:sSub>
                      <m:r>
                        <a:rPr lang="es-ES">
                          <a:latin typeface="Cambria Math" panose="02040503050406030204" pitchFamily="18" charset="0"/>
                        </a:rPr>
                        <m:t>: </m:t>
                      </m:r>
                      <m:sSubSup>
                        <m:sSubSupPr>
                          <m:ctrlPr>
                            <a:rPr lang="es-ES" i="1">
                              <a:latin typeface="Cambria Math" panose="02040503050406030204" pitchFamily="18" charset="0"/>
                            </a:rPr>
                          </m:ctrlPr>
                        </m:sSubSupPr>
                        <m:e>
                          <m:r>
                            <a:rPr lang="es-ES" i="1">
                              <a:latin typeface="Cambria Math" panose="02040503050406030204" pitchFamily="18" charset="0"/>
                            </a:rPr>
                            <m:t>𝑆</m:t>
                          </m:r>
                        </m:e>
                        <m:sub>
                          <m:r>
                            <a:rPr lang="es-ES" i="1">
                              <a:latin typeface="Cambria Math" panose="02040503050406030204" pitchFamily="18" charset="0"/>
                            </a:rPr>
                            <m:t>𝑚𝑒𝑑</m:t>
                          </m:r>
                        </m:sub>
                        <m:sup>
                          <m:r>
                            <a:rPr lang="es-ES">
                              <a:latin typeface="Cambria Math" panose="02040503050406030204" pitchFamily="18" charset="0"/>
                            </a:rPr>
                            <m:t>2</m:t>
                          </m:r>
                        </m:sup>
                      </m:sSubSup>
                      <m:r>
                        <a:rPr lang="es-ES">
                          <a:latin typeface="Cambria Math" panose="02040503050406030204" pitchFamily="18" charset="0"/>
                        </a:rPr>
                        <m:t>≠</m:t>
                      </m:r>
                      <m:sSubSup>
                        <m:sSubSupPr>
                          <m:ctrlPr>
                            <a:rPr lang="es-ES" i="1">
                              <a:latin typeface="Cambria Math" panose="02040503050406030204" pitchFamily="18" charset="0"/>
                            </a:rPr>
                          </m:ctrlPr>
                        </m:sSubSupPr>
                        <m:e>
                          <m:r>
                            <a:rPr lang="es-ES" i="1">
                              <a:latin typeface="Cambria Math" panose="02040503050406030204" pitchFamily="18" charset="0"/>
                            </a:rPr>
                            <m:t>𝑆</m:t>
                          </m:r>
                        </m:e>
                        <m:sub>
                          <m:r>
                            <a:rPr lang="es-ES" i="1">
                              <a:latin typeface="Cambria Math" panose="02040503050406030204" pitchFamily="18" charset="0"/>
                            </a:rPr>
                            <m:t>𝑝𝑟𝑒𝑑</m:t>
                          </m:r>
                        </m:sub>
                        <m:sup>
                          <m:r>
                            <a:rPr lang="es-ES">
                              <a:latin typeface="Cambria Math" panose="02040503050406030204" pitchFamily="18" charset="0"/>
                            </a:rPr>
                            <m:t>2</m:t>
                          </m:r>
                        </m:sup>
                      </m:sSubSup>
                    </m:oMath>
                  </m:oMathPara>
                </a14:m>
                <a:endParaRPr lang="es-ES" dirty="0"/>
              </a:p>
              <a:p>
                <a:pPr algn="just">
                  <a:spcAft>
                    <a:spcPts val="1000"/>
                  </a:spcAft>
                </a:pPr>
                <a:r>
                  <a:rPr lang="es-EC" dirty="0" smtClean="0">
                    <a:latin typeface="+mj-lt"/>
                    <a:ea typeface="Calibri" panose="020F0502020204030204" pitchFamily="34" charset="0"/>
                    <a:cs typeface="Times New Roman" panose="02020603050405020304" pitchFamily="18" charset="0"/>
                  </a:rPr>
                  <a:t>2. Nivel </a:t>
                </a:r>
                <a:r>
                  <a:rPr lang="es-EC" dirty="0">
                    <a:latin typeface="+mj-lt"/>
                    <a:ea typeface="Calibri" panose="020F0502020204030204" pitchFamily="34" charset="0"/>
                    <a:cs typeface="Times New Roman" panose="02020603050405020304" pitchFamily="18" charset="0"/>
                  </a:rPr>
                  <a:t>de confianza del </a:t>
                </a:r>
                <a:r>
                  <a:rPr lang="es-EC" dirty="0" smtClean="0">
                    <a:latin typeface="+mj-lt"/>
                    <a:ea typeface="Calibri" panose="020F0502020204030204" pitchFamily="34" charset="0"/>
                    <a:cs typeface="Times New Roman" panose="02020603050405020304" pitchFamily="18" charset="0"/>
                  </a:rPr>
                  <a:t>95% </a:t>
                </a:r>
                <a:r>
                  <a:rPr lang="es-EC" dirty="0" smtClean="0">
                    <a:latin typeface="Cambria Math" panose="02040503050406030204" pitchFamily="18" charset="0"/>
                    <a:ea typeface="Cambria Math" panose="02040503050406030204" pitchFamily="18" charset="0"/>
                    <a:cs typeface="Times New Roman" panose="02020603050405020304" pitchFamily="18" charset="0"/>
                  </a:rPr>
                  <a:t>⟶ </a:t>
                </a:r>
                <a:r>
                  <a:rPr lang="es-ES" dirty="0" smtClean="0">
                    <a:latin typeface="+mj-lt"/>
                    <a:ea typeface="Calibri" panose="020F0502020204030204" pitchFamily="34" charset="0"/>
                    <a:cs typeface="Times New Roman" panose="02020603050405020304" pitchFamily="18" charset="0"/>
                  </a:rPr>
                  <a:t>α</a:t>
                </a:r>
                <a:r>
                  <a:rPr lang="es-ES" dirty="0">
                    <a:latin typeface="+mj-lt"/>
                    <a:ea typeface="Calibri" panose="020F0502020204030204" pitchFamily="34" charset="0"/>
                    <a:cs typeface="Times New Roman" panose="02020603050405020304" pitchFamily="18" charset="0"/>
                  </a:rPr>
                  <a:t>= </a:t>
                </a:r>
                <a:r>
                  <a:rPr lang="es-ES" dirty="0" smtClean="0">
                    <a:latin typeface="+mj-lt"/>
                    <a:ea typeface="Calibri" panose="020F0502020204030204" pitchFamily="34" charset="0"/>
                    <a:cs typeface="Times New Roman" panose="02020603050405020304" pitchFamily="18" charset="0"/>
                  </a:rPr>
                  <a:t>0,05</a:t>
                </a:r>
              </a:p>
              <a:p>
                <a:pPr algn="just">
                  <a:spcAft>
                    <a:spcPts val="1000"/>
                  </a:spcAft>
                </a:pPr>
                <a:r>
                  <a:rPr lang="es-ES" dirty="0" smtClean="0">
                    <a:effectLst/>
                    <a:latin typeface="+mj-lt"/>
                    <a:ea typeface="Calibri" panose="020F0502020204030204" pitchFamily="34" charset="0"/>
                    <a:cs typeface="Times New Roman" panose="02020603050405020304" pitchFamily="18" charset="0"/>
                  </a:rPr>
                  <a:t>3. </a:t>
                </a:r>
                <a:r>
                  <a:rPr lang="es-419" dirty="0" smtClean="0">
                    <a:effectLst/>
                    <a:latin typeface="+mj-lt"/>
                    <a:ea typeface="Calibri" panose="020F0502020204030204" pitchFamily="34" charset="0"/>
                    <a:cs typeface="Times New Roman" panose="02020603050405020304" pitchFamily="18" charset="0"/>
                  </a:rPr>
                  <a:t>Grados de libertad:</a:t>
                </a:r>
              </a:p>
              <a:p>
                <a:pPr algn="just">
                  <a:spcAft>
                    <a:spcPts val="100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𝐺𝐿</m:t>
                          </m:r>
                        </m:e>
                        <m:sub>
                          <m:r>
                            <a:rPr lang="es-ES" i="1">
                              <a:latin typeface="Cambria Math" panose="02040503050406030204" pitchFamily="18" charset="0"/>
                            </a:rPr>
                            <m:t>𝑛𝑢𝑚</m:t>
                          </m:r>
                        </m:sub>
                      </m:sSub>
                      <m:r>
                        <a:rPr lang="es-ES">
                          <a:latin typeface="Cambria Math" panose="02040503050406030204" pitchFamily="18" charset="0"/>
                        </a:rPr>
                        <m:t>=</m:t>
                      </m:r>
                      <m:r>
                        <a:rPr lang="es-ES" i="1">
                          <a:latin typeface="Cambria Math" panose="02040503050406030204" pitchFamily="18" charset="0"/>
                        </a:rPr>
                        <m:t>𝑛</m:t>
                      </m:r>
                      <m:r>
                        <a:rPr lang="es-ES">
                          <a:latin typeface="Cambria Math" panose="02040503050406030204" pitchFamily="18" charset="0"/>
                        </a:rPr>
                        <m:t>−1=13−1=12</m:t>
                      </m:r>
                    </m:oMath>
                  </m:oMathPara>
                </a14:m>
                <a:endParaRPr lang="es-419" dirty="0" smtClean="0">
                  <a:effectLst/>
                  <a:latin typeface="+mj-lt"/>
                  <a:ea typeface="Calibri" panose="020F0502020204030204" pitchFamily="34" charset="0"/>
                  <a:cs typeface="Times New Roman" panose="02020603050405020304" pitchFamily="18" charset="0"/>
                </a:endParaRPr>
              </a:p>
              <a:p>
                <a:pPr algn="just">
                  <a:spcAft>
                    <a:spcPts val="100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𝐺𝐿</m:t>
                          </m:r>
                        </m:e>
                        <m:sub>
                          <m:r>
                            <a:rPr lang="es-ES" i="1">
                              <a:latin typeface="Cambria Math" panose="02040503050406030204" pitchFamily="18" charset="0"/>
                            </a:rPr>
                            <m:t>𝑑𝑒𝑛</m:t>
                          </m:r>
                        </m:sub>
                      </m:sSub>
                      <m:r>
                        <a:rPr lang="es-ES">
                          <a:latin typeface="Cambria Math" panose="02040503050406030204" pitchFamily="18" charset="0"/>
                        </a:rPr>
                        <m:t>=</m:t>
                      </m:r>
                      <m:r>
                        <a:rPr lang="es-ES" i="1">
                          <a:latin typeface="Cambria Math" panose="02040503050406030204" pitchFamily="18" charset="0"/>
                        </a:rPr>
                        <m:t>𝑛</m:t>
                      </m:r>
                      <m:r>
                        <a:rPr lang="es-ES">
                          <a:latin typeface="Cambria Math" panose="02040503050406030204" pitchFamily="18" charset="0"/>
                        </a:rPr>
                        <m:t>−1=13−1=12</m:t>
                      </m:r>
                    </m:oMath>
                  </m:oMathPara>
                </a14:m>
                <a:endParaRPr lang="es-419" dirty="0" smtClean="0">
                  <a:latin typeface="+mj-lt"/>
                </a:endParaRPr>
              </a:p>
              <a:p>
                <a:pPr lvl="0" algn="just">
                  <a:spcAft>
                    <a:spcPts val="1000"/>
                  </a:spcAft>
                </a:pPr>
                <a:r>
                  <a:rPr lang="es-419" dirty="0" smtClean="0">
                    <a:latin typeface="+mj-lt"/>
                    <a:ea typeface="Calibri" panose="020F0502020204030204" pitchFamily="34" charset="0"/>
                    <a:cs typeface="Times New Roman" panose="02020603050405020304" pitchFamily="18" charset="0"/>
                  </a:rPr>
                  <a:t>4. F de tabla: </a:t>
                </a:r>
                <a14:m>
                  <m:oMath xmlns:m="http://schemas.openxmlformats.org/officeDocument/2006/math">
                    <m:sSub>
                      <m:sSubPr>
                        <m:ctrlPr>
                          <a:rPr lang="es-ES"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𝐹</m:t>
                        </m:r>
                      </m:e>
                      <m:sub>
                        <m:r>
                          <a:rPr lang="es-EC" i="1">
                            <a:latin typeface="Cambria Math" panose="02040503050406030204" pitchFamily="18" charset="0"/>
                            <a:ea typeface="Calibri" panose="020F0502020204030204" pitchFamily="34" charset="0"/>
                            <a:cs typeface="Times New Roman" panose="02020603050405020304" pitchFamily="18" charset="0"/>
                          </a:rPr>
                          <m:t>𝑡</m:t>
                        </m:r>
                      </m:sub>
                    </m:sSub>
                    <m:r>
                      <a:rPr lang="es-EC">
                        <a:latin typeface="Cambria Math" panose="02040503050406030204" pitchFamily="18" charset="0"/>
                        <a:ea typeface="Calibri" panose="020F0502020204030204" pitchFamily="34" charset="0"/>
                        <a:cs typeface="Times New Roman" panose="02020603050405020304" pitchFamily="18" charset="0"/>
                      </a:rPr>
                      <m:t>=2,69</m:t>
                    </m:r>
                  </m:oMath>
                </a14:m>
                <a:endParaRPr lang="es-ES"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1000"/>
                  </a:spcAft>
                </a:pPr>
                <a:r>
                  <a:rPr lang="es-419" dirty="0" smtClean="0">
                    <a:effectLst/>
                    <a:latin typeface="+mj-lt"/>
                    <a:ea typeface="Calibri" panose="020F0502020204030204" pitchFamily="34" charset="0"/>
                    <a:cs typeface="Times New Roman" panose="02020603050405020304" pitchFamily="18" charset="0"/>
                  </a:rPr>
                  <a:t>5. Punto crítico</a:t>
                </a:r>
              </a:p>
              <a:p>
                <a:pPr algn="ctr">
                  <a:spcAft>
                    <a:spcPts val="100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𝐹</m:t>
                          </m:r>
                        </m:e>
                        <m:sub>
                          <m:r>
                            <a:rPr lang="es-ES" i="1">
                              <a:latin typeface="Cambria Math" panose="02040503050406030204" pitchFamily="18" charset="0"/>
                            </a:rPr>
                            <m:t>𝑒</m:t>
                          </m:r>
                        </m:sub>
                      </m:sSub>
                      <m:r>
                        <a:rPr lang="es-ES">
                          <a:latin typeface="Cambria Math" panose="02040503050406030204" pitchFamily="18" charset="0"/>
                        </a:rPr>
                        <m:t>=</m:t>
                      </m:r>
                      <m:f>
                        <m:fPr>
                          <m:ctrlPr>
                            <a:rPr lang="es-ES" i="1">
                              <a:latin typeface="Cambria Math" panose="02040503050406030204" pitchFamily="18" charset="0"/>
                            </a:rPr>
                          </m:ctrlPr>
                        </m:fPr>
                        <m:num>
                          <m:sSubSup>
                            <m:sSubSupPr>
                              <m:ctrlPr>
                                <a:rPr lang="es-ES" i="1">
                                  <a:latin typeface="Cambria Math" panose="02040503050406030204" pitchFamily="18" charset="0"/>
                                </a:rPr>
                              </m:ctrlPr>
                            </m:sSubSupPr>
                            <m:e>
                              <m:r>
                                <a:rPr lang="es-ES" i="1">
                                  <a:latin typeface="Cambria Math" panose="02040503050406030204" pitchFamily="18" charset="0"/>
                                </a:rPr>
                                <m:t>𝑆</m:t>
                              </m:r>
                            </m:e>
                            <m:sub>
                              <m:r>
                                <a:rPr lang="es-ES" i="1">
                                  <a:latin typeface="Cambria Math" panose="02040503050406030204" pitchFamily="18" charset="0"/>
                                </a:rPr>
                                <m:t>𝑚𝑒𝑑</m:t>
                              </m:r>
                            </m:sub>
                            <m:sup>
                              <m:r>
                                <a:rPr lang="es-ES">
                                  <a:latin typeface="Cambria Math" panose="02040503050406030204" pitchFamily="18" charset="0"/>
                                </a:rPr>
                                <m:t>2</m:t>
                              </m:r>
                            </m:sup>
                          </m:sSubSup>
                        </m:num>
                        <m:den>
                          <m:sSubSup>
                            <m:sSubSupPr>
                              <m:ctrlPr>
                                <a:rPr lang="es-ES" i="1">
                                  <a:latin typeface="Cambria Math" panose="02040503050406030204" pitchFamily="18" charset="0"/>
                                </a:rPr>
                              </m:ctrlPr>
                            </m:sSubSupPr>
                            <m:e>
                              <m:r>
                                <a:rPr lang="es-ES" i="1">
                                  <a:latin typeface="Cambria Math" panose="02040503050406030204" pitchFamily="18" charset="0"/>
                                </a:rPr>
                                <m:t>𝑆</m:t>
                              </m:r>
                            </m:e>
                            <m:sub>
                              <m:r>
                                <a:rPr lang="es-ES" i="1">
                                  <a:latin typeface="Cambria Math" panose="02040503050406030204" pitchFamily="18" charset="0"/>
                                </a:rPr>
                                <m:t>𝑝𝑟𝑒𝑑</m:t>
                              </m:r>
                            </m:sub>
                            <m:sup>
                              <m:r>
                                <a:rPr lang="es-ES">
                                  <a:latin typeface="Cambria Math" panose="02040503050406030204" pitchFamily="18" charset="0"/>
                                </a:rPr>
                                <m:t>2</m:t>
                              </m:r>
                            </m:sup>
                          </m:sSubSup>
                        </m:den>
                      </m:f>
                      <m:r>
                        <a:rPr lang="es-419" b="0" i="0" smtClean="0">
                          <a:latin typeface="Cambria Math" panose="02040503050406030204" pitchFamily="18" charset="0"/>
                        </a:rPr>
                        <m:t> </m:t>
                      </m:r>
                      <m:r>
                        <a:rPr lang="es-419" b="0" i="1" smtClean="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𝐹</m:t>
                          </m:r>
                        </m:e>
                        <m:sub>
                          <m:r>
                            <a:rPr lang="es-ES" i="1">
                              <a:latin typeface="Cambria Math" panose="02040503050406030204" pitchFamily="18" charset="0"/>
                            </a:rPr>
                            <m:t>𝑒</m:t>
                          </m:r>
                        </m:sub>
                      </m:sSub>
                      <m:r>
                        <a:rPr lang="es-ES">
                          <a:latin typeface="Cambria Math" panose="02040503050406030204" pitchFamily="18" charset="0"/>
                        </a:rPr>
                        <m:t>=1,0344</m:t>
                      </m:r>
                    </m:oMath>
                  </m:oMathPara>
                </a14:m>
                <a:endParaRPr lang="es-ES" dirty="0"/>
              </a:p>
              <a:p>
                <a:pPr lvl="0" algn="just">
                  <a:spcAft>
                    <a:spcPts val="1000"/>
                  </a:spcAft>
                </a:pPr>
                <a:r>
                  <a:rPr lang="es-419" dirty="0" smtClean="0">
                    <a:effectLst/>
                    <a:latin typeface="+mj-lt"/>
                    <a:ea typeface="Calibri" panose="020F0502020204030204" pitchFamily="34" charset="0"/>
                    <a:cs typeface="Times New Roman" panose="02020603050405020304" pitchFamily="18" charset="0"/>
                  </a:rPr>
                  <a:t>6. Regla de decisión</a:t>
                </a:r>
                <a:endParaRPr lang="es-ES" dirty="0">
                  <a:effectLst/>
                  <a:latin typeface="+mj-lt"/>
                  <a:ea typeface="Calibri" panose="020F0502020204030204" pitchFamily="34"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6611186" y="103634"/>
                <a:ext cx="4277811" cy="4892045"/>
              </a:xfrm>
              <a:prstGeom prst="rect">
                <a:avLst/>
              </a:prstGeom>
              <a:blipFill rotWithShape="0">
                <a:blip r:embed="rId2"/>
                <a:stretch>
                  <a:fillRect l="-1284" t="-623" b="-996"/>
                </a:stretch>
              </a:blipFill>
            </p:spPr>
            <p:txBody>
              <a:bodyPr/>
              <a:lstStyle/>
              <a:p>
                <a:r>
                  <a:rPr lang="es-ES">
                    <a:noFill/>
                  </a:rPr>
                  <a:t> </a:t>
                </a:r>
              </a:p>
            </p:txBody>
          </p:sp>
        </mc:Fallback>
      </mc:AlternateContent>
      <p:graphicFrame>
        <p:nvGraphicFramePr>
          <p:cNvPr id="3" name="Tabla 2"/>
          <p:cNvGraphicFramePr>
            <a:graphicFrameLocks noGrp="1"/>
          </p:cNvGraphicFramePr>
          <p:nvPr>
            <p:extLst>
              <p:ext uri="{D42A27DB-BD31-4B8C-83A1-F6EECF244321}">
                <p14:modId xmlns:p14="http://schemas.microsoft.com/office/powerpoint/2010/main" val="2950319919"/>
              </p:ext>
            </p:extLst>
          </p:nvPr>
        </p:nvGraphicFramePr>
        <p:xfrm>
          <a:off x="314707" y="5637223"/>
          <a:ext cx="5464800" cy="576000"/>
        </p:xfrm>
        <a:graphic>
          <a:graphicData uri="http://schemas.openxmlformats.org/drawingml/2006/table">
            <a:tbl>
              <a:tblPr firstRow="1" firstCol="1" bandRow="1">
                <a:tableStyleId>{5940675A-B579-460E-94D1-54222C63F5DA}</a:tableStyleId>
              </a:tblPr>
              <a:tblGrid>
                <a:gridCol w="970754"/>
                <a:gridCol w="2247023"/>
                <a:gridCol w="2247023"/>
              </a:tblGrid>
              <a:tr h="288000">
                <a:tc>
                  <a:txBody>
                    <a:bodyPr/>
                    <a:lstStyle/>
                    <a:p>
                      <a:pPr algn="ctr">
                        <a:spcAft>
                          <a:spcPts val="0"/>
                        </a:spcAft>
                      </a:pPr>
                      <a:r>
                        <a:rPr lang="es-ES" sz="1600" i="1" dirty="0">
                          <a:effectLst/>
                          <a:latin typeface="Times New Roman" panose="02020603050405020304" pitchFamily="18" charset="0"/>
                          <a:cs typeface="Times New Roman" panose="02020603050405020304" pitchFamily="18" charset="0"/>
                        </a:rPr>
                        <a:t>Media</a:t>
                      </a:r>
                      <a:endParaRPr lang="es-ES" sz="1600"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i="1" dirty="0">
                          <a:effectLst/>
                          <a:latin typeface="Times New Roman" panose="02020603050405020304" pitchFamily="18" charset="0"/>
                          <a:cs typeface="Times New Roman" panose="02020603050405020304" pitchFamily="18" charset="0"/>
                        </a:rPr>
                        <a:t>41,743</a:t>
                      </a:r>
                      <a:endParaRPr lang="es-ES" sz="1600"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i="1" dirty="0">
                          <a:effectLst/>
                          <a:latin typeface="Times New Roman" panose="02020603050405020304" pitchFamily="18" charset="0"/>
                          <a:cs typeface="Times New Roman" panose="02020603050405020304" pitchFamily="18" charset="0"/>
                        </a:rPr>
                        <a:t>41,743</a:t>
                      </a:r>
                      <a:endParaRPr lang="es-ES" sz="1600"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88000">
                <a:tc>
                  <a:txBody>
                    <a:bodyPr/>
                    <a:lstStyle/>
                    <a:p>
                      <a:pPr algn="ctr">
                        <a:spcAft>
                          <a:spcPts val="0"/>
                        </a:spcAft>
                      </a:pPr>
                      <a:r>
                        <a:rPr lang="es-ES" sz="1600" i="1">
                          <a:effectLst/>
                          <a:latin typeface="Times New Roman" panose="02020603050405020304" pitchFamily="18" charset="0"/>
                          <a:cs typeface="Times New Roman" panose="02020603050405020304" pitchFamily="18" charset="0"/>
                        </a:rPr>
                        <a:t>Varianza</a:t>
                      </a:r>
                      <a:endParaRPr lang="es-ES" sz="1600" i="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i="1" dirty="0">
                          <a:effectLst/>
                          <a:latin typeface="Times New Roman" panose="02020603050405020304" pitchFamily="18" charset="0"/>
                          <a:cs typeface="Times New Roman" panose="02020603050405020304" pitchFamily="18" charset="0"/>
                        </a:rPr>
                        <a:t>144,416</a:t>
                      </a:r>
                      <a:endParaRPr lang="es-ES" sz="1600"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s-ES" sz="1600" i="1" dirty="0">
                          <a:effectLst/>
                          <a:latin typeface="Times New Roman" panose="02020603050405020304" pitchFamily="18" charset="0"/>
                          <a:cs typeface="Times New Roman" panose="02020603050405020304" pitchFamily="18" charset="0"/>
                        </a:rPr>
                        <a:t>139,203</a:t>
                      </a:r>
                      <a:endParaRPr lang="es-ES" sz="1600"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
        <p:nvSpPr>
          <p:cNvPr id="23"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RESULTADOS</a:t>
            </a:r>
            <a:endParaRPr lang="es-ES" sz="4000" b="1" spc="50" dirty="0">
              <a:ln w="0"/>
              <a:solidFill>
                <a:schemeClr val="bg2"/>
              </a:solidFill>
              <a:effectLst>
                <a:innerShdw blurRad="63500" dist="50800" dir="13500000">
                  <a:srgbClr val="000000">
                    <a:alpha val="50000"/>
                  </a:srgbClr>
                </a:innerShdw>
              </a:effectLst>
            </a:endParaRPr>
          </a:p>
        </p:txBody>
      </p:sp>
      <p:sp>
        <p:nvSpPr>
          <p:cNvPr id="24" name="CuadroTexto 23"/>
          <p:cNvSpPr txBox="1"/>
          <p:nvPr/>
        </p:nvSpPr>
        <p:spPr>
          <a:xfrm>
            <a:off x="-5" y="128789"/>
            <a:ext cx="5544000" cy="608821"/>
          </a:xfrm>
          <a:prstGeom prst="rect">
            <a:avLst/>
          </a:prstGeom>
        </p:spPr>
        <p:txBody>
          <a:bodyPr vert="horz" lIns="91440" tIns="45720" rIns="91440" bIns="45720" rtlCol="0" anchor="ctr">
            <a:noAutofit/>
          </a:bodyPr>
          <a:lstStyle>
            <a:lvl1pPr indent="0" algn="ctr">
              <a:lnSpc>
                <a:spcPct val="95000"/>
              </a:lnSpc>
              <a:spcBef>
                <a:spcPts val="0"/>
              </a:spcBef>
              <a:spcAft>
                <a:spcPts val="200"/>
              </a:spcAft>
              <a:buClr>
                <a:schemeClr val="accent1"/>
              </a:buClr>
              <a:buSzPct val="80000"/>
              <a:buFont typeface="Arial" pitchFamily="34" charset="0"/>
              <a:buNone/>
              <a:defRPr sz="2400" b="1" spc="10" baseline="0">
                <a:solidFill>
                  <a:schemeClr val="tx2"/>
                </a:solidFill>
              </a:defRPr>
            </a:lvl1pPr>
            <a:lvl2pPr indent="0">
              <a:lnSpc>
                <a:spcPct val="90000"/>
              </a:lnSpc>
              <a:spcBef>
                <a:spcPts val="300"/>
              </a:spcBef>
              <a:spcAft>
                <a:spcPts val="300"/>
              </a:spcAft>
              <a:buClr>
                <a:schemeClr val="accent1"/>
              </a:buClr>
              <a:buFont typeface="Wingdings 2" pitchFamily="18" charset="2"/>
              <a:buNone/>
              <a:defRPr sz="2000" b="1">
                <a:solidFill>
                  <a:schemeClr val="tx1">
                    <a:lumMod val="85000"/>
                    <a:lumOff val="15000"/>
                  </a:schemeClr>
                </a:solidFill>
              </a:defRPr>
            </a:lvl2pPr>
            <a:lvl3pPr indent="0">
              <a:lnSpc>
                <a:spcPct val="90000"/>
              </a:lnSpc>
              <a:spcBef>
                <a:spcPts val="300"/>
              </a:spcBef>
              <a:spcAft>
                <a:spcPts val="300"/>
              </a:spcAft>
              <a:buClr>
                <a:schemeClr val="accent1"/>
              </a:buClr>
              <a:buFont typeface="Wingdings 2" pitchFamily="18" charset="2"/>
              <a:buNone/>
              <a:defRPr b="1">
                <a:solidFill>
                  <a:schemeClr val="tx1">
                    <a:lumMod val="85000"/>
                    <a:lumOff val="15000"/>
                  </a:schemeClr>
                </a:solidFill>
              </a:defRPr>
            </a:lvl3pPr>
            <a:lvl4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4pPr>
            <a:lvl5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5pPr>
            <a:lvl6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6pPr>
            <a:lvl7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7pPr>
            <a:lvl8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8pPr>
            <a:lvl9pPr indent="0">
              <a:lnSpc>
                <a:spcPct val="90000"/>
              </a:lnSpc>
              <a:spcBef>
                <a:spcPts val="300"/>
              </a:spcBef>
              <a:spcAft>
                <a:spcPts val="300"/>
              </a:spcAft>
              <a:buClr>
                <a:schemeClr val="accent1"/>
              </a:buClr>
              <a:buFont typeface="Wingdings 2" pitchFamily="18" charset="2"/>
              <a:buNone/>
              <a:defRPr sz="1600" b="1">
                <a:solidFill>
                  <a:schemeClr val="tx1">
                    <a:lumMod val="85000"/>
                    <a:lumOff val="15000"/>
                  </a:schemeClr>
                </a:solidFill>
              </a:defRPr>
            </a:lvl9pPr>
          </a:lstStyle>
          <a:p>
            <a:r>
              <a:rPr lang="es-419" dirty="0" smtClean="0"/>
              <a:t>COMPROBACIÓN DE LA HIPÓTESIS</a:t>
            </a:r>
            <a:endParaRPr lang="es-ES" dirty="0"/>
          </a:p>
        </p:txBody>
      </p:sp>
      <p:pic>
        <p:nvPicPr>
          <p:cNvPr id="21" name="Imagen 20"/>
          <p:cNvPicPr/>
          <p:nvPr/>
        </p:nvPicPr>
        <p:blipFill>
          <a:blip r:embed="rId3">
            <a:extLst>
              <a:ext uri="{28A0092B-C50C-407E-A947-70E740481C1C}">
                <a14:useLocalDpi xmlns:a14="http://schemas.microsoft.com/office/drawing/2010/main" val="0"/>
              </a:ext>
            </a:extLst>
          </a:blip>
          <a:srcRect/>
          <a:stretch>
            <a:fillRect/>
          </a:stretch>
        </p:blipFill>
        <p:spPr bwMode="auto">
          <a:xfrm>
            <a:off x="7312680" y="4890053"/>
            <a:ext cx="2874821" cy="1944000"/>
          </a:xfrm>
          <a:prstGeom prst="rect">
            <a:avLst/>
          </a:prstGeom>
          <a:noFill/>
          <a:ln w="9525">
            <a:solidFill>
              <a:schemeClr val="bg1"/>
            </a:solidFill>
          </a:ln>
        </p:spPr>
      </p:pic>
    </p:spTree>
    <p:extLst>
      <p:ext uri="{BB962C8B-B14F-4D97-AF65-F5344CB8AC3E}">
        <p14:creationId xmlns:p14="http://schemas.microsoft.com/office/powerpoint/2010/main" val="7574818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47729" y="283336"/>
            <a:ext cx="10620000" cy="6300000"/>
          </a:xfrm>
        </p:spPr>
        <p:txBody>
          <a:bodyPr anchor="ctr">
            <a:noAutofit/>
          </a:bodyPr>
          <a:lstStyle/>
          <a:p>
            <a:pPr algn="just">
              <a:lnSpc>
                <a:spcPct val="100000"/>
              </a:lnSpc>
              <a:buFont typeface="Wingdings" panose="05000000000000000000" pitchFamily="2" charset="2"/>
              <a:buChar char="§"/>
            </a:pPr>
            <a:r>
              <a:rPr lang="es-EC" sz="2300" dirty="0">
                <a:solidFill>
                  <a:schemeClr val="tx1"/>
                </a:solidFill>
                <a:latin typeface="Times New Roman" panose="02020603050405020304" pitchFamily="18" charset="0"/>
                <a:cs typeface="Times New Roman" panose="02020603050405020304" pitchFamily="18" charset="0"/>
              </a:rPr>
              <a:t>Los datos de concentración de los diferentes contaminantes criterio y variables meteorológicas, correspondientes a las fechas de toma de las imágenes satelitales, fueron extraídos de la base de datos de la Secretaría de Ambiente del DMQ, en cuatro estaciones de monitoreo para los años 2013 y 2015, y en cinco de ellas para el año 2014. A través de esta información se verificó la existencia de anomalías por actividades antrópicas, daños en las estaciones de monitoreo y el comportamiento específico de cada variable. Posteriormente, se ejecutó un análisis estadístico de control, donde se detectó la presencia de valores atípicos en las variables de presión barométrica y velocidad del viento, por lo que se dispuso eliminar dichas variables del estudio</a:t>
            </a:r>
            <a:r>
              <a:rPr lang="es-EC" sz="2300" dirty="0" smtClean="0">
                <a:solidFill>
                  <a:schemeClr val="tx1"/>
                </a:solidFill>
                <a:latin typeface="Times New Roman" panose="02020603050405020304" pitchFamily="18" charset="0"/>
                <a:cs typeface="Times New Roman" panose="02020603050405020304" pitchFamily="18" charset="0"/>
              </a:rPr>
              <a:t>.</a:t>
            </a:r>
          </a:p>
          <a:p>
            <a:pPr algn="just">
              <a:lnSpc>
                <a:spcPct val="100000"/>
              </a:lnSpc>
              <a:buFont typeface="Wingdings" panose="05000000000000000000" pitchFamily="2" charset="2"/>
              <a:buChar char="§"/>
            </a:pPr>
            <a:r>
              <a:rPr lang="es-EC" sz="2300" dirty="0" smtClean="0">
                <a:solidFill>
                  <a:schemeClr val="tx1"/>
                </a:solidFill>
                <a:latin typeface="Times New Roman" panose="02020603050405020304" pitchFamily="18" charset="0"/>
                <a:cs typeface="Times New Roman" panose="02020603050405020304" pitchFamily="18" charset="0"/>
              </a:rPr>
              <a:t>Para </a:t>
            </a:r>
            <a:r>
              <a:rPr lang="es-EC" sz="2300" dirty="0">
                <a:solidFill>
                  <a:schemeClr val="tx1"/>
                </a:solidFill>
                <a:latin typeface="Times New Roman" panose="02020603050405020304" pitchFamily="18" charset="0"/>
                <a:cs typeface="Times New Roman" panose="02020603050405020304" pitchFamily="18" charset="0"/>
              </a:rPr>
              <a:t>valorar el modelo de ozono troposférico obtenido mediante PLS, se analizó el porcentaje de varianza explicada del vector respuesta (O₃), misma que alcanza un 96,39% al llegar al décimo componente. Así también, se comprueba la efectividad del modelo al advertir que el coeficiente de determinación (R²) y el error cuadrático medio de predicción (RMSEP) son inversamente proporcionales, ya que mientras aumenta el número de componentes en el modelo se va reduciendo el error de predicción al mínimo posible y se incrementa la bondad de ajuste real del modelo, definida por el R²</a:t>
            </a:r>
            <a:r>
              <a:rPr lang="es-EC" sz="2300" dirty="0" smtClean="0">
                <a:solidFill>
                  <a:schemeClr val="tx1"/>
                </a:solidFill>
                <a:latin typeface="Times New Roman" panose="02020603050405020304" pitchFamily="18" charset="0"/>
                <a:cs typeface="Times New Roman" panose="02020603050405020304" pitchFamily="18" charset="0"/>
              </a:rPr>
              <a:t>.</a:t>
            </a:r>
            <a:endParaRPr lang="es-ES" sz="2300" dirty="0">
              <a:solidFill>
                <a:schemeClr val="tx1"/>
              </a:solidFill>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endParaRPr lang="es-ES" sz="4000" b="1" spc="50" dirty="0">
              <a:ln w="0"/>
              <a:solidFill>
                <a:schemeClr val="bg2"/>
              </a:solidFill>
              <a:effectLst>
                <a:innerShdw blurRad="63500" dist="50800" dir="13500000">
                  <a:srgbClr val="000000">
                    <a:alpha val="50000"/>
                  </a:srgbClr>
                </a:innerShdw>
              </a:effectLst>
            </a:endParaRPr>
          </a:p>
        </p:txBody>
      </p:sp>
      <p:sp>
        <p:nvSpPr>
          <p:cNvPr id="8" name="Título 1"/>
          <p:cNvSpPr txBox="1">
            <a:spLocks/>
          </p:cNvSpPr>
          <p:nvPr/>
        </p:nvSpPr>
        <p:spPr>
          <a:xfrm rot="16200000">
            <a:off x="8315678" y="3146519"/>
            <a:ext cx="6854523" cy="561484"/>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CONCLUSIONES</a:t>
            </a:r>
            <a:endParaRPr lang="es-ES" sz="40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5629935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p:cNvSpPr>
            <a:spLocks noGrp="1"/>
          </p:cNvSpPr>
          <p:nvPr>
            <p:ph type="body" idx="1"/>
          </p:nvPr>
        </p:nvSpPr>
        <p:spPr>
          <a:xfrm>
            <a:off x="4330161" y="137074"/>
            <a:ext cx="3531677" cy="540500"/>
          </a:xfrm>
        </p:spPr>
        <p:txBody>
          <a:bodyPr anchor="ctr">
            <a:normAutofit/>
          </a:bodyPr>
          <a:lstStyle/>
          <a:p>
            <a:pPr algn="ctr"/>
            <a:r>
              <a:rPr lang="es-419" sz="2400" b="1" dirty="0" smtClean="0"/>
              <a:t>OBJETIVO GENERAL</a:t>
            </a:r>
            <a:endParaRPr lang="es-ES" sz="2400" b="1" dirty="0"/>
          </a:p>
        </p:txBody>
      </p:sp>
      <p:sp>
        <p:nvSpPr>
          <p:cNvPr id="7" name="Marcador de contenido 6"/>
          <p:cNvSpPr>
            <a:spLocks noGrp="1"/>
          </p:cNvSpPr>
          <p:nvPr>
            <p:ph sz="half" idx="2"/>
          </p:nvPr>
        </p:nvSpPr>
        <p:spPr>
          <a:xfrm>
            <a:off x="128790" y="854484"/>
            <a:ext cx="11062059" cy="900000"/>
          </a:xfrm>
        </p:spPr>
        <p:txBody>
          <a:bodyPr>
            <a:noAutofit/>
          </a:bodyPr>
          <a:lstStyle/>
          <a:p>
            <a:pPr marL="0" indent="0" algn="just">
              <a:lnSpc>
                <a:spcPct val="100000"/>
              </a:lnSpc>
              <a:buNone/>
            </a:pPr>
            <a:r>
              <a:rPr lang="es-EC" sz="2000" dirty="0"/>
              <a:t>Estimar la concentración de ozono troposférico (O₃), mediante análisis geoespacial de imágenes satelitales </a:t>
            </a:r>
            <a:r>
              <a:rPr lang="es-EC" sz="2000" dirty="0" err="1"/>
              <a:t>Landsat</a:t>
            </a:r>
            <a:r>
              <a:rPr lang="es-EC" sz="2000" dirty="0"/>
              <a:t> OLI/TIRS y mínimos cuadrados parciales (PLS), para las parroquias urbanas del cantón Quito.</a:t>
            </a:r>
            <a:endParaRPr lang="en-US" altLang="zh-HK" sz="2000" dirty="0"/>
          </a:p>
        </p:txBody>
      </p:sp>
      <p:sp>
        <p:nvSpPr>
          <p:cNvPr id="8" name="Marcador de texto 7"/>
          <p:cNvSpPr>
            <a:spLocks noGrp="1"/>
          </p:cNvSpPr>
          <p:nvPr>
            <p:ph type="body" sz="quarter" idx="3"/>
          </p:nvPr>
        </p:nvSpPr>
        <p:spPr>
          <a:xfrm>
            <a:off x="3855720" y="1813454"/>
            <a:ext cx="4480560" cy="540000"/>
          </a:xfrm>
        </p:spPr>
        <p:txBody>
          <a:bodyPr anchor="ctr">
            <a:normAutofit/>
          </a:bodyPr>
          <a:lstStyle/>
          <a:p>
            <a:pPr algn="ctr"/>
            <a:r>
              <a:rPr lang="es-419" sz="2400" b="1" dirty="0" smtClean="0"/>
              <a:t>OBJETIVOS ESPECÍFICOS</a:t>
            </a:r>
            <a:endParaRPr lang="es-ES" sz="2400" b="1" dirty="0"/>
          </a:p>
        </p:txBody>
      </p:sp>
      <p:sp>
        <p:nvSpPr>
          <p:cNvPr id="9" name="Marcador de contenido 8"/>
          <p:cNvSpPr>
            <a:spLocks noGrp="1"/>
          </p:cNvSpPr>
          <p:nvPr>
            <p:ph sz="quarter" idx="4"/>
          </p:nvPr>
        </p:nvSpPr>
        <p:spPr>
          <a:xfrm>
            <a:off x="79819" y="2535789"/>
            <a:ext cx="5580000" cy="4140000"/>
          </a:xfrm>
        </p:spPr>
        <p:txBody>
          <a:bodyPr vert="horz" lIns="91440" tIns="45720" rIns="91440" bIns="45720" numCol="1" rtlCol="0">
            <a:noAutofit/>
          </a:bodyPr>
          <a:lstStyle/>
          <a:p>
            <a:pPr lvl="0" algn="just">
              <a:lnSpc>
                <a:spcPct val="100000"/>
              </a:lnSpc>
            </a:pPr>
            <a:r>
              <a:rPr lang="es-EC" sz="1900" dirty="0"/>
              <a:t>Recopilar y validar la información alfanumérica y geoespacial a través de la base de datos de la Secretaría del Ambiente de Quito (REMMAQ) y del catálogo de imágenes de la USGS, para obtener datos interrelacionados en las mismas fechas de </a:t>
            </a:r>
            <a:r>
              <a:rPr lang="es-EC" sz="1900" dirty="0" smtClean="0"/>
              <a:t>estudio.</a:t>
            </a:r>
          </a:p>
          <a:p>
            <a:pPr lvl="0" algn="just">
              <a:lnSpc>
                <a:spcPct val="100000"/>
              </a:lnSpc>
            </a:pPr>
            <a:r>
              <a:rPr lang="es-EC" sz="1900" dirty="0" err="1" smtClean="0"/>
              <a:t>Preprocesar</a:t>
            </a:r>
            <a:r>
              <a:rPr lang="es-EC" sz="1900" dirty="0" smtClean="0"/>
              <a:t> </a:t>
            </a:r>
            <a:r>
              <a:rPr lang="es-EC" sz="1900" dirty="0"/>
              <a:t>las imágenes </a:t>
            </a:r>
            <a:r>
              <a:rPr lang="es-EC" sz="1900" dirty="0" err="1"/>
              <a:t>Landsat</a:t>
            </a:r>
            <a:r>
              <a:rPr lang="es-EC" sz="1900" dirty="0"/>
              <a:t> 8 correspondientes a los años 2013, 2014 y 2015, mediante las correcciones topográfica, geométrica, radiométrica y atmosférica; para iniciar los procedimientos de obtención de información.</a:t>
            </a:r>
            <a:endParaRPr lang="es-ES" sz="1900" dirty="0"/>
          </a:p>
          <a:p>
            <a:pPr lvl="0" algn="just">
              <a:lnSpc>
                <a:spcPct val="100000"/>
              </a:lnSpc>
            </a:pPr>
            <a:r>
              <a:rPr lang="es-EC" sz="1900" dirty="0"/>
              <a:t>Determinar mediante la aplicación de algoritmos, los valores de índices ambientales en los </a:t>
            </a:r>
            <a:r>
              <a:rPr lang="es-EC" sz="1900" dirty="0" smtClean="0"/>
              <a:t>puntos</a:t>
            </a:r>
            <a:endParaRPr lang="es-ES" sz="1900" dirty="0" smtClean="0"/>
          </a:p>
          <a:p>
            <a:pPr algn="just">
              <a:lnSpc>
                <a:spcPct val="100000"/>
              </a:lnSpc>
            </a:pPr>
            <a:endParaRPr lang="es-EC" sz="1900" dirty="0"/>
          </a:p>
        </p:txBody>
      </p:sp>
      <p:sp>
        <p:nvSpPr>
          <p:cNvPr id="4"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OBJETIVOS</a:t>
            </a:r>
            <a:endParaRPr lang="es-ES" sz="4000" b="1" spc="50" dirty="0">
              <a:ln w="0"/>
              <a:solidFill>
                <a:schemeClr val="bg2"/>
              </a:solidFill>
              <a:effectLst>
                <a:innerShdw blurRad="63500" dist="50800" dir="13500000">
                  <a:srgbClr val="000000">
                    <a:alpha val="50000"/>
                  </a:srgbClr>
                </a:innerShdw>
              </a:effectLst>
            </a:endParaRPr>
          </a:p>
        </p:txBody>
      </p:sp>
      <p:sp>
        <p:nvSpPr>
          <p:cNvPr id="10" name="Rectángulo 9"/>
          <p:cNvSpPr/>
          <p:nvPr/>
        </p:nvSpPr>
        <p:spPr>
          <a:xfrm>
            <a:off x="5649486" y="2535789"/>
            <a:ext cx="5580000" cy="4140000"/>
          </a:xfrm>
          <a:prstGeom prst="rect">
            <a:avLst/>
          </a:prstGeom>
        </p:spPr>
        <p:txBody>
          <a:bodyPr vert="horz" lIns="91440" tIns="45720" rIns="91440" bIns="45720" numCol="1" rtlCol="0">
            <a:noAutofit/>
          </a:bodyPr>
          <a:lstStyle/>
          <a:p>
            <a:pPr marL="182880" lvl="0" indent="-182880" algn="just">
              <a:spcBef>
                <a:spcPts val="1400"/>
              </a:spcBef>
              <a:spcAft>
                <a:spcPts val="200"/>
              </a:spcAft>
              <a:buClr>
                <a:schemeClr val="bg1"/>
              </a:buClr>
              <a:buSzPct val="80000"/>
              <a:buFont typeface="Arial" pitchFamily="34" charset="0"/>
              <a:buChar char="•"/>
            </a:pPr>
            <a:r>
              <a:rPr lang="es-EC" sz="1900" dirty="0"/>
              <a:t>correspondientes a cada una de las estaciones de </a:t>
            </a:r>
            <a:r>
              <a:rPr lang="es-EC" sz="1900" dirty="0" smtClean="0"/>
              <a:t>la REMMAQ</a:t>
            </a:r>
            <a:r>
              <a:rPr lang="es-EC" sz="1900" dirty="0"/>
              <a:t>, para construir la matriz multivariable a analizarse dentro del modelo.</a:t>
            </a:r>
          </a:p>
          <a:p>
            <a:pPr marL="182880" indent="-182880" algn="just">
              <a:spcBef>
                <a:spcPts val="1400"/>
              </a:spcBef>
              <a:spcAft>
                <a:spcPts val="200"/>
              </a:spcAft>
              <a:buClr>
                <a:schemeClr val="accent1"/>
              </a:buClr>
              <a:buSzPct val="80000"/>
              <a:buFont typeface="Arial" pitchFamily="34" charset="0"/>
              <a:buChar char="•"/>
            </a:pPr>
            <a:r>
              <a:rPr lang="es-EC" sz="1900" spc="10" dirty="0" smtClean="0"/>
              <a:t>Generar </a:t>
            </a:r>
            <a:r>
              <a:rPr lang="es-EC" sz="1900" spc="10" dirty="0"/>
              <a:t>el modelo de estimación de O₃ en función de la regresión por mínimos cuadrados parciales, para obtener datos de concentración de dicho contaminante en las áreas urbanas de Quito.</a:t>
            </a:r>
            <a:endParaRPr lang="es-ES" sz="1900" spc="10" dirty="0"/>
          </a:p>
          <a:p>
            <a:pPr marL="182880" indent="-182880" algn="just">
              <a:spcBef>
                <a:spcPts val="1400"/>
              </a:spcBef>
              <a:spcAft>
                <a:spcPts val="200"/>
              </a:spcAft>
              <a:buClr>
                <a:schemeClr val="accent1"/>
              </a:buClr>
              <a:buSzPct val="80000"/>
              <a:buFont typeface="Arial" pitchFamily="34" charset="0"/>
              <a:buChar char="•"/>
            </a:pPr>
            <a:r>
              <a:rPr lang="es-EC" sz="1900" spc="10" dirty="0"/>
              <a:t>Validar el modelo ajustado por mínimos cuadrado parciales, a través del análisis de residuos, para corroborar el grado de ajuste entre los datos observados y los datos predichos en cada uno de los puntos correspondientes a las estaciones de monitoreo estudiadas.</a:t>
            </a:r>
            <a:endParaRPr lang="es-ES" sz="1900" spc="10" dirty="0"/>
          </a:p>
        </p:txBody>
      </p:sp>
    </p:spTree>
    <p:extLst>
      <p:ext uri="{BB962C8B-B14F-4D97-AF65-F5344CB8AC3E}">
        <p14:creationId xmlns:p14="http://schemas.microsoft.com/office/powerpoint/2010/main" val="2683020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47729" y="283335"/>
            <a:ext cx="10620000" cy="6300000"/>
          </a:xfrm>
        </p:spPr>
        <p:txBody>
          <a:bodyPr vert="horz" lIns="91440" tIns="45720" rIns="91440" bIns="45720" rtlCol="0" anchor="ctr">
            <a:noAutofit/>
          </a:bodyPr>
          <a:lstStyle/>
          <a:p>
            <a:pPr algn="just">
              <a:lnSpc>
                <a:spcPct val="100000"/>
              </a:lnSpc>
              <a:buFont typeface="Wingdings" panose="05000000000000000000" pitchFamily="2" charset="2"/>
              <a:buChar char="§"/>
            </a:pPr>
            <a:r>
              <a:rPr lang="es-ES" sz="2300" dirty="0">
                <a:latin typeface="Times New Roman" panose="02020603050405020304" pitchFamily="18" charset="0"/>
                <a:cs typeface="Times New Roman" panose="02020603050405020304" pitchFamily="18" charset="0"/>
              </a:rPr>
              <a:t>La validación del modelo de ozono troposférico efectuada a través del análisis de residuos, demostró que esta técnica multivariante explica más del 95% de variabilidad de la variable dependiente. Esto se demuestra al distinguir que tanto la media, como la sumatoria de los residuos tienden a cero y que la curva de la distribución de los mismos es semejante a la campana de Gauss, presentando una mayor concentración de datos en torno a la media.</a:t>
            </a:r>
          </a:p>
          <a:p>
            <a:pPr algn="just">
              <a:lnSpc>
                <a:spcPct val="100000"/>
              </a:lnSpc>
              <a:buFont typeface="Wingdings" panose="05000000000000000000" pitchFamily="2" charset="2"/>
              <a:buChar char="§"/>
            </a:pPr>
            <a:r>
              <a:rPr lang="es-ES" sz="2300" dirty="0" smtClean="0">
                <a:latin typeface="Times New Roman" panose="02020603050405020304" pitchFamily="18" charset="0"/>
                <a:cs typeface="Times New Roman" panose="02020603050405020304" pitchFamily="18" charset="0"/>
              </a:rPr>
              <a:t>Las </a:t>
            </a:r>
            <a:r>
              <a:rPr lang="es-ES" sz="2300" dirty="0">
                <a:latin typeface="Times New Roman" panose="02020603050405020304" pitchFamily="18" charset="0"/>
                <a:cs typeface="Times New Roman" panose="02020603050405020304" pitchFamily="18" charset="0"/>
              </a:rPr>
              <a:t>zonas que presentan mayor concentración de ozono troposférico fueron: Cruz Loma, Conocoto, Alangasí y Sangolquí, con valores de  92,42, 94,69 y 94,84 µg/m³ durante el 2013, 2014 y 2015, respectivamente. Al comparar estos valores con el IQCA y la OMS, se concluye que se encuentran dentro del nivel aceptable de concentración de ozono ya que no sobrepasan los 100 µg/m³ promedio durante 8 horas. Debido a que el ozono troposférico se origina de las emisiones de NO, NO₂, NOx y COVs, los factores que pueden causar su acumulación en zonas peri urbanas y en aquellas que se encuentran a mayor altitud son la velocidad y dirección del viento, mayor incidencia de radiación solar en las primeras horas del día, aumento del parque automotor y crecimiento del parque industrial.</a:t>
            </a:r>
          </a:p>
        </p:txBody>
      </p:sp>
      <p:sp>
        <p:nvSpPr>
          <p:cNvPr id="4" name="Título 1"/>
          <p:cNvSpPr txBox="1">
            <a:spLocks/>
          </p:cNvSpPr>
          <p:nvPr/>
        </p:nvSpPr>
        <p:spPr>
          <a:xfrm rot="16200000">
            <a:off x="8315678" y="3146519"/>
            <a:ext cx="6854523" cy="561484"/>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CONCLUSIONES</a:t>
            </a:r>
            <a:endParaRPr lang="es-ES" sz="40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633900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47729" y="296214"/>
            <a:ext cx="10620000" cy="6300000"/>
          </a:xfrm>
        </p:spPr>
        <p:txBody>
          <a:bodyPr anchor="ctr">
            <a:noAutofit/>
          </a:bodyPr>
          <a:lstStyle/>
          <a:p>
            <a:pPr algn="just">
              <a:lnSpc>
                <a:spcPct val="100000"/>
              </a:lnSpc>
              <a:buFont typeface="Wingdings" panose="05000000000000000000" pitchFamily="2" charset="2"/>
              <a:buChar char="§"/>
            </a:pPr>
            <a:r>
              <a:rPr lang="es-ES" sz="2400" dirty="0">
                <a:latin typeface="Times New Roman" panose="02020603050405020304" pitchFamily="18" charset="0"/>
                <a:cs typeface="Times New Roman" panose="02020603050405020304" pitchFamily="18" charset="0"/>
              </a:rPr>
              <a:t>Al no contar con más de trece datos de concentración de ozono troposférico, se recomienda utilizar herramientas y modelos de predicción que generen mayor cantidad de datos en base a la ubicación geográfica de nuevos puntos de muestreo; para esto se puede recurrir a la herramienta “CFTOOL” del software </a:t>
            </a:r>
            <a:r>
              <a:rPr lang="es-ES" sz="2400" dirty="0" err="1">
                <a:latin typeface="Times New Roman" panose="02020603050405020304" pitchFamily="18" charset="0"/>
                <a:cs typeface="Times New Roman" panose="02020603050405020304" pitchFamily="18" charset="0"/>
              </a:rPr>
              <a:t>Matlab</a:t>
            </a:r>
            <a:r>
              <a:rPr lang="es-ES" sz="2400" dirty="0">
                <a:latin typeface="Times New Roman" panose="02020603050405020304" pitchFamily="18" charset="0"/>
                <a:cs typeface="Times New Roman" panose="02020603050405020304" pitchFamily="18" charset="0"/>
              </a:rPr>
              <a:t>. Con este proceso preliminar se asegura una mayor concentración de datos y por ende un mejor ajuste de los modelos de estimación de ozono troposférico en las parroquias urbanas del DMQ</a:t>
            </a:r>
            <a:r>
              <a:rPr lang="es-ES" sz="2400" dirty="0" smtClean="0">
                <a:latin typeface="Times New Roman" panose="02020603050405020304" pitchFamily="18" charset="0"/>
                <a:cs typeface="Times New Roman" panose="02020603050405020304" pitchFamily="18" charset="0"/>
              </a:rPr>
              <a:t>.</a:t>
            </a:r>
          </a:p>
          <a:p>
            <a:pPr algn="just">
              <a:lnSpc>
                <a:spcPct val="100000"/>
              </a:lnSpc>
              <a:buFont typeface="Wingdings" panose="05000000000000000000" pitchFamily="2" charset="2"/>
              <a:buChar char="§"/>
            </a:pPr>
            <a:endParaRPr lang="es-ES" sz="2400" dirty="0">
              <a:latin typeface="Times New Roman" panose="02020603050405020304" pitchFamily="18" charset="0"/>
              <a:cs typeface="Times New Roman" panose="02020603050405020304" pitchFamily="18" charset="0"/>
            </a:endParaRPr>
          </a:p>
          <a:p>
            <a:pPr algn="just">
              <a:lnSpc>
                <a:spcPct val="100000"/>
              </a:lnSpc>
              <a:buFont typeface="Wingdings" panose="05000000000000000000" pitchFamily="2" charset="2"/>
              <a:buChar char="§"/>
            </a:pPr>
            <a:r>
              <a:rPr lang="es-ES" sz="2400" dirty="0">
                <a:latin typeface="Times New Roman" panose="02020603050405020304" pitchFamily="18" charset="0"/>
                <a:cs typeface="Times New Roman" panose="02020603050405020304" pitchFamily="18" charset="0"/>
              </a:rPr>
              <a:t>Para desarrollar nuevos modelos de predicción de los contaminantes criterio del aire, con un menor número de variables dentro del análisis, se recomienda emplear técnicas como componentes principales, redes neuronales y autómatas celulares.</a:t>
            </a:r>
            <a:endParaRPr lang="es-ES" sz="2400" dirty="0"/>
          </a:p>
        </p:txBody>
      </p:sp>
      <p:sp>
        <p:nvSpPr>
          <p:cNvPr id="4" name="Título 1"/>
          <p:cNvSpPr txBox="1">
            <a:spLocks/>
          </p:cNvSpPr>
          <p:nvPr/>
        </p:nvSpPr>
        <p:spPr>
          <a:xfrm rot="16200000">
            <a:off x="8364407" y="3195249"/>
            <a:ext cx="6854523" cy="464025"/>
          </a:xfrm>
          <a:prstGeom prst="rect">
            <a:avLst/>
          </a:prstGeom>
        </p:spPr>
        <p:txBody>
          <a:bodyPr vert="vert"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RECOMENDACIONES</a:t>
            </a:r>
            <a:endParaRPr lang="es-ES" sz="40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3746830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96213" y="279000"/>
            <a:ext cx="10620000" cy="6300000"/>
          </a:xfrm>
        </p:spPr>
        <p:txBody>
          <a:bodyPr anchor="ctr">
            <a:normAutofit/>
          </a:bodyPr>
          <a:lstStyle/>
          <a:p>
            <a:pPr algn="just">
              <a:lnSpc>
                <a:spcPct val="100000"/>
              </a:lnSpc>
              <a:buFont typeface="Wingdings" panose="05000000000000000000" pitchFamily="2" charset="2"/>
              <a:buChar char="§"/>
            </a:pPr>
            <a:r>
              <a:rPr lang="es-ES" sz="2400" dirty="0">
                <a:latin typeface="Times New Roman" panose="02020603050405020304" pitchFamily="18" charset="0"/>
                <a:cs typeface="Times New Roman" panose="02020603050405020304" pitchFamily="18" charset="0"/>
              </a:rPr>
              <a:t>Se recomienda utilizar imágenes de satélites como </a:t>
            </a:r>
            <a:r>
              <a:rPr lang="es-ES" sz="2400" dirty="0" smtClean="0">
                <a:latin typeface="Times New Roman" panose="02020603050405020304" pitchFamily="18" charset="0"/>
                <a:cs typeface="Times New Roman" panose="02020603050405020304" pitchFamily="18" charset="0"/>
              </a:rPr>
              <a:t>NOAA-AVHRR, TERRA-ASTER y </a:t>
            </a:r>
            <a:r>
              <a:rPr lang="es-ES" sz="2400" dirty="0">
                <a:latin typeface="Times New Roman" panose="02020603050405020304" pitchFamily="18" charset="0"/>
                <a:cs typeface="Times New Roman" panose="02020603050405020304" pitchFamily="18" charset="0"/>
              </a:rPr>
              <a:t>SPOT de los meses de agosto y septiembre, donde se produce la mayor acumulación de este contaminante en la atmósfera y que corresponden a la época de mayor radiación solar en el Ecuador</a:t>
            </a:r>
            <a:r>
              <a:rPr lang="es-ES" sz="2400" dirty="0" smtClean="0">
                <a:latin typeface="Times New Roman" panose="02020603050405020304" pitchFamily="18" charset="0"/>
                <a:cs typeface="Times New Roman" panose="02020603050405020304" pitchFamily="18" charset="0"/>
              </a:rPr>
              <a:t>.</a:t>
            </a:r>
          </a:p>
          <a:p>
            <a:pPr algn="just">
              <a:lnSpc>
                <a:spcPct val="100000"/>
              </a:lnSpc>
              <a:buFont typeface="Wingdings" panose="05000000000000000000" pitchFamily="2" charset="2"/>
              <a:buChar char="§"/>
            </a:pPr>
            <a:endParaRPr lang="es-ES" sz="2400" dirty="0">
              <a:latin typeface="Times New Roman" panose="02020603050405020304" pitchFamily="18" charset="0"/>
              <a:cs typeface="Times New Roman" panose="02020603050405020304" pitchFamily="18" charset="0"/>
            </a:endParaRPr>
          </a:p>
          <a:p>
            <a:pPr algn="just">
              <a:lnSpc>
                <a:spcPct val="100000"/>
              </a:lnSpc>
              <a:buFont typeface="Wingdings" panose="05000000000000000000" pitchFamily="2" charset="2"/>
              <a:buChar char="§"/>
            </a:pPr>
            <a:r>
              <a:rPr lang="es-ES" sz="2400" dirty="0">
                <a:latin typeface="Times New Roman" panose="02020603050405020304" pitchFamily="18" charset="0"/>
                <a:cs typeface="Times New Roman" panose="02020603050405020304" pitchFamily="18" charset="0"/>
              </a:rPr>
              <a:t>Debido al escaso número de estaciones de monitoreo y al limitado registro de información tanto de contaminantes criterio como de variables meteorológicas, se recomienda agregar nuevas estaciones por medio de un estudio de evaluación </a:t>
            </a:r>
            <a:r>
              <a:rPr lang="es-ES" sz="2400" dirty="0" err="1">
                <a:latin typeface="Times New Roman" panose="02020603050405020304" pitchFamily="18" charset="0"/>
                <a:cs typeface="Times New Roman" panose="02020603050405020304" pitchFamily="18" charset="0"/>
              </a:rPr>
              <a:t>multicriterio</a:t>
            </a:r>
            <a:r>
              <a:rPr lang="es-ES" sz="2400" dirty="0">
                <a:latin typeface="Times New Roman" panose="02020603050405020304" pitchFamily="18" charset="0"/>
                <a:cs typeface="Times New Roman" panose="02020603050405020304" pitchFamily="18" charset="0"/>
              </a:rPr>
              <a:t>, con el fin de conocer los sitios de mayor influencia y concentración de los mismos y modelar su distribución espacial.</a:t>
            </a:r>
          </a:p>
        </p:txBody>
      </p:sp>
      <p:sp>
        <p:nvSpPr>
          <p:cNvPr id="4" name="Título 1"/>
          <p:cNvSpPr txBox="1">
            <a:spLocks/>
          </p:cNvSpPr>
          <p:nvPr/>
        </p:nvSpPr>
        <p:spPr>
          <a:xfrm rot="16200000">
            <a:off x="8364407" y="3195249"/>
            <a:ext cx="6854523" cy="464025"/>
          </a:xfrm>
          <a:prstGeom prst="rect">
            <a:avLst/>
          </a:prstGeom>
        </p:spPr>
        <p:txBody>
          <a:bodyPr vert="vert"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RECOMENDACIONES</a:t>
            </a:r>
            <a:endParaRPr lang="es-ES" sz="40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9684602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1390662" y="1415775"/>
            <a:ext cx="9418320" cy="4041648"/>
          </a:xfrm>
        </p:spPr>
        <p:txBody>
          <a:bodyPr anchor="ctr">
            <a:normAutofit/>
          </a:bodyPr>
          <a:lstStyle/>
          <a:p>
            <a:pPr algn="ctr"/>
            <a:r>
              <a:rPr lang="es-419" sz="13800" spc="0" dirty="0" smtClean="0">
                <a:ln w="0">
                  <a:solidFill>
                    <a:schemeClr val="accent1"/>
                  </a:solidFill>
                </a:ln>
                <a:solidFill>
                  <a:schemeClr val="tx2"/>
                </a:solidFill>
                <a:effectLst>
                  <a:reflection blurRad="6350" stA="53000" endA="300" endPos="35500" dir="5400000" sy="-90000" algn="bl" rotWithShape="0"/>
                </a:effectLst>
              </a:rPr>
              <a:t>GRACIAS</a:t>
            </a:r>
            <a:endParaRPr lang="es-ES" sz="13800" spc="0" dirty="0">
              <a:ln w="0">
                <a:solidFill>
                  <a:schemeClr val="accent1"/>
                </a:solidFill>
              </a:ln>
              <a:solidFill>
                <a:schemeClr val="tx2"/>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9808789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nativeamericanjewelrytips.files.wordpress.com/2014/10/questionmark.jpg"/>
          <p:cNvPicPr>
            <a:picLocks noChangeAspect="1" noChangeArrowheads="1"/>
          </p:cNvPicPr>
          <p:nvPr/>
        </p:nvPicPr>
        <p:blipFill rotWithShape="1">
          <a:blip r:embed="rId2">
            <a:extLst>
              <a:ext uri="{28A0092B-C50C-407E-A947-70E740481C1C}">
                <a14:useLocalDpi xmlns:a14="http://schemas.microsoft.com/office/drawing/2010/main" val="0"/>
              </a:ext>
            </a:extLst>
          </a:blip>
          <a:srcRect t="2807" b="2862"/>
          <a:stretch/>
        </p:blipFill>
        <p:spPr bwMode="auto">
          <a:xfrm>
            <a:off x="6276516" y="-1035"/>
            <a:ext cx="5000647" cy="68555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n para hipótesis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26271" y="3504018"/>
            <a:ext cx="2171700" cy="3333750"/>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contenido 8"/>
          <p:cNvSpPr>
            <a:spLocks noGrp="1"/>
          </p:cNvSpPr>
          <p:nvPr>
            <p:ph idx="1"/>
          </p:nvPr>
        </p:nvSpPr>
        <p:spPr>
          <a:xfrm>
            <a:off x="295977" y="505009"/>
            <a:ext cx="4816936" cy="5496545"/>
          </a:xfrm>
        </p:spPr>
        <p:txBody>
          <a:bodyPr anchor="ctr">
            <a:normAutofit/>
          </a:bodyPr>
          <a:lstStyle/>
          <a:p>
            <a:pPr>
              <a:lnSpc>
                <a:spcPct val="100000"/>
              </a:lnSpc>
            </a:pPr>
            <a:r>
              <a:rPr lang="es-EC" sz="2800" dirty="0"/>
              <a:t>La concentración de ozono troposférico (O</a:t>
            </a:r>
            <a:r>
              <a:rPr lang="es-EC" sz="2800" baseline="-25000" dirty="0"/>
              <a:t>3</a:t>
            </a:r>
            <a:r>
              <a:rPr lang="es-EC" sz="2800" dirty="0"/>
              <a:t>) estimada en cualquier punto de la ciudad de Quito a partir de una regresión por mínimos cuadrados parciales (PLS), genera un menor grado de incertidumbre que los datos obtenidos de las estaciones de monitoreo continuo de la REMMAQ</a:t>
            </a:r>
            <a:r>
              <a:rPr lang="es-EC" sz="2800" dirty="0" smtClean="0"/>
              <a:t>.</a:t>
            </a:r>
            <a:endParaRPr lang="es-ES" sz="2800" dirty="0"/>
          </a:p>
        </p:txBody>
      </p:sp>
      <p:sp>
        <p:nvSpPr>
          <p:cNvPr id="7"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HIPÓTESIS</a:t>
            </a:r>
            <a:endParaRPr lang="es-ES" sz="40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239511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p:cNvSpPr>
            <a:spLocks noGrp="1"/>
          </p:cNvSpPr>
          <p:nvPr>
            <p:ph type="body" idx="1"/>
          </p:nvPr>
        </p:nvSpPr>
        <p:spPr>
          <a:xfrm>
            <a:off x="469795" y="173952"/>
            <a:ext cx="4480560" cy="396000"/>
          </a:xfrm>
        </p:spPr>
        <p:txBody>
          <a:bodyPr vert="horz" lIns="91440" tIns="45720" rIns="91440" bIns="45720" rtlCol="0" anchor="ctr">
            <a:noAutofit/>
          </a:bodyPr>
          <a:lstStyle/>
          <a:p>
            <a:pPr algn="ctr"/>
            <a:r>
              <a:rPr lang="es-419" sz="2400" b="1" dirty="0"/>
              <a:t>CONTAMINACIÓN DEL AIRE</a:t>
            </a:r>
            <a:endParaRPr lang="es-ES" sz="2400" b="1" dirty="0"/>
          </a:p>
        </p:txBody>
      </p:sp>
      <p:sp>
        <p:nvSpPr>
          <p:cNvPr id="4" name="Título 1"/>
          <p:cNvSpPr txBox="1">
            <a:spLocks/>
          </p:cNvSpPr>
          <p:nvPr/>
        </p:nvSpPr>
        <p:spPr>
          <a:xfrm rot="16200000">
            <a:off x="8107374" y="3198725"/>
            <a:ext cx="6854524" cy="464025"/>
          </a:xfrm>
          <a:prstGeom prst="rect">
            <a:avLst/>
          </a:prstGeom>
        </p:spPr>
        <p:txBody>
          <a:bodyPr vert="vert" lIns="91440" tIns="45720" rIns="91440" bIns="45720" rtlCol="0" anchor="ctr">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3600" b="1" spc="50" dirty="0" smtClean="0">
                <a:ln w="0"/>
                <a:solidFill>
                  <a:schemeClr val="bg2"/>
                </a:solidFill>
                <a:effectLst>
                  <a:innerShdw blurRad="63500" dist="50800" dir="13500000">
                    <a:srgbClr val="000000">
                      <a:alpha val="50000"/>
                    </a:srgbClr>
                  </a:innerShdw>
                </a:effectLst>
              </a:rPr>
              <a:t>FUNDAMENTACIÓN</a:t>
            </a:r>
            <a:endParaRPr lang="es-ES" sz="3600" b="1" spc="50" dirty="0">
              <a:ln w="0"/>
              <a:solidFill>
                <a:schemeClr val="bg2"/>
              </a:solidFill>
              <a:effectLst>
                <a:innerShdw blurRad="63500" dist="50800" dir="13500000">
                  <a:srgbClr val="000000">
                    <a:alpha val="50000"/>
                  </a:srgbClr>
                </a:innerShdw>
              </a:effectLst>
            </a:endParaRPr>
          </a:p>
        </p:txBody>
      </p:sp>
      <p:sp>
        <p:nvSpPr>
          <p:cNvPr id="5" name="Título 1"/>
          <p:cNvSpPr txBox="1">
            <a:spLocks/>
          </p:cNvSpPr>
          <p:nvPr/>
        </p:nvSpPr>
        <p:spPr>
          <a:xfrm rot="16200000">
            <a:off x="8571400"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3600" b="1" spc="50" dirty="0" smtClean="0">
                <a:ln w="0"/>
                <a:solidFill>
                  <a:schemeClr val="bg2"/>
                </a:solidFill>
                <a:effectLst>
                  <a:innerShdw blurRad="63500" dist="50800" dir="13500000">
                    <a:srgbClr val="000000">
                      <a:alpha val="50000"/>
                    </a:srgbClr>
                  </a:innerShdw>
                </a:effectLst>
              </a:rPr>
              <a:t>TEÓRICA</a:t>
            </a:r>
            <a:endParaRPr lang="es-ES" sz="3600" b="1" spc="50" dirty="0">
              <a:ln w="0"/>
              <a:solidFill>
                <a:schemeClr val="bg2"/>
              </a:solidFill>
              <a:effectLst>
                <a:innerShdw blurRad="63500" dist="50800" dir="13500000">
                  <a:srgbClr val="000000">
                    <a:alpha val="50000"/>
                  </a:srgbClr>
                </a:innerShdw>
              </a:effectLst>
            </a:endParaRPr>
          </a:p>
        </p:txBody>
      </p:sp>
      <p:graphicFrame>
        <p:nvGraphicFramePr>
          <p:cNvPr id="21" name="Marcador de contenido 16"/>
          <p:cNvGraphicFramePr>
            <a:graphicFrameLocks noGrp="1"/>
          </p:cNvGraphicFramePr>
          <p:nvPr>
            <p:ph sz="half" idx="2"/>
            <p:extLst>
              <p:ext uri="{D42A27DB-BD31-4B8C-83A1-F6EECF244321}">
                <p14:modId xmlns:p14="http://schemas.microsoft.com/office/powerpoint/2010/main" val="186206391"/>
              </p:ext>
            </p:extLst>
          </p:nvPr>
        </p:nvGraphicFramePr>
        <p:xfrm>
          <a:off x="51316" y="752402"/>
          <a:ext cx="4893266" cy="6005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Marcador de texto 9"/>
          <p:cNvSpPr>
            <a:spLocks noGrp="1"/>
          </p:cNvSpPr>
          <p:nvPr>
            <p:ph type="body" idx="1"/>
          </p:nvPr>
        </p:nvSpPr>
        <p:spPr>
          <a:xfrm>
            <a:off x="6301781" y="173952"/>
            <a:ext cx="4595980" cy="396000"/>
          </a:xfrm>
          <a:ln>
            <a:noFill/>
          </a:ln>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p>
            <a:pPr algn="ctr"/>
            <a:r>
              <a:rPr lang="es-419" sz="2400" b="1" dirty="0" smtClean="0"/>
              <a:t>CONTAMINANTES CRITERIO</a:t>
            </a:r>
            <a:endParaRPr lang="es-ES" sz="2400" b="1" dirty="0"/>
          </a:p>
        </p:txBody>
      </p:sp>
      <p:sp>
        <p:nvSpPr>
          <p:cNvPr id="13" name="Marcador de texto 9"/>
          <p:cNvSpPr>
            <a:spLocks noGrp="1"/>
          </p:cNvSpPr>
          <p:nvPr>
            <p:ph type="body" idx="1"/>
          </p:nvPr>
        </p:nvSpPr>
        <p:spPr>
          <a:xfrm>
            <a:off x="6011200" y="4131511"/>
            <a:ext cx="5177142" cy="396000"/>
          </a:xfrm>
          <a:ln>
            <a:noFill/>
          </a:ln>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p>
            <a:pPr algn="ctr"/>
            <a:r>
              <a:rPr lang="es-ES" sz="2400" b="1" dirty="0"/>
              <a:t>VARIABLES METEOROLÓGICAS</a:t>
            </a:r>
          </a:p>
        </p:txBody>
      </p:sp>
      <p:sp>
        <p:nvSpPr>
          <p:cNvPr id="2" name="Rectángulo redondeado 1"/>
          <p:cNvSpPr/>
          <p:nvPr/>
        </p:nvSpPr>
        <p:spPr>
          <a:xfrm>
            <a:off x="6621950" y="4777035"/>
            <a:ext cx="3688909" cy="185777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285750" lvl="0" indent="-285750" algn="just">
              <a:buFont typeface="Arial" panose="020B0604020202020204" pitchFamily="34" charset="0"/>
              <a:buChar char="•"/>
            </a:pPr>
            <a:r>
              <a:rPr lang="es-419" dirty="0">
                <a:solidFill>
                  <a:schemeClr val="tx1"/>
                </a:solidFill>
              </a:rPr>
              <a:t>Temperatura</a:t>
            </a:r>
            <a:endParaRPr lang="es-ES" dirty="0">
              <a:solidFill>
                <a:schemeClr val="tx1"/>
              </a:solidFill>
            </a:endParaRPr>
          </a:p>
          <a:p>
            <a:pPr marL="285750" lvl="0" indent="-285750" algn="just">
              <a:buFont typeface="Arial" panose="020B0604020202020204" pitchFamily="34" charset="0"/>
              <a:buChar char="•"/>
            </a:pPr>
            <a:r>
              <a:rPr lang="es-ES" dirty="0">
                <a:solidFill>
                  <a:schemeClr val="tx1"/>
                </a:solidFill>
              </a:rPr>
              <a:t>Presión barométrica</a:t>
            </a:r>
          </a:p>
          <a:p>
            <a:pPr marL="285750" lvl="0" indent="-285750" algn="just">
              <a:buFont typeface="Arial" panose="020B0604020202020204" pitchFamily="34" charset="0"/>
              <a:buChar char="•"/>
            </a:pPr>
            <a:r>
              <a:rPr lang="es-ES" dirty="0">
                <a:solidFill>
                  <a:schemeClr val="tx1"/>
                </a:solidFill>
              </a:rPr>
              <a:t>Humedad relativa</a:t>
            </a:r>
          </a:p>
          <a:p>
            <a:pPr marL="285750" lvl="0" indent="-285750" algn="just">
              <a:buFont typeface="Arial" panose="020B0604020202020204" pitchFamily="34" charset="0"/>
              <a:buChar char="•"/>
            </a:pPr>
            <a:r>
              <a:rPr lang="es-ES" dirty="0">
                <a:solidFill>
                  <a:schemeClr val="tx1"/>
                </a:solidFill>
              </a:rPr>
              <a:t>Precipitación</a:t>
            </a:r>
          </a:p>
          <a:p>
            <a:pPr marL="285750" lvl="0" indent="-285750" algn="just">
              <a:buFont typeface="Arial" panose="020B0604020202020204" pitchFamily="34" charset="0"/>
              <a:buChar char="•"/>
            </a:pPr>
            <a:r>
              <a:rPr lang="es-ES" dirty="0">
                <a:solidFill>
                  <a:schemeClr val="tx1"/>
                </a:solidFill>
              </a:rPr>
              <a:t>Radiación solar</a:t>
            </a:r>
          </a:p>
          <a:p>
            <a:pPr marL="285750" lvl="0" indent="-285750" algn="just">
              <a:buFont typeface="Arial" panose="020B0604020202020204" pitchFamily="34" charset="0"/>
              <a:buChar char="•"/>
            </a:pPr>
            <a:r>
              <a:rPr lang="es-419" dirty="0">
                <a:solidFill>
                  <a:schemeClr val="tx1"/>
                </a:solidFill>
              </a:rPr>
              <a:t>Velocidad y dirección del </a:t>
            </a:r>
            <a:r>
              <a:rPr lang="es-419" dirty="0" smtClean="0">
                <a:solidFill>
                  <a:schemeClr val="tx1"/>
                </a:solidFill>
              </a:rPr>
              <a:t>viento</a:t>
            </a:r>
            <a:endParaRPr lang="es-ES" dirty="0">
              <a:solidFill>
                <a:schemeClr val="tx1"/>
              </a:solidFill>
            </a:endParaRPr>
          </a:p>
        </p:txBody>
      </p:sp>
      <p:sp>
        <p:nvSpPr>
          <p:cNvPr id="12" name="Rectángulo redondeado 11"/>
          <p:cNvSpPr/>
          <p:nvPr/>
        </p:nvSpPr>
        <p:spPr>
          <a:xfrm>
            <a:off x="5467771" y="771649"/>
            <a:ext cx="3132000" cy="24480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r>
              <a:rPr lang="es-ES" b="1" dirty="0">
                <a:solidFill>
                  <a:schemeClr val="tx1"/>
                </a:solidFill>
              </a:rPr>
              <a:t>CONTAMINANTES </a:t>
            </a:r>
            <a:r>
              <a:rPr lang="es-ES" b="1" dirty="0" smtClean="0">
                <a:solidFill>
                  <a:schemeClr val="tx1"/>
                </a:solidFill>
              </a:rPr>
              <a:t>PRIMARIOS</a:t>
            </a:r>
          </a:p>
          <a:p>
            <a:pPr marL="285750" lvl="0" indent="-285750" algn="just">
              <a:buFont typeface="Arial" panose="020B0604020202020204" pitchFamily="34" charset="0"/>
              <a:buChar char="•"/>
            </a:pPr>
            <a:r>
              <a:rPr lang="es-MX" sz="1600" dirty="0" smtClean="0">
                <a:solidFill>
                  <a:schemeClr val="tx1"/>
                </a:solidFill>
              </a:rPr>
              <a:t>Dióxido </a:t>
            </a:r>
            <a:r>
              <a:rPr lang="es-MX" sz="1600" dirty="0">
                <a:solidFill>
                  <a:schemeClr val="tx1"/>
                </a:solidFill>
              </a:rPr>
              <a:t>de azufre (SO₂</a:t>
            </a:r>
            <a:r>
              <a:rPr lang="es-MX" sz="1600" dirty="0" smtClean="0">
                <a:solidFill>
                  <a:schemeClr val="tx1"/>
                </a:solidFill>
              </a:rPr>
              <a:t>)</a:t>
            </a:r>
          </a:p>
          <a:p>
            <a:pPr marL="285750" lvl="0" indent="-285750" algn="just">
              <a:buFont typeface="Arial" panose="020B0604020202020204" pitchFamily="34" charset="0"/>
              <a:buChar char="•"/>
            </a:pPr>
            <a:r>
              <a:rPr lang="es-MX" sz="1600" dirty="0" smtClean="0">
                <a:solidFill>
                  <a:schemeClr val="tx1"/>
                </a:solidFill>
              </a:rPr>
              <a:t>Dióxido </a:t>
            </a:r>
            <a:r>
              <a:rPr lang="es-MX" sz="1600" dirty="0">
                <a:solidFill>
                  <a:schemeClr val="tx1"/>
                </a:solidFill>
              </a:rPr>
              <a:t>de nitrógeno (NO₂</a:t>
            </a:r>
            <a:r>
              <a:rPr lang="es-MX" sz="1600" dirty="0" smtClean="0">
                <a:solidFill>
                  <a:schemeClr val="tx1"/>
                </a:solidFill>
              </a:rPr>
              <a:t>)</a:t>
            </a:r>
          </a:p>
          <a:p>
            <a:pPr marL="285750" lvl="0" indent="-285750" algn="just">
              <a:buFont typeface="Arial" panose="020B0604020202020204" pitchFamily="34" charset="0"/>
              <a:buChar char="•"/>
            </a:pPr>
            <a:r>
              <a:rPr lang="es-MX" sz="1600" dirty="0" smtClean="0">
                <a:solidFill>
                  <a:schemeClr val="tx1"/>
                </a:solidFill>
              </a:rPr>
              <a:t>Óxidos </a:t>
            </a:r>
            <a:r>
              <a:rPr lang="es-MX" sz="1600" dirty="0">
                <a:solidFill>
                  <a:schemeClr val="tx1"/>
                </a:solidFill>
              </a:rPr>
              <a:t>de nitrógeno (</a:t>
            </a:r>
            <a:r>
              <a:rPr lang="es-MX" sz="1600" dirty="0" err="1" smtClean="0">
                <a:solidFill>
                  <a:schemeClr val="tx1"/>
                </a:solidFill>
              </a:rPr>
              <a:t>NOx</a:t>
            </a:r>
            <a:r>
              <a:rPr lang="es-MX" sz="1600" dirty="0" smtClean="0">
                <a:solidFill>
                  <a:schemeClr val="tx1"/>
                </a:solidFill>
              </a:rPr>
              <a:t>)</a:t>
            </a:r>
          </a:p>
          <a:p>
            <a:pPr marL="285750" lvl="0" indent="-285750" algn="just">
              <a:buFont typeface="Arial" panose="020B0604020202020204" pitchFamily="34" charset="0"/>
              <a:buChar char="•"/>
            </a:pPr>
            <a:r>
              <a:rPr lang="es-419" sz="1600" dirty="0" smtClean="0">
                <a:solidFill>
                  <a:schemeClr val="tx1"/>
                </a:solidFill>
              </a:rPr>
              <a:t>Monóxido </a:t>
            </a:r>
            <a:r>
              <a:rPr lang="es-419" sz="1600" dirty="0">
                <a:solidFill>
                  <a:schemeClr val="tx1"/>
                </a:solidFill>
              </a:rPr>
              <a:t>de nitrógeno (</a:t>
            </a:r>
            <a:r>
              <a:rPr lang="es-419" sz="1600" dirty="0" smtClean="0">
                <a:solidFill>
                  <a:schemeClr val="tx1"/>
                </a:solidFill>
              </a:rPr>
              <a:t>NO)</a:t>
            </a:r>
          </a:p>
          <a:p>
            <a:pPr marL="285750" lvl="0" indent="-285750" algn="just">
              <a:buFont typeface="Arial" panose="020B0604020202020204" pitchFamily="34" charset="0"/>
              <a:buChar char="•"/>
            </a:pPr>
            <a:r>
              <a:rPr lang="es-MX" sz="1600" dirty="0" smtClean="0">
                <a:solidFill>
                  <a:schemeClr val="tx1"/>
                </a:solidFill>
              </a:rPr>
              <a:t>Monóxido </a:t>
            </a:r>
            <a:r>
              <a:rPr lang="es-MX" sz="1600" dirty="0">
                <a:solidFill>
                  <a:schemeClr val="tx1"/>
                </a:solidFill>
              </a:rPr>
              <a:t>de carbono (</a:t>
            </a:r>
            <a:r>
              <a:rPr lang="es-MX" sz="1600" dirty="0" smtClean="0">
                <a:solidFill>
                  <a:schemeClr val="tx1"/>
                </a:solidFill>
              </a:rPr>
              <a:t>CO)</a:t>
            </a:r>
          </a:p>
          <a:p>
            <a:pPr marL="285750" lvl="0" indent="-285750" algn="just">
              <a:buFont typeface="Arial" panose="020B0604020202020204" pitchFamily="34" charset="0"/>
              <a:buChar char="•"/>
            </a:pPr>
            <a:r>
              <a:rPr lang="es-MX" sz="1600" dirty="0" smtClean="0">
                <a:solidFill>
                  <a:schemeClr val="tx1"/>
                </a:solidFill>
              </a:rPr>
              <a:t>Material </a:t>
            </a:r>
            <a:r>
              <a:rPr lang="es-MX" sz="1600" dirty="0" err="1">
                <a:solidFill>
                  <a:schemeClr val="tx1"/>
                </a:solidFill>
              </a:rPr>
              <a:t>particulado</a:t>
            </a:r>
            <a:r>
              <a:rPr lang="es-MX" sz="1600" dirty="0">
                <a:solidFill>
                  <a:schemeClr val="tx1"/>
                </a:solidFill>
              </a:rPr>
              <a:t> (PM2,5 y PM10)</a:t>
            </a:r>
            <a:endParaRPr lang="es-ES" sz="1600" dirty="0">
              <a:solidFill>
                <a:schemeClr val="tx1"/>
              </a:solidFill>
            </a:endParaRPr>
          </a:p>
        </p:txBody>
      </p:sp>
      <p:sp>
        <p:nvSpPr>
          <p:cNvPr id="14" name="Rectángulo redondeado 13"/>
          <p:cNvSpPr/>
          <p:nvPr/>
        </p:nvSpPr>
        <p:spPr>
          <a:xfrm>
            <a:off x="8763197" y="2549988"/>
            <a:ext cx="2376000" cy="13320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lvl="0" algn="ctr"/>
            <a:r>
              <a:rPr lang="es-ES" b="1" dirty="0">
                <a:solidFill>
                  <a:schemeClr val="tx1"/>
                </a:solidFill>
              </a:rPr>
              <a:t>CONTAMINANTES </a:t>
            </a:r>
            <a:r>
              <a:rPr lang="es-ES" b="1" dirty="0" smtClean="0">
                <a:solidFill>
                  <a:schemeClr val="tx1"/>
                </a:solidFill>
              </a:rPr>
              <a:t>SECUNDARIOS</a:t>
            </a:r>
          </a:p>
          <a:p>
            <a:pPr marL="285750" lvl="0" indent="-285750">
              <a:buFont typeface="Arial" panose="020B0604020202020204" pitchFamily="34" charset="0"/>
              <a:buChar char="•"/>
            </a:pPr>
            <a:r>
              <a:rPr lang="es-MX" sz="1600" dirty="0">
                <a:solidFill>
                  <a:schemeClr val="tx1"/>
                </a:solidFill>
              </a:rPr>
              <a:t>Ozono (O₃)</a:t>
            </a:r>
            <a:endParaRPr lang="es-ES" sz="1600" dirty="0">
              <a:solidFill>
                <a:schemeClr val="tx1"/>
              </a:solidFill>
            </a:endParaRPr>
          </a:p>
          <a:p>
            <a:pPr marL="285750" lvl="0" indent="-285750">
              <a:buFont typeface="Arial" panose="020B0604020202020204" pitchFamily="34" charset="0"/>
              <a:buChar char="•"/>
            </a:pPr>
            <a:r>
              <a:rPr lang="es-MX" sz="1600" dirty="0">
                <a:solidFill>
                  <a:schemeClr val="tx1"/>
                </a:solidFill>
              </a:rPr>
              <a:t>Lluvia ácida</a:t>
            </a:r>
            <a:endParaRPr lang="es-ES" sz="1600" dirty="0">
              <a:solidFill>
                <a:schemeClr val="tx1"/>
              </a:solidFill>
            </a:endParaRPr>
          </a:p>
        </p:txBody>
      </p:sp>
      <p:sp>
        <p:nvSpPr>
          <p:cNvPr id="8" name="Flecha doblada 7"/>
          <p:cNvSpPr/>
          <p:nvPr/>
        </p:nvSpPr>
        <p:spPr>
          <a:xfrm rot="5400000">
            <a:off x="8660182" y="1166075"/>
            <a:ext cx="1339371" cy="1133341"/>
          </a:xfrm>
          <a:prstGeom prst="bentArrow">
            <a:avLst>
              <a:gd name="adj1" fmla="val 28409"/>
              <a:gd name="adj2" fmla="val 28977"/>
              <a:gd name="adj3" fmla="val 27273"/>
              <a:gd name="adj4" fmla="val 56250"/>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20797420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603527" y="253341"/>
            <a:ext cx="4480560" cy="540000"/>
          </a:xfrm>
        </p:spPr>
        <p:txBody>
          <a:bodyPr vert="horz" lIns="91440" tIns="45720" rIns="91440" bIns="45720" rtlCol="0" anchor="ctr">
            <a:normAutofit/>
          </a:bodyPr>
          <a:lstStyle/>
          <a:p>
            <a:pPr algn="ctr"/>
            <a:r>
              <a:rPr lang="es-419" sz="2400" b="1" dirty="0"/>
              <a:t>SENSORES REMOTOS</a:t>
            </a:r>
            <a:endParaRPr lang="es-ES" sz="2400" b="1" dirty="0"/>
          </a:p>
        </p:txBody>
      </p:sp>
      <p:sp>
        <p:nvSpPr>
          <p:cNvPr id="5" name="Marcador de texto 4"/>
          <p:cNvSpPr>
            <a:spLocks noGrp="1"/>
          </p:cNvSpPr>
          <p:nvPr>
            <p:ph type="body" sz="quarter" idx="3"/>
          </p:nvPr>
        </p:nvSpPr>
        <p:spPr>
          <a:xfrm>
            <a:off x="6255904" y="253341"/>
            <a:ext cx="4480560" cy="540000"/>
          </a:xfrm>
        </p:spPr>
        <p:txBody>
          <a:bodyPr vert="horz" lIns="91440" tIns="45720" rIns="91440" bIns="45720" rtlCol="0" anchor="ctr">
            <a:normAutofit/>
          </a:bodyPr>
          <a:lstStyle/>
          <a:p>
            <a:pPr algn="ctr"/>
            <a:r>
              <a:rPr lang="es-419" sz="2400" b="1" dirty="0"/>
              <a:t>ÍNDICES AMBIENTALES</a:t>
            </a:r>
            <a:endParaRPr lang="es-ES" sz="2400" b="1" dirty="0"/>
          </a:p>
        </p:txBody>
      </p:sp>
      <p:graphicFrame>
        <p:nvGraphicFramePr>
          <p:cNvPr id="10" name="Marcador de contenido 9"/>
          <p:cNvGraphicFramePr>
            <a:graphicFrameLocks noGrp="1"/>
          </p:cNvGraphicFramePr>
          <p:nvPr>
            <p:ph sz="quarter" idx="4"/>
            <p:extLst>
              <p:ext uri="{D42A27DB-BD31-4B8C-83A1-F6EECF244321}">
                <p14:modId xmlns:p14="http://schemas.microsoft.com/office/powerpoint/2010/main" val="3067112977"/>
              </p:ext>
            </p:extLst>
          </p:nvPr>
        </p:nvGraphicFramePr>
        <p:xfrm>
          <a:off x="6311213" y="1012824"/>
          <a:ext cx="4888035" cy="54723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ítulo 1"/>
          <p:cNvSpPr txBox="1">
            <a:spLocks/>
          </p:cNvSpPr>
          <p:nvPr/>
        </p:nvSpPr>
        <p:spPr>
          <a:xfrm rot="16200000">
            <a:off x="8107374" y="3198725"/>
            <a:ext cx="6854524" cy="464025"/>
          </a:xfrm>
          <a:prstGeom prst="rect">
            <a:avLst/>
          </a:prstGeom>
        </p:spPr>
        <p:txBody>
          <a:bodyPr vert="vert" lIns="91440" tIns="45720" rIns="91440" bIns="45720" rtlCol="0" anchor="ctr">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3600" b="1" spc="50" dirty="0" smtClean="0">
                <a:ln w="0"/>
                <a:solidFill>
                  <a:schemeClr val="bg2"/>
                </a:solidFill>
                <a:effectLst>
                  <a:innerShdw blurRad="63500" dist="50800" dir="13500000">
                    <a:srgbClr val="000000">
                      <a:alpha val="50000"/>
                    </a:srgbClr>
                  </a:innerShdw>
                </a:effectLst>
              </a:rPr>
              <a:t>FUNDAMENTACIÓN</a:t>
            </a:r>
            <a:endParaRPr lang="es-ES" sz="3600" b="1" spc="50" dirty="0">
              <a:ln w="0"/>
              <a:solidFill>
                <a:schemeClr val="bg2"/>
              </a:solidFill>
              <a:effectLst>
                <a:innerShdw blurRad="63500" dist="50800" dir="13500000">
                  <a:srgbClr val="000000">
                    <a:alpha val="50000"/>
                  </a:srgbClr>
                </a:innerShdw>
              </a:effectLst>
            </a:endParaRPr>
          </a:p>
        </p:txBody>
      </p:sp>
      <p:sp>
        <p:nvSpPr>
          <p:cNvPr id="8" name="Título 1"/>
          <p:cNvSpPr txBox="1">
            <a:spLocks/>
          </p:cNvSpPr>
          <p:nvPr/>
        </p:nvSpPr>
        <p:spPr>
          <a:xfrm rot="16200000">
            <a:off x="8571400"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3600" b="1" spc="50" dirty="0" smtClean="0">
                <a:ln w="0"/>
                <a:solidFill>
                  <a:schemeClr val="bg2"/>
                </a:solidFill>
                <a:effectLst>
                  <a:innerShdw blurRad="63500" dist="50800" dir="13500000">
                    <a:srgbClr val="000000">
                      <a:alpha val="50000"/>
                    </a:srgbClr>
                  </a:innerShdw>
                </a:effectLst>
              </a:rPr>
              <a:t>TEÓRICA</a:t>
            </a:r>
            <a:endParaRPr lang="es-ES" sz="3600" b="1" spc="50" dirty="0">
              <a:ln w="0"/>
              <a:solidFill>
                <a:schemeClr val="bg2"/>
              </a:solidFill>
              <a:effectLst>
                <a:innerShdw blurRad="63500" dist="50800" dir="13500000">
                  <a:srgbClr val="000000">
                    <a:alpha val="50000"/>
                  </a:srgbClr>
                </a:innerShdw>
              </a:effectLst>
            </a:endParaRPr>
          </a:p>
        </p:txBody>
      </p:sp>
      <p:pic>
        <p:nvPicPr>
          <p:cNvPr id="9" name="Picture 2" descr="Imagen relacionada"/>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225590" y="1002449"/>
            <a:ext cx="5339382" cy="5273633"/>
          </a:xfrm>
          <a:prstGeom prst="rect">
            <a:avLst/>
          </a:prstGeom>
          <a:noFill/>
          <a:extLst>
            <a:ext uri="{909E8E84-426E-40DD-AFC4-6F175D3DCCD1}">
              <a14:hiddenFill xmlns:a14="http://schemas.microsoft.com/office/drawing/2010/main">
                <a:solidFill>
                  <a:srgbClr val="FFFFFF"/>
                </a:solidFill>
              </a14:hiddenFill>
            </a:ext>
          </a:extLst>
        </p:spPr>
      </p:pic>
      <p:sp>
        <p:nvSpPr>
          <p:cNvPr id="11" name="Abrir llave 10"/>
          <p:cNvSpPr/>
          <p:nvPr/>
        </p:nvSpPr>
        <p:spPr>
          <a:xfrm>
            <a:off x="5867962" y="906372"/>
            <a:ext cx="456075" cy="5652000"/>
          </a:xfrm>
          <a:prstGeom prst="leftBrace">
            <a:avLst/>
          </a:prstGeom>
          <a:ln>
            <a:solidFill>
              <a:schemeClr val="accent5"/>
            </a:solidFill>
          </a:ln>
          <a:effectLst/>
          <a:scene3d>
            <a:camera prst="orthographicFront">
              <a:rot lat="0" lon="0" rev="0"/>
            </a:camera>
            <a:lightRig rig="brightRoom" dir="tl"/>
          </a:scene3d>
          <a:sp3d contourW="9525" prstMaterial="flat">
            <a:contourClr>
              <a:schemeClr val="accent5">
                <a:shade val="35000"/>
                <a:satMod val="130000"/>
              </a:schemeClr>
            </a:contourClr>
          </a:sp3d>
        </p:spPr>
        <p:style>
          <a:lnRef idx="3">
            <a:schemeClr val="accent5"/>
          </a:lnRef>
          <a:fillRef idx="0">
            <a:schemeClr val="accent5"/>
          </a:fillRef>
          <a:effectRef idx="2">
            <a:schemeClr val="accent5"/>
          </a:effectRef>
          <a:fontRef idx="minor">
            <a:schemeClr val="tx1"/>
          </a:fontRef>
        </p:style>
        <p:txBody>
          <a:bodyPr rtlCol="0" anchor="ctr"/>
          <a:lstStyle/>
          <a:p>
            <a:pPr algn="ctr"/>
            <a:endParaRPr lang="es-ES" sz="2400"/>
          </a:p>
        </p:txBody>
      </p:sp>
      <p:sp>
        <p:nvSpPr>
          <p:cNvPr id="12" name="CuadroTexto 11"/>
          <p:cNvSpPr txBox="1"/>
          <p:nvPr/>
        </p:nvSpPr>
        <p:spPr>
          <a:xfrm>
            <a:off x="275460" y="6373706"/>
            <a:ext cx="5239641" cy="369332"/>
          </a:xfrm>
          <a:prstGeom prst="rect">
            <a:avLst/>
          </a:prstGeom>
          <a:noFill/>
        </p:spPr>
        <p:txBody>
          <a:bodyPr wrap="square" rtlCol="0">
            <a:spAutoFit/>
          </a:bodyPr>
          <a:lstStyle/>
          <a:p>
            <a:pPr algn="ctr"/>
            <a:r>
              <a:rPr lang="es-419" b="1" dirty="0" smtClean="0">
                <a:latin typeface="+mj-lt"/>
              </a:rPr>
              <a:t>Figura 2</a:t>
            </a:r>
            <a:r>
              <a:rPr lang="es-419" dirty="0" smtClean="0">
                <a:latin typeface="+mj-lt"/>
              </a:rPr>
              <a:t>. Aplicaciones de los sensores remotos</a:t>
            </a:r>
            <a:endParaRPr lang="es-ES" dirty="0">
              <a:latin typeface="+mj-lt"/>
            </a:endParaRPr>
          </a:p>
        </p:txBody>
      </p:sp>
    </p:spTree>
    <p:extLst>
      <p:ext uri="{BB962C8B-B14F-4D97-AF65-F5344CB8AC3E}">
        <p14:creationId xmlns:p14="http://schemas.microsoft.com/office/powerpoint/2010/main" val="13593190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rot="16200000">
            <a:off x="8107374" y="3198725"/>
            <a:ext cx="6854524" cy="464025"/>
          </a:xfrm>
          <a:prstGeom prst="rect">
            <a:avLst/>
          </a:prstGeom>
        </p:spPr>
        <p:txBody>
          <a:bodyPr vert="vert" lIns="91440" tIns="45720" rIns="91440" bIns="45720" rtlCol="0" anchor="ctr">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3600" b="1" spc="50" dirty="0" smtClean="0">
                <a:ln w="0"/>
                <a:solidFill>
                  <a:schemeClr val="bg2"/>
                </a:solidFill>
                <a:effectLst>
                  <a:innerShdw blurRad="63500" dist="50800" dir="13500000">
                    <a:srgbClr val="000000">
                      <a:alpha val="50000"/>
                    </a:srgbClr>
                  </a:innerShdw>
                </a:effectLst>
              </a:rPr>
              <a:t>FUNDAMENTACIÓN</a:t>
            </a:r>
            <a:endParaRPr lang="es-ES" sz="3600" b="1" spc="50" dirty="0">
              <a:ln w="0"/>
              <a:solidFill>
                <a:schemeClr val="bg2"/>
              </a:solidFill>
              <a:effectLst>
                <a:innerShdw blurRad="63500" dist="50800" dir="13500000">
                  <a:srgbClr val="000000">
                    <a:alpha val="50000"/>
                  </a:srgbClr>
                </a:innerShdw>
              </a:effectLst>
            </a:endParaRPr>
          </a:p>
        </p:txBody>
      </p:sp>
      <p:sp>
        <p:nvSpPr>
          <p:cNvPr id="8" name="Título 1"/>
          <p:cNvSpPr txBox="1">
            <a:spLocks/>
          </p:cNvSpPr>
          <p:nvPr/>
        </p:nvSpPr>
        <p:spPr>
          <a:xfrm rot="16200000">
            <a:off x="8571400"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3600" b="1" spc="50" dirty="0" smtClean="0">
                <a:ln w="0"/>
                <a:solidFill>
                  <a:schemeClr val="bg2"/>
                </a:solidFill>
                <a:effectLst>
                  <a:innerShdw blurRad="63500" dist="50800" dir="13500000">
                    <a:srgbClr val="000000">
                      <a:alpha val="50000"/>
                    </a:srgbClr>
                  </a:innerShdw>
                </a:effectLst>
              </a:rPr>
              <a:t>TEÓRICA</a:t>
            </a:r>
            <a:endParaRPr lang="es-ES" sz="3600" b="1" spc="50" dirty="0">
              <a:ln w="0"/>
              <a:solidFill>
                <a:schemeClr val="bg2"/>
              </a:solidFill>
              <a:effectLst>
                <a:innerShdw blurRad="63500" dist="50800" dir="13500000">
                  <a:srgbClr val="000000">
                    <a:alpha val="50000"/>
                  </a:srgbClr>
                </a:innerShdw>
              </a:effectLst>
            </a:endParaRPr>
          </a:p>
        </p:txBody>
      </p:sp>
      <p:sp>
        <p:nvSpPr>
          <p:cNvPr id="12" name="Marcador de texto 2"/>
          <p:cNvSpPr>
            <a:spLocks noGrp="1"/>
          </p:cNvSpPr>
          <p:nvPr>
            <p:ph type="title"/>
          </p:nvPr>
        </p:nvSpPr>
        <p:spPr>
          <a:xfrm>
            <a:off x="0" y="180232"/>
            <a:ext cx="6167438" cy="540000"/>
          </a:xfrm>
        </p:spPr>
        <p:txBody>
          <a:bodyPr vert="horz" lIns="91440" tIns="45720" rIns="91440" bIns="45720" rtlCol="0" anchor="ctr">
            <a:normAutofit/>
          </a:bodyPr>
          <a:lstStyle/>
          <a:p>
            <a:pPr algn="ctr"/>
            <a:r>
              <a:rPr lang="es-419" sz="2400" b="1" dirty="0" smtClean="0">
                <a:solidFill>
                  <a:schemeClr val="tx2"/>
                </a:solidFill>
              </a:rPr>
              <a:t>MÍNIMOS CUADRADOS PARCIALES (PLS)</a:t>
            </a:r>
            <a:endParaRPr lang="es-ES" sz="2400" b="1" dirty="0">
              <a:solidFill>
                <a:schemeClr val="tx2"/>
              </a:solidFill>
            </a:endParaRPr>
          </a:p>
        </p:txBody>
      </p:sp>
      <mc:AlternateContent xmlns:mc="http://schemas.openxmlformats.org/markup-compatibility/2006">
        <mc:Choice xmlns:a14="http://schemas.microsoft.com/office/drawing/2010/main" Requires="a14">
          <p:graphicFrame>
            <p:nvGraphicFramePr>
              <p:cNvPr id="10" name="Marcador de contenido 9"/>
              <p:cNvGraphicFramePr>
                <a:graphicFrameLocks noGrp="1"/>
              </p:cNvGraphicFramePr>
              <p:nvPr>
                <p:ph sz="half" idx="2"/>
                <p:extLst>
                  <p:ext uri="{D42A27DB-BD31-4B8C-83A1-F6EECF244321}">
                    <p14:modId xmlns:p14="http://schemas.microsoft.com/office/powerpoint/2010/main" val="516625603"/>
                  </p:ext>
                </p:extLst>
              </p:nvPr>
            </p:nvGraphicFramePr>
            <p:xfrm>
              <a:off x="163533" y="4494726"/>
              <a:ext cx="10944000" cy="1865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p:graphicFrame>
            <p:nvGraphicFramePr>
              <p:cNvPr id="10" name="Marcador de contenido 9"/>
              <p:cNvGraphicFramePr>
                <a:graphicFrameLocks noGrp="1"/>
              </p:cNvGraphicFramePr>
              <p:nvPr>
                <p:ph sz="half" idx="2"/>
                <p:extLst>
                  <p:ext uri="{D42A27DB-BD31-4B8C-83A1-F6EECF244321}">
                    <p14:modId xmlns:p14="http://schemas.microsoft.com/office/powerpoint/2010/main" val="516625603"/>
                  </p:ext>
                </p:extLst>
              </p:nvPr>
            </p:nvGraphicFramePr>
            <p:xfrm>
              <a:off x="163533" y="4494726"/>
              <a:ext cx="10944000" cy="1865920"/>
            </p:xfrm>
            <a:graphic>
              <a:graphicData uri="http://schemas.openxmlformats.org/drawingml/2006/diagram">
                <dgm:relIds xmlns:dgm="http://schemas.openxmlformats.org/drawingml/2006/diagram" xmlns:r="http://schemas.openxmlformats.org/officeDocument/2006/relationships" r:dm="rId7" r:lo="rId3" r:qs="rId4" r:cs="rId5"/>
              </a:graphicData>
            </a:graphic>
          </p:graphicFrame>
        </mc:Fallback>
      </mc:AlternateContent>
      <p:grpSp>
        <p:nvGrpSpPr>
          <p:cNvPr id="16" name="Grupo 15"/>
          <p:cNvGrpSpPr/>
          <p:nvPr/>
        </p:nvGrpSpPr>
        <p:grpSpPr>
          <a:xfrm>
            <a:off x="679718" y="1134124"/>
            <a:ext cx="4387650" cy="2616078"/>
            <a:chOff x="4612515" y="1142357"/>
            <a:chExt cx="4014909" cy="2616078"/>
          </a:xfrm>
        </p:grpSpPr>
        <p:sp>
          <p:nvSpPr>
            <p:cNvPr id="17" name="Forma libre 16"/>
            <p:cNvSpPr/>
            <p:nvPr/>
          </p:nvSpPr>
          <p:spPr>
            <a:xfrm>
              <a:off x="4874169" y="1142357"/>
              <a:ext cx="3491600" cy="345008"/>
            </a:xfrm>
            <a:custGeom>
              <a:avLst/>
              <a:gdLst>
                <a:gd name="connsiteX0" fmla="*/ 0 w 3491600"/>
                <a:gd name="connsiteY0" fmla="*/ 0 h 345008"/>
                <a:gd name="connsiteX1" fmla="*/ 3491600 w 3491600"/>
                <a:gd name="connsiteY1" fmla="*/ 0 h 345008"/>
                <a:gd name="connsiteX2" fmla="*/ 3491600 w 3491600"/>
                <a:gd name="connsiteY2" fmla="*/ 345008 h 345008"/>
                <a:gd name="connsiteX3" fmla="*/ 0 w 3491600"/>
                <a:gd name="connsiteY3" fmla="*/ 345008 h 345008"/>
                <a:gd name="connsiteX4" fmla="*/ 0 w 3491600"/>
                <a:gd name="connsiteY4" fmla="*/ 0 h 34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1600" h="345008">
                  <a:moveTo>
                    <a:pt x="0" y="0"/>
                  </a:moveTo>
                  <a:lnTo>
                    <a:pt x="3491600" y="0"/>
                  </a:lnTo>
                  <a:lnTo>
                    <a:pt x="3491600" y="345008"/>
                  </a:lnTo>
                  <a:lnTo>
                    <a:pt x="0" y="3450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ctr" anchorCtr="0">
              <a:noAutofit/>
            </a:bodyPr>
            <a:lstStyle/>
            <a:p>
              <a:pPr lvl="0" algn="ctr" defTabSz="800100">
                <a:lnSpc>
                  <a:spcPct val="90000"/>
                </a:lnSpc>
                <a:spcBef>
                  <a:spcPct val="0"/>
                </a:spcBef>
                <a:spcAft>
                  <a:spcPct val="35000"/>
                </a:spcAft>
              </a:pPr>
              <a:r>
                <a:rPr lang="es-EC" sz="1800" kern="1200" dirty="0" smtClean="0"/>
                <a:t>X es una matriz “baja” y “gruesa”</a:t>
              </a:r>
              <a:endParaRPr lang="es-ES" sz="1800" kern="1200" dirty="0"/>
            </a:p>
          </p:txBody>
        </p:sp>
        <p:sp>
          <p:nvSpPr>
            <p:cNvPr id="18" name="Rectángulo 17"/>
            <p:cNvSpPr/>
            <p:nvPr/>
          </p:nvSpPr>
          <p:spPr>
            <a:xfrm>
              <a:off x="4612515" y="1588769"/>
              <a:ext cx="4014909" cy="2169666"/>
            </a:xfrm>
            <a:prstGeom prst="rect">
              <a:avLst/>
            </a:prstGeom>
            <a:blipFill rotWithShape="1">
              <a:blip r:embed="rId8"/>
              <a:stretch>
                <a:fillRect/>
              </a:stretch>
            </a:blipFill>
            <a:ln>
              <a:solidFill>
                <a:schemeClr val="tx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mc:AlternateContent xmlns:mc="http://schemas.openxmlformats.org/markup-compatibility/2006">
        <mc:Choice xmlns:a14="http://schemas.microsoft.com/office/drawing/2010/main" Requires="a14">
          <p:sp>
            <p:nvSpPr>
              <p:cNvPr id="23" name="Rectángulo 22"/>
              <p:cNvSpPr/>
              <p:nvPr/>
            </p:nvSpPr>
            <p:spPr>
              <a:xfrm>
                <a:off x="5748950" y="2105561"/>
                <a:ext cx="5139621" cy="1323439"/>
              </a:xfrm>
              <a:prstGeom prst="rect">
                <a:avLst/>
              </a:prstGeom>
            </p:spPr>
            <p:txBody>
              <a:bodyPr wrap="square">
                <a:spAutoFit/>
              </a:bodyPr>
              <a:lstStyle/>
              <a:p>
                <a14:m>
                  <m:oMath xmlns:m="http://schemas.openxmlformats.org/officeDocument/2006/math">
                    <m:r>
                      <a:rPr lang="es-419" sz="2000" b="0" i="1" dirty="0" smtClean="0">
                        <a:latin typeface="Cambria Math" panose="02040503050406030204" pitchFamily="18" charset="0"/>
                      </a:rPr>
                      <m:t>𝑋</m:t>
                    </m:r>
                  </m:oMath>
                </a14:m>
                <a:r>
                  <a:rPr lang="es-ES" sz="2000" dirty="0" smtClean="0"/>
                  <a:t> = matriz </a:t>
                </a:r>
                <a:r>
                  <a:rPr lang="es-ES" sz="2000" dirty="0"/>
                  <a:t>de predicción</a:t>
                </a:r>
              </a:p>
              <a:p>
                <a14:m>
                  <m:oMath xmlns:m="http://schemas.openxmlformats.org/officeDocument/2006/math">
                    <m:r>
                      <a:rPr lang="es-419" sz="2000" b="0" i="1" dirty="0" smtClean="0">
                        <a:latin typeface="Cambria Math" panose="02040503050406030204" pitchFamily="18" charset="0"/>
                      </a:rPr>
                      <m:t>𝑦</m:t>
                    </m:r>
                  </m:oMath>
                </a14:m>
                <a:r>
                  <a:rPr lang="es-ES" sz="2000" dirty="0"/>
                  <a:t> = </a:t>
                </a:r>
                <a:r>
                  <a:rPr lang="es-ES" sz="2000" dirty="0" smtClean="0"/>
                  <a:t>variable dependiente</a:t>
                </a:r>
                <a:endParaRPr lang="es-ES" sz="2000" dirty="0"/>
              </a:p>
              <a:p>
                <a14:m>
                  <m:oMath xmlns:m="http://schemas.openxmlformats.org/officeDocument/2006/math">
                    <m:r>
                      <a:rPr lang="es-ES" sz="2000" i="1" dirty="0" smtClean="0">
                        <a:latin typeface="Cambria Math" panose="02040503050406030204" pitchFamily="18" charset="0"/>
                        <a:ea typeface="Cambria Math" panose="02040503050406030204" pitchFamily="18" charset="0"/>
                      </a:rPr>
                      <m:t>𝛽</m:t>
                    </m:r>
                  </m:oMath>
                </a14:m>
                <a:r>
                  <a:rPr lang="es-ES" sz="2000" dirty="0" smtClean="0"/>
                  <a:t> </a:t>
                </a:r>
                <a:r>
                  <a:rPr lang="es-ES" sz="2000" dirty="0"/>
                  <a:t>= </a:t>
                </a:r>
                <a:r>
                  <a:rPr lang="es-ES" sz="2000" dirty="0" smtClean="0"/>
                  <a:t>vector solución (coeficientes de regresión)</a:t>
                </a:r>
                <a:endParaRPr lang="es-ES" sz="2000" dirty="0"/>
              </a:p>
              <a:p>
                <a14:m>
                  <m:oMath xmlns:m="http://schemas.openxmlformats.org/officeDocument/2006/math">
                    <m:r>
                      <a:rPr lang="es-419" sz="2000" b="0" i="1" smtClean="0">
                        <a:latin typeface="Cambria Math" panose="02040503050406030204" pitchFamily="18" charset="0"/>
                      </a:rPr>
                      <m:t>𝑒</m:t>
                    </m:r>
                    <m:r>
                      <a:rPr lang="es-419" sz="2000" b="0" i="1" smtClean="0">
                        <a:latin typeface="Cambria Math" panose="02040503050406030204" pitchFamily="18" charset="0"/>
                      </a:rPr>
                      <m:t> </m:t>
                    </m:r>
                  </m:oMath>
                </a14:m>
                <a:r>
                  <a:rPr lang="es-ES" sz="2000" dirty="0" smtClean="0"/>
                  <a:t>= vector de error o residual</a:t>
                </a:r>
                <a:endParaRPr lang="es-ES" sz="2000" dirty="0"/>
              </a:p>
            </p:txBody>
          </p:sp>
        </mc:Choice>
        <mc:Fallback>
          <p:sp>
            <p:nvSpPr>
              <p:cNvPr id="23" name="Rectángulo 22"/>
              <p:cNvSpPr>
                <a:spLocks noRot="1" noChangeAspect="1" noMove="1" noResize="1" noEditPoints="1" noAdjustHandles="1" noChangeArrowheads="1" noChangeShapeType="1" noTextEdit="1"/>
              </p:cNvSpPr>
              <p:nvPr/>
            </p:nvSpPr>
            <p:spPr>
              <a:xfrm>
                <a:off x="5748950" y="2105561"/>
                <a:ext cx="5139621" cy="1323439"/>
              </a:xfrm>
              <a:prstGeom prst="rect">
                <a:avLst/>
              </a:prstGeom>
              <a:blipFill rotWithShape="0">
                <a:blip r:embed="rId9"/>
                <a:stretch>
                  <a:fillRect l="-474" t="-2294" b="-6881"/>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2" name="Rectángulo 1"/>
              <p:cNvSpPr/>
              <p:nvPr/>
            </p:nvSpPr>
            <p:spPr>
              <a:xfrm>
                <a:off x="3622029" y="2399166"/>
                <a:ext cx="216000" cy="369332"/>
              </a:xfrm>
              <a:prstGeom prst="rect">
                <a:avLst/>
              </a:prstGeom>
              <a:solidFill>
                <a:schemeClr val="bg1"/>
              </a:solidFill>
              <a:ln>
                <a:noFill/>
              </a:ln>
            </p:spPr>
            <p:txBody>
              <a:bodyPr wrap="square" anchor="ctr">
                <a:spAutoFit/>
              </a:bodyPr>
              <a:lstStyle/>
              <a:p>
                <a:pPr/>
                <a14:m>
                  <m:oMathPara xmlns:m="http://schemas.openxmlformats.org/officeDocument/2006/math">
                    <m:oMathParaPr>
                      <m:jc m:val="left"/>
                    </m:oMathParaPr>
                    <m:oMath xmlns:m="http://schemas.openxmlformats.org/officeDocument/2006/math">
                      <m:r>
                        <a:rPr lang="es-ES" b="1" i="0" dirty="0">
                          <a:latin typeface="Cambria Math" panose="02040503050406030204" pitchFamily="18" charset="0"/>
                          <a:ea typeface="Cambria Math" panose="02040503050406030204" pitchFamily="18" charset="0"/>
                        </a:rPr>
                        <m:t>𝛃</m:t>
                      </m:r>
                    </m:oMath>
                  </m:oMathPara>
                </a14:m>
                <a:endParaRPr lang="es-ES" b="1" dirty="0"/>
              </a:p>
            </p:txBody>
          </p:sp>
        </mc:Choice>
        <mc:Fallback>
          <p:sp>
            <p:nvSpPr>
              <p:cNvPr id="2" name="Rectángulo 1"/>
              <p:cNvSpPr>
                <a:spLocks noRot="1" noChangeAspect="1" noMove="1" noResize="1" noEditPoints="1" noAdjustHandles="1" noChangeArrowheads="1" noChangeShapeType="1" noTextEdit="1"/>
              </p:cNvSpPr>
              <p:nvPr/>
            </p:nvSpPr>
            <p:spPr>
              <a:xfrm>
                <a:off x="3622029" y="2399166"/>
                <a:ext cx="216000" cy="369332"/>
              </a:xfrm>
              <a:prstGeom prst="rect">
                <a:avLst/>
              </a:prstGeom>
              <a:blipFill rotWithShape="0">
                <a:blip r:embed="rId10"/>
                <a:stretch>
                  <a:fillRect l="-8333" r="-55556" b="-15000"/>
                </a:stretch>
              </a:blipFill>
              <a:ln>
                <a:noFill/>
              </a:ln>
            </p:spPr>
            <p:txBody>
              <a:bodyPr/>
              <a:lstStyle/>
              <a:p>
                <a:r>
                  <a:rPr lang="es-ES">
                    <a:noFill/>
                  </a:rPr>
                  <a:t> </a:t>
                </a:r>
              </a:p>
            </p:txBody>
          </p:sp>
        </mc:Fallback>
      </mc:AlternateContent>
    </p:spTree>
    <p:extLst>
      <p:ext uri="{BB962C8B-B14F-4D97-AF65-F5344CB8AC3E}">
        <p14:creationId xmlns:p14="http://schemas.microsoft.com/office/powerpoint/2010/main" val="3042879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Marcador de contenido 7"/>
          <p:cNvGraphicFramePr>
            <a:graphicFrameLocks noGrp="1"/>
          </p:cNvGraphicFramePr>
          <p:nvPr>
            <p:ph idx="1"/>
            <p:extLst>
              <p:ext uri="{D42A27DB-BD31-4B8C-83A1-F6EECF244321}">
                <p14:modId xmlns:p14="http://schemas.microsoft.com/office/powerpoint/2010/main" val="2482058269"/>
              </p:ext>
            </p:extLst>
          </p:nvPr>
        </p:nvGraphicFramePr>
        <p:xfrm>
          <a:off x="0" y="0"/>
          <a:ext cx="11281893"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ítulo 1"/>
          <p:cNvSpPr txBox="1">
            <a:spLocks/>
          </p:cNvSpPr>
          <p:nvPr/>
        </p:nvSpPr>
        <p:spPr>
          <a:xfrm rot="16200000">
            <a:off x="8364407" y="3195249"/>
            <a:ext cx="6854523" cy="464025"/>
          </a:xfrm>
          <a:prstGeom prst="rect">
            <a:avLst/>
          </a:prstGeom>
        </p:spPr>
        <p:txBody>
          <a:bodyPr vert="vert" lIns="91440" tIns="45720" rIns="91440" bIns="45720" rtlCol="0" anchor="ctr">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es-419" sz="4000" b="1" spc="50" dirty="0" smtClean="0">
                <a:ln w="0"/>
                <a:solidFill>
                  <a:schemeClr val="bg2"/>
                </a:solidFill>
                <a:effectLst>
                  <a:innerShdw blurRad="63500" dist="50800" dir="13500000">
                    <a:srgbClr val="000000">
                      <a:alpha val="50000"/>
                    </a:srgbClr>
                  </a:innerShdw>
                </a:effectLst>
              </a:rPr>
              <a:t>METODOLOGÍA</a:t>
            </a:r>
            <a:endParaRPr lang="es-ES" sz="40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094214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View">
  <a:themeElements>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ESIS">
      <a:majorFont>
        <a:latin typeface="Times New Roman"/>
        <a:ea typeface=""/>
        <a:cs typeface=""/>
      </a:majorFont>
      <a:minorFont>
        <a:latin typeface="Times New Roman"/>
        <a:ea typeface=""/>
        <a:cs typeface=""/>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TM10001105[[fn=Recorte]]</Template>
  <TotalTime>1922</TotalTime>
  <Words>3383</Words>
  <Application>Microsoft Office PowerPoint</Application>
  <PresentationFormat>Panorámica</PresentationFormat>
  <Paragraphs>1250</Paragraphs>
  <Slides>43</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43</vt:i4>
      </vt:variant>
    </vt:vector>
  </HeadingPairs>
  <TitlesOfParts>
    <vt:vector size="50" baseType="lpstr">
      <vt:lpstr>Arial</vt:lpstr>
      <vt:lpstr>Calibri</vt:lpstr>
      <vt:lpstr>Cambria Math</vt:lpstr>
      <vt:lpstr>Times New Roman</vt:lpstr>
      <vt:lpstr>Wingdings</vt:lpstr>
      <vt:lpstr>Wingdings 2</vt:lpstr>
      <vt:lpstr>View</vt:lpstr>
      <vt:lpstr>DEPARTAMENTO DE CIENCIAS DE LA TIERRA Y LA CONSTRUCCIÓN CARRERA DE INGENIERÍA GEOGRÁFICA Y DEL MEDIO AMBIENTE</vt:lpstr>
      <vt:lpstr>Presentación de PowerPoint</vt:lpstr>
      <vt:lpstr>Presentación de PowerPoint</vt:lpstr>
      <vt:lpstr>Presentación de PowerPoint</vt:lpstr>
      <vt:lpstr>Presentación de PowerPoint</vt:lpstr>
      <vt:lpstr>Presentación de PowerPoint</vt:lpstr>
      <vt:lpstr>Presentación de PowerPoint</vt:lpstr>
      <vt:lpstr>MÍNIMOS CUADRADOS PARCIALES (PLS)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DE LA TIERRA Y CONSTRUCCIÓN CARRERA DE INGENIERÍA GEOGRÁFICA Y DEL MEDIO AMBIENTE</dc:title>
  <dc:creator>Usuario de Windows</dc:creator>
  <cp:lastModifiedBy>Usuario de Windows</cp:lastModifiedBy>
  <cp:revision>115</cp:revision>
  <dcterms:created xsi:type="dcterms:W3CDTF">2017-11-16T05:36:11Z</dcterms:created>
  <dcterms:modified xsi:type="dcterms:W3CDTF">2017-11-20T09:49:22Z</dcterms:modified>
</cp:coreProperties>
</file>