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6" r:id="rId1"/>
  </p:sldMasterIdLst>
  <p:sldIdLst>
    <p:sldId id="257" r:id="rId2"/>
    <p:sldId id="286" r:id="rId3"/>
    <p:sldId id="258" r:id="rId4"/>
    <p:sldId id="259" r:id="rId5"/>
    <p:sldId id="260" r:id="rId6"/>
    <p:sldId id="287" r:id="rId7"/>
    <p:sldId id="261" r:id="rId8"/>
    <p:sldId id="262" r:id="rId9"/>
    <p:sldId id="263" r:id="rId10"/>
    <p:sldId id="264" r:id="rId11"/>
    <p:sldId id="265" r:id="rId12"/>
    <p:sldId id="266" r:id="rId13"/>
    <p:sldId id="267" r:id="rId14"/>
    <p:sldId id="268" r:id="rId15"/>
    <p:sldId id="288" r:id="rId16"/>
    <p:sldId id="289" r:id="rId17"/>
    <p:sldId id="291" r:id="rId18"/>
    <p:sldId id="290" r:id="rId19"/>
    <p:sldId id="293" r:id="rId20"/>
    <p:sldId id="298" r:id="rId21"/>
    <p:sldId id="296" r:id="rId22"/>
    <p:sldId id="297" r:id="rId23"/>
    <p:sldId id="281" r:id="rId24"/>
    <p:sldId id="299" r:id="rId25"/>
    <p:sldId id="300" r:id="rId26"/>
    <p:sldId id="284" r:id="rId27"/>
    <p:sldId id="285" r:id="rId28"/>
    <p:sldId id="301" r:id="rId29"/>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costa Mejia Eloisa Susana" initials="AMES" lastIdx="1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C80"/>
    <a:srgbClr val="FF99FF"/>
    <a:srgbClr val="C0947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74" d="100"/>
          <a:sy n="74" d="100"/>
        </p:scale>
        <p:origin x="-552"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s>
</file>

<file path=ppt/diagrams/_rels/data14.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png"/><Relationship Id="rId1" Type="http://schemas.openxmlformats.org/officeDocument/2006/relationships/image" Target="../media/image70.png"/><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 Id="rId9" Type="http://schemas.openxmlformats.org/officeDocument/2006/relationships/image" Target="../media/image78.png"/></Relationships>
</file>

<file path=ppt/diagrams/_rels/data15.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83.png"/><Relationship Id="rId1" Type="http://schemas.openxmlformats.org/officeDocument/2006/relationships/image" Target="../media/image82.png"/><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diagrams/_rels/data1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image" Target="../media/image90.png"/><Relationship Id="rId5" Type="http://schemas.openxmlformats.org/officeDocument/2006/relationships/image" Target="../media/image94.png"/><Relationship Id="rId4" Type="http://schemas.openxmlformats.org/officeDocument/2006/relationships/image" Target="../media/image93.png"/></Relationships>
</file>

<file path=ppt/diagrams/_rels/data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 Id="rId5" Type="http://schemas.openxmlformats.org/officeDocument/2006/relationships/image" Target="../media/image23.png"/><Relationship Id="rId4" Type="http://schemas.openxmlformats.org/officeDocument/2006/relationships/image" Target="../media/image22.png"/></Relationships>
</file>

<file path=ppt/diagrams/_rels/data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 Id="rId4" Type="http://schemas.openxmlformats.org/officeDocument/2006/relationships/image" Target="../media/image32.png"/></Relationships>
</file>

<file path=ppt/diagrams/_rels/data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 Id="rId4" Type="http://schemas.openxmlformats.org/officeDocument/2006/relationships/image" Target="../media/image36.png"/></Relationships>
</file>

<file path=ppt/diagrams/_rels/drawing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 Id="rId5" Type="http://schemas.openxmlformats.org/officeDocument/2006/relationships/image" Target="../media/image23.png"/><Relationship Id="rId4" Type="http://schemas.openxmlformats.org/officeDocument/2006/relationships/image" Target="../media/image22.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3E39AE-1736-4F47-9587-151AF7023E15}" type="doc">
      <dgm:prSet loTypeId="urn:microsoft.com/office/officeart/2005/8/layout/hList3" loCatId="list" qsTypeId="urn:microsoft.com/office/officeart/2005/8/quickstyle/simple3" qsCatId="simple" csTypeId="urn:microsoft.com/office/officeart/2005/8/colors/colorful4" csCatId="colorful" phldr="1"/>
      <dgm:spPr/>
      <dgm:t>
        <a:bodyPr/>
        <a:lstStyle/>
        <a:p>
          <a:endParaRPr lang="es-ES"/>
        </a:p>
      </dgm:t>
    </dgm:pt>
    <dgm:pt modelId="{DAF130B4-BF76-46C7-96D1-AC1DFD4D6526}">
      <dgm:prSet phldrT="[Texto]" custT="1"/>
      <dgm:spPr/>
      <dgm:t>
        <a:bodyPr/>
        <a:lstStyle/>
        <a:p>
          <a:r>
            <a:rPr lang="es-EC" sz="2800" dirty="0" smtClean="0">
              <a:solidFill>
                <a:schemeClr val="tx1"/>
              </a:solidFill>
            </a:rPr>
            <a:t>Analizar a la hospedería como una actividad turística para la parroquia de Canoa, motivando la reactivación económica de la zona afectada por el terremoto.</a:t>
          </a:r>
          <a:endParaRPr lang="es-ES" sz="2800" dirty="0">
            <a:solidFill>
              <a:schemeClr val="tx1"/>
            </a:solidFill>
          </a:endParaRPr>
        </a:p>
      </dgm:t>
    </dgm:pt>
    <dgm:pt modelId="{3EA2BC7E-F2D8-4AFC-BA8B-F90D72C820B3}" type="parTrans" cxnId="{4C0E6858-4941-49F5-82DC-E42BB964C55E}">
      <dgm:prSet/>
      <dgm:spPr/>
      <dgm:t>
        <a:bodyPr/>
        <a:lstStyle/>
        <a:p>
          <a:endParaRPr lang="es-ES" sz="5400">
            <a:solidFill>
              <a:schemeClr val="tx1"/>
            </a:solidFill>
          </a:endParaRPr>
        </a:p>
      </dgm:t>
    </dgm:pt>
    <dgm:pt modelId="{6F7D376B-C237-411F-B8A0-8ED80B5279E1}" type="sibTrans" cxnId="{4C0E6858-4941-49F5-82DC-E42BB964C55E}">
      <dgm:prSet/>
      <dgm:spPr/>
      <dgm:t>
        <a:bodyPr/>
        <a:lstStyle/>
        <a:p>
          <a:endParaRPr lang="es-ES" sz="5400">
            <a:solidFill>
              <a:schemeClr val="tx1"/>
            </a:solidFill>
          </a:endParaRPr>
        </a:p>
      </dgm:t>
    </dgm:pt>
    <dgm:pt modelId="{0B0D7A43-E85E-4DF0-824A-6248A3555A22}">
      <dgm:prSet phldrT="[Texto]" custT="1"/>
      <dgm:spPr/>
      <dgm:t>
        <a:bodyPr/>
        <a:lstStyle/>
        <a:p>
          <a:r>
            <a:rPr lang="es-EC" sz="2400" smtClean="0"/>
            <a:t>Diagnosticar el macro y micro entorno</a:t>
          </a:r>
          <a:endParaRPr lang="es-ES" sz="2400" dirty="0"/>
        </a:p>
      </dgm:t>
    </dgm:pt>
    <dgm:pt modelId="{145D9674-3B65-42CF-A845-1370C9877E4D}" type="parTrans" cxnId="{60554EF7-3ED5-4B89-90BB-D83680FD74D4}">
      <dgm:prSet/>
      <dgm:spPr/>
      <dgm:t>
        <a:bodyPr/>
        <a:lstStyle/>
        <a:p>
          <a:endParaRPr lang="es-ES" sz="5400">
            <a:solidFill>
              <a:schemeClr val="tx1"/>
            </a:solidFill>
          </a:endParaRPr>
        </a:p>
      </dgm:t>
    </dgm:pt>
    <dgm:pt modelId="{562F390A-3131-4F9E-9B27-8A8DFB064270}" type="sibTrans" cxnId="{60554EF7-3ED5-4B89-90BB-D83680FD74D4}">
      <dgm:prSet/>
      <dgm:spPr/>
      <dgm:t>
        <a:bodyPr/>
        <a:lstStyle/>
        <a:p>
          <a:endParaRPr lang="es-ES" sz="5400">
            <a:solidFill>
              <a:schemeClr val="tx1"/>
            </a:solidFill>
          </a:endParaRPr>
        </a:p>
      </dgm:t>
    </dgm:pt>
    <dgm:pt modelId="{5F09A818-C34A-42BB-BCE7-187EBD072A88}">
      <dgm:prSet phldrT="[Texto]" custT="1"/>
      <dgm:spPr/>
      <dgm:t>
        <a:bodyPr/>
        <a:lstStyle/>
        <a:p>
          <a:r>
            <a:rPr lang="es-EC" sz="2400" smtClean="0"/>
            <a:t>Determinar la oferta turística </a:t>
          </a:r>
          <a:endParaRPr lang="es-ES" sz="2400" dirty="0"/>
        </a:p>
      </dgm:t>
    </dgm:pt>
    <dgm:pt modelId="{7E268DC9-248B-4318-BBDA-044BC4D33A80}" type="parTrans" cxnId="{BA584C4D-B101-4BBA-81EC-95718A28E4B4}">
      <dgm:prSet/>
      <dgm:spPr/>
      <dgm:t>
        <a:bodyPr/>
        <a:lstStyle/>
        <a:p>
          <a:endParaRPr lang="es-ES" sz="5400">
            <a:solidFill>
              <a:schemeClr val="tx1"/>
            </a:solidFill>
          </a:endParaRPr>
        </a:p>
      </dgm:t>
    </dgm:pt>
    <dgm:pt modelId="{360F40E0-85AB-4786-8B5A-719B032999CC}" type="sibTrans" cxnId="{BA584C4D-B101-4BBA-81EC-95718A28E4B4}">
      <dgm:prSet/>
      <dgm:spPr/>
      <dgm:t>
        <a:bodyPr/>
        <a:lstStyle/>
        <a:p>
          <a:endParaRPr lang="es-ES" sz="5400">
            <a:solidFill>
              <a:schemeClr val="tx1"/>
            </a:solidFill>
          </a:endParaRPr>
        </a:p>
      </dgm:t>
    </dgm:pt>
    <dgm:pt modelId="{97639F61-4B94-4D88-AAC4-C38B3CB96292}">
      <dgm:prSet phldrT="[Texto]" custT="1"/>
      <dgm:spPr/>
      <dgm:t>
        <a:bodyPr/>
        <a:lstStyle/>
        <a:p>
          <a:r>
            <a:rPr lang="es-ES" sz="2400" smtClean="0"/>
            <a:t>Identificar la demanda y la oferta</a:t>
          </a:r>
          <a:endParaRPr lang="es-ES" sz="2400" dirty="0"/>
        </a:p>
      </dgm:t>
    </dgm:pt>
    <dgm:pt modelId="{67579236-057E-48FC-A26E-B90DEAB9A920}" type="parTrans" cxnId="{EBD853AE-B0C3-47E6-AE7E-C236BE8C54E4}">
      <dgm:prSet/>
      <dgm:spPr/>
      <dgm:t>
        <a:bodyPr/>
        <a:lstStyle/>
        <a:p>
          <a:endParaRPr lang="es-ES" sz="5400">
            <a:solidFill>
              <a:schemeClr val="tx1"/>
            </a:solidFill>
          </a:endParaRPr>
        </a:p>
      </dgm:t>
    </dgm:pt>
    <dgm:pt modelId="{976D209D-C7A8-492B-874F-EF89281F05EF}" type="sibTrans" cxnId="{EBD853AE-B0C3-47E6-AE7E-C236BE8C54E4}">
      <dgm:prSet/>
      <dgm:spPr/>
      <dgm:t>
        <a:bodyPr/>
        <a:lstStyle/>
        <a:p>
          <a:endParaRPr lang="es-ES" sz="5400">
            <a:solidFill>
              <a:schemeClr val="tx1"/>
            </a:solidFill>
          </a:endParaRPr>
        </a:p>
      </dgm:t>
    </dgm:pt>
    <dgm:pt modelId="{A55E7897-B257-436E-8206-69D56347B5D0}">
      <dgm:prSet phldrT="[Texto]" custT="1"/>
      <dgm:spPr/>
      <dgm:t>
        <a:bodyPr/>
        <a:lstStyle/>
        <a:p>
          <a:r>
            <a:rPr lang="es-EC" sz="2400" smtClean="0"/>
            <a:t>Estudio de alternativas</a:t>
          </a:r>
          <a:endParaRPr lang="es-ES" sz="2400" dirty="0"/>
        </a:p>
      </dgm:t>
    </dgm:pt>
    <dgm:pt modelId="{073912B7-4F0E-4CD4-9A17-EE05AF5FB88E}" type="parTrans" cxnId="{BF724743-9891-4F9A-A81E-9613E732CEF1}">
      <dgm:prSet/>
      <dgm:spPr/>
      <dgm:t>
        <a:bodyPr/>
        <a:lstStyle/>
        <a:p>
          <a:endParaRPr lang="es-ES" sz="5400">
            <a:solidFill>
              <a:schemeClr val="tx1"/>
            </a:solidFill>
          </a:endParaRPr>
        </a:p>
      </dgm:t>
    </dgm:pt>
    <dgm:pt modelId="{A34630C2-9ECC-4F80-A81D-DE642561AB41}" type="sibTrans" cxnId="{BF724743-9891-4F9A-A81E-9613E732CEF1}">
      <dgm:prSet/>
      <dgm:spPr/>
      <dgm:t>
        <a:bodyPr/>
        <a:lstStyle/>
        <a:p>
          <a:endParaRPr lang="es-ES" sz="5400">
            <a:solidFill>
              <a:schemeClr val="tx1"/>
            </a:solidFill>
          </a:endParaRPr>
        </a:p>
      </dgm:t>
    </dgm:pt>
    <dgm:pt modelId="{E70BD4E1-B4D8-46B4-AA4D-C19265D02F76}" type="pres">
      <dgm:prSet presAssocID="{6C3E39AE-1736-4F47-9587-151AF7023E15}" presName="composite" presStyleCnt="0">
        <dgm:presLayoutVars>
          <dgm:chMax val="1"/>
          <dgm:dir/>
          <dgm:resizeHandles val="exact"/>
        </dgm:presLayoutVars>
      </dgm:prSet>
      <dgm:spPr/>
      <dgm:t>
        <a:bodyPr/>
        <a:lstStyle/>
        <a:p>
          <a:endParaRPr lang="es-ES"/>
        </a:p>
      </dgm:t>
    </dgm:pt>
    <dgm:pt modelId="{0C401B49-ED33-47A7-988F-374BAABF8701}" type="pres">
      <dgm:prSet presAssocID="{DAF130B4-BF76-46C7-96D1-AC1DFD4D6526}" presName="roof" presStyleLbl="dkBgShp" presStyleIdx="0" presStyleCnt="2"/>
      <dgm:spPr/>
      <dgm:t>
        <a:bodyPr/>
        <a:lstStyle/>
        <a:p>
          <a:endParaRPr lang="es-ES"/>
        </a:p>
      </dgm:t>
    </dgm:pt>
    <dgm:pt modelId="{1E93CF9B-09E2-4222-BD4C-D5CF98F85136}" type="pres">
      <dgm:prSet presAssocID="{DAF130B4-BF76-46C7-96D1-AC1DFD4D6526}" presName="pillars" presStyleCnt="0"/>
      <dgm:spPr/>
      <dgm:t>
        <a:bodyPr/>
        <a:lstStyle/>
        <a:p>
          <a:endParaRPr lang="es-ES"/>
        </a:p>
      </dgm:t>
    </dgm:pt>
    <dgm:pt modelId="{6DB10DDB-D47E-4367-B50E-62C117280B86}" type="pres">
      <dgm:prSet presAssocID="{DAF130B4-BF76-46C7-96D1-AC1DFD4D6526}" presName="pillar1" presStyleLbl="node1" presStyleIdx="0" presStyleCnt="4">
        <dgm:presLayoutVars>
          <dgm:bulletEnabled val="1"/>
        </dgm:presLayoutVars>
      </dgm:prSet>
      <dgm:spPr/>
      <dgm:t>
        <a:bodyPr/>
        <a:lstStyle/>
        <a:p>
          <a:endParaRPr lang="es-ES"/>
        </a:p>
      </dgm:t>
    </dgm:pt>
    <dgm:pt modelId="{FAC2EF1D-8031-4B15-866A-49552CB4F50A}" type="pres">
      <dgm:prSet presAssocID="{5F09A818-C34A-42BB-BCE7-187EBD072A88}" presName="pillarX" presStyleLbl="node1" presStyleIdx="1" presStyleCnt="4">
        <dgm:presLayoutVars>
          <dgm:bulletEnabled val="1"/>
        </dgm:presLayoutVars>
      </dgm:prSet>
      <dgm:spPr/>
      <dgm:t>
        <a:bodyPr/>
        <a:lstStyle/>
        <a:p>
          <a:endParaRPr lang="es-ES"/>
        </a:p>
      </dgm:t>
    </dgm:pt>
    <dgm:pt modelId="{2C4C699E-B77F-4AF1-8054-FB1083C439F0}" type="pres">
      <dgm:prSet presAssocID="{97639F61-4B94-4D88-AAC4-C38B3CB96292}" presName="pillarX" presStyleLbl="node1" presStyleIdx="2" presStyleCnt="4">
        <dgm:presLayoutVars>
          <dgm:bulletEnabled val="1"/>
        </dgm:presLayoutVars>
      </dgm:prSet>
      <dgm:spPr/>
      <dgm:t>
        <a:bodyPr/>
        <a:lstStyle/>
        <a:p>
          <a:endParaRPr lang="es-ES"/>
        </a:p>
      </dgm:t>
    </dgm:pt>
    <dgm:pt modelId="{1EA5161E-04ED-4C6C-A596-F79E295065B8}" type="pres">
      <dgm:prSet presAssocID="{A55E7897-B257-436E-8206-69D56347B5D0}" presName="pillarX" presStyleLbl="node1" presStyleIdx="3" presStyleCnt="4">
        <dgm:presLayoutVars>
          <dgm:bulletEnabled val="1"/>
        </dgm:presLayoutVars>
      </dgm:prSet>
      <dgm:spPr/>
      <dgm:t>
        <a:bodyPr/>
        <a:lstStyle/>
        <a:p>
          <a:endParaRPr lang="es-ES"/>
        </a:p>
      </dgm:t>
    </dgm:pt>
    <dgm:pt modelId="{25CD6901-F3EC-4564-B4A4-29CCBEAFD877}" type="pres">
      <dgm:prSet presAssocID="{DAF130B4-BF76-46C7-96D1-AC1DFD4D6526}" presName="base" presStyleLbl="dkBgShp" presStyleIdx="1" presStyleCnt="2"/>
      <dgm:spPr/>
      <dgm:t>
        <a:bodyPr/>
        <a:lstStyle/>
        <a:p>
          <a:endParaRPr lang="es-ES"/>
        </a:p>
      </dgm:t>
    </dgm:pt>
  </dgm:ptLst>
  <dgm:cxnLst>
    <dgm:cxn modelId="{31723938-B179-4211-8A4E-3142DCB4F673}" type="presOf" srcId="{97639F61-4B94-4D88-AAC4-C38B3CB96292}" destId="{2C4C699E-B77F-4AF1-8054-FB1083C439F0}" srcOrd="0" destOrd="0" presId="urn:microsoft.com/office/officeart/2005/8/layout/hList3"/>
    <dgm:cxn modelId="{60554EF7-3ED5-4B89-90BB-D83680FD74D4}" srcId="{DAF130B4-BF76-46C7-96D1-AC1DFD4D6526}" destId="{0B0D7A43-E85E-4DF0-824A-6248A3555A22}" srcOrd="0" destOrd="0" parTransId="{145D9674-3B65-42CF-A845-1370C9877E4D}" sibTransId="{562F390A-3131-4F9E-9B27-8A8DFB064270}"/>
    <dgm:cxn modelId="{6785B235-B5AB-42DB-9A2F-D7B6B8D870FF}" type="presOf" srcId="{5F09A818-C34A-42BB-BCE7-187EBD072A88}" destId="{FAC2EF1D-8031-4B15-866A-49552CB4F50A}" srcOrd="0" destOrd="0" presId="urn:microsoft.com/office/officeart/2005/8/layout/hList3"/>
    <dgm:cxn modelId="{BF724743-9891-4F9A-A81E-9613E732CEF1}" srcId="{DAF130B4-BF76-46C7-96D1-AC1DFD4D6526}" destId="{A55E7897-B257-436E-8206-69D56347B5D0}" srcOrd="3" destOrd="0" parTransId="{073912B7-4F0E-4CD4-9A17-EE05AF5FB88E}" sibTransId="{A34630C2-9ECC-4F80-A81D-DE642561AB41}"/>
    <dgm:cxn modelId="{4C0E6858-4941-49F5-82DC-E42BB964C55E}" srcId="{6C3E39AE-1736-4F47-9587-151AF7023E15}" destId="{DAF130B4-BF76-46C7-96D1-AC1DFD4D6526}" srcOrd="0" destOrd="0" parTransId="{3EA2BC7E-F2D8-4AFC-BA8B-F90D72C820B3}" sibTransId="{6F7D376B-C237-411F-B8A0-8ED80B5279E1}"/>
    <dgm:cxn modelId="{EBD853AE-B0C3-47E6-AE7E-C236BE8C54E4}" srcId="{DAF130B4-BF76-46C7-96D1-AC1DFD4D6526}" destId="{97639F61-4B94-4D88-AAC4-C38B3CB96292}" srcOrd="2" destOrd="0" parTransId="{67579236-057E-48FC-A26E-B90DEAB9A920}" sibTransId="{976D209D-C7A8-492B-874F-EF89281F05EF}"/>
    <dgm:cxn modelId="{48C46719-C4EF-4B72-9246-F604DC244B17}" type="presOf" srcId="{0B0D7A43-E85E-4DF0-824A-6248A3555A22}" destId="{6DB10DDB-D47E-4367-B50E-62C117280B86}" srcOrd="0" destOrd="0" presId="urn:microsoft.com/office/officeart/2005/8/layout/hList3"/>
    <dgm:cxn modelId="{38E70FEB-74B7-4BB2-A604-C5FCE2810EB8}" type="presOf" srcId="{DAF130B4-BF76-46C7-96D1-AC1DFD4D6526}" destId="{0C401B49-ED33-47A7-988F-374BAABF8701}" srcOrd="0" destOrd="0" presId="urn:microsoft.com/office/officeart/2005/8/layout/hList3"/>
    <dgm:cxn modelId="{BA584C4D-B101-4BBA-81EC-95718A28E4B4}" srcId="{DAF130B4-BF76-46C7-96D1-AC1DFD4D6526}" destId="{5F09A818-C34A-42BB-BCE7-187EBD072A88}" srcOrd="1" destOrd="0" parTransId="{7E268DC9-248B-4318-BBDA-044BC4D33A80}" sibTransId="{360F40E0-85AB-4786-8B5A-719B032999CC}"/>
    <dgm:cxn modelId="{21FE17BE-3762-4DAB-9409-7C249257358C}" type="presOf" srcId="{A55E7897-B257-436E-8206-69D56347B5D0}" destId="{1EA5161E-04ED-4C6C-A596-F79E295065B8}" srcOrd="0" destOrd="0" presId="urn:microsoft.com/office/officeart/2005/8/layout/hList3"/>
    <dgm:cxn modelId="{6CA29323-27D4-4EBF-8093-03C814904656}" type="presOf" srcId="{6C3E39AE-1736-4F47-9587-151AF7023E15}" destId="{E70BD4E1-B4D8-46B4-AA4D-C19265D02F76}" srcOrd="0" destOrd="0" presId="urn:microsoft.com/office/officeart/2005/8/layout/hList3"/>
    <dgm:cxn modelId="{63EC090F-F3AD-4DB0-94D0-A5B270B7830E}" type="presParOf" srcId="{E70BD4E1-B4D8-46B4-AA4D-C19265D02F76}" destId="{0C401B49-ED33-47A7-988F-374BAABF8701}" srcOrd="0" destOrd="0" presId="urn:microsoft.com/office/officeart/2005/8/layout/hList3"/>
    <dgm:cxn modelId="{4279AB0D-66A6-4E17-AAD5-B5BE3A1701AE}" type="presParOf" srcId="{E70BD4E1-B4D8-46B4-AA4D-C19265D02F76}" destId="{1E93CF9B-09E2-4222-BD4C-D5CF98F85136}" srcOrd="1" destOrd="0" presId="urn:microsoft.com/office/officeart/2005/8/layout/hList3"/>
    <dgm:cxn modelId="{C9AB14A3-F2AE-4BC1-BD0D-68D34D8F3E24}" type="presParOf" srcId="{1E93CF9B-09E2-4222-BD4C-D5CF98F85136}" destId="{6DB10DDB-D47E-4367-B50E-62C117280B86}" srcOrd="0" destOrd="0" presId="urn:microsoft.com/office/officeart/2005/8/layout/hList3"/>
    <dgm:cxn modelId="{F54F6531-2C93-4025-A74D-8E1816DABCB7}" type="presParOf" srcId="{1E93CF9B-09E2-4222-BD4C-D5CF98F85136}" destId="{FAC2EF1D-8031-4B15-866A-49552CB4F50A}" srcOrd="1" destOrd="0" presId="urn:microsoft.com/office/officeart/2005/8/layout/hList3"/>
    <dgm:cxn modelId="{6AD8E604-CE55-4BC8-A356-C83E4255D500}" type="presParOf" srcId="{1E93CF9B-09E2-4222-BD4C-D5CF98F85136}" destId="{2C4C699E-B77F-4AF1-8054-FB1083C439F0}" srcOrd="2" destOrd="0" presId="urn:microsoft.com/office/officeart/2005/8/layout/hList3"/>
    <dgm:cxn modelId="{3A46E316-C217-429B-96FD-956412644017}" type="presParOf" srcId="{1E93CF9B-09E2-4222-BD4C-D5CF98F85136}" destId="{1EA5161E-04ED-4C6C-A596-F79E295065B8}" srcOrd="3" destOrd="0" presId="urn:microsoft.com/office/officeart/2005/8/layout/hList3"/>
    <dgm:cxn modelId="{FAE6A550-1C00-488D-8202-C443F4CBCFB4}" type="presParOf" srcId="{E70BD4E1-B4D8-46B4-AA4D-C19265D02F76}" destId="{25CD6901-F3EC-4564-B4A4-29CCBEAFD877}"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FA7FCE1-6AAD-490C-A1E5-B34E015D7F63}" type="doc">
      <dgm:prSet loTypeId="urn:microsoft.com/office/officeart/2005/8/layout/cycle8" loCatId="cycle" qsTypeId="urn:microsoft.com/office/officeart/2005/8/quickstyle/simple1" qsCatId="simple" csTypeId="urn:microsoft.com/office/officeart/2005/8/colors/colorful5" csCatId="colorful" phldr="1"/>
      <dgm:spPr/>
    </dgm:pt>
    <dgm:pt modelId="{E98E22B7-352D-4189-9993-337C4BBDE1D4}">
      <dgm:prSet phldrT="[Texto]" custT="1"/>
      <dgm:spPr/>
      <dgm:t>
        <a:bodyPr/>
        <a:lstStyle/>
        <a:p>
          <a:r>
            <a:rPr lang="es-ES" sz="2000" dirty="0" smtClean="0">
              <a:solidFill>
                <a:schemeClr val="tx1"/>
              </a:solidFill>
            </a:rPr>
            <a:t>50%</a:t>
          </a:r>
          <a:endParaRPr lang="es-ES" sz="2000" dirty="0">
            <a:solidFill>
              <a:schemeClr val="tx1"/>
            </a:solidFill>
          </a:endParaRPr>
        </a:p>
      </dgm:t>
    </dgm:pt>
    <dgm:pt modelId="{5D9A64FF-71DF-476D-A111-C79F981A2948}" type="parTrans" cxnId="{33E4E2B0-270E-457F-8923-9DD7E82EA905}">
      <dgm:prSet/>
      <dgm:spPr/>
      <dgm:t>
        <a:bodyPr/>
        <a:lstStyle/>
        <a:p>
          <a:endParaRPr lang="es-ES" sz="2800">
            <a:solidFill>
              <a:schemeClr val="tx1"/>
            </a:solidFill>
          </a:endParaRPr>
        </a:p>
      </dgm:t>
    </dgm:pt>
    <dgm:pt modelId="{45799ECB-60B5-44D6-A785-384EE8ED4C26}" type="sibTrans" cxnId="{33E4E2B0-270E-457F-8923-9DD7E82EA905}">
      <dgm:prSet/>
      <dgm:spPr/>
      <dgm:t>
        <a:bodyPr/>
        <a:lstStyle/>
        <a:p>
          <a:endParaRPr lang="es-ES" sz="2800">
            <a:solidFill>
              <a:schemeClr val="tx1"/>
            </a:solidFill>
          </a:endParaRPr>
        </a:p>
      </dgm:t>
    </dgm:pt>
    <dgm:pt modelId="{86055651-BBB7-4CA8-BFDC-F03D07C9A1F1}">
      <dgm:prSet phldrT="[Texto]" custT="1"/>
      <dgm:spPr/>
      <dgm:t>
        <a:bodyPr/>
        <a:lstStyle/>
        <a:p>
          <a:r>
            <a:rPr lang="es-ES" sz="2000" dirty="0" smtClean="0">
              <a:solidFill>
                <a:schemeClr val="tx1"/>
              </a:solidFill>
            </a:rPr>
            <a:t>No cubre de la demanda de turistas.</a:t>
          </a:r>
          <a:endParaRPr lang="es-ES" sz="2000" dirty="0">
            <a:solidFill>
              <a:schemeClr val="tx1"/>
            </a:solidFill>
          </a:endParaRPr>
        </a:p>
      </dgm:t>
    </dgm:pt>
    <dgm:pt modelId="{8C6F2C6D-B1CD-4AE9-B93B-81D52878B07D}" type="parTrans" cxnId="{79685514-A70C-4BE3-8746-A7130C36DC4B}">
      <dgm:prSet/>
      <dgm:spPr/>
      <dgm:t>
        <a:bodyPr/>
        <a:lstStyle/>
        <a:p>
          <a:endParaRPr lang="es-ES" sz="2800">
            <a:solidFill>
              <a:schemeClr val="tx1"/>
            </a:solidFill>
          </a:endParaRPr>
        </a:p>
      </dgm:t>
    </dgm:pt>
    <dgm:pt modelId="{2BEB0FCF-FC8E-4458-B90E-8F6BE24D3D82}" type="sibTrans" cxnId="{79685514-A70C-4BE3-8746-A7130C36DC4B}">
      <dgm:prSet/>
      <dgm:spPr/>
      <dgm:t>
        <a:bodyPr/>
        <a:lstStyle/>
        <a:p>
          <a:endParaRPr lang="es-ES" sz="2800">
            <a:solidFill>
              <a:schemeClr val="tx1"/>
            </a:solidFill>
          </a:endParaRPr>
        </a:p>
      </dgm:t>
    </dgm:pt>
    <dgm:pt modelId="{A2E1A9BE-7528-4623-9094-C11E05BDF35D}">
      <dgm:prSet phldrT="[Texto]" custT="1"/>
      <dgm:spPr/>
      <dgm:t>
        <a:bodyPr/>
        <a:lstStyle/>
        <a:p>
          <a:r>
            <a:rPr lang="es-ES" sz="2000" dirty="0" smtClean="0">
              <a:solidFill>
                <a:schemeClr val="tx1"/>
              </a:solidFill>
            </a:rPr>
            <a:t>Hoteles, Hostería, Cabañas, Posadas, Fincas y Hostales</a:t>
          </a:r>
          <a:endParaRPr lang="es-ES" sz="2000" dirty="0">
            <a:solidFill>
              <a:schemeClr val="tx1"/>
            </a:solidFill>
          </a:endParaRPr>
        </a:p>
      </dgm:t>
    </dgm:pt>
    <dgm:pt modelId="{50292697-579A-48AC-B86D-B4CE9D69B114}" type="parTrans" cxnId="{7FA63EAE-F9DC-46E8-8878-239E0C044D27}">
      <dgm:prSet/>
      <dgm:spPr/>
      <dgm:t>
        <a:bodyPr/>
        <a:lstStyle/>
        <a:p>
          <a:endParaRPr lang="es-ES" sz="2800">
            <a:solidFill>
              <a:schemeClr val="tx1"/>
            </a:solidFill>
          </a:endParaRPr>
        </a:p>
      </dgm:t>
    </dgm:pt>
    <dgm:pt modelId="{B891A1BB-B7B8-4016-B4FE-33BEB13FA511}" type="sibTrans" cxnId="{7FA63EAE-F9DC-46E8-8878-239E0C044D27}">
      <dgm:prSet/>
      <dgm:spPr/>
      <dgm:t>
        <a:bodyPr/>
        <a:lstStyle/>
        <a:p>
          <a:endParaRPr lang="es-ES" sz="2800">
            <a:solidFill>
              <a:schemeClr val="tx1"/>
            </a:solidFill>
          </a:endParaRPr>
        </a:p>
      </dgm:t>
    </dgm:pt>
    <dgm:pt modelId="{8AF2F7BD-EA35-45CD-81D4-8EEC4C153372}" type="pres">
      <dgm:prSet presAssocID="{8FA7FCE1-6AAD-490C-A1E5-B34E015D7F63}" presName="compositeShape" presStyleCnt="0">
        <dgm:presLayoutVars>
          <dgm:chMax val="7"/>
          <dgm:dir/>
          <dgm:resizeHandles val="exact"/>
        </dgm:presLayoutVars>
      </dgm:prSet>
      <dgm:spPr/>
    </dgm:pt>
    <dgm:pt modelId="{BB2FBC00-C8D4-4389-94AD-D7C4FB9DC8A8}" type="pres">
      <dgm:prSet presAssocID="{8FA7FCE1-6AAD-490C-A1E5-B34E015D7F63}" presName="wedge1" presStyleLbl="node1" presStyleIdx="0" presStyleCnt="3"/>
      <dgm:spPr/>
      <dgm:t>
        <a:bodyPr/>
        <a:lstStyle/>
        <a:p>
          <a:endParaRPr lang="es-ES"/>
        </a:p>
      </dgm:t>
    </dgm:pt>
    <dgm:pt modelId="{285D9B3F-6532-46B6-8FF4-5E6780420DCA}" type="pres">
      <dgm:prSet presAssocID="{8FA7FCE1-6AAD-490C-A1E5-B34E015D7F63}" presName="dummy1a" presStyleCnt="0"/>
      <dgm:spPr/>
    </dgm:pt>
    <dgm:pt modelId="{68A20BF1-9081-4CBE-9011-ED1B19717CB9}" type="pres">
      <dgm:prSet presAssocID="{8FA7FCE1-6AAD-490C-A1E5-B34E015D7F63}" presName="dummy1b" presStyleCnt="0"/>
      <dgm:spPr/>
    </dgm:pt>
    <dgm:pt modelId="{6249E761-238D-4633-B7B6-C3C137713F06}" type="pres">
      <dgm:prSet presAssocID="{8FA7FCE1-6AAD-490C-A1E5-B34E015D7F63}" presName="wedge1Tx" presStyleLbl="node1" presStyleIdx="0" presStyleCnt="3">
        <dgm:presLayoutVars>
          <dgm:chMax val="0"/>
          <dgm:chPref val="0"/>
          <dgm:bulletEnabled val="1"/>
        </dgm:presLayoutVars>
      </dgm:prSet>
      <dgm:spPr/>
      <dgm:t>
        <a:bodyPr/>
        <a:lstStyle/>
        <a:p>
          <a:endParaRPr lang="es-ES"/>
        </a:p>
      </dgm:t>
    </dgm:pt>
    <dgm:pt modelId="{B88FDC63-A224-4AFA-9F72-0CDAC7D95B9E}" type="pres">
      <dgm:prSet presAssocID="{8FA7FCE1-6AAD-490C-A1E5-B34E015D7F63}" presName="wedge2" presStyleLbl="node1" presStyleIdx="1" presStyleCnt="3"/>
      <dgm:spPr/>
      <dgm:t>
        <a:bodyPr/>
        <a:lstStyle/>
        <a:p>
          <a:endParaRPr lang="es-ES"/>
        </a:p>
      </dgm:t>
    </dgm:pt>
    <dgm:pt modelId="{00CE090A-D879-4306-B957-B7C53F199A79}" type="pres">
      <dgm:prSet presAssocID="{8FA7FCE1-6AAD-490C-A1E5-B34E015D7F63}" presName="dummy2a" presStyleCnt="0"/>
      <dgm:spPr/>
    </dgm:pt>
    <dgm:pt modelId="{ECD8E59D-5C76-4BF7-96B2-04905AF5461E}" type="pres">
      <dgm:prSet presAssocID="{8FA7FCE1-6AAD-490C-A1E5-B34E015D7F63}" presName="dummy2b" presStyleCnt="0"/>
      <dgm:spPr/>
    </dgm:pt>
    <dgm:pt modelId="{583CDA6D-7316-479E-8811-AFA101071BDA}" type="pres">
      <dgm:prSet presAssocID="{8FA7FCE1-6AAD-490C-A1E5-B34E015D7F63}" presName="wedge2Tx" presStyleLbl="node1" presStyleIdx="1" presStyleCnt="3">
        <dgm:presLayoutVars>
          <dgm:chMax val="0"/>
          <dgm:chPref val="0"/>
          <dgm:bulletEnabled val="1"/>
        </dgm:presLayoutVars>
      </dgm:prSet>
      <dgm:spPr/>
      <dgm:t>
        <a:bodyPr/>
        <a:lstStyle/>
        <a:p>
          <a:endParaRPr lang="es-ES"/>
        </a:p>
      </dgm:t>
    </dgm:pt>
    <dgm:pt modelId="{27C9191E-B7BB-459D-B9BE-E96A85F9A9E6}" type="pres">
      <dgm:prSet presAssocID="{8FA7FCE1-6AAD-490C-A1E5-B34E015D7F63}" presName="wedge3" presStyleLbl="node1" presStyleIdx="2" presStyleCnt="3"/>
      <dgm:spPr/>
      <dgm:t>
        <a:bodyPr/>
        <a:lstStyle/>
        <a:p>
          <a:endParaRPr lang="es-ES"/>
        </a:p>
      </dgm:t>
    </dgm:pt>
    <dgm:pt modelId="{43270479-2A85-4410-9C48-574BB2C11C7E}" type="pres">
      <dgm:prSet presAssocID="{8FA7FCE1-6AAD-490C-A1E5-B34E015D7F63}" presName="dummy3a" presStyleCnt="0"/>
      <dgm:spPr/>
    </dgm:pt>
    <dgm:pt modelId="{C80FA0A2-793C-4D14-8FAB-6000EA75D3F5}" type="pres">
      <dgm:prSet presAssocID="{8FA7FCE1-6AAD-490C-A1E5-B34E015D7F63}" presName="dummy3b" presStyleCnt="0"/>
      <dgm:spPr/>
    </dgm:pt>
    <dgm:pt modelId="{05EA3F27-EA54-45E7-BDFB-E70DA7526B1F}" type="pres">
      <dgm:prSet presAssocID="{8FA7FCE1-6AAD-490C-A1E5-B34E015D7F63}" presName="wedge3Tx" presStyleLbl="node1" presStyleIdx="2" presStyleCnt="3">
        <dgm:presLayoutVars>
          <dgm:chMax val="0"/>
          <dgm:chPref val="0"/>
          <dgm:bulletEnabled val="1"/>
        </dgm:presLayoutVars>
      </dgm:prSet>
      <dgm:spPr/>
      <dgm:t>
        <a:bodyPr/>
        <a:lstStyle/>
        <a:p>
          <a:endParaRPr lang="es-ES"/>
        </a:p>
      </dgm:t>
    </dgm:pt>
    <dgm:pt modelId="{A629E1A6-6B7E-41BE-8532-7B96C34B6304}" type="pres">
      <dgm:prSet presAssocID="{45799ECB-60B5-44D6-A785-384EE8ED4C26}" presName="arrowWedge1" presStyleLbl="fgSibTrans2D1" presStyleIdx="0" presStyleCnt="3"/>
      <dgm:spPr/>
    </dgm:pt>
    <dgm:pt modelId="{D0FCC310-2CB2-48B0-ADBD-D2ADC7D4773B}" type="pres">
      <dgm:prSet presAssocID="{2BEB0FCF-FC8E-4458-B90E-8F6BE24D3D82}" presName="arrowWedge2" presStyleLbl="fgSibTrans2D1" presStyleIdx="1" presStyleCnt="3"/>
      <dgm:spPr/>
    </dgm:pt>
    <dgm:pt modelId="{9E03E281-2486-481C-898F-E119C5B28204}" type="pres">
      <dgm:prSet presAssocID="{B891A1BB-B7B8-4016-B4FE-33BEB13FA511}" presName="arrowWedge3" presStyleLbl="fgSibTrans2D1" presStyleIdx="2" presStyleCnt="3"/>
      <dgm:spPr/>
    </dgm:pt>
  </dgm:ptLst>
  <dgm:cxnLst>
    <dgm:cxn modelId="{98CA4E11-117E-4D44-BCD8-233BD18AA42C}" type="presOf" srcId="{8FA7FCE1-6AAD-490C-A1E5-B34E015D7F63}" destId="{8AF2F7BD-EA35-45CD-81D4-8EEC4C153372}" srcOrd="0" destOrd="0" presId="urn:microsoft.com/office/officeart/2005/8/layout/cycle8"/>
    <dgm:cxn modelId="{771EF17A-F65B-4640-806D-8255708D85F9}" type="presOf" srcId="{E98E22B7-352D-4189-9993-337C4BBDE1D4}" destId="{BB2FBC00-C8D4-4389-94AD-D7C4FB9DC8A8}" srcOrd="0" destOrd="0" presId="urn:microsoft.com/office/officeart/2005/8/layout/cycle8"/>
    <dgm:cxn modelId="{33E4E2B0-270E-457F-8923-9DD7E82EA905}" srcId="{8FA7FCE1-6AAD-490C-A1E5-B34E015D7F63}" destId="{E98E22B7-352D-4189-9993-337C4BBDE1D4}" srcOrd="0" destOrd="0" parTransId="{5D9A64FF-71DF-476D-A111-C79F981A2948}" sibTransId="{45799ECB-60B5-44D6-A785-384EE8ED4C26}"/>
    <dgm:cxn modelId="{36C45FFB-EC9B-4DEA-9F8C-28194EAFC81D}" type="presOf" srcId="{A2E1A9BE-7528-4623-9094-C11E05BDF35D}" destId="{27C9191E-B7BB-459D-B9BE-E96A85F9A9E6}" srcOrd="0" destOrd="0" presId="urn:microsoft.com/office/officeart/2005/8/layout/cycle8"/>
    <dgm:cxn modelId="{79685514-A70C-4BE3-8746-A7130C36DC4B}" srcId="{8FA7FCE1-6AAD-490C-A1E5-B34E015D7F63}" destId="{86055651-BBB7-4CA8-BFDC-F03D07C9A1F1}" srcOrd="1" destOrd="0" parTransId="{8C6F2C6D-B1CD-4AE9-B93B-81D52878B07D}" sibTransId="{2BEB0FCF-FC8E-4458-B90E-8F6BE24D3D82}"/>
    <dgm:cxn modelId="{3BC7C1E3-1C69-4240-A027-EA5F16FC20E8}" type="presOf" srcId="{86055651-BBB7-4CA8-BFDC-F03D07C9A1F1}" destId="{B88FDC63-A224-4AFA-9F72-0CDAC7D95B9E}" srcOrd="0" destOrd="0" presId="urn:microsoft.com/office/officeart/2005/8/layout/cycle8"/>
    <dgm:cxn modelId="{15AE5211-F340-4DA8-BC01-D7B7459817F0}" type="presOf" srcId="{86055651-BBB7-4CA8-BFDC-F03D07C9A1F1}" destId="{583CDA6D-7316-479E-8811-AFA101071BDA}" srcOrd="1" destOrd="0" presId="urn:microsoft.com/office/officeart/2005/8/layout/cycle8"/>
    <dgm:cxn modelId="{88E7B459-F904-4DCF-A8D0-CDDDF04BB151}" type="presOf" srcId="{A2E1A9BE-7528-4623-9094-C11E05BDF35D}" destId="{05EA3F27-EA54-45E7-BDFB-E70DA7526B1F}" srcOrd="1" destOrd="0" presId="urn:microsoft.com/office/officeart/2005/8/layout/cycle8"/>
    <dgm:cxn modelId="{9489F939-C6F1-43FD-BCA3-AB167F950B74}" type="presOf" srcId="{E98E22B7-352D-4189-9993-337C4BBDE1D4}" destId="{6249E761-238D-4633-B7B6-C3C137713F06}" srcOrd="1" destOrd="0" presId="urn:microsoft.com/office/officeart/2005/8/layout/cycle8"/>
    <dgm:cxn modelId="{7FA63EAE-F9DC-46E8-8878-239E0C044D27}" srcId="{8FA7FCE1-6AAD-490C-A1E5-B34E015D7F63}" destId="{A2E1A9BE-7528-4623-9094-C11E05BDF35D}" srcOrd="2" destOrd="0" parTransId="{50292697-579A-48AC-B86D-B4CE9D69B114}" sibTransId="{B891A1BB-B7B8-4016-B4FE-33BEB13FA511}"/>
    <dgm:cxn modelId="{8FBB9F29-EE1A-498A-8341-02DE804F6516}" type="presParOf" srcId="{8AF2F7BD-EA35-45CD-81D4-8EEC4C153372}" destId="{BB2FBC00-C8D4-4389-94AD-D7C4FB9DC8A8}" srcOrd="0" destOrd="0" presId="urn:microsoft.com/office/officeart/2005/8/layout/cycle8"/>
    <dgm:cxn modelId="{F37ED782-9F57-4B4E-9BDD-AA722719298F}" type="presParOf" srcId="{8AF2F7BD-EA35-45CD-81D4-8EEC4C153372}" destId="{285D9B3F-6532-46B6-8FF4-5E6780420DCA}" srcOrd="1" destOrd="0" presId="urn:microsoft.com/office/officeart/2005/8/layout/cycle8"/>
    <dgm:cxn modelId="{5CD26CFF-909D-405C-B453-CECD477347D7}" type="presParOf" srcId="{8AF2F7BD-EA35-45CD-81D4-8EEC4C153372}" destId="{68A20BF1-9081-4CBE-9011-ED1B19717CB9}" srcOrd="2" destOrd="0" presId="urn:microsoft.com/office/officeart/2005/8/layout/cycle8"/>
    <dgm:cxn modelId="{C7155F97-7B52-4625-8731-861C5A2F9AB8}" type="presParOf" srcId="{8AF2F7BD-EA35-45CD-81D4-8EEC4C153372}" destId="{6249E761-238D-4633-B7B6-C3C137713F06}" srcOrd="3" destOrd="0" presId="urn:microsoft.com/office/officeart/2005/8/layout/cycle8"/>
    <dgm:cxn modelId="{61E71C33-5F82-4746-80D3-BBED3EAA04B8}" type="presParOf" srcId="{8AF2F7BD-EA35-45CD-81D4-8EEC4C153372}" destId="{B88FDC63-A224-4AFA-9F72-0CDAC7D95B9E}" srcOrd="4" destOrd="0" presId="urn:microsoft.com/office/officeart/2005/8/layout/cycle8"/>
    <dgm:cxn modelId="{92467C2B-DCA0-478B-ACCF-DBB9C5C5F1A8}" type="presParOf" srcId="{8AF2F7BD-EA35-45CD-81D4-8EEC4C153372}" destId="{00CE090A-D879-4306-B957-B7C53F199A79}" srcOrd="5" destOrd="0" presId="urn:microsoft.com/office/officeart/2005/8/layout/cycle8"/>
    <dgm:cxn modelId="{324A9452-883D-4984-969D-BC78B6AF36FA}" type="presParOf" srcId="{8AF2F7BD-EA35-45CD-81D4-8EEC4C153372}" destId="{ECD8E59D-5C76-4BF7-96B2-04905AF5461E}" srcOrd="6" destOrd="0" presId="urn:microsoft.com/office/officeart/2005/8/layout/cycle8"/>
    <dgm:cxn modelId="{53CC59B2-F9E5-4D32-85EF-A6386C9842CA}" type="presParOf" srcId="{8AF2F7BD-EA35-45CD-81D4-8EEC4C153372}" destId="{583CDA6D-7316-479E-8811-AFA101071BDA}" srcOrd="7" destOrd="0" presId="urn:microsoft.com/office/officeart/2005/8/layout/cycle8"/>
    <dgm:cxn modelId="{B3E56F10-C3F4-41BF-BB04-4688E98FE59C}" type="presParOf" srcId="{8AF2F7BD-EA35-45CD-81D4-8EEC4C153372}" destId="{27C9191E-B7BB-459D-B9BE-E96A85F9A9E6}" srcOrd="8" destOrd="0" presId="urn:microsoft.com/office/officeart/2005/8/layout/cycle8"/>
    <dgm:cxn modelId="{0D580A37-5BD3-4C71-93B3-7674E7536A1F}" type="presParOf" srcId="{8AF2F7BD-EA35-45CD-81D4-8EEC4C153372}" destId="{43270479-2A85-4410-9C48-574BB2C11C7E}" srcOrd="9" destOrd="0" presId="urn:microsoft.com/office/officeart/2005/8/layout/cycle8"/>
    <dgm:cxn modelId="{DECCAD48-1046-4D55-B355-F25AE0210DB6}" type="presParOf" srcId="{8AF2F7BD-EA35-45CD-81D4-8EEC4C153372}" destId="{C80FA0A2-793C-4D14-8FAB-6000EA75D3F5}" srcOrd="10" destOrd="0" presId="urn:microsoft.com/office/officeart/2005/8/layout/cycle8"/>
    <dgm:cxn modelId="{C39147C1-ACE2-41E2-8498-C57FFBB88E5B}" type="presParOf" srcId="{8AF2F7BD-EA35-45CD-81D4-8EEC4C153372}" destId="{05EA3F27-EA54-45E7-BDFB-E70DA7526B1F}" srcOrd="11" destOrd="0" presId="urn:microsoft.com/office/officeart/2005/8/layout/cycle8"/>
    <dgm:cxn modelId="{AE984647-4AB8-429E-9138-EDDA740C145E}" type="presParOf" srcId="{8AF2F7BD-EA35-45CD-81D4-8EEC4C153372}" destId="{A629E1A6-6B7E-41BE-8532-7B96C34B6304}" srcOrd="12" destOrd="0" presId="urn:microsoft.com/office/officeart/2005/8/layout/cycle8"/>
    <dgm:cxn modelId="{0B898C52-FEE9-4103-9F8F-7836B0D0D522}" type="presParOf" srcId="{8AF2F7BD-EA35-45CD-81D4-8EEC4C153372}" destId="{D0FCC310-2CB2-48B0-ADBD-D2ADC7D4773B}" srcOrd="13" destOrd="0" presId="urn:microsoft.com/office/officeart/2005/8/layout/cycle8"/>
    <dgm:cxn modelId="{27E6E5E8-AA5D-4B65-9F65-7B381B9EF8EF}" type="presParOf" srcId="{8AF2F7BD-EA35-45CD-81D4-8EEC4C153372}" destId="{9E03E281-2486-481C-898F-E119C5B28204}"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D1BB3A0-8E30-4138-A9A7-DB1E478D662A}" type="doc">
      <dgm:prSet loTypeId="urn:microsoft.com/office/officeart/2005/8/layout/radial5" loCatId="cycle" qsTypeId="urn:microsoft.com/office/officeart/2005/8/quickstyle/simple5" qsCatId="simple" csTypeId="urn:microsoft.com/office/officeart/2005/8/colors/colorful4" csCatId="colorful" phldr="1"/>
      <dgm:spPr/>
      <dgm:t>
        <a:bodyPr/>
        <a:lstStyle/>
        <a:p>
          <a:endParaRPr lang="es-ES"/>
        </a:p>
      </dgm:t>
    </dgm:pt>
    <dgm:pt modelId="{2F305FD0-5EF7-4DE7-AFA6-9C49DDE2DD7A}">
      <dgm:prSet phldrT="[Texto]"/>
      <dgm:spPr/>
      <dgm:t>
        <a:bodyPr/>
        <a:lstStyle/>
        <a:p>
          <a:endParaRPr lang="es-ES" b="1" dirty="0" smtClean="0">
            <a:solidFill>
              <a:schemeClr val="tx1"/>
            </a:solidFill>
          </a:endParaRPr>
        </a:p>
        <a:p>
          <a:r>
            <a:rPr lang="es-ES" b="1" dirty="0" smtClean="0">
              <a:solidFill>
                <a:schemeClr val="tx1"/>
              </a:solidFill>
            </a:rPr>
            <a:t>Hospedería</a:t>
          </a:r>
        </a:p>
        <a:p>
          <a:r>
            <a:rPr lang="es-ES" b="1" dirty="0" smtClean="0">
              <a:solidFill>
                <a:schemeClr val="tx1"/>
              </a:solidFill>
            </a:rPr>
            <a:t>83% </a:t>
          </a:r>
        </a:p>
        <a:p>
          <a:r>
            <a:rPr lang="es-ES" b="1" dirty="0" smtClean="0">
              <a:solidFill>
                <a:schemeClr val="tx1"/>
              </a:solidFill>
            </a:rPr>
            <a:t> </a:t>
          </a:r>
          <a:endParaRPr lang="es-ES" b="1" dirty="0">
            <a:solidFill>
              <a:schemeClr val="tx1"/>
            </a:solidFill>
          </a:endParaRPr>
        </a:p>
      </dgm:t>
    </dgm:pt>
    <dgm:pt modelId="{D5AD2E4C-0F68-486A-97BC-2E10BF4C637F}" type="parTrans" cxnId="{8E9272C4-20F4-4FA6-B73A-43B42D3618F4}">
      <dgm:prSet/>
      <dgm:spPr/>
      <dgm:t>
        <a:bodyPr/>
        <a:lstStyle/>
        <a:p>
          <a:endParaRPr lang="es-ES" b="1">
            <a:solidFill>
              <a:schemeClr val="tx1"/>
            </a:solidFill>
          </a:endParaRPr>
        </a:p>
      </dgm:t>
    </dgm:pt>
    <dgm:pt modelId="{A981F615-8EE3-49EE-BE98-382A8F368C51}" type="sibTrans" cxnId="{8E9272C4-20F4-4FA6-B73A-43B42D3618F4}">
      <dgm:prSet/>
      <dgm:spPr/>
      <dgm:t>
        <a:bodyPr/>
        <a:lstStyle/>
        <a:p>
          <a:endParaRPr lang="es-ES" b="1">
            <a:solidFill>
              <a:schemeClr val="tx1"/>
            </a:solidFill>
          </a:endParaRPr>
        </a:p>
      </dgm:t>
    </dgm:pt>
    <dgm:pt modelId="{7501D7C4-4768-473B-912D-D361D23866F5}">
      <dgm:prSet phldrT="[Texto]"/>
      <dgm:spPr/>
      <dgm:t>
        <a:bodyPr/>
        <a:lstStyle/>
        <a:p>
          <a:r>
            <a:rPr lang="es-ES" b="0" dirty="0" smtClean="0">
              <a:solidFill>
                <a:schemeClr val="tx1"/>
              </a:solidFill>
            </a:rPr>
            <a:t>Nacionales 80%</a:t>
          </a:r>
        </a:p>
        <a:p>
          <a:r>
            <a:rPr lang="es-ES" b="0" dirty="0" smtClean="0">
              <a:solidFill>
                <a:schemeClr val="tx1"/>
              </a:solidFill>
            </a:rPr>
            <a:t>Extranjeros 20%</a:t>
          </a:r>
          <a:endParaRPr lang="es-ES" b="0" dirty="0">
            <a:solidFill>
              <a:schemeClr val="tx1"/>
            </a:solidFill>
          </a:endParaRPr>
        </a:p>
      </dgm:t>
    </dgm:pt>
    <dgm:pt modelId="{A95D80ED-C31B-4691-AE21-99B6BB056A78}" type="parTrans" cxnId="{E89CD41D-4FD1-468B-B0C0-40C394D4C8CE}">
      <dgm:prSet/>
      <dgm:spPr/>
      <dgm:t>
        <a:bodyPr/>
        <a:lstStyle/>
        <a:p>
          <a:endParaRPr lang="es-ES" b="1">
            <a:solidFill>
              <a:schemeClr val="tx1"/>
            </a:solidFill>
          </a:endParaRPr>
        </a:p>
      </dgm:t>
    </dgm:pt>
    <dgm:pt modelId="{FA5B7D4E-17D9-4473-B786-8CFC33CE6CFB}" type="sibTrans" cxnId="{E89CD41D-4FD1-468B-B0C0-40C394D4C8CE}">
      <dgm:prSet/>
      <dgm:spPr/>
      <dgm:t>
        <a:bodyPr/>
        <a:lstStyle/>
        <a:p>
          <a:endParaRPr lang="es-ES" b="1">
            <a:solidFill>
              <a:schemeClr val="tx1"/>
            </a:solidFill>
          </a:endParaRPr>
        </a:p>
      </dgm:t>
    </dgm:pt>
    <dgm:pt modelId="{14925D03-FC1B-4210-BE4A-5198531E558D}">
      <dgm:prSet phldrT="[Texto]"/>
      <dgm:spPr/>
      <dgm:t>
        <a:bodyPr/>
        <a:lstStyle/>
        <a:p>
          <a:r>
            <a:rPr lang="es-ES" b="0" dirty="0" smtClean="0">
              <a:solidFill>
                <a:schemeClr val="tx1"/>
              </a:solidFill>
            </a:rPr>
            <a:t>Promoción turística</a:t>
          </a:r>
        </a:p>
        <a:p>
          <a:r>
            <a:rPr lang="es-ES" b="0" dirty="0" smtClean="0">
              <a:solidFill>
                <a:schemeClr val="tx1"/>
              </a:solidFill>
            </a:rPr>
            <a:t>Hoteles</a:t>
          </a:r>
        </a:p>
        <a:p>
          <a:endParaRPr lang="es-ES" b="0" dirty="0">
            <a:solidFill>
              <a:schemeClr val="tx1"/>
            </a:solidFill>
          </a:endParaRPr>
        </a:p>
      </dgm:t>
    </dgm:pt>
    <dgm:pt modelId="{48AF66F8-7F0E-4C20-A675-52969E3D1C0A}" type="parTrans" cxnId="{37A2F029-2703-4192-A865-ADFCF41C85E5}">
      <dgm:prSet/>
      <dgm:spPr/>
      <dgm:t>
        <a:bodyPr/>
        <a:lstStyle/>
        <a:p>
          <a:endParaRPr lang="es-ES" b="1">
            <a:solidFill>
              <a:schemeClr val="tx1"/>
            </a:solidFill>
          </a:endParaRPr>
        </a:p>
      </dgm:t>
    </dgm:pt>
    <dgm:pt modelId="{7658FF37-4869-470B-919F-546896576EF1}" type="sibTrans" cxnId="{37A2F029-2703-4192-A865-ADFCF41C85E5}">
      <dgm:prSet/>
      <dgm:spPr/>
      <dgm:t>
        <a:bodyPr/>
        <a:lstStyle/>
        <a:p>
          <a:endParaRPr lang="es-ES" b="1">
            <a:solidFill>
              <a:schemeClr val="tx1"/>
            </a:solidFill>
          </a:endParaRPr>
        </a:p>
      </dgm:t>
    </dgm:pt>
    <dgm:pt modelId="{27260EC9-015A-472B-8DEB-2BF83E006078}">
      <dgm:prSet phldrT="[Texto]"/>
      <dgm:spPr/>
      <dgm:t>
        <a:bodyPr/>
        <a:lstStyle/>
        <a:p>
          <a:r>
            <a:rPr lang="es-ES" b="0" dirty="0" smtClean="0">
              <a:solidFill>
                <a:schemeClr val="tx1"/>
              </a:solidFill>
            </a:rPr>
            <a:t>Infraestructura buena</a:t>
          </a:r>
          <a:endParaRPr lang="es-ES" b="0" dirty="0">
            <a:solidFill>
              <a:schemeClr val="tx1"/>
            </a:solidFill>
          </a:endParaRPr>
        </a:p>
      </dgm:t>
    </dgm:pt>
    <dgm:pt modelId="{B8E33E4C-2747-4F89-966E-DBEB9D00B003}" type="parTrans" cxnId="{37341C01-7C69-4B0B-9DA8-7C76F67B1175}">
      <dgm:prSet/>
      <dgm:spPr/>
      <dgm:t>
        <a:bodyPr/>
        <a:lstStyle/>
        <a:p>
          <a:endParaRPr lang="es-ES" b="1">
            <a:solidFill>
              <a:schemeClr val="tx1"/>
            </a:solidFill>
          </a:endParaRPr>
        </a:p>
      </dgm:t>
    </dgm:pt>
    <dgm:pt modelId="{AFBAF799-2BF3-41FE-A0D6-0D5E480AE709}" type="sibTrans" cxnId="{37341C01-7C69-4B0B-9DA8-7C76F67B1175}">
      <dgm:prSet/>
      <dgm:spPr/>
      <dgm:t>
        <a:bodyPr/>
        <a:lstStyle/>
        <a:p>
          <a:endParaRPr lang="es-ES" b="1">
            <a:solidFill>
              <a:schemeClr val="tx1"/>
            </a:solidFill>
          </a:endParaRPr>
        </a:p>
      </dgm:t>
    </dgm:pt>
    <dgm:pt modelId="{9488D554-7A6E-4251-BC42-BF4D6DF8B82E}">
      <dgm:prSet phldrT="[Texto]"/>
      <dgm:spPr/>
      <dgm:t>
        <a:bodyPr/>
        <a:lstStyle/>
        <a:p>
          <a:r>
            <a:rPr lang="es-ES" b="0" dirty="0" smtClean="0">
              <a:solidFill>
                <a:schemeClr val="tx1"/>
              </a:solidFill>
            </a:rPr>
            <a:t>Visita</a:t>
          </a:r>
        </a:p>
        <a:p>
          <a:r>
            <a:rPr lang="es-ES" b="0" dirty="0" smtClean="0">
              <a:solidFill>
                <a:schemeClr val="tx1"/>
              </a:solidFill>
            </a:rPr>
            <a:t>Cualquier día del año</a:t>
          </a:r>
          <a:endParaRPr lang="es-ES" b="0" dirty="0">
            <a:solidFill>
              <a:schemeClr val="tx1"/>
            </a:solidFill>
          </a:endParaRPr>
        </a:p>
      </dgm:t>
    </dgm:pt>
    <dgm:pt modelId="{7C7A07EC-E544-4D83-901E-E06AF6143DD5}" type="parTrans" cxnId="{F4885D1B-0A19-469A-9E04-14070209539B}">
      <dgm:prSet/>
      <dgm:spPr/>
      <dgm:t>
        <a:bodyPr/>
        <a:lstStyle/>
        <a:p>
          <a:endParaRPr lang="es-ES" b="1">
            <a:solidFill>
              <a:schemeClr val="tx1"/>
            </a:solidFill>
          </a:endParaRPr>
        </a:p>
      </dgm:t>
    </dgm:pt>
    <dgm:pt modelId="{A7052B43-E64B-4424-A636-79AC75F0871F}" type="sibTrans" cxnId="{F4885D1B-0A19-469A-9E04-14070209539B}">
      <dgm:prSet/>
      <dgm:spPr/>
      <dgm:t>
        <a:bodyPr/>
        <a:lstStyle/>
        <a:p>
          <a:endParaRPr lang="es-ES" b="1">
            <a:solidFill>
              <a:schemeClr val="tx1"/>
            </a:solidFill>
          </a:endParaRPr>
        </a:p>
      </dgm:t>
    </dgm:pt>
    <dgm:pt modelId="{9083FB2D-731D-4827-96AF-E941FFBA5166}">
      <dgm:prSet phldrT="[Texto]"/>
      <dgm:spPr/>
      <dgm:t>
        <a:bodyPr/>
        <a:lstStyle/>
        <a:p>
          <a:r>
            <a:rPr lang="es-ES" b="0" dirty="0" smtClean="0">
              <a:solidFill>
                <a:schemeClr val="tx1"/>
              </a:solidFill>
            </a:rPr>
            <a:t>Comodidad</a:t>
          </a:r>
        </a:p>
        <a:p>
          <a:r>
            <a:rPr lang="es-ES" b="0" dirty="0" smtClean="0">
              <a:solidFill>
                <a:schemeClr val="tx1"/>
              </a:solidFill>
            </a:rPr>
            <a:t>Precio</a:t>
          </a:r>
          <a:endParaRPr lang="es-ES" b="0" dirty="0">
            <a:solidFill>
              <a:schemeClr val="tx1"/>
            </a:solidFill>
          </a:endParaRPr>
        </a:p>
      </dgm:t>
    </dgm:pt>
    <dgm:pt modelId="{38CF3D72-4785-4910-864D-70EDE5ADD7FF}" type="parTrans" cxnId="{67D81A92-FE21-4051-B53A-B888B8126A38}">
      <dgm:prSet/>
      <dgm:spPr/>
      <dgm:t>
        <a:bodyPr/>
        <a:lstStyle/>
        <a:p>
          <a:endParaRPr lang="es-ES" b="1">
            <a:solidFill>
              <a:schemeClr val="tx1"/>
            </a:solidFill>
          </a:endParaRPr>
        </a:p>
      </dgm:t>
    </dgm:pt>
    <dgm:pt modelId="{BE5F9EC9-13C6-4085-B4D3-74D7E25D2B70}" type="sibTrans" cxnId="{67D81A92-FE21-4051-B53A-B888B8126A38}">
      <dgm:prSet/>
      <dgm:spPr/>
      <dgm:t>
        <a:bodyPr/>
        <a:lstStyle/>
        <a:p>
          <a:endParaRPr lang="es-ES" b="1">
            <a:solidFill>
              <a:schemeClr val="tx1"/>
            </a:solidFill>
          </a:endParaRPr>
        </a:p>
      </dgm:t>
    </dgm:pt>
    <dgm:pt modelId="{D55B72C6-3E11-47D5-B4C2-CB45C2919152}" type="pres">
      <dgm:prSet presAssocID="{BD1BB3A0-8E30-4138-A9A7-DB1E478D662A}" presName="Name0" presStyleCnt="0">
        <dgm:presLayoutVars>
          <dgm:chMax val="1"/>
          <dgm:dir/>
          <dgm:animLvl val="ctr"/>
          <dgm:resizeHandles val="exact"/>
        </dgm:presLayoutVars>
      </dgm:prSet>
      <dgm:spPr/>
      <dgm:t>
        <a:bodyPr/>
        <a:lstStyle/>
        <a:p>
          <a:endParaRPr lang="es-ES"/>
        </a:p>
      </dgm:t>
    </dgm:pt>
    <dgm:pt modelId="{8FEA2FF8-5B60-41E9-ABEA-3BEE3B516ABC}" type="pres">
      <dgm:prSet presAssocID="{2F305FD0-5EF7-4DE7-AFA6-9C49DDE2DD7A}" presName="centerShape" presStyleLbl="node0" presStyleIdx="0" presStyleCnt="1"/>
      <dgm:spPr/>
      <dgm:t>
        <a:bodyPr/>
        <a:lstStyle/>
        <a:p>
          <a:endParaRPr lang="es-ES"/>
        </a:p>
      </dgm:t>
    </dgm:pt>
    <dgm:pt modelId="{1B6E95EC-0315-4B88-8C7C-FE4A93B02E09}" type="pres">
      <dgm:prSet presAssocID="{A95D80ED-C31B-4691-AE21-99B6BB056A78}" presName="parTrans" presStyleLbl="sibTrans2D1" presStyleIdx="0" presStyleCnt="5"/>
      <dgm:spPr/>
      <dgm:t>
        <a:bodyPr/>
        <a:lstStyle/>
        <a:p>
          <a:endParaRPr lang="es-ES"/>
        </a:p>
      </dgm:t>
    </dgm:pt>
    <dgm:pt modelId="{D4A3AC77-4D8D-4E60-844E-DC9E15D918EF}" type="pres">
      <dgm:prSet presAssocID="{A95D80ED-C31B-4691-AE21-99B6BB056A78}" presName="connectorText" presStyleLbl="sibTrans2D1" presStyleIdx="0" presStyleCnt="5"/>
      <dgm:spPr/>
      <dgm:t>
        <a:bodyPr/>
        <a:lstStyle/>
        <a:p>
          <a:endParaRPr lang="es-ES"/>
        </a:p>
      </dgm:t>
    </dgm:pt>
    <dgm:pt modelId="{0808D998-6D3F-44A5-81BF-307D46726C92}" type="pres">
      <dgm:prSet presAssocID="{7501D7C4-4768-473B-912D-D361D23866F5}" presName="node" presStyleLbl="node1" presStyleIdx="0" presStyleCnt="5">
        <dgm:presLayoutVars>
          <dgm:bulletEnabled val="1"/>
        </dgm:presLayoutVars>
      </dgm:prSet>
      <dgm:spPr/>
      <dgm:t>
        <a:bodyPr/>
        <a:lstStyle/>
        <a:p>
          <a:endParaRPr lang="es-ES"/>
        </a:p>
      </dgm:t>
    </dgm:pt>
    <dgm:pt modelId="{620992CB-7172-47F6-87D9-668B07A9CA18}" type="pres">
      <dgm:prSet presAssocID="{48AF66F8-7F0E-4C20-A675-52969E3D1C0A}" presName="parTrans" presStyleLbl="sibTrans2D1" presStyleIdx="1" presStyleCnt="5"/>
      <dgm:spPr/>
      <dgm:t>
        <a:bodyPr/>
        <a:lstStyle/>
        <a:p>
          <a:endParaRPr lang="es-ES"/>
        </a:p>
      </dgm:t>
    </dgm:pt>
    <dgm:pt modelId="{BB3E5F3F-2348-4056-B27F-C8504A0F01AC}" type="pres">
      <dgm:prSet presAssocID="{48AF66F8-7F0E-4C20-A675-52969E3D1C0A}" presName="connectorText" presStyleLbl="sibTrans2D1" presStyleIdx="1" presStyleCnt="5"/>
      <dgm:spPr/>
      <dgm:t>
        <a:bodyPr/>
        <a:lstStyle/>
        <a:p>
          <a:endParaRPr lang="es-ES"/>
        </a:p>
      </dgm:t>
    </dgm:pt>
    <dgm:pt modelId="{C3A01C8E-69D9-4B8B-91D1-5AD53916C958}" type="pres">
      <dgm:prSet presAssocID="{14925D03-FC1B-4210-BE4A-5198531E558D}" presName="node" presStyleLbl="node1" presStyleIdx="1" presStyleCnt="5">
        <dgm:presLayoutVars>
          <dgm:bulletEnabled val="1"/>
        </dgm:presLayoutVars>
      </dgm:prSet>
      <dgm:spPr/>
      <dgm:t>
        <a:bodyPr/>
        <a:lstStyle/>
        <a:p>
          <a:endParaRPr lang="es-ES"/>
        </a:p>
      </dgm:t>
    </dgm:pt>
    <dgm:pt modelId="{890369EF-E96C-4321-B6EF-CF304478CA8C}" type="pres">
      <dgm:prSet presAssocID="{B8E33E4C-2747-4F89-966E-DBEB9D00B003}" presName="parTrans" presStyleLbl="sibTrans2D1" presStyleIdx="2" presStyleCnt="5"/>
      <dgm:spPr/>
      <dgm:t>
        <a:bodyPr/>
        <a:lstStyle/>
        <a:p>
          <a:endParaRPr lang="es-ES"/>
        </a:p>
      </dgm:t>
    </dgm:pt>
    <dgm:pt modelId="{C0DF47D9-909D-4986-BD2A-7CB5CB68B0E8}" type="pres">
      <dgm:prSet presAssocID="{B8E33E4C-2747-4F89-966E-DBEB9D00B003}" presName="connectorText" presStyleLbl="sibTrans2D1" presStyleIdx="2" presStyleCnt="5"/>
      <dgm:spPr/>
      <dgm:t>
        <a:bodyPr/>
        <a:lstStyle/>
        <a:p>
          <a:endParaRPr lang="es-ES"/>
        </a:p>
      </dgm:t>
    </dgm:pt>
    <dgm:pt modelId="{BF2E0E5C-559C-4759-B54C-A2B4F2DBC9CE}" type="pres">
      <dgm:prSet presAssocID="{27260EC9-015A-472B-8DEB-2BF83E006078}" presName="node" presStyleLbl="node1" presStyleIdx="2" presStyleCnt="5">
        <dgm:presLayoutVars>
          <dgm:bulletEnabled val="1"/>
        </dgm:presLayoutVars>
      </dgm:prSet>
      <dgm:spPr/>
      <dgm:t>
        <a:bodyPr/>
        <a:lstStyle/>
        <a:p>
          <a:endParaRPr lang="es-ES"/>
        </a:p>
      </dgm:t>
    </dgm:pt>
    <dgm:pt modelId="{52FB5B0C-5A30-4985-90DB-9DE7BB44D886}" type="pres">
      <dgm:prSet presAssocID="{7C7A07EC-E544-4D83-901E-E06AF6143DD5}" presName="parTrans" presStyleLbl="sibTrans2D1" presStyleIdx="3" presStyleCnt="5"/>
      <dgm:spPr/>
      <dgm:t>
        <a:bodyPr/>
        <a:lstStyle/>
        <a:p>
          <a:endParaRPr lang="es-ES"/>
        </a:p>
      </dgm:t>
    </dgm:pt>
    <dgm:pt modelId="{CE0EE238-ABFD-46BF-BBCB-4C7775F6E70F}" type="pres">
      <dgm:prSet presAssocID="{7C7A07EC-E544-4D83-901E-E06AF6143DD5}" presName="connectorText" presStyleLbl="sibTrans2D1" presStyleIdx="3" presStyleCnt="5"/>
      <dgm:spPr/>
      <dgm:t>
        <a:bodyPr/>
        <a:lstStyle/>
        <a:p>
          <a:endParaRPr lang="es-ES"/>
        </a:p>
      </dgm:t>
    </dgm:pt>
    <dgm:pt modelId="{2BBCA48D-515E-402C-8588-37A621F63361}" type="pres">
      <dgm:prSet presAssocID="{9488D554-7A6E-4251-BC42-BF4D6DF8B82E}" presName="node" presStyleLbl="node1" presStyleIdx="3" presStyleCnt="5">
        <dgm:presLayoutVars>
          <dgm:bulletEnabled val="1"/>
        </dgm:presLayoutVars>
      </dgm:prSet>
      <dgm:spPr/>
      <dgm:t>
        <a:bodyPr/>
        <a:lstStyle/>
        <a:p>
          <a:endParaRPr lang="es-ES"/>
        </a:p>
      </dgm:t>
    </dgm:pt>
    <dgm:pt modelId="{14547FB3-1EEB-44DF-898B-81E5C9B28F16}" type="pres">
      <dgm:prSet presAssocID="{38CF3D72-4785-4910-864D-70EDE5ADD7FF}" presName="parTrans" presStyleLbl="sibTrans2D1" presStyleIdx="4" presStyleCnt="5"/>
      <dgm:spPr/>
      <dgm:t>
        <a:bodyPr/>
        <a:lstStyle/>
        <a:p>
          <a:endParaRPr lang="es-ES"/>
        </a:p>
      </dgm:t>
    </dgm:pt>
    <dgm:pt modelId="{8641B3BC-A792-4AE0-90F0-C36468048B0D}" type="pres">
      <dgm:prSet presAssocID="{38CF3D72-4785-4910-864D-70EDE5ADD7FF}" presName="connectorText" presStyleLbl="sibTrans2D1" presStyleIdx="4" presStyleCnt="5"/>
      <dgm:spPr/>
      <dgm:t>
        <a:bodyPr/>
        <a:lstStyle/>
        <a:p>
          <a:endParaRPr lang="es-ES"/>
        </a:p>
      </dgm:t>
    </dgm:pt>
    <dgm:pt modelId="{4EFC94A2-FA7B-41B4-B963-301910AC8FD7}" type="pres">
      <dgm:prSet presAssocID="{9083FB2D-731D-4827-96AF-E941FFBA5166}" presName="node" presStyleLbl="node1" presStyleIdx="4" presStyleCnt="5">
        <dgm:presLayoutVars>
          <dgm:bulletEnabled val="1"/>
        </dgm:presLayoutVars>
      </dgm:prSet>
      <dgm:spPr/>
      <dgm:t>
        <a:bodyPr/>
        <a:lstStyle/>
        <a:p>
          <a:endParaRPr lang="es-ES"/>
        </a:p>
      </dgm:t>
    </dgm:pt>
  </dgm:ptLst>
  <dgm:cxnLst>
    <dgm:cxn modelId="{66E4E899-EDEC-4A87-B3EF-026EE625191D}" type="presOf" srcId="{B8E33E4C-2747-4F89-966E-DBEB9D00B003}" destId="{890369EF-E96C-4321-B6EF-CF304478CA8C}" srcOrd="0" destOrd="0" presId="urn:microsoft.com/office/officeart/2005/8/layout/radial5"/>
    <dgm:cxn modelId="{7CFFD1AF-6C3D-42FE-98C7-60F873164094}" type="presOf" srcId="{7501D7C4-4768-473B-912D-D361D23866F5}" destId="{0808D998-6D3F-44A5-81BF-307D46726C92}" srcOrd="0" destOrd="0" presId="urn:microsoft.com/office/officeart/2005/8/layout/radial5"/>
    <dgm:cxn modelId="{32244156-0D27-4A15-B4FE-9CB82C76B7D9}" type="presOf" srcId="{2F305FD0-5EF7-4DE7-AFA6-9C49DDE2DD7A}" destId="{8FEA2FF8-5B60-41E9-ABEA-3BEE3B516ABC}" srcOrd="0" destOrd="0" presId="urn:microsoft.com/office/officeart/2005/8/layout/radial5"/>
    <dgm:cxn modelId="{1F4C95F3-A52D-4145-8C63-5B4C19E77EE9}" type="presOf" srcId="{9488D554-7A6E-4251-BC42-BF4D6DF8B82E}" destId="{2BBCA48D-515E-402C-8588-37A621F63361}" srcOrd="0" destOrd="0" presId="urn:microsoft.com/office/officeart/2005/8/layout/radial5"/>
    <dgm:cxn modelId="{12B7196E-D5ED-4218-B0CF-DB2A7A994CF1}" type="presOf" srcId="{B8E33E4C-2747-4F89-966E-DBEB9D00B003}" destId="{C0DF47D9-909D-4986-BD2A-7CB5CB68B0E8}" srcOrd="1" destOrd="0" presId="urn:microsoft.com/office/officeart/2005/8/layout/radial5"/>
    <dgm:cxn modelId="{67D81A92-FE21-4051-B53A-B888B8126A38}" srcId="{2F305FD0-5EF7-4DE7-AFA6-9C49DDE2DD7A}" destId="{9083FB2D-731D-4827-96AF-E941FFBA5166}" srcOrd="4" destOrd="0" parTransId="{38CF3D72-4785-4910-864D-70EDE5ADD7FF}" sibTransId="{BE5F9EC9-13C6-4085-B4D3-74D7E25D2B70}"/>
    <dgm:cxn modelId="{B92F932D-0311-49DE-BAF3-FB6411ED9288}" type="presOf" srcId="{48AF66F8-7F0E-4C20-A675-52969E3D1C0A}" destId="{BB3E5F3F-2348-4056-B27F-C8504A0F01AC}" srcOrd="1" destOrd="0" presId="urn:microsoft.com/office/officeart/2005/8/layout/radial5"/>
    <dgm:cxn modelId="{E89CD41D-4FD1-468B-B0C0-40C394D4C8CE}" srcId="{2F305FD0-5EF7-4DE7-AFA6-9C49DDE2DD7A}" destId="{7501D7C4-4768-473B-912D-D361D23866F5}" srcOrd="0" destOrd="0" parTransId="{A95D80ED-C31B-4691-AE21-99B6BB056A78}" sibTransId="{FA5B7D4E-17D9-4473-B786-8CFC33CE6CFB}"/>
    <dgm:cxn modelId="{D85F3D0F-F6E8-4941-8194-5D6EDB42C036}" type="presOf" srcId="{7C7A07EC-E544-4D83-901E-E06AF6143DD5}" destId="{52FB5B0C-5A30-4985-90DB-9DE7BB44D886}" srcOrd="0" destOrd="0" presId="urn:microsoft.com/office/officeart/2005/8/layout/radial5"/>
    <dgm:cxn modelId="{86133E5F-5DB0-41FE-800B-DBE8D4312DC2}" type="presOf" srcId="{14925D03-FC1B-4210-BE4A-5198531E558D}" destId="{C3A01C8E-69D9-4B8B-91D1-5AD53916C958}" srcOrd="0" destOrd="0" presId="urn:microsoft.com/office/officeart/2005/8/layout/radial5"/>
    <dgm:cxn modelId="{122DDAC1-AC53-46BB-B633-FFAF11C3F9EC}" type="presOf" srcId="{A95D80ED-C31B-4691-AE21-99B6BB056A78}" destId="{D4A3AC77-4D8D-4E60-844E-DC9E15D918EF}" srcOrd="1" destOrd="0" presId="urn:microsoft.com/office/officeart/2005/8/layout/radial5"/>
    <dgm:cxn modelId="{A041D72D-A8C8-46D9-93BD-89A3A5B43E75}" type="presOf" srcId="{7C7A07EC-E544-4D83-901E-E06AF6143DD5}" destId="{CE0EE238-ABFD-46BF-BBCB-4C7775F6E70F}" srcOrd="1" destOrd="0" presId="urn:microsoft.com/office/officeart/2005/8/layout/radial5"/>
    <dgm:cxn modelId="{37341C01-7C69-4B0B-9DA8-7C76F67B1175}" srcId="{2F305FD0-5EF7-4DE7-AFA6-9C49DDE2DD7A}" destId="{27260EC9-015A-472B-8DEB-2BF83E006078}" srcOrd="2" destOrd="0" parTransId="{B8E33E4C-2747-4F89-966E-DBEB9D00B003}" sibTransId="{AFBAF799-2BF3-41FE-A0D6-0D5E480AE709}"/>
    <dgm:cxn modelId="{BE925505-4D01-4805-8F49-EA1D00A200A7}" type="presOf" srcId="{27260EC9-015A-472B-8DEB-2BF83E006078}" destId="{BF2E0E5C-559C-4759-B54C-A2B4F2DBC9CE}" srcOrd="0" destOrd="0" presId="urn:microsoft.com/office/officeart/2005/8/layout/radial5"/>
    <dgm:cxn modelId="{656A07F4-6779-47B4-8871-9F3D361442AC}" type="presOf" srcId="{9083FB2D-731D-4827-96AF-E941FFBA5166}" destId="{4EFC94A2-FA7B-41B4-B963-301910AC8FD7}" srcOrd="0" destOrd="0" presId="urn:microsoft.com/office/officeart/2005/8/layout/radial5"/>
    <dgm:cxn modelId="{8E9272C4-20F4-4FA6-B73A-43B42D3618F4}" srcId="{BD1BB3A0-8E30-4138-A9A7-DB1E478D662A}" destId="{2F305FD0-5EF7-4DE7-AFA6-9C49DDE2DD7A}" srcOrd="0" destOrd="0" parTransId="{D5AD2E4C-0F68-486A-97BC-2E10BF4C637F}" sibTransId="{A981F615-8EE3-49EE-BE98-382A8F368C51}"/>
    <dgm:cxn modelId="{86B07D23-F4EC-4816-98E4-7DA896FD1FA7}" type="presOf" srcId="{38CF3D72-4785-4910-864D-70EDE5ADD7FF}" destId="{8641B3BC-A792-4AE0-90F0-C36468048B0D}" srcOrd="1" destOrd="0" presId="urn:microsoft.com/office/officeart/2005/8/layout/radial5"/>
    <dgm:cxn modelId="{89FB7DBF-CCD9-435E-86EC-F78B09D67826}" type="presOf" srcId="{A95D80ED-C31B-4691-AE21-99B6BB056A78}" destId="{1B6E95EC-0315-4B88-8C7C-FE4A93B02E09}" srcOrd="0" destOrd="0" presId="urn:microsoft.com/office/officeart/2005/8/layout/radial5"/>
    <dgm:cxn modelId="{F4885D1B-0A19-469A-9E04-14070209539B}" srcId="{2F305FD0-5EF7-4DE7-AFA6-9C49DDE2DD7A}" destId="{9488D554-7A6E-4251-BC42-BF4D6DF8B82E}" srcOrd="3" destOrd="0" parTransId="{7C7A07EC-E544-4D83-901E-E06AF6143DD5}" sibTransId="{A7052B43-E64B-4424-A636-79AC75F0871F}"/>
    <dgm:cxn modelId="{37A2F029-2703-4192-A865-ADFCF41C85E5}" srcId="{2F305FD0-5EF7-4DE7-AFA6-9C49DDE2DD7A}" destId="{14925D03-FC1B-4210-BE4A-5198531E558D}" srcOrd="1" destOrd="0" parTransId="{48AF66F8-7F0E-4C20-A675-52969E3D1C0A}" sibTransId="{7658FF37-4869-470B-919F-546896576EF1}"/>
    <dgm:cxn modelId="{1CAD8FEF-0946-4268-9AD9-CEC8570F24AF}" type="presOf" srcId="{BD1BB3A0-8E30-4138-A9A7-DB1E478D662A}" destId="{D55B72C6-3E11-47D5-B4C2-CB45C2919152}" srcOrd="0" destOrd="0" presId="urn:microsoft.com/office/officeart/2005/8/layout/radial5"/>
    <dgm:cxn modelId="{124FA745-542C-4A9E-997E-000C291BAF33}" type="presOf" srcId="{48AF66F8-7F0E-4C20-A675-52969E3D1C0A}" destId="{620992CB-7172-47F6-87D9-668B07A9CA18}" srcOrd="0" destOrd="0" presId="urn:microsoft.com/office/officeart/2005/8/layout/radial5"/>
    <dgm:cxn modelId="{00A8C642-EED2-486B-8B94-1BDFAB13DF03}" type="presOf" srcId="{38CF3D72-4785-4910-864D-70EDE5ADD7FF}" destId="{14547FB3-1EEB-44DF-898B-81E5C9B28F16}" srcOrd="0" destOrd="0" presId="urn:microsoft.com/office/officeart/2005/8/layout/radial5"/>
    <dgm:cxn modelId="{D4612C7D-37B9-40D0-BED6-4E7D2CD2D044}" type="presParOf" srcId="{D55B72C6-3E11-47D5-B4C2-CB45C2919152}" destId="{8FEA2FF8-5B60-41E9-ABEA-3BEE3B516ABC}" srcOrd="0" destOrd="0" presId="urn:microsoft.com/office/officeart/2005/8/layout/radial5"/>
    <dgm:cxn modelId="{A7CC1081-83D9-461D-B0A7-8539D6F66662}" type="presParOf" srcId="{D55B72C6-3E11-47D5-B4C2-CB45C2919152}" destId="{1B6E95EC-0315-4B88-8C7C-FE4A93B02E09}" srcOrd="1" destOrd="0" presId="urn:microsoft.com/office/officeart/2005/8/layout/radial5"/>
    <dgm:cxn modelId="{55E20857-AB28-44A5-9E70-CBD6E731EB70}" type="presParOf" srcId="{1B6E95EC-0315-4B88-8C7C-FE4A93B02E09}" destId="{D4A3AC77-4D8D-4E60-844E-DC9E15D918EF}" srcOrd="0" destOrd="0" presId="urn:microsoft.com/office/officeart/2005/8/layout/radial5"/>
    <dgm:cxn modelId="{CAEAD6E8-5EE2-44C6-9BDC-6971E5568458}" type="presParOf" srcId="{D55B72C6-3E11-47D5-B4C2-CB45C2919152}" destId="{0808D998-6D3F-44A5-81BF-307D46726C92}" srcOrd="2" destOrd="0" presId="urn:microsoft.com/office/officeart/2005/8/layout/radial5"/>
    <dgm:cxn modelId="{C60CE3B2-4FCE-4F57-AAA8-924E7691484D}" type="presParOf" srcId="{D55B72C6-3E11-47D5-B4C2-CB45C2919152}" destId="{620992CB-7172-47F6-87D9-668B07A9CA18}" srcOrd="3" destOrd="0" presId="urn:microsoft.com/office/officeart/2005/8/layout/radial5"/>
    <dgm:cxn modelId="{A47482C4-33CF-4755-ACD7-C7759B03D60B}" type="presParOf" srcId="{620992CB-7172-47F6-87D9-668B07A9CA18}" destId="{BB3E5F3F-2348-4056-B27F-C8504A0F01AC}" srcOrd="0" destOrd="0" presId="urn:microsoft.com/office/officeart/2005/8/layout/radial5"/>
    <dgm:cxn modelId="{13ED3A72-D885-48A2-BCDD-4B55C754F024}" type="presParOf" srcId="{D55B72C6-3E11-47D5-B4C2-CB45C2919152}" destId="{C3A01C8E-69D9-4B8B-91D1-5AD53916C958}" srcOrd="4" destOrd="0" presId="urn:microsoft.com/office/officeart/2005/8/layout/radial5"/>
    <dgm:cxn modelId="{53BE6DFC-FE4F-4E2A-9ED4-EE873A5C25F6}" type="presParOf" srcId="{D55B72C6-3E11-47D5-B4C2-CB45C2919152}" destId="{890369EF-E96C-4321-B6EF-CF304478CA8C}" srcOrd="5" destOrd="0" presId="urn:microsoft.com/office/officeart/2005/8/layout/radial5"/>
    <dgm:cxn modelId="{45E31BF6-79D6-4634-B5F3-9E5D80F15E39}" type="presParOf" srcId="{890369EF-E96C-4321-B6EF-CF304478CA8C}" destId="{C0DF47D9-909D-4986-BD2A-7CB5CB68B0E8}" srcOrd="0" destOrd="0" presId="urn:microsoft.com/office/officeart/2005/8/layout/radial5"/>
    <dgm:cxn modelId="{93687F5D-BDFC-4279-8196-C2F387582352}" type="presParOf" srcId="{D55B72C6-3E11-47D5-B4C2-CB45C2919152}" destId="{BF2E0E5C-559C-4759-B54C-A2B4F2DBC9CE}" srcOrd="6" destOrd="0" presId="urn:microsoft.com/office/officeart/2005/8/layout/radial5"/>
    <dgm:cxn modelId="{4CB14441-8771-480C-950D-A0E555613290}" type="presParOf" srcId="{D55B72C6-3E11-47D5-B4C2-CB45C2919152}" destId="{52FB5B0C-5A30-4985-90DB-9DE7BB44D886}" srcOrd="7" destOrd="0" presId="urn:microsoft.com/office/officeart/2005/8/layout/radial5"/>
    <dgm:cxn modelId="{D2F6AB20-F4C2-41C5-8B22-B6726ED3DE0E}" type="presParOf" srcId="{52FB5B0C-5A30-4985-90DB-9DE7BB44D886}" destId="{CE0EE238-ABFD-46BF-BBCB-4C7775F6E70F}" srcOrd="0" destOrd="0" presId="urn:microsoft.com/office/officeart/2005/8/layout/radial5"/>
    <dgm:cxn modelId="{7E86E561-748D-409D-8385-A627D31D4296}" type="presParOf" srcId="{D55B72C6-3E11-47D5-B4C2-CB45C2919152}" destId="{2BBCA48D-515E-402C-8588-37A621F63361}" srcOrd="8" destOrd="0" presId="urn:microsoft.com/office/officeart/2005/8/layout/radial5"/>
    <dgm:cxn modelId="{4A949AC1-2A8E-4151-9804-BF6E1867B804}" type="presParOf" srcId="{D55B72C6-3E11-47D5-B4C2-CB45C2919152}" destId="{14547FB3-1EEB-44DF-898B-81E5C9B28F16}" srcOrd="9" destOrd="0" presId="urn:microsoft.com/office/officeart/2005/8/layout/radial5"/>
    <dgm:cxn modelId="{EC9E5809-ADDA-4DEF-A6F8-45C2A8654234}" type="presParOf" srcId="{14547FB3-1EEB-44DF-898B-81E5C9B28F16}" destId="{8641B3BC-A792-4AE0-90F0-C36468048B0D}" srcOrd="0" destOrd="0" presId="urn:microsoft.com/office/officeart/2005/8/layout/radial5"/>
    <dgm:cxn modelId="{4497AF56-A32C-4C28-8718-F2AB1ADDF6CB}" type="presParOf" srcId="{D55B72C6-3E11-47D5-B4C2-CB45C2919152}" destId="{4EFC94A2-FA7B-41B4-B963-301910AC8FD7}" srcOrd="10" destOrd="0" presId="urn:microsoft.com/office/officeart/2005/8/layout/radial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9572329-50CC-4383-890D-A3A010F939E0}" type="doc">
      <dgm:prSet loTypeId="urn:microsoft.com/office/officeart/2005/8/layout/cycle3" loCatId="cycle" qsTypeId="urn:microsoft.com/office/officeart/2005/8/quickstyle/3d3" qsCatId="3D" csTypeId="urn:microsoft.com/office/officeart/2005/8/colors/colorful4" csCatId="colorful" phldr="1"/>
      <dgm:spPr/>
      <dgm:t>
        <a:bodyPr/>
        <a:lstStyle/>
        <a:p>
          <a:endParaRPr lang="es-ES"/>
        </a:p>
      </dgm:t>
    </dgm:pt>
    <dgm:pt modelId="{6A101BCA-DD48-4AA0-9DF3-58346FDB1B01}">
      <dgm:prSet phldrT="[Texto]" custT="1"/>
      <dgm:spPr/>
      <dgm:t>
        <a:bodyPr/>
        <a:lstStyle/>
        <a:p>
          <a:r>
            <a:rPr lang="es-ES" sz="2400" smtClean="0">
              <a:solidFill>
                <a:schemeClr val="tx1"/>
              </a:solidFill>
            </a:rPr>
            <a:t>Hospedería</a:t>
          </a:r>
        </a:p>
        <a:p>
          <a:r>
            <a:rPr lang="es-ES" sz="2400" smtClean="0">
              <a:solidFill>
                <a:schemeClr val="tx1"/>
              </a:solidFill>
            </a:rPr>
            <a:t>84% </a:t>
          </a:r>
          <a:endParaRPr lang="es-ES" sz="2400" dirty="0">
            <a:solidFill>
              <a:schemeClr val="tx1"/>
            </a:solidFill>
          </a:endParaRPr>
        </a:p>
      </dgm:t>
    </dgm:pt>
    <dgm:pt modelId="{D6BCA1A5-031F-4FE8-8C3E-15C2960B58C4}" type="parTrans" cxnId="{7265266C-0434-4CF5-8CF1-93195B4FB0FB}">
      <dgm:prSet/>
      <dgm:spPr/>
      <dgm:t>
        <a:bodyPr/>
        <a:lstStyle/>
        <a:p>
          <a:endParaRPr lang="es-ES" sz="2400">
            <a:solidFill>
              <a:schemeClr val="tx1"/>
            </a:solidFill>
          </a:endParaRPr>
        </a:p>
      </dgm:t>
    </dgm:pt>
    <dgm:pt modelId="{BF7CB5B9-69EA-47A9-8B16-09F7D7BE6F4C}" type="sibTrans" cxnId="{7265266C-0434-4CF5-8CF1-93195B4FB0FB}">
      <dgm:prSet/>
      <dgm:spPr/>
      <dgm:t>
        <a:bodyPr/>
        <a:lstStyle/>
        <a:p>
          <a:endParaRPr lang="es-ES" sz="2400">
            <a:solidFill>
              <a:schemeClr val="tx1"/>
            </a:solidFill>
          </a:endParaRPr>
        </a:p>
      </dgm:t>
    </dgm:pt>
    <dgm:pt modelId="{D8E53B4F-06FF-42E2-9C74-65F1018FEA9A}">
      <dgm:prSet phldrT="[Texto]" custT="1"/>
      <dgm:spPr/>
      <dgm:t>
        <a:bodyPr/>
        <a:lstStyle/>
        <a:p>
          <a:r>
            <a:rPr lang="es-ES" sz="2400" smtClean="0">
              <a:solidFill>
                <a:schemeClr val="tx1"/>
              </a:solidFill>
            </a:rPr>
            <a:t>Febrero</a:t>
          </a:r>
        </a:p>
        <a:p>
          <a:r>
            <a:rPr lang="es-ES" sz="2400" smtClean="0">
              <a:solidFill>
                <a:schemeClr val="tx1"/>
              </a:solidFill>
            </a:rPr>
            <a:t>Agosto</a:t>
          </a:r>
        </a:p>
        <a:p>
          <a:r>
            <a:rPr lang="es-ES" sz="2400" smtClean="0">
              <a:solidFill>
                <a:schemeClr val="tx1"/>
              </a:solidFill>
            </a:rPr>
            <a:t>Noviembre</a:t>
          </a:r>
        </a:p>
        <a:p>
          <a:r>
            <a:rPr lang="es-ES" sz="2400" smtClean="0">
              <a:solidFill>
                <a:schemeClr val="tx1"/>
              </a:solidFill>
            </a:rPr>
            <a:t>Diciembre </a:t>
          </a:r>
          <a:endParaRPr lang="es-ES" sz="2400" dirty="0">
            <a:solidFill>
              <a:schemeClr val="tx1"/>
            </a:solidFill>
          </a:endParaRPr>
        </a:p>
      </dgm:t>
    </dgm:pt>
    <dgm:pt modelId="{CCC4B4E9-14E9-4CB8-B1AF-C4C600F9C490}" type="parTrans" cxnId="{B6253EE8-EBEF-4EFD-9D8A-CFA8246230ED}">
      <dgm:prSet/>
      <dgm:spPr/>
      <dgm:t>
        <a:bodyPr/>
        <a:lstStyle/>
        <a:p>
          <a:endParaRPr lang="es-ES" sz="2400">
            <a:solidFill>
              <a:schemeClr val="tx1"/>
            </a:solidFill>
          </a:endParaRPr>
        </a:p>
      </dgm:t>
    </dgm:pt>
    <dgm:pt modelId="{95EC1891-558C-4345-9D6C-58FF52EE0C61}" type="sibTrans" cxnId="{B6253EE8-EBEF-4EFD-9D8A-CFA8246230ED}">
      <dgm:prSet/>
      <dgm:spPr/>
      <dgm:t>
        <a:bodyPr/>
        <a:lstStyle/>
        <a:p>
          <a:endParaRPr lang="es-ES" sz="2400">
            <a:solidFill>
              <a:schemeClr val="tx1"/>
            </a:solidFill>
          </a:endParaRPr>
        </a:p>
      </dgm:t>
    </dgm:pt>
    <dgm:pt modelId="{3EABA469-8722-4BFF-8A08-8520FDD61872}">
      <dgm:prSet phldrT="[Texto]" custT="1"/>
      <dgm:spPr/>
      <dgm:t>
        <a:bodyPr/>
        <a:lstStyle/>
        <a:p>
          <a:r>
            <a:rPr lang="es-ES" sz="2400" smtClean="0">
              <a:solidFill>
                <a:schemeClr val="tx1"/>
              </a:solidFill>
            </a:rPr>
            <a:t>Cualquier día del año </a:t>
          </a:r>
          <a:endParaRPr lang="es-ES" sz="2400" dirty="0">
            <a:solidFill>
              <a:schemeClr val="tx1"/>
            </a:solidFill>
          </a:endParaRPr>
        </a:p>
      </dgm:t>
    </dgm:pt>
    <dgm:pt modelId="{9004BC21-3A03-40BD-B81D-15A5D2557489}" type="parTrans" cxnId="{CDEFBCDD-67B4-4DF6-8253-C6E321913101}">
      <dgm:prSet/>
      <dgm:spPr/>
      <dgm:t>
        <a:bodyPr/>
        <a:lstStyle/>
        <a:p>
          <a:endParaRPr lang="es-ES" sz="2400">
            <a:solidFill>
              <a:schemeClr val="tx1"/>
            </a:solidFill>
          </a:endParaRPr>
        </a:p>
      </dgm:t>
    </dgm:pt>
    <dgm:pt modelId="{F57C528F-1246-4C16-874B-B9C7E5353138}" type="sibTrans" cxnId="{CDEFBCDD-67B4-4DF6-8253-C6E321913101}">
      <dgm:prSet/>
      <dgm:spPr/>
      <dgm:t>
        <a:bodyPr/>
        <a:lstStyle/>
        <a:p>
          <a:endParaRPr lang="es-ES" sz="2400">
            <a:solidFill>
              <a:schemeClr val="tx1"/>
            </a:solidFill>
          </a:endParaRPr>
        </a:p>
      </dgm:t>
    </dgm:pt>
    <dgm:pt modelId="{FF46E0BF-89B8-4F6B-A033-131F63A481DE}">
      <dgm:prSet custT="1"/>
      <dgm:spPr/>
      <dgm:t>
        <a:bodyPr/>
        <a:lstStyle/>
        <a:p>
          <a:r>
            <a:rPr lang="es-ES" sz="2400" smtClean="0">
              <a:solidFill>
                <a:schemeClr val="tx1"/>
              </a:solidFill>
            </a:rPr>
            <a:t>Atractivos Turísticos </a:t>
          </a:r>
          <a:endParaRPr lang="es-ES" sz="2400" dirty="0">
            <a:solidFill>
              <a:schemeClr val="tx1"/>
            </a:solidFill>
          </a:endParaRPr>
        </a:p>
      </dgm:t>
    </dgm:pt>
    <dgm:pt modelId="{D9F00C4F-E159-465B-9CB9-6E0D3A50FA93}" type="parTrans" cxnId="{1E685F44-B98D-4ED5-91AF-7D4576DD04C1}">
      <dgm:prSet/>
      <dgm:spPr/>
      <dgm:t>
        <a:bodyPr/>
        <a:lstStyle/>
        <a:p>
          <a:endParaRPr lang="es-ES" sz="2400">
            <a:solidFill>
              <a:schemeClr val="tx1"/>
            </a:solidFill>
          </a:endParaRPr>
        </a:p>
      </dgm:t>
    </dgm:pt>
    <dgm:pt modelId="{016B76AA-DE9C-43C4-889C-C3228538D029}" type="sibTrans" cxnId="{1E685F44-B98D-4ED5-91AF-7D4576DD04C1}">
      <dgm:prSet/>
      <dgm:spPr/>
      <dgm:t>
        <a:bodyPr/>
        <a:lstStyle/>
        <a:p>
          <a:endParaRPr lang="es-ES" sz="2400">
            <a:solidFill>
              <a:schemeClr val="tx1"/>
            </a:solidFill>
          </a:endParaRPr>
        </a:p>
      </dgm:t>
    </dgm:pt>
    <dgm:pt modelId="{A4E4F4CA-4C2C-495E-B130-209221B53EF5}" type="pres">
      <dgm:prSet presAssocID="{89572329-50CC-4383-890D-A3A010F939E0}" presName="Name0" presStyleCnt="0">
        <dgm:presLayoutVars>
          <dgm:dir/>
          <dgm:resizeHandles val="exact"/>
        </dgm:presLayoutVars>
      </dgm:prSet>
      <dgm:spPr/>
      <dgm:t>
        <a:bodyPr/>
        <a:lstStyle/>
        <a:p>
          <a:endParaRPr lang="es-ES"/>
        </a:p>
      </dgm:t>
    </dgm:pt>
    <dgm:pt modelId="{33FE7CF6-20C2-4016-B1C9-A89979A9AA95}" type="pres">
      <dgm:prSet presAssocID="{89572329-50CC-4383-890D-A3A010F939E0}" presName="cycle" presStyleCnt="0"/>
      <dgm:spPr/>
    </dgm:pt>
    <dgm:pt modelId="{5263AF0D-0F90-495C-967B-5C42A6EB3509}" type="pres">
      <dgm:prSet presAssocID="{6A101BCA-DD48-4AA0-9DF3-58346FDB1B01}" presName="nodeFirstNode" presStyleLbl="node1" presStyleIdx="0" presStyleCnt="4">
        <dgm:presLayoutVars>
          <dgm:bulletEnabled val="1"/>
        </dgm:presLayoutVars>
      </dgm:prSet>
      <dgm:spPr/>
      <dgm:t>
        <a:bodyPr/>
        <a:lstStyle/>
        <a:p>
          <a:endParaRPr lang="es-ES"/>
        </a:p>
      </dgm:t>
    </dgm:pt>
    <dgm:pt modelId="{EAF622E3-4696-463B-8196-38805EC99E67}" type="pres">
      <dgm:prSet presAssocID="{BF7CB5B9-69EA-47A9-8B16-09F7D7BE6F4C}" presName="sibTransFirstNode" presStyleLbl="bgShp" presStyleIdx="0" presStyleCnt="1"/>
      <dgm:spPr/>
      <dgm:t>
        <a:bodyPr/>
        <a:lstStyle/>
        <a:p>
          <a:endParaRPr lang="es-ES"/>
        </a:p>
      </dgm:t>
    </dgm:pt>
    <dgm:pt modelId="{90157926-1F17-48FB-9AFC-EF7326E50878}" type="pres">
      <dgm:prSet presAssocID="{FF46E0BF-89B8-4F6B-A033-131F63A481DE}" presName="nodeFollowingNodes" presStyleLbl="node1" presStyleIdx="1" presStyleCnt="4">
        <dgm:presLayoutVars>
          <dgm:bulletEnabled val="1"/>
        </dgm:presLayoutVars>
      </dgm:prSet>
      <dgm:spPr/>
      <dgm:t>
        <a:bodyPr/>
        <a:lstStyle/>
        <a:p>
          <a:endParaRPr lang="es-ES"/>
        </a:p>
      </dgm:t>
    </dgm:pt>
    <dgm:pt modelId="{AA4D057F-FE36-4205-B1D8-D21FA5976EAE}" type="pres">
      <dgm:prSet presAssocID="{D8E53B4F-06FF-42E2-9C74-65F1018FEA9A}" presName="nodeFollowingNodes" presStyleLbl="node1" presStyleIdx="2" presStyleCnt="4">
        <dgm:presLayoutVars>
          <dgm:bulletEnabled val="1"/>
        </dgm:presLayoutVars>
      </dgm:prSet>
      <dgm:spPr/>
      <dgm:t>
        <a:bodyPr/>
        <a:lstStyle/>
        <a:p>
          <a:endParaRPr lang="es-ES"/>
        </a:p>
      </dgm:t>
    </dgm:pt>
    <dgm:pt modelId="{B3E0860F-3CE1-47B4-84B9-24D17807D3C7}" type="pres">
      <dgm:prSet presAssocID="{3EABA469-8722-4BFF-8A08-8520FDD61872}" presName="nodeFollowingNodes" presStyleLbl="node1" presStyleIdx="3" presStyleCnt="4">
        <dgm:presLayoutVars>
          <dgm:bulletEnabled val="1"/>
        </dgm:presLayoutVars>
      </dgm:prSet>
      <dgm:spPr/>
      <dgm:t>
        <a:bodyPr/>
        <a:lstStyle/>
        <a:p>
          <a:endParaRPr lang="es-ES"/>
        </a:p>
      </dgm:t>
    </dgm:pt>
  </dgm:ptLst>
  <dgm:cxnLst>
    <dgm:cxn modelId="{0B2F8AE0-6E3A-4978-A2A0-6814F3AE2009}" type="presOf" srcId="{89572329-50CC-4383-890D-A3A010F939E0}" destId="{A4E4F4CA-4C2C-495E-B130-209221B53EF5}" srcOrd="0" destOrd="0" presId="urn:microsoft.com/office/officeart/2005/8/layout/cycle3"/>
    <dgm:cxn modelId="{486476DC-1446-4758-871B-73A19C4BF50B}" type="presOf" srcId="{6A101BCA-DD48-4AA0-9DF3-58346FDB1B01}" destId="{5263AF0D-0F90-495C-967B-5C42A6EB3509}" srcOrd="0" destOrd="0" presId="urn:microsoft.com/office/officeart/2005/8/layout/cycle3"/>
    <dgm:cxn modelId="{1E685F44-B98D-4ED5-91AF-7D4576DD04C1}" srcId="{89572329-50CC-4383-890D-A3A010F939E0}" destId="{FF46E0BF-89B8-4F6B-A033-131F63A481DE}" srcOrd="1" destOrd="0" parTransId="{D9F00C4F-E159-465B-9CB9-6E0D3A50FA93}" sibTransId="{016B76AA-DE9C-43C4-889C-C3228538D029}"/>
    <dgm:cxn modelId="{D5767658-1973-438B-BBB5-2B53909B44A7}" type="presOf" srcId="{FF46E0BF-89B8-4F6B-A033-131F63A481DE}" destId="{90157926-1F17-48FB-9AFC-EF7326E50878}" srcOrd="0" destOrd="0" presId="urn:microsoft.com/office/officeart/2005/8/layout/cycle3"/>
    <dgm:cxn modelId="{CBF3DE26-C402-4BC4-8CCF-CB4A7DF2D98B}" type="presOf" srcId="{D8E53B4F-06FF-42E2-9C74-65F1018FEA9A}" destId="{AA4D057F-FE36-4205-B1D8-D21FA5976EAE}" srcOrd="0" destOrd="0" presId="urn:microsoft.com/office/officeart/2005/8/layout/cycle3"/>
    <dgm:cxn modelId="{1C4F9861-4925-48EA-BA48-BCED0F8ADBAC}" type="presOf" srcId="{BF7CB5B9-69EA-47A9-8B16-09F7D7BE6F4C}" destId="{EAF622E3-4696-463B-8196-38805EC99E67}" srcOrd="0" destOrd="0" presId="urn:microsoft.com/office/officeart/2005/8/layout/cycle3"/>
    <dgm:cxn modelId="{CDEFBCDD-67B4-4DF6-8253-C6E321913101}" srcId="{89572329-50CC-4383-890D-A3A010F939E0}" destId="{3EABA469-8722-4BFF-8A08-8520FDD61872}" srcOrd="3" destOrd="0" parTransId="{9004BC21-3A03-40BD-B81D-15A5D2557489}" sibTransId="{F57C528F-1246-4C16-874B-B9C7E5353138}"/>
    <dgm:cxn modelId="{B6253EE8-EBEF-4EFD-9D8A-CFA8246230ED}" srcId="{89572329-50CC-4383-890D-A3A010F939E0}" destId="{D8E53B4F-06FF-42E2-9C74-65F1018FEA9A}" srcOrd="2" destOrd="0" parTransId="{CCC4B4E9-14E9-4CB8-B1AF-C4C600F9C490}" sibTransId="{95EC1891-558C-4345-9D6C-58FF52EE0C61}"/>
    <dgm:cxn modelId="{7265266C-0434-4CF5-8CF1-93195B4FB0FB}" srcId="{89572329-50CC-4383-890D-A3A010F939E0}" destId="{6A101BCA-DD48-4AA0-9DF3-58346FDB1B01}" srcOrd="0" destOrd="0" parTransId="{D6BCA1A5-031F-4FE8-8C3E-15C2960B58C4}" sibTransId="{BF7CB5B9-69EA-47A9-8B16-09F7D7BE6F4C}"/>
    <dgm:cxn modelId="{650CDE04-66EC-4E3F-902B-98C296EAD725}" type="presOf" srcId="{3EABA469-8722-4BFF-8A08-8520FDD61872}" destId="{B3E0860F-3CE1-47B4-84B9-24D17807D3C7}" srcOrd="0" destOrd="0" presId="urn:microsoft.com/office/officeart/2005/8/layout/cycle3"/>
    <dgm:cxn modelId="{7BDE88D1-495F-484F-9853-DCF5BBD14E41}" type="presParOf" srcId="{A4E4F4CA-4C2C-495E-B130-209221B53EF5}" destId="{33FE7CF6-20C2-4016-B1C9-A89979A9AA95}" srcOrd="0" destOrd="0" presId="urn:microsoft.com/office/officeart/2005/8/layout/cycle3"/>
    <dgm:cxn modelId="{E1E25CA8-F8DC-4DB2-8E29-A05BC782A46A}" type="presParOf" srcId="{33FE7CF6-20C2-4016-B1C9-A89979A9AA95}" destId="{5263AF0D-0F90-495C-967B-5C42A6EB3509}" srcOrd="0" destOrd="0" presId="urn:microsoft.com/office/officeart/2005/8/layout/cycle3"/>
    <dgm:cxn modelId="{D257D6BE-6B74-4E22-A31F-F9B09E76E8D3}" type="presParOf" srcId="{33FE7CF6-20C2-4016-B1C9-A89979A9AA95}" destId="{EAF622E3-4696-463B-8196-38805EC99E67}" srcOrd="1" destOrd="0" presId="urn:microsoft.com/office/officeart/2005/8/layout/cycle3"/>
    <dgm:cxn modelId="{79CB8B49-DC87-4628-A68E-9FA44FBC70E2}" type="presParOf" srcId="{33FE7CF6-20C2-4016-B1C9-A89979A9AA95}" destId="{90157926-1F17-48FB-9AFC-EF7326E50878}" srcOrd="2" destOrd="0" presId="urn:microsoft.com/office/officeart/2005/8/layout/cycle3"/>
    <dgm:cxn modelId="{3C530322-3F15-4603-A587-35AF5E033BE3}" type="presParOf" srcId="{33FE7CF6-20C2-4016-B1C9-A89979A9AA95}" destId="{AA4D057F-FE36-4205-B1D8-D21FA5976EAE}" srcOrd="3" destOrd="0" presId="urn:microsoft.com/office/officeart/2005/8/layout/cycle3"/>
    <dgm:cxn modelId="{DCCAC426-8653-4CF0-99CE-535BE4EB4DFF}" type="presParOf" srcId="{33FE7CF6-20C2-4016-B1C9-A89979A9AA95}" destId="{B3E0860F-3CE1-47B4-84B9-24D17807D3C7}" srcOrd="4"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AFB37FA-5099-47AE-9965-A74DDB8BF8C4}" type="doc">
      <dgm:prSet loTypeId="urn:microsoft.com/office/officeart/2005/8/layout/default" loCatId="list" qsTypeId="urn:microsoft.com/office/officeart/2005/8/quickstyle/3d3" qsCatId="3D" csTypeId="urn:microsoft.com/office/officeart/2005/8/colors/colorful4" csCatId="colorful"/>
      <dgm:spPr/>
      <dgm:t>
        <a:bodyPr/>
        <a:lstStyle/>
        <a:p>
          <a:endParaRPr lang="es-ES"/>
        </a:p>
      </dgm:t>
    </dgm:pt>
    <dgm:pt modelId="{987B7203-3597-4368-8930-6BC2980C3C03}">
      <dgm:prSet custT="1"/>
      <dgm:spPr/>
      <dgm:t>
        <a:bodyPr/>
        <a:lstStyle/>
        <a:p>
          <a:pPr rtl="0"/>
          <a:r>
            <a:rPr lang="es-EC" sz="1800" b="1" smtClean="0">
              <a:solidFill>
                <a:schemeClr val="tx1"/>
              </a:solidFill>
            </a:rPr>
            <a:t>Instalaciones generales </a:t>
          </a:r>
          <a:endParaRPr lang="es-ES" sz="1800" dirty="0">
            <a:solidFill>
              <a:schemeClr val="tx1"/>
            </a:solidFill>
          </a:endParaRPr>
        </a:p>
      </dgm:t>
    </dgm:pt>
    <dgm:pt modelId="{BEAFD454-0358-4162-85DF-D99AEDCC6E97}" type="parTrans" cxnId="{E441C708-2976-4150-B4CE-568D1090DCF3}">
      <dgm:prSet/>
      <dgm:spPr/>
      <dgm:t>
        <a:bodyPr/>
        <a:lstStyle/>
        <a:p>
          <a:endParaRPr lang="es-ES" sz="1050">
            <a:solidFill>
              <a:schemeClr val="tx1"/>
            </a:solidFill>
          </a:endParaRPr>
        </a:p>
      </dgm:t>
    </dgm:pt>
    <dgm:pt modelId="{53588EBE-8AA7-4E73-BE3A-1780CD5565AF}" type="sibTrans" cxnId="{E441C708-2976-4150-B4CE-568D1090DCF3}">
      <dgm:prSet/>
      <dgm:spPr/>
      <dgm:t>
        <a:bodyPr/>
        <a:lstStyle/>
        <a:p>
          <a:endParaRPr lang="es-ES" sz="1050">
            <a:solidFill>
              <a:schemeClr val="tx1"/>
            </a:solidFill>
          </a:endParaRPr>
        </a:p>
      </dgm:t>
    </dgm:pt>
    <dgm:pt modelId="{7B021D02-2187-4B36-9C4F-DE23D3893CC0}">
      <dgm:prSet custT="1"/>
      <dgm:spPr/>
      <dgm:t>
        <a:bodyPr/>
        <a:lstStyle/>
        <a:p>
          <a:pPr rtl="0"/>
          <a:r>
            <a:rPr lang="es-EC" sz="1800" b="1" smtClean="0">
              <a:solidFill>
                <a:schemeClr val="tx1"/>
              </a:solidFill>
            </a:rPr>
            <a:t>Área de Clientes- Habitación privada</a:t>
          </a:r>
          <a:endParaRPr lang="es-ES" sz="1800">
            <a:solidFill>
              <a:schemeClr val="tx1"/>
            </a:solidFill>
          </a:endParaRPr>
        </a:p>
      </dgm:t>
    </dgm:pt>
    <dgm:pt modelId="{58D5B526-F09A-47D7-8604-A6A80A1E4E46}" type="parTrans" cxnId="{29E4EC83-3662-43A9-9C94-73F08E5C6825}">
      <dgm:prSet/>
      <dgm:spPr/>
      <dgm:t>
        <a:bodyPr/>
        <a:lstStyle/>
        <a:p>
          <a:endParaRPr lang="es-ES" sz="1050">
            <a:solidFill>
              <a:schemeClr val="tx1"/>
            </a:solidFill>
          </a:endParaRPr>
        </a:p>
      </dgm:t>
    </dgm:pt>
    <dgm:pt modelId="{5AD164FE-79C9-446B-A9B8-0D59D2746A06}" type="sibTrans" cxnId="{29E4EC83-3662-43A9-9C94-73F08E5C6825}">
      <dgm:prSet/>
      <dgm:spPr/>
      <dgm:t>
        <a:bodyPr/>
        <a:lstStyle/>
        <a:p>
          <a:endParaRPr lang="es-ES" sz="1050">
            <a:solidFill>
              <a:schemeClr val="tx1"/>
            </a:solidFill>
          </a:endParaRPr>
        </a:p>
      </dgm:t>
    </dgm:pt>
    <dgm:pt modelId="{1C8C735C-096C-4E8B-A0AE-A31EFA3ED4B6}">
      <dgm:prSet custT="1"/>
      <dgm:spPr/>
      <dgm:t>
        <a:bodyPr/>
        <a:lstStyle/>
        <a:p>
          <a:pPr rtl="0"/>
          <a:r>
            <a:rPr lang="es-EC" sz="1800" b="1" smtClean="0">
              <a:solidFill>
                <a:schemeClr val="tx1"/>
              </a:solidFill>
            </a:rPr>
            <a:t>Cuarto de baño </a:t>
          </a:r>
          <a:endParaRPr lang="es-ES" sz="1800">
            <a:solidFill>
              <a:schemeClr val="tx1"/>
            </a:solidFill>
          </a:endParaRPr>
        </a:p>
      </dgm:t>
    </dgm:pt>
    <dgm:pt modelId="{95DC37F9-958E-4738-84B9-4AA108B0DE3C}" type="parTrans" cxnId="{5D689F64-6651-4190-B759-A13DED87C0EC}">
      <dgm:prSet/>
      <dgm:spPr/>
      <dgm:t>
        <a:bodyPr/>
        <a:lstStyle/>
        <a:p>
          <a:endParaRPr lang="es-ES" sz="1050">
            <a:solidFill>
              <a:schemeClr val="tx1"/>
            </a:solidFill>
          </a:endParaRPr>
        </a:p>
      </dgm:t>
    </dgm:pt>
    <dgm:pt modelId="{D7831E0F-911A-4EFB-97FC-D5020BEBB5A6}" type="sibTrans" cxnId="{5D689F64-6651-4190-B759-A13DED87C0EC}">
      <dgm:prSet/>
      <dgm:spPr/>
      <dgm:t>
        <a:bodyPr/>
        <a:lstStyle/>
        <a:p>
          <a:endParaRPr lang="es-ES" sz="1050">
            <a:solidFill>
              <a:schemeClr val="tx1"/>
            </a:solidFill>
          </a:endParaRPr>
        </a:p>
      </dgm:t>
    </dgm:pt>
    <dgm:pt modelId="{5A2C9F7C-FEC4-4D33-9FAA-2830A3D37F04}">
      <dgm:prSet custT="1"/>
      <dgm:spPr/>
      <dgm:t>
        <a:bodyPr/>
        <a:lstStyle/>
        <a:p>
          <a:pPr rtl="0"/>
          <a:r>
            <a:rPr lang="es-EC" sz="1800" b="1" smtClean="0">
              <a:solidFill>
                <a:schemeClr val="tx1"/>
              </a:solidFill>
            </a:rPr>
            <a:t>Otros servicios</a:t>
          </a:r>
          <a:endParaRPr lang="es-ES" sz="1800">
            <a:solidFill>
              <a:schemeClr val="tx1"/>
            </a:solidFill>
          </a:endParaRPr>
        </a:p>
      </dgm:t>
    </dgm:pt>
    <dgm:pt modelId="{10B5BE93-DA62-4985-BA7B-28FA1095A2AC}" type="parTrans" cxnId="{D0BB4D31-D82B-4DA6-BB00-F253BB3F3916}">
      <dgm:prSet/>
      <dgm:spPr/>
      <dgm:t>
        <a:bodyPr/>
        <a:lstStyle/>
        <a:p>
          <a:endParaRPr lang="es-ES" sz="1050">
            <a:solidFill>
              <a:schemeClr val="tx1"/>
            </a:solidFill>
          </a:endParaRPr>
        </a:p>
      </dgm:t>
    </dgm:pt>
    <dgm:pt modelId="{8EF07CA0-3BDE-49AA-B6B0-10898588BEEC}" type="sibTrans" cxnId="{D0BB4D31-D82B-4DA6-BB00-F253BB3F3916}">
      <dgm:prSet/>
      <dgm:spPr/>
      <dgm:t>
        <a:bodyPr/>
        <a:lstStyle/>
        <a:p>
          <a:endParaRPr lang="es-ES" sz="1050">
            <a:solidFill>
              <a:schemeClr val="tx1"/>
            </a:solidFill>
          </a:endParaRPr>
        </a:p>
      </dgm:t>
    </dgm:pt>
    <dgm:pt modelId="{34F24AF5-22E4-44FA-9146-C906AFC70D99}" type="pres">
      <dgm:prSet presAssocID="{0AFB37FA-5099-47AE-9965-A74DDB8BF8C4}" presName="diagram" presStyleCnt="0">
        <dgm:presLayoutVars>
          <dgm:dir/>
          <dgm:resizeHandles val="exact"/>
        </dgm:presLayoutVars>
      </dgm:prSet>
      <dgm:spPr/>
      <dgm:t>
        <a:bodyPr/>
        <a:lstStyle/>
        <a:p>
          <a:endParaRPr lang="es-ES"/>
        </a:p>
      </dgm:t>
    </dgm:pt>
    <dgm:pt modelId="{63322138-A3E6-45BD-90E7-6281935CABB8}" type="pres">
      <dgm:prSet presAssocID="{987B7203-3597-4368-8930-6BC2980C3C03}" presName="node" presStyleLbl="node1" presStyleIdx="0" presStyleCnt="4">
        <dgm:presLayoutVars>
          <dgm:bulletEnabled val="1"/>
        </dgm:presLayoutVars>
      </dgm:prSet>
      <dgm:spPr/>
      <dgm:t>
        <a:bodyPr/>
        <a:lstStyle/>
        <a:p>
          <a:endParaRPr lang="es-ES"/>
        </a:p>
      </dgm:t>
    </dgm:pt>
    <dgm:pt modelId="{E774FD54-E600-48BA-84EB-E8C87BC0619F}" type="pres">
      <dgm:prSet presAssocID="{53588EBE-8AA7-4E73-BE3A-1780CD5565AF}" presName="sibTrans" presStyleCnt="0"/>
      <dgm:spPr/>
      <dgm:t>
        <a:bodyPr/>
        <a:lstStyle/>
        <a:p>
          <a:endParaRPr lang="es-ES"/>
        </a:p>
      </dgm:t>
    </dgm:pt>
    <dgm:pt modelId="{E4AACAE3-1CD9-4C12-BB37-6064FDEFBA04}" type="pres">
      <dgm:prSet presAssocID="{7B021D02-2187-4B36-9C4F-DE23D3893CC0}" presName="node" presStyleLbl="node1" presStyleIdx="1" presStyleCnt="4">
        <dgm:presLayoutVars>
          <dgm:bulletEnabled val="1"/>
        </dgm:presLayoutVars>
      </dgm:prSet>
      <dgm:spPr/>
      <dgm:t>
        <a:bodyPr/>
        <a:lstStyle/>
        <a:p>
          <a:endParaRPr lang="es-ES"/>
        </a:p>
      </dgm:t>
    </dgm:pt>
    <dgm:pt modelId="{90294FB0-14EA-4FB0-8970-0EB2960741E7}" type="pres">
      <dgm:prSet presAssocID="{5AD164FE-79C9-446B-A9B8-0D59D2746A06}" presName="sibTrans" presStyleCnt="0"/>
      <dgm:spPr/>
      <dgm:t>
        <a:bodyPr/>
        <a:lstStyle/>
        <a:p>
          <a:endParaRPr lang="es-ES"/>
        </a:p>
      </dgm:t>
    </dgm:pt>
    <dgm:pt modelId="{DB6C8589-E6AB-4A84-8497-3A8A53D319E7}" type="pres">
      <dgm:prSet presAssocID="{1C8C735C-096C-4E8B-A0AE-A31EFA3ED4B6}" presName="node" presStyleLbl="node1" presStyleIdx="2" presStyleCnt="4">
        <dgm:presLayoutVars>
          <dgm:bulletEnabled val="1"/>
        </dgm:presLayoutVars>
      </dgm:prSet>
      <dgm:spPr/>
      <dgm:t>
        <a:bodyPr/>
        <a:lstStyle/>
        <a:p>
          <a:endParaRPr lang="es-ES"/>
        </a:p>
      </dgm:t>
    </dgm:pt>
    <dgm:pt modelId="{D2F63857-6F6E-4D15-A712-41D6FDEC68F4}" type="pres">
      <dgm:prSet presAssocID="{D7831E0F-911A-4EFB-97FC-D5020BEBB5A6}" presName="sibTrans" presStyleCnt="0"/>
      <dgm:spPr/>
      <dgm:t>
        <a:bodyPr/>
        <a:lstStyle/>
        <a:p>
          <a:endParaRPr lang="es-ES"/>
        </a:p>
      </dgm:t>
    </dgm:pt>
    <dgm:pt modelId="{6F8286DC-6163-4F3C-ACFD-96F097E93E9E}" type="pres">
      <dgm:prSet presAssocID="{5A2C9F7C-FEC4-4D33-9FAA-2830A3D37F04}" presName="node" presStyleLbl="node1" presStyleIdx="3" presStyleCnt="4">
        <dgm:presLayoutVars>
          <dgm:bulletEnabled val="1"/>
        </dgm:presLayoutVars>
      </dgm:prSet>
      <dgm:spPr/>
      <dgm:t>
        <a:bodyPr/>
        <a:lstStyle/>
        <a:p>
          <a:endParaRPr lang="es-ES"/>
        </a:p>
      </dgm:t>
    </dgm:pt>
  </dgm:ptLst>
  <dgm:cxnLst>
    <dgm:cxn modelId="{D0BB4D31-D82B-4DA6-BB00-F253BB3F3916}" srcId="{0AFB37FA-5099-47AE-9965-A74DDB8BF8C4}" destId="{5A2C9F7C-FEC4-4D33-9FAA-2830A3D37F04}" srcOrd="3" destOrd="0" parTransId="{10B5BE93-DA62-4985-BA7B-28FA1095A2AC}" sibTransId="{8EF07CA0-3BDE-49AA-B6B0-10898588BEEC}"/>
    <dgm:cxn modelId="{E441C708-2976-4150-B4CE-568D1090DCF3}" srcId="{0AFB37FA-5099-47AE-9965-A74DDB8BF8C4}" destId="{987B7203-3597-4368-8930-6BC2980C3C03}" srcOrd="0" destOrd="0" parTransId="{BEAFD454-0358-4162-85DF-D99AEDCC6E97}" sibTransId="{53588EBE-8AA7-4E73-BE3A-1780CD5565AF}"/>
    <dgm:cxn modelId="{AFBEE958-B8B1-4B5F-87BA-F62BF5045609}" type="presOf" srcId="{5A2C9F7C-FEC4-4D33-9FAA-2830A3D37F04}" destId="{6F8286DC-6163-4F3C-ACFD-96F097E93E9E}" srcOrd="0" destOrd="0" presId="urn:microsoft.com/office/officeart/2005/8/layout/default"/>
    <dgm:cxn modelId="{C1A19BB5-E559-442D-8782-31100989580D}" type="presOf" srcId="{1C8C735C-096C-4E8B-A0AE-A31EFA3ED4B6}" destId="{DB6C8589-E6AB-4A84-8497-3A8A53D319E7}" srcOrd="0" destOrd="0" presId="urn:microsoft.com/office/officeart/2005/8/layout/default"/>
    <dgm:cxn modelId="{CEB533F0-71AC-49F6-8E8F-92FAB69EE871}" type="presOf" srcId="{7B021D02-2187-4B36-9C4F-DE23D3893CC0}" destId="{E4AACAE3-1CD9-4C12-BB37-6064FDEFBA04}" srcOrd="0" destOrd="0" presId="urn:microsoft.com/office/officeart/2005/8/layout/default"/>
    <dgm:cxn modelId="{21AFB7DB-54B2-4A05-992C-4870AFA495A2}" type="presOf" srcId="{0AFB37FA-5099-47AE-9965-A74DDB8BF8C4}" destId="{34F24AF5-22E4-44FA-9146-C906AFC70D99}" srcOrd="0" destOrd="0" presId="urn:microsoft.com/office/officeart/2005/8/layout/default"/>
    <dgm:cxn modelId="{29E4EC83-3662-43A9-9C94-73F08E5C6825}" srcId="{0AFB37FA-5099-47AE-9965-A74DDB8BF8C4}" destId="{7B021D02-2187-4B36-9C4F-DE23D3893CC0}" srcOrd="1" destOrd="0" parTransId="{58D5B526-F09A-47D7-8604-A6A80A1E4E46}" sibTransId="{5AD164FE-79C9-446B-A9B8-0D59D2746A06}"/>
    <dgm:cxn modelId="{DBD719DD-1F83-48B7-8BCE-852ACE3C2D1D}" type="presOf" srcId="{987B7203-3597-4368-8930-6BC2980C3C03}" destId="{63322138-A3E6-45BD-90E7-6281935CABB8}" srcOrd="0" destOrd="0" presId="urn:microsoft.com/office/officeart/2005/8/layout/default"/>
    <dgm:cxn modelId="{5D689F64-6651-4190-B759-A13DED87C0EC}" srcId="{0AFB37FA-5099-47AE-9965-A74DDB8BF8C4}" destId="{1C8C735C-096C-4E8B-A0AE-A31EFA3ED4B6}" srcOrd="2" destOrd="0" parTransId="{95DC37F9-958E-4738-84B9-4AA108B0DE3C}" sibTransId="{D7831E0F-911A-4EFB-97FC-D5020BEBB5A6}"/>
    <dgm:cxn modelId="{6BF8104A-5BE4-4AB3-A38D-1ABB49D7C396}" type="presParOf" srcId="{34F24AF5-22E4-44FA-9146-C906AFC70D99}" destId="{63322138-A3E6-45BD-90E7-6281935CABB8}" srcOrd="0" destOrd="0" presId="urn:microsoft.com/office/officeart/2005/8/layout/default"/>
    <dgm:cxn modelId="{4711C9D6-5349-47A1-ABA1-5CC1FBE115A0}" type="presParOf" srcId="{34F24AF5-22E4-44FA-9146-C906AFC70D99}" destId="{E774FD54-E600-48BA-84EB-E8C87BC0619F}" srcOrd="1" destOrd="0" presId="urn:microsoft.com/office/officeart/2005/8/layout/default"/>
    <dgm:cxn modelId="{2C78592B-6762-47A2-B6B2-7B3C7DA9B4CB}" type="presParOf" srcId="{34F24AF5-22E4-44FA-9146-C906AFC70D99}" destId="{E4AACAE3-1CD9-4C12-BB37-6064FDEFBA04}" srcOrd="2" destOrd="0" presId="urn:microsoft.com/office/officeart/2005/8/layout/default"/>
    <dgm:cxn modelId="{FF483C52-95EB-4514-B73C-34F9F941EE50}" type="presParOf" srcId="{34F24AF5-22E4-44FA-9146-C906AFC70D99}" destId="{90294FB0-14EA-4FB0-8970-0EB2960741E7}" srcOrd="3" destOrd="0" presId="urn:microsoft.com/office/officeart/2005/8/layout/default"/>
    <dgm:cxn modelId="{4D65C585-E00D-4283-823F-C0280147793A}" type="presParOf" srcId="{34F24AF5-22E4-44FA-9146-C906AFC70D99}" destId="{DB6C8589-E6AB-4A84-8497-3A8A53D319E7}" srcOrd="4" destOrd="0" presId="urn:microsoft.com/office/officeart/2005/8/layout/default"/>
    <dgm:cxn modelId="{F32A06B9-924C-4FD0-9CD6-384BC258B67A}" type="presParOf" srcId="{34F24AF5-22E4-44FA-9146-C906AFC70D99}" destId="{D2F63857-6F6E-4D15-A712-41D6FDEC68F4}" srcOrd="5" destOrd="0" presId="urn:microsoft.com/office/officeart/2005/8/layout/default"/>
    <dgm:cxn modelId="{CA2CCE5B-6CA1-4C29-B055-7FAC198E8345}" type="presParOf" srcId="{34F24AF5-22E4-44FA-9146-C906AFC70D99}" destId="{6F8286DC-6163-4F3C-ACFD-96F097E93E9E}"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253B704D-5C0F-4097-8ABD-F48A43E71BDD}"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s-ES"/>
        </a:p>
      </dgm:t>
    </dgm:pt>
    <dgm:pt modelId="{309B625E-0A4B-4D92-88F5-A5EF2F98330B}">
      <dgm:prSet phldrT="[Texto]" phldr="1"/>
      <dgm:spPr>
        <a:blipFill rotWithShape="0">
          <a:blip xmlns:r="http://schemas.openxmlformats.org/officeDocument/2006/relationships" r:embed="rId1"/>
          <a:stretch>
            <a:fillRect/>
          </a:stretch>
        </a:blipFill>
      </dgm:spPr>
      <dgm:t>
        <a:bodyPr/>
        <a:lstStyle/>
        <a:p>
          <a:endParaRPr lang="es-ES" dirty="0"/>
        </a:p>
      </dgm:t>
    </dgm:pt>
    <dgm:pt modelId="{B581040E-0736-48E6-AE8F-3BCAF279E6A2}" type="parTrans" cxnId="{96244D27-413A-46F3-893E-35CD0BB69C43}">
      <dgm:prSet/>
      <dgm:spPr/>
      <dgm:t>
        <a:bodyPr/>
        <a:lstStyle/>
        <a:p>
          <a:endParaRPr lang="es-ES"/>
        </a:p>
      </dgm:t>
    </dgm:pt>
    <dgm:pt modelId="{45667C1F-0A9D-40C2-815D-CCE7D31D6D6F}" type="sibTrans" cxnId="{96244D27-413A-46F3-893E-35CD0BB69C43}">
      <dgm:prSet/>
      <dgm:spPr/>
      <dgm:t>
        <a:bodyPr/>
        <a:lstStyle/>
        <a:p>
          <a:endParaRPr lang="es-ES"/>
        </a:p>
      </dgm:t>
    </dgm:pt>
    <dgm:pt modelId="{1AC8EE4F-17E3-49CB-AA7D-013409B96939}">
      <dgm:prSet phldrT="[Texto]"/>
      <dgm:spPr>
        <a:blipFill rotWithShape="0">
          <a:blip xmlns:r="http://schemas.openxmlformats.org/officeDocument/2006/relationships" r:embed="rId2"/>
          <a:stretch>
            <a:fillRect/>
          </a:stretch>
        </a:blipFill>
      </dgm:spPr>
      <dgm:t>
        <a:bodyPr/>
        <a:lstStyle/>
        <a:p>
          <a:endParaRPr lang="es-ES" dirty="0"/>
        </a:p>
      </dgm:t>
    </dgm:pt>
    <dgm:pt modelId="{E54D5ECE-5823-4714-88DA-3B7C2E5877A6}" type="parTrans" cxnId="{F81F919F-B75A-4238-A826-F084850152EE}">
      <dgm:prSet/>
      <dgm:spPr/>
      <dgm:t>
        <a:bodyPr/>
        <a:lstStyle/>
        <a:p>
          <a:endParaRPr lang="es-ES"/>
        </a:p>
      </dgm:t>
    </dgm:pt>
    <dgm:pt modelId="{F190FCD1-5170-4721-A0CB-0B1D65FE7744}" type="sibTrans" cxnId="{F81F919F-B75A-4238-A826-F084850152EE}">
      <dgm:prSet/>
      <dgm:spPr/>
      <dgm:t>
        <a:bodyPr/>
        <a:lstStyle/>
        <a:p>
          <a:endParaRPr lang="es-ES"/>
        </a:p>
      </dgm:t>
    </dgm:pt>
    <dgm:pt modelId="{AFCA9183-13F8-4B9D-A248-6CD7E2A4DB00}">
      <dgm:prSet phldrT="[Texto]"/>
      <dgm:spPr>
        <a:blipFill rotWithShape="0">
          <a:blip xmlns:r="http://schemas.openxmlformats.org/officeDocument/2006/relationships" r:embed="rId3"/>
          <a:stretch>
            <a:fillRect/>
          </a:stretch>
        </a:blipFill>
      </dgm:spPr>
      <dgm:t>
        <a:bodyPr/>
        <a:lstStyle/>
        <a:p>
          <a:endParaRPr lang="es-ES" dirty="0"/>
        </a:p>
      </dgm:t>
    </dgm:pt>
    <dgm:pt modelId="{B1F3C9F1-9D33-4E73-A2E6-422F5E9CFD32}" type="parTrans" cxnId="{E5FE2F20-99EA-4C9D-9D3B-79882504CBA9}">
      <dgm:prSet/>
      <dgm:spPr/>
      <dgm:t>
        <a:bodyPr/>
        <a:lstStyle/>
        <a:p>
          <a:endParaRPr lang="es-ES"/>
        </a:p>
      </dgm:t>
    </dgm:pt>
    <dgm:pt modelId="{C33EC990-3B7E-405B-91D7-99D1378E8EB3}" type="sibTrans" cxnId="{E5FE2F20-99EA-4C9D-9D3B-79882504CBA9}">
      <dgm:prSet/>
      <dgm:spPr/>
      <dgm:t>
        <a:bodyPr/>
        <a:lstStyle/>
        <a:p>
          <a:endParaRPr lang="es-ES"/>
        </a:p>
      </dgm:t>
    </dgm:pt>
    <dgm:pt modelId="{5E5935B9-D7ED-4DF9-A4AD-6C397BD0D3DD}">
      <dgm:prSet phldrT="[Texto]"/>
      <dgm:spPr>
        <a:blipFill rotWithShape="0">
          <a:blip xmlns:r="http://schemas.openxmlformats.org/officeDocument/2006/relationships" r:embed="rId4"/>
          <a:stretch>
            <a:fillRect/>
          </a:stretch>
        </a:blipFill>
      </dgm:spPr>
      <dgm:t>
        <a:bodyPr/>
        <a:lstStyle/>
        <a:p>
          <a:endParaRPr lang="es-ES" dirty="0"/>
        </a:p>
      </dgm:t>
    </dgm:pt>
    <dgm:pt modelId="{9E7DD20E-5FC9-4EFC-8EC1-4ACF7C985F66}" type="parTrans" cxnId="{8C214A40-6B58-4D06-BB18-7EC6FBF1D52D}">
      <dgm:prSet/>
      <dgm:spPr/>
      <dgm:t>
        <a:bodyPr/>
        <a:lstStyle/>
        <a:p>
          <a:endParaRPr lang="es-ES"/>
        </a:p>
      </dgm:t>
    </dgm:pt>
    <dgm:pt modelId="{34320D32-E20A-41B7-BBD2-7658096061D8}" type="sibTrans" cxnId="{8C214A40-6B58-4D06-BB18-7EC6FBF1D52D}">
      <dgm:prSet/>
      <dgm:spPr/>
      <dgm:t>
        <a:bodyPr/>
        <a:lstStyle/>
        <a:p>
          <a:endParaRPr lang="es-ES"/>
        </a:p>
      </dgm:t>
    </dgm:pt>
    <dgm:pt modelId="{583C6A90-D799-4D4E-BA56-CBE6D6465166}">
      <dgm:prSet phldrT="[Texto]"/>
      <dgm:spPr>
        <a:blipFill rotWithShape="0">
          <a:blip xmlns:r="http://schemas.openxmlformats.org/officeDocument/2006/relationships" r:embed="rId5"/>
          <a:stretch>
            <a:fillRect/>
          </a:stretch>
        </a:blipFill>
      </dgm:spPr>
      <dgm:t>
        <a:bodyPr/>
        <a:lstStyle/>
        <a:p>
          <a:endParaRPr lang="es-ES" dirty="0"/>
        </a:p>
      </dgm:t>
    </dgm:pt>
    <dgm:pt modelId="{C231BDBD-5391-42B4-8646-B977C12E833E}" type="parTrans" cxnId="{46A99180-11FD-4D24-9420-8D10E6E4F98A}">
      <dgm:prSet/>
      <dgm:spPr/>
      <dgm:t>
        <a:bodyPr/>
        <a:lstStyle/>
        <a:p>
          <a:endParaRPr lang="es-ES"/>
        </a:p>
      </dgm:t>
    </dgm:pt>
    <dgm:pt modelId="{9B9520ED-22FD-4630-94D7-E47995294F17}" type="sibTrans" cxnId="{46A99180-11FD-4D24-9420-8D10E6E4F98A}">
      <dgm:prSet/>
      <dgm:spPr/>
      <dgm:t>
        <a:bodyPr/>
        <a:lstStyle/>
        <a:p>
          <a:endParaRPr lang="es-ES"/>
        </a:p>
      </dgm:t>
    </dgm:pt>
    <dgm:pt modelId="{C28A716B-AB1D-467A-8C19-9C878A4E0601}">
      <dgm:prSet phldrT="[Texto]"/>
      <dgm:spPr>
        <a:blipFill rotWithShape="0">
          <a:blip xmlns:r="http://schemas.openxmlformats.org/officeDocument/2006/relationships" r:embed="rId6"/>
          <a:stretch>
            <a:fillRect/>
          </a:stretch>
        </a:blipFill>
      </dgm:spPr>
      <dgm:t>
        <a:bodyPr/>
        <a:lstStyle/>
        <a:p>
          <a:endParaRPr lang="es-ES" dirty="0"/>
        </a:p>
      </dgm:t>
    </dgm:pt>
    <dgm:pt modelId="{3B650518-1DCA-4ECC-B18B-28E72A1EA7DE}" type="parTrans" cxnId="{75920842-B59E-43A9-9B2A-5FBE56A1B72A}">
      <dgm:prSet/>
      <dgm:spPr/>
      <dgm:t>
        <a:bodyPr/>
        <a:lstStyle/>
        <a:p>
          <a:endParaRPr lang="es-ES"/>
        </a:p>
      </dgm:t>
    </dgm:pt>
    <dgm:pt modelId="{752BBBB1-EF9E-4881-8B8F-81B2C248E604}" type="sibTrans" cxnId="{75920842-B59E-43A9-9B2A-5FBE56A1B72A}">
      <dgm:prSet/>
      <dgm:spPr/>
      <dgm:t>
        <a:bodyPr/>
        <a:lstStyle/>
        <a:p>
          <a:endParaRPr lang="es-ES"/>
        </a:p>
      </dgm:t>
    </dgm:pt>
    <dgm:pt modelId="{33A1C2FE-4BFE-4E19-844B-9D1793C7C180}">
      <dgm:prSet phldrT="[Texto]"/>
      <dgm:spPr>
        <a:blipFill rotWithShape="0">
          <a:blip xmlns:r="http://schemas.openxmlformats.org/officeDocument/2006/relationships" r:embed="rId7"/>
          <a:stretch>
            <a:fillRect/>
          </a:stretch>
        </a:blipFill>
      </dgm:spPr>
      <dgm:t>
        <a:bodyPr/>
        <a:lstStyle/>
        <a:p>
          <a:endParaRPr lang="es-ES" dirty="0"/>
        </a:p>
      </dgm:t>
    </dgm:pt>
    <dgm:pt modelId="{1B6DC882-A40A-4964-8F60-668D48726DCC}" type="parTrans" cxnId="{657186E4-D3D2-462F-90D9-CDF917094682}">
      <dgm:prSet/>
      <dgm:spPr/>
      <dgm:t>
        <a:bodyPr/>
        <a:lstStyle/>
        <a:p>
          <a:endParaRPr lang="es-ES"/>
        </a:p>
      </dgm:t>
    </dgm:pt>
    <dgm:pt modelId="{91CCF6BC-8EC0-44C5-8F3F-E42923D0D057}" type="sibTrans" cxnId="{657186E4-D3D2-462F-90D9-CDF917094682}">
      <dgm:prSet/>
      <dgm:spPr/>
      <dgm:t>
        <a:bodyPr/>
        <a:lstStyle/>
        <a:p>
          <a:endParaRPr lang="es-ES"/>
        </a:p>
      </dgm:t>
    </dgm:pt>
    <dgm:pt modelId="{7A673A70-E461-4B43-9668-65917786077A}">
      <dgm:prSet phldrT="[Texto]"/>
      <dgm:spPr>
        <a:blipFill rotWithShape="0">
          <a:blip xmlns:r="http://schemas.openxmlformats.org/officeDocument/2006/relationships" r:embed="rId8"/>
          <a:stretch>
            <a:fillRect/>
          </a:stretch>
        </a:blipFill>
      </dgm:spPr>
      <dgm:t>
        <a:bodyPr/>
        <a:lstStyle/>
        <a:p>
          <a:endParaRPr lang="es-ES" dirty="0"/>
        </a:p>
      </dgm:t>
    </dgm:pt>
    <dgm:pt modelId="{7E85A735-C6C4-4556-9D24-4363CF2D3043}" type="parTrans" cxnId="{C52B3D95-A967-4EF6-9587-1FC23F82476C}">
      <dgm:prSet/>
      <dgm:spPr/>
      <dgm:t>
        <a:bodyPr/>
        <a:lstStyle/>
        <a:p>
          <a:endParaRPr lang="es-ES"/>
        </a:p>
      </dgm:t>
    </dgm:pt>
    <dgm:pt modelId="{4D30B7AF-31EC-49D4-8E66-27F02D411B1B}" type="sibTrans" cxnId="{C52B3D95-A967-4EF6-9587-1FC23F82476C}">
      <dgm:prSet/>
      <dgm:spPr/>
      <dgm:t>
        <a:bodyPr/>
        <a:lstStyle/>
        <a:p>
          <a:endParaRPr lang="es-ES"/>
        </a:p>
      </dgm:t>
    </dgm:pt>
    <dgm:pt modelId="{68459BB0-0D77-4B80-B6A9-7E36E920F4F5}">
      <dgm:prSet phldrT="[Texto]"/>
      <dgm:spPr>
        <a:blipFill rotWithShape="0">
          <a:blip xmlns:r="http://schemas.openxmlformats.org/officeDocument/2006/relationships" r:embed="rId9"/>
          <a:stretch>
            <a:fillRect/>
          </a:stretch>
        </a:blipFill>
      </dgm:spPr>
      <dgm:t>
        <a:bodyPr/>
        <a:lstStyle/>
        <a:p>
          <a:endParaRPr lang="es-ES" dirty="0"/>
        </a:p>
      </dgm:t>
    </dgm:pt>
    <dgm:pt modelId="{BABBF7C4-FFC7-4DBA-A99B-91E7F052D19A}" type="parTrans" cxnId="{A95985B0-4C32-4FBA-8362-2EA8EC68E509}">
      <dgm:prSet/>
      <dgm:spPr/>
      <dgm:t>
        <a:bodyPr/>
        <a:lstStyle/>
        <a:p>
          <a:endParaRPr lang="es-ES"/>
        </a:p>
      </dgm:t>
    </dgm:pt>
    <dgm:pt modelId="{93BF05F5-BCB6-4E94-B7B4-5F938431FA93}" type="sibTrans" cxnId="{A95985B0-4C32-4FBA-8362-2EA8EC68E509}">
      <dgm:prSet/>
      <dgm:spPr/>
      <dgm:t>
        <a:bodyPr/>
        <a:lstStyle/>
        <a:p>
          <a:endParaRPr lang="es-ES"/>
        </a:p>
      </dgm:t>
    </dgm:pt>
    <dgm:pt modelId="{A7BF027A-0160-439C-AACB-6783CD6FCEEA}" type="pres">
      <dgm:prSet presAssocID="{253B704D-5C0F-4097-8ABD-F48A43E71BDD}" presName="cycle" presStyleCnt="0">
        <dgm:presLayoutVars>
          <dgm:dir/>
          <dgm:resizeHandles val="exact"/>
        </dgm:presLayoutVars>
      </dgm:prSet>
      <dgm:spPr/>
      <dgm:t>
        <a:bodyPr/>
        <a:lstStyle/>
        <a:p>
          <a:endParaRPr lang="es-ES"/>
        </a:p>
      </dgm:t>
    </dgm:pt>
    <dgm:pt modelId="{E008E061-8269-4C36-BA44-1B0326C8DCF9}" type="pres">
      <dgm:prSet presAssocID="{309B625E-0A4B-4D92-88F5-A5EF2F98330B}" presName="node" presStyleLbl="node1" presStyleIdx="0" presStyleCnt="9" custScaleX="133966" custScaleY="147731">
        <dgm:presLayoutVars>
          <dgm:bulletEnabled val="1"/>
        </dgm:presLayoutVars>
      </dgm:prSet>
      <dgm:spPr/>
      <dgm:t>
        <a:bodyPr/>
        <a:lstStyle/>
        <a:p>
          <a:endParaRPr lang="es-ES"/>
        </a:p>
      </dgm:t>
    </dgm:pt>
    <dgm:pt modelId="{E6B79583-681C-4F6A-A319-805BBF85D8FF}" type="pres">
      <dgm:prSet presAssocID="{309B625E-0A4B-4D92-88F5-A5EF2F98330B}" presName="spNode" presStyleCnt="0"/>
      <dgm:spPr/>
    </dgm:pt>
    <dgm:pt modelId="{BABE4404-5D41-4858-B52B-EB332DB317E0}" type="pres">
      <dgm:prSet presAssocID="{45667C1F-0A9D-40C2-815D-CCE7D31D6D6F}" presName="sibTrans" presStyleLbl="sibTrans1D1" presStyleIdx="0" presStyleCnt="9"/>
      <dgm:spPr/>
      <dgm:t>
        <a:bodyPr/>
        <a:lstStyle/>
        <a:p>
          <a:endParaRPr lang="es-ES"/>
        </a:p>
      </dgm:t>
    </dgm:pt>
    <dgm:pt modelId="{960426EA-3AFF-4A91-BC97-2285836E800B}" type="pres">
      <dgm:prSet presAssocID="{AFCA9183-13F8-4B9D-A248-6CD7E2A4DB00}" presName="node" presStyleLbl="node1" presStyleIdx="1" presStyleCnt="9" custScaleX="143671" custScaleY="188752">
        <dgm:presLayoutVars>
          <dgm:bulletEnabled val="1"/>
        </dgm:presLayoutVars>
      </dgm:prSet>
      <dgm:spPr/>
      <dgm:t>
        <a:bodyPr/>
        <a:lstStyle/>
        <a:p>
          <a:endParaRPr lang="es-ES"/>
        </a:p>
      </dgm:t>
    </dgm:pt>
    <dgm:pt modelId="{2BEFA60A-2BD6-4321-8C9D-865FFFD784E2}" type="pres">
      <dgm:prSet presAssocID="{AFCA9183-13F8-4B9D-A248-6CD7E2A4DB00}" presName="spNode" presStyleCnt="0"/>
      <dgm:spPr/>
    </dgm:pt>
    <dgm:pt modelId="{450155E4-05D6-423D-9438-411B621A8CDA}" type="pres">
      <dgm:prSet presAssocID="{C33EC990-3B7E-405B-91D7-99D1378E8EB3}" presName="sibTrans" presStyleLbl="sibTrans1D1" presStyleIdx="1" presStyleCnt="9"/>
      <dgm:spPr/>
      <dgm:t>
        <a:bodyPr/>
        <a:lstStyle/>
        <a:p>
          <a:endParaRPr lang="es-EC"/>
        </a:p>
      </dgm:t>
    </dgm:pt>
    <dgm:pt modelId="{235D0B85-B67F-4AD5-9876-34296CA958ED}" type="pres">
      <dgm:prSet presAssocID="{1AC8EE4F-17E3-49CB-AA7D-013409B96939}" presName="node" presStyleLbl="node1" presStyleIdx="2" presStyleCnt="9" custScaleX="143671" custScaleY="188752">
        <dgm:presLayoutVars>
          <dgm:bulletEnabled val="1"/>
        </dgm:presLayoutVars>
      </dgm:prSet>
      <dgm:spPr/>
      <dgm:t>
        <a:bodyPr/>
        <a:lstStyle/>
        <a:p>
          <a:endParaRPr lang="es-ES"/>
        </a:p>
      </dgm:t>
    </dgm:pt>
    <dgm:pt modelId="{B30D48F9-CCE0-4FC2-82CA-5E325E9DD313}" type="pres">
      <dgm:prSet presAssocID="{1AC8EE4F-17E3-49CB-AA7D-013409B96939}" presName="spNode" presStyleCnt="0"/>
      <dgm:spPr/>
    </dgm:pt>
    <dgm:pt modelId="{02CE8CA1-F6FF-407B-AE97-3B129BA9EE60}" type="pres">
      <dgm:prSet presAssocID="{F190FCD1-5170-4721-A0CB-0B1D65FE7744}" presName="sibTrans" presStyleLbl="sibTrans1D1" presStyleIdx="2" presStyleCnt="9"/>
      <dgm:spPr/>
      <dgm:t>
        <a:bodyPr/>
        <a:lstStyle/>
        <a:p>
          <a:endParaRPr lang="es-EC"/>
        </a:p>
      </dgm:t>
    </dgm:pt>
    <dgm:pt modelId="{B5081E96-B2A0-4395-84E0-F25D4060CF77}" type="pres">
      <dgm:prSet presAssocID="{5E5935B9-D7ED-4DF9-A4AD-6C397BD0D3DD}" presName="node" presStyleLbl="node1" presStyleIdx="3" presStyleCnt="9" custScaleX="143671" custScaleY="188752">
        <dgm:presLayoutVars>
          <dgm:bulletEnabled val="1"/>
        </dgm:presLayoutVars>
      </dgm:prSet>
      <dgm:spPr/>
      <dgm:t>
        <a:bodyPr/>
        <a:lstStyle/>
        <a:p>
          <a:endParaRPr lang="es-ES"/>
        </a:p>
      </dgm:t>
    </dgm:pt>
    <dgm:pt modelId="{20E4DB63-4034-4F7C-B7BC-85F3AF507302}" type="pres">
      <dgm:prSet presAssocID="{5E5935B9-D7ED-4DF9-A4AD-6C397BD0D3DD}" presName="spNode" presStyleCnt="0"/>
      <dgm:spPr/>
    </dgm:pt>
    <dgm:pt modelId="{3DFAD92C-CC71-429B-9806-7BBDF5313FCF}" type="pres">
      <dgm:prSet presAssocID="{34320D32-E20A-41B7-BBD2-7658096061D8}" presName="sibTrans" presStyleLbl="sibTrans1D1" presStyleIdx="3" presStyleCnt="9"/>
      <dgm:spPr/>
      <dgm:t>
        <a:bodyPr/>
        <a:lstStyle/>
        <a:p>
          <a:endParaRPr lang="es-EC"/>
        </a:p>
      </dgm:t>
    </dgm:pt>
    <dgm:pt modelId="{F4D832CD-2EC3-433E-AED1-51DF4DC5852C}" type="pres">
      <dgm:prSet presAssocID="{583C6A90-D799-4D4E-BA56-CBE6D6465166}" presName="node" presStyleLbl="node1" presStyleIdx="4" presStyleCnt="9" custScaleX="143671" custScaleY="188752">
        <dgm:presLayoutVars>
          <dgm:bulletEnabled val="1"/>
        </dgm:presLayoutVars>
      </dgm:prSet>
      <dgm:spPr/>
      <dgm:t>
        <a:bodyPr/>
        <a:lstStyle/>
        <a:p>
          <a:endParaRPr lang="es-ES"/>
        </a:p>
      </dgm:t>
    </dgm:pt>
    <dgm:pt modelId="{D5AEC766-26CC-429E-96F4-202F4F8D3DF9}" type="pres">
      <dgm:prSet presAssocID="{583C6A90-D799-4D4E-BA56-CBE6D6465166}" presName="spNode" presStyleCnt="0"/>
      <dgm:spPr/>
    </dgm:pt>
    <dgm:pt modelId="{0B078D68-112D-4E93-AED0-A2DF1959C6A7}" type="pres">
      <dgm:prSet presAssocID="{9B9520ED-22FD-4630-94D7-E47995294F17}" presName="sibTrans" presStyleLbl="sibTrans1D1" presStyleIdx="4" presStyleCnt="9"/>
      <dgm:spPr/>
      <dgm:t>
        <a:bodyPr/>
        <a:lstStyle/>
        <a:p>
          <a:endParaRPr lang="es-EC"/>
        </a:p>
      </dgm:t>
    </dgm:pt>
    <dgm:pt modelId="{20A6A5B4-D45E-45CB-A495-21CA48C06ACF}" type="pres">
      <dgm:prSet presAssocID="{33A1C2FE-4BFE-4E19-844B-9D1793C7C180}" presName="node" presStyleLbl="node1" presStyleIdx="5" presStyleCnt="9" custScaleX="143671" custScaleY="188752">
        <dgm:presLayoutVars>
          <dgm:bulletEnabled val="1"/>
        </dgm:presLayoutVars>
      </dgm:prSet>
      <dgm:spPr/>
      <dgm:t>
        <a:bodyPr/>
        <a:lstStyle/>
        <a:p>
          <a:endParaRPr lang="es-ES"/>
        </a:p>
      </dgm:t>
    </dgm:pt>
    <dgm:pt modelId="{A1B0C786-6B1E-4A62-859A-002F7BF402A0}" type="pres">
      <dgm:prSet presAssocID="{33A1C2FE-4BFE-4E19-844B-9D1793C7C180}" presName="spNode" presStyleCnt="0"/>
      <dgm:spPr/>
    </dgm:pt>
    <dgm:pt modelId="{CA540035-B6AA-4DFB-8AEF-7C9E9963D541}" type="pres">
      <dgm:prSet presAssocID="{91CCF6BC-8EC0-44C5-8F3F-E42923D0D057}" presName="sibTrans" presStyleLbl="sibTrans1D1" presStyleIdx="5" presStyleCnt="9"/>
      <dgm:spPr/>
      <dgm:t>
        <a:bodyPr/>
        <a:lstStyle/>
        <a:p>
          <a:endParaRPr lang="es-EC"/>
        </a:p>
      </dgm:t>
    </dgm:pt>
    <dgm:pt modelId="{C2B2489F-3CE8-4833-B6C7-4F909937CBF8}" type="pres">
      <dgm:prSet presAssocID="{7A673A70-E461-4B43-9668-65917786077A}" presName="node" presStyleLbl="node1" presStyleIdx="6" presStyleCnt="9" custScaleX="143671" custScaleY="188752">
        <dgm:presLayoutVars>
          <dgm:bulletEnabled val="1"/>
        </dgm:presLayoutVars>
      </dgm:prSet>
      <dgm:spPr/>
      <dgm:t>
        <a:bodyPr/>
        <a:lstStyle/>
        <a:p>
          <a:endParaRPr lang="es-ES"/>
        </a:p>
      </dgm:t>
    </dgm:pt>
    <dgm:pt modelId="{9BAB2361-E1C8-4417-A12C-4284B485A051}" type="pres">
      <dgm:prSet presAssocID="{7A673A70-E461-4B43-9668-65917786077A}" presName="spNode" presStyleCnt="0"/>
      <dgm:spPr/>
    </dgm:pt>
    <dgm:pt modelId="{C1F515C5-3365-4463-9016-901338DF0EBB}" type="pres">
      <dgm:prSet presAssocID="{4D30B7AF-31EC-49D4-8E66-27F02D411B1B}" presName="sibTrans" presStyleLbl="sibTrans1D1" presStyleIdx="6" presStyleCnt="9"/>
      <dgm:spPr/>
      <dgm:t>
        <a:bodyPr/>
        <a:lstStyle/>
        <a:p>
          <a:endParaRPr lang="es-EC"/>
        </a:p>
      </dgm:t>
    </dgm:pt>
    <dgm:pt modelId="{D8944486-0D8D-4595-A51B-CB5967C36276}" type="pres">
      <dgm:prSet presAssocID="{68459BB0-0D77-4B80-B6A9-7E36E920F4F5}" presName="node" presStyleLbl="node1" presStyleIdx="7" presStyleCnt="9" custScaleX="143671" custScaleY="188752">
        <dgm:presLayoutVars>
          <dgm:bulletEnabled val="1"/>
        </dgm:presLayoutVars>
      </dgm:prSet>
      <dgm:spPr/>
      <dgm:t>
        <a:bodyPr/>
        <a:lstStyle/>
        <a:p>
          <a:endParaRPr lang="es-ES"/>
        </a:p>
      </dgm:t>
    </dgm:pt>
    <dgm:pt modelId="{62A3C7CC-E91D-42F8-A215-7B42CF1166C2}" type="pres">
      <dgm:prSet presAssocID="{68459BB0-0D77-4B80-B6A9-7E36E920F4F5}" presName="spNode" presStyleCnt="0"/>
      <dgm:spPr/>
    </dgm:pt>
    <dgm:pt modelId="{152BAA49-FEA6-47A0-8230-DD3D931806E8}" type="pres">
      <dgm:prSet presAssocID="{93BF05F5-BCB6-4E94-B7B4-5F938431FA93}" presName="sibTrans" presStyleLbl="sibTrans1D1" presStyleIdx="7" presStyleCnt="9"/>
      <dgm:spPr/>
      <dgm:t>
        <a:bodyPr/>
        <a:lstStyle/>
        <a:p>
          <a:endParaRPr lang="es-EC"/>
        </a:p>
      </dgm:t>
    </dgm:pt>
    <dgm:pt modelId="{3F320C49-BD2E-4193-9C1F-BF2C6885F408}" type="pres">
      <dgm:prSet presAssocID="{C28A716B-AB1D-467A-8C19-9C878A4E0601}" presName="node" presStyleLbl="node1" presStyleIdx="8" presStyleCnt="9" custScaleX="143671" custScaleY="188752">
        <dgm:presLayoutVars>
          <dgm:bulletEnabled val="1"/>
        </dgm:presLayoutVars>
      </dgm:prSet>
      <dgm:spPr/>
      <dgm:t>
        <a:bodyPr/>
        <a:lstStyle/>
        <a:p>
          <a:endParaRPr lang="es-ES"/>
        </a:p>
      </dgm:t>
    </dgm:pt>
    <dgm:pt modelId="{108AE902-9EC0-41EF-B2BD-8D4A4BE71C86}" type="pres">
      <dgm:prSet presAssocID="{C28A716B-AB1D-467A-8C19-9C878A4E0601}" presName="spNode" presStyleCnt="0"/>
      <dgm:spPr/>
    </dgm:pt>
    <dgm:pt modelId="{E9B85C6F-3FF4-48F1-B16F-AA9F3D8B5A0D}" type="pres">
      <dgm:prSet presAssocID="{752BBBB1-EF9E-4881-8B8F-81B2C248E604}" presName="sibTrans" presStyleLbl="sibTrans1D1" presStyleIdx="8" presStyleCnt="9"/>
      <dgm:spPr/>
      <dgm:t>
        <a:bodyPr/>
        <a:lstStyle/>
        <a:p>
          <a:endParaRPr lang="es-EC"/>
        </a:p>
      </dgm:t>
    </dgm:pt>
  </dgm:ptLst>
  <dgm:cxnLst>
    <dgm:cxn modelId="{61B11AF9-B1FB-4BB2-8EE9-FD0DF9CE989A}" type="presOf" srcId="{AFCA9183-13F8-4B9D-A248-6CD7E2A4DB00}" destId="{960426EA-3AFF-4A91-BC97-2285836E800B}" srcOrd="0" destOrd="0" presId="urn:microsoft.com/office/officeart/2005/8/layout/cycle6"/>
    <dgm:cxn modelId="{485F564F-49DA-442D-AE3B-6B97BCDA66F8}" type="presOf" srcId="{F190FCD1-5170-4721-A0CB-0B1D65FE7744}" destId="{02CE8CA1-F6FF-407B-AE97-3B129BA9EE60}" srcOrd="0" destOrd="0" presId="urn:microsoft.com/office/officeart/2005/8/layout/cycle6"/>
    <dgm:cxn modelId="{B85A0E03-A4E0-40F1-BD42-2FBFCD8C7253}" type="presOf" srcId="{752BBBB1-EF9E-4881-8B8F-81B2C248E604}" destId="{E9B85C6F-3FF4-48F1-B16F-AA9F3D8B5A0D}" srcOrd="0" destOrd="0" presId="urn:microsoft.com/office/officeart/2005/8/layout/cycle6"/>
    <dgm:cxn modelId="{B86E4BED-5A41-411E-88E8-FA1A96C371B3}" type="presOf" srcId="{5E5935B9-D7ED-4DF9-A4AD-6C397BD0D3DD}" destId="{B5081E96-B2A0-4395-84E0-F25D4060CF77}" srcOrd="0" destOrd="0" presId="urn:microsoft.com/office/officeart/2005/8/layout/cycle6"/>
    <dgm:cxn modelId="{8EA8DB97-929A-4B92-9A2D-6FAA0E24ECC0}" type="presOf" srcId="{68459BB0-0D77-4B80-B6A9-7E36E920F4F5}" destId="{D8944486-0D8D-4595-A51B-CB5967C36276}" srcOrd="0" destOrd="0" presId="urn:microsoft.com/office/officeart/2005/8/layout/cycle6"/>
    <dgm:cxn modelId="{C2A4172C-0D0F-4E09-A434-D3B9F0BAECAA}" type="presOf" srcId="{583C6A90-D799-4D4E-BA56-CBE6D6465166}" destId="{F4D832CD-2EC3-433E-AED1-51DF4DC5852C}" srcOrd="0" destOrd="0" presId="urn:microsoft.com/office/officeart/2005/8/layout/cycle6"/>
    <dgm:cxn modelId="{C52B3D95-A967-4EF6-9587-1FC23F82476C}" srcId="{253B704D-5C0F-4097-8ABD-F48A43E71BDD}" destId="{7A673A70-E461-4B43-9668-65917786077A}" srcOrd="6" destOrd="0" parTransId="{7E85A735-C6C4-4556-9D24-4363CF2D3043}" sibTransId="{4D30B7AF-31EC-49D4-8E66-27F02D411B1B}"/>
    <dgm:cxn modelId="{59E7D1A5-42C8-441C-BDE1-4AE803C7361A}" type="presOf" srcId="{C33EC990-3B7E-405B-91D7-99D1378E8EB3}" destId="{450155E4-05D6-423D-9438-411B621A8CDA}" srcOrd="0" destOrd="0" presId="urn:microsoft.com/office/officeart/2005/8/layout/cycle6"/>
    <dgm:cxn modelId="{F8488F39-2AE0-40A3-B176-AD518FC49370}" type="presOf" srcId="{91CCF6BC-8EC0-44C5-8F3F-E42923D0D057}" destId="{CA540035-B6AA-4DFB-8AEF-7C9E9963D541}" srcOrd="0" destOrd="0" presId="urn:microsoft.com/office/officeart/2005/8/layout/cycle6"/>
    <dgm:cxn modelId="{75920842-B59E-43A9-9B2A-5FBE56A1B72A}" srcId="{253B704D-5C0F-4097-8ABD-F48A43E71BDD}" destId="{C28A716B-AB1D-467A-8C19-9C878A4E0601}" srcOrd="8" destOrd="0" parTransId="{3B650518-1DCA-4ECC-B18B-28E72A1EA7DE}" sibTransId="{752BBBB1-EF9E-4881-8B8F-81B2C248E604}"/>
    <dgm:cxn modelId="{7937934E-5322-4EC0-A83A-DBF9BAE37C48}" type="presOf" srcId="{4D30B7AF-31EC-49D4-8E66-27F02D411B1B}" destId="{C1F515C5-3365-4463-9016-901338DF0EBB}" srcOrd="0" destOrd="0" presId="urn:microsoft.com/office/officeart/2005/8/layout/cycle6"/>
    <dgm:cxn modelId="{D9B5D206-6C3C-4F32-9A91-47B73BB0396B}" type="presOf" srcId="{253B704D-5C0F-4097-8ABD-F48A43E71BDD}" destId="{A7BF027A-0160-439C-AACB-6783CD6FCEEA}" srcOrd="0" destOrd="0" presId="urn:microsoft.com/office/officeart/2005/8/layout/cycle6"/>
    <dgm:cxn modelId="{46A99180-11FD-4D24-9420-8D10E6E4F98A}" srcId="{253B704D-5C0F-4097-8ABD-F48A43E71BDD}" destId="{583C6A90-D799-4D4E-BA56-CBE6D6465166}" srcOrd="4" destOrd="0" parTransId="{C231BDBD-5391-42B4-8646-B977C12E833E}" sibTransId="{9B9520ED-22FD-4630-94D7-E47995294F17}"/>
    <dgm:cxn modelId="{166661E7-66C9-4014-A92F-66C1E504717A}" type="presOf" srcId="{45667C1F-0A9D-40C2-815D-CCE7D31D6D6F}" destId="{BABE4404-5D41-4858-B52B-EB332DB317E0}" srcOrd="0" destOrd="0" presId="urn:microsoft.com/office/officeart/2005/8/layout/cycle6"/>
    <dgm:cxn modelId="{3B32AE30-1735-4292-A91C-605D49D582BF}" type="presOf" srcId="{309B625E-0A4B-4D92-88F5-A5EF2F98330B}" destId="{E008E061-8269-4C36-BA44-1B0326C8DCF9}" srcOrd="0" destOrd="0" presId="urn:microsoft.com/office/officeart/2005/8/layout/cycle6"/>
    <dgm:cxn modelId="{C55E6358-5400-41FF-9B92-0705A29EAD41}" type="presOf" srcId="{C28A716B-AB1D-467A-8C19-9C878A4E0601}" destId="{3F320C49-BD2E-4193-9C1F-BF2C6885F408}" srcOrd="0" destOrd="0" presId="urn:microsoft.com/office/officeart/2005/8/layout/cycle6"/>
    <dgm:cxn modelId="{1BB3AB15-CAF2-4D1B-817C-6ACFE2ECFEF7}" type="presOf" srcId="{33A1C2FE-4BFE-4E19-844B-9D1793C7C180}" destId="{20A6A5B4-D45E-45CB-A495-21CA48C06ACF}" srcOrd="0" destOrd="0" presId="urn:microsoft.com/office/officeart/2005/8/layout/cycle6"/>
    <dgm:cxn modelId="{657186E4-D3D2-462F-90D9-CDF917094682}" srcId="{253B704D-5C0F-4097-8ABD-F48A43E71BDD}" destId="{33A1C2FE-4BFE-4E19-844B-9D1793C7C180}" srcOrd="5" destOrd="0" parTransId="{1B6DC882-A40A-4964-8F60-668D48726DCC}" sibTransId="{91CCF6BC-8EC0-44C5-8F3F-E42923D0D057}"/>
    <dgm:cxn modelId="{8C214A40-6B58-4D06-BB18-7EC6FBF1D52D}" srcId="{253B704D-5C0F-4097-8ABD-F48A43E71BDD}" destId="{5E5935B9-D7ED-4DF9-A4AD-6C397BD0D3DD}" srcOrd="3" destOrd="0" parTransId="{9E7DD20E-5FC9-4EFC-8EC1-4ACF7C985F66}" sibTransId="{34320D32-E20A-41B7-BBD2-7658096061D8}"/>
    <dgm:cxn modelId="{F81F919F-B75A-4238-A826-F084850152EE}" srcId="{253B704D-5C0F-4097-8ABD-F48A43E71BDD}" destId="{1AC8EE4F-17E3-49CB-AA7D-013409B96939}" srcOrd="2" destOrd="0" parTransId="{E54D5ECE-5823-4714-88DA-3B7C2E5877A6}" sibTransId="{F190FCD1-5170-4721-A0CB-0B1D65FE7744}"/>
    <dgm:cxn modelId="{59F606E1-A92E-443A-AA28-C480AD41D6BA}" type="presOf" srcId="{34320D32-E20A-41B7-BBD2-7658096061D8}" destId="{3DFAD92C-CC71-429B-9806-7BBDF5313FCF}" srcOrd="0" destOrd="0" presId="urn:microsoft.com/office/officeart/2005/8/layout/cycle6"/>
    <dgm:cxn modelId="{F76A2423-3F09-4E71-9247-AEFCADD25060}" type="presOf" srcId="{7A673A70-E461-4B43-9668-65917786077A}" destId="{C2B2489F-3CE8-4833-B6C7-4F909937CBF8}" srcOrd="0" destOrd="0" presId="urn:microsoft.com/office/officeart/2005/8/layout/cycle6"/>
    <dgm:cxn modelId="{5EBE132F-607F-4C6B-A1A6-BC0FD043895F}" type="presOf" srcId="{9B9520ED-22FD-4630-94D7-E47995294F17}" destId="{0B078D68-112D-4E93-AED0-A2DF1959C6A7}" srcOrd="0" destOrd="0" presId="urn:microsoft.com/office/officeart/2005/8/layout/cycle6"/>
    <dgm:cxn modelId="{DE234D33-935E-4835-A40F-55A6F6D2AED9}" type="presOf" srcId="{1AC8EE4F-17E3-49CB-AA7D-013409B96939}" destId="{235D0B85-B67F-4AD5-9876-34296CA958ED}" srcOrd="0" destOrd="0" presId="urn:microsoft.com/office/officeart/2005/8/layout/cycle6"/>
    <dgm:cxn modelId="{9D3ABD57-67E3-41C8-8B04-AE9CC8F37FE1}" type="presOf" srcId="{93BF05F5-BCB6-4E94-B7B4-5F938431FA93}" destId="{152BAA49-FEA6-47A0-8230-DD3D931806E8}" srcOrd="0" destOrd="0" presId="urn:microsoft.com/office/officeart/2005/8/layout/cycle6"/>
    <dgm:cxn modelId="{E5FE2F20-99EA-4C9D-9D3B-79882504CBA9}" srcId="{253B704D-5C0F-4097-8ABD-F48A43E71BDD}" destId="{AFCA9183-13F8-4B9D-A248-6CD7E2A4DB00}" srcOrd="1" destOrd="0" parTransId="{B1F3C9F1-9D33-4E73-A2E6-422F5E9CFD32}" sibTransId="{C33EC990-3B7E-405B-91D7-99D1378E8EB3}"/>
    <dgm:cxn modelId="{96244D27-413A-46F3-893E-35CD0BB69C43}" srcId="{253B704D-5C0F-4097-8ABD-F48A43E71BDD}" destId="{309B625E-0A4B-4D92-88F5-A5EF2F98330B}" srcOrd="0" destOrd="0" parTransId="{B581040E-0736-48E6-AE8F-3BCAF279E6A2}" sibTransId="{45667C1F-0A9D-40C2-815D-CCE7D31D6D6F}"/>
    <dgm:cxn modelId="{A95985B0-4C32-4FBA-8362-2EA8EC68E509}" srcId="{253B704D-5C0F-4097-8ABD-F48A43E71BDD}" destId="{68459BB0-0D77-4B80-B6A9-7E36E920F4F5}" srcOrd="7" destOrd="0" parTransId="{BABBF7C4-FFC7-4DBA-A99B-91E7F052D19A}" sibTransId="{93BF05F5-BCB6-4E94-B7B4-5F938431FA93}"/>
    <dgm:cxn modelId="{C23D7FBD-8EC5-4D8E-BF88-4984F004E3C7}" type="presParOf" srcId="{A7BF027A-0160-439C-AACB-6783CD6FCEEA}" destId="{E008E061-8269-4C36-BA44-1B0326C8DCF9}" srcOrd="0" destOrd="0" presId="urn:microsoft.com/office/officeart/2005/8/layout/cycle6"/>
    <dgm:cxn modelId="{AF76982D-EB72-4C8C-BF91-6272735E772E}" type="presParOf" srcId="{A7BF027A-0160-439C-AACB-6783CD6FCEEA}" destId="{E6B79583-681C-4F6A-A319-805BBF85D8FF}" srcOrd="1" destOrd="0" presId="urn:microsoft.com/office/officeart/2005/8/layout/cycle6"/>
    <dgm:cxn modelId="{0B3B6DDF-1C54-4393-A571-2AEA5019E039}" type="presParOf" srcId="{A7BF027A-0160-439C-AACB-6783CD6FCEEA}" destId="{BABE4404-5D41-4858-B52B-EB332DB317E0}" srcOrd="2" destOrd="0" presId="urn:microsoft.com/office/officeart/2005/8/layout/cycle6"/>
    <dgm:cxn modelId="{E469C9F0-58F4-4705-AE1F-7AFDDE7DD7FB}" type="presParOf" srcId="{A7BF027A-0160-439C-AACB-6783CD6FCEEA}" destId="{960426EA-3AFF-4A91-BC97-2285836E800B}" srcOrd="3" destOrd="0" presId="urn:microsoft.com/office/officeart/2005/8/layout/cycle6"/>
    <dgm:cxn modelId="{0D1809AC-52BE-406A-87DC-7D5722B93EDC}" type="presParOf" srcId="{A7BF027A-0160-439C-AACB-6783CD6FCEEA}" destId="{2BEFA60A-2BD6-4321-8C9D-865FFFD784E2}" srcOrd="4" destOrd="0" presId="urn:microsoft.com/office/officeart/2005/8/layout/cycle6"/>
    <dgm:cxn modelId="{A67793C1-A893-43DE-AD4A-786B2C849ACB}" type="presParOf" srcId="{A7BF027A-0160-439C-AACB-6783CD6FCEEA}" destId="{450155E4-05D6-423D-9438-411B621A8CDA}" srcOrd="5" destOrd="0" presId="urn:microsoft.com/office/officeart/2005/8/layout/cycle6"/>
    <dgm:cxn modelId="{AAC7A9FE-3369-4505-9B33-F221A79E73D4}" type="presParOf" srcId="{A7BF027A-0160-439C-AACB-6783CD6FCEEA}" destId="{235D0B85-B67F-4AD5-9876-34296CA958ED}" srcOrd="6" destOrd="0" presId="urn:microsoft.com/office/officeart/2005/8/layout/cycle6"/>
    <dgm:cxn modelId="{2588E2C4-FF2D-4A60-A80E-A8ABC8E22B61}" type="presParOf" srcId="{A7BF027A-0160-439C-AACB-6783CD6FCEEA}" destId="{B30D48F9-CCE0-4FC2-82CA-5E325E9DD313}" srcOrd="7" destOrd="0" presId="urn:microsoft.com/office/officeart/2005/8/layout/cycle6"/>
    <dgm:cxn modelId="{4A48CF20-0D72-4A8E-A776-F146EC843243}" type="presParOf" srcId="{A7BF027A-0160-439C-AACB-6783CD6FCEEA}" destId="{02CE8CA1-F6FF-407B-AE97-3B129BA9EE60}" srcOrd="8" destOrd="0" presId="urn:microsoft.com/office/officeart/2005/8/layout/cycle6"/>
    <dgm:cxn modelId="{208E1ABA-B896-4838-98F8-E52F5CEE8701}" type="presParOf" srcId="{A7BF027A-0160-439C-AACB-6783CD6FCEEA}" destId="{B5081E96-B2A0-4395-84E0-F25D4060CF77}" srcOrd="9" destOrd="0" presId="urn:microsoft.com/office/officeart/2005/8/layout/cycle6"/>
    <dgm:cxn modelId="{725D9BFA-55E2-4BE6-B3C3-1A555C594499}" type="presParOf" srcId="{A7BF027A-0160-439C-AACB-6783CD6FCEEA}" destId="{20E4DB63-4034-4F7C-B7BC-85F3AF507302}" srcOrd="10" destOrd="0" presId="urn:microsoft.com/office/officeart/2005/8/layout/cycle6"/>
    <dgm:cxn modelId="{7D3A7AE4-3E3E-4EEA-8D7A-AC7E070F4A76}" type="presParOf" srcId="{A7BF027A-0160-439C-AACB-6783CD6FCEEA}" destId="{3DFAD92C-CC71-429B-9806-7BBDF5313FCF}" srcOrd="11" destOrd="0" presId="urn:microsoft.com/office/officeart/2005/8/layout/cycle6"/>
    <dgm:cxn modelId="{27D916FC-2C93-492B-BCA8-9D6F09B1CE5A}" type="presParOf" srcId="{A7BF027A-0160-439C-AACB-6783CD6FCEEA}" destId="{F4D832CD-2EC3-433E-AED1-51DF4DC5852C}" srcOrd="12" destOrd="0" presId="urn:microsoft.com/office/officeart/2005/8/layout/cycle6"/>
    <dgm:cxn modelId="{0E91533F-306C-41CF-AA74-E9CFB6C10738}" type="presParOf" srcId="{A7BF027A-0160-439C-AACB-6783CD6FCEEA}" destId="{D5AEC766-26CC-429E-96F4-202F4F8D3DF9}" srcOrd="13" destOrd="0" presId="urn:microsoft.com/office/officeart/2005/8/layout/cycle6"/>
    <dgm:cxn modelId="{60FD252B-83E9-4240-905F-4BD0DCA6C2E7}" type="presParOf" srcId="{A7BF027A-0160-439C-AACB-6783CD6FCEEA}" destId="{0B078D68-112D-4E93-AED0-A2DF1959C6A7}" srcOrd="14" destOrd="0" presId="urn:microsoft.com/office/officeart/2005/8/layout/cycle6"/>
    <dgm:cxn modelId="{058A9945-1A08-4172-8765-C23FEA0B61BC}" type="presParOf" srcId="{A7BF027A-0160-439C-AACB-6783CD6FCEEA}" destId="{20A6A5B4-D45E-45CB-A495-21CA48C06ACF}" srcOrd="15" destOrd="0" presId="urn:microsoft.com/office/officeart/2005/8/layout/cycle6"/>
    <dgm:cxn modelId="{9F8C47B9-F85F-4041-B946-A044CA8639ED}" type="presParOf" srcId="{A7BF027A-0160-439C-AACB-6783CD6FCEEA}" destId="{A1B0C786-6B1E-4A62-859A-002F7BF402A0}" srcOrd="16" destOrd="0" presId="urn:microsoft.com/office/officeart/2005/8/layout/cycle6"/>
    <dgm:cxn modelId="{854D201B-D8C8-427F-89E9-B638E3449FF7}" type="presParOf" srcId="{A7BF027A-0160-439C-AACB-6783CD6FCEEA}" destId="{CA540035-B6AA-4DFB-8AEF-7C9E9963D541}" srcOrd="17" destOrd="0" presId="urn:microsoft.com/office/officeart/2005/8/layout/cycle6"/>
    <dgm:cxn modelId="{6CABDAEF-46BC-4C61-A96F-A667C0DCDCB8}" type="presParOf" srcId="{A7BF027A-0160-439C-AACB-6783CD6FCEEA}" destId="{C2B2489F-3CE8-4833-B6C7-4F909937CBF8}" srcOrd="18" destOrd="0" presId="urn:microsoft.com/office/officeart/2005/8/layout/cycle6"/>
    <dgm:cxn modelId="{4D786D6F-A097-47A8-BDC6-7988DA627744}" type="presParOf" srcId="{A7BF027A-0160-439C-AACB-6783CD6FCEEA}" destId="{9BAB2361-E1C8-4417-A12C-4284B485A051}" srcOrd="19" destOrd="0" presId="urn:microsoft.com/office/officeart/2005/8/layout/cycle6"/>
    <dgm:cxn modelId="{540452C6-77D6-453A-8EED-D6358AE6F5E3}" type="presParOf" srcId="{A7BF027A-0160-439C-AACB-6783CD6FCEEA}" destId="{C1F515C5-3365-4463-9016-901338DF0EBB}" srcOrd="20" destOrd="0" presId="urn:microsoft.com/office/officeart/2005/8/layout/cycle6"/>
    <dgm:cxn modelId="{59B8D3D5-C429-4D7E-BA5E-71F9A9EC6D09}" type="presParOf" srcId="{A7BF027A-0160-439C-AACB-6783CD6FCEEA}" destId="{D8944486-0D8D-4595-A51B-CB5967C36276}" srcOrd="21" destOrd="0" presId="urn:microsoft.com/office/officeart/2005/8/layout/cycle6"/>
    <dgm:cxn modelId="{77AAA485-7E63-4CE4-8690-E6FB41ADF55D}" type="presParOf" srcId="{A7BF027A-0160-439C-AACB-6783CD6FCEEA}" destId="{62A3C7CC-E91D-42F8-A215-7B42CF1166C2}" srcOrd="22" destOrd="0" presId="urn:microsoft.com/office/officeart/2005/8/layout/cycle6"/>
    <dgm:cxn modelId="{7222CD92-0AF0-401F-8CC9-F17D022A1908}" type="presParOf" srcId="{A7BF027A-0160-439C-AACB-6783CD6FCEEA}" destId="{152BAA49-FEA6-47A0-8230-DD3D931806E8}" srcOrd="23" destOrd="0" presId="urn:microsoft.com/office/officeart/2005/8/layout/cycle6"/>
    <dgm:cxn modelId="{1C352B8D-96D0-4A49-A632-D9529A8E55B4}" type="presParOf" srcId="{A7BF027A-0160-439C-AACB-6783CD6FCEEA}" destId="{3F320C49-BD2E-4193-9C1F-BF2C6885F408}" srcOrd="24" destOrd="0" presId="urn:microsoft.com/office/officeart/2005/8/layout/cycle6"/>
    <dgm:cxn modelId="{F8C0AD0A-5395-4E67-88AF-7A4230748A9F}" type="presParOf" srcId="{A7BF027A-0160-439C-AACB-6783CD6FCEEA}" destId="{108AE902-9EC0-41EF-B2BD-8D4A4BE71C86}" srcOrd="25" destOrd="0" presId="urn:microsoft.com/office/officeart/2005/8/layout/cycle6"/>
    <dgm:cxn modelId="{E952A205-8A71-4111-A6B6-859EA96FEF5D}" type="presParOf" srcId="{A7BF027A-0160-439C-AACB-6783CD6FCEEA}" destId="{E9B85C6F-3FF4-48F1-B16F-AA9F3D8B5A0D}" srcOrd="26"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8C657D2-0FC5-46B8-8AD8-4607523ABA06}"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s-ES"/>
        </a:p>
      </dgm:t>
    </dgm:pt>
    <dgm:pt modelId="{95DF7FDE-A4DF-483A-8611-AF5E107E27B4}">
      <dgm:prSet phldrT="[Texto]" phldr="1"/>
      <dgm:spPr>
        <a:blipFill rotWithShape="0">
          <a:blip xmlns:r="http://schemas.openxmlformats.org/officeDocument/2006/relationships" r:embed="rId1"/>
          <a:stretch>
            <a:fillRect/>
          </a:stretch>
        </a:blipFill>
      </dgm:spPr>
      <dgm:t>
        <a:bodyPr/>
        <a:lstStyle/>
        <a:p>
          <a:endParaRPr lang="es-ES" dirty="0"/>
        </a:p>
      </dgm:t>
    </dgm:pt>
    <dgm:pt modelId="{D8A1F029-C00D-495E-ACD7-EAC72F7AAEFE}" type="parTrans" cxnId="{6057706A-758B-4965-BCAE-53243D1B5047}">
      <dgm:prSet/>
      <dgm:spPr/>
      <dgm:t>
        <a:bodyPr/>
        <a:lstStyle/>
        <a:p>
          <a:endParaRPr lang="es-ES"/>
        </a:p>
      </dgm:t>
    </dgm:pt>
    <dgm:pt modelId="{4F77A271-4084-46D7-BDB6-8548A1D879D5}" type="sibTrans" cxnId="{6057706A-758B-4965-BCAE-53243D1B5047}">
      <dgm:prSet/>
      <dgm:spPr/>
      <dgm:t>
        <a:bodyPr/>
        <a:lstStyle/>
        <a:p>
          <a:endParaRPr lang="es-ES"/>
        </a:p>
      </dgm:t>
    </dgm:pt>
    <dgm:pt modelId="{7BD54269-CB45-4566-AFCA-BA15441A2D83}">
      <dgm:prSet phldrT="[Texto]" phldr="1"/>
      <dgm:spPr>
        <a:blipFill rotWithShape="0">
          <a:blip xmlns:r="http://schemas.openxmlformats.org/officeDocument/2006/relationships" r:embed="rId2"/>
          <a:stretch>
            <a:fillRect/>
          </a:stretch>
        </a:blipFill>
      </dgm:spPr>
      <dgm:t>
        <a:bodyPr/>
        <a:lstStyle/>
        <a:p>
          <a:endParaRPr lang="es-ES" dirty="0"/>
        </a:p>
      </dgm:t>
    </dgm:pt>
    <dgm:pt modelId="{56AA2F70-21ED-4953-928A-6D3F2FBDF950}" type="parTrans" cxnId="{4DEF9055-651A-4286-9C04-9B02C7BFB092}">
      <dgm:prSet/>
      <dgm:spPr/>
      <dgm:t>
        <a:bodyPr/>
        <a:lstStyle/>
        <a:p>
          <a:endParaRPr lang="es-ES"/>
        </a:p>
      </dgm:t>
    </dgm:pt>
    <dgm:pt modelId="{850F5CCA-9AA2-4066-A952-7A6CEF68532C}" type="sibTrans" cxnId="{4DEF9055-651A-4286-9C04-9B02C7BFB092}">
      <dgm:prSet/>
      <dgm:spPr/>
      <dgm:t>
        <a:bodyPr/>
        <a:lstStyle/>
        <a:p>
          <a:endParaRPr lang="es-ES"/>
        </a:p>
      </dgm:t>
    </dgm:pt>
    <dgm:pt modelId="{BE34801C-7E0E-41A1-AF2A-785F7502D910}">
      <dgm:prSet phldrT="[Texto]" phldr="1"/>
      <dgm:spPr>
        <a:blipFill rotWithShape="0">
          <a:blip xmlns:r="http://schemas.openxmlformats.org/officeDocument/2006/relationships" r:embed="rId3"/>
          <a:stretch>
            <a:fillRect/>
          </a:stretch>
        </a:blipFill>
      </dgm:spPr>
      <dgm:t>
        <a:bodyPr/>
        <a:lstStyle/>
        <a:p>
          <a:endParaRPr lang="es-ES" dirty="0"/>
        </a:p>
      </dgm:t>
    </dgm:pt>
    <dgm:pt modelId="{7AF8E068-2DE1-4241-A3BF-3781DAF66B0C}" type="parTrans" cxnId="{22A6BB12-1D82-4244-A53B-A3591C984E65}">
      <dgm:prSet/>
      <dgm:spPr/>
      <dgm:t>
        <a:bodyPr/>
        <a:lstStyle/>
        <a:p>
          <a:endParaRPr lang="es-ES"/>
        </a:p>
      </dgm:t>
    </dgm:pt>
    <dgm:pt modelId="{F5F67C62-1359-4D96-8DD5-11349365FA4B}" type="sibTrans" cxnId="{22A6BB12-1D82-4244-A53B-A3591C984E65}">
      <dgm:prSet/>
      <dgm:spPr/>
      <dgm:t>
        <a:bodyPr/>
        <a:lstStyle/>
        <a:p>
          <a:endParaRPr lang="es-ES"/>
        </a:p>
      </dgm:t>
    </dgm:pt>
    <dgm:pt modelId="{87B18F3E-3946-4FE3-8F1A-BB9C141FA801}">
      <dgm:prSet phldrT="[Texto]" phldr="1"/>
      <dgm:spPr>
        <a:blipFill rotWithShape="0">
          <a:blip xmlns:r="http://schemas.openxmlformats.org/officeDocument/2006/relationships" r:embed="rId4"/>
          <a:stretch>
            <a:fillRect/>
          </a:stretch>
        </a:blipFill>
      </dgm:spPr>
      <dgm:t>
        <a:bodyPr/>
        <a:lstStyle/>
        <a:p>
          <a:endParaRPr lang="es-ES" dirty="0"/>
        </a:p>
      </dgm:t>
    </dgm:pt>
    <dgm:pt modelId="{F9523CB5-548E-451B-9DE9-5CEB3A518AE9}" type="parTrans" cxnId="{5E7A5FDC-7F36-45EA-91B4-95D3EE06FC37}">
      <dgm:prSet/>
      <dgm:spPr/>
      <dgm:t>
        <a:bodyPr/>
        <a:lstStyle/>
        <a:p>
          <a:endParaRPr lang="es-ES"/>
        </a:p>
      </dgm:t>
    </dgm:pt>
    <dgm:pt modelId="{46B69753-5142-4206-A4FF-38006F5394D1}" type="sibTrans" cxnId="{5E7A5FDC-7F36-45EA-91B4-95D3EE06FC37}">
      <dgm:prSet/>
      <dgm:spPr/>
      <dgm:t>
        <a:bodyPr/>
        <a:lstStyle/>
        <a:p>
          <a:endParaRPr lang="es-ES"/>
        </a:p>
      </dgm:t>
    </dgm:pt>
    <dgm:pt modelId="{716B96D6-DBCD-43D2-8F1B-1B1BA5B8E78A}">
      <dgm:prSet phldrT="[Texto]"/>
      <dgm:spPr>
        <a:blipFill rotWithShape="0">
          <a:blip xmlns:r="http://schemas.openxmlformats.org/officeDocument/2006/relationships" r:embed="rId5"/>
          <a:stretch>
            <a:fillRect/>
          </a:stretch>
        </a:blipFill>
      </dgm:spPr>
      <dgm:t>
        <a:bodyPr/>
        <a:lstStyle/>
        <a:p>
          <a:endParaRPr lang="es-ES" dirty="0"/>
        </a:p>
      </dgm:t>
    </dgm:pt>
    <dgm:pt modelId="{186730E5-AE05-4C25-A694-BD563C7FD651}" type="parTrans" cxnId="{00765583-E4C3-4908-9AFA-554C4BEADC65}">
      <dgm:prSet/>
      <dgm:spPr/>
      <dgm:t>
        <a:bodyPr/>
        <a:lstStyle/>
        <a:p>
          <a:endParaRPr lang="es-ES"/>
        </a:p>
      </dgm:t>
    </dgm:pt>
    <dgm:pt modelId="{01CA926A-D360-4A2D-8092-BE117A8EF2D1}" type="sibTrans" cxnId="{00765583-E4C3-4908-9AFA-554C4BEADC65}">
      <dgm:prSet/>
      <dgm:spPr/>
      <dgm:t>
        <a:bodyPr/>
        <a:lstStyle/>
        <a:p>
          <a:endParaRPr lang="es-ES"/>
        </a:p>
      </dgm:t>
    </dgm:pt>
    <dgm:pt modelId="{D05AC83C-2282-4524-A3B0-B5E77E7869E2}">
      <dgm:prSet phldrT="[Texto]"/>
      <dgm:spPr>
        <a:blipFill rotWithShape="0">
          <a:blip xmlns:r="http://schemas.openxmlformats.org/officeDocument/2006/relationships" r:embed="rId6"/>
          <a:stretch>
            <a:fillRect/>
          </a:stretch>
        </a:blipFill>
      </dgm:spPr>
      <dgm:t>
        <a:bodyPr/>
        <a:lstStyle/>
        <a:p>
          <a:endParaRPr lang="es-ES" dirty="0"/>
        </a:p>
      </dgm:t>
    </dgm:pt>
    <dgm:pt modelId="{74776D7C-860B-41D1-860C-ED761E73A10D}" type="parTrans" cxnId="{FE5B52AA-15AA-451D-99BD-93C08019DD53}">
      <dgm:prSet/>
      <dgm:spPr/>
      <dgm:t>
        <a:bodyPr/>
        <a:lstStyle/>
        <a:p>
          <a:endParaRPr lang="es-ES"/>
        </a:p>
      </dgm:t>
    </dgm:pt>
    <dgm:pt modelId="{5E773523-C59E-4A98-8F43-8BAA9B4DFFCF}" type="sibTrans" cxnId="{FE5B52AA-15AA-451D-99BD-93C08019DD53}">
      <dgm:prSet/>
      <dgm:spPr/>
      <dgm:t>
        <a:bodyPr/>
        <a:lstStyle/>
        <a:p>
          <a:endParaRPr lang="es-ES"/>
        </a:p>
      </dgm:t>
    </dgm:pt>
    <dgm:pt modelId="{DA77496D-3637-4A0D-A4C3-D99FFB71A0D4}">
      <dgm:prSet phldrT="[Texto]"/>
      <dgm:spPr>
        <a:blipFill rotWithShape="0">
          <a:blip xmlns:r="http://schemas.openxmlformats.org/officeDocument/2006/relationships" r:embed="rId7"/>
          <a:stretch>
            <a:fillRect/>
          </a:stretch>
        </a:blipFill>
      </dgm:spPr>
      <dgm:t>
        <a:bodyPr/>
        <a:lstStyle/>
        <a:p>
          <a:endParaRPr lang="es-ES" dirty="0"/>
        </a:p>
      </dgm:t>
    </dgm:pt>
    <dgm:pt modelId="{1ACA1E6E-56E7-48AB-B67D-96E7689FBC76}" type="parTrans" cxnId="{980E74F7-125C-4359-862E-7BC2C9A67047}">
      <dgm:prSet/>
      <dgm:spPr/>
      <dgm:t>
        <a:bodyPr/>
        <a:lstStyle/>
        <a:p>
          <a:endParaRPr lang="es-ES"/>
        </a:p>
      </dgm:t>
    </dgm:pt>
    <dgm:pt modelId="{CD53614F-0D59-4DA2-AAF5-A49D9186F5F6}" type="sibTrans" cxnId="{980E74F7-125C-4359-862E-7BC2C9A67047}">
      <dgm:prSet/>
      <dgm:spPr/>
      <dgm:t>
        <a:bodyPr/>
        <a:lstStyle/>
        <a:p>
          <a:endParaRPr lang="es-ES"/>
        </a:p>
      </dgm:t>
    </dgm:pt>
    <dgm:pt modelId="{3BAA6095-7C05-4A49-91C9-DBBB49E5E5F7}">
      <dgm:prSet phldrT="[Texto]"/>
      <dgm:spPr>
        <a:blipFill rotWithShape="0">
          <a:blip xmlns:r="http://schemas.openxmlformats.org/officeDocument/2006/relationships" r:embed="rId8"/>
          <a:stretch>
            <a:fillRect/>
          </a:stretch>
        </a:blipFill>
      </dgm:spPr>
      <dgm:t>
        <a:bodyPr/>
        <a:lstStyle/>
        <a:p>
          <a:endParaRPr lang="es-ES" dirty="0"/>
        </a:p>
      </dgm:t>
    </dgm:pt>
    <dgm:pt modelId="{5B6D6FDA-754C-45BB-9248-B48F0C2F9796}" type="parTrans" cxnId="{B441972C-BED7-4D51-92C5-7B33D961C423}">
      <dgm:prSet/>
      <dgm:spPr/>
      <dgm:t>
        <a:bodyPr/>
        <a:lstStyle/>
        <a:p>
          <a:endParaRPr lang="es-ES"/>
        </a:p>
      </dgm:t>
    </dgm:pt>
    <dgm:pt modelId="{9A9CF348-E95C-4BF4-9A36-EF5394891D5D}" type="sibTrans" cxnId="{B441972C-BED7-4D51-92C5-7B33D961C423}">
      <dgm:prSet/>
      <dgm:spPr/>
      <dgm:t>
        <a:bodyPr/>
        <a:lstStyle/>
        <a:p>
          <a:endParaRPr lang="es-ES"/>
        </a:p>
      </dgm:t>
    </dgm:pt>
    <dgm:pt modelId="{D5F3F361-32D0-4B64-AF7F-7B7AAD6BF300}" type="pres">
      <dgm:prSet presAssocID="{E8C657D2-0FC5-46B8-8AD8-4607523ABA06}" presName="diagram" presStyleCnt="0">
        <dgm:presLayoutVars>
          <dgm:dir/>
          <dgm:resizeHandles val="exact"/>
        </dgm:presLayoutVars>
      </dgm:prSet>
      <dgm:spPr/>
      <dgm:t>
        <a:bodyPr/>
        <a:lstStyle/>
        <a:p>
          <a:endParaRPr lang="es-EC"/>
        </a:p>
      </dgm:t>
    </dgm:pt>
    <dgm:pt modelId="{7C5B18C5-0A61-4101-A193-BED87643B661}" type="pres">
      <dgm:prSet presAssocID="{95DF7FDE-A4DF-483A-8611-AF5E107E27B4}" presName="node" presStyleLbl="node1" presStyleIdx="0" presStyleCnt="8" custScaleX="96698" custScaleY="135385">
        <dgm:presLayoutVars>
          <dgm:bulletEnabled val="1"/>
        </dgm:presLayoutVars>
      </dgm:prSet>
      <dgm:spPr/>
      <dgm:t>
        <a:bodyPr/>
        <a:lstStyle/>
        <a:p>
          <a:endParaRPr lang="es-EC"/>
        </a:p>
      </dgm:t>
    </dgm:pt>
    <dgm:pt modelId="{4D5DF37B-5135-491E-8A4D-670E676F2C25}" type="pres">
      <dgm:prSet presAssocID="{4F77A271-4084-46D7-BDB6-8548A1D879D5}" presName="sibTrans" presStyleLbl="sibTrans2D1" presStyleIdx="0" presStyleCnt="7"/>
      <dgm:spPr/>
      <dgm:t>
        <a:bodyPr/>
        <a:lstStyle/>
        <a:p>
          <a:endParaRPr lang="es-EC"/>
        </a:p>
      </dgm:t>
    </dgm:pt>
    <dgm:pt modelId="{B4587023-9D7C-49A7-B03E-E9597D7D595A}" type="pres">
      <dgm:prSet presAssocID="{4F77A271-4084-46D7-BDB6-8548A1D879D5}" presName="connectorText" presStyleLbl="sibTrans2D1" presStyleIdx="0" presStyleCnt="7"/>
      <dgm:spPr/>
      <dgm:t>
        <a:bodyPr/>
        <a:lstStyle/>
        <a:p>
          <a:endParaRPr lang="es-EC"/>
        </a:p>
      </dgm:t>
    </dgm:pt>
    <dgm:pt modelId="{7C7F314C-EEA6-4C70-BE08-1624B0FEA839}" type="pres">
      <dgm:prSet presAssocID="{7BD54269-CB45-4566-AFCA-BA15441A2D83}" presName="node" presStyleLbl="node1" presStyleIdx="1" presStyleCnt="8" custScaleX="96698" custScaleY="135385">
        <dgm:presLayoutVars>
          <dgm:bulletEnabled val="1"/>
        </dgm:presLayoutVars>
      </dgm:prSet>
      <dgm:spPr/>
      <dgm:t>
        <a:bodyPr/>
        <a:lstStyle/>
        <a:p>
          <a:endParaRPr lang="es-EC"/>
        </a:p>
      </dgm:t>
    </dgm:pt>
    <dgm:pt modelId="{DB31A26C-83DB-4ED0-A639-C11F74E86C48}" type="pres">
      <dgm:prSet presAssocID="{850F5CCA-9AA2-4066-A952-7A6CEF68532C}" presName="sibTrans" presStyleLbl="sibTrans2D1" presStyleIdx="1" presStyleCnt="7"/>
      <dgm:spPr/>
      <dgm:t>
        <a:bodyPr/>
        <a:lstStyle/>
        <a:p>
          <a:endParaRPr lang="es-EC"/>
        </a:p>
      </dgm:t>
    </dgm:pt>
    <dgm:pt modelId="{184CF0B1-5611-43C5-B832-3AF673FB433F}" type="pres">
      <dgm:prSet presAssocID="{850F5CCA-9AA2-4066-A952-7A6CEF68532C}" presName="connectorText" presStyleLbl="sibTrans2D1" presStyleIdx="1" presStyleCnt="7"/>
      <dgm:spPr/>
      <dgm:t>
        <a:bodyPr/>
        <a:lstStyle/>
        <a:p>
          <a:endParaRPr lang="es-EC"/>
        </a:p>
      </dgm:t>
    </dgm:pt>
    <dgm:pt modelId="{1A61624F-FB8B-49A7-A315-9BD7DFB82F2B}" type="pres">
      <dgm:prSet presAssocID="{D05AC83C-2282-4524-A3B0-B5E77E7869E2}" presName="node" presStyleLbl="node1" presStyleIdx="2" presStyleCnt="8" custScaleX="96698" custScaleY="135385">
        <dgm:presLayoutVars>
          <dgm:bulletEnabled val="1"/>
        </dgm:presLayoutVars>
      </dgm:prSet>
      <dgm:spPr/>
      <dgm:t>
        <a:bodyPr/>
        <a:lstStyle/>
        <a:p>
          <a:endParaRPr lang="es-EC"/>
        </a:p>
      </dgm:t>
    </dgm:pt>
    <dgm:pt modelId="{5CD8A651-F049-488D-84EB-68298CE0E9A2}" type="pres">
      <dgm:prSet presAssocID="{5E773523-C59E-4A98-8F43-8BAA9B4DFFCF}" presName="sibTrans" presStyleLbl="sibTrans2D1" presStyleIdx="2" presStyleCnt="7"/>
      <dgm:spPr/>
      <dgm:t>
        <a:bodyPr/>
        <a:lstStyle/>
        <a:p>
          <a:endParaRPr lang="es-EC"/>
        </a:p>
      </dgm:t>
    </dgm:pt>
    <dgm:pt modelId="{5DED96AF-C549-428E-B69D-A145B78CAF51}" type="pres">
      <dgm:prSet presAssocID="{5E773523-C59E-4A98-8F43-8BAA9B4DFFCF}" presName="connectorText" presStyleLbl="sibTrans2D1" presStyleIdx="2" presStyleCnt="7"/>
      <dgm:spPr/>
      <dgm:t>
        <a:bodyPr/>
        <a:lstStyle/>
        <a:p>
          <a:endParaRPr lang="es-EC"/>
        </a:p>
      </dgm:t>
    </dgm:pt>
    <dgm:pt modelId="{E0672263-A011-48C6-B68E-7B3CB5FCE897}" type="pres">
      <dgm:prSet presAssocID="{BE34801C-7E0E-41A1-AF2A-785F7502D910}" presName="node" presStyleLbl="node1" presStyleIdx="3" presStyleCnt="8" custScaleX="96698" custScaleY="135385">
        <dgm:presLayoutVars>
          <dgm:bulletEnabled val="1"/>
        </dgm:presLayoutVars>
      </dgm:prSet>
      <dgm:spPr/>
      <dgm:t>
        <a:bodyPr/>
        <a:lstStyle/>
        <a:p>
          <a:endParaRPr lang="es-EC"/>
        </a:p>
      </dgm:t>
    </dgm:pt>
    <dgm:pt modelId="{F8D6CB25-94B4-4FEE-82D6-3B8C6D9C5ADB}" type="pres">
      <dgm:prSet presAssocID="{F5F67C62-1359-4D96-8DD5-11349365FA4B}" presName="sibTrans" presStyleLbl="sibTrans2D1" presStyleIdx="3" presStyleCnt="7"/>
      <dgm:spPr/>
      <dgm:t>
        <a:bodyPr/>
        <a:lstStyle/>
        <a:p>
          <a:endParaRPr lang="es-EC"/>
        </a:p>
      </dgm:t>
    </dgm:pt>
    <dgm:pt modelId="{9871FA15-780D-4FEA-88F2-A838093B301A}" type="pres">
      <dgm:prSet presAssocID="{F5F67C62-1359-4D96-8DD5-11349365FA4B}" presName="connectorText" presStyleLbl="sibTrans2D1" presStyleIdx="3" presStyleCnt="7"/>
      <dgm:spPr/>
      <dgm:t>
        <a:bodyPr/>
        <a:lstStyle/>
        <a:p>
          <a:endParaRPr lang="es-EC"/>
        </a:p>
      </dgm:t>
    </dgm:pt>
    <dgm:pt modelId="{4B6C58E5-8BB2-4DC7-80DB-5F7C852C7A9E}" type="pres">
      <dgm:prSet presAssocID="{716B96D6-DBCD-43D2-8F1B-1B1BA5B8E78A}" presName="node" presStyleLbl="node1" presStyleIdx="4" presStyleCnt="8" custScaleX="96698" custScaleY="135385">
        <dgm:presLayoutVars>
          <dgm:bulletEnabled val="1"/>
        </dgm:presLayoutVars>
      </dgm:prSet>
      <dgm:spPr/>
      <dgm:t>
        <a:bodyPr/>
        <a:lstStyle/>
        <a:p>
          <a:endParaRPr lang="es-EC"/>
        </a:p>
      </dgm:t>
    </dgm:pt>
    <dgm:pt modelId="{A655011D-E558-42F8-BF76-3D41A3156100}" type="pres">
      <dgm:prSet presAssocID="{01CA926A-D360-4A2D-8092-BE117A8EF2D1}" presName="sibTrans" presStyleLbl="sibTrans2D1" presStyleIdx="4" presStyleCnt="7"/>
      <dgm:spPr/>
      <dgm:t>
        <a:bodyPr/>
        <a:lstStyle/>
        <a:p>
          <a:endParaRPr lang="es-EC"/>
        </a:p>
      </dgm:t>
    </dgm:pt>
    <dgm:pt modelId="{33383421-75D2-4341-BAC3-43A2D33D8D8C}" type="pres">
      <dgm:prSet presAssocID="{01CA926A-D360-4A2D-8092-BE117A8EF2D1}" presName="connectorText" presStyleLbl="sibTrans2D1" presStyleIdx="4" presStyleCnt="7"/>
      <dgm:spPr/>
      <dgm:t>
        <a:bodyPr/>
        <a:lstStyle/>
        <a:p>
          <a:endParaRPr lang="es-EC"/>
        </a:p>
      </dgm:t>
    </dgm:pt>
    <dgm:pt modelId="{4B5B3BA2-898D-4280-B2F3-B8CCB8ADA2E4}" type="pres">
      <dgm:prSet presAssocID="{87B18F3E-3946-4FE3-8F1A-BB9C141FA801}" presName="node" presStyleLbl="node1" presStyleIdx="5" presStyleCnt="8" custScaleX="96698" custScaleY="135385">
        <dgm:presLayoutVars>
          <dgm:bulletEnabled val="1"/>
        </dgm:presLayoutVars>
      </dgm:prSet>
      <dgm:spPr/>
      <dgm:t>
        <a:bodyPr/>
        <a:lstStyle/>
        <a:p>
          <a:endParaRPr lang="es-EC"/>
        </a:p>
      </dgm:t>
    </dgm:pt>
    <dgm:pt modelId="{AB14FE21-0564-46EE-B61B-BB185CDF79A3}" type="pres">
      <dgm:prSet presAssocID="{46B69753-5142-4206-A4FF-38006F5394D1}" presName="sibTrans" presStyleLbl="sibTrans2D1" presStyleIdx="5" presStyleCnt="7"/>
      <dgm:spPr/>
      <dgm:t>
        <a:bodyPr/>
        <a:lstStyle/>
        <a:p>
          <a:endParaRPr lang="es-EC"/>
        </a:p>
      </dgm:t>
    </dgm:pt>
    <dgm:pt modelId="{465DC2E8-84A2-45B2-82DC-D2E978A37F3B}" type="pres">
      <dgm:prSet presAssocID="{46B69753-5142-4206-A4FF-38006F5394D1}" presName="connectorText" presStyleLbl="sibTrans2D1" presStyleIdx="5" presStyleCnt="7"/>
      <dgm:spPr/>
      <dgm:t>
        <a:bodyPr/>
        <a:lstStyle/>
        <a:p>
          <a:endParaRPr lang="es-EC"/>
        </a:p>
      </dgm:t>
    </dgm:pt>
    <dgm:pt modelId="{5587E18B-3A1C-44E3-9D42-25CB1668610B}" type="pres">
      <dgm:prSet presAssocID="{3BAA6095-7C05-4A49-91C9-DBBB49E5E5F7}" presName="node" presStyleLbl="node1" presStyleIdx="6" presStyleCnt="8" custScaleX="96698" custScaleY="135385">
        <dgm:presLayoutVars>
          <dgm:bulletEnabled val="1"/>
        </dgm:presLayoutVars>
      </dgm:prSet>
      <dgm:spPr/>
      <dgm:t>
        <a:bodyPr/>
        <a:lstStyle/>
        <a:p>
          <a:endParaRPr lang="es-EC"/>
        </a:p>
      </dgm:t>
    </dgm:pt>
    <dgm:pt modelId="{1DCEB4DA-B972-4FBA-B3C9-81F4FEC637EF}" type="pres">
      <dgm:prSet presAssocID="{9A9CF348-E95C-4BF4-9A36-EF5394891D5D}" presName="sibTrans" presStyleLbl="sibTrans2D1" presStyleIdx="6" presStyleCnt="7"/>
      <dgm:spPr/>
      <dgm:t>
        <a:bodyPr/>
        <a:lstStyle/>
        <a:p>
          <a:endParaRPr lang="es-EC"/>
        </a:p>
      </dgm:t>
    </dgm:pt>
    <dgm:pt modelId="{1B560B3E-95B6-44C2-8169-3CDB2DE1AF2C}" type="pres">
      <dgm:prSet presAssocID="{9A9CF348-E95C-4BF4-9A36-EF5394891D5D}" presName="connectorText" presStyleLbl="sibTrans2D1" presStyleIdx="6" presStyleCnt="7"/>
      <dgm:spPr/>
      <dgm:t>
        <a:bodyPr/>
        <a:lstStyle/>
        <a:p>
          <a:endParaRPr lang="es-EC"/>
        </a:p>
      </dgm:t>
    </dgm:pt>
    <dgm:pt modelId="{76236595-D045-4817-B021-1E7423A8E614}" type="pres">
      <dgm:prSet presAssocID="{DA77496D-3637-4A0D-A4C3-D99FFB71A0D4}" presName="node" presStyleLbl="node1" presStyleIdx="7" presStyleCnt="8" custScaleX="96698" custScaleY="135385">
        <dgm:presLayoutVars>
          <dgm:bulletEnabled val="1"/>
        </dgm:presLayoutVars>
      </dgm:prSet>
      <dgm:spPr/>
      <dgm:t>
        <a:bodyPr/>
        <a:lstStyle/>
        <a:p>
          <a:endParaRPr lang="es-EC"/>
        </a:p>
      </dgm:t>
    </dgm:pt>
  </dgm:ptLst>
  <dgm:cxnLst>
    <dgm:cxn modelId="{33B77D89-9B8E-4516-B25E-22E4663CB4C7}" type="presOf" srcId="{850F5CCA-9AA2-4066-A952-7A6CEF68532C}" destId="{DB31A26C-83DB-4ED0-A639-C11F74E86C48}" srcOrd="0" destOrd="0" presId="urn:microsoft.com/office/officeart/2005/8/layout/process5"/>
    <dgm:cxn modelId="{16CAB545-FBB8-497C-B412-64BEA8929D3A}" type="presOf" srcId="{9A9CF348-E95C-4BF4-9A36-EF5394891D5D}" destId="{1DCEB4DA-B972-4FBA-B3C9-81F4FEC637EF}" srcOrd="0" destOrd="0" presId="urn:microsoft.com/office/officeart/2005/8/layout/process5"/>
    <dgm:cxn modelId="{9022DADD-5F3D-4B92-AD75-B1EDD598F33A}" type="presOf" srcId="{3BAA6095-7C05-4A49-91C9-DBBB49E5E5F7}" destId="{5587E18B-3A1C-44E3-9D42-25CB1668610B}" srcOrd="0" destOrd="0" presId="urn:microsoft.com/office/officeart/2005/8/layout/process5"/>
    <dgm:cxn modelId="{22A6BB12-1D82-4244-A53B-A3591C984E65}" srcId="{E8C657D2-0FC5-46B8-8AD8-4607523ABA06}" destId="{BE34801C-7E0E-41A1-AF2A-785F7502D910}" srcOrd="3" destOrd="0" parTransId="{7AF8E068-2DE1-4241-A3BF-3781DAF66B0C}" sibTransId="{F5F67C62-1359-4D96-8DD5-11349365FA4B}"/>
    <dgm:cxn modelId="{00765583-E4C3-4908-9AFA-554C4BEADC65}" srcId="{E8C657D2-0FC5-46B8-8AD8-4607523ABA06}" destId="{716B96D6-DBCD-43D2-8F1B-1B1BA5B8E78A}" srcOrd="4" destOrd="0" parTransId="{186730E5-AE05-4C25-A694-BD563C7FD651}" sibTransId="{01CA926A-D360-4A2D-8092-BE117A8EF2D1}"/>
    <dgm:cxn modelId="{A6459A26-E9C3-4C34-9454-3D5359EFEF53}" type="presOf" srcId="{F5F67C62-1359-4D96-8DD5-11349365FA4B}" destId="{9871FA15-780D-4FEA-88F2-A838093B301A}" srcOrd="1" destOrd="0" presId="urn:microsoft.com/office/officeart/2005/8/layout/process5"/>
    <dgm:cxn modelId="{EB00A900-7304-4B11-880B-13168059A81C}" type="presOf" srcId="{5E773523-C59E-4A98-8F43-8BAA9B4DFFCF}" destId="{5DED96AF-C549-428E-B69D-A145B78CAF51}" srcOrd="1" destOrd="0" presId="urn:microsoft.com/office/officeart/2005/8/layout/process5"/>
    <dgm:cxn modelId="{5DAD455C-557B-47C9-9B16-A1F01F5E5B04}" type="presOf" srcId="{87B18F3E-3946-4FE3-8F1A-BB9C141FA801}" destId="{4B5B3BA2-898D-4280-B2F3-B8CCB8ADA2E4}" srcOrd="0" destOrd="0" presId="urn:microsoft.com/office/officeart/2005/8/layout/process5"/>
    <dgm:cxn modelId="{FE5B52AA-15AA-451D-99BD-93C08019DD53}" srcId="{E8C657D2-0FC5-46B8-8AD8-4607523ABA06}" destId="{D05AC83C-2282-4524-A3B0-B5E77E7869E2}" srcOrd="2" destOrd="0" parTransId="{74776D7C-860B-41D1-860C-ED761E73A10D}" sibTransId="{5E773523-C59E-4A98-8F43-8BAA9B4DFFCF}"/>
    <dgm:cxn modelId="{340E9DE6-9DEE-48F0-A239-8C57558DEF25}" type="presOf" srcId="{01CA926A-D360-4A2D-8092-BE117A8EF2D1}" destId="{33383421-75D2-4341-BAC3-43A2D33D8D8C}" srcOrd="1" destOrd="0" presId="urn:microsoft.com/office/officeart/2005/8/layout/process5"/>
    <dgm:cxn modelId="{4DEF9055-651A-4286-9C04-9B02C7BFB092}" srcId="{E8C657D2-0FC5-46B8-8AD8-4607523ABA06}" destId="{7BD54269-CB45-4566-AFCA-BA15441A2D83}" srcOrd="1" destOrd="0" parTransId="{56AA2F70-21ED-4953-928A-6D3F2FBDF950}" sibTransId="{850F5CCA-9AA2-4066-A952-7A6CEF68532C}"/>
    <dgm:cxn modelId="{4B9C0CE9-0349-4E7C-96F9-9AB0EC622AF7}" type="presOf" srcId="{E8C657D2-0FC5-46B8-8AD8-4607523ABA06}" destId="{D5F3F361-32D0-4B64-AF7F-7B7AAD6BF300}" srcOrd="0" destOrd="0" presId="urn:microsoft.com/office/officeart/2005/8/layout/process5"/>
    <dgm:cxn modelId="{6057706A-758B-4965-BCAE-53243D1B5047}" srcId="{E8C657D2-0FC5-46B8-8AD8-4607523ABA06}" destId="{95DF7FDE-A4DF-483A-8611-AF5E107E27B4}" srcOrd="0" destOrd="0" parTransId="{D8A1F029-C00D-495E-ACD7-EAC72F7AAEFE}" sibTransId="{4F77A271-4084-46D7-BDB6-8548A1D879D5}"/>
    <dgm:cxn modelId="{980E74F7-125C-4359-862E-7BC2C9A67047}" srcId="{E8C657D2-0FC5-46B8-8AD8-4607523ABA06}" destId="{DA77496D-3637-4A0D-A4C3-D99FFB71A0D4}" srcOrd="7" destOrd="0" parTransId="{1ACA1E6E-56E7-48AB-B67D-96E7689FBC76}" sibTransId="{CD53614F-0D59-4DA2-AAF5-A49D9186F5F6}"/>
    <dgm:cxn modelId="{1D024927-02FA-4964-9252-63F03E8A203D}" type="presOf" srcId="{01CA926A-D360-4A2D-8092-BE117A8EF2D1}" destId="{A655011D-E558-42F8-BF76-3D41A3156100}" srcOrd="0" destOrd="0" presId="urn:microsoft.com/office/officeart/2005/8/layout/process5"/>
    <dgm:cxn modelId="{1606FC31-C4E7-4D5E-AB61-769C1B069D09}" type="presOf" srcId="{F5F67C62-1359-4D96-8DD5-11349365FA4B}" destId="{F8D6CB25-94B4-4FEE-82D6-3B8C6D9C5ADB}" srcOrd="0" destOrd="0" presId="urn:microsoft.com/office/officeart/2005/8/layout/process5"/>
    <dgm:cxn modelId="{5E7A5FDC-7F36-45EA-91B4-95D3EE06FC37}" srcId="{E8C657D2-0FC5-46B8-8AD8-4607523ABA06}" destId="{87B18F3E-3946-4FE3-8F1A-BB9C141FA801}" srcOrd="5" destOrd="0" parTransId="{F9523CB5-548E-451B-9DE9-5CEB3A518AE9}" sibTransId="{46B69753-5142-4206-A4FF-38006F5394D1}"/>
    <dgm:cxn modelId="{6357FCF2-A9D4-4522-B62C-3B9FE23393C2}" type="presOf" srcId="{95DF7FDE-A4DF-483A-8611-AF5E107E27B4}" destId="{7C5B18C5-0A61-4101-A193-BED87643B661}" srcOrd="0" destOrd="0" presId="urn:microsoft.com/office/officeart/2005/8/layout/process5"/>
    <dgm:cxn modelId="{4AB8DE01-B853-488E-B162-9AB80271361D}" type="presOf" srcId="{D05AC83C-2282-4524-A3B0-B5E77E7869E2}" destId="{1A61624F-FB8B-49A7-A315-9BD7DFB82F2B}" srcOrd="0" destOrd="0" presId="urn:microsoft.com/office/officeart/2005/8/layout/process5"/>
    <dgm:cxn modelId="{673DD9B5-78C0-48B4-ABF5-FE21E869658B}" type="presOf" srcId="{46B69753-5142-4206-A4FF-38006F5394D1}" destId="{AB14FE21-0564-46EE-B61B-BB185CDF79A3}" srcOrd="0" destOrd="0" presId="urn:microsoft.com/office/officeart/2005/8/layout/process5"/>
    <dgm:cxn modelId="{2F8707EF-4FC0-4C0E-A115-E6B450B3512F}" type="presOf" srcId="{9A9CF348-E95C-4BF4-9A36-EF5394891D5D}" destId="{1B560B3E-95B6-44C2-8169-3CDB2DE1AF2C}" srcOrd="1" destOrd="0" presId="urn:microsoft.com/office/officeart/2005/8/layout/process5"/>
    <dgm:cxn modelId="{A7BCAE01-88A6-499C-A1EF-9C9A4998AD81}" type="presOf" srcId="{46B69753-5142-4206-A4FF-38006F5394D1}" destId="{465DC2E8-84A2-45B2-82DC-D2E978A37F3B}" srcOrd="1" destOrd="0" presId="urn:microsoft.com/office/officeart/2005/8/layout/process5"/>
    <dgm:cxn modelId="{FEA10213-634B-4FE6-9F1B-13AF782CC463}" type="presOf" srcId="{716B96D6-DBCD-43D2-8F1B-1B1BA5B8E78A}" destId="{4B6C58E5-8BB2-4DC7-80DB-5F7C852C7A9E}" srcOrd="0" destOrd="0" presId="urn:microsoft.com/office/officeart/2005/8/layout/process5"/>
    <dgm:cxn modelId="{1DC9516D-D5DC-4D68-B0D2-C3330BC0477E}" type="presOf" srcId="{4F77A271-4084-46D7-BDB6-8548A1D879D5}" destId="{4D5DF37B-5135-491E-8A4D-670E676F2C25}" srcOrd="0" destOrd="0" presId="urn:microsoft.com/office/officeart/2005/8/layout/process5"/>
    <dgm:cxn modelId="{E9EEF620-A6FC-4637-A962-480480234AD6}" type="presOf" srcId="{4F77A271-4084-46D7-BDB6-8548A1D879D5}" destId="{B4587023-9D7C-49A7-B03E-E9597D7D595A}" srcOrd="1" destOrd="0" presId="urn:microsoft.com/office/officeart/2005/8/layout/process5"/>
    <dgm:cxn modelId="{B441972C-BED7-4D51-92C5-7B33D961C423}" srcId="{E8C657D2-0FC5-46B8-8AD8-4607523ABA06}" destId="{3BAA6095-7C05-4A49-91C9-DBBB49E5E5F7}" srcOrd="6" destOrd="0" parTransId="{5B6D6FDA-754C-45BB-9248-B48F0C2F9796}" sibTransId="{9A9CF348-E95C-4BF4-9A36-EF5394891D5D}"/>
    <dgm:cxn modelId="{CB8CB261-940E-4095-B309-330E2FD004BA}" type="presOf" srcId="{BE34801C-7E0E-41A1-AF2A-785F7502D910}" destId="{E0672263-A011-48C6-B68E-7B3CB5FCE897}" srcOrd="0" destOrd="0" presId="urn:microsoft.com/office/officeart/2005/8/layout/process5"/>
    <dgm:cxn modelId="{28A6C8DD-80BE-4A2F-BE94-4CF77E7A8C0D}" type="presOf" srcId="{7BD54269-CB45-4566-AFCA-BA15441A2D83}" destId="{7C7F314C-EEA6-4C70-BE08-1624B0FEA839}" srcOrd="0" destOrd="0" presId="urn:microsoft.com/office/officeart/2005/8/layout/process5"/>
    <dgm:cxn modelId="{67A6B745-4DC3-4999-9605-A21C63954DCF}" type="presOf" srcId="{DA77496D-3637-4A0D-A4C3-D99FFB71A0D4}" destId="{76236595-D045-4817-B021-1E7423A8E614}" srcOrd="0" destOrd="0" presId="urn:microsoft.com/office/officeart/2005/8/layout/process5"/>
    <dgm:cxn modelId="{09A2DD8A-2F7D-4C24-B025-BC9D7ECDF8BB}" type="presOf" srcId="{850F5CCA-9AA2-4066-A952-7A6CEF68532C}" destId="{184CF0B1-5611-43C5-B832-3AF673FB433F}" srcOrd="1" destOrd="0" presId="urn:microsoft.com/office/officeart/2005/8/layout/process5"/>
    <dgm:cxn modelId="{80627756-68BD-4552-97E2-BE63F0AD1FE4}" type="presOf" srcId="{5E773523-C59E-4A98-8F43-8BAA9B4DFFCF}" destId="{5CD8A651-F049-488D-84EB-68298CE0E9A2}" srcOrd="0" destOrd="0" presId="urn:microsoft.com/office/officeart/2005/8/layout/process5"/>
    <dgm:cxn modelId="{C42192D8-EB5F-4936-B982-76DEC57F01F5}" type="presParOf" srcId="{D5F3F361-32D0-4B64-AF7F-7B7AAD6BF300}" destId="{7C5B18C5-0A61-4101-A193-BED87643B661}" srcOrd="0" destOrd="0" presId="urn:microsoft.com/office/officeart/2005/8/layout/process5"/>
    <dgm:cxn modelId="{1F8A9D48-517F-40BD-AF73-CFF9A615FE7E}" type="presParOf" srcId="{D5F3F361-32D0-4B64-AF7F-7B7AAD6BF300}" destId="{4D5DF37B-5135-491E-8A4D-670E676F2C25}" srcOrd="1" destOrd="0" presId="urn:microsoft.com/office/officeart/2005/8/layout/process5"/>
    <dgm:cxn modelId="{F0F35AD3-5A4F-4814-B272-3D2AA985A9E2}" type="presParOf" srcId="{4D5DF37B-5135-491E-8A4D-670E676F2C25}" destId="{B4587023-9D7C-49A7-B03E-E9597D7D595A}" srcOrd="0" destOrd="0" presId="urn:microsoft.com/office/officeart/2005/8/layout/process5"/>
    <dgm:cxn modelId="{C0F2DA86-099C-4883-991E-FA55377F3E1B}" type="presParOf" srcId="{D5F3F361-32D0-4B64-AF7F-7B7AAD6BF300}" destId="{7C7F314C-EEA6-4C70-BE08-1624B0FEA839}" srcOrd="2" destOrd="0" presId="urn:microsoft.com/office/officeart/2005/8/layout/process5"/>
    <dgm:cxn modelId="{53CE924D-AA84-46F4-8B70-B79A5231DC36}" type="presParOf" srcId="{D5F3F361-32D0-4B64-AF7F-7B7AAD6BF300}" destId="{DB31A26C-83DB-4ED0-A639-C11F74E86C48}" srcOrd="3" destOrd="0" presId="urn:microsoft.com/office/officeart/2005/8/layout/process5"/>
    <dgm:cxn modelId="{F9F0A299-36A5-4E32-AFC9-D289BC7025D6}" type="presParOf" srcId="{DB31A26C-83DB-4ED0-A639-C11F74E86C48}" destId="{184CF0B1-5611-43C5-B832-3AF673FB433F}" srcOrd="0" destOrd="0" presId="urn:microsoft.com/office/officeart/2005/8/layout/process5"/>
    <dgm:cxn modelId="{099C5938-7DEB-4C4A-81A5-89ABBDE84486}" type="presParOf" srcId="{D5F3F361-32D0-4B64-AF7F-7B7AAD6BF300}" destId="{1A61624F-FB8B-49A7-A315-9BD7DFB82F2B}" srcOrd="4" destOrd="0" presId="urn:microsoft.com/office/officeart/2005/8/layout/process5"/>
    <dgm:cxn modelId="{80257351-3763-4874-AB1E-EB5655098729}" type="presParOf" srcId="{D5F3F361-32D0-4B64-AF7F-7B7AAD6BF300}" destId="{5CD8A651-F049-488D-84EB-68298CE0E9A2}" srcOrd="5" destOrd="0" presId="urn:microsoft.com/office/officeart/2005/8/layout/process5"/>
    <dgm:cxn modelId="{065D5FFC-9845-4E2D-8799-4C40474FA1B3}" type="presParOf" srcId="{5CD8A651-F049-488D-84EB-68298CE0E9A2}" destId="{5DED96AF-C549-428E-B69D-A145B78CAF51}" srcOrd="0" destOrd="0" presId="urn:microsoft.com/office/officeart/2005/8/layout/process5"/>
    <dgm:cxn modelId="{65971960-ED9D-481F-AB6A-1D658BE4FFAF}" type="presParOf" srcId="{D5F3F361-32D0-4B64-AF7F-7B7AAD6BF300}" destId="{E0672263-A011-48C6-B68E-7B3CB5FCE897}" srcOrd="6" destOrd="0" presId="urn:microsoft.com/office/officeart/2005/8/layout/process5"/>
    <dgm:cxn modelId="{EAFC6CA7-8C3B-41C9-93A5-7F458C234D4F}" type="presParOf" srcId="{D5F3F361-32D0-4B64-AF7F-7B7AAD6BF300}" destId="{F8D6CB25-94B4-4FEE-82D6-3B8C6D9C5ADB}" srcOrd="7" destOrd="0" presId="urn:microsoft.com/office/officeart/2005/8/layout/process5"/>
    <dgm:cxn modelId="{00E46CF4-9B1F-40A0-8057-D1FB49977258}" type="presParOf" srcId="{F8D6CB25-94B4-4FEE-82D6-3B8C6D9C5ADB}" destId="{9871FA15-780D-4FEA-88F2-A838093B301A}" srcOrd="0" destOrd="0" presId="urn:microsoft.com/office/officeart/2005/8/layout/process5"/>
    <dgm:cxn modelId="{8D2A4EDF-BBC5-4886-95B6-EBD5CB1837CB}" type="presParOf" srcId="{D5F3F361-32D0-4B64-AF7F-7B7AAD6BF300}" destId="{4B6C58E5-8BB2-4DC7-80DB-5F7C852C7A9E}" srcOrd="8" destOrd="0" presId="urn:microsoft.com/office/officeart/2005/8/layout/process5"/>
    <dgm:cxn modelId="{3B304841-33E8-4770-AAC7-EB5AB002E2F5}" type="presParOf" srcId="{D5F3F361-32D0-4B64-AF7F-7B7AAD6BF300}" destId="{A655011D-E558-42F8-BF76-3D41A3156100}" srcOrd="9" destOrd="0" presId="urn:microsoft.com/office/officeart/2005/8/layout/process5"/>
    <dgm:cxn modelId="{F5168A5D-CC26-449B-B19F-78D945513FBB}" type="presParOf" srcId="{A655011D-E558-42F8-BF76-3D41A3156100}" destId="{33383421-75D2-4341-BAC3-43A2D33D8D8C}" srcOrd="0" destOrd="0" presId="urn:microsoft.com/office/officeart/2005/8/layout/process5"/>
    <dgm:cxn modelId="{D570072D-C005-4F16-ADA5-E0A7DAD2E689}" type="presParOf" srcId="{D5F3F361-32D0-4B64-AF7F-7B7AAD6BF300}" destId="{4B5B3BA2-898D-4280-B2F3-B8CCB8ADA2E4}" srcOrd="10" destOrd="0" presId="urn:microsoft.com/office/officeart/2005/8/layout/process5"/>
    <dgm:cxn modelId="{01E09236-5F90-4918-A649-BB57B7BFACFF}" type="presParOf" srcId="{D5F3F361-32D0-4B64-AF7F-7B7AAD6BF300}" destId="{AB14FE21-0564-46EE-B61B-BB185CDF79A3}" srcOrd="11" destOrd="0" presId="urn:microsoft.com/office/officeart/2005/8/layout/process5"/>
    <dgm:cxn modelId="{A8642EE5-8CA9-4DD6-9C2B-CD793656BC3F}" type="presParOf" srcId="{AB14FE21-0564-46EE-B61B-BB185CDF79A3}" destId="{465DC2E8-84A2-45B2-82DC-D2E978A37F3B}" srcOrd="0" destOrd="0" presId="urn:microsoft.com/office/officeart/2005/8/layout/process5"/>
    <dgm:cxn modelId="{C163EE63-675B-484F-87E9-BE15A51AEDF6}" type="presParOf" srcId="{D5F3F361-32D0-4B64-AF7F-7B7AAD6BF300}" destId="{5587E18B-3A1C-44E3-9D42-25CB1668610B}" srcOrd="12" destOrd="0" presId="urn:microsoft.com/office/officeart/2005/8/layout/process5"/>
    <dgm:cxn modelId="{40D3CC15-E077-4A50-A933-4961BBE661BE}" type="presParOf" srcId="{D5F3F361-32D0-4B64-AF7F-7B7AAD6BF300}" destId="{1DCEB4DA-B972-4FBA-B3C9-81F4FEC637EF}" srcOrd="13" destOrd="0" presId="urn:microsoft.com/office/officeart/2005/8/layout/process5"/>
    <dgm:cxn modelId="{21CACA24-8804-4503-AC53-7A47BD76A057}" type="presParOf" srcId="{1DCEB4DA-B972-4FBA-B3C9-81F4FEC637EF}" destId="{1B560B3E-95B6-44C2-8169-3CDB2DE1AF2C}" srcOrd="0" destOrd="0" presId="urn:microsoft.com/office/officeart/2005/8/layout/process5"/>
    <dgm:cxn modelId="{63C1B79B-5F58-4973-B8F0-4E3DF33EC835}" type="presParOf" srcId="{D5F3F361-32D0-4B64-AF7F-7B7AAD6BF300}" destId="{76236595-D045-4817-B021-1E7423A8E614}" srcOrd="14"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B1E5E8CB-F600-4FD0-A2A9-B9361899EC31}"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s-ES"/>
        </a:p>
      </dgm:t>
    </dgm:pt>
    <dgm:pt modelId="{A65C3082-607C-4968-9AB9-3FE5F3ECB480}">
      <dgm:prSet phldrT="[Texto]" phldr="1"/>
      <dgm:spPr>
        <a:blipFill rotWithShape="0">
          <a:blip xmlns:r="http://schemas.openxmlformats.org/officeDocument/2006/relationships" r:embed="rId1"/>
          <a:stretch>
            <a:fillRect/>
          </a:stretch>
        </a:blipFill>
      </dgm:spPr>
      <dgm:t>
        <a:bodyPr/>
        <a:lstStyle/>
        <a:p>
          <a:endParaRPr lang="es-ES" dirty="0"/>
        </a:p>
      </dgm:t>
    </dgm:pt>
    <dgm:pt modelId="{47C36128-3190-4B69-A95E-92F193E62D7D}" type="parTrans" cxnId="{43B83A5C-3628-4BFF-80A0-DC90E82C4D60}">
      <dgm:prSet/>
      <dgm:spPr/>
      <dgm:t>
        <a:bodyPr/>
        <a:lstStyle/>
        <a:p>
          <a:endParaRPr lang="es-ES"/>
        </a:p>
      </dgm:t>
    </dgm:pt>
    <dgm:pt modelId="{CA50F070-747C-4669-999D-F301ED03A41E}" type="sibTrans" cxnId="{43B83A5C-3628-4BFF-80A0-DC90E82C4D60}">
      <dgm:prSet/>
      <dgm:spPr/>
      <dgm:t>
        <a:bodyPr/>
        <a:lstStyle/>
        <a:p>
          <a:endParaRPr lang="es-ES"/>
        </a:p>
      </dgm:t>
    </dgm:pt>
    <dgm:pt modelId="{06926BA2-8673-4FB6-94F1-9C83F308086F}">
      <dgm:prSet phldrT="[Texto]" phldr="1"/>
      <dgm:spPr>
        <a:blipFill rotWithShape="0">
          <a:blip xmlns:r="http://schemas.openxmlformats.org/officeDocument/2006/relationships" r:embed="rId2"/>
          <a:stretch>
            <a:fillRect/>
          </a:stretch>
        </a:blipFill>
      </dgm:spPr>
      <dgm:t>
        <a:bodyPr/>
        <a:lstStyle/>
        <a:p>
          <a:endParaRPr lang="es-ES"/>
        </a:p>
      </dgm:t>
    </dgm:pt>
    <dgm:pt modelId="{C0D7EB0B-EA12-482E-B80D-71719EA4B258}" type="parTrans" cxnId="{C57B3CEA-0269-4A16-A2F5-0BFF7A7A67E5}">
      <dgm:prSet/>
      <dgm:spPr/>
      <dgm:t>
        <a:bodyPr/>
        <a:lstStyle/>
        <a:p>
          <a:endParaRPr lang="es-ES"/>
        </a:p>
      </dgm:t>
    </dgm:pt>
    <dgm:pt modelId="{C941B680-E032-4886-8FAE-14C9E858CCED}" type="sibTrans" cxnId="{C57B3CEA-0269-4A16-A2F5-0BFF7A7A67E5}">
      <dgm:prSet/>
      <dgm:spPr/>
      <dgm:t>
        <a:bodyPr/>
        <a:lstStyle/>
        <a:p>
          <a:endParaRPr lang="es-ES"/>
        </a:p>
      </dgm:t>
    </dgm:pt>
    <dgm:pt modelId="{5205C450-05E5-47F6-8EBC-90E76BD909E2}">
      <dgm:prSet phldrT="[Texto]" phldr="1"/>
      <dgm:spPr>
        <a:blipFill rotWithShape="0">
          <a:blip xmlns:r="http://schemas.openxmlformats.org/officeDocument/2006/relationships" r:embed="rId3"/>
          <a:stretch>
            <a:fillRect/>
          </a:stretch>
        </a:blipFill>
      </dgm:spPr>
      <dgm:t>
        <a:bodyPr/>
        <a:lstStyle/>
        <a:p>
          <a:endParaRPr lang="es-ES"/>
        </a:p>
      </dgm:t>
    </dgm:pt>
    <dgm:pt modelId="{12082EF2-E70B-4565-A44C-F0C486304C22}" type="parTrans" cxnId="{73C2F1FB-C23D-4A1A-A7FD-5376591DF653}">
      <dgm:prSet/>
      <dgm:spPr/>
      <dgm:t>
        <a:bodyPr/>
        <a:lstStyle/>
        <a:p>
          <a:endParaRPr lang="es-ES"/>
        </a:p>
      </dgm:t>
    </dgm:pt>
    <dgm:pt modelId="{0D6863F6-DF8C-4213-901D-8EE73E334562}" type="sibTrans" cxnId="{73C2F1FB-C23D-4A1A-A7FD-5376591DF653}">
      <dgm:prSet/>
      <dgm:spPr/>
      <dgm:t>
        <a:bodyPr/>
        <a:lstStyle/>
        <a:p>
          <a:endParaRPr lang="es-ES"/>
        </a:p>
      </dgm:t>
    </dgm:pt>
    <dgm:pt modelId="{B49A842D-43BC-4D4F-B00F-74F325C3E78B}">
      <dgm:prSet phldrT="[Texto]" phldr="1"/>
      <dgm:spPr>
        <a:blipFill rotWithShape="0">
          <a:blip xmlns:r="http://schemas.openxmlformats.org/officeDocument/2006/relationships" r:embed="rId4"/>
          <a:stretch>
            <a:fillRect/>
          </a:stretch>
        </a:blipFill>
      </dgm:spPr>
      <dgm:t>
        <a:bodyPr/>
        <a:lstStyle/>
        <a:p>
          <a:endParaRPr lang="es-ES" dirty="0"/>
        </a:p>
      </dgm:t>
    </dgm:pt>
    <dgm:pt modelId="{A715C6A9-CDCB-424E-A3EB-59EC3E49BF48}" type="parTrans" cxnId="{44BCE101-F95F-4A08-A71E-9F5259F3EF4D}">
      <dgm:prSet/>
      <dgm:spPr/>
      <dgm:t>
        <a:bodyPr/>
        <a:lstStyle/>
        <a:p>
          <a:endParaRPr lang="es-ES"/>
        </a:p>
      </dgm:t>
    </dgm:pt>
    <dgm:pt modelId="{43D52D0E-3C77-4227-8DC4-DD59CBD7DEEC}" type="sibTrans" cxnId="{44BCE101-F95F-4A08-A71E-9F5259F3EF4D}">
      <dgm:prSet/>
      <dgm:spPr/>
      <dgm:t>
        <a:bodyPr/>
        <a:lstStyle/>
        <a:p>
          <a:endParaRPr lang="es-ES"/>
        </a:p>
      </dgm:t>
    </dgm:pt>
    <dgm:pt modelId="{02C85457-6F11-4674-A1C5-33467AC9FED6}">
      <dgm:prSet phldrT="[Texto]" phldr="1"/>
      <dgm:spPr>
        <a:blipFill rotWithShape="0">
          <a:blip xmlns:r="http://schemas.openxmlformats.org/officeDocument/2006/relationships" r:embed="rId5"/>
          <a:stretch>
            <a:fillRect/>
          </a:stretch>
        </a:blipFill>
      </dgm:spPr>
      <dgm:t>
        <a:bodyPr/>
        <a:lstStyle/>
        <a:p>
          <a:endParaRPr lang="es-ES"/>
        </a:p>
      </dgm:t>
    </dgm:pt>
    <dgm:pt modelId="{E3052340-71CF-4C16-AAC8-4C50FD3EFF79}" type="parTrans" cxnId="{1D4318E8-3DA2-4A7E-A53B-1AA7EE737402}">
      <dgm:prSet/>
      <dgm:spPr/>
      <dgm:t>
        <a:bodyPr/>
        <a:lstStyle/>
        <a:p>
          <a:endParaRPr lang="es-ES"/>
        </a:p>
      </dgm:t>
    </dgm:pt>
    <dgm:pt modelId="{C2A87E13-7DA8-4CC2-B1D3-78447EDEA04A}" type="sibTrans" cxnId="{1D4318E8-3DA2-4A7E-A53B-1AA7EE737402}">
      <dgm:prSet/>
      <dgm:spPr/>
      <dgm:t>
        <a:bodyPr/>
        <a:lstStyle/>
        <a:p>
          <a:endParaRPr lang="es-ES"/>
        </a:p>
      </dgm:t>
    </dgm:pt>
    <dgm:pt modelId="{60AD24B8-73BD-4052-9F57-F8DAE1DED455}" type="pres">
      <dgm:prSet presAssocID="{B1E5E8CB-F600-4FD0-A2A9-B9361899EC31}" presName="cycle" presStyleCnt="0">
        <dgm:presLayoutVars>
          <dgm:dir/>
          <dgm:resizeHandles val="exact"/>
        </dgm:presLayoutVars>
      </dgm:prSet>
      <dgm:spPr/>
      <dgm:t>
        <a:bodyPr/>
        <a:lstStyle/>
        <a:p>
          <a:endParaRPr lang="es-EC"/>
        </a:p>
      </dgm:t>
    </dgm:pt>
    <dgm:pt modelId="{B0302767-9587-42F7-964E-9BA81443A0A9}" type="pres">
      <dgm:prSet presAssocID="{A65C3082-607C-4968-9AB9-3FE5F3ECB480}" presName="node" presStyleLbl="node1" presStyleIdx="0" presStyleCnt="5">
        <dgm:presLayoutVars>
          <dgm:bulletEnabled val="1"/>
        </dgm:presLayoutVars>
      </dgm:prSet>
      <dgm:spPr/>
      <dgm:t>
        <a:bodyPr/>
        <a:lstStyle/>
        <a:p>
          <a:endParaRPr lang="es-EC"/>
        </a:p>
      </dgm:t>
    </dgm:pt>
    <dgm:pt modelId="{B7D9E202-E8B2-41F2-A31A-03C9CA6DB41D}" type="pres">
      <dgm:prSet presAssocID="{CA50F070-747C-4669-999D-F301ED03A41E}" presName="sibTrans" presStyleLbl="sibTrans2D1" presStyleIdx="0" presStyleCnt="5"/>
      <dgm:spPr/>
      <dgm:t>
        <a:bodyPr/>
        <a:lstStyle/>
        <a:p>
          <a:endParaRPr lang="es-EC"/>
        </a:p>
      </dgm:t>
    </dgm:pt>
    <dgm:pt modelId="{30E01455-D249-4CC3-BC02-01DEDB9782BD}" type="pres">
      <dgm:prSet presAssocID="{CA50F070-747C-4669-999D-F301ED03A41E}" presName="connectorText" presStyleLbl="sibTrans2D1" presStyleIdx="0" presStyleCnt="5"/>
      <dgm:spPr/>
      <dgm:t>
        <a:bodyPr/>
        <a:lstStyle/>
        <a:p>
          <a:endParaRPr lang="es-EC"/>
        </a:p>
      </dgm:t>
    </dgm:pt>
    <dgm:pt modelId="{0632A822-ED36-46EE-A017-D8D6C386B1E4}" type="pres">
      <dgm:prSet presAssocID="{06926BA2-8673-4FB6-94F1-9C83F308086F}" presName="node" presStyleLbl="node1" presStyleIdx="1" presStyleCnt="5">
        <dgm:presLayoutVars>
          <dgm:bulletEnabled val="1"/>
        </dgm:presLayoutVars>
      </dgm:prSet>
      <dgm:spPr/>
      <dgm:t>
        <a:bodyPr/>
        <a:lstStyle/>
        <a:p>
          <a:endParaRPr lang="es-EC"/>
        </a:p>
      </dgm:t>
    </dgm:pt>
    <dgm:pt modelId="{54BE966F-9BFD-4051-A469-1D41712DB625}" type="pres">
      <dgm:prSet presAssocID="{C941B680-E032-4886-8FAE-14C9E858CCED}" presName="sibTrans" presStyleLbl="sibTrans2D1" presStyleIdx="1" presStyleCnt="5"/>
      <dgm:spPr/>
      <dgm:t>
        <a:bodyPr/>
        <a:lstStyle/>
        <a:p>
          <a:endParaRPr lang="es-EC"/>
        </a:p>
      </dgm:t>
    </dgm:pt>
    <dgm:pt modelId="{02CAD154-DFFC-41A4-A1B6-9BAAB5DCE07A}" type="pres">
      <dgm:prSet presAssocID="{C941B680-E032-4886-8FAE-14C9E858CCED}" presName="connectorText" presStyleLbl="sibTrans2D1" presStyleIdx="1" presStyleCnt="5"/>
      <dgm:spPr/>
      <dgm:t>
        <a:bodyPr/>
        <a:lstStyle/>
        <a:p>
          <a:endParaRPr lang="es-EC"/>
        </a:p>
      </dgm:t>
    </dgm:pt>
    <dgm:pt modelId="{F6B8263F-5446-4218-958E-222FB1844FB4}" type="pres">
      <dgm:prSet presAssocID="{5205C450-05E5-47F6-8EBC-90E76BD909E2}" presName="node" presStyleLbl="node1" presStyleIdx="2" presStyleCnt="5">
        <dgm:presLayoutVars>
          <dgm:bulletEnabled val="1"/>
        </dgm:presLayoutVars>
      </dgm:prSet>
      <dgm:spPr/>
      <dgm:t>
        <a:bodyPr/>
        <a:lstStyle/>
        <a:p>
          <a:endParaRPr lang="es-EC"/>
        </a:p>
      </dgm:t>
    </dgm:pt>
    <dgm:pt modelId="{0EE43379-980D-4EE8-8F45-6EE2191BAFFC}" type="pres">
      <dgm:prSet presAssocID="{0D6863F6-DF8C-4213-901D-8EE73E334562}" presName="sibTrans" presStyleLbl="sibTrans2D1" presStyleIdx="2" presStyleCnt="5"/>
      <dgm:spPr/>
      <dgm:t>
        <a:bodyPr/>
        <a:lstStyle/>
        <a:p>
          <a:endParaRPr lang="es-EC"/>
        </a:p>
      </dgm:t>
    </dgm:pt>
    <dgm:pt modelId="{0E0D3A98-5BFE-49BF-B4EF-643CFC0B7067}" type="pres">
      <dgm:prSet presAssocID="{0D6863F6-DF8C-4213-901D-8EE73E334562}" presName="connectorText" presStyleLbl="sibTrans2D1" presStyleIdx="2" presStyleCnt="5"/>
      <dgm:spPr/>
      <dgm:t>
        <a:bodyPr/>
        <a:lstStyle/>
        <a:p>
          <a:endParaRPr lang="es-EC"/>
        </a:p>
      </dgm:t>
    </dgm:pt>
    <dgm:pt modelId="{44D5536C-4A4A-46FC-B074-EC7EAF3D7676}" type="pres">
      <dgm:prSet presAssocID="{B49A842D-43BC-4D4F-B00F-74F325C3E78B}" presName="node" presStyleLbl="node1" presStyleIdx="3" presStyleCnt="5">
        <dgm:presLayoutVars>
          <dgm:bulletEnabled val="1"/>
        </dgm:presLayoutVars>
      </dgm:prSet>
      <dgm:spPr/>
      <dgm:t>
        <a:bodyPr/>
        <a:lstStyle/>
        <a:p>
          <a:endParaRPr lang="es-EC"/>
        </a:p>
      </dgm:t>
    </dgm:pt>
    <dgm:pt modelId="{B97EFC5F-CA11-46E9-83A6-3487B00F548F}" type="pres">
      <dgm:prSet presAssocID="{43D52D0E-3C77-4227-8DC4-DD59CBD7DEEC}" presName="sibTrans" presStyleLbl="sibTrans2D1" presStyleIdx="3" presStyleCnt="5"/>
      <dgm:spPr/>
      <dgm:t>
        <a:bodyPr/>
        <a:lstStyle/>
        <a:p>
          <a:endParaRPr lang="es-EC"/>
        </a:p>
      </dgm:t>
    </dgm:pt>
    <dgm:pt modelId="{9544A192-91F2-4B44-890A-DFCCEDE65E20}" type="pres">
      <dgm:prSet presAssocID="{43D52D0E-3C77-4227-8DC4-DD59CBD7DEEC}" presName="connectorText" presStyleLbl="sibTrans2D1" presStyleIdx="3" presStyleCnt="5"/>
      <dgm:spPr/>
      <dgm:t>
        <a:bodyPr/>
        <a:lstStyle/>
        <a:p>
          <a:endParaRPr lang="es-EC"/>
        </a:p>
      </dgm:t>
    </dgm:pt>
    <dgm:pt modelId="{A31962FF-5E17-42EC-A612-D2EB8DBC94DC}" type="pres">
      <dgm:prSet presAssocID="{02C85457-6F11-4674-A1C5-33467AC9FED6}" presName="node" presStyleLbl="node1" presStyleIdx="4" presStyleCnt="5">
        <dgm:presLayoutVars>
          <dgm:bulletEnabled val="1"/>
        </dgm:presLayoutVars>
      </dgm:prSet>
      <dgm:spPr/>
      <dgm:t>
        <a:bodyPr/>
        <a:lstStyle/>
        <a:p>
          <a:endParaRPr lang="es-EC"/>
        </a:p>
      </dgm:t>
    </dgm:pt>
    <dgm:pt modelId="{1B60DB4B-0D3E-4EF9-9279-E559DB932AF5}" type="pres">
      <dgm:prSet presAssocID="{C2A87E13-7DA8-4CC2-B1D3-78447EDEA04A}" presName="sibTrans" presStyleLbl="sibTrans2D1" presStyleIdx="4" presStyleCnt="5"/>
      <dgm:spPr/>
      <dgm:t>
        <a:bodyPr/>
        <a:lstStyle/>
        <a:p>
          <a:endParaRPr lang="es-EC"/>
        </a:p>
      </dgm:t>
    </dgm:pt>
    <dgm:pt modelId="{87F354A3-83DF-4B3F-A670-ACA5AB306655}" type="pres">
      <dgm:prSet presAssocID="{C2A87E13-7DA8-4CC2-B1D3-78447EDEA04A}" presName="connectorText" presStyleLbl="sibTrans2D1" presStyleIdx="4" presStyleCnt="5"/>
      <dgm:spPr/>
      <dgm:t>
        <a:bodyPr/>
        <a:lstStyle/>
        <a:p>
          <a:endParaRPr lang="es-EC"/>
        </a:p>
      </dgm:t>
    </dgm:pt>
  </dgm:ptLst>
  <dgm:cxnLst>
    <dgm:cxn modelId="{082367AF-4285-4796-AE7B-256A0AF55E63}" type="presOf" srcId="{CA50F070-747C-4669-999D-F301ED03A41E}" destId="{30E01455-D249-4CC3-BC02-01DEDB9782BD}" srcOrd="1" destOrd="0" presId="urn:microsoft.com/office/officeart/2005/8/layout/cycle2"/>
    <dgm:cxn modelId="{43B83A5C-3628-4BFF-80A0-DC90E82C4D60}" srcId="{B1E5E8CB-F600-4FD0-A2A9-B9361899EC31}" destId="{A65C3082-607C-4968-9AB9-3FE5F3ECB480}" srcOrd="0" destOrd="0" parTransId="{47C36128-3190-4B69-A95E-92F193E62D7D}" sibTransId="{CA50F070-747C-4669-999D-F301ED03A41E}"/>
    <dgm:cxn modelId="{8BD3344B-601E-47EB-AE70-31E0CF8D6055}" type="presOf" srcId="{C941B680-E032-4886-8FAE-14C9E858CCED}" destId="{54BE966F-9BFD-4051-A469-1D41712DB625}" srcOrd="0" destOrd="0" presId="urn:microsoft.com/office/officeart/2005/8/layout/cycle2"/>
    <dgm:cxn modelId="{1D4318E8-3DA2-4A7E-A53B-1AA7EE737402}" srcId="{B1E5E8CB-F600-4FD0-A2A9-B9361899EC31}" destId="{02C85457-6F11-4674-A1C5-33467AC9FED6}" srcOrd="4" destOrd="0" parTransId="{E3052340-71CF-4C16-AAC8-4C50FD3EFF79}" sibTransId="{C2A87E13-7DA8-4CC2-B1D3-78447EDEA04A}"/>
    <dgm:cxn modelId="{293E7136-895A-468A-92D9-83A40DE768A1}" type="presOf" srcId="{A65C3082-607C-4968-9AB9-3FE5F3ECB480}" destId="{B0302767-9587-42F7-964E-9BA81443A0A9}" srcOrd="0" destOrd="0" presId="urn:microsoft.com/office/officeart/2005/8/layout/cycle2"/>
    <dgm:cxn modelId="{751F9602-2ACF-47B4-B843-5B4C43F7D3BE}" type="presOf" srcId="{B49A842D-43BC-4D4F-B00F-74F325C3E78B}" destId="{44D5536C-4A4A-46FC-B074-EC7EAF3D7676}" srcOrd="0" destOrd="0" presId="urn:microsoft.com/office/officeart/2005/8/layout/cycle2"/>
    <dgm:cxn modelId="{2A77A067-73E8-4295-BFCB-109862443B07}" type="presOf" srcId="{C2A87E13-7DA8-4CC2-B1D3-78447EDEA04A}" destId="{87F354A3-83DF-4B3F-A670-ACA5AB306655}" srcOrd="1" destOrd="0" presId="urn:microsoft.com/office/officeart/2005/8/layout/cycle2"/>
    <dgm:cxn modelId="{5A499FF1-558A-4C66-94C6-AA6D15B55EDF}" type="presOf" srcId="{06926BA2-8673-4FB6-94F1-9C83F308086F}" destId="{0632A822-ED36-46EE-A017-D8D6C386B1E4}" srcOrd="0" destOrd="0" presId="urn:microsoft.com/office/officeart/2005/8/layout/cycle2"/>
    <dgm:cxn modelId="{73C2F1FB-C23D-4A1A-A7FD-5376591DF653}" srcId="{B1E5E8CB-F600-4FD0-A2A9-B9361899EC31}" destId="{5205C450-05E5-47F6-8EBC-90E76BD909E2}" srcOrd="2" destOrd="0" parTransId="{12082EF2-E70B-4565-A44C-F0C486304C22}" sibTransId="{0D6863F6-DF8C-4213-901D-8EE73E334562}"/>
    <dgm:cxn modelId="{44BCE101-F95F-4A08-A71E-9F5259F3EF4D}" srcId="{B1E5E8CB-F600-4FD0-A2A9-B9361899EC31}" destId="{B49A842D-43BC-4D4F-B00F-74F325C3E78B}" srcOrd="3" destOrd="0" parTransId="{A715C6A9-CDCB-424E-A3EB-59EC3E49BF48}" sibTransId="{43D52D0E-3C77-4227-8DC4-DD59CBD7DEEC}"/>
    <dgm:cxn modelId="{C9EBB73E-B766-436D-A9C1-1EE962C7FC91}" type="presOf" srcId="{0D6863F6-DF8C-4213-901D-8EE73E334562}" destId="{0E0D3A98-5BFE-49BF-B4EF-643CFC0B7067}" srcOrd="1" destOrd="0" presId="urn:microsoft.com/office/officeart/2005/8/layout/cycle2"/>
    <dgm:cxn modelId="{29A82531-0109-4B93-85DD-565CD3FE029D}" type="presOf" srcId="{B1E5E8CB-F600-4FD0-A2A9-B9361899EC31}" destId="{60AD24B8-73BD-4052-9F57-F8DAE1DED455}" srcOrd="0" destOrd="0" presId="urn:microsoft.com/office/officeart/2005/8/layout/cycle2"/>
    <dgm:cxn modelId="{BC79EB04-8850-4177-A983-1CD1BC5653FE}" type="presOf" srcId="{43D52D0E-3C77-4227-8DC4-DD59CBD7DEEC}" destId="{9544A192-91F2-4B44-890A-DFCCEDE65E20}" srcOrd="1" destOrd="0" presId="urn:microsoft.com/office/officeart/2005/8/layout/cycle2"/>
    <dgm:cxn modelId="{C57B3CEA-0269-4A16-A2F5-0BFF7A7A67E5}" srcId="{B1E5E8CB-F600-4FD0-A2A9-B9361899EC31}" destId="{06926BA2-8673-4FB6-94F1-9C83F308086F}" srcOrd="1" destOrd="0" parTransId="{C0D7EB0B-EA12-482E-B80D-71719EA4B258}" sibTransId="{C941B680-E032-4886-8FAE-14C9E858CCED}"/>
    <dgm:cxn modelId="{AB58142C-A110-4A79-BB96-A4F762F4D480}" type="presOf" srcId="{C2A87E13-7DA8-4CC2-B1D3-78447EDEA04A}" destId="{1B60DB4B-0D3E-4EF9-9279-E559DB932AF5}" srcOrd="0" destOrd="0" presId="urn:microsoft.com/office/officeart/2005/8/layout/cycle2"/>
    <dgm:cxn modelId="{88BCEE18-08A7-464C-A28E-0C57110A9CFE}" type="presOf" srcId="{5205C450-05E5-47F6-8EBC-90E76BD909E2}" destId="{F6B8263F-5446-4218-958E-222FB1844FB4}" srcOrd="0" destOrd="0" presId="urn:microsoft.com/office/officeart/2005/8/layout/cycle2"/>
    <dgm:cxn modelId="{09EB4373-2E12-48B1-AABC-96350D380F27}" type="presOf" srcId="{43D52D0E-3C77-4227-8DC4-DD59CBD7DEEC}" destId="{B97EFC5F-CA11-46E9-83A6-3487B00F548F}" srcOrd="0" destOrd="0" presId="urn:microsoft.com/office/officeart/2005/8/layout/cycle2"/>
    <dgm:cxn modelId="{E2CCE4BF-5642-43E5-B634-FE0232C9E6BA}" type="presOf" srcId="{CA50F070-747C-4669-999D-F301ED03A41E}" destId="{B7D9E202-E8B2-41F2-A31A-03C9CA6DB41D}" srcOrd="0" destOrd="0" presId="urn:microsoft.com/office/officeart/2005/8/layout/cycle2"/>
    <dgm:cxn modelId="{DB7F9CD7-6004-402D-AEED-0633DFF0BD81}" type="presOf" srcId="{C941B680-E032-4886-8FAE-14C9E858CCED}" destId="{02CAD154-DFFC-41A4-A1B6-9BAAB5DCE07A}" srcOrd="1" destOrd="0" presId="urn:microsoft.com/office/officeart/2005/8/layout/cycle2"/>
    <dgm:cxn modelId="{0AD51C89-6B3B-4C25-9677-C341CB191CC5}" type="presOf" srcId="{02C85457-6F11-4674-A1C5-33467AC9FED6}" destId="{A31962FF-5E17-42EC-A612-D2EB8DBC94DC}" srcOrd="0" destOrd="0" presId="urn:microsoft.com/office/officeart/2005/8/layout/cycle2"/>
    <dgm:cxn modelId="{AB7B9A3F-A3E3-485A-B46B-5ACBE089D367}" type="presOf" srcId="{0D6863F6-DF8C-4213-901D-8EE73E334562}" destId="{0EE43379-980D-4EE8-8F45-6EE2191BAFFC}" srcOrd="0" destOrd="0" presId="urn:microsoft.com/office/officeart/2005/8/layout/cycle2"/>
    <dgm:cxn modelId="{4F40602A-0117-4A78-9312-3EF3761F0480}" type="presParOf" srcId="{60AD24B8-73BD-4052-9F57-F8DAE1DED455}" destId="{B0302767-9587-42F7-964E-9BA81443A0A9}" srcOrd="0" destOrd="0" presId="urn:microsoft.com/office/officeart/2005/8/layout/cycle2"/>
    <dgm:cxn modelId="{E9E5ABD9-6A3B-48CC-848A-93917441DBDB}" type="presParOf" srcId="{60AD24B8-73BD-4052-9F57-F8DAE1DED455}" destId="{B7D9E202-E8B2-41F2-A31A-03C9CA6DB41D}" srcOrd="1" destOrd="0" presId="urn:microsoft.com/office/officeart/2005/8/layout/cycle2"/>
    <dgm:cxn modelId="{80ACEC7A-3657-4017-A4A9-AC88A52C8972}" type="presParOf" srcId="{B7D9E202-E8B2-41F2-A31A-03C9CA6DB41D}" destId="{30E01455-D249-4CC3-BC02-01DEDB9782BD}" srcOrd="0" destOrd="0" presId="urn:microsoft.com/office/officeart/2005/8/layout/cycle2"/>
    <dgm:cxn modelId="{4DCBEC48-E213-4116-B799-4E83800431D7}" type="presParOf" srcId="{60AD24B8-73BD-4052-9F57-F8DAE1DED455}" destId="{0632A822-ED36-46EE-A017-D8D6C386B1E4}" srcOrd="2" destOrd="0" presId="urn:microsoft.com/office/officeart/2005/8/layout/cycle2"/>
    <dgm:cxn modelId="{A2B99C07-8795-489A-909B-91BFF7A131D6}" type="presParOf" srcId="{60AD24B8-73BD-4052-9F57-F8DAE1DED455}" destId="{54BE966F-9BFD-4051-A469-1D41712DB625}" srcOrd="3" destOrd="0" presId="urn:microsoft.com/office/officeart/2005/8/layout/cycle2"/>
    <dgm:cxn modelId="{FABD6819-5CBF-40E3-9B24-B284F17E6443}" type="presParOf" srcId="{54BE966F-9BFD-4051-A469-1D41712DB625}" destId="{02CAD154-DFFC-41A4-A1B6-9BAAB5DCE07A}" srcOrd="0" destOrd="0" presId="urn:microsoft.com/office/officeart/2005/8/layout/cycle2"/>
    <dgm:cxn modelId="{8443EC29-1AF1-40AF-BA25-A825301ED972}" type="presParOf" srcId="{60AD24B8-73BD-4052-9F57-F8DAE1DED455}" destId="{F6B8263F-5446-4218-958E-222FB1844FB4}" srcOrd="4" destOrd="0" presId="urn:microsoft.com/office/officeart/2005/8/layout/cycle2"/>
    <dgm:cxn modelId="{B19DC604-8F66-4AE4-9337-C62AEA8D506D}" type="presParOf" srcId="{60AD24B8-73BD-4052-9F57-F8DAE1DED455}" destId="{0EE43379-980D-4EE8-8F45-6EE2191BAFFC}" srcOrd="5" destOrd="0" presId="urn:microsoft.com/office/officeart/2005/8/layout/cycle2"/>
    <dgm:cxn modelId="{0F25658E-605F-4430-B915-962081A42C1B}" type="presParOf" srcId="{0EE43379-980D-4EE8-8F45-6EE2191BAFFC}" destId="{0E0D3A98-5BFE-49BF-B4EF-643CFC0B7067}" srcOrd="0" destOrd="0" presId="urn:microsoft.com/office/officeart/2005/8/layout/cycle2"/>
    <dgm:cxn modelId="{0BCDC6C9-BBE1-491D-B92D-59DBE16C9FBE}" type="presParOf" srcId="{60AD24B8-73BD-4052-9F57-F8DAE1DED455}" destId="{44D5536C-4A4A-46FC-B074-EC7EAF3D7676}" srcOrd="6" destOrd="0" presId="urn:microsoft.com/office/officeart/2005/8/layout/cycle2"/>
    <dgm:cxn modelId="{9C2D0ED8-B976-40E0-B5D9-C4018BF70B4E}" type="presParOf" srcId="{60AD24B8-73BD-4052-9F57-F8DAE1DED455}" destId="{B97EFC5F-CA11-46E9-83A6-3487B00F548F}" srcOrd="7" destOrd="0" presId="urn:microsoft.com/office/officeart/2005/8/layout/cycle2"/>
    <dgm:cxn modelId="{BF87DB59-7385-469B-98DE-445640B5B2D6}" type="presParOf" srcId="{B97EFC5F-CA11-46E9-83A6-3487B00F548F}" destId="{9544A192-91F2-4B44-890A-DFCCEDE65E20}" srcOrd="0" destOrd="0" presId="urn:microsoft.com/office/officeart/2005/8/layout/cycle2"/>
    <dgm:cxn modelId="{FCE71480-2109-4D11-B3F7-69371722C3B9}" type="presParOf" srcId="{60AD24B8-73BD-4052-9F57-F8DAE1DED455}" destId="{A31962FF-5E17-42EC-A612-D2EB8DBC94DC}" srcOrd="8" destOrd="0" presId="urn:microsoft.com/office/officeart/2005/8/layout/cycle2"/>
    <dgm:cxn modelId="{67E5CDFA-995D-404C-B9BA-EF74BF685779}" type="presParOf" srcId="{60AD24B8-73BD-4052-9F57-F8DAE1DED455}" destId="{1B60DB4B-0D3E-4EF9-9279-E559DB932AF5}" srcOrd="9" destOrd="0" presId="urn:microsoft.com/office/officeart/2005/8/layout/cycle2"/>
    <dgm:cxn modelId="{EDA422D3-E494-41BB-8497-7A88666A2BEC}" type="presParOf" srcId="{1B60DB4B-0D3E-4EF9-9279-E559DB932AF5}" destId="{87F354A3-83DF-4B3F-A670-ACA5AB306655}"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8A8906F8-459B-42B0-8A93-7EFB8ED60D64}"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s-ES"/>
        </a:p>
      </dgm:t>
    </dgm:pt>
    <dgm:pt modelId="{F0465446-5052-43FD-BF79-C7DC98576D09}">
      <dgm:prSet custT="1"/>
      <dgm:spPr/>
      <dgm:t>
        <a:bodyPr/>
        <a:lstStyle/>
        <a:p>
          <a:pPr rtl="0"/>
          <a:r>
            <a:rPr lang="es-ES" sz="2000" dirty="0" smtClean="0"/>
            <a:t>La hospedería es una estrategia de crecimiento económico y social para una población ya que permite a las familias emprender un negocio propio teniendo una fuente de ingreso económico y a su vez mejorar su calidad de vida.</a:t>
          </a:r>
          <a:endParaRPr lang="es-ES" sz="2000" dirty="0"/>
        </a:p>
      </dgm:t>
    </dgm:pt>
    <dgm:pt modelId="{9026746A-5B50-41A6-8AF8-5AA7BB98DF3B}" type="parTrans" cxnId="{79B61813-DD87-4037-B074-8E9DDCF35954}">
      <dgm:prSet/>
      <dgm:spPr/>
      <dgm:t>
        <a:bodyPr/>
        <a:lstStyle/>
        <a:p>
          <a:endParaRPr lang="es-ES" sz="2800"/>
        </a:p>
      </dgm:t>
    </dgm:pt>
    <dgm:pt modelId="{2654B6DD-728F-43F4-AC3A-44856FC6C67A}" type="sibTrans" cxnId="{79B61813-DD87-4037-B074-8E9DDCF35954}">
      <dgm:prSet/>
      <dgm:spPr/>
      <dgm:t>
        <a:bodyPr/>
        <a:lstStyle/>
        <a:p>
          <a:endParaRPr lang="es-ES" sz="2800"/>
        </a:p>
      </dgm:t>
    </dgm:pt>
    <dgm:pt modelId="{8D9EE21A-944A-4E9E-88AA-9E6DAF8C4B1F}">
      <dgm:prSet custT="1"/>
      <dgm:spPr/>
      <dgm:t>
        <a:bodyPr/>
        <a:lstStyle/>
        <a:p>
          <a:pPr rtl="0"/>
          <a:r>
            <a:rPr lang="es-ES" sz="2000" dirty="0" smtClean="0"/>
            <a:t>La hospedería permitirá cubrir con la demanda insatisfecha de turistas que visitan Canoa, principalmente en temporadas altas donde los establecimientos de alojamiento no pueden recibir a los turistas. </a:t>
          </a:r>
          <a:endParaRPr lang="es-ES" sz="2000" dirty="0"/>
        </a:p>
      </dgm:t>
    </dgm:pt>
    <dgm:pt modelId="{0EC5F295-6D16-4F33-9BA9-8F0D1EADB549}" type="parTrans" cxnId="{80886906-6A2E-49AB-B25E-9AA46968818B}">
      <dgm:prSet/>
      <dgm:spPr/>
      <dgm:t>
        <a:bodyPr/>
        <a:lstStyle/>
        <a:p>
          <a:endParaRPr lang="es-ES" sz="2800"/>
        </a:p>
      </dgm:t>
    </dgm:pt>
    <dgm:pt modelId="{923069DD-039D-4EB5-BAEE-2CB14DB00D02}" type="sibTrans" cxnId="{80886906-6A2E-49AB-B25E-9AA46968818B}">
      <dgm:prSet/>
      <dgm:spPr/>
      <dgm:t>
        <a:bodyPr/>
        <a:lstStyle/>
        <a:p>
          <a:endParaRPr lang="es-ES" sz="2800"/>
        </a:p>
      </dgm:t>
    </dgm:pt>
    <dgm:pt modelId="{08488396-0E61-4BE0-B1D5-44539414E4F2}">
      <dgm:prSet custT="1"/>
      <dgm:spPr/>
      <dgm:t>
        <a:bodyPr/>
        <a:lstStyle/>
        <a:p>
          <a:pPr rtl="0"/>
          <a:r>
            <a:rPr lang="es-ES" sz="2000" smtClean="0"/>
            <a:t>El brindar este servicio permitirá que otros servicios turísticos también se beneficien, ya que los turistas no solo buscan donde alojarse sino también un lugar donde comer y realizar actividades de recreación. </a:t>
          </a:r>
          <a:endParaRPr lang="es-ES" sz="2000"/>
        </a:p>
      </dgm:t>
    </dgm:pt>
    <dgm:pt modelId="{98A9BDFA-D466-455F-A5ED-E31733EFBE0E}" type="parTrans" cxnId="{54C3B61B-A235-4E5B-8E04-E28986BA6CAD}">
      <dgm:prSet/>
      <dgm:spPr/>
      <dgm:t>
        <a:bodyPr/>
        <a:lstStyle/>
        <a:p>
          <a:endParaRPr lang="es-ES" sz="2800"/>
        </a:p>
      </dgm:t>
    </dgm:pt>
    <dgm:pt modelId="{FBB12479-7E38-4068-B5DF-E8D7ADE3CF68}" type="sibTrans" cxnId="{54C3B61B-A235-4E5B-8E04-E28986BA6CAD}">
      <dgm:prSet/>
      <dgm:spPr/>
      <dgm:t>
        <a:bodyPr/>
        <a:lstStyle/>
        <a:p>
          <a:endParaRPr lang="es-ES" sz="2800"/>
        </a:p>
      </dgm:t>
    </dgm:pt>
    <dgm:pt modelId="{A186F77C-2ABA-40AF-B3A4-13979E427FDA}" type="pres">
      <dgm:prSet presAssocID="{8A8906F8-459B-42B0-8A93-7EFB8ED60D64}" presName="vert0" presStyleCnt="0">
        <dgm:presLayoutVars>
          <dgm:dir/>
          <dgm:animOne val="branch"/>
          <dgm:animLvl val="lvl"/>
        </dgm:presLayoutVars>
      </dgm:prSet>
      <dgm:spPr/>
      <dgm:t>
        <a:bodyPr/>
        <a:lstStyle/>
        <a:p>
          <a:endParaRPr lang="es-ES"/>
        </a:p>
      </dgm:t>
    </dgm:pt>
    <dgm:pt modelId="{190A6FEE-6451-478E-B615-6FD0932A18A3}" type="pres">
      <dgm:prSet presAssocID="{F0465446-5052-43FD-BF79-C7DC98576D09}" presName="thickLine" presStyleLbl="alignNode1" presStyleIdx="0" presStyleCnt="3"/>
      <dgm:spPr/>
    </dgm:pt>
    <dgm:pt modelId="{004BBF59-4065-4A1D-826B-92B45ED0E506}" type="pres">
      <dgm:prSet presAssocID="{F0465446-5052-43FD-BF79-C7DC98576D09}" presName="horz1" presStyleCnt="0"/>
      <dgm:spPr/>
    </dgm:pt>
    <dgm:pt modelId="{0A7AE721-E6E8-4EE7-BC5B-3B59413E3AA7}" type="pres">
      <dgm:prSet presAssocID="{F0465446-5052-43FD-BF79-C7DC98576D09}" presName="tx1" presStyleLbl="revTx" presStyleIdx="0" presStyleCnt="3"/>
      <dgm:spPr/>
      <dgm:t>
        <a:bodyPr/>
        <a:lstStyle/>
        <a:p>
          <a:endParaRPr lang="es-ES"/>
        </a:p>
      </dgm:t>
    </dgm:pt>
    <dgm:pt modelId="{424F69F7-1CF1-4222-AD10-F298030E61BC}" type="pres">
      <dgm:prSet presAssocID="{F0465446-5052-43FD-BF79-C7DC98576D09}" presName="vert1" presStyleCnt="0"/>
      <dgm:spPr/>
    </dgm:pt>
    <dgm:pt modelId="{7C7EB4E4-061E-44D4-8030-B0322FA2E6F5}" type="pres">
      <dgm:prSet presAssocID="{8D9EE21A-944A-4E9E-88AA-9E6DAF8C4B1F}" presName="thickLine" presStyleLbl="alignNode1" presStyleIdx="1" presStyleCnt="3"/>
      <dgm:spPr/>
    </dgm:pt>
    <dgm:pt modelId="{468F6116-E2F2-459B-93EB-44F6CF85915E}" type="pres">
      <dgm:prSet presAssocID="{8D9EE21A-944A-4E9E-88AA-9E6DAF8C4B1F}" presName="horz1" presStyleCnt="0"/>
      <dgm:spPr/>
    </dgm:pt>
    <dgm:pt modelId="{68299977-AD50-4C38-B084-02B18BF3F8C7}" type="pres">
      <dgm:prSet presAssocID="{8D9EE21A-944A-4E9E-88AA-9E6DAF8C4B1F}" presName="tx1" presStyleLbl="revTx" presStyleIdx="1" presStyleCnt="3"/>
      <dgm:spPr/>
      <dgm:t>
        <a:bodyPr/>
        <a:lstStyle/>
        <a:p>
          <a:endParaRPr lang="es-ES"/>
        </a:p>
      </dgm:t>
    </dgm:pt>
    <dgm:pt modelId="{08EB0CF9-ACF6-49FD-A276-05377AD0B2E2}" type="pres">
      <dgm:prSet presAssocID="{8D9EE21A-944A-4E9E-88AA-9E6DAF8C4B1F}" presName="vert1" presStyleCnt="0"/>
      <dgm:spPr/>
    </dgm:pt>
    <dgm:pt modelId="{51E996A5-15EE-412D-8E4D-64DED47DF4BD}" type="pres">
      <dgm:prSet presAssocID="{08488396-0E61-4BE0-B1D5-44539414E4F2}" presName="thickLine" presStyleLbl="alignNode1" presStyleIdx="2" presStyleCnt="3"/>
      <dgm:spPr/>
    </dgm:pt>
    <dgm:pt modelId="{90D1E583-B15A-4A56-ADC6-EE5A1E942D16}" type="pres">
      <dgm:prSet presAssocID="{08488396-0E61-4BE0-B1D5-44539414E4F2}" presName="horz1" presStyleCnt="0"/>
      <dgm:spPr/>
    </dgm:pt>
    <dgm:pt modelId="{056FAFB1-4F8A-44D4-85FB-B17F2967F7E6}" type="pres">
      <dgm:prSet presAssocID="{08488396-0E61-4BE0-B1D5-44539414E4F2}" presName="tx1" presStyleLbl="revTx" presStyleIdx="2" presStyleCnt="3"/>
      <dgm:spPr/>
      <dgm:t>
        <a:bodyPr/>
        <a:lstStyle/>
        <a:p>
          <a:endParaRPr lang="es-ES"/>
        </a:p>
      </dgm:t>
    </dgm:pt>
    <dgm:pt modelId="{80FA0C40-FA43-46A1-9CC6-42021060FF44}" type="pres">
      <dgm:prSet presAssocID="{08488396-0E61-4BE0-B1D5-44539414E4F2}" presName="vert1" presStyleCnt="0"/>
      <dgm:spPr/>
    </dgm:pt>
  </dgm:ptLst>
  <dgm:cxnLst>
    <dgm:cxn modelId="{80886906-6A2E-49AB-B25E-9AA46968818B}" srcId="{8A8906F8-459B-42B0-8A93-7EFB8ED60D64}" destId="{8D9EE21A-944A-4E9E-88AA-9E6DAF8C4B1F}" srcOrd="1" destOrd="0" parTransId="{0EC5F295-6D16-4F33-9BA9-8F0D1EADB549}" sibTransId="{923069DD-039D-4EB5-BAEE-2CB14DB00D02}"/>
    <dgm:cxn modelId="{344526DD-82FA-4DFD-A517-A709D66301C2}" type="presOf" srcId="{8A8906F8-459B-42B0-8A93-7EFB8ED60D64}" destId="{A186F77C-2ABA-40AF-B3A4-13979E427FDA}" srcOrd="0" destOrd="0" presId="urn:microsoft.com/office/officeart/2008/layout/LinedList"/>
    <dgm:cxn modelId="{01513DC6-8014-4778-9F0A-BE1EE7ABA9FB}" type="presOf" srcId="{8D9EE21A-944A-4E9E-88AA-9E6DAF8C4B1F}" destId="{68299977-AD50-4C38-B084-02B18BF3F8C7}" srcOrd="0" destOrd="0" presId="urn:microsoft.com/office/officeart/2008/layout/LinedList"/>
    <dgm:cxn modelId="{0D9D18E3-2BF5-446F-A876-71BC2BD2D6FE}" type="presOf" srcId="{08488396-0E61-4BE0-B1D5-44539414E4F2}" destId="{056FAFB1-4F8A-44D4-85FB-B17F2967F7E6}" srcOrd="0" destOrd="0" presId="urn:microsoft.com/office/officeart/2008/layout/LinedList"/>
    <dgm:cxn modelId="{24EF9E35-D1DD-4ABF-956B-F26F596A4086}" type="presOf" srcId="{F0465446-5052-43FD-BF79-C7DC98576D09}" destId="{0A7AE721-E6E8-4EE7-BC5B-3B59413E3AA7}" srcOrd="0" destOrd="0" presId="urn:microsoft.com/office/officeart/2008/layout/LinedList"/>
    <dgm:cxn modelId="{54C3B61B-A235-4E5B-8E04-E28986BA6CAD}" srcId="{8A8906F8-459B-42B0-8A93-7EFB8ED60D64}" destId="{08488396-0E61-4BE0-B1D5-44539414E4F2}" srcOrd="2" destOrd="0" parTransId="{98A9BDFA-D466-455F-A5ED-E31733EFBE0E}" sibTransId="{FBB12479-7E38-4068-B5DF-E8D7ADE3CF68}"/>
    <dgm:cxn modelId="{79B61813-DD87-4037-B074-8E9DDCF35954}" srcId="{8A8906F8-459B-42B0-8A93-7EFB8ED60D64}" destId="{F0465446-5052-43FD-BF79-C7DC98576D09}" srcOrd="0" destOrd="0" parTransId="{9026746A-5B50-41A6-8AF8-5AA7BB98DF3B}" sibTransId="{2654B6DD-728F-43F4-AC3A-44856FC6C67A}"/>
    <dgm:cxn modelId="{C34921FF-3510-44FE-894B-69ABDAF90498}" type="presParOf" srcId="{A186F77C-2ABA-40AF-B3A4-13979E427FDA}" destId="{190A6FEE-6451-478E-B615-6FD0932A18A3}" srcOrd="0" destOrd="0" presId="urn:microsoft.com/office/officeart/2008/layout/LinedList"/>
    <dgm:cxn modelId="{2C1ED224-1306-49B5-BF4E-A875B3D65C6C}" type="presParOf" srcId="{A186F77C-2ABA-40AF-B3A4-13979E427FDA}" destId="{004BBF59-4065-4A1D-826B-92B45ED0E506}" srcOrd="1" destOrd="0" presId="urn:microsoft.com/office/officeart/2008/layout/LinedList"/>
    <dgm:cxn modelId="{5D53B15F-BADA-407E-9769-B0C79179653F}" type="presParOf" srcId="{004BBF59-4065-4A1D-826B-92B45ED0E506}" destId="{0A7AE721-E6E8-4EE7-BC5B-3B59413E3AA7}" srcOrd="0" destOrd="0" presId="urn:microsoft.com/office/officeart/2008/layout/LinedList"/>
    <dgm:cxn modelId="{44E99749-64FA-4338-9AE4-8A474E190E24}" type="presParOf" srcId="{004BBF59-4065-4A1D-826B-92B45ED0E506}" destId="{424F69F7-1CF1-4222-AD10-F298030E61BC}" srcOrd="1" destOrd="0" presId="urn:microsoft.com/office/officeart/2008/layout/LinedList"/>
    <dgm:cxn modelId="{82956C52-0EE3-453A-9529-DFA1BBF90DF5}" type="presParOf" srcId="{A186F77C-2ABA-40AF-B3A4-13979E427FDA}" destId="{7C7EB4E4-061E-44D4-8030-B0322FA2E6F5}" srcOrd="2" destOrd="0" presId="urn:microsoft.com/office/officeart/2008/layout/LinedList"/>
    <dgm:cxn modelId="{EDE06E49-35B7-4B1A-AEDC-84113F767700}" type="presParOf" srcId="{A186F77C-2ABA-40AF-B3A4-13979E427FDA}" destId="{468F6116-E2F2-459B-93EB-44F6CF85915E}" srcOrd="3" destOrd="0" presId="urn:microsoft.com/office/officeart/2008/layout/LinedList"/>
    <dgm:cxn modelId="{243E73E1-B551-46F0-8F8F-049CD1AED7B3}" type="presParOf" srcId="{468F6116-E2F2-459B-93EB-44F6CF85915E}" destId="{68299977-AD50-4C38-B084-02B18BF3F8C7}" srcOrd="0" destOrd="0" presId="urn:microsoft.com/office/officeart/2008/layout/LinedList"/>
    <dgm:cxn modelId="{BDCE6D18-A6D3-4FA2-9218-965296BDE20E}" type="presParOf" srcId="{468F6116-E2F2-459B-93EB-44F6CF85915E}" destId="{08EB0CF9-ACF6-49FD-A276-05377AD0B2E2}" srcOrd="1" destOrd="0" presId="urn:microsoft.com/office/officeart/2008/layout/LinedList"/>
    <dgm:cxn modelId="{5BADC424-37BB-41BF-956C-A1FC4B2788DE}" type="presParOf" srcId="{A186F77C-2ABA-40AF-B3A4-13979E427FDA}" destId="{51E996A5-15EE-412D-8E4D-64DED47DF4BD}" srcOrd="4" destOrd="0" presId="urn:microsoft.com/office/officeart/2008/layout/LinedList"/>
    <dgm:cxn modelId="{F00969C8-4F60-4D9D-BE27-7D4CE9B4B292}" type="presParOf" srcId="{A186F77C-2ABA-40AF-B3A4-13979E427FDA}" destId="{90D1E583-B15A-4A56-ADC6-EE5A1E942D16}" srcOrd="5" destOrd="0" presId="urn:microsoft.com/office/officeart/2008/layout/LinedList"/>
    <dgm:cxn modelId="{03577162-F61E-46CD-BA38-C37AB32D983E}" type="presParOf" srcId="{90D1E583-B15A-4A56-ADC6-EE5A1E942D16}" destId="{056FAFB1-4F8A-44D4-85FB-B17F2967F7E6}" srcOrd="0" destOrd="0" presId="urn:microsoft.com/office/officeart/2008/layout/LinedList"/>
    <dgm:cxn modelId="{F257B106-458D-4755-B98E-4D96BEFE3974}" type="presParOf" srcId="{90D1E583-B15A-4A56-ADC6-EE5A1E942D16}" destId="{80FA0C40-FA43-46A1-9CC6-42021060FF44}"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05B1FB0E-5326-4FAF-AB8B-EB62D4FE08DB}"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s-ES"/>
        </a:p>
      </dgm:t>
    </dgm:pt>
    <dgm:pt modelId="{47C7C25A-26BD-4A11-859E-DA464183B095}">
      <dgm:prSet custT="1"/>
      <dgm:spPr/>
      <dgm:t>
        <a:bodyPr/>
        <a:lstStyle/>
        <a:p>
          <a:pPr rtl="0"/>
          <a:r>
            <a:rPr lang="es-ES" sz="2000" dirty="0" smtClean="0"/>
            <a:t>Se recomienda a los establecimientos de alojamiento regirse a las ordenanzas municipales de construcción del Cantón de San Vicente para garantizar la seguridad en las infraestructuras en casos de catástrofes naturales.</a:t>
          </a:r>
          <a:endParaRPr lang="es-ES" sz="2000" dirty="0"/>
        </a:p>
      </dgm:t>
    </dgm:pt>
    <dgm:pt modelId="{A13D8131-A6D8-4ACB-9874-A17210AE3C4F}" type="parTrans" cxnId="{6A100F7A-466E-413E-86A9-2C79B83EC75B}">
      <dgm:prSet/>
      <dgm:spPr/>
      <dgm:t>
        <a:bodyPr/>
        <a:lstStyle/>
        <a:p>
          <a:endParaRPr lang="es-ES" sz="7200"/>
        </a:p>
      </dgm:t>
    </dgm:pt>
    <dgm:pt modelId="{91431CCC-5E00-493D-A372-DD76E337C7D3}" type="sibTrans" cxnId="{6A100F7A-466E-413E-86A9-2C79B83EC75B}">
      <dgm:prSet/>
      <dgm:spPr/>
      <dgm:t>
        <a:bodyPr/>
        <a:lstStyle/>
        <a:p>
          <a:endParaRPr lang="es-ES" sz="7200"/>
        </a:p>
      </dgm:t>
    </dgm:pt>
    <dgm:pt modelId="{576D2754-DF8F-41F9-8DB7-C3E908D1FDBD}">
      <dgm:prSet custT="1"/>
      <dgm:spPr/>
      <dgm:t>
        <a:bodyPr/>
        <a:lstStyle/>
        <a:p>
          <a:pPr rtl="0"/>
          <a:r>
            <a:rPr lang="es-ES" sz="2000" dirty="0" smtClean="0"/>
            <a:t>Se recomienda expandir la hospedería en otras parroquias que de igual manera se vieron afectadas por el terremoto o por otros catástrofes naturales, para fomentar el desarrollo económico e impulsar el turismo comunitario. </a:t>
          </a:r>
          <a:endParaRPr lang="es-ES" sz="2000" dirty="0"/>
        </a:p>
      </dgm:t>
    </dgm:pt>
    <dgm:pt modelId="{86FAFD98-757D-4196-9BE7-015CC9252731}" type="parTrans" cxnId="{48835FCB-193C-4818-8340-7B811DC0CFF6}">
      <dgm:prSet/>
      <dgm:spPr/>
      <dgm:t>
        <a:bodyPr/>
        <a:lstStyle/>
        <a:p>
          <a:endParaRPr lang="es-ES" sz="7200"/>
        </a:p>
      </dgm:t>
    </dgm:pt>
    <dgm:pt modelId="{EC832A36-57A4-46B1-9A0C-3BCB982DF35B}" type="sibTrans" cxnId="{48835FCB-193C-4818-8340-7B811DC0CFF6}">
      <dgm:prSet/>
      <dgm:spPr/>
      <dgm:t>
        <a:bodyPr/>
        <a:lstStyle/>
        <a:p>
          <a:endParaRPr lang="es-ES" sz="7200"/>
        </a:p>
      </dgm:t>
    </dgm:pt>
    <dgm:pt modelId="{98E25ADC-8889-4AF7-A333-5C611B7FCB40}">
      <dgm:prSet custT="1"/>
      <dgm:spPr/>
      <dgm:t>
        <a:bodyPr/>
        <a:lstStyle/>
        <a:p>
          <a:pPr rtl="0"/>
          <a:r>
            <a:rPr lang="es-ES" sz="2000" dirty="0" smtClean="0"/>
            <a:t>El GAD de Canoa debería contar con un departamento de Turismo el cual se encargue de mantener actualizada la información de los establecimientos turísticos principalmente después del catástrofe del 16 de abril del año 2016 ya que por el momento no se tiene una base de datos de los hoteles que cayeron y de los que aún mantienen sus puertas abiertas a los turistas. </a:t>
          </a:r>
          <a:endParaRPr lang="es-ES" sz="2000" dirty="0"/>
        </a:p>
      </dgm:t>
    </dgm:pt>
    <dgm:pt modelId="{414596C6-E198-432D-A286-F4A3BF4D69D2}" type="parTrans" cxnId="{C8894795-A5A3-49D9-8175-D65C48CB8DFB}">
      <dgm:prSet/>
      <dgm:spPr/>
      <dgm:t>
        <a:bodyPr/>
        <a:lstStyle/>
        <a:p>
          <a:endParaRPr lang="es-ES" sz="7200"/>
        </a:p>
      </dgm:t>
    </dgm:pt>
    <dgm:pt modelId="{90B598AF-EB89-4D6B-90D4-E1B460D30AE1}" type="sibTrans" cxnId="{C8894795-A5A3-49D9-8175-D65C48CB8DFB}">
      <dgm:prSet/>
      <dgm:spPr/>
      <dgm:t>
        <a:bodyPr/>
        <a:lstStyle/>
        <a:p>
          <a:endParaRPr lang="es-ES" sz="7200"/>
        </a:p>
      </dgm:t>
    </dgm:pt>
    <dgm:pt modelId="{DB772D43-FB67-4DEE-AA4A-A00E0C558A2D}" type="pres">
      <dgm:prSet presAssocID="{05B1FB0E-5326-4FAF-AB8B-EB62D4FE08DB}" presName="vert0" presStyleCnt="0">
        <dgm:presLayoutVars>
          <dgm:dir/>
          <dgm:animOne val="branch"/>
          <dgm:animLvl val="lvl"/>
        </dgm:presLayoutVars>
      </dgm:prSet>
      <dgm:spPr/>
      <dgm:t>
        <a:bodyPr/>
        <a:lstStyle/>
        <a:p>
          <a:endParaRPr lang="es-ES"/>
        </a:p>
      </dgm:t>
    </dgm:pt>
    <dgm:pt modelId="{668325FC-A421-4ECB-AF09-E48963D327AE}" type="pres">
      <dgm:prSet presAssocID="{47C7C25A-26BD-4A11-859E-DA464183B095}" presName="thickLine" presStyleLbl="alignNode1" presStyleIdx="0" presStyleCnt="3"/>
      <dgm:spPr/>
    </dgm:pt>
    <dgm:pt modelId="{BFC253C7-89CF-4992-8286-BC26ECA2D980}" type="pres">
      <dgm:prSet presAssocID="{47C7C25A-26BD-4A11-859E-DA464183B095}" presName="horz1" presStyleCnt="0"/>
      <dgm:spPr/>
    </dgm:pt>
    <dgm:pt modelId="{E9DCA435-2756-4161-B19C-11C72777B6EB}" type="pres">
      <dgm:prSet presAssocID="{47C7C25A-26BD-4A11-859E-DA464183B095}" presName="tx1" presStyleLbl="revTx" presStyleIdx="0" presStyleCnt="3"/>
      <dgm:spPr/>
      <dgm:t>
        <a:bodyPr/>
        <a:lstStyle/>
        <a:p>
          <a:endParaRPr lang="es-ES"/>
        </a:p>
      </dgm:t>
    </dgm:pt>
    <dgm:pt modelId="{51E5D9F7-EEB5-4C71-996A-5744CBDB0FB2}" type="pres">
      <dgm:prSet presAssocID="{47C7C25A-26BD-4A11-859E-DA464183B095}" presName="vert1" presStyleCnt="0"/>
      <dgm:spPr/>
    </dgm:pt>
    <dgm:pt modelId="{E7B649DC-1F94-46CC-8130-E9AD63F54F01}" type="pres">
      <dgm:prSet presAssocID="{576D2754-DF8F-41F9-8DB7-C3E908D1FDBD}" presName="thickLine" presStyleLbl="alignNode1" presStyleIdx="1" presStyleCnt="3"/>
      <dgm:spPr/>
    </dgm:pt>
    <dgm:pt modelId="{F1AF021E-4DA6-4864-8FE4-29A579786C71}" type="pres">
      <dgm:prSet presAssocID="{576D2754-DF8F-41F9-8DB7-C3E908D1FDBD}" presName="horz1" presStyleCnt="0"/>
      <dgm:spPr/>
    </dgm:pt>
    <dgm:pt modelId="{B12DD271-FA1F-4895-9583-F35AC0F9AC20}" type="pres">
      <dgm:prSet presAssocID="{576D2754-DF8F-41F9-8DB7-C3E908D1FDBD}" presName="tx1" presStyleLbl="revTx" presStyleIdx="1" presStyleCnt="3"/>
      <dgm:spPr/>
      <dgm:t>
        <a:bodyPr/>
        <a:lstStyle/>
        <a:p>
          <a:endParaRPr lang="es-ES"/>
        </a:p>
      </dgm:t>
    </dgm:pt>
    <dgm:pt modelId="{3F384D52-E64C-4D2F-89D4-CCAD62B787A2}" type="pres">
      <dgm:prSet presAssocID="{576D2754-DF8F-41F9-8DB7-C3E908D1FDBD}" presName="vert1" presStyleCnt="0"/>
      <dgm:spPr/>
    </dgm:pt>
    <dgm:pt modelId="{9DDD402D-BA15-41B1-86D1-D3646B57047D}" type="pres">
      <dgm:prSet presAssocID="{98E25ADC-8889-4AF7-A333-5C611B7FCB40}" presName="thickLine" presStyleLbl="alignNode1" presStyleIdx="2" presStyleCnt="3"/>
      <dgm:spPr/>
    </dgm:pt>
    <dgm:pt modelId="{EA385C65-72B7-4451-A52D-051C4E3F5DF1}" type="pres">
      <dgm:prSet presAssocID="{98E25ADC-8889-4AF7-A333-5C611B7FCB40}" presName="horz1" presStyleCnt="0"/>
      <dgm:spPr/>
    </dgm:pt>
    <dgm:pt modelId="{0EC970CB-642E-4400-9E12-4467106D57AC}" type="pres">
      <dgm:prSet presAssocID="{98E25ADC-8889-4AF7-A333-5C611B7FCB40}" presName="tx1" presStyleLbl="revTx" presStyleIdx="2" presStyleCnt="3"/>
      <dgm:spPr/>
      <dgm:t>
        <a:bodyPr/>
        <a:lstStyle/>
        <a:p>
          <a:endParaRPr lang="es-ES"/>
        </a:p>
      </dgm:t>
    </dgm:pt>
    <dgm:pt modelId="{BA7AAFFE-F70A-4C31-B420-61CFAA04EC55}" type="pres">
      <dgm:prSet presAssocID="{98E25ADC-8889-4AF7-A333-5C611B7FCB40}" presName="vert1" presStyleCnt="0"/>
      <dgm:spPr/>
    </dgm:pt>
  </dgm:ptLst>
  <dgm:cxnLst>
    <dgm:cxn modelId="{48835FCB-193C-4818-8340-7B811DC0CFF6}" srcId="{05B1FB0E-5326-4FAF-AB8B-EB62D4FE08DB}" destId="{576D2754-DF8F-41F9-8DB7-C3E908D1FDBD}" srcOrd="1" destOrd="0" parTransId="{86FAFD98-757D-4196-9BE7-015CC9252731}" sibTransId="{EC832A36-57A4-46B1-9A0C-3BCB982DF35B}"/>
    <dgm:cxn modelId="{C9789D2A-0B8F-48A4-BE12-FE99E9FD97E3}" type="presOf" srcId="{576D2754-DF8F-41F9-8DB7-C3E908D1FDBD}" destId="{B12DD271-FA1F-4895-9583-F35AC0F9AC20}" srcOrd="0" destOrd="0" presId="urn:microsoft.com/office/officeart/2008/layout/LinedList"/>
    <dgm:cxn modelId="{847C3705-E167-4101-A5E0-ABB44C2B7196}" type="presOf" srcId="{05B1FB0E-5326-4FAF-AB8B-EB62D4FE08DB}" destId="{DB772D43-FB67-4DEE-AA4A-A00E0C558A2D}" srcOrd="0" destOrd="0" presId="urn:microsoft.com/office/officeart/2008/layout/LinedList"/>
    <dgm:cxn modelId="{45A4453C-EFCE-4452-B2A4-04DCEFE138D4}" type="presOf" srcId="{98E25ADC-8889-4AF7-A333-5C611B7FCB40}" destId="{0EC970CB-642E-4400-9E12-4467106D57AC}" srcOrd="0" destOrd="0" presId="urn:microsoft.com/office/officeart/2008/layout/LinedList"/>
    <dgm:cxn modelId="{C8894795-A5A3-49D9-8175-D65C48CB8DFB}" srcId="{05B1FB0E-5326-4FAF-AB8B-EB62D4FE08DB}" destId="{98E25ADC-8889-4AF7-A333-5C611B7FCB40}" srcOrd="2" destOrd="0" parTransId="{414596C6-E198-432D-A286-F4A3BF4D69D2}" sibTransId="{90B598AF-EB89-4D6B-90D4-E1B460D30AE1}"/>
    <dgm:cxn modelId="{6A100F7A-466E-413E-86A9-2C79B83EC75B}" srcId="{05B1FB0E-5326-4FAF-AB8B-EB62D4FE08DB}" destId="{47C7C25A-26BD-4A11-859E-DA464183B095}" srcOrd="0" destOrd="0" parTransId="{A13D8131-A6D8-4ACB-9874-A17210AE3C4F}" sibTransId="{91431CCC-5E00-493D-A372-DD76E337C7D3}"/>
    <dgm:cxn modelId="{F3DCE7E9-0D80-49D1-8B80-76BF007D624F}" type="presOf" srcId="{47C7C25A-26BD-4A11-859E-DA464183B095}" destId="{E9DCA435-2756-4161-B19C-11C72777B6EB}" srcOrd="0" destOrd="0" presId="urn:microsoft.com/office/officeart/2008/layout/LinedList"/>
    <dgm:cxn modelId="{3B6C0D92-5BFD-45CD-ACAA-5C4758934593}" type="presParOf" srcId="{DB772D43-FB67-4DEE-AA4A-A00E0C558A2D}" destId="{668325FC-A421-4ECB-AF09-E48963D327AE}" srcOrd="0" destOrd="0" presId="urn:microsoft.com/office/officeart/2008/layout/LinedList"/>
    <dgm:cxn modelId="{EC072DC6-B06E-42E5-93A5-491959BC9210}" type="presParOf" srcId="{DB772D43-FB67-4DEE-AA4A-A00E0C558A2D}" destId="{BFC253C7-89CF-4992-8286-BC26ECA2D980}" srcOrd="1" destOrd="0" presId="urn:microsoft.com/office/officeart/2008/layout/LinedList"/>
    <dgm:cxn modelId="{EEF1118F-D634-4A25-8AE7-7FFD0C747284}" type="presParOf" srcId="{BFC253C7-89CF-4992-8286-BC26ECA2D980}" destId="{E9DCA435-2756-4161-B19C-11C72777B6EB}" srcOrd="0" destOrd="0" presId="urn:microsoft.com/office/officeart/2008/layout/LinedList"/>
    <dgm:cxn modelId="{44BB5321-9572-40D1-9E1D-D9BA030144F7}" type="presParOf" srcId="{BFC253C7-89CF-4992-8286-BC26ECA2D980}" destId="{51E5D9F7-EEB5-4C71-996A-5744CBDB0FB2}" srcOrd="1" destOrd="0" presId="urn:microsoft.com/office/officeart/2008/layout/LinedList"/>
    <dgm:cxn modelId="{C9C7A836-E94C-493C-855B-8BC2A079C69C}" type="presParOf" srcId="{DB772D43-FB67-4DEE-AA4A-A00E0C558A2D}" destId="{E7B649DC-1F94-46CC-8130-E9AD63F54F01}" srcOrd="2" destOrd="0" presId="urn:microsoft.com/office/officeart/2008/layout/LinedList"/>
    <dgm:cxn modelId="{22F158D1-5D1A-4363-B4CC-02A8716E2F08}" type="presParOf" srcId="{DB772D43-FB67-4DEE-AA4A-A00E0C558A2D}" destId="{F1AF021E-4DA6-4864-8FE4-29A579786C71}" srcOrd="3" destOrd="0" presId="urn:microsoft.com/office/officeart/2008/layout/LinedList"/>
    <dgm:cxn modelId="{434DCF46-EBC6-4302-AEBF-D25038946956}" type="presParOf" srcId="{F1AF021E-4DA6-4864-8FE4-29A579786C71}" destId="{B12DD271-FA1F-4895-9583-F35AC0F9AC20}" srcOrd="0" destOrd="0" presId="urn:microsoft.com/office/officeart/2008/layout/LinedList"/>
    <dgm:cxn modelId="{6F3482AA-7743-4CFA-8DC4-A4C614C454CE}" type="presParOf" srcId="{F1AF021E-4DA6-4864-8FE4-29A579786C71}" destId="{3F384D52-E64C-4D2F-89D4-CCAD62B787A2}" srcOrd="1" destOrd="0" presId="urn:microsoft.com/office/officeart/2008/layout/LinedList"/>
    <dgm:cxn modelId="{FC6705E7-8A71-4A00-9CDB-2C16488DC716}" type="presParOf" srcId="{DB772D43-FB67-4DEE-AA4A-A00E0C558A2D}" destId="{9DDD402D-BA15-41B1-86D1-D3646B57047D}" srcOrd="4" destOrd="0" presId="urn:microsoft.com/office/officeart/2008/layout/LinedList"/>
    <dgm:cxn modelId="{B95C9812-07B6-4F28-8AE6-41E6043C9DEA}" type="presParOf" srcId="{DB772D43-FB67-4DEE-AA4A-A00E0C558A2D}" destId="{EA385C65-72B7-4451-A52D-051C4E3F5DF1}" srcOrd="5" destOrd="0" presId="urn:microsoft.com/office/officeart/2008/layout/LinedList"/>
    <dgm:cxn modelId="{25F210F7-31EA-4052-8EAE-D278F85C1681}" type="presParOf" srcId="{EA385C65-72B7-4451-A52D-051C4E3F5DF1}" destId="{0EC970CB-642E-4400-9E12-4467106D57AC}" srcOrd="0" destOrd="0" presId="urn:microsoft.com/office/officeart/2008/layout/LinedList"/>
    <dgm:cxn modelId="{90DB8607-1ACC-4D48-9C4B-F7B318148D06}" type="presParOf" srcId="{EA385C65-72B7-4451-A52D-051C4E3F5DF1}" destId="{BA7AAFFE-F70A-4C31-B420-61CFAA04EC55}"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B72E795-DB72-40DF-AFC7-F69247A62E09}" type="doc">
      <dgm:prSet loTypeId="urn:microsoft.com/office/officeart/2005/8/layout/vList6" loCatId="list" qsTypeId="urn:microsoft.com/office/officeart/2005/8/quickstyle/simple1" qsCatId="simple" csTypeId="urn:microsoft.com/office/officeart/2005/8/colors/colorful4" csCatId="colorful" phldr="1"/>
      <dgm:spPr/>
      <dgm:t>
        <a:bodyPr/>
        <a:lstStyle/>
        <a:p>
          <a:endParaRPr lang="es-ES"/>
        </a:p>
      </dgm:t>
    </dgm:pt>
    <dgm:pt modelId="{ECE65A3A-67A5-440B-B908-93E2EA1173CE}">
      <dgm:prSet phldrT="[Texto]" custT="1"/>
      <dgm:spPr/>
      <dgm:t>
        <a:bodyPr/>
        <a:lstStyle/>
        <a:p>
          <a:r>
            <a:rPr lang="es-ES" sz="3600" dirty="0" smtClean="0">
              <a:solidFill>
                <a:schemeClr val="tx1"/>
              </a:solidFill>
            </a:rPr>
            <a:t>Teoría de la Ventaja Competitiva</a:t>
          </a:r>
          <a:endParaRPr lang="es-ES" sz="3600" dirty="0">
            <a:solidFill>
              <a:schemeClr val="tx1"/>
            </a:solidFill>
          </a:endParaRPr>
        </a:p>
      </dgm:t>
    </dgm:pt>
    <dgm:pt modelId="{9F8E2C3F-A573-4857-9E77-75DBAFFC97C2}" type="parTrans" cxnId="{1F2740F3-B9BC-4382-8C12-6A306E60D0F7}">
      <dgm:prSet/>
      <dgm:spPr/>
      <dgm:t>
        <a:bodyPr/>
        <a:lstStyle/>
        <a:p>
          <a:endParaRPr lang="es-ES" sz="1600">
            <a:solidFill>
              <a:schemeClr val="tx1"/>
            </a:solidFill>
          </a:endParaRPr>
        </a:p>
      </dgm:t>
    </dgm:pt>
    <dgm:pt modelId="{1E2B1B55-C661-4017-8D9D-92F64180B51C}" type="sibTrans" cxnId="{1F2740F3-B9BC-4382-8C12-6A306E60D0F7}">
      <dgm:prSet/>
      <dgm:spPr/>
      <dgm:t>
        <a:bodyPr/>
        <a:lstStyle/>
        <a:p>
          <a:endParaRPr lang="es-ES" sz="1600">
            <a:solidFill>
              <a:schemeClr val="tx1"/>
            </a:solidFill>
          </a:endParaRPr>
        </a:p>
      </dgm:t>
    </dgm:pt>
    <dgm:pt modelId="{93BD08F0-F4B1-484F-A13D-5DD80996EC0E}">
      <dgm:prSet phldrT="[Texto]" custT="1"/>
      <dgm:spPr/>
      <dgm:t>
        <a:bodyPr/>
        <a:lstStyle/>
        <a:p>
          <a:r>
            <a:rPr lang="es-ES" sz="2400" dirty="0" smtClean="0">
              <a:solidFill>
                <a:schemeClr val="tx1"/>
              </a:solidFill>
            </a:rPr>
            <a:t>Identifica los recursos que posee un territorio.</a:t>
          </a:r>
          <a:endParaRPr lang="es-ES" sz="2400" dirty="0">
            <a:solidFill>
              <a:schemeClr val="tx1"/>
            </a:solidFill>
          </a:endParaRPr>
        </a:p>
      </dgm:t>
    </dgm:pt>
    <dgm:pt modelId="{F63EB855-538E-4378-AEB4-C4FBB9BF8C8F}" type="parTrans" cxnId="{CE5D4225-14FE-4312-932B-4C830B6C935E}">
      <dgm:prSet/>
      <dgm:spPr/>
      <dgm:t>
        <a:bodyPr/>
        <a:lstStyle/>
        <a:p>
          <a:endParaRPr lang="es-ES" sz="1600">
            <a:solidFill>
              <a:schemeClr val="tx1"/>
            </a:solidFill>
          </a:endParaRPr>
        </a:p>
      </dgm:t>
    </dgm:pt>
    <dgm:pt modelId="{5635F7C3-414F-4F82-97DC-9C7EC5285F34}" type="sibTrans" cxnId="{CE5D4225-14FE-4312-932B-4C830B6C935E}">
      <dgm:prSet/>
      <dgm:spPr/>
      <dgm:t>
        <a:bodyPr/>
        <a:lstStyle/>
        <a:p>
          <a:endParaRPr lang="es-ES" sz="1600">
            <a:solidFill>
              <a:schemeClr val="tx1"/>
            </a:solidFill>
          </a:endParaRPr>
        </a:p>
      </dgm:t>
    </dgm:pt>
    <dgm:pt modelId="{92EA6495-67E7-4BB2-819A-A9D0ACA1CFFC}">
      <dgm:prSet phldrT="[Texto]" custT="1"/>
      <dgm:spPr/>
      <dgm:t>
        <a:bodyPr/>
        <a:lstStyle/>
        <a:p>
          <a:r>
            <a:rPr lang="es-ES" sz="2400" dirty="0" smtClean="0">
              <a:solidFill>
                <a:schemeClr val="tx1"/>
              </a:solidFill>
            </a:rPr>
            <a:t>Capacidad de escoger (único e innovador).</a:t>
          </a:r>
          <a:endParaRPr lang="es-ES" sz="2400" dirty="0">
            <a:solidFill>
              <a:schemeClr val="tx1"/>
            </a:solidFill>
          </a:endParaRPr>
        </a:p>
      </dgm:t>
    </dgm:pt>
    <dgm:pt modelId="{B8F6C823-3249-4DEC-9F7F-7994F34C1334}" type="parTrans" cxnId="{34C69934-6F91-4F7B-8AE8-D08F00C7ED37}">
      <dgm:prSet/>
      <dgm:spPr/>
      <dgm:t>
        <a:bodyPr/>
        <a:lstStyle/>
        <a:p>
          <a:endParaRPr lang="es-ES" sz="1600">
            <a:solidFill>
              <a:schemeClr val="tx1"/>
            </a:solidFill>
          </a:endParaRPr>
        </a:p>
      </dgm:t>
    </dgm:pt>
    <dgm:pt modelId="{63D6A88C-A510-4AA2-BCC7-641F582DC820}" type="sibTrans" cxnId="{34C69934-6F91-4F7B-8AE8-D08F00C7ED37}">
      <dgm:prSet/>
      <dgm:spPr/>
      <dgm:t>
        <a:bodyPr/>
        <a:lstStyle/>
        <a:p>
          <a:endParaRPr lang="es-ES" sz="1600">
            <a:solidFill>
              <a:schemeClr val="tx1"/>
            </a:solidFill>
          </a:endParaRPr>
        </a:p>
      </dgm:t>
    </dgm:pt>
    <dgm:pt modelId="{DAF5644F-E34F-4BAB-8A34-8212CC494D62}">
      <dgm:prSet phldrT="[Texto]" custT="1"/>
      <dgm:spPr/>
      <dgm:t>
        <a:bodyPr/>
        <a:lstStyle/>
        <a:p>
          <a:r>
            <a:rPr lang="es-ES" sz="3600" dirty="0" smtClean="0">
              <a:solidFill>
                <a:schemeClr val="tx1"/>
              </a:solidFill>
            </a:rPr>
            <a:t>Teoría del Desarrollo Local</a:t>
          </a:r>
          <a:endParaRPr lang="es-ES" sz="3600" dirty="0">
            <a:solidFill>
              <a:schemeClr val="tx1"/>
            </a:solidFill>
          </a:endParaRPr>
        </a:p>
      </dgm:t>
    </dgm:pt>
    <dgm:pt modelId="{A288B7AB-0A55-4B16-9CEC-E3EC8DED13A2}" type="parTrans" cxnId="{AEDB5A67-F20E-459C-B77B-385F824C2AF4}">
      <dgm:prSet/>
      <dgm:spPr/>
      <dgm:t>
        <a:bodyPr/>
        <a:lstStyle/>
        <a:p>
          <a:endParaRPr lang="es-ES" sz="1600">
            <a:solidFill>
              <a:schemeClr val="tx1"/>
            </a:solidFill>
          </a:endParaRPr>
        </a:p>
      </dgm:t>
    </dgm:pt>
    <dgm:pt modelId="{B3CB2BB6-0FD5-421E-9E8C-A8CEEF56B6F1}" type="sibTrans" cxnId="{AEDB5A67-F20E-459C-B77B-385F824C2AF4}">
      <dgm:prSet/>
      <dgm:spPr/>
      <dgm:t>
        <a:bodyPr/>
        <a:lstStyle/>
        <a:p>
          <a:endParaRPr lang="es-ES" sz="1600">
            <a:solidFill>
              <a:schemeClr val="tx1"/>
            </a:solidFill>
          </a:endParaRPr>
        </a:p>
      </dgm:t>
    </dgm:pt>
    <dgm:pt modelId="{E02D3CEF-377A-4233-8A0C-51D7B2F2EFD7}">
      <dgm:prSet phldrT="[Texto]" custT="1"/>
      <dgm:spPr/>
      <dgm:t>
        <a:bodyPr/>
        <a:lstStyle/>
        <a:p>
          <a:r>
            <a:rPr lang="es-ES" sz="2400" dirty="0" smtClean="0">
              <a:solidFill>
                <a:schemeClr val="tx1"/>
              </a:solidFill>
            </a:rPr>
            <a:t>Potencialidades no explotadas.</a:t>
          </a:r>
          <a:endParaRPr lang="es-ES" sz="2400" dirty="0">
            <a:solidFill>
              <a:schemeClr val="tx1"/>
            </a:solidFill>
          </a:endParaRPr>
        </a:p>
      </dgm:t>
    </dgm:pt>
    <dgm:pt modelId="{775E524A-905F-4888-86E2-834351A7CDB8}" type="parTrans" cxnId="{8FA9B66A-3B57-4D17-A9DC-405C0EC1C1CC}">
      <dgm:prSet/>
      <dgm:spPr/>
      <dgm:t>
        <a:bodyPr/>
        <a:lstStyle/>
        <a:p>
          <a:endParaRPr lang="es-ES" sz="1600">
            <a:solidFill>
              <a:schemeClr val="tx1"/>
            </a:solidFill>
          </a:endParaRPr>
        </a:p>
      </dgm:t>
    </dgm:pt>
    <dgm:pt modelId="{911715A7-4F6F-43D2-BF91-A93171916158}" type="sibTrans" cxnId="{8FA9B66A-3B57-4D17-A9DC-405C0EC1C1CC}">
      <dgm:prSet/>
      <dgm:spPr/>
      <dgm:t>
        <a:bodyPr/>
        <a:lstStyle/>
        <a:p>
          <a:endParaRPr lang="es-ES" sz="1600">
            <a:solidFill>
              <a:schemeClr val="tx1"/>
            </a:solidFill>
          </a:endParaRPr>
        </a:p>
      </dgm:t>
    </dgm:pt>
    <dgm:pt modelId="{64151D53-41DD-42C1-9818-CE83FB359803}">
      <dgm:prSet phldrT="[Texto]" custT="1"/>
      <dgm:spPr/>
      <dgm:t>
        <a:bodyPr/>
        <a:lstStyle/>
        <a:p>
          <a:r>
            <a:rPr lang="es-ES" sz="2400" dirty="0" smtClean="0">
              <a:solidFill>
                <a:schemeClr val="tx1"/>
              </a:solidFill>
            </a:rPr>
            <a:t>Fortalecer las capacidades internas de una sociedad.</a:t>
          </a:r>
          <a:endParaRPr lang="es-ES" sz="2400" dirty="0">
            <a:solidFill>
              <a:schemeClr val="tx1"/>
            </a:solidFill>
          </a:endParaRPr>
        </a:p>
      </dgm:t>
    </dgm:pt>
    <dgm:pt modelId="{328E9104-8EC9-498F-B2B5-5C0A337E3956}" type="parTrans" cxnId="{C36D8752-36E2-4BCC-BB91-5AD13A7222AE}">
      <dgm:prSet/>
      <dgm:spPr/>
      <dgm:t>
        <a:bodyPr/>
        <a:lstStyle/>
        <a:p>
          <a:endParaRPr lang="es-ES" sz="1600">
            <a:solidFill>
              <a:schemeClr val="tx1"/>
            </a:solidFill>
          </a:endParaRPr>
        </a:p>
      </dgm:t>
    </dgm:pt>
    <dgm:pt modelId="{937E218B-749C-49EE-9DA6-0DEEA00FC446}" type="sibTrans" cxnId="{C36D8752-36E2-4BCC-BB91-5AD13A7222AE}">
      <dgm:prSet/>
      <dgm:spPr/>
      <dgm:t>
        <a:bodyPr/>
        <a:lstStyle/>
        <a:p>
          <a:endParaRPr lang="es-ES" sz="1600">
            <a:solidFill>
              <a:schemeClr val="tx1"/>
            </a:solidFill>
          </a:endParaRPr>
        </a:p>
      </dgm:t>
    </dgm:pt>
    <dgm:pt modelId="{6A8C1A83-223E-4C65-A5E6-282578D78FC6}" type="pres">
      <dgm:prSet presAssocID="{DB72E795-DB72-40DF-AFC7-F69247A62E09}" presName="Name0" presStyleCnt="0">
        <dgm:presLayoutVars>
          <dgm:dir/>
          <dgm:animLvl val="lvl"/>
          <dgm:resizeHandles/>
        </dgm:presLayoutVars>
      </dgm:prSet>
      <dgm:spPr/>
      <dgm:t>
        <a:bodyPr/>
        <a:lstStyle/>
        <a:p>
          <a:endParaRPr lang="es-ES"/>
        </a:p>
      </dgm:t>
    </dgm:pt>
    <dgm:pt modelId="{771B3890-9120-4E4A-8B8F-82EDB979F78D}" type="pres">
      <dgm:prSet presAssocID="{ECE65A3A-67A5-440B-B908-93E2EA1173CE}" presName="linNode" presStyleCnt="0"/>
      <dgm:spPr/>
    </dgm:pt>
    <dgm:pt modelId="{9A086B26-3D87-4F6B-880B-9F08087E6530}" type="pres">
      <dgm:prSet presAssocID="{ECE65A3A-67A5-440B-B908-93E2EA1173CE}" presName="parentShp" presStyleLbl="node1" presStyleIdx="0" presStyleCnt="2">
        <dgm:presLayoutVars>
          <dgm:bulletEnabled val="1"/>
        </dgm:presLayoutVars>
      </dgm:prSet>
      <dgm:spPr/>
      <dgm:t>
        <a:bodyPr/>
        <a:lstStyle/>
        <a:p>
          <a:endParaRPr lang="es-ES"/>
        </a:p>
      </dgm:t>
    </dgm:pt>
    <dgm:pt modelId="{8A0F0893-53F4-4310-BE78-C67E6CDD05F5}" type="pres">
      <dgm:prSet presAssocID="{ECE65A3A-67A5-440B-B908-93E2EA1173CE}" presName="childShp" presStyleLbl="bgAccFollowNode1" presStyleIdx="0" presStyleCnt="2">
        <dgm:presLayoutVars>
          <dgm:bulletEnabled val="1"/>
        </dgm:presLayoutVars>
      </dgm:prSet>
      <dgm:spPr/>
      <dgm:t>
        <a:bodyPr/>
        <a:lstStyle/>
        <a:p>
          <a:endParaRPr lang="es-ES"/>
        </a:p>
      </dgm:t>
    </dgm:pt>
    <dgm:pt modelId="{FED61F47-3589-4D47-8838-BF4B02F89E87}" type="pres">
      <dgm:prSet presAssocID="{1E2B1B55-C661-4017-8D9D-92F64180B51C}" presName="spacing" presStyleCnt="0"/>
      <dgm:spPr/>
    </dgm:pt>
    <dgm:pt modelId="{76A24062-F41F-4217-ACC1-C5ABA4A9A356}" type="pres">
      <dgm:prSet presAssocID="{DAF5644F-E34F-4BAB-8A34-8212CC494D62}" presName="linNode" presStyleCnt="0"/>
      <dgm:spPr/>
    </dgm:pt>
    <dgm:pt modelId="{46C0648D-BF53-4E5E-BC9F-12B2C3FD9729}" type="pres">
      <dgm:prSet presAssocID="{DAF5644F-E34F-4BAB-8A34-8212CC494D62}" presName="parentShp" presStyleLbl="node1" presStyleIdx="1" presStyleCnt="2">
        <dgm:presLayoutVars>
          <dgm:bulletEnabled val="1"/>
        </dgm:presLayoutVars>
      </dgm:prSet>
      <dgm:spPr/>
      <dgm:t>
        <a:bodyPr/>
        <a:lstStyle/>
        <a:p>
          <a:endParaRPr lang="es-ES"/>
        </a:p>
      </dgm:t>
    </dgm:pt>
    <dgm:pt modelId="{485A2A9E-9616-46CF-BD3E-4BEEC2B60956}" type="pres">
      <dgm:prSet presAssocID="{DAF5644F-E34F-4BAB-8A34-8212CC494D62}" presName="childShp" presStyleLbl="bgAccFollowNode1" presStyleIdx="1" presStyleCnt="2">
        <dgm:presLayoutVars>
          <dgm:bulletEnabled val="1"/>
        </dgm:presLayoutVars>
      </dgm:prSet>
      <dgm:spPr/>
      <dgm:t>
        <a:bodyPr/>
        <a:lstStyle/>
        <a:p>
          <a:endParaRPr lang="es-ES"/>
        </a:p>
      </dgm:t>
    </dgm:pt>
  </dgm:ptLst>
  <dgm:cxnLst>
    <dgm:cxn modelId="{B3A1079E-BC88-42CF-B087-3D9B5D6C6220}" type="presOf" srcId="{ECE65A3A-67A5-440B-B908-93E2EA1173CE}" destId="{9A086B26-3D87-4F6B-880B-9F08087E6530}" srcOrd="0" destOrd="0" presId="urn:microsoft.com/office/officeart/2005/8/layout/vList6"/>
    <dgm:cxn modelId="{CE5D4225-14FE-4312-932B-4C830B6C935E}" srcId="{ECE65A3A-67A5-440B-B908-93E2EA1173CE}" destId="{93BD08F0-F4B1-484F-A13D-5DD80996EC0E}" srcOrd="0" destOrd="0" parTransId="{F63EB855-538E-4378-AEB4-C4FBB9BF8C8F}" sibTransId="{5635F7C3-414F-4F82-97DC-9C7EC5285F34}"/>
    <dgm:cxn modelId="{8FA9B66A-3B57-4D17-A9DC-405C0EC1C1CC}" srcId="{DAF5644F-E34F-4BAB-8A34-8212CC494D62}" destId="{E02D3CEF-377A-4233-8A0C-51D7B2F2EFD7}" srcOrd="0" destOrd="0" parTransId="{775E524A-905F-4888-86E2-834351A7CDB8}" sibTransId="{911715A7-4F6F-43D2-BF91-A93171916158}"/>
    <dgm:cxn modelId="{AEDB5A67-F20E-459C-B77B-385F824C2AF4}" srcId="{DB72E795-DB72-40DF-AFC7-F69247A62E09}" destId="{DAF5644F-E34F-4BAB-8A34-8212CC494D62}" srcOrd="1" destOrd="0" parTransId="{A288B7AB-0A55-4B16-9CEC-E3EC8DED13A2}" sibTransId="{B3CB2BB6-0FD5-421E-9E8C-A8CEEF56B6F1}"/>
    <dgm:cxn modelId="{EABD57E7-8892-49B6-AB73-E2B9D833B080}" type="presOf" srcId="{92EA6495-67E7-4BB2-819A-A9D0ACA1CFFC}" destId="{8A0F0893-53F4-4310-BE78-C67E6CDD05F5}" srcOrd="0" destOrd="1" presId="urn:microsoft.com/office/officeart/2005/8/layout/vList6"/>
    <dgm:cxn modelId="{5C95DE00-10E8-47F4-8E34-8FF1D88EBE85}" type="presOf" srcId="{93BD08F0-F4B1-484F-A13D-5DD80996EC0E}" destId="{8A0F0893-53F4-4310-BE78-C67E6CDD05F5}" srcOrd="0" destOrd="0" presId="urn:microsoft.com/office/officeart/2005/8/layout/vList6"/>
    <dgm:cxn modelId="{C36D8752-36E2-4BCC-BB91-5AD13A7222AE}" srcId="{DAF5644F-E34F-4BAB-8A34-8212CC494D62}" destId="{64151D53-41DD-42C1-9818-CE83FB359803}" srcOrd="1" destOrd="0" parTransId="{328E9104-8EC9-498F-B2B5-5C0A337E3956}" sibTransId="{937E218B-749C-49EE-9DA6-0DEEA00FC446}"/>
    <dgm:cxn modelId="{D9AF09D8-22FC-4D53-B795-3FC49ECE1F63}" type="presOf" srcId="{64151D53-41DD-42C1-9818-CE83FB359803}" destId="{485A2A9E-9616-46CF-BD3E-4BEEC2B60956}" srcOrd="0" destOrd="1" presId="urn:microsoft.com/office/officeart/2005/8/layout/vList6"/>
    <dgm:cxn modelId="{1F2740F3-B9BC-4382-8C12-6A306E60D0F7}" srcId="{DB72E795-DB72-40DF-AFC7-F69247A62E09}" destId="{ECE65A3A-67A5-440B-B908-93E2EA1173CE}" srcOrd="0" destOrd="0" parTransId="{9F8E2C3F-A573-4857-9E77-75DBAFFC97C2}" sibTransId="{1E2B1B55-C661-4017-8D9D-92F64180B51C}"/>
    <dgm:cxn modelId="{FDFA2708-5DE0-43D6-B173-5A3A52C62732}" type="presOf" srcId="{DAF5644F-E34F-4BAB-8A34-8212CC494D62}" destId="{46C0648D-BF53-4E5E-BC9F-12B2C3FD9729}" srcOrd="0" destOrd="0" presId="urn:microsoft.com/office/officeart/2005/8/layout/vList6"/>
    <dgm:cxn modelId="{34C69934-6F91-4F7B-8AE8-D08F00C7ED37}" srcId="{ECE65A3A-67A5-440B-B908-93E2EA1173CE}" destId="{92EA6495-67E7-4BB2-819A-A9D0ACA1CFFC}" srcOrd="1" destOrd="0" parTransId="{B8F6C823-3249-4DEC-9F7F-7994F34C1334}" sibTransId="{63D6A88C-A510-4AA2-BCC7-641F582DC820}"/>
    <dgm:cxn modelId="{AD3F4367-5A85-4474-AC08-81AA24AF9552}" type="presOf" srcId="{DB72E795-DB72-40DF-AFC7-F69247A62E09}" destId="{6A8C1A83-223E-4C65-A5E6-282578D78FC6}" srcOrd="0" destOrd="0" presId="urn:microsoft.com/office/officeart/2005/8/layout/vList6"/>
    <dgm:cxn modelId="{704C00CC-7D90-4FA7-879E-0C2471CDF33B}" type="presOf" srcId="{E02D3CEF-377A-4233-8A0C-51D7B2F2EFD7}" destId="{485A2A9E-9616-46CF-BD3E-4BEEC2B60956}" srcOrd="0" destOrd="0" presId="urn:microsoft.com/office/officeart/2005/8/layout/vList6"/>
    <dgm:cxn modelId="{E70FA74D-5305-4FFF-9BAB-215C24314B00}" type="presParOf" srcId="{6A8C1A83-223E-4C65-A5E6-282578D78FC6}" destId="{771B3890-9120-4E4A-8B8F-82EDB979F78D}" srcOrd="0" destOrd="0" presId="urn:microsoft.com/office/officeart/2005/8/layout/vList6"/>
    <dgm:cxn modelId="{C7935F59-FFE8-4AF8-A357-2E4BEB2523A5}" type="presParOf" srcId="{771B3890-9120-4E4A-8B8F-82EDB979F78D}" destId="{9A086B26-3D87-4F6B-880B-9F08087E6530}" srcOrd="0" destOrd="0" presId="urn:microsoft.com/office/officeart/2005/8/layout/vList6"/>
    <dgm:cxn modelId="{1EC39DC2-2652-4D93-A965-4BA188B11101}" type="presParOf" srcId="{771B3890-9120-4E4A-8B8F-82EDB979F78D}" destId="{8A0F0893-53F4-4310-BE78-C67E6CDD05F5}" srcOrd="1" destOrd="0" presId="urn:microsoft.com/office/officeart/2005/8/layout/vList6"/>
    <dgm:cxn modelId="{2A6730DF-9D6E-4399-9A24-B3E33656A241}" type="presParOf" srcId="{6A8C1A83-223E-4C65-A5E6-282578D78FC6}" destId="{FED61F47-3589-4D47-8838-BF4B02F89E87}" srcOrd="1" destOrd="0" presId="urn:microsoft.com/office/officeart/2005/8/layout/vList6"/>
    <dgm:cxn modelId="{0C1C0985-9D4C-4EC3-99AC-1C51B094E3A9}" type="presParOf" srcId="{6A8C1A83-223E-4C65-A5E6-282578D78FC6}" destId="{76A24062-F41F-4217-ACC1-C5ABA4A9A356}" srcOrd="2" destOrd="0" presId="urn:microsoft.com/office/officeart/2005/8/layout/vList6"/>
    <dgm:cxn modelId="{CC79B8A1-E91C-4002-83D1-ABFE4962FD89}" type="presParOf" srcId="{76A24062-F41F-4217-ACC1-C5ABA4A9A356}" destId="{46C0648D-BF53-4E5E-BC9F-12B2C3FD9729}" srcOrd="0" destOrd="0" presId="urn:microsoft.com/office/officeart/2005/8/layout/vList6"/>
    <dgm:cxn modelId="{004B5750-37BB-478B-A308-BC62C19BB3F7}" type="presParOf" srcId="{76A24062-F41F-4217-ACC1-C5ABA4A9A356}" destId="{485A2A9E-9616-46CF-BD3E-4BEEC2B60956}"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589AC22-48C3-4DFF-A921-D0FB8C9A0464}" type="doc">
      <dgm:prSet loTypeId="urn:microsoft.com/office/officeart/2005/8/layout/matrix1" loCatId="matrix" qsTypeId="urn:microsoft.com/office/officeart/2005/8/quickstyle/simple1" qsCatId="simple" csTypeId="urn:microsoft.com/office/officeart/2005/8/colors/colorful4" csCatId="colorful" phldr="1"/>
      <dgm:spPr/>
      <dgm:t>
        <a:bodyPr/>
        <a:lstStyle/>
        <a:p>
          <a:endParaRPr lang="es-ES"/>
        </a:p>
      </dgm:t>
    </dgm:pt>
    <dgm:pt modelId="{E38348C2-F4A5-4EFF-9B35-3E28A7241370}">
      <dgm:prSet phldrT="[Texto]"/>
      <dgm:spPr/>
      <dgm:t>
        <a:bodyPr/>
        <a:lstStyle/>
        <a:p>
          <a:r>
            <a:rPr lang="es-ES" smtClean="0">
              <a:solidFill>
                <a:schemeClr val="tx1"/>
              </a:solidFill>
            </a:rPr>
            <a:t>Recolección bibliográfica</a:t>
          </a:r>
          <a:endParaRPr lang="es-ES" dirty="0">
            <a:solidFill>
              <a:schemeClr val="tx1"/>
            </a:solidFill>
          </a:endParaRPr>
        </a:p>
      </dgm:t>
    </dgm:pt>
    <dgm:pt modelId="{1C08866F-0437-45A5-B56A-BCDAE370DCF8}" type="parTrans" cxnId="{AF06FE77-BF59-4D2A-8F7B-0C788EB6944B}">
      <dgm:prSet/>
      <dgm:spPr/>
      <dgm:t>
        <a:bodyPr/>
        <a:lstStyle/>
        <a:p>
          <a:endParaRPr lang="es-ES">
            <a:solidFill>
              <a:schemeClr val="tx1"/>
            </a:solidFill>
          </a:endParaRPr>
        </a:p>
      </dgm:t>
    </dgm:pt>
    <dgm:pt modelId="{83BAE4B2-4567-4095-99CC-A114D4E2B87B}" type="sibTrans" cxnId="{AF06FE77-BF59-4D2A-8F7B-0C788EB6944B}">
      <dgm:prSet/>
      <dgm:spPr/>
      <dgm:t>
        <a:bodyPr/>
        <a:lstStyle/>
        <a:p>
          <a:endParaRPr lang="es-ES">
            <a:solidFill>
              <a:schemeClr val="tx1"/>
            </a:solidFill>
          </a:endParaRPr>
        </a:p>
      </dgm:t>
    </dgm:pt>
    <dgm:pt modelId="{D14EB157-74A2-49C7-9428-35907DF901D9}">
      <dgm:prSet phldrT="[Texto]"/>
      <dgm:spPr/>
      <dgm:t>
        <a:bodyPr/>
        <a:lstStyle/>
        <a:p>
          <a:r>
            <a:rPr lang="es-ES" smtClean="0">
              <a:solidFill>
                <a:schemeClr val="tx1"/>
              </a:solidFill>
            </a:rPr>
            <a:t>Encuestas</a:t>
          </a:r>
          <a:endParaRPr lang="es-ES" dirty="0">
            <a:solidFill>
              <a:schemeClr val="tx1"/>
            </a:solidFill>
          </a:endParaRPr>
        </a:p>
      </dgm:t>
    </dgm:pt>
    <dgm:pt modelId="{F6C6D9D5-2703-4C31-B8D1-1766F0C3103D}" type="parTrans" cxnId="{C3C39FE3-876B-4C5E-9685-8E8DD7134FD9}">
      <dgm:prSet/>
      <dgm:spPr/>
      <dgm:t>
        <a:bodyPr/>
        <a:lstStyle/>
        <a:p>
          <a:endParaRPr lang="es-ES">
            <a:solidFill>
              <a:schemeClr val="tx1"/>
            </a:solidFill>
          </a:endParaRPr>
        </a:p>
      </dgm:t>
    </dgm:pt>
    <dgm:pt modelId="{711C218B-7F0E-4100-9712-DB7C0B86F36D}" type="sibTrans" cxnId="{C3C39FE3-876B-4C5E-9685-8E8DD7134FD9}">
      <dgm:prSet/>
      <dgm:spPr/>
      <dgm:t>
        <a:bodyPr/>
        <a:lstStyle/>
        <a:p>
          <a:endParaRPr lang="es-ES">
            <a:solidFill>
              <a:schemeClr val="tx1"/>
            </a:solidFill>
          </a:endParaRPr>
        </a:p>
      </dgm:t>
    </dgm:pt>
    <dgm:pt modelId="{08AAD4C7-5139-49A6-A157-C4C2932CF7E4}">
      <dgm:prSet phldrT="[Texto]"/>
      <dgm:spPr/>
      <dgm:t>
        <a:bodyPr/>
        <a:lstStyle/>
        <a:p>
          <a:r>
            <a:rPr lang="es-ES" smtClean="0">
              <a:solidFill>
                <a:schemeClr val="tx1"/>
              </a:solidFill>
            </a:rPr>
            <a:t>Entrevistas</a:t>
          </a:r>
          <a:endParaRPr lang="es-ES" dirty="0">
            <a:solidFill>
              <a:schemeClr val="tx1"/>
            </a:solidFill>
          </a:endParaRPr>
        </a:p>
      </dgm:t>
    </dgm:pt>
    <dgm:pt modelId="{9AE02439-665F-4A5D-A06D-7240C6297E56}" type="parTrans" cxnId="{F98B7B98-D6FF-4CC2-A3A9-16174A1B0191}">
      <dgm:prSet/>
      <dgm:spPr/>
      <dgm:t>
        <a:bodyPr/>
        <a:lstStyle/>
        <a:p>
          <a:endParaRPr lang="es-ES">
            <a:solidFill>
              <a:schemeClr val="tx1"/>
            </a:solidFill>
          </a:endParaRPr>
        </a:p>
      </dgm:t>
    </dgm:pt>
    <dgm:pt modelId="{3C063AE4-38F3-405C-8B53-2C2F18A97B2A}" type="sibTrans" cxnId="{F98B7B98-D6FF-4CC2-A3A9-16174A1B0191}">
      <dgm:prSet/>
      <dgm:spPr/>
      <dgm:t>
        <a:bodyPr/>
        <a:lstStyle/>
        <a:p>
          <a:endParaRPr lang="es-ES">
            <a:solidFill>
              <a:schemeClr val="tx1"/>
            </a:solidFill>
          </a:endParaRPr>
        </a:p>
      </dgm:t>
    </dgm:pt>
    <dgm:pt modelId="{4DECA87E-C9A8-4EC0-ADB9-C2E595689B80}">
      <dgm:prSet phldrT="[Texto]"/>
      <dgm:spPr/>
      <dgm:t>
        <a:bodyPr/>
        <a:lstStyle/>
        <a:p>
          <a:r>
            <a:rPr lang="es-ES" smtClean="0">
              <a:solidFill>
                <a:schemeClr val="tx1"/>
              </a:solidFill>
            </a:rPr>
            <a:t>Observación</a:t>
          </a:r>
          <a:endParaRPr lang="es-ES" dirty="0">
            <a:solidFill>
              <a:schemeClr val="tx1"/>
            </a:solidFill>
          </a:endParaRPr>
        </a:p>
      </dgm:t>
    </dgm:pt>
    <dgm:pt modelId="{BBC90822-5E7D-4F15-A833-96F460720734}" type="parTrans" cxnId="{B9D0664F-75A4-4494-86A0-EF395CEA11D6}">
      <dgm:prSet/>
      <dgm:spPr/>
      <dgm:t>
        <a:bodyPr/>
        <a:lstStyle/>
        <a:p>
          <a:endParaRPr lang="es-ES">
            <a:solidFill>
              <a:schemeClr val="tx1"/>
            </a:solidFill>
          </a:endParaRPr>
        </a:p>
      </dgm:t>
    </dgm:pt>
    <dgm:pt modelId="{DD026C6E-E206-4EF1-9CD0-577B48F5430D}" type="sibTrans" cxnId="{B9D0664F-75A4-4494-86A0-EF395CEA11D6}">
      <dgm:prSet/>
      <dgm:spPr/>
      <dgm:t>
        <a:bodyPr/>
        <a:lstStyle/>
        <a:p>
          <a:endParaRPr lang="es-ES">
            <a:solidFill>
              <a:schemeClr val="tx1"/>
            </a:solidFill>
          </a:endParaRPr>
        </a:p>
      </dgm:t>
    </dgm:pt>
    <dgm:pt modelId="{3C9165EC-AB3E-427B-B26E-3A811E94612A}">
      <dgm:prSet phldrT="[Texto]"/>
      <dgm:spPr/>
      <dgm:t>
        <a:bodyPr/>
        <a:lstStyle/>
        <a:p>
          <a:r>
            <a:rPr lang="es-ES" smtClean="0">
              <a:solidFill>
                <a:schemeClr val="tx1"/>
              </a:solidFill>
            </a:rPr>
            <a:t>CANOA</a:t>
          </a:r>
          <a:endParaRPr lang="es-ES" dirty="0">
            <a:solidFill>
              <a:schemeClr val="tx1"/>
            </a:solidFill>
          </a:endParaRPr>
        </a:p>
      </dgm:t>
    </dgm:pt>
    <dgm:pt modelId="{B911A230-44E5-46CF-8447-DFAB0C6B15CD}" type="sibTrans" cxnId="{EC9412B4-AC91-48E7-8E85-795BAAC8296B}">
      <dgm:prSet/>
      <dgm:spPr/>
      <dgm:t>
        <a:bodyPr/>
        <a:lstStyle/>
        <a:p>
          <a:endParaRPr lang="es-ES">
            <a:solidFill>
              <a:schemeClr val="tx1"/>
            </a:solidFill>
          </a:endParaRPr>
        </a:p>
      </dgm:t>
    </dgm:pt>
    <dgm:pt modelId="{B365BBB3-3127-4071-85B1-F29253C8115D}" type="parTrans" cxnId="{EC9412B4-AC91-48E7-8E85-795BAAC8296B}">
      <dgm:prSet/>
      <dgm:spPr/>
      <dgm:t>
        <a:bodyPr/>
        <a:lstStyle/>
        <a:p>
          <a:endParaRPr lang="es-ES">
            <a:solidFill>
              <a:schemeClr val="tx1"/>
            </a:solidFill>
          </a:endParaRPr>
        </a:p>
      </dgm:t>
    </dgm:pt>
    <dgm:pt modelId="{F9ECFC61-4338-4F7C-98BF-3D84F04AAB66}" type="pres">
      <dgm:prSet presAssocID="{C589AC22-48C3-4DFF-A921-D0FB8C9A0464}" presName="diagram" presStyleCnt="0">
        <dgm:presLayoutVars>
          <dgm:chMax val="1"/>
          <dgm:dir/>
          <dgm:animLvl val="ctr"/>
          <dgm:resizeHandles val="exact"/>
        </dgm:presLayoutVars>
      </dgm:prSet>
      <dgm:spPr/>
      <dgm:t>
        <a:bodyPr/>
        <a:lstStyle/>
        <a:p>
          <a:endParaRPr lang="es-ES"/>
        </a:p>
      </dgm:t>
    </dgm:pt>
    <dgm:pt modelId="{C5C88DB8-308D-4E05-BB50-1D5F22C7B4A5}" type="pres">
      <dgm:prSet presAssocID="{C589AC22-48C3-4DFF-A921-D0FB8C9A0464}" presName="matrix" presStyleCnt="0"/>
      <dgm:spPr/>
    </dgm:pt>
    <dgm:pt modelId="{944364CC-B16A-4A2D-8BA3-9D044E15612A}" type="pres">
      <dgm:prSet presAssocID="{C589AC22-48C3-4DFF-A921-D0FB8C9A0464}" presName="tile1" presStyleLbl="node1" presStyleIdx="0" presStyleCnt="4"/>
      <dgm:spPr/>
      <dgm:t>
        <a:bodyPr/>
        <a:lstStyle/>
        <a:p>
          <a:endParaRPr lang="es-ES"/>
        </a:p>
      </dgm:t>
    </dgm:pt>
    <dgm:pt modelId="{FD103371-C4D6-407F-B661-E0F462215D54}" type="pres">
      <dgm:prSet presAssocID="{C589AC22-48C3-4DFF-A921-D0FB8C9A0464}" presName="tile1text" presStyleLbl="node1" presStyleIdx="0" presStyleCnt="4">
        <dgm:presLayoutVars>
          <dgm:chMax val="0"/>
          <dgm:chPref val="0"/>
          <dgm:bulletEnabled val="1"/>
        </dgm:presLayoutVars>
      </dgm:prSet>
      <dgm:spPr/>
      <dgm:t>
        <a:bodyPr/>
        <a:lstStyle/>
        <a:p>
          <a:endParaRPr lang="es-ES"/>
        </a:p>
      </dgm:t>
    </dgm:pt>
    <dgm:pt modelId="{E8F6420A-E1D0-4AB1-BA31-F9C9479DA323}" type="pres">
      <dgm:prSet presAssocID="{C589AC22-48C3-4DFF-A921-D0FB8C9A0464}" presName="tile2" presStyleLbl="node1" presStyleIdx="1" presStyleCnt="4"/>
      <dgm:spPr/>
      <dgm:t>
        <a:bodyPr/>
        <a:lstStyle/>
        <a:p>
          <a:endParaRPr lang="es-ES"/>
        </a:p>
      </dgm:t>
    </dgm:pt>
    <dgm:pt modelId="{6C832631-551A-40B6-8756-77787B600AD8}" type="pres">
      <dgm:prSet presAssocID="{C589AC22-48C3-4DFF-A921-D0FB8C9A0464}" presName="tile2text" presStyleLbl="node1" presStyleIdx="1" presStyleCnt="4">
        <dgm:presLayoutVars>
          <dgm:chMax val="0"/>
          <dgm:chPref val="0"/>
          <dgm:bulletEnabled val="1"/>
        </dgm:presLayoutVars>
      </dgm:prSet>
      <dgm:spPr/>
      <dgm:t>
        <a:bodyPr/>
        <a:lstStyle/>
        <a:p>
          <a:endParaRPr lang="es-ES"/>
        </a:p>
      </dgm:t>
    </dgm:pt>
    <dgm:pt modelId="{28F8CBD3-5830-493C-94D1-19C2B41EB518}" type="pres">
      <dgm:prSet presAssocID="{C589AC22-48C3-4DFF-A921-D0FB8C9A0464}" presName="tile3" presStyleLbl="node1" presStyleIdx="2" presStyleCnt="4"/>
      <dgm:spPr/>
      <dgm:t>
        <a:bodyPr/>
        <a:lstStyle/>
        <a:p>
          <a:endParaRPr lang="es-ES"/>
        </a:p>
      </dgm:t>
    </dgm:pt>
    <dgm:pt modelId="{1B0315EC-8862-4B83-A1C8-A55DD5AF5F36}" type="pres">
      <dgm:prSet presAssocID="{C589AC22-48C3-4DFF-A921-D0FB8C9A0464}" presName="tile3text" presStyleLbl="node1" presStyleIdx="2" presStyleCnt="4">
        <dgm:presLayoutVars>
          <dgm:chMax val="0"/>
          <dgm:chPref val="0"/>
          <dgm:bulletEnabled val="1"/>
        </dgm:presLayoutVars>
      </dgm:prSet>
      <dgm:spPr/>
      <dgm:t>
        <a:bodyPr/>
        <a:lstStyle/>
        <a:p>
          <a:endParaRPr lang="es-ES"/>
        </a:p>
      </dgm:t>
    </dgm:pt>
    <dgm:pt modelId="{1FF2109D-EC10-4FA5-8F65-E9E0CF5A60CE}" type="pres">
      <dgm:prSet presAssocID="{C589AC22-48C3-4DFF-A921-D0FB8C9A0464}" presName="tile4" presStyleLbl="node1" presStyleIdx="3" presStyleCnt="4"/>
      <dgm:spPr/>
      <dgm:t>
        <a:bodyPr/>
        <a:lstStyle/>
        <a:p>
          <a:endParaRPr lang="es-ES"/>
        </a:p>
      </dgm:t>
    </dgm:pt>
    <dgm:pt modelId="{96260994-A67B-4DAC-88D5-AEEFA684121B}" type="pres">
      <dgm:prSet presAssocID="{C589AC22-48C3-4DFF-A921-D0FB8C9A0464}" presName="tile4text" presStyleLbl="node1" presStyleIdx="3" presStyleCnt="4">
        <dgm:presLayoutVars>
          <dgm:chMax val="0"/>
          <dgm:chPref val="0"/>
          <dgm:bulletEnabled val="1"/>
        </dgm:presLayoutVars>
      </dgm:prSet>
      <dgm:spPr/>
      <dgm:t>
        <a:bodyPr/>
        <a:lstStyle/>
        <a:p>
          <a:endParaRPr lang="es-ES"/>
        </a:p>
      </dgm:t>
    </dgm:pt>
    <dgm:pt modelId="{A7777B57-B2BF-40B0-A891-BC140E2A5255}" type="pres">
      <dgm:prSet presAssocID="{C589AC22-48C3-4DFF-A921-D0FB8C9A0464}" presName="centerTile" presStyleLbl="fgShp" presStyleIdx="0" presStyleCnt="1">
        <dgm:presLayoutVars>
          <dgm:chMax val="0"/>
          <dgm:chPref val="0"/>
        </dgm:presLayoutVars>
      </dgm:prSet>
      <dgm:spPr/>
      <dgm:t>
        <a:bodyPr/>
        <a:lstStyle/>
        <a:p>
          <a:endParaRPr lang="es-ES"/>
        </a:p>
      </dgm:t>
    </dgm:pt>
  </dgm:ptLst>
  <dgm:cxnLst>
    <dgm:cxn modelId="{B9D0664F-75A4-4494-86A0-EF395CEA11D6}" srcId="{3C9165EC-AB3E-427B-B26E-3A811E94612A}" destId="{4DECA87E-C9A8-4EC0-ADB9-C2E595689B80}" srcOrd="3" destOrd="0" parTransId="{BBC90822-5E7D-4F15-A833-96F460720734}" sibTransId="{DD026C6E-E206-4EF1-9CD0-577B48F5430D}"/>
    <dgm:cxn modelId="{2EB588DA-E34C-4A99-9C7E-39AA953789D8}" type="presOf" srcId="{4DECA87E-C9A8-4EC0-ADB9-C2E595689B80}" destId="{96260994-A67B-4DAC-88D5-AEEFA684121B}" srcOrd="1" destOrd="0" presId="urn:microsoft.com/office/officeart/2005/8/layout/matrix1"/>
    <dgm:cxn modelId="{510688FF-8801-4C65-9E6B-FAB4EB376FFE}" type="presOf" srcId="{C589AC22-48C3-4DFF-A921-D0FB8C9A0464}" destId="{F9ECFC61-4338-4F7C-98BF-3D84F04AAB66}" srcOrd="0" destOrd="0" presId="urn:microsoft.com/office/officeart/2005/8/layout/matrix1"/>
    <dgm:cxn modelId="{85FAFC65-2832-41BE-B8E1-13E90A0D0AAC}" type="presOf" srcId="{E38348C2-F4A5-4EFF-9B35-3E28A7241370}" destId="{944364CC-B16A-4A2D-8BA3-9D044E15612A}" srcOrd="0" destOrd="0" presId="urn:microsoft.com/office/officeart/2005/8/layout/matrix1"/>
    <dgm:cxn modelId="{EC9412B4-AC91-48E7-8E85-795BAAC8296B}" srcId="{C589AC22-48C3-4DFF-A921-D0FB8C9A0464}" destId="{3C9165EC-AB3E-427B-B26E-3A811E94612A}" srcOrd="0" destOrd="0" parTransId="{B365BBB3-3127-4071-85B1-F29253C8115D}" sibTransId="{B911A230-44E5-46CF-8447-DFAB0C6B15CD}"/>
    <dgm:cxn modelId="{1CA5F9CB-267C-4FE6-BFC1-484BBBBE7EE0}" type="presOf" srcId="{08AAD4C7-5139-49A6-A157-C4C2932CF7E4}" destId="{28F8CBD3-5830-493C-94D1-19C2B41EB518}" srcOrd="0" destOrd="0" presId="urn:microsoft.com/office/officeart/2005/8/layout/matrix1"/>
    <dgm:cxn modelId="{9D14457F-40FB-4D9C-B902-9549824C2CCE}" type="presOf" srcId="{E38348C2-F4A5-4EFF-9B35-3E28A7241370}" destId="{FD103371-C4D6-407F-B661-E0F462215D54}" srcOrd="1" destOrd="0" presId="urn:microsoft.com/office/officeart/2005/8/layout/matrix1"/>
    <dgm:cxn modelId="{818C46C7-A364-4B88-826F-FD56CF24188A}" type="presOf" srcId="{D14EB157-74A2-49C7-9428-35907DF901D9}" destId="{6C832631-551A-40B6-8756-77787B600AD8}" srcOrd="1" destOrd="0" presId="urn:microsoft.com/office/officeart/2005/8/layout/matrix1"/>
    <dgm:cxn modelId="{F98B7B98-D6FF-4CC2-A3A9-16174A1B0191}" srcId="{3C9165EC-AB3E-427B-B26E-3A811E94612A}" destId="{08AAD4C7-5139-49A6-A157-C4C2932CF7E4}" srcOrd="2" destOrd="0" parTransId="{9AE02439-665F-4A5D-A06D-7240C6297E56}" sibTransId="{3C063AE4-38F3-405C-8B53-2C2F18A97B2A}"/>
    <dgm:cxn modelId="{01743CA7-B748-44AE-B181-FFACDDB2F122}" type="presOf" srcId="{3C9165EC-AB3E-427B-B26E-3A811E94612A}" destId="{A7777B57-B2BF-40B0-A891-BC140E2A5255}" srcOrd="0" destOrd="0" presId="urn:microsoft.com/office/officeart/2005/8/layout/matrix1"/>
    <dgm:cxn modelId="{C3C39FE3-876B-4C5E-9685-8E8DD7134FD9}" srcId="{3C9165EC-AB3E-427B-B26E-3A811E94612A}" destId="{D14EB157-74A2-49C7-9428-35907DF901D9}" srcOrd="1" destOrd="0" parTransId="{F6C6D9D5-2703-4C31-B8D1-1766F0C3103D}" sibTransId="{711C218B-7F0E-4100-9712-DB7C0B86F36D}"/>
    <dgm:cxn modelId="{46C24B34-A234-47B2-9D30-F8125E1AE639}" type="presOf" srcId="{08AAD4C7-5139-49A6-A157-C4C2932CF7E4}" destId="{1B0315EC-8862-4B83-A1C8-A55DD5AF5F36}" srcOrd="1" destOrd="0" presId="urn:microsoft.com/office/officeart/2005/8/layout/matrix1"/>
    <dgm:cxn modelId="{1632D6B5-747D-47BA-8B1A-6D7D7C730303}" type="presOf" srcId="{4DECA87E-C9A8-4EC0-ADB9-C2E595689B80}" destId="{1FF2109D-EC10-4FA5-8F65-E9E0CF5A60CE}" srcOrd="0" destOrd="0" presId="urn:microsoft.com/office/officeart/2005/8/layout/matrix1"/>
    <dgm:cxn modelId="{E9C1D12C-0FCD-4894-A512-D79A5D205FDB}" type="presOf" srcId="{D14EB157-74A2-49C7-9428-35907DF901D9}" destId="{E8F6420A-E1D0-4AB1-BA31-F9C9479DA323}" srcOrd="0" destOrd="0" presId="urn:microsoft.com/office/officeart/2005/8/layout/matrix1"/>
    <dgm:cxn modelId="{AF06FE77-BF59-4D2A-8F7B-0C788EB6944B}" srcId="{3C9165EC-AB3E-427B-B26E-3A811E94612A}" destId="{E38348C2-F4A5-4EFF-9B35-3E28A7241370}" srcOrd="0" destOrd="0" parTransId="{1C08866F-0437-45A5-B56A-BCDAE370DCF8}" sibTransId="{83BAE4B2-4567-4095-99CC-A114D4E2B87B}"/>
    <dgm:cxn modelId="{8EC9D8F1-4BA4-4386-AAE5-838812A3BCDE}" type="presParOf" srcId="{F9ECFC61-4338-4F7C-98BF-3D84F04AAB66}" destId="{C5C88DB8-308D-4E05-BB50-1D5F22C7B4A5}" srcOrd="0" destOrd="0" presId="urn:microsoft.com/office/officeart/2005/8/layout/matrix1"/>
    <dgm:cxn modelId="{238E42EA-8E91-41A1-88EE-D45EC7B0BE0E}" type="presParOf" srcId="{C5C88DB8-308D-4E05-BB50-1D5F22C7B4A5}" destId="{944364CC-B16A-4A2D-8BA3-9D044E15612A}" srcOrd="0" destOrd="0" presId="urn:microsoft.com/office/officeart/2005/8/layout/matrix1"/>
    <dgm:cxn modelId="{9F02256A-EA02-440D-A4CB-A62C8A64C001}" type="presParOf" srcId="{C5C88DB8-308D-4E05-BB50-1D5F22C7B4A5}" destId="{FD103371-C4D6-407F-B661-E0F462215D54}" srcOrd="1" destOrd="0" presId="urn:microsoft.com/office/officeart/2005/8/layout/matrix1"/>
    <dgm:cxn modelId="{879D340F-EB08-4F2C-B5BC-770A8D9C8415}" type="presParOf" srcId="{C5C88DB8-308D-4E05-BB50-1D5F22C7B4A5}" destId="{E8F6420A-E1D0-4AB1-BA31-F9C9479DA323}" srcOrd="2" destOrd="0" presId="urn:microsoft.com/office/officeart/2005/8/layout/matrix1"/>
    <dgm:cxn modelId="{F73DFC3A-2990-4081-82BA-7BE507BB1D60}" type="presParOf" srcId="{C5C88DB8-308D-4E05-BB50-1D5F22C7B4A5}" destId="{6C832631-551A-40B6-8756-77787B600AD8}" srcOrd="3" destOrd="0" presId="urn:microsoft.com/office/officeart/2005/8/layout/matrix1"/>
    <dgm:cxn modelId="{4F2782BA-851D-49FF-ADBC-AAD5A8122AB2}" type="presParOf" srcId="{C5C88DB8-308D-4E05-BB50-1D5F22C7B4A5}" destId="{28F8CBD3-5830-493C-94D1-19C2B41EB518}" srcOrd="4" destOrd="0" presId="urn:microsoft.com/office/officeart/2005/8/layout/matrix1"/>
    <dgm:cxn modelId="{A48FD759-2759-4CC3-92D9-E7945DE68527}" type="presParOf" srcId="{C5C88DB8-308D-4E05-BB50-1D5F22C7B4A5}" destId="{1B0315EC-8862-4B83-A1C8-A55DD5AF5F36}" srcOrd="5" destOrd="0" presId="urn:microsoft.com/office/officeart/2005/8/layout/matrix1"/>
    <dgm:cxn modelId="{DEED3EB7-81C9-43DC-92E2-410C1434F97C}" type="presParOf" srcId="{C5C88DB8-308D-4E05-BB50-1D5F22C7B4A5}" destId="{1FF2109D-EC10-4FA5-8F65-E9E0CF5A60CE}" srcOrd="6" destOrd="0" presId="urn:microsoft.com/office/officeart/2005/8/layout/matrix1"/>
    <dgm:cxn modelId="{171B67D1-34C7-422C-B138-6580F45FFC39}" type="presParOf" srcId="{C5C88DB8-308D-4E05-BB50-1D5F22C7B4A5}" destId="{96260994-A67B-4DAC-88D5-AEEFA684121B}" srcOrd="7" destOrd="0" presId="urn:microsoft.com/office/officeart/2005/8/layout/matrix1"/>
    <dgm:cxn modelId="{CE02718A-F098-469E-A06E-B9D1764B45C8}" type="presParOf" srcId="{F9ECFC61-4338-4F7C-98BF-3D84F04AAB66}" destId="{A7777B57-B2BF-40B0-A891-BC140E2A5255}"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82AC937-8501-43D3-A8F2-D88684D5F939}" type="doc">
      <dgm:prSet loTypeId="urn:microsoft.com/office/officeart/2005/8/layout/lProcess3" loCatId="process" qsTypeId="urn:microsoft.com/office/officeart/2005/8/quickstyle/simple1" qsCatId="simple" csTypeId="urn:microsoft.com/office/officeart/2005/8/colors/colorful4" csCatId="colorful" phldr="1"/>
      <dgm:spPr/>
      <dgm:t>
        <a:bodyPr/>
        <a:lstStyle/>
        <a:p>
          <a:endParaRPr lang="es-EC"/>
        </a:p>
      </dgm:t>
    </dgm:pt>
    <dgm:pt modelId="{50824F8A-1763-4000-8C6E-77A272F75D69}">
      <dgm:prSet phldrT="[Texto]"/>
      <dgm:spPr/>
      <dgm:t>
        <a:bodyPr/>
        <a:lstStyle/>
        <a:p>
          <a:r>
            <a:rPr lang="es-EC" dirty="0" smtClean="0"/>
            <a:t>TURISTAS </a:t>
          </a:r>
          <a:endParaRPr lang="es-EC" dirty="0"/>
        </a:p>
      </dgm:t>
    </dgm:pt>
    <dgm:pt modelId="{9C7937DA-4C02-4D83-BD0A-3A9EDCC5EA8D}" type="parTrans" cxnId="{8D0D360F-10F8-4152-8D71-DEB42A3CEB48}">
      <dgm:prSet/>
      <dgm:spPr/>
      <dgm:t>
        <a:bodyPr/>
        <a:lstStyle/>
        <a:p>
          <a:endParaRPr lang="es-EC"/>
        </a:p>
      </dgm:t>
    </dgm:pt>
    <dgm:pt modelId="{27ACD893-49EF-4F0A-A168-74B12C151C77}" type="sibTrans" cxnId="{8D0D360F-10F8-4152-8D71-DEB42A3CEB48}">
      <dgm:prSet/>
      <dgm:spPr/>
      <dgm:t>
        <a:bodyPr/>
        <a:lstStyle/>
        <a:p>
          <a:endParaRPr lang="es-EC"/>
        </a:p>
      </dgm:t>
    </dgm:pt>
    <dgm:pt modelId="{39E6C7DF-DE2B-4CFE-9930-F0848A79DA75}">
      <dgm:prSet phldrT="[Texto]"/>
      <dgm:spPr/>
      <dgm:t>
        <a:bodyPr/>
        <a:lstStyle/>
        <a:p>
          <a:r>
            <a:rPr lang="es-EC" dirty="0" smtClean="0"/>
            <a:t>7825</a:t>
          </a:r>
        </a:p>
        <a:p>
          <a:r>
            <a:rPr lang="es-EC" dirty="0" smtClean="0"/>
            <a:t>Turistas</a:t>
          </a:r>
          <a:endParaRPr lang="es-EC" dirty="0"/>
        </a:p>
      </dgm:t>
    </dgm:pt>
    <dgm:pt modelId="{DC13AB00-EAAF-4EBB-A4C8-4012A0172403}" type="parTrans" cxnId="{8F44BA59-DEEC-418D-9C52-423EB0795EBB}">
      <dgm:prSet/>
      <dgm:spPr/>
      <dgm:t>
        <a:bodyPr/>
        <a:lstStyle/>
        <a:p>
          <a:endParaRPr lang="es-EC"/>
        </a:p>
      </dgm:t>
    </dgm:pt>
    <dgm:pt modelId="{77DEF9FB-DBDF-4CE5-BA15-926F737BB9FE}" type="sibTrans" cxnId="{8F44BA59-DEEC-418D-9C52-423EB0795EBB}">
      <dgm:prSet/>
      <dgm:spPr/>
      <dgm:t>
        <a:bodyPr/>
        <a:lstStyle/>
        <a:p>
          <a:endParaRPr lang="es-EC"/>
        </a:p>
      </dgm:t>
    </dgm:pt>
    <dgm:pt modelId="{8577DEFF-A972-43E0-A7D7-64B8988A9E24}">
      <dgm:prSet phldrT="[Texto]"/>
      <dgm:spPr/>
      <dgm:t>
        <a:bodyPr/>
        <a:lstStyle/>
        <a:p>
          <a:r>
            <a:rPr lang="es-EC" dirty="0" smtClean="0"/>
            <a:t>242</a:t>
          </a:r>
        </a:p>
        <a:p>
          <a:r>
            <a:rPr lang="es-EC" dirty="0" smtClean="0"/>
            <a:t>Encuestas </a:t>
          </a:r>
          <a:endParaRPr lang="es-EC" dirty="0"/>
        </a:p>
      </dgm:t>
    </dgm:pt>
    <dgm:pt modelId="{EB9DF3CC-EB05-48B2-9F66-7FB03ADAE63A}" type="parTrans" cxnId="{57F37631-7289-40AA-A484-CC5A069E7696}">
      <dgm:prSet/>
      <dgm:spPr/>
      <dgm:t>
        <a:bodyPr/>
        <a:lstStyle/>
        <a:p>
          <a:endParaRPr lang="es-EC"/>
        </a:p>
      </dgm:t>
    </dgm:pt>
    <dgm:pt modelId="{33C09C51-8BFF-4480-A3E5-0C25F6E20377}" type="sibTrans" cxnId="{57F37631-7289-40AA-A484-CC5A069E7696}">
      <dgm:prSet/>
      <dgm:spPr/>
      <dgm:t>
        <a:bodyPr/>
        <a:lstStyle/>
        <a:p>
          <a:endParaRPr lang="es-EC"/>
        </a:p>
      </dgm:t>
    </dgm:pt>
    <dgm:pt modelId="{A21DF34C-E590-4B74-9C1A-301ACFB1A016}">
      <dgm:prSet phldrT="[Texto]"/>
      <dgm:spPr/>
      <dgm:t>
        <a:bodyPr/>
        <a:lstStyle/>
        <a:p>
          <a:r>
            <a:rPr lang="es-EC" dirty="0" smtClean="0"/>
            <a:t>POBLACIÓN </a:t>
          </a:r>
          <a:endParaRPr lang="es-EC" dirty="0"/>
        </a:p>
      </dgm:t>
    </dgm:pt>
    <dgm:pt modelId="{55FACC13-F7B2-41E7-90CE-21DB8910BA20}" type="parTrans" cxnId="{C80D3413-E9E0-4681-8811-1A4CD4A39451}">
      <dgm:prSet/>
      <dgm:spPr/>
      <dgm:t>
        <a:bodyPr/>
        <a:lstStyle/>
        <a:p>
          <a:endParaRPr lang="es-EC"/>
        </a:p>
      </dgm:t>
    </dgm:pt>
    <dgm:pt modelId="{0BC7A0F0-95C4-4A19-A03C-C5AB4DA538D3}" type="sibTrans" cxnId="{C80D3413-E9E0-4681-8811-1A4CD4A39451}">
      <dgm:prSet/>
      <dgm:spPr/>
      <dgm:t>
        <a:bodyPr/>
        <a:lstStyle/>
        <a:p>
          <a:endParaRPr lang="es-EC"/>
        </a:p>
      </dgm:t>
    </dgm:pt>
    <dgm:pt modelId="{37B096A1-A37C-4784-A91F-20C47C00E9B6}">
      <dgm:prSet phldrT="[Texto]"/>
      <dgm:spPr/>
      <dgm:t>
        <a:bodyPr/>
        <a:lstStyle/>
        <a:p>
          <a:r>
            <a:rPr lang="es-EC" dirty="0" smtClean="0"/>
            <a:t>50</a:t>
          </a:r>
        </a:p>
        <a:p>
          <a:r>
            <a:rPr lang="es-EC" dirty="0" smtClean="0"/>
            <a:t>Encuestas </a:t>
          </a:r>
          <a:endParaRPr lang="es-EC" dirty="0"/>
        </a:p>
      </dgm:t>
    </dgm:pt>
    <dgm:pt modelId="{2DBED446-B7E4-4093-865C-4BBA618BDBC0}" type="parTrans" cxnId="{A14A6912-84ED-462B-94C7-93DD4B477BEF}">
      <dgm:prSet/>
      <dgm:spPr/>
      <dgm:t>
        <a:bodyPr/>
        <a:lstStyle/>
        <a:p>
          <a:endParaRPr lang="es-EC"/>
        </a:p>
      </dgm:t>
    </dgm:pt>
    <dgm:pt modelId="{19E09108-39F3-40BD-88E0-0299A3208B3E}" type="sibTrans" cxnId="{A14A6912-84ED-462B-94C7-93DD4B477BEF}">
      <dgm:prSet/>
      <dgm:spPr/>
      <dgm:t>
        <a:bodyPr/>
        <a:lstStyle/>
        <a:p>
          <a:endParaRPr lang="es-EC"/>
        </a:p>
      </dgm:t>
    </dgm:pt>
    <dgm:pt modelId="{DE69FA3C-C6ED-4527-92D8-3DBCAC88F672}" type="pres">
      <dgm:prSet presAssocID="{882AC937-8501-43D3-A8F2-D88684D5F939}" presName="Name0" presStyleCnt="0">
        <dgm:presLayoutVars>
          <dgm:chPref val="3"/>
          <dgm:dir/>
          <dgm:animLvl val="lvl"/>
          <dgm:resizeHandles/>
        </dgm:presLayoutVars>
      </dgm:prSet>
      <dgm:spPr/>
      <dgm:t>
        <a:bodyPr/>
        <a:lstStyle/>
        <a:p>
          <a:endParaRPr lang="es-EC"/>
        </a:p>
      </dgm:t>
    </dgm:pt>
    <dgm:pt modelId="{68A280BE-7BC9-40DC-B3A5-CC3F1520EAD8}" type="pres">
      <dgm:prSet presAssocID="{50824F8A-1763-4000-8C6E-77A272F75D69}" presName="horFlow" presStyleCnt="0"/>
      <dgm:spPr/>
    </dgm:pt>
    <dgm:pt modelId="{71B1317B-3166-429A-A2BD-0C15287B0A6B}" type="pres">
      <dgm:prSet presAssocID="{50824F8A-1763-4000-8C6E-77A272F75D69}" presName="bigChev" presStyleLbl="node1" presStyleIdx="0" presStyleCnt="2"/>
      <dgm:spPr/>
      <dgm:t>
        <a:bodyPr/>
        <a:lstStyle/>
        <a:p>
          <a:endParaRPr lang="es-EC"/>
        </a:p>
      </dgm:t>
    </dgm:pt>
    <dgm:pt modelId="{E3E50A44-ECC9-42F4-89CD-F57A4B4146AE}" type="pres">
      <dgm:prSet presAssocID="{DC13AB00-EAAF-4EBB-A4C8-4012A0172403}" presName="parTrans" presStyleCnt="0"/>
      <dgm:spPr/>
    </dgm:pt>
    <dgm:pt modelId="{14540674-B63B-4DB4-B3E8-7F04D0590E56}" type="pres">
      <dgm:prSet presAssocID="{39E6C7DF-DE2B-4CFE-9930-F0848A79DA75}" presName="node" presStyleLbl="alignAccFollowNode1" presStyleIdx="0" presStyleCnt="3">
        <dgm:presLayoutVars>
          <dgm:bulletEnabled val="1"/>
        </dgm:presLayoutVars>
      </dgm:prSet>
      <dgm:spPr/>
      <dgm:t>
        <a:bodyPr/>
        <a:lstStyle/>
        <a:p>
          <a:endParaRPr lang="es-EC"/>
        </a:p>
      </dgm:t>
    </dgm:pt>
    <dgm:pt modelId="{49A318B0-0FBE-4873-A1AD-545330BB7856}" type="pres">
      <dgm:prSet presAssocID="{77DEF9FB-DBDF-4CE5-BA15-926F737BB9FE}" presName="sibTrans" presStyleCnt="0"/>
      <dgm:spPr/>
    </dgm:pt>
    <dgm:pt modelId="{0626A0C5-EBE8-4CA8-98CA-C8454326BDD2}" type="pres">
      <dgm:prSet presAssocID="{8577DEFF-A972-43E0-A7D7-64B8988A9E24}" presName="node" presStyleLbl="alignAccFollowNode1" presStyleIdx="1" presStyleCnt="3">
        <dgm:presLayoutVars>
          <dgm:bulletEnabled val="1"/>
        </dgm:presLayoutVars>
      </dgm:prSet>
      <dgm:spPr/>
      <dgm:t>
        <a:bodyPr/>
        <a:lstStyle/>
        <a:p>
          <a:endParaRPr lang="es-EC"/>
        </a:p>
      </dgm:t>
    </dgm:pt>
    <dgm:pt modelId="{48A2BC7D-552B-4629-9B7B-4B467C8C7442}" type="pres">
      <dgm:prSet presAssocID="{50824F8A-1763-4000-8C6E-77A272F75D69}" presName="vSp" presStyleCnt="0"/>
      <dgm:spPr/>
    </dgm:pt>
    <dgm:pt modelId="{473DA611-8F27-4164-9651-957E1F63B7E2}" type="pres">
      <dgm:prSet presAssocID="{A21DF34C-E590-4B74-9C1A-301ACFB1A016}" presName="horFlow" presStyleCnt="0"/>
      <dgm:spPr/>
    </dgm:pt>
    <dgm:pt modelId="{3F368141-3F3E-4682-8200-DF5F8B263409}" type="pres">
      <dgm:prSet presAssocID="{A21DF34C-E590-4B74-9C1A-301ACFB1A016}" presName="bigChev" presStyleLbl="node1" presStyleIdx="1" presStyleCnt="2"/>
      <dgm:spPr/>
      <dgm:t>
        <a:bodyPr/>
        <a:lstStyle/>
        <a:p>
          <a:endParaRPr lang="es-EC"/>
        </a:p>
      </dgm:t>
    </dgm:pt>
    <dgm:pt modelId="{C303EE86-F1AE-423B-9C89-13CC47091821}" type="pres">
      <dgm:prSet presAssocID="{2DBED446-B7E4-4093-865C-4BBA618BDBC0}" presName="parTrans" presStyleCnt="0"/>
      <dgm:spPr/>
    </dgm:pt>
    <dgm:pt modelId="{DDE03587-D763-4FC6-A9CE-832384A4D6CB}" type="pres">
      <dgm:prSet presAssocID="{37B096A1-A37C-4784-A91F-20C47C00E9B6}" presName="node" presStyleLbl="alignAccFollowNode1" presStyleIdx="2" presStyleCnt="3" custLinFactNeighborY="0">
        <dgm:presLayoutVars>
          <dgm:bulletEnabled val="1"/>
        </dgm:presLayoutVars>
      </dgm:prSet>
      <dgm:spPr/>
      <dgm:t>
        <a:bodyPr/>
        <a:lstStyle/>
        <a:p>
          <a:endParaRPr lang="es-EC"/>
        </a:p>
      </dgm:t>
    </dgm:pt>
  </dgm:ptLst>
  <dgm:cxnLst>
    <dgm:cxn modelId="{FE9684D4-13CD-44BB-A1E8-FEDC0FB21A6B}" type="presOf" srcId="{8577DEFF-A972-43E0-A7D7-64B8988A9E24}" destId="{0626A0C5-EBE8-4CA8-98CA-C8454326BDD2}" srcOrd="0" destOrd="0" presId="urn:microsoft.com/office/officeart/2005/8/layout/lProcess3"/>
    <dgm:cxn modelId="{56A02BB7-602C-4766-A4B1-3F9AC549C11C}" type="presOf" srcId="{39E6C7DF-DE2B-4CFE-9930-F0848A79DA75}" destId="{14540674-B63B-4DB4-B3E8-7F04D0590E56}" srcOrd="0" destOrd="0" presId="urn:microsoft.com/office/officeart/2005/8/layout/lProcess3"/>
    <dgm:cxn modelId="{8383322B-F740-4E00-B339-C7AF734D56B0}" type="presOf" srcId="{37B096A1-A37C-4784-A91F-20C47C00E9B6}" destId="{DDE03587-D763-4FC6-A9CE-832384A4D6CB}" srcOrd="0" destOrd="0" presId="urn:microsoft.com/office/officeart/2005/8/layout/lProcess3"/>
    <dgm:cxn modelId="{8F44BA59-DEEC-418D-9C52-423EB0795EBB}" srcId="{50824F8A-1763-4000-8C6E-77A272F75D69}" destId="{39E6C7DF-DE2B-4CFE-9930-F0848A79DA75}" srcOrd="0" destOrd="0" parTransId="{DC13AB00-EAAF-4EBB-A4C8-4012A0172403}" sibTransId="{77DEF9FB-DBDF-4CE5-BA15-926F737BB9FE}"/>
    <dgm:cxn modelId="{A14A6912-84ED-462B-94C7-93DD4B477BEF}" srcId="{A21DF34C-E590-4B74-9C1A-301ACFB1A016}" destId="{37B096A1-A37C-4784-A91F-20C47C00E9B6}" srcOrd="0" destOrd="0" parTransId="{2DBED446-B7E4-4093-865C-4BBA618BDBC0}" sibTransId="{19E09108-39F3-40BD-88E0-0299A3208B3E}"/>
    <dgm:cxn modelId="{D4FBFD81-01E6-44B2-8352-A02CD17AAD05}" type="presOf" srcId="{A21DF34C-E590-4B74-9C1A-301ACFB1A016}" destId="{3F368141-3F3E-4682-8200-DF5F8B263409}" srcOrd="0" destOrd="0" presId="urn:microsoft.com/office/officeart/2005/8/layout/lProcess3"/>
    <dgm:cxn modelId="{8D0D360F-10F8-4152-8D71-DEB42A3CEB48}" srcId="{882AC937-8501-43D3-A8F2-D88684D5F939}" destId="{50824F8A-1763-4000-8C6E-77A272F75D69}" srcOrd="0" destOrd="0" parTransId="{9C7937DA-4C02-4D83-BD0A-3A9EDCC5EA8D}" sibTransId="{27ACD893-49EF-4F0A-A168-74B12C151C77}"/>
    <dgm:cxn modelId="{BFC6C7DE-15C1-433E-9866-0D0FCD177E89}" type="presOf" srcId="{50824F8A-1763-4000-8C6E-77A272F75D69}" destId="{71B1317B-3166-429A-A2BD-0C15287B0A6B}" srcOrd="0" destOrd="0" presId="urn:microsoft.com/office/officeart/2005/8/layout/lProcess3"/>
    <dgm:cxn modelId="{57F37631-7289-40AA-A484-CC5A069E7696}" srcId="{50824F8A-1763-4000-8C6E-77A272F75D69}" destId="{8577DEFF-A972-43E0-A7D7-64B8988A9E24}" srcOrd="1" destOrd="0" parTransId="{EB9DF3CC-EB05-48B2-9F66-7FB03ADAE63A}" sibTransId="{33C09C51-8BFF-4480-A3E5-0C25F6E20377}"/>
    <dgm:cxn modelId="{C80D3413-E9E0-4681-8811-1A4CD4A39451}" srcId="{882AC937-8501-43D3-A8F2-D88684D5F939}" destId="{A21DF34C-E590-4B74-9C1A-301ACFB1A016}" srcOrd="1" destOrd="0" parTransId="{55FACC13-F7B2-41E7-90CE-21DB8910BA20}" sibTransId="{0BC7A0F0-95C4-4A19-A03C-C5AB4DA538D3}"/>
    <dgm:cxn modelId="{978C5635-EEDF-4FC6-B35A-0522B4794DF7}" type="presOf" srcId="{882AC937-8501-43D3-A8F2-D88684D5F939}" destId="{DE69FA3C-C6ED-4527-92D8-3DBCAC88F672}" srcOrd="0" destOrd="0" presId="urn:microsoft.com/office/officeart/2005/8/layout/lProcess3"/>
    <dgm:cxn modelId="{97DBEAB4-F5B0-48E3-8474-10B7510266C2}" type="presParOf" srcId="{DE69FA3C-C6ED-4527-92D8-3DBCAC88F672}" destId="{68A280BE-7BC9-40DC-B3A5-CC3F1520EAD8}" srcOrd="0" destOrd="0" presId="urn:microsoft.com/office/officeart/2005/8/layout/lProcess3"/>
    <dgm:cxn modelId="{B760AE16-2525-45B1-BE2E-5EABEB9FDFF3}" type="presParOf" srcId="{68A280BE-7BC9-40DC-B3A5-CC3F1520EAD8}" destId="{71B1317B-3166-429A-A2BD-0C15287B0A6B}" srcOrd="0" destOrd="0" presId="urn:microsoft.com/office/officeart/2005/8/layout/lProcess3"/>
    <dgm:cxn modelId="{E2090B3E-A7BA-4CF3-9CCE-61CBB704C0BE}" type="presParOf" srcId="{68A280BE-7BC9-40DC-B3A5-CC3F1520EAD8}" destId="{E3E50A44-ECC9-42F4-89CD-F57A4B4146AE}" srcOrd="1" destOrd="0" presId="urn:microsoft.com/office/officeart/2005/8/layout/lProcess3"/>
    <dgm:cxn modelId="{2070FDB1-B05E-4F59-9C3F-0DFF55A05573}" type="presParOf" srcId="{68A280BE-7BC9-40DC-B3A5-CC3F1520EAD8}" destId="{14540674-B63B-4DB4-B3E8-7F04D0590E56}" srcOrd="2" destOrd="0" presId="urn:microsoft.com/office/officeart/2005/8/layout/lProcess3"/>
    <dgm:cxn modelId="{896B0B7A-2FE1-49B2-8E2A-27F22EFAC0D3}" type="presParOf" srcId="{68A280BE-7BC9-40DC-B3A5-CC3F1520EAD8}" destId="{49A318B0-0FBE-4873-A1AD-545330BB7856}" srcOrd="3" destOrd="0" presId="urn:microsoft.com/office/officeart/2005/8/layout/lProcess3"/>
    <dgm:cxn modelId="{B2F7335D-7EF9-4801-83FC-FCF161DC6E8D}" type="presParOf" srcId="{68A280BE-7BC9-40DC-B3A5-CC3F1520EAD8}" destId="{0626A0C5-EBE8-4CA8-98CA-C8454326BDD2}" srcOrd="4" destOrd="0" presId="urn:microsoft.com/office/officeart/2005/8/layout/lProcess3"/>
    <dgm:cxn modelId="{5700CEBD-37A3-4A2E-ACBD-CED798A19993}" type="presParOf" srcId="{DE69FA3C-C6ED-4527-92D8-3DBCAC88F672}" destId="{48A2BC7D-552B-4629-9B7B-4B467C8C7442}" srcOrd="1" destOrd="0" presId="urn:microsoft.com/office/officeart/2005/8/layout/lProcess3"/>
    <dgm:cxn modelId="{BA32C3CC-0627-4621-940C-2383260FE6E1}" type="presParOf" srcId="{DE69FA3C-C6ED-4527-92D8-3DBCAC88F672}" destId="{473DA611-8F27-4164-9651-957E1F63B7E2}" srcOrd="2" destOrd="0" presId="urn:microsoft.com/office/officeart/2005/8/layout/lProcess3"/>
    <dgm:cxn modelId="{D8EAB96D-ECC5-46F6-B8C6-6A6318920C50}" type="presParOf" srcId="{473DA611-8F27-4164-9651-957E1F63B7E2}" destId="{3F368141-3F3E-4682-8200-DF5F8B263409}" srcOrd="0" destOrd="0" presId="urn:microsoft.com/office/officeart/2005/8/layout/lProcess3"/>
    <dgm:cxn modelId="{294A7A0E-C339-4A96-A085-EAF1DBA19A7C}" type="presParOf" srcId="{473DA611-8F27-4164-9651-957E1F63B7E2}" destId="{C303EE86-F1AE-423B-9C89-13CC47091821}" srcOrd="1" destOrd="0" presId="urn:microsoft.com/office/officeart/2005/8/layout/lProcess3"/>
    <dgm:cxn modelId="{EBB88CB6-F589-4F8B-9352-8B8E761191CB}" type="presParOf" srcId="{473DA611-8F27-4164-9651-957E1F63B7E2}" destId="{DDE03587-D763-4FC6-A9CE-832384A4D6CB}" srcOrd="2" destOrd="0" presId="urn:microsoft.com/office/officeart/2005/8/layout/l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A2A0651-00C2-4D7D-B009-3CE31FAA900A}" type="doc">
      <dgm:prSet loTypeId="urn:microsoft.com/office/officeart/2008/layout/BendingPictureBlocks" loCatId="picture" qsTypeId="urn:microsoft.com/office/officeart/2005/8/quickstyle/simple1" qsCatId="simple" csTypeId="urn:microsoft.com/office/officeart/2005/8/colors/colorful5" csCatId="colorful" phldr="1"/>
      <dgm:spPr/>
      <dgm:t>
        <a:bodyPr/>
        <a:lstStyle/>
        <a:p>
          <a:endParaRPr lang="es-ES"/>
        </a:p>
      </dgm:t>
    </dgm:pt>
    <dgm:pt modelId="{E63EF546-CC65-488C-ABB2-ECC742C19B85}">
      <dgm:prSet custT="1"/>
      <dgm:spPr/>
      <dgm:t>
        <a:bodyPr/>
        <a:lstStyle/>
        <a:p>
          <a:pPr rtl="0"/>
          <a:r>
            <a:rPr lang="es-ES" sz="1600" dirty="0" smtClean="0">
              <a:solidFill>
                <a:schemeClr val="tx1"/>
              </a:solidFill>
            </a:rPr>
            <a:t>AGROPECUARIA</a:t>
          </a:r>
          <a:endParaRPr lang="es-ES" sz="1600" dirty="0">
            <a:solidFill>
              <a:schemeClr val="tx1"/>
            </a:solidFill>
          </a:endParaRPr>
        </a:p>
      </dgm:t>
    </dgm:pt>
    <dgm:pt modelId="{17EF26E9-BB1B-4995-841C-CA2F31A29B80}" type="parTrans" cxnId="{9554BBC4-D816-4671-B355-FF732F1749E6}">
      <dgm:prSet/>
      <dgm:spPr/>
      <dgm:t>
        <a:bodyPr/>
        <a:lstStyle/>
        <a:p>
          <a:endParaRPr lang="es-ES" sz="2400">
            <a:solidFill>
              <a:schemeClr val="tx1"/>
            </a:solidFill>
          </a:endParaRPr>
        </a:p>
      </dgm:t>
    </dgm:pt>
    <dgm:pt modelId="{020178EE-0392-4605-A085-87032C426417}" type="sibTrans" cxnId="{9554BBC4-D816-4671-B355-FF732F1749E6}">
      <dgm:prSet custT="1"/>
      <dgm:spPr/>
      <dgm:t>
        <a:bodyPr/>
        <a:lstStyle/>
        <a:p>
          <a:endParaRPr lang="es-ES" sz="1050">
            <a:solidFill>
              <a:schemeClr val="tx1"/>
            </a:solidFill>
          </a:endParaRPr>
        </a:p>
      </dgm:t>
    </dgm:pt>
    <dgm:pt modelId="{1558D123-1682-4A94-933B-822635678F75}">
      <dgm:prSet custT="1"/>
      <dgm:spPr/>
      <dgm:t>
        <a:bodyPr/>
        <a:lstStyle/>
        <a:p>
          <a:pPr rtl="0"/>
          <a:r>
            <a:rPr lang="es-ES" sz="1600" dirty="0" smtClean="0">
              <a:solidFill>
                <a:schemeClr val="tx1"/>
              </a:solidFill>
            </a:rPr>
            <a:t>PESCA</a:t>
          </a:r>
          <a:endParaRPr lang="es-ES" sz="1600" dirty="0">
            <a:solidFill>
              <a:schemeClr val="tx1"/>
            </a:solidFill>
          </a:endParaRPr>
        </a:p>
      </dgm:t>
    </dgm:pt>
    <dgm:pt modelId="{980BCBDD-48BC-41C8-95F9-1AB0BE0F4D0F}" type="parTrans" cxnId="{FD48B575-F790-4D55-B235-59B84DA40084}">
      <dgm:prSet/>
      <dgm:spPr/>
      <dgm:t>
        <a:bodyPr/>
        <a:lstStyle/>
        <a:p>
          <a:endParaRPr lang="es-ES" sz="2400">
            <a:solidFill>
              <a:schemeClr val="tx1"/>
            </a:solidFill>
          </a:endParaRPr>
        </a:p>
      </dgm:t>
    </dgm:pt>
    <dgm:pt modelId="{45238445-DBBA-4E08-8F75-40E54159452E}" type="sibTrans" cxnId="{FD48B575-F790-4D55-B235-59B84DA40084}">
      <dgm:prSet custT="1"/>
      <dgm:spPr/>
      <dgm:t>
        <a:bodyPr/>
        <a:lstStyle/>
        <a:p>
          <a:endParaRPr lang="es-ES" sz="1050">
            <a:solidFill>
              <a:schemeClr val="tx1"/>
            </a:solidFill>
          </a:endParaRPr>
        </a:p>
      </dgm:t>
    </dgm:pt>
    <dgm:pt modelId="{0A08BA12-77A1-434A-9435-32746D019660}">
      <dgm:prSet custT="1"/>
      <dgm:spPr/>
      <dgm:t>
        <a:bodyPr/>
        <a:lstStyle/>
        <a:p>
          <a:pPr rtl="0"/>
          <a:r>
            <a:rPr lang="es-ES" sz="1600" dirty="0" smtClean="0">
              <a:solidFill>
                <a:schemeClr val="tx1"/>
              </a:solidFill>
            </a:rPr>
            <a:t>GANADERÍA</a:t>
          </a:r>
          <a:endParaRPr lang="es-ES" sz="1600" dirty="0">
            <a:solidFill>
              <a:schemeClr val="tx1"/>
            </a:solidFill>
          </a:endParaRPr>
        </a:p>
      </dgm:t>
    </dgm:pt>
    <dgm:pt modelId="{6F23A206-9E58-4193-905A-ACC4556DC7C4}" type="parTrans" cxnId="{69F31505-7AC9-456D-8D56-BB55B1F08475}">
      <dgm:prSet/>
      <dgm:spPr/>
      <dgm:t>
        <a:bodyPr/>
        <a:lstStyle/>
        <a:p>
          <a:endParaRPr lang="es-ES" sz="2400">
            <a:solidFill>
              <a:schemeClr val="tx1"/>
            </a:solidFill>
          </a:endParaRPr>
        </a:p>
      </dgm:t>
    </dgm:pt>
    <dgm:pt modelId="{28AF8ECE-9B75-4F46-96F6-2B4E861892A2}" type="sibTrans" cxnId="{69F31505-7AC9-456D-8D56-BB55B1F08475}">
      <dgm:prSet custT="1"/>
      <dgm:spPr/>
      <dgm:t>
        <a:bodyPr/>
        <a:lstStyle/>
        <a:p>
          <a:endParaRPr lang="es-ES" sz="1050">
            <a:solidFill>
              <a:schemeClr val="tx1"/>
            </a:solidFill>
          </a:endParaRPr>
        </a:p>
      </dgm:t>
    </dgm:pt>
    <dgm:pt modelId="{0D4FA696-EC0A-43E8-B600-34C98DCAF838}">
      <dgm:prSet custT="1"/>
      <dgm:spPr/>
      <dgm:t>
        <a:bodyPr/>
        <a:lstStyle/>
        <a:p>
          <a:pPr rtl="0"/>
          <a:r>
            <a:rPr lang="es-ES" sz="1600" dirty="0" smtClean="0">
              <a:solidFill>
                <a:schemeClr val="tx1"/>
              </a:solidFill>
            </a:rPr>
            <a:t>MANUFACTURA</a:t>
          </a:r>
          <a:endParaRPr lang="es-ES" sz="1600" dirty="0">
            <a:solidFill>
              <a:schemeClr val="tx1"/>
            </a:solidFill>
          </a:endParaRPr>
        </a:p>
      </dgm:t>
    </dgm:pt>
    <dgm:pt modelId="{CBAEEACE-277B-4B2D-AD8F-1A81F335BA5A}" type="parTrans" cxnId="{6F2AAB0C-F691-4B93-92C4-5B89D75CF958}">
      <dgm:prSet/>
      <dgm:spPr/>
      <dgm:t>
        <a:bodyPr/>
        <a:lstStyle/>
        <a:p>
          <a:endParaRPr lang="es-ES" sz="2400">
            <a:solidFill>
              <a:schemeClr val="tx1"/>
            </a:solidFill>
          </a:endParaRPr>
        </a:p>
      </dgm:t>
    </dgm:pt>
    <dgm:pt modelId="{FC0D3B09-80FA-4AC4-BEBA-301670A3B4B8}" type="sibTrans" cxnId="{6F2AAB0C-F691-4B93-92C4-5B89D75CF958}">
      <dgm:prSet custT="1"/>
      <dgm:spPr/>
      <dgm:t>
        <a:bodyPr/>
        <a:lstStyle/>
        <a:p>
          <a:endParaRPr lang="es-ES" sz="1050">
            <a:solidFill>
              <a:schemeClr val="tx1"/>
            </a:solidFill>
          </a:endParaRPr>
        </a:p>
      </dgm:t>
    </dgm:pt>
    <dgm:pt modelId="{DA571F71-E96B-4A5D-9A13-154BA0CC556D}">
      <dgm:prSet custT="1"/>
      <dgm:spPr/>
      <dgm:t>
        <a:bodyPr/>
        <a:lstStyle/>
        <a:p>
          <a:pPr rtl="0"/>
          <a:r>
            <a:rPr lang="es-ES" sz="1600" smtClean="0">
              <a:solidFill>
                <a:schemeClr val="tx1"/>
              </a:solidFill>
            </a:rPr>
            <a:t>TURISMO</a:t>
          </a:r>
          <a:endParaRPr lang="es-ES" sz="1600">
            <a:solidFill>
              <a:schemeClr val="tx1"/>
            </a:solidFill>
          </a:endParaRPr>
        </a:p>
      </dgm:t>
    </dgm:pt>
    <dgm:pt modelId="{CCF659EE-005C-4DE1-B90A-738CBE2ADA52}" type="parTrans" cxnId="{AF85C5D4-29CD-4ED3-BCF8-B9BFF0193071}">
      <dgm:prSet/>
      <dgm:spPr/>
      <dgm:t>
        <a:bodyPr/>
        <a:lstStyle/>
        <a:p>
          <a:endParaRPr lang="es-ES" sz="2400">
            <a:solidFill>
              <a:schemeClr val="tx1"/>
            </a:solidFill>
          </a:endParaRPr>
        </a:p>
      </dgm:t>
    </dgm:pt>
    <dgm:pt modelId="{3CDA4C9E-E603-44F8-A2AF-540DF2C0CAF4}" type="sibTrans" cxnId="{AF85C5D4-29CD-4ED3-BCF8-B9BFF0193071}">
      <dgm:prSet custT="1"/>
      <dgm:spPr/>
      <dgm:t>
        <a:bodyPr/>
        <a:lstStyle/>
        <a:p>
          <a:endParaRPr lang="es-ES" sz="1050">
            <a:solidFill>
              <a:schemeClr val="tx1"/>
            </a:solidFill>
          </a:endParaRPr>
        </a:p>
      </dgm:t>
    </dgm:pt>
    <dgm:pt modelId="{342B2118-1969-4CD1-BD22-4C6CF26EF07E}" type="pres">
      <dgm:prSet presAssocID="{FA2A0651-00C2-4D7D-B009-3CE31FAA900A}" presName="Name0" presStyleCnt="0">
        <dgm:presLayoutVars>
          <dgm:dir/>
          <dgm:resizeHandles/>
        </dgm:presLayoutVars>
      </dgm:prSet>
      <dgm:spPr/>
      <dgm:t>
        <a:bodyPr/>
        <a:lstStyle/>
        <a:p>
          <a:endParaRPr lang="es-ES"/>
        </a:p>
      </dgm:t>
    </dgm:pt>
    <dgm:pt modelId="{F08790E0-4B98-4810-8EBD-8175423BE2E7}" type="pres">
      <dgm:prSet presAssocID="{E63EF546-CC65-488C-ABB2-ECC742C19B85}" presName="composite" presStyleCnt="0"/>
      <dgm:spPr/>
    </dgm:pt>
    <dgm:pt modelId="{1942F69F-C317-4D21-9AEB-14DB62D88092}" type="pres">
      <dgm:prSet presAssocID="{E63EF546-CC65-488C-ABB2-ECC742C19B85}" presName="rect1" presStyleLbl="bgImgPlace1" presStyleIdx="0" presStyleCnt="5" custScaleX="126034" custScaleY="122717" custLinFactNeighborX="-660" custLinFactNeighborY="16472"/>
      <dgm:spPr>
        <a:blipFill rotWithShape="1">
          <a:blip xmlns:r="http://schemas.openxmlformats.org/officeDocument/2006/relationships" r:embed="rId1"/>
          <a:stretch>
            <a:fillRect/>
          </a:stretch>
        </a:blipFill>
        <a:effectLst>
          <a:glow rad="139700">
            <a:schemeClr val="accent6">
              <a:satMod val="175000"/>
              <a:alpha val="40000"/>
            </a:schemeClr>
          </a:glow>
        </a:effectLst>
      </dgm:spPr>
      <dgm:t>
        <a:bodyPr/>
        <a:lstStyle/>
        <a:p>
          <a:endParaRPr lang="es-ES"/>
        </a:p>
      </dgm:t>
    </dgm:pt>
    <dgm:pt modelId="{7A35539D-E277-4EC6-9FCD-4AFF684DDA27}" type="pres">
      <dgm:prSet presAssocID="{E63EF546-CC65-488C-ABB2-ECC742C19B85}" presName="rect2" presStyleLbl="node1" presStyleIdx="0" presStyleCnt="5" custScaleX="169059" custScaleY="43214" custLinFactNeighborX="-26977" custLinFactNeighborY="25562">
        <dgm:presLayoutVars>
          <dgm:bulletEnabled val="1"/>
        </dgm:presLayoutVars>
      </dgm:prSet>
      <dgm:spPr/>
      <dgm:t>
        <a:bodyPr/>
        <a:lstStyle/>
        <a:p>
          <a:endParaRPr lang="es-ES"/>
        </a:p>
      </dgm:t>
    </dgm:pt>
    <dgm:pt modelId="{004AA91E-1650-4B48-B53E-EFA10C75B824}" type="pres">
      <dgm:prSet presAssocID="{020178EE-0392-4605-A085-87032C426417}" presName="sibTrans" presStyleCnt="0"/>
      <dgm:spPr/>
    </dgm:pt>
    <dgm:pt modelId="{CFA7BDAB-7446-4044-8E5E-3B847BD64BBC}" type="pres">
      <dgm:prSet presAssocID="{1558D123-1682-4A94-933B-822635678F75}" presName="composite" presStyleCnt="0"/>
      <dgm:spPr/>
    </dgm:pt>
    <dgm:pt modelId="{505A2ACC-EFE2-4038-BC31-568C1242F8E3}" type="pres">
      <dgm:prSet presAssocID="{1558D123-1682-4A94-933B-822635678F75}" presName="rect1" presStyleLbl="bgImgPlace1" presStyleIdx="1" presStyleCnt="5" custScaleX="126034" custScaleY="122717" custLinFactNeighborX="-660" custLinFactNeighborY="16472"/>
      <dgm:spPr>
        <a:blipFill rotWithShape="1">
          <a:blip xmlns:r="http://schemas.openxmlformats.org/officeDocument/2006/relationships" r:embed="rId2"/>
          <a:stretch>
            <a:fillRect/>
          </a:stretch>
        </a:blipFill>
        <a:effectLst>
          <a:glow rad="228600">
            <a:schemeClr val="accent5">
              <a:satMod val="175000"/>
              <a:alpha val="40000"/>
            </a:schemeClr>
          </a:glow>
        </a:effectLst>
      </dgm:spPr>
      <dgm:t>
        <a:bodyPr/>
        <a:lstStyle/>
        <a:p>
          <a:endParaRPr lang="es-ES"/>
        </a:p>
      </dgm:t>
    </dgm:pt>
    <dgm:pt modelId="{E36D241E-98E7-4F1A-B574-21CD11C7B4E0}" type="pres">
      <dgm:prSet presAssocID="{1558D123-1682-4A94-933B-822635678F75}" presName="rect2" presStyleLbl="node1" presStyleIdx="1" presStyleCnt="5" custScaleX="138194" custScaleY="42730" custLinFactNeighborX="-14355" custLinFactNeighborY="34108">
        <dgm:presLayoutVars>
          <dgm:bulletEnabled val="1"/>
        </dgm:presLayoutVars>
      </dgm:prSet>
      <dgm:spPr/>
      <dgm:t>
        <a:bodyPr/>
        <a:lstStyle/>
        <a:p>
          <a:endParaRPr lang="es-ES"/>
        </a:p>
      </dgm:t>
    </dgm:pt>
    <dgm:pt modelId="{726CB29F-8A65-4B1D-8471-DC990C571CB9}" type="pres">
      <dgm:prSet presAssocID="{45238445-DBBA-4E08-8F75-40E54159452E}" presName="sibTrans" presStyleCnt="0"/>
      <dgm:spPr/>
    </dgm:pt>
    <dgm:pt modelId="{708D7ED6-2BE7-4D95-A571-05B43B599166}" type="pres">
      <dgm:prSet presAssocID="{0A08BA12-77A1-434A-9435-32746D019660}" presName="composite" presStyleCnt="0"/>
      <dgm:spPr/>
    </dgm:pt>
    <dgm:pt modelId="{C123930C-134B-4DB2-83A9-FB8881638F8C}" type="pres">
      <dgm:prSet presAssocID="{0A08BA12-77A1-434A-9435-32746D019660}" presName="rect1" presStyleLbl="bgImgPlace1" presStyleIdx="2" presStyleCnt="5" custScaleX="126034" custScaleY="122717" custLinFactNeighborX="-660" custLinFactNeighborY="16472"/>
      <dgm:spPr>
        <a:blipFill rotWithShape="1">
          <a:blip xmlns:r="http://schemas.openxmlformats.org/officeDocument/2006/relationships" r:embed="rId3"/>
          <a:stretch>
            <a:fillRect/>
          </a:stretch>
        </a:blipFill>
        <a:effectLst>
          <a:glow rad="228600">
            <a:schemeClr val="accent6">
              <a:satMod val="175000"/>
              <a:alpha val="40000"/>
            </a:schemeClr>
          </a:glow>
        </a:effectLst>
      </dgm:spPr>
      <dgm:t>
        <a:bodyPr/>
        <a:lstStyle/>
        <a:p>
          <a:endParaRPr lang="es-ES"/>
        </a:p>
      </dgm:t>
    </dgm:pt>
    <dgm:pt modelId="{28B9CFD9-40A1-4CB0-86E9-4CEA3623A927}" type="pres">
      <dgm:prSet presAssocID="{0A08BA12-77A1-434A-9435-32746D019660}" presName="rect2" presStyleLbl="node1" presStyleIdx="2" presStyleCnt="5" custScaleX="138313" custScaleY="35650" custLinFactNeighborX="-12205" custLinFactNeighborY="40213">
        <dgm:presLayoutVars>
          <dgm:bulletEnabled val="1"/>
        </dgm:presLayoutVars>
      </dgm:prSet>
      <dgm:spPr/>
      <dgm:t>
        <a:bodyPr/>
        <a:lstStyle/>
        <a:p>
          <a:endParaRPr lang="es-ES"/>
        </a:p>
      </dgm:t>
    </dgm:pt>
    <dgm:pt modelId="{E84E05F1-F466-4FDE-9130-1DE49EAC525F}" type="pres">
      <dgm:prSet presAssocID="{28AF8ECE-9B75-4F46-96F6-2B4E861892A2}" presName="sibTrans" presStyleCnt="0"/>
      <dgm:spPr/>
    </dgm:pt>
    <dgm:pt modelId="{E970BBBA-9A5F-4757-9BF1-09B62552DF8D}" type="pres">
      <dgm:prSet presAssocID="{0D4FA696-EC0A-43E8-B600-34C98DCAF838}" presName="composite" presStyleCnt="0"/>
      <dgm:spPr/>
    </dgm:pt>
    <dgm:pt modelId="{7E536819-53FC-4C58-BFA8-438573170A09}" type="pres">
      <dgm:prSet presAssocID="{0D4FA696-EC0A-43E8-B600-34C98DCAF838}" presName="rect1" presStyleLbl="bgImgPlace1" presStyleIdx="3" presStyleCnt="5" custScaleX="126034" custScaleY="122717" custLinFactNeighborX="659" custLinFactNeighborY="50984"/>
      <dgm:spPr>
        <a:blipFill rotWithShape="1">
          <a:blip xmlns:r="http://schemas.openxmlformats.org/officeDocument/2006/relationships" r:embed="rId4"/>
          <a:stretch>
            <a:fillRect/>
          </a:stretch>
        </a:blipFill>
        <a:effectLst>
          <a:glow rad="228600">
            <a:schemeClr val="accent2">
              <a:satMod val="175000"/>
              <a:alpha val="40000"/>
            </a:schemeClr>
          </a:glow>
        </a:effectLst>
      </dgm:spPr>
      <dgm:t>
        <a:bodyPr/>
        <a:lstStyle/>
        <a:p>
          <a:endParaRPr lang="es-ES"/>
        </a:p>
      </dgm:t>
    </dgm:pt>
    <dgm:pt modelId="{D0419808-94AA-40A4-B38A-5E674300AC73}" type="pres">
      <dgm:prSet presAssocID="{0D4FA696-EC0A-43E8-B600-34C98DCAF838}" presName="rect2" presStyleLbl="node1" presStyleIdx="3" presStyleCnt="5" custScaleX="170556" custScaleY="35650" custLinFactNeighborX="1217" custLinFactNeighborY="79121">
        <dgm:presLayoutVars>
          <dgm:bulletEnabled val="1"/>
        </dgm:presLayoutVars>
      </dgm:prSet>
      <dgm:spPr/>
      <dgm:t>
        <a:bodyPr/>
        <a:lstStyle/>
        <a:p>
          <a:endParaRPr lang="es-ES"/>
        </a:p>
      </dgm:t>
    </dgm:pt>
    <dgm:pt modelId="{41B4B9D8-0BCD-4762-B562-225DCA6398A1}" type="pres">
      <dgm:prSet presAssocID="{FC0D3B09-80FA-4AC4-BEBA-301670A3B4B8}" presName="sibTrans" presStyleCnt="0"/>
      <dgm:spPr/>
    </dgm:pt>
    <dgm:pt modelId="{C5071A5B-93EB-4B51-94C2-8D2A76408BDF}" type="pres">
      <dgm:prSet presAssocID="{DA571F71-E96B-4A5D-9A13-154BA0CC556D}" presName="composite" presStyleCnt="0"/>
      <dgm:spPr/>
    </dgm:pt>
    <dgm:pt modelId="{63B1AF28-D693-4674-B6EB-6885B4A40765}" type="pres">
      <dgm:prSet presAssocID="{DA571F71-E96B-4A5D-9A13-154BA0CC556D}" presName="rect1" presStyleLbl="bgImgPlace1" presStyleIdx="4" presStyleCnt="5" custScaleX="126034" custScaleY="122717" custLinFactNeighborX="659" custLinFactNeighborY="50984"/>
      <dgm:spPr>
        <a:blipFill rotWithShape="1">
          <a:blip xmlns:r="http://schemas.openxmlformats.org/officeDocument/2006/relationships" r:embed="rId5"/>
          <a:stretch>
            <a:fillRect/>
          </a:stretch>
        </a:blipFill>
        <a:effectLst>
          <a:glow rad="228600">
            <a:schemeClr val="accent1">
              <a:satMod val="175000"/>
              <a:alpha val="40000"/>
            </a:schemeClr>
          </a:glow>
        </a:effectLst>
      </dgm:spPr>
      <dgm:t>
        <a:bodyPr/>
        <a:lstStyle/>
        <a:p>
          <a:endParaRPr lang="es-ES"/>
        </a:p>
      </dgm:t>
    </dgm:pt>
    <dgm:pt modelId="{D2477C22-AE7E-4D45-9471-13116EF1332F}" type="pres">
      <dgm:prSet presAssocID="{DA571F71-E96B-4A5D-9A13-154BA0CC556D}" presName="rect2" presStyleLbl="node1" presStyleIdx="4" presStyleCnt="5" custScaleX="138313" custScaleY="35650" custLinFactNeighborX="1217" custLinFactNeighborY="79121">
        <dgm:presLayoutVars>
          <dgm:bulletEnabled val="1"/>
        </dgm:presLayoutVars>
      </dgm:prSet>
      <dgm:spPr/>
      <dgm:t>
        <a:bodyPr/>
        <a:lstStyle/>
        <a:p>
          <a:endParaRPr lang="es-ES"/>
        </a:p>
      </dgm:t>
    </dgm:pt>
  </dgm:ptLst>
  <dgm:cxnLst>
    <dgm:cxn modelId="{F958CA42-F537-468A-B12A-C98823C5E092}" type="presOf" srcId="{FA2A0651-00C2-4D7D-B009-3CE31FAA900A}" destId="{342B2118-1969-4CD1-BD22-4C6CF26EF07E}" srcOrd="0" destOrd="0" presId="urn:microsoft.com/office/officeart/2008/layout/BendingPictureBlocks"/>
    <dgm:cxn modelId="{69F31505-7AC9-456D-8D56-BB55B1F08475}" srcId="{FA2A0651-00C2-4D7D-B009-3CE31FAA900A}" destId="{0A08BA12-77A1-434A-9435-32746D019660}" srcOrd="2" destOrd="0" parTransId="{6F23A206-9E58-4193-905A-ACC4556DC7C4}" sibTransId="{28AF8ECE-9B75-4F46-96F6-2B4E861892A2}"/>
    <dgm:cxn modelId="{CE0C2054-7517-4299-92B1-AB11A5520F35}" type="presOf" srcId="{0D4FA696-EC0A-43E8-B600-34C98DCAF838}" destId="{D0419808-94AA-40A4-B38A-5E674300AC73}" srcOrd="0" destOrd="0" presId="urn:microsoft.com/office/officeart/2008/layout/BendingPictureBlocks"/>
    <dgm:cxn modelId="{9235CFDF-72CD-4602-B1B3-04BE08E30303}" type="presOf" srcId="{E63EF546-CC65-488C-ABB2-ECC742C19B85}" destId="{7A35539D-E277-4EC6-9FCD-4AFF684DDA27}" srcOrd="0" destOrd="0" presId="urn:microsoft.com/office/officeart/2008/layout/BendingPictureBlocks"/>
    <dgm:cxn modelId="{DFE937A8-6BC2-450C-95F6-B5DDB8770E11}" type="presOf" srcId="{1558D123-1682-4A94-933B-822635678F75}" destId="{E36D241E-98E7-4F1A-B574-21CD11C7B4E0}" srcOrd="0" destOrd="0" presId="urn:microsoft.com/office/officeart/2008/layout/BendingPictureBlocks"/>
    <dgm:cxn modelId="{6F2AAB0C-F691-4B93-92C4-5B89D75CF958}" srcId="{FA2A0651-00C2-4D7D-B009-3CE31FAA900A}" destId="{0D4FA696-EC0A-43E8-B600-34C98DCAF838}" srcOrd="3" destOrd="0" parTransId="{CBAEEACE-277B-4B2D-AD8F-1A81F335BA5A}" sibTransId="{FC0D3B09-80FA-4AC4-BEBA-301670A3B4B8}"/>
    <dgm:cxn modelId="{AF85C5D4-29CD-4ED3-BCF8-B9BFF0193071}" srcId="{FA2A0651-00C2-4D7D-B009-3CE31FAA900A}" destId="{DA571F71-E96B-4A5D-9A13-154BA0CC556D}" srcOrd="4" destOrd="0" parTransId="{CCF659EE-005C-4DE1-B90A-738CBE2ADA52}" sibTransId="{3CDA4C9E-E603-44F8-A2AF-540DF2C0CAF4}"/>
    <dgm:cxn modelId="{3999D2A1-0F48-4D5E-B3CE-C322467DACCD}" type="presOf" srcId="{DA571F71-E96B-4A5D-9A13-154BA0CC556D}" destId="{D2477C22-AE7E-4D45-9471-13116EF1332F}" srcOrd="0" destOrd="0" presId="urn:microsoft.com/office/officeart/2008/layout/BendingPictureBlocks"/>
    <dgm:cxn modelId="{7FE7BD1E-C295-47EE-BBB4-317C6922EBB7}" type="presOf" srcId="{0A08BA12-77A1-434A-9435-32746D019660}" destId="{28B9CFD9-40A1-4CB0-86E9-4CEA3623A927}" srcOrd="0" destOrd="0" presId="urn:microsoft.com/office/officeart/2008/layout/BendingPictureBlocks"/>
    <dgm:cxn modelId="{FD48B575-F790-4D55-B235-59B84DA40084}" srcId="{FA2A0651-00C2-4D7D-B009-3CE31FAA900A}" destId="{1558D123-1682-4A94-933B-822635678F75}" srcOrd="1" destOrd="0" parTransId="{980BCBDD-48BC-41C8-95F9-1AB0BE0F4D0F}" sibTransId="{45238445-DBBA-4E08-8F75-40E54159452E}"/>
    <dgm:cxn modelId="{9554BBC4-D816-4671-B355-FF732F1749E6}" srcId="{FA2A0651-00C2-4D7D-B009-3CE31FAA900A}" destId="{E63EF546-CC65-488C-ABB2-ECC742C19B85}" srcOrd="0" destOrd="0" parTransId="{17EF26E9-BB1B-4995-841C-CA2F31A29B80}" sibTransId="{020178EE-0392-4605-A085-87032C426417}"/>
    <dgm:cxn modelId="{D5B27346-678B-489D-9E03-5C6B24304401}" type="presParOf" srcId="{342B2118-1969-4CD1-BD22-4C6CF26EF07E}" destId="{F08790E0-4B98-4810-8EBD-8175423BE2E7}" srcOrd="0" destOrd="0" presId="urn:microsoft.com/office/officeart/2008/layout/BendingPictureBlocks"/>
    <dgm:cxn modelId="{7F055D88-B6FB-4686-ADCF-ADE5B14DC4B1}" type="presParOf" srcId="{F08790E0-4B98-4810-8EBD-8175423BE2E7}" destId="{1942F69F-C317-4D21-9AEB-14DB62D88092}" srcOrd="0" destOrd="0" presId="urn:microsoft.com/office/officeart/2008/layout/BendingPictureBlocks"/>
    <dgm:cxn modelId="{9BE900E1-22D6-49E6-AD47-6B227DEF37F6}" type="presParOf" srcId="{F08790E0-4B98-4810-8EBD-8175423BE2E7}" destId="{7A35539D-E277-4EC6-9FCD-4AFF684DDA27}" srcOrd="1" destOrd="0" presId="urn:microsoft.com/office/officeart/2008/layout/BendingPictureBlocks"/>
    <dgm:cxn modelId="{380F591C-06C6-48BF-8578-6470C89BF16C}" type="presParOf" srcId="{342B2118-1969-4CD1-BD22-4C6CF26EF07E}" destId="{004AA91E-1650-4B48-B53E-EFA10C75B824}" srcOrd="1" destOrd="0" presId="urn:microsoft.com/office/officeart/2008/layout/BendingPictureBlocks"/>
    <dgm:cxn modelId="{1E5E6A67-F8FC-4EBB-A7A6-4091B0E24940}" type="presParOf" srcId="{342B2118-1969-4CD1-BD22-4C6CF26EF07E}" destId="{CFA7BDAB-7446-4044-8E5E-3B847BD64BBC}" srcOrd="2" destOrd="0" presId="urn:microsoft.com/office/officeart/2008/layout/BendingPictureBlocks"/>
    <dgm:cxn modelId="{036DD85E-92A0-45EC-AB30-2161EDC45FED}" type="presParOf" srcId="{CFA7BDAB-7446-4044-8E5E-3B847BD64BBC}" destId="{505A2ACC-EFE2-4038-BC31-568C1242F8E3}" srcOrd="0" destOrd="0" presId="urn:microsoft.com/office/officeart/2008/layout/BendingPictureBlocks"/>
    <dgm:cxn modelId="{4490210B-D68A-4461-B6C8-BBBC543546B2}" type="presParOf" srcId="{CFA7BDAB-7446-4044-8E5E-3B847BD64BBC}" destId="{E36D241E-98E7-4F1A-B574-21CD11C7B4E0}" srcOrd="1" destOrd="0" presId="urn:microsoft.com/office/officeart/2008/layout/BendingPictureBlocks"/>
    <dgm:cxn modelId="{1CDE0156-D5B0-4960-9E3C-1FB74CC4D467}" type="presParOf" srcId="{342B2118-1969-4CD1-BD22-4C6CF26EF07E}" destId="{726CB29F-8A65-4B1D-8471-DC990C571CB9}" srcOrd="3" destOrd="0" presId="urn:microsoft.com/office/officeart/2008/layout/BendingPictureBlocks"/>
    <dgm:cxn modelId="{721D31DA-9AFD-4455-9D05-3815236EA6E8}" type="presParOf" srcId="{342B2118-1969-4CD1-BD22-4C6CF26EF07E}" destId="{708D7ED6-2BE7-4D95-A571-05B43B599166}" srcOrd="4" destOrd="0" presId="urn:microsoft.com/office/officeart/2008/layout/BendingPictureBlocks"/>
    <dgm:cxn modelId="{9CF553E7-294F-4498-A9AF-A551231F0255}" type="presParOf" srcId="{708D7ED6-2BE7-4D95-A571-05B43B599166}" destId="{C123930C-134B-4DB2-83A9-FB8881638F8C}" srcOrd="0" destOrd="0" presId="urn:microsoft.com/office/officeart/2008/layout/BendingPictureBlocks"/>
    <dgm:cxn modelId="{E34939A2-85A7-44B8-8D6C-E3C25877965D}" type="presParOf" srcId="{708D7ED6-2BE7-4D95-A571-05B43B599166}" destId="{28B9CFD9-40A1-4CB0-86E9-4CEA3623A927}" srcOrd="1" destOrd="0" presId="urn:microsoft.com/office/officeart/2008/layout/BendingPictureBlocks"/>
    <dgm:cxn modelId="{CC701DD3-4D13-4811-B244-51EAA51DC9F9}" type="presParOf" srcId="{342B2118-1969-4CD1-BD22-4C6CF26EF07E}" destId="{E84E05F1-F466-4FDE-9130-1DE49EAC525F}" srcOrd="5" destOrd="0" presId="urn:microsoft.com/office/officeart/2008/layout/BendingPictureBlocks"/>
    <dgm:cxn modelId="{D345744E-E946-4B1C-B3CF-16689991CC48}" type="presParOf" srcId="{342B2118-1969-4CD1-BD22-4C6CF26EF07E}" destId="{E970BBBA-9A5F-4757-9BF1-09B62552DF8D}" srcOrd="6" destOrd="0" presId="urn:microsoft.com/office/officeart/2008/layout/BendingPictureBlocks"/>
    <dgm:cxn modelId="{F39817F0-9C92-4F6A-977A-81590C0AA7C2}" type="presParOf" srcId="{E970BBBA-9A5F-4757-9BF1-09B62552DF8D}" destId="{7E536819-53FC-4C58-BFA8-438573170A09}" srcOrd="0" destOrd="0" presId="urn:microsoft.com/office/officeart/2008/layout/BendingPictureBlocks"/>
    <dgm:cxn modelId="{8B289CC7-EACB-4AAC-B0E6-98A22EB60545}" type="presParOf" srcId="{E970BBBA-9A5F-4757-9BF1-09B62552DF8D}" destId="{D0419808-94AA-40A4-B38A-5E674300AC73}" srcOrd="1" destOrd="0" presId="urn:microsoft.com/office/officeart/2008/layout/BendingPictureBlocks"/>
    <dgm:cxn modelId="{5D93BAF4-EDB7-4267-B545-E32C59325129}" type="presParOf" srcId="{342B2118-1969-4CD1-BD22-4C6CF26EF07E}" destId="{41B4B9D8-0BCD-4762-B562-225DCA6398A1}" srcOrd="7" destOrd="0" presId="urn:microsoft.com/office/officeart/2008/layout/BendingPictureBlocks"/>
    <dgm:cxn modelId="{27FB84D9-C207-49DD-88F7-D67EDB89FF46}" type="presParOf" srcId="{342B2118-1969-4CD1-BD22-4C6CF26EF07E}" destId="{C5071A5B-93EB-4B51-94C2-8D2A76408BDF}" srcOrd="8" destOrd="0" presId="urn:microsoft.com/office/officeart/2008/layout/BendingPictureBlocks"/>
    <dgm:cxn modelId="{FE66956D-2587-4472-85FB-520DE5345B46}" type="presParOf" srcId="{C5071A5B-93EB-4B51-94C2-8D2A76408BDF}" destId="{63B1AF28-D693-4674-B6EB-6885B4A40765}" srcOrd="0" destOrd="0" presId="urn:microsoft.com/office/officeart/2008/layout/BendingPictureBlocks"/>
    <dgm:cxn modelId="{7394D554-D155-4185-887A-9C096560B6D3}" type="presParOf" srcId="{C5071A5B-93EB-4B51-94C2-8D2A76408BDF}" destId="{D2477C22-AE7E-4D45-9471-13116EF1332F}" srcOrd="1" destOrd="0" presId="urn:microsoft.com/office/officeart/2008/layout/Bending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AD3F2EB-F960-49E1-BFFE-D176BD5BE0D0}" type="doc">
      <dgm:prSet loTypeId="urn:microsoft.com/office/officeart/2005/8/layout/radial2" loCatId="relationship" qsTypeId="urn:microsoft.com/office/officeart/2005/8/quickstyle/simple3" qsCatId="simple" csTypeId="urn:microsoft.com/office/officeart/2005/8/colors/colorful1" csCatId="colorful" phldr="1"/>
      <dgm:spPr/>
      <dgm:t>
        <a:bodyPr/>
        <a:lstStyle/>
        <a:p>
          <a:endParaRPr lang="es-ES"/>
        </a:p>
      </dgm:t>
    </dgm:pt>
    <dgm:pt modelId="{5B35BB63-1DDC-4A72-8BE8-E65FC021D4E2}">
      <dgm:prSet custT="1"/>
      <dgm:spPr/>
      <dgm:t>
        <a:bodyPr/>
        <a:lstStyle/>
        <a:p>
          <a:pPr rtl="0"/>
          <a:r>
            <a:rPr lang="es-ES" sz="2000" dirty="0" smtClean="0"/>
            <a:t>SALUD</a:t>
          </a:r>
          <a:endParaRPr lang="es-ES" sz="2000" dirty="0"/>
        </a:p>
      </dgm:t>
    </dgm:pt>
    <dgm:pt modelId="{0E41E25B-41F5-4F0B-9955-CF35DCCA524E}" type="parTrans" cxnId="{A0D9FEB3-4CB8-4AC7-8CE7-2322F73E8F8F}">
      <dgm:prSet/>
      <dgm:spPr>
        <a:ln>
          <a:solidFill>
            <a:schemeClr val="bg1"/>
          </a:solidFill>
        </a:ln>
      </dgm:spPr>
      <dgm:t>
        <a:bodyPr/>
        <a:lstStyle/>
        <a:p>
          <a:endParaRPr lang="es-ES" sz="4000">
            <a:solidFill>
              <a:schemeClr val="tx1"/>
            </a:solidFill>
          </a:endParaRPr>
        </a:p>
      </dgm:t>
    </dgm:pt>
    <dgm:pt modelId="{9447DBEC-F15A-4F23-9C60-292E9D66D4A2}" type="sibTrans" cxnId="{A0D9FEB3-4CB8-4AC7-8CE7-2322F73E8F8F}">
      <dgm:prSet/>
      <dgm:spPr/>
      <dgm:t>
        <a:bodyPr/>
        <a:lstStyle/>
        <a:p>
          <a:endParaRPr lang="es-ES" sz="4000">
            <a:solidFill>
              <a:schemeClr val="tx1"/>
            </a:solidFill>
          </a:endParaRPr>
        </a:p>
      </dgm:t>
    </dgm:pt>
    <dgm:pt modelId="{D2D3CDCF-A1D5-4005-AFB8-5E78BB660717}">
      <dgm:prSet custT="1"/>
      <dgm:spPr/>
      <dgm:t>
        <a:bodyPr/>
        <a:lstStyle/>
        <a:p>
          <a:pPr rtl="0"/>
          <a:r>
            <a:rPr lang="es-ES" sz="2000" dirty="0" smtClean="0"/>
            <a:t>EDUCACIÓN</a:t>
          </a:r>
          <a:endParaRPr lang="es-ES" sz="2000" dirty="0"/>
        </a:p>
      </dgm:t>
    </dgm:pt>
    <dgm:pt modelId="{BB747982-C00E-4671-8859-918BE01AB3BA}" type="parTrans" cxnId="{0391A3AC-C56A-4CA9-BE78-E064E755E399}">
      <dgm:prSet/>
      <dgm:spPr>
        <a:ln>
          <a:solidFill>
            <a:schemeClr val="bg1"/>
          </a:solidFill>
        </a:ln>
      </dgm:spPr>
      <dgm:t>
        <a:bodyPr/>
        <a:lstStyle/>
        <a:p>
          <a:endParaRPr lang="es-ES" sz="4000">
            <a:solidFill>
              <a:schemeClr val="tx1"/>
            </a:solidFill>
          </a:endParaRPr>
        </a:p>
      </dgm:t>
    </dgm:pt>
    <dgm:pt modelId="{B3707AC4-4E3D-4008-AC5D-AEBA343B27F3}" type="sibTrans" cxnId="{0391A3AC-C56A-4CA9-BE78-E064E755E399}">
      <dgm:prSet/>
      <dgm:spPr/>
      <dgm:t>
        <a:bodyPr/>
        <a:lstStyle/>
        <a:p>
          <a:endParaRPr lang="es-ES" sz="4000">
            <a:solidFill>
              <a:schemeClr val="tx1"/>
            </a:solidFill>
          </a:endParaRPr>
        </a:p>
      </dgm:t>
    </dgm:pt>
    <dgm:pt modelId="{E9958091-CF10-459A-8EA4-BCA44E3F09E3}">
      <dgm:prSet custT="1"/>
      <dgm:spPr/>
      <dgm:t>
        <a:bodyPr/>
        <a:lstStyle/>
        <a:p>
          <a:pPr rtl="0"/>
          <a:r>
            <a:rPr lang="es-ES" sz="2000" dirty="0" smtClean="0"/>
            <a:t>TRANSPORTE </a:t>
          </a:r>
          <a:endParaRPr lang="es-ES" sz="2000" dirty="0"/>
        </a:p>
      </dgm:t>
    </dgm:pt>
    <dgm:pt modelId="{8F2FFE7E-383D-418D-A440-1B419CF1BF72}" type="parTrans" cxnId="{B5A92E0C-8E77-4304-8CDF-C84A52D5D649}">
      <dgm:prSet/>
      <dgm:spPr/>
      <dgm:t>
        <a:bodyPr/>
        <a:lstStyle/>
        <a:p>
          <a:endParaRPr lang="es-ES" sz="4000">
            <a:solidFill>
              <a:schemeClr val="tx1"/>
            </a:solidFill>
          </a:endParaRPr>
        </a:p>
      </dgm:t>
    </dgm:pt>
    <dgm:pt modelId="{BF73E6DC-5E0B-4707-8C93-A27613F6D12B}" type="sibTrans" cxnId="{B5A92E0C-8E77-4304-8CDF-C84A52D5D649}">
      <dgm:prSet/>
      <dgm:spPr/>
      <dgm:t>
        <a:bodyPr/>
        <a:lstStyle/>
        <a:p>
          <a:endParaRPr lang="es-ES" sz="4000">
            <a:solidFill>
              <a:schemeClr val="tx1"/>
            </a:solidFill>
          </a:endParaRPr>
        </a:p>
      </dgm:t>
    </dgm:pt>
    <dgm:pt modelId="{4AD5CFD9-A416-4DA9-941C-E906F5A41BD0}">
      <dgm:prSet custT="1"/>
      <dgm:spPr/>
      <dgm:t>
        <a:bodyPr/>
        <a:lstStyle/>
        <a:p>
          <a:pPr rtl="0"/>
          <a:r>
            <a:rPr lang="es-ES" sz="2000" dirty="0" smtClean="0"/>
            <a:t>SERVICIOS BÁSICOS</a:t>
          </a:r>
          <a:endParaRPr lang="es-ES" sz="2000" dirty="0"/>
        </a:p>
      </dgm:t>
    </dgm:pt>
    <dgm:pt modelId="{F0B80737-4B0F-44F3-9C5B-059102B77A7B}" type="parTrans" cxnId="{0273668C-1B07-4CF9-8BB1-3DEC65FDA1F2}">
      <dgm:prSet/>
      <dgm:spPr>
        <a:ln>
          <a:solidFill>
            <a:schemeClr val="bg1"/>
          </a:solidFill>
        </a:ln>
      </dgm:spPr>
      <dgm:t>
        <a:bodyPr/>
        <a:lstStyle/>
        <a:p>
          <a:endParaRPr lang="es-ES"/>
        </a:p>
      </dgm:t>
    </dgm:pt>
    <dgm:pt modelId="{41750AD1-3BC8-4491-AA5A-7F19BCEF76B2}" type="sibTrans" cxnId="{0273668C-1B07-4CF9-8BB1-3DEC65FDA1F2}">
      <dgm:prSet/>
      <dgm:spPr/>
      <dgm:t>
        <a:bodyPr/>
        <a:lstStyle/>
        <a:p>
          <a:endParaRPr lang="es-ES"/>
        </a:p>
      </dgm:t>
    </dgm:pt>
    <dgm:pt modelId="{CF31174F-CC98-4428-A956-769548AEA50A}" type="pres">
      <dgm:prSet presAssocID="{0AD3F2EB-F960-49E1-BFFE-D176BD5BE0D0}" presName="composite" presStyleCnt="0">
        <dgm:presLayoutVars>
          <dgm:chMax val="5"/>
          <dgm:dir/>
          <dgm:animLvl val="ctr"/>
          <dgm:resizeHandles val="exact"/>
        </dgm:presLayoutVars>
      </dgm:prSet>
      <dgm:spPr/>
      <dgm:t>
        <a:bodyPr/>
        <a:lstStyle/>
        <a:p>
          <a:endParaRPr lang="es-ES"/>
        </a:p>
      </dgm:t>
    </dgm:pt>
    <dgm:pt modelId="{5FFE3D01-BFD4-45B5-898A-391E7E6155DE}" type="pres">
      <dgm:prSet presAssocID="{0AD3F2EB-F960-49E1-BFFE-D176BD5BE0D0}" presName="cycle" presStyleCnt="0"/>
      <dgm:spPr/>
      <dgm:t>
        <a:bodyPr/>
        <a:lstStyle/>
        <a:p>
          <a:endParaRPr lang="es-ES"/>
        </a:p>
      </dgm:t>
    </dgm:pt>
    <dgm:pt modelId="{0B107E6C-5CC6-48FB-B708-68D78E543C6A}" type="pres">
      <dgm:prSet presAssocID="{0AD3F2EB-F960-49E1-BFFE-D176BD5BE0D0}" presName="centerShape" presStyleCnt="0"/>
      <dgm:spPr/>
      <dgm:t>
        <a:bodyPr/>
        <a:lstStyle/>
        <a:p>
          <a:endParaRPr lang="es-ES"/>
        </a:p>
      </dgm:t>
    </dgm:pt>
    <dgm:pt modelId="{D80358F2-4B7E-44A4-AAD8-68E2AF670965}" type="pres">
      <dgm:prSet presAssocID="{0AD3F2EB-F960-49E1-BFFE-D176BD5BE0D0}" presName="connSite" presStyleLbl="node1" presStyleIdx="0" presStyleCnt="5"/>
      <dgm:spPr/>
      <dgm:t>
        <a:bodyPr/>
        <a:lstStyle/>
        <a:p>
          <a:endParaRPr lang="es-ES"/>
        </a:p>
      </dgm:t>
    </dgm:pt>
    <dgm:pt modelId="{07FF35FE-099B-49C7-90F8-FE725E6D17CB}" type="pres">
      <dgm:prSet presAssocID="{0AD3F2EB-F960-49E1-BFFE-D176BD5BE0D0}" presName="visible" presStyleLbl="node1" presStyleIdx="0" presStyleCnt="5" custScaleX="160365" custScaleY="134763" custLinFactNeighborX="-82959" custLinFactNeighborY="-5028"/>
      <dgm:spPr>
        <a:prstGeom prst="arc">
          <a:avLst/>
        </a:prstGeom>
      </dgm:spPr>
      <dgm:t>
        <a:bodyPr/>
        <a:lstStyle/>
        <a:p>
          <a:endParaRPr lang="es-ES"/>
        </a:p>
      </dgm:t>
    </dgm:pt>
    <dgm:pt modelId="{2A7A9574-8FF6-48EB-89B5-871937364F0F}" type="pres">
      <dgm:prSet presAssocID="{0E41E25B-41F5-4F0B-9955-CF35DCCA524E}" presName="Name25" presStyleLbl="parChTrans1D1" presStyleIdx="0" presStyleCnt="4"/>
      <dgm:spPr/>
      <dgm:t>
        <a:bodyPr/>
        <a:lstStyle/>
        <a:p>
          <a:endParaRPr lang="es-ES"/>
        </a:p>
      </dgm:t>
    </dgm:pt>
    <dgm:pt modelId="{F45EB323-57EF-49BB-9DBC-209648EB4DE0}" type="pres">
      <dgm:prSet presAssocID="{5B35BB63-1DDC-4A72-8BE8-E65FC021D4E2}" presName="node" presStyleCnt="0"/>
      <dgm:spPr/>
      <dgm:t>
        <a:bodyPr/>
        <a:lstStyle/>
        <a:p>
          <a:endParaRPr lang="es-ES"/>
        </a:p>
      </dgm:t>
    </dgm:pt>
    <dgm:pt modelId="{02D843F6-80D2-4CBC-B898-6ADE78C38E8B}" type="pres">
      <dgm:prSet presAssocID="{5B35BB63-1DDC-4A72-8BE8-E65FC021D4E2}" presName="parentNode" presStyleLbl="node1" presStyleIdx="1" presStyleCnt="5" custScaleX="252495" custScaleY="83092" custLinFactNeighborX="71004" custLinFactNeighborY="10092">
        <dgm:presLayoutVars>
          <dgm:chMax val="1"/>
          <dgm:bulletEnabled val="1"/>
        </dgm:presLayoutVars>
      </dgm:prSet>
      <dgm:spPr/>
      <dgm:t>
        <a:bodyPr/>
        <a:lstStyle/>
        <a:p>
          <a:endParaRPr lang="es-ES"/>
        </a:p>
      </dgm:t>
    </dgm:pt>
    <dgm:pt modelId="{9606C77F-2419-4274-8AEF-7FAF83123E45}" type="pres">
      <dgm:prSet presAssocID="{5B35BB63-1DDC-4A72-8BE8-E65FC021D4E2}" presName="childNode" presStyleLbl="revTx" presStyleIdx="0" presStyleCnt="0">
        <dgm:presLayoutVars>
          <dgm:bulletEnabled val="1"/>
        </dgm:presLayoutVars>
      </dgm:prSet>
      <dgm:spPr/>
      <dgm:t>
        <a:bodyPr/>
        <a:lstStyle/>
        <a:p>
          <a:endParaRPr lang="es-ES"/>
        </a:p>
      </dgm:t>
    </dgm:pt>
    <dgm:pt modelId="{593AFCAB-F9A0-4098-97DA-E32405EAAF00}" type="pres">
      <dgm:prSet presAssocID="{BB747982-C00E-4671-8859-918BE01AB3BA}" presName="Name25" presStyleLbl="parChTrans1D1" presStyleIdx="1" presStyleCnt="4"/>
      <dgm:spPr/>
      <dgm:t>
        <a:bodyPr/>
        <a:lstStyle/>
        <a:p>
          <a:endParaRPr lang="es-ES"/>
        </a:p>
      </dgm:t>
    </dgm:pt>
    <dgm:pt modelId="{7E3F981C-7013-4F03-B5EE-298CA9753C07}" type="pres">
      <dgm:prSet presAssocID="{D2D3CDCF-A1D5-4005-AFB8-5E78BB660717}" presName="node" presStyleCnt="0"/>
      <dgm:spPr/>
      <dgm:t>
        <a:bodyPr/>
        <a:lstStyle/>
        <a:p>
          <a:endParaRPr lang="es-ES"/>
        </a:p>
      </dgm:t>
    </dgm:pt>
    <dgm:pt modelId="{30F40ACD-7109-42E9-A87F-F24518A5E5B2}" type="pres">
      <dgm:prSet presAssocID="{D2D3CDCF-A1D5-4005-AFB8-5E78BB660717}" presName="parentNode" presStyleLbl="node1" presStyleIdx="2" presStyleCnt="5" custScaleX="205363" custScaleY="83092" custLinFactNeighborX="618" custLinFactNeighborY="8267">
        <dgm:presLayoutVars>
          <dgm:chMax val="1"/>
          <dgm:bulletEnabled val="1"/>
        </dgm:presLayoutVars>
      </dgm:prSet>
      <dgm:spPr/>
      <dgm:t>
        <a:bodyPr/>
        <a:lstStyle/>
        <a:p>
          <a:endParaRPr lang="es-ES"/>
        </a:p>
      </dgm:t>
    </dgm:pt>
    <dgm:pt modelId="{88E67553-9E15-42B6-A02A-3E5F97B9793D}" type="pres">
      <dgm:prSet presAssocID="{D2D3CDCF-A1D5-4005-AFB8-5E78BB660717}" presName="childNode" presStyleLbl="revTx" presStyleIdx="0" presStyleCnt="0">
        <dgm:presLayoutVars>
          <dgm:bulletEnabled val="1"/>
        </dgm:presLayoutVars>
      </dgm:prSet>
      <dgm:spPr/>
      <dgm:t>
        <a:bodyPr/>
        <a:lstStyle/>
        <a:p>
          <a:endParaRPr lang="es-ES"/>
        </a:p>
      </dgm:t>
    </dgm:pt>
    <dgm:pt modelId="{8AD3AB5F-EB09-46B0-B714-D6EDC33DD5D5}" type="pres">
      <dgm:prSet presAssocID="{8F2FFE7E-383D-418D-A440-1B419CF1BF72}" presName="Name25" presStyleLbl="parChTrans1D1" presStyleIdx="2" presStyleCnt="4"/>
      <dgm:spPr/>
      <dgm:t>
        <a:bodyPr/>
        <a:lstStyle/>
        <a:p>
          <a:endParaRPr lang="es-ES"/>
        </a:p>
      </dgm:t>
    </dgm:pt>
    <dgm:pt modelId="{B378545E-D9E4-4F8C-ABCF-99C0B6D1DE26}" type="pres">
      <dgm:prSet presAssocID="{E9958091-CF10-459A-8EA4-BCA44E3F09E3}" presName="node" presStyleCnt="0"/>
      <dgm:spPr/>
      <dgm:t>
        <a:bodyPr/>
        <a:lstStyle/>
        <a:p>
          <a:endParaRPr lang="es-ES"/>
        </a:p>
      </dgm:t>
    </dgm:pt>
    <dgm:pt modelId="{1EDD3B39-6869-4B00-A50B-B8C29ED316BA}" type="pres">
      <dgm:prSet presAssocID="{E9958091-CF10-459A-8EA4-BCA44E3F09E3}" presName="parentNode" presStyleLbl="node1" presStyleIdx="3" presStyleCnt="5" custScaleX="223975" custScaleY="83092" custLinFactNeighborX="-4151" custLinFactNeighborY="-16469">
        <dgm:presLayoutVars>
          <dgm:chMax val="1"/>
          <dgm:bulletEnabled val="1"/>
        </dgm:presLayoutVars>
      </dgm:prSet>
      <dgm:spPr/>
      <dgm:t>
        <a:bodyPr/>
        <a:lstStyle/>
        <a:p>
          <a:endParaRPr lang="es-ES"/>
        </a:p>
      </dgm:t>
    </dgm:pt>
    <dgm:pt modelId="{CE5F114A-B59F-4430-8F2A-EF78F1B107CE}" type="pres">
      <dgm:prSet presAssocID="{E9958091-CF10-459A-8EA4-BCA44E3F09E3}" presName="childNode" presStyleLbl="revTx" presStyleIdx="0" presStyleCnt="0">
        <dgm:presLayoutVars>
          <dgm:bulletEnabled val="1"/>
        </dgm:presLayoutVars>
      </dgm:prSet>
      <dgm:spPr/>
      <dgm:t>
        <a:bodyPr/>
        <a:lstStyle/>
        <a:p>
          <a:endParaRPr lang="es-ES"/>
        </a:p>
      </dgm:t>
    </dgm:pt>
    <dgm:pt modelId="{2A4A730A-C7DA-4D29-900A-607E283FCEEB}" type="pres">
      <dgm:prSet presAssocID="{F0B80737-4B0F-44F3-9C5B-059102B77A7B}" presName="Name25" presStyleLbl="parChTrans1D1" presStyleIdx="3" presStyleCnt="4"/>
      <dgm:spPr/>
      <dgm:t>
        <a:bodyPr/>
        <a:lstStyle/>
        <a:p>
          <a:endParaRPr lang="es-ES"/>
        </a:p>
      </dgm:t>
    </dgm:pt>
    <dgm:pt modelId="{B2340022-16A2-4EE4-B40E-DDBF8EFC3BA7}" type="pres">
      <dgm:prSet presAssocID="{4AD5CFD9-A416-4DA9-941C-E906F5A41BD0}" presName="node" presStyleCnt="0"/>
      <dgm:spPr/>
      <dgm:t>
        <a:bodyPr/>
        <a:lstStyle/>
        <a:p>
          <a:endParaRPr lang="es-ES"/>
        </a:p>
      </dgm:t>
    </dgm:pt>
    <dgm:pt modelId="{279B7FB7-A33C-4A82-AE7A-DD8624EA44F6}" type="pres">
      <dgm:prSet presAssocID="{4AD5CFD9-A416-4DA9-941C-E906F5A41BD0}" presName="parentNode" presStyleLbl="node1" presStyleIdx="4" presStyleCnt="5" custScaleX="218901" custScaleY="87285" custLinFactNeighborX="69132" custLinFactNeighborY="-6819">
        <dgm:presLayoutVars>
          <dgm:chMax val="1"/>
          <dgm:bulletEnabled val="1"/>
        </dgm:presLayoutVars>
      </dgm:prSet>
      <dgm:spPr/>
      <dgm:t>
        <a:bodyPr/>
        <a:lstStyle/>
        <a:p>
          <a:endParaRPr lang="es-ES"/>
        </a:p>
      </dgm:t>
    </dgm:pt>
    <dgm:pt modelId="{1BDAA634-0012-4C1B-A0DC-3D5CEC0B98D6}" type="pres">
      <dgm:prSet presAssocID="{4AD5CFD9-A416-4DA9-941C-E906F5A41BD0}" presName="childNode" presStyleLbl="revTx" presStyleIdx="0" presStyleCnt="0">
        <dgm:presLayoutVars>
          <dgm:bulletEnabled val="1"/>
        </dgm:presLayoutVars>
      </dgm:prSet>
      <dgm:spPr/>
      <dgm:t>
        <a:bodyPr/>
        <a:lstStyle/>
        <a:p>
          <a:endParaRPr lang="es-ES"/>
        </a:p>
      </dgm:t>
    </dgm:pt>
  </dgm:ptLst>
  <dgm:cxnLst>
    <dgm:cxn modelId="{5C8267FF-3A7E-47EB-BDFB-44B3E7B43870}" type="presOf" srcId="{E9958091-CF10-459A-8EA4-BCA44E3F09E3}" destId="{1EDD3B39-6869-4B00-A50B-B8C29ED316BA}" srcOrd="0" destOrd="0" presId="urn:microsoft.com/office/officeart/2005/8/layout/radial2"/>
    <dgm:cxn modelId="{B5A92E0C-8E77-4304-8CDF-C84A52D5D649}" srcId="{0AD3F2EB-F960-49E1-BFFE-D176BD5BE0D0}" destId="{E9958091-CF10-459A-8EA4-BCA44E3F09E3}" srcOrd="2" destOrd="0" parTransId="{8F2FFE7E-383D-418D-A440-1B419CF1BF72}" sibTransId="{BF73E6DC-5E0B-4707-8C93-A27613F6D12B}"/>
    <dgm:cxn modelId="{05E22146-CE20-4475-9B29-F8327E3108D8}" type="presOf" srcId="{F0B80737-4B0F-44F3-9C5B-059102B77A7B}" destId="{2A4A730A-C7DA-4D29-900A-607E283FCEEB}" srcOrd="0" destOrd="0" presId="urn:microsoft.com/office/officeart/2005/8/layout/radial2"/>
    <dgm:cxn modelId="{C690D9F7-5AE2-419B-BE87-2A04A2AD6974}" type="presOf" srcId="{8F2FFE7E-383D-418D-A440-1B419CF1BF72}" destId="{8AD3AB5F-EB09-46B0-B714-D6EDC33DD5D5}" srcOrd="0" destOrd="0" presId="urn:microsoft.com/office/officeart/2005/8/layout/radial2"/>
    <dgm:cxn modelId="{0391A3AC-C56A-4CA9-BE78-E064E755E399}" srcId="{0AD3F2EB-F960-49E1-BFFE-D176BD5BE0D0}" destId="{D2D3CDCF-A1D5-4005-AFB8-5E78BB660717}" srcOrd="1" destOrd="0" parTransId="{BB747982-C00E-4671-8859-918BE01AB3BA}" sibTransId="{B3707AC4-4E3D-4008-AC5D-AEBA343B27F3}"/>
    <dgm:cxn modelId="{CAB2EB12-7D4C-4BE3-8D53-25AA1AAD222A}" type="presOf" srcId="{D2D3CDCF-A1D5-4005-AFB8-5E78BB660717}" destId="{30F40ACD-7109-42E9-A87F-F24518A5E5B2}" srcOrd="0" destOrd="0" presId="urn:microsoft.com/office/officeart/2005/8/layout/radial2"/>
    <dgm:cxn modelId="{C9EE2F55-ED76-4A01-9549-3C0D54EA18EB}" type="presOf" srcId="{BB747982-C00E-4671-8859-918BE01AB3BA}" destId="{593AFCAB-F9A0-4098-97DA-E32405EAAF00}" srcOrd="0" destOrd="0" presId="urn:microsoft.com/office/officeart/2005/8/layout/radial2"/>
    <dgm:cxn modelId="{CC9725E3-02AB-4569-9978-7152D3F1FFC9}" type="presOf" srcId="{5B35BB63-1DDC-4A72-8BE8-E65FC021D4E2}" destId="{02D843F6-80D2-4CBC-B898-6ADE78C38E8B}" srcOrd="0" destOrd="0" presId="urn:microsoft.com/office/officeart/2005/8/layout/radial2"/>
    <dgm:cxn modelId="{CDAA0564-3919-429E-89CA-B32057A90E9E}" type="presOf" srcId="{0AD3F2EB-F960-49E1-BFFE-D176BD5BE0D0}" destId="{CF31174F-CC98-4428-A956-769548AEA50A}" srcOrd="0" destOrd="0" presId="urn:microsoft.com/office/officeart/2005/8/layout/radial2"/>
    <dgm:cxn modelId="{A0D9FEB3-4CB8-4AC7-8CE7-2322F73E8F8F}" srcId="{0AD3F2EB-F960-49E1-BFFE-D176BD5BE0D0}" destId="{5B35BB63-1DDC-4A72-8BE8-E65FC021D4E2}" srcOrd="0" destOrd="0" parTransId="{0E41E25B-41F5-4F0B-9955-CF35DCCA524E}" sibTransId="{9447DBEC-F15A-4F23-9C60-292E9D66D4A2}"/>
    <dgm:cxn modelId="{0273668C-1B07-4CF9-8BB1-3DEC65FDA1F2}" srcId="{0AD3F2EB-F960-49E1-BFFE-D176BD5BE0D0}" destId="{4AD5CFD9-A416-4DA9-941C-E906F5A41BD0}" srcOrd="3" destOrd="0" parTransId="{F0B80737-4B0F-44F3-9C5B-059102B77A7B}" sibTransId="{41750AD1-3BC8-4491-AA5A-7F19BCEF76B2}"/>
    <dgm:cxn modelId="{42AACE53-E3A7-4E4B-B99F-EFD41A356B11}" type="presOf" srcId="{0E41E25B-41F5-4F0B-9955-CF35DCCA524E}" destId="{2A7A9574-8FF6-48EB-89B5-871937364F0F}" srcOrd="0" destOrd="0" presId="urn:microsoft.com/office/officeart/2005/8/layout/radial2"/>
    <dgm:cxn modelId="{D2940138-9084-4576-8BAD-07E06D6E19FE}" type="presOf" srcId="{4AD5CFD9-A416-4DA9-941C-E906F5A41BD0}" destId="{279B7FB7-A33C-4A82-AE7A-DD8624EA44F6}" srcOrd="0" destOrd="0" presId="urn:microsoft.com/office/officeart/2005/8/layout/radial2"/>
    <dgm:cxn modelId="{B75605F8-0021-4C37-BEEB-526EEB4A899D}" type="presParOf" srcId="{CF31174F-CC98-4428-A956-769548AEA50A}" destId="{5FFE3D01-BFD4-45B5-898A-391E7E6155DE}" srcOrd="0" destOrd="0" presId="urn:microsoft.com/office/officeart/2005/8/layout/radial2"/>
    <dgm:cxn modelId="{36F1DA79-937E-493B-9D30-F8C1B089C641}" type="presParOf" srcId="{5FFE3D01-BFD4-45B5-898A-391E7E6155DE}" destId="{0B107E6C-5CC6-48FB-B708-68D78E543C6A}" srcOrd="0" destOrd="0" presId="urn:microsoft.com/office/officeart/2005/8/layout/radial2"/>
    <dgm:cxn modelId="{CE43107A-AB68-4EE2-92F3-F9040F7FED85}" type="presParOf" srcId="{0B107E6C-5CC6-48FB-B708-68D78E543C6A}" destId="{D80358F2-4B7E-44A4-AAD8-68E2AF670965}" srcOrd="0" destOrd="0" presId="urn:microsoft.com/office/officeart/2005/8/layout/radial2"/>
    <dgm:cxn modelId="{AC79513F-C90D-45E4-8F64-A3F259A2D51E}" type="presParOf" srcId="{0B107E6C-5CC6-48FB-B708-68D78E543C6A}" destId="{07FF35FE-099B-49C7-90F8-FE725E6D17CB}" srcOrd="1" destOrd="0" presId="urn:microsoft.com/office/officeart/2005/8/layout/radial2"/>
    <dgm:cxn modelId="{B78B0DB4-3C2D-4044-B962-7840BAB06380}" type="presParOf" srcId="{5FFE3D01-BFD4-45B5-898A-391E7E6155DE}" destId="{2A7A9574-8FF6-48EB-89B5-871937364F0F}" srcOrd="1" destOrd="0" presId="urn:microsoft.com/office/officeart/2005/8/layout/radial2"/>
    <dgm:cxn modelId="{78A8D89B-D5C7-4E92-9BD0-B7D391F1B7AB}" type="presParOf" srcId="{5FFE3D01-BFD4-45B5-898A-391E7E6155DE}" destId="{F45EB323-57EF-49BB-9DBC-209648EB4DE0}" srcOrd="2" destOrd="0" presId="urn:microsoft.com/office/officeart/2005/8/layout/radial2"/>
    <dgm:cxn modelId="{DA5D0182-5CA6-4F40-B5F7-415F9DAE0C32}" type="presParOf" srcId="{F45EB323-57EF-49BB-9DBC-209648EB4DE0}" destId="{02D843F6-80D2-4CBC-B898-6ADE78C38E8B}" srcOrd="0" destOrd="0" presId="urn:microsoft.com/office/officeart/2005/8/layout/radial2"/>
    <dgm:cxn modelId="{C6BACF57-BE7C-4BAD-823B-486F1023F676}" type="presParOf" srcId="{F45EB323-57EF-49BB-9DBC-209648EB4DE0}" destId="{9606C77F-2419-4274-8AEF-7FAF83123E45}" srcOrd="1" destOrd="0" presId="urn:microsoft.com/office/officeart/2005/8/layout/radial2"/>
    <dgm:cxn modelId="{0D0AE217-8299-430D-BFDE-12E351A26472}" type="presParOf" srcId="{5FFE3D01-BFD4-45B5-898A-391E7E6155DE}" destId="{593AFCAB-F9A0-4098-97DA-E32405EAAF00}" srcOrd="3" destOrd="0" presId="urn:microsoft.com/office/officeart/2005/8/layout/radial2"/>
    <dgm:cxn modelId="{BB5952F3-D689-402B-82E5-202164810DF1}" type="presParOf" srcId="{5FFE3D01-BFD4-45B5-898A-391E7E6155DE}" destId="{7E3F981C-7013-4F03-B5EE-298CA9753C07}" srcOrd="4" destOrd="0" presId="urn:microsoft.com/office/officeart/2005/8/layout/radial2"/>
    <dgm:cxn modelId="{F2CF0643-24DE-49F9-927C-14B59C39BEAE}" type="presParOf" srcId="{7E3F981C-7013-4F03-B5EE-298CA9753C07}" destId="{30F40ACD-7109-42E9-A87F-F24518A5E5B2}" srcOrd="0" destOrd="0" presId="urn:microsoft.com/office/officeart/2005/8/layout/radial2"/>
    <dgm:cxn modelId="{89925A73-3847-4B65-83A4-9C47BCF16F0A}" type="presParOf" srcId="{7E3F981C-7013-4F03-B5EE-298CA9753C07}" destId="{88E67553-9E15-42B6-A02A-3E5F97B9793D}" srcOrd="1" destOrd="0" presId="urn:microsoft.com/office/officeart/2005/8/layout/radial2"/>
    <dgm:cxn modelId="{F9F90861-99D7-46C7-AA2F-1BD5ABAA3580}" type="presParOf" srcId="{5FFE3D01-BFD4-45B5-898A-391E7E6155DE}" destId="{8AD3AB5F-EB09-46B0-B714-D6EDC33DD5D5}" srcOrd="5" destOrd="0" presId="urn:microsoft.com/office/officeart/2005/8/layout/radial2"/>
    <dgm:cxn modelId="{981B56C6-95B0-4285-A1EA-F8EC725951A7}" type="presParOf" srcId="{5FFE3D01-BFD4-45B5-898A-391E7E6155DE}" destId="{B378545E-D9E4-4F8C-ABCF-99C0B6D1DE26}" srcOrd="6" destOrd="0" presId="urn:microsoft.com/office/officeart/2005/8/layout/radial2"/>
    <dgm:cxn modelId="{DEBE8C3F-17E7-47C1-A129-EF9D7D959E89}" type="presParOf" srcId="{B378545E-D9E4-4F8C-ABCF-99C0B6D1DE26}" destId="{1EDD3B39-6869-4B00-A50B-B8C29ED316BA}" srcOrd="0" destOrd="0" presId="urn:microsoft.com/office/officeart/2005/8/layout/radial2"/>
    <dgm:cxn modelId="{C7DAA44D-980F-4B2D-9B14-22DD8C583C4E}" type="presParOf" srcId="{B378545E-D9E4-4F8C-ABCF-99C0B6D1DE26}" destId="{CE5F114A-B59F-4430-8F2A-EF78F1B107CE}" srcOrd="1" destOrd="0" presId="urn:microsoft.com/office/officeart/2005/8/layout/radial2"/>
    <dgm:cxn modelId="{7716FA61-B48C-4E2E-8564-869B33853D35}" type="presParOf" srcId="{5FFE3D01-BFD4-45B5-898A-391E7E6155DE}" destId="{2A4A730A-C7DA-4D29-900A-607E283FCEEB}" srcOrd="7" destOrd="0" presId="urn:microsoft.com/office/officeart/2005/8/layout/radial2"/>
    <dgm:cxn modelId="{BDC6A0DB-7D33-4588-B3FA-87D70C71F875}" type="presParOf" srcId="{5FFE3D01-BFD4-45B5-898A-391E7E6155DE}" destId="{B2340022-16A2-4EE4-B40E-DDBF8EFC3BA7}" srcOrd="8" destOrd="0" presId="urn:microsoft.com/office/officeart/2005/8/layout/radial2"/>
    <dgm:cxn modelId="{35634262-B435-4520-B6F6-DAC421232777}" type="presParOf" srcId="{B2340022-16A2-4EE4-B40E-DDBF8EFC3BA7}" destId="{279B7FB7-A33C-4A82-AE7A-DD8624EA44F6}" srcOrd="0" destOrd="0" presId="urn:microsoft.com/office/officeart/2005/8/layout/radial2"/>
    <dgm:cxn modelId="{4E6E12B2-4855-4719-827A-A18B0FDEBB74}" type="presParOf" srcId="{B2340022-16A2-4EE4-B40E-DDBF8EFC3BA7}" destId="{1BDAA634-0012-4C1B-A0DC-3D5CEC0B98D6}"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304AE65-0B1F-4168-8949-493162861B9B}" type="doc">
      <dgm:prSet loTypeId="urn:microsoft.com/office/officeart/2005/8/layout/pList1" loCatId="picture" qsTypeId="urn:microsoft.com/office/officeart/2005/8/quickstyle/simple1" qsCatId="simple" csTypeId="urn:microsoft.com/office/officeart/2005/8/colors/accent1_2" csCatId="accent1" phldr="1"/>
      <dgm:spPr/>
      <dgm:t>
        <a:bodyPr/>
        <a:lstStyle/>
        <a:p>
          <a:endParaRPr lang="es-ES"/>
        </a:p>
      </dgm:t>
    </dgm:pt>
    <dgm:pt modelId="{4421BC9B-EB94-486B-B049-4DD1FBC9D61E}">
      <dgm:prSet/>
      <dgm:spPr>
        <a:xfrm>
          <a:off x="116178" y="2659287"/>
          <a:ext cx="1947202" cy="687247"/>
        </a:xfrm>
        <a:noFill/>
        <a:ln>
          <a:noFill/>
        </a:ln>
        <a:effectLst/>
      </dgm:spPr>
      <dgm:t>
        <a:bodyPr/>
        <a:lstStyle/>
        <a:p>
          <a:pPr rtl="0"/>
          <a:r>
            <a:rPr lang="es-EC" dirty="0" smtClean="0">
              <a:solidFill>
                <a:sysClr val="windowText" lastClr="000000">
                  <a:hueOff val="0"/>
                  <a:satOff val="0"/>
                  <a:lumOff val="0"/>
                  <a:alphaOff val="0"/>
                </a:sysClr>
              </a:solidFill>
              <a:latin typeface="Calibri"/>
              <a:ea typeface="+mn-ea"/>
              <a:cs typeface="+mn-cs"/>
            </a:rPr>
            <a:t>Zona Arqueológica Tabuchila</a:t>
          </a:r>
          <a:endParaRPr lang="es-ES" dirty="0">
            <a:solidFill>
              <a:sysClr val="windowText" lastClr="000000">
                <a:hueOff val="0"/>
                <a:satOff val="0"/>
                <a:lumOff val="0"/>
                <a:alphaOff val="0"/>
              </a:sysClr>
            </a:solidFill>
            <a:latin typeface="Calibri"/>
            <a:ea typeface="+mn-ea"/>
            <a:cs typeface="+mn-cs"/>
          </a:endParaRPr>
        </a:p>
      </dgm:t>
    </dgm:pt>
    <dgm:pt modelId="{19D470C9-9217-4ADC-8E22-00513963677D}" type="parTrans" cxnId="{23D5383E-C4C7-4DF3-ACB2-13E3FC56B9BD}">
      <dgm:prSet/>
      <dgm:spPr/>
      <dgm:t>
        <a:bodyPr/>
        <a:lstStyle/>
        <a:p>
          <a:endParaRPr lang="es-ES"/>
        </a:p>
      </dgm:t>
    </dgm:pt>
    <dgm:pt modelId="{1589EB67-7890-4261-A5F3-CC0456CA75DA}" type="sibTrans" cxnId="{23D5383E-C4C7-4DF3-ACB2-13E3FC56B9BD}">
      <dgm:prSet/>
      <dgm:spPr/>
      <dgm:t>
        <a:bodyPr/>
        <a:lstStyle/>
        <a:p>
          <a:endParaRPr lang="es-ES"/>
        </a:p>
      </dgm:t>
    </dgm:pt>
    <dgm:pt modelId="{6A006899-EA2B-444B-AC44-53A30D98D375}">
      <dgm:prSet/>
      <dgm:spPr>
        <a:xfrm>
          <a:off x="2894858" y="2659287"/>
          <a:ext cx="1947202" cy="687247"/>
        </a:xfrm>
        <a:noFill/>
        <a:ln>
          <a:noFill/>
        </a:ln>
        <a:effectLst/>
      </dgm:spPr>
      <dgm:t>
        <a:bodyPr/>
        <a:lstStyle/>
        <a:p>
          <a:pPr rtl="0"/>
          <a:r>
            <a:rPr lang="es-EC" smtClean="0">
              <a:solidFill>
                <a:sysClr val="windowText" lastClr="000000">
                  <a:hueOff val="0"/>
                  <a:satOff val="0"/>
                  <a:lumOff val="0"/>
                  <a:alphaOff val="0"/>
                </a:sysClr>
              </a:solidFill>
              <a:latin typeface="Calibri"/>
              <a:ea typeface="+mn-ea"/>
              <a:cs typeface="+mn-cs"/>
            </a:rPr>
            <a:t>Cabo Pasado</a:t>
          </a:r>
          <a:endParaRPr lang="es-ES">
            <a:solidFill>
              <a:sysClr val="windowText" lastClr="000000">
                <a:hueOff val="0"/>
                <a:satOff val="0"/>
                <a:lumOff val="0"/>
                <a:alphaOff val="0"/>
              </a:sysClr>
            </a:solidFill>
            <a:latin typeface="Calibri"/>
            <a:ea typeface="+mn-ea"/>
            <a:cs typeface="+mn-cs"/>
          </a:endParaRPr>
        </a:p>
      </dgm:t>
    </dgm:pt>
    <dgm:pt modelId="{73C416DC-DBAC-412D-9E15-CBAD7536C079}" type="parTrans" cxnId="{50C186E2-3F30-46BD-99B8-5BC7C6B19AC0}">
      <dgm:prSet/>
      <dgm:spPr/>
      <dgm:t>
        <a:bodyPr/>
        <a:lstStyle/>
        <a:p>
          <a:endParaRPr lang="es-ES"/>
        </a:p>
      </dgm:t>
    </dgm:pt>
    <dgm:pt modelId="{035573AC-8014-48C2-8718-1A4D2742475E}" type="sibTrans" cxnId="{50C186E2-3F30-46BD-99B8-5BC7C6B19AC0}">
      <dgm:prSet/>
      <dgm:spPr/>
      <dgm:t>
        <a:bodyPr/>
        <a:lstStyle/>
        <a:p>
          <a:endParaRPr lang="es-ES"/>
        </a:p>
      </dgm:t>
    </dgm:pt>
    <dgm:pt modelId="{4E062F1A-7FE5-423E-8292-A87C5863C580}">
      <dgm:prSet/>
      <dgm:spPr>
        <a:xfrm>
          <a:off x="5673538" y="2659287"/>
          <a:ext cx="1947202" cy="687247"/>
        </a:xfrm>
        <a:noFill/>
        <a:ln>
          <a:noFill/>
        </a:ln>
        <a:effectLst/>
      </dgm:spPr>
      <dgm:t>
        <a:bodyPr/>
        <a:lstStyle/>
        <a:p>
          <a:pPr rtl="0"/>
          <a:r>
            <a:rPr lang="es-EC" dirty="0" smtClean="0">
              <a:solidFill>
                <a:sysClr val="windowText" lastClr="000000">
                  <a:hueOff val="0"/>
                  <a:satOff val="0"/>
                  <a:lumOff val="0"/>
                  <a:alphaOff val="0"/>
                </a:sysClr>
              </a:solidFill>
              <a:latin typeface="Calibri"/>
              <a:ea typeface="+mn-ea"/>
              <a:cs typeface="+mn-cs"/>
            </a:rPr>
            <a:t>Fiestas de San Pedro y San Pablo </a:t>
          </a:r>
          <a:endParaRPr lang="es-ES" dirty="0">
            <a:solidFill>
              <a:sysClr val="windowText" lastClr="000000">
                <a:hueOff val="0"/>
                <a:satOff val="0"/>
                <a:lumOff val="0"/>
                <a:alphaOff val="0"/>
              </a:sysClr>
            </a:solidFill>
            <a:latin typeface="Calibri"/>
            <a:ea typeface="+mn-ea"/>
            <a:cs typeface="+mn-cs"/>
          </a:endParaRPr>
        </a:p>
      </dgm:t>
    </dgm:pt>
    <dgm:pt modelId="{F6EE13D2-7EEF-49AD-9333-2679A20F7C06}" type="parTrans" cxnId="{5726A06F-0199-4C6A-9146-C3FE1354F519}">
      <dgm:prSet/>
      <dgm:spPr/>
      <dgm:t>
        <a:bodyPr/>
        <a:lstStyle/>
        <a:p>
          <a:endParaRPr lang="es-ES"/>
        </a:p>
      </dgm:t>
    </dgm:pt>
    <dgm:pt modelId="{C89FF06C-7DF9-401A-8839-7D410C8175F0}" type="sibTrans" cxnId="{5726A06F-0199-4C6A-9146-C3FE1354F519}">
      <dgm:prSet/>
      <dgm:spPr/>
      <dgm:t>
        <a:bodyPr/>
        <a:lstStyle/>
        <a:p>
          <a:endParaRPr lang="es-ES"/>
        </a:p>
      </dgm:t>
    </dgm:pt>
    <dgm:pt modelId="{EA415789-931D-4CBF-A0CB-7B72714F1662}">
      <dgm:prSet/>
      <dgm:spPr>
        <a:xfrm>
          <a:off x="8452218" y="2659287"/>
          <a:ext cx="1947202" cy="687247"/>
        </a:xfrm>
        <a:noFill/>
        <a:ln>
          <a:noFill/>
        </a:ln>
        <a:effectLst/>
      </dgm:spPr>
      <dgm:t>
        <a:bodyPr/>
        <a:lstStyle/>
        <a:p>
          <a:pPr rtl="0"/>
          <a:r>
            <a:rPr lang="es-EC" smtClean="0">
              <a:solidFill>
                <a:sysClr val="windowText" lastClr="000000">
                  <a:hueOff val="0"/>
                  <a:satOff val="0"/>
                  <a:lumOff val="0"/>
                  <a:alphaOff val="0"/>
                </a:sysClr>
              </a:solidFill>
              <a:latin typeface="Calibri"/>
              <a:ea typeface="+mn-ea"/>
              <a:cs typeface="+mn-cs"/>
            </a:rPr>
            <a:t>Playa de Canoa</a:t>
          </a:r>
          <a:endParaRPr lang="es-ES">
            <a:solidFill>
              <a:sysClr val="windowText" lastClr="000000">
                <a:hueOff val="0"/>
                <a:satOff val="0"/>
                <a:lumOff val="0"/>
                <a:alphaOff val="0"/>
              </a:sysClr>
            </a:solidFill>
            <a:latin typeface="Calibri"/>
            <a:ea typeface="+mn-ea"/>
            <a:cs typeface="+mn-cs"/>
          </a:endParaRPr>
        </a:p>
      </dgm:t>
    </dgm:pt>
    <dgm:pt modelId="{B6BBC24C-AC40-40BD-9B50-88E5271014D8}" type="parTrans" cxnId="{929F7BF4-476B-4E2C-A8FB-D626B75196EF}">
      <dgm:prSet/>
      <dgm:spPr/>
      <dgm:t>
        <a:bodyPr/>
        <a:lstStyle/>
        <a:p>
          <a:endParaRPr lang="es-ES"/>
        </a:p>
      </dgm:t>
    </dgm:pt>
    <dgm:pt modelId="{27B7BF14-CA81-4E83-A3A5-F157C6E361CE}" type="sibTrans" cxnId="{929F7BF4-476B-4E2C-A8FB-D626B75196EF}">
      <dgm:prSet/>
      <dgm:spPr/>
      <dgm:t>
        <a:bodyPr/>
        <a:lstStyle/>
        <a:p>
          <a:endParaRPr lang="es-ES"/>
        </a:p>
      </dgm:t>
    </dgm:pt>
    <dgm:pt modelId="{3145787B-1AB2-4229-93E6-A07BA01107AD}" type="pres">
      <dgm:prSet presAssocID="{C304AE65-0B1F-4168-8949-493162861B9B}" presName="Name0" presStyleCnt="0">
        <dgm:presLayoutVars>
          <dgm:dir/>
          <dgm:resizeHandles val="exact"/>
        </dgm:presLayoutVars>
      </dgm:prSet>
      <dgm:spPr/>
      <dgm:t>
        <a:bodyPr/>
        <a:lstStyle/>
        <a:p>
          <a:endParaRPr lang="es-ES"/>
        </a:p>
      </dgm:t>
    </dgm:pt>
    <dgm:pt modelId="{5814F7C3-B2F3-4E21-A8A9-818D0BDDFF5E}" type="pres">
      <dgm:prSet presAssocID="{4421BC9B-EB94-486B-B049-4DD1FBC9D61E}" presName="compNode" presStyleCnt="0"/>
      <dgm:spPr/>
    </dgm:pt>
    <dgm:pt modelId="{D6A2A394-3F5F-4BD1-8AAC-0A313572EE1A}" type="pres">
      <dgm:prSet presAssocID="{4421BC9B-EB94-486B-B049-4DD1FBC9D61E}" presName="pictRect" presStyleLbl="node1" presStyleIdx="0" presStyleCnt="4" custScaleX="100084" custScaleY="104015" custLinFactNeighborX="-16110" custLinFactNeighborY="73455"/>
      <dgm:spPr>
        <a:blipFill rotWithShape="1">
          <a:blip xmlns:r="http://schemas.openxmlformats.org/officeDocument/2006/relationships" r:embed="rId1"/>
          <a:stretch>
            <a:fillRect/>
          </a:stretch>
        </a:blipFill>
        <a:effectLst>
          <a:outerShdw blurRad="152400" dist="317500" dir="5400000" sx="90000" sy="-19000" rotWithShape="0">
            <a:prstClr val="black">
              <a:alpha val="15000"/>
            </a:prstClr>
          </a:outerShdw>
        </a:effectLst>
      </dgm:spPr>
      <dgm:t>
        <a:bodyPr/>
        <a:lstStyle/>
        <a:p>
          <a:endParaRPr lang="es-ES"/>
        </a:p>
      </dgm:t>
    </dgm:pt>
    <dgm:pt modelId="{9C8C82E9-D965-4633-B2BD-F5646F8ED068}" type="pres">
      <dgm:prSet presAssocID="{4421BC9B-EB94-486B-B049-4DD1FBC9D61E}" presName="textRect" presStyleLbl="revTx" presStyleIdx="0" presStyleCnt="4" custLinFactY="55283" custLinFactNeighborX="-16152" custLinFactNeighborY="100000">
        <dgm:presLayoutVars>
          <dgm:bulletEnabled val="1"/>
        </dgm:presLayoutVars>
      </dgm:prSet>
      <dgm:spPr/>
      <dgm:t>
        <a:bodyPr/>
        <a:lstStyle/>
        <a:p>
          <a:endParaRPr lang="es-ES"/>
        </a:p>
      </dgm:t>
    </dgm:pt>
    <dgm:pt modelId="{B7F58E00-DF8A-4F09-A16E-26D04D6C684C}" type="pres">
      <dgm:prSet presAssocID="{1589EB67-7890-4261-A5F3-CC0456CA75DA}" presName="sibTrans" presStyleLbl="sibTrans2D1" presStyleIdx="0" presStyleCnt="0"/>
      <dgm:spPr/>
      <dgm:t>
        <a:bodyPr/>
        <a:lstStyle/>
        <a:p>
          <a:endParaRPr lang="es-ES"/>
        </a:p>
      </dgm:t>
    </dgm:pt>
    <dgm:pt modelId="{5859F337-1609-4B7D-ACB8-B4671EFE6E67}" type="pres">
      <dgm:prSet presAssocID="{6A006899-EA2B-444B-AC44-53A30D98D375}" presName="compNode" presStyleCnt="0"/>
      <dgm:spPr/>
    </dgm:pt>
    <dgm:pt modelId="{8AA81E4C-ECE4-44DF-87B8-AFA9D69CE72A}" type="pres">
      <dgm:prSet presAssocID="{6A006899-EA2B-444B-AC44-53A30D98D375}" presName="pictRect" presStyleLbl="node1" presStyleIdx="1" presStyleCnt="4" custScaleX="100084" custScaleY="104015"/>
      <dgm:spPr>
        <a:blipFill rotWithShape="1">
          <a:blip xmlns:r="http://schemas.openxmlformats.org/officeDocument/2006/relationships" r:embed="rId2"/>
          <a:stretch>
            <a:fillRect/>
          </a:stretch>
        </a:blipFill>
        <a:effectLst>
          <a:outerShdw blurRad="152400" dist="317500" dir="5400000" sx="90000" sy="-19000" rotWithShape="0">
            <a:prstClr val="black">
              <a:alpha val="15000"/>
            </a:prstClr>
          </a:outerShdw>
        </a:effectLst>
      </dgm:spPr>
      <dgm:t>
        <a:bodyPr/>
        <a:lstStyle/>
        <a:p>
          <a:endParaRPr lang="es-ES"/>
        </a:p>
      </dgm:t>
    </dgm:pt>
    <dgm:pt modelId="{D6F98A72-E424-4644-98FA-EB484E678195}" type="pres">
      <dgm:prSet presAssocID="{6A006899-EA2B-444B-AC44-53A30D98D375}" presName="textRect" presStyleLbl="revTx" presStyleIdx="1" presStyleCnt="4">
        <dgm:presLayoutVars>
          <dgm:bulletEnabled val="1"/>
        </dgm:presLayoutVars>
      </dgm:prSet>
      <dgm:spPr/>
      <dgm:t>
        <a:bodyPr/>
        <a:lstStyle/>
        <a:p>
          <a:endParaRPr lang="es-ES"/>
        </a:p>
      </dgm:t>
    </dgm:pt>
    <dgm:pt modelId="{0E43C7DB-D59A-47C6-AC76-94FDDA36DF84}" type="pres">
      <dgm:prSet presAssocID="{035573AC-8014-48C2-8718-1A4D2742475E}" presName="sibTrans" presStyleLbl="sibTrans2D1" presStyleIdx="0" presStyleCnt="0"/>
      <dgm:spPr/>
      <dgm:t>
        <a:bodyPr/>
        <a:lstStyle/>
        <a:p>
          <a:endParaRPr lang="es-ES"/>
        </a:p>
      </dgm:t>
    </dgm:pt>
    <dgm:pt modelId="{C6DB4EB0-B5E6-4FCA-BAE7-7E09BEFA39E3}" type="pres">
      <dgm:prSet presAssocID="{4E062F1A-7FE5-423E-8292-A87C5863C580}" presName="compNode" presStyleCnt="0"/>
      <dgm:spPr/>
    </dgm:pt>
    <dgm:pt modelId="{3ED4B266-8F38-45BB-B412-2D0F7B7EA296}" type="pres">
      <dgm:prSet presAssocID="{4E062F1A-7FE5-423E-8292-A87C5863C580}" presName="pictRect" presStyleLbl="node1" presStyleIdx="2" presStyleCnt="4" custScaleX="100084" custScaleY="104015" custLinFactNeighborX="10768" custLinFactNeighborY="75800"/>
      <dgm:spPr>
        <a:blipFill rotWithShape="1">
          <a:blip xmlns:r="http://schemas.openxmlformats.org/officeDocument/2006/relationships" r:embed="rId3"/>
          <a:stretch>
            <a:fillRect/>
          </a:stretch>
        </a:blipFill>
        <a:effectLst>
          <a:outerShdw blurRad="152400" dist="317500" dir="5400000" sx="90000" sy="-19000" rotWithShape="0">
            <a:prstClr val="black">
              <a:alpha val="15000"/>
            </a:prstClr>
          </a:outerShdw>
        </a:effectLst>
      </dgm:spPr>
      <dgm:t>
        <a:bodyPr/>
        <a:lstStyle/>
        <a:p>
          <a:endParaRPr lang="es-ES"/>
        </a:p>
      </dgm:t>
    </dgm:pt>
    <dgm:pt modelId="{E3212859-40BA-43FD-B2B3-63E657D3E341}" type="pres">
      <dgm:prSet presAssocID="{4E062F1A-7FE5-423E-8292-A87C5863C580}" presName="textRect" presStyleLbl="revTx" presStyleIdx="2" presStyleCnt="4" custLinFactY="50929" custLinFactNeighborX="11307" custLinFactNeighborY="100000">
        <dgm:presLayoutVars>
          <dgm:bulletEnabled val="1"/>
        </dgm:presLayoutVars>
      </dgm:prSet>
      <dgm:spPr/>
      <dgm:t>
        <a:bodyPr/>
        <a:lstStyle/>
        <a:p>
          <a:endParaRPr lang="es-ES"/>
        </a:p>
      </dgm:t>
    </dgm:pt>
    <dgm:pt modelId="{51C033F0-3A7F-4930-9BA1-DF57732B31C0}" type="pres">
      <dgm:prSet presAssocID="{C89FF06C-7DF9-401A-8839-7D410C8175F0}" presName="sibTrans" presStyleLbl="sibTrans2D1" presStyleIdx="0" presStyleCnt="0"/>
      <dgm:spPr/>
      <dgm:t>
        <a:bodyPr/>
        <a:lstStyle/>
        <a:p>
          <a:endParaRPr lang="es-ES"/>
        </a:p>
      </dgm:t>
    </dgm:pt>
    <dgm:pt modelId="{7CCB1830-C70A-4822-BE72-9ED1859166A2}" type="pres">
      <dgm:prSet presAssocID="{EA415789-931D-4CBF-A0CB-7B72714F1662}" presName="compNode" presStyleCnt="0"/>
      <dgm:spPr/>
    </dgm:pt>
    <dgm:pt modelId="{14C615C8-3D8C-4EC4-9F66-338FDCA2EC83}" type="pres">
      <dgm:prSet presAssocID="{EA415789-931D-4CBF-A0CB-7B72714F1662}" presName="pictRect" presStyleLbl="node1" presStyleIdx="3" presStyleCnt="4" custScaleX="100084" custScaleY="104015"/>
      <dgm:spPr>
        <a:blipFill rotWithShape="1">
          <a:blip xmlns:r="http://schemas.openxmlformats.org/officeDocument/2006/relationships" r:embed="rId4"/>
          <a:stretch>
            <a:fillRect/>
          </a:stretch>
        </a:blipFill>
        <a:effectLst>
          <a:outerShdw blurRad="152400" dist="317500" dir="5400000" sx="90000" sy="-19000" rotWithShape="0">
            <a:prstClr val="black">
              <a:alpha val="15000"/>
            </a:prstClr>
          </a:outerShdw>
        </a:effectLst>
      </dgm:spPr>
      <dgm:t>
        <a:bodyPr/>
        <a:lstStyle/>
        <a:p>
          <a:endParaRPr lang="es-ES"/>
        </a:p>
      </dgm:t>
    </dgm:pt>
    <dgm:pt modelId="{1766B359-3021-46A0-A567-A2E4223915BD}" type="pres">
      <dgm:prSet presAssocID="{EA415789-931D-4CBF-A0CB-7B72714F1662}" presName="textRect" presStyleLbl="revTx" presStyleIdx="3" presStyleCnt="4">
        <dgm:presLayoutVars>
          <dgm:bulletEnabled val="1"/>
        </dgm:presLayoutVars>
      </dgm:prSet>
      <dgm:spPr/>
      <dgm:t>
        <a:bodyPr/>
        <a:lstStyle/>
        <a:p>
          <a:endParaRPr lang="es-ES"/>
        </a:p>
      </dgm:t>
    </dgm:pt>
  </dgm:ptLst>
  <dgm:cxnLst>
    <dgm:cxn modelId="{50C186E2-3F30-46BD-99B8-5BC7C6B19AC0}" srcId="{C304AE65-0B1F-4168-8949-493162861B9B}" destId="{6A006899-EA2B-444B-AC44-53A30D98D375}" srcOrd="1" destOrd="0" parTransId="{73C416DC-DBAC-412D-9E15-CBAD7536C079}" sibTransId="{035573AC-8014-48C2-8718-1A4D2742475E}"/>
    <dgm:cxn modelId="{23D5383E-C4C7-4DF3-ACB2-13E3FC56B9BD}" srcId="{C304AE65-0B1F-4168-8949-493162861B9B}" destId="{4421BC9B-EB94-486B-B049-4DD1FBC9D61E}" srcOrd="0" destOrd="0" parTransId="{19D470C9-9217-4ADC-8E22-00513963677D}" sibTransId="{1589EB67-7890-4261-A5F3-CC0456CA75DA}"/>
    <dgm:cxn modelId="{8B51638A-DA9C-4A5E-BDC3-10B650376CF9}" type="presOf" srcId="{6A006899-EA2B-444B-AC44-53A30D98D375}" destId="{D6F98A72-E424-4644-98FA-EB484E678195}" srcOrd="0" destOrd="0" presId="urn:microsoft.com/office/officeart/2005/8/layout/pList1"/>
    <dgm:cxn modelId="{F0B2E5B2-BEB3-4C3F-8595-E29C27B5FB23}" type="presOf" srcId="{1589EB67-7890-4261-A5F3-CC0456CA75DA}" destId="{B7F58E00-DF8A-4F09-A16E-26D04D6C684C}" srcOrd="0" destOrd="0" presId="urn:microsoft.com/office/officeart/2005/8/layout/pList1"/>
    <dgm:cxn modelId="{5726A06F-0199-4C6A-9146-C3FE1354F519}" srcId="{C304AE65-0B1F-4168-8949-493162861B9B}" destId="{4E062F1A-7FE5-423E-8292-A87C5863C580}" srcOrd="2" destOrd="0" parTransId="{F6EE13D2-7EEF-49AD-9333-2679A20F7C06}" sibTransId="{C89FF06C-7DF9-401A-8839-7D410C8175F0}"/>
    <dgm:cxn modelId="{E4BFDCBC-BD3D-4FCA-89EF-EDED7CE2BB23}" type="presOf" srcId="{C89FF06C-7DF9-401A-8839-7D410C8175F0}" destId="{51C033F0-3A7F-4930-9BA1-DF57732B31C0}" srcOrd="0" destOrd="0" presId="urn:microsoft.com/office/officeart/2005/8/layout/pList1"/>
    <dgm:cxn modelId="{50E277AA-33EA-4119-8DD8-EE3230E283CA}" type="presOf" srcId="{4421BC9B-EB94-486B-B049-4DD1FBC9D61E}" destId="{9C8C82E9-D965-4633-B2BD-F5646F8ED068}" srcOrd="0" destOrd="0" presId="urn:microsoft.com/office/officeart/2005/8/layout/pList1"/>
    <dgm:cxn modelId="{929F7BF4-476B-4E2C-A8FB-D626B75196EF}" srcId="{C304AE65-0B1F-4168-8949-493162861B9B}" destId="{EA415789-931D-4CBF-A0CB-7B72714F1662}" srcOrd="3" destOrd="0" parTransId="{B6BBC24C-AC40-40BD-9B50-88E5271014D8}" sibTransId="{27B7BF14-CA81-4E83-A3A5-F157C6E361CE}"/>
    <dgm:cxn modelId="{06DBEAB6-C737-4F6A-937F-CB5361350BA9}" type="presOf" srcId="{C304AE65-0B1F-4168-8949-493162861B9B}" destId="{3145787B-1AB2-4229-93E6-A07BA01107AD}" srcOrd="0" destOrd="0" presId="urn:microsoft.com/office/officeart/2005/8/layout/pList1"/>
    <dgm:cxn modelId="{351B4C47-1CFC-4199-9FC7-B1C87EB70EB0}" type="presOf" srcId="{4E062F1A-7FE5-423E-8292-A87C5863C580}" destId="{E3212859-40BA-43FD-B2B3-63E657D3E341}" srcOrd="0" destOrd="0" presId="urn:microsoft.com/office/officeart/2005/8/layout/pList1"/>
    <dgm:cxn modelId="{699C45DA-97A4-4EBA-B524-0DE0F88A428A}" type="presOf" srcId="{EA415789-931D-4CBF-A0CB-7B72714F1662}" destId="{1766B359-3021-46A0-A567-A2E4223915BD}" srcOrd="0" destOrd="0" presId="urn:microsoft.com/office/officeart/2005/8/layout/pList1"/>
    <dgm:cxn modelId="{3133E0F4-1C5B-4099-B7C7-95E7416E51B5}" type="presOf" srcId="{035573AC-8014-48C2-8718-1A4D2742475E}" destId="{0E43C7DB-D59A-47C6-AC76-94FDDA36DF84}" srcOrd="0" destOrd="0" presId="urn:microsoft.com/office/officeart/2005/8/layout/pList1"/>
    <dgm:cxn modelId="{49BC09E2-C5C9-4969-A7CE-67CB30B55FAC}" type="presParOf" srcId="{3145787B-1AB2-4229-93E6-A07BA01107AD}" destId="{5814F7C3-B2F3-4E21-A8A9-818D0BDDFF5E}" srcOrd="0" destOrd="0" presId="urn:microsoft.com/office/officeart/2005/8/layout/pList1"/>
    <dgm:cxn modelId="{BD1FF153-8A3D-4B09-9E5C-6DEA778D16BE}" type="presParOf" srcId="{5814F7C3-B2F3-4E21-A8A9-818D0BDDFF5E}" destId="{D6A2A394-3F5F-4BD1-8AAC-0A313572EE1A}" srcOrd="0" destOrd="0" presId="urn:microsoft.com/office/officeart/2005/8/layout/pList1"/>
    <dgm:cxn modelId="{7F28940B-4685-440B-A9BC-2DC47DBE440C}" type="presParOf" srcId="{5814F7C3-B2F3-4E21-A8A9-818D0BDDFF5E}" destId="{9C8C82E9-D965-4633-B2BD-F5646F8ED068}" srcOrd="1" destOrd="0" presId="urn:microsoft.com/office/officeart/2005/8/layout/pList1"/>
    <dgm:cxn modelId="{1685C970-092E-48C0-AAC3-3EC492F8F381}" type="presParOf" srcId="{3145787B-1AB2-4229-93E6-A07BA01107AD}" destId="{B7F58E00-DF8A-4F09-A16E-26D04D6C684C}" srcOrd="1" destOrd="0" presId="urn:microsoft.com/office/officeart/2005/8/layout/pList1"/>
    <dgm:cxn modelId="{AED8930C-17DB-47C3-BCDF-E40E04FCB201}" type="presParOf" srcId="{3145787B-1AB2-4229-93E6-A07BA01107AD}" destId="{5859F337-1609-4B7D-ACB8-B4671EFE6E67}" srcOrd="2" destOrd="0" presId="urn:microsoft.com/office/officeart/2005/8/layout/pList1"/>
    <dgm:cxn modelId="{03C333C1-AEBD-4E49-9E21-44E538A2CF91}" type="presParOf" srcId="{5859F337-1609-4B7D-ACB8-B4671EFE6E67}" destId="{8AA81E4C-ECE4-44DF-87B8-AFA9D69CE72A}" srcOrd="0" destOrd="0" presId="urn:microsoft.com/office/officeart/2005/8/layout/pList1"/>
    <dgm:cxn modelId="{8BFBBA5B-F871-439F-92AA-845E3E58E0FA}" type="presParOf" srcId="{5859F337-1609-4B7D-ACB8-B4671EFE6E67}" destId="{D6F98A72-E424-4644-98FA-EB484E678195}" srcOrd="1" destOrd="0" presId="urn:microsoft.com/office/officeart/2005/8/layout/pList1"/>
    <dgm:cxn modelId="{7E2C76E4-17D8-4955-A7AA-3DB75ECE2B83}" type="presParOf" srcId="{3145787B-1AB2-4229-93E6-A07BA01107AD}" destId="{0E43C7DB-D59A-47C6-AC76-94FDDA36DF84}" srcOrd="3" destOrd="0" presId="urn:microsoft.com/office/officeart/2005/8/layout/pList1"/>
    <dgm:cxn modelId="{22C97D87-0943-47F6-A171-3EE9686C3A38}" type="presParOf" srcId="{3145787B-1AB2-4229-93E6-A07BA01107AD}" destId="{C6DB4EB0-B5E6-4FCA-BAE7-7E09BEFA39E3}" srcOrd="4" destOrd="0" presId="urn:microsoft.com/office/officeart/2005/8/layout/pList1"/>
    <dgm:cxn modelId="{FED6725B-0A1D-48C3-A065-7F93F6EEE112}" type="presParOf" srcId="{C6DB4EB0-B5E6-4FCA-BAE7-7E09BEFA39E3}" destId="{3ED4B266-8F38-45BB-B412-2D0F7B7EA296}" srcOrd="0" destOrd="0" presId="urn:microsoft.com/office/officeart/2005/8/layout/pList1"/>
    <dgm:cxn modelId="{E2F410D0-F8A4-492D-889B-D7C7A06D7DEB}" type="presParOf" srcId="{C6DB4EB0-B5E6-4FCA-BAE7-7E09BEFA39E3}" destId="{E3212859-40BA-43FD-B2B3-63E657D3E341}" srcOrd="1" destOrd="0" presId="urn:microsoft.com/office/officeart/2005/8/layout/pList1"/>
    <dgm:cxn modelId="{BD1B5FD0-DDA1-4716-96D9-DF62D85D9F9E}" type="presParOf" srcId="{3145787B-1AB2-4229-93E6-A07BA01107AD}" destId="{51C033F0-3A7F-4930-9BA1-DF57732B31C0}" srcOrd="5" destOrd="0" presId="urn:microsoft.com/office/officeart/2005/8/layout/pList1"/>
    <dgm:cxn modelId="{F485094F-50A4-41F1-9746-A17E40D4DC03}" type="presParOf" srcId="{3145787B-1AB2-4229-93E6-A07BA01107AD}" destId="{7CCB1830-C70A-4822-BE72-9ED1859166A2}" srcOrd="6" destOrd="0" presId="urn:microsoft.com/office/officeart/2005/8/layout/pList1"/>
    <dgm:cxn modelId="{CFA9F662-8035-49DA-B33A-4069FE411230}" type="presParOf" srcId="{7CCB1830-C70A-4822-BE72-9ED1859166A2}" destId="{14C615C8-3D8C-4EC4-9F66-338FDCA2EC83}" srcOrd="0" destOrd="0" presId="urn:microsoft.com/office/officeart/2005/8/layout/pList1"/>
    <dgm:cxn modelId="{4106E507-39B7-43E4-BC6A-4AAE3D95E45E}" type="presParOf" srcId="{7CCB1830-C70A-4822-BE72-9ED1859166A2}" destId="{1766B359-3021-46A0-A567-A2E4223915BD}"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1C7A21A-B6AD-45A1-AB7A-65A5A6516BA4}" type="doc">
      <dgm:prSet loTypeId="urn:microsoft.com/office/officeart/2005/8/layout/pList1" loCatId="picture" qsTypeId="urn:microsoft.com/office/officeart/2005/8/quickstyle/simple1" qsCatId="simple" csTypeId="urn:microsoft.com/office/officeart/2005/8/colors/accent1_2" csCatId="accent1" phldr="1"/>
      <dgm:spPr/>
      <dgm:t>
        <a:bodyPr/>
        <a:lstStyle/>
        <a:p>
          <a:endParaRPr lang="es-ES"/>
        </a:p>
      </dgm:t>
    </dgm:pt>
    <dgm:pt modelId="{41196FE9-362A-44DD-82C6-B8C9E6B616CB}">
      <dgm:prSet/>
      <dgm:spPr>
        <a:xfrm>
          <a:off x="116178" y="2659287"/>
          <a:ext cx="1947202" cy="687247"/>
        </a:xfrm>
        <a:noFill/>
        <a:ln>
          <a:noFill/>
        </a:ln>
        <a:effectLst/>
      </dgm:spPr>
      <dgm:t>
        <a:bodyPr/>
        <a:lstStyle/>
        <a:p>
          <a:pPr algn="ctr" rtl="0"/>
          <a:r>
            <a:rPr lang="es-EC" dirty="0" smtClean="0">
              <a:solidFill>
                <a:schemeClr val="tx1"/>
              </a:solidFill>
              <a:latin typeface="Calibri"/>
              <a:ea typeface="+mn-ea"/>
              <a:cs typeface="+mn-cs"/>
            </a:rPr>
            <a:t>Finca orgánica Rio Muchacho </a:t>
          </a:r>
          <a:endParaRPr lang="es-ES" dirty="0">
            <a:solidFill>
              <a:schemeClr val="tx1"/>
            </a:solidFill>
            <a:latin typeface="Calibri"/>
            <a:ea typeface="+mn-ea"/>
            <a:cs typeface="+mn-cs"/>
          </a:endParaRPr>
        </a:p>
      </dgm:t>
    </dgm:pt>
    <dgm:pt modelId="{E22C2F7E-A3CD-44BC-8862-80DE6BF96755}" type="parTrans" cxnId="{C0C9CEF7-0F0E-4DEF-8682-6807FD863A67}">
      <dgm:prSet/>
      <dgm:spPr/>
      <dgm:t>
        <a:bodyPr/>
        <a:lstStyle/>
        <a:p>
          <a:pPr algn="ctr"/>
          <a:endParaRPr lang="es-ES">
            <a:solidFill>
              <a:schemeClr val="tx1"/>
            </a:solidFill>
          </a:endParaRPr>
        </a:p>
      </dgm:t>
    </dgm:pt>
    <dgm:pt modelId="{B6812167-004C-44B3-8EA6-7C18C23F78B6}" type="sibTrans" cxnId="{C0C9CEF7-0F0E-4DEF-8682-6807FD863A67}">
      <dgm:prSet/>
      <dgm:spPr/>
      <dgm:t>
        <a:bodyPr/>
        <a:lstStyle/>
        <a:p>
          <a:pPr algn="ctr"/>
          <a:endParaRPr lang="es-ES">
            <a:solidFill>
              <a:schemeClr val="tx1"/>
            </a:solidFill>
          </a:endParaRPr>
        </a:p>
      </dgm:t>
    </dgm:pt>
    <dgm:pt modelId="{9A51676D-5F43-48CD-AB77-81F5DA715932}">
      <dgm:prSet/>
      <dgm:spPr>
        <a:xfrm>
          <a:off x="2894858" y="2659287"/>
          <a:ext cx="1947202" cy="687247"/>
        </a:xfrm>
        <a:noFill/>
        <a:ln>
          <a:noFill/>
        </a:ln>
        <a:effectLst/>
      </dgm:spPr>
      <dgm:t>
        <a:bodyPr/>
        <a:lstStyle/>
        <a:p>
          <a:pPr algn="ctr" rtl="0"/>
          <a:r>
            <a:rPr lang="es-EC" dirty="0" smtClean="0">
              <a:solidFill>
                <a:schemeClr val="tx1"/>
              </a:solidFill>
              <a:latin typeface="Calibri"/>
              <a:ea typeface="+mn-ea"/>
              <a:cs typeface="+mn-cs"/>
            </a:rPr>
            <a:t>Finca Verde</a:t>
          </a:r>
          <a:endParaRPr lang="es-ES" dirty="0">
            <a:solidFill>
              <a:schemeClr val="tx1"/>
            </a:solidFill>
            <a:latin typeface="Calibri"/>
            <a:ea typeface="+mn-ea"/>
            <a:cs typeface="+mn-cs"/>
          </a:endParaRPr>
        </a:p>
      </dgm:t>
    </dgm:pt>
    <dgm:pt modelId="{1AFDC78B-07FA-4F5E-9273-30EC8C3A6C00}" type="parTrans" cxnId="{FEEFD2CD-33F0-4A89-83F7-C073C2748ABB}">
      <dgm:prSet/>
      <dgm:spPr/>
      <dgm:t>
        <a:bodyPr/>
        <a:lstStyle/>
        <a:p>
          <a:pPr algn="ctr"/>
          <a:endParaRPr lang="es-ES">
            <a:solidFill>
              <a:schemeClr val="tx1"/>
            </a:solidFill>
          </a:endParaRPr>
        </a:p>
      </dgm:t>
    </dgm:pt>
    <dgm:pt modelId="{0C9C8C5A-DCD7-4F84-AC62-CA497425DF7F}" type="sibTrans" cxnId="{FEEFD2CD-33F0-4A89-83F7-C073C2748ABB}">
      <dgm:prSet/>
      <dgm:spPr/>
      <dgm:t>
        <a:bodyPr/>
        <a:lstStyle/>
        <a:p>
          <a:pPr algn="ctr"/>
          <a:endParaRPr lang="es-ES">
            <a:solidFill>
              <a:schemeClr val="tx1"/>
            </a:solidFill>
          </a:endParaRPr>
        </a:p>
      </dgm:t>
    </dgm:pt>
    <dgm:pt modelId="{3B2CA10C-7950-454F-8391-9038FE9ECBF2}">
      <dgm:prSet/>
      <dgm:spPr>
        <a:xfrm>
          <a:off x="5673538" y="2659287"/>
          <a:ext cx="1947202" cy="687247"/>
        </a:xfrm>
        <a:noFill/>
        <a:ln>
          <a:noFill/>
        </a:ln>
        <a:effectLst/>
      </dgm:spPr>
      <dgm:t>
        <a:bodyPr/>
        <a:lstStyle/>
        <a:p>
          <a:pPr algn="ctr" rtl="0"/>
          <a:r>
            <a:rPr lang="es-EC" dirty="0" smtClean="0">
              <a:solidFill>
                <a:schemeClr val="tx1"/>
              </a:solidFill>
              <a:latin typeface="Calibri"/>
              <a:ea typeface="+mn-ea"/>
              <a:cs typeface="+mn-cs"/>
            </a:rPr>
            <a:t>Alas delta y parapente </a:t>
          </a:r>
          <a:endParaRPr lang="es-ES" dirty="0">
            <a:solidFill>
              <a:schemeClr val="tx1"/>
            </a:solidFill>
            <a:latin typeface="Calibri"/>
            <a:ea typeface="+mn-ea"/>
            <a:cs typeface="+mn-cs"/>
          </a:endParaRPr>
        </a:p>
      </dgm:t>
    </dgm:pt>
    <dgm:pt modelId="{899B685A-A370-4A32-BF5A-2403D1FAA7FD}" type="parTrans" cxnId="{A4DC0D12-F369-45B5-BFD0-717CE497036D}">
      <dgm:prSet/>
      <dgm:spPr/>
      <dgm:t>
        <a:bodyPr/>
        <a:lstStyle/>
        <a:p>
          <a:pPr algn="ctr"/>
          <a:endParaRPr lang="es-ES">
            <a:solidFill>
              <a:schemeClr val="tx1"/>
            </a:solidFill>
          </a:endParaRPr>
        </a:p>
      </dgm:t>
    </dgm:pt>
    <dgm:pt modelId="{A1C0205E-2537-42EF-A756-8B68E1BE489C}" type="sibTrans" cxnId="{A4DC0D12-F369-45B5-BFD0-717CE497036D}">
      <dgm:prSet/>
      <dgm:spPr/>
      <dgm:t>
        <a:bodyPr/>
        <a:lstStyle/>
        <a:p>
          <a:pPr algn="ctr"/>
          <a:endParaRPr lang="es-ES">
            <a:solidFill>
              <a:schemeClr val="tx1"/>
            </a:solidFill>
          </a:endParaRPr>
        </a:p>
      </dgm:t>
    </dgm:pt>
    <dgm:pt modelId="{AD800DDB-5212-4484-9326-043168240088}">
      <dgm:prSet custT="1"/>
      <dgm:spPr>
        <a:xfrm>
          <a:off x="8452218" y="2659287"/>
          <a:ext cx="1947202" cy="687247"/>
        </a:xfrm>
        <a:noFill/>
        <a:ln>
          <a:noFill/>
        </a:ln>
        <a:effectLst/>
      </dgm:spPr>
      <dgm:t>
        <a:bodyPr/>
        <a:lstStyle/>
        <a:p>
          <a:pPr algn="ctr" rtl="0"/>
          <a:r>
            <a:rPr lang="es-EC" sz="2800" dirty="0" smtClean="0">
              <a:solidFill>
                <a:schemeClr val="tx1"/>
              </a:solidFill>
              <a:latin typeface="Calibri"/>
              <a:ea typeface="+mn-ea"/>
              <a:cs typeface="+mn-cs"/>
            </a:rPr>
            <a:t>Surf </a:t>
          </a:r>
          <a:endParaRPr lang="es-ES" sz="2800" dirty="0">
            <a:solidFill>
              <a:schemeClr val="tx1"/>
            </a:solidFill>
            <a:latin typeface="Calibri"/>
            <a:ea typeface="+mn-ea"/>
            <a:cs typeface="+mn-cs"/>
          </a:endParaRPr>
        </a:p>
      </dgm:t>
    </dgm:pt>
    <dgm:pt modelId="{2302895D-77D7-4B30-8AAF-429596779EF8}" type="parTrans" cxnId="{15CEB241-D21B-4C67-B2AB-21C725C560E7}">
      <dgm:prSet/>
      <dgm:spPr/>
      <dgm:t>
        <a:bodyPr/>
        <a:lstStyle/>
        <a:p>
          <a:pPr algn="ctr"/>
          <a:endParaRPr lang="es-ES">
            <a:solidFill>
              <a:schemeClr val="tx1"/>
            </a:solidFill>
          </a:endParaRPr>
        </a:p>
      </dgm:t>
    </dgm:pt>
    <dgm:pt modelId="{F12D1351-F1BB-4B98-AA2F-BC84BF2FA436}" type="sibTrans" cxnId="{15CEB241-D21B-4C67-B2AB-21C725C560E7}">
      <dgm:prSet/>
      <dgm:spPr/>
      <dgm:t>
        <a:bodyPr/>
        <a:lstStyle/>
        <a:p>
          <a:pPr algn="ctr"/>
          <a:endParaRPr lang="es-ES">
            <a:solidFill>
              <a:schemeClr val="tx1"/>
            </a:solidFill>
          </a:endParaRPr>
        </a:p>
      </dgm:t>
    </dgm:pt>
    <dgm:pt modelId="{491D88D6-1EB9-40DB-80A7-9F1BF514293A}" type="pres">
      <dgm:prSet presAssocID="{F1C7A21A-B6AD-45A1-AB7A-65A5A6516BA4}" presName="Name0" presStyleCnt="0">
        <dgm:presLayoutVars>
          <dgm:dir/>
          <dgm:resizeHandles val="exact"/>
        </dgm:presLayoutVars>
      </dgm:prSet>
      <dgm:spPr/>
      <dgm:t>
        <a:bodyPr/>
        <a:lstStyle/>
        <a:p>
          <a:endParaRPr lang="es-ES"/>
        </a:p>
      </dgm:t>
    </dgm:pt>
    <dgm:pt modelId="{FE66F325-7C5C-4112-817E-A09477892C57}" type="pres">
      <dgm:prSet presAssocID="{41196FE9-362A-44DD-82C6-B8C9E6B616CB}" presName="compNode" presStyleCnt="0"/>
      <dgm:spPr/>
    </dgm:pt>
    <dgm:pt modelId="{D32EE365-6084-4B8F-96FA-4768A6F7E0FA}" type="pres">
      <dgm:prSet presAssocID="{41196FE9-362A-44DD-82C6-B8C9E6B616CB}" presName="pictRect" presStyleLbl="node1" presStyleIdx="0" presStyleCnt="4" custLinFactNeighborX="-9964" custLinFactNeighborY="74120"/>
      <dgm:spPr>
        <a:blipFill rotWithShape="1">
          <a:blip xmlns:r="http://schemas.openxmlformats.org/officeDocument/2006/relationships" r:embed="rId1"/>
          <a:stretch>
            <a:fillRect/>
          </a:stretch>
        </a:blipFill>
        <a:effectLst>
          <a:outerShdw blurRad="152400" dist="317500" dir="5400000" sx="90000" sy="-19000" rotWithShape="0">
            <a:prstClr val="black">
              <a:alpha val="15000"/>
            </a:prstClr>
          </a:outerShdw>
        </a:effectLst>
      </dgm:spPr>
      <dgm:t>
        <a:bodyPr/>
        <a:lstStyle/>
        <a:p>
          <a:endParaRPr lang="es-ES"/>
        </a:p>
      </dgm:t>
    </dgm:pt>
    <dgm:pt modelId="{8A9261F3-B08E-4C08-A9E7-8BBE89A77C87}" type="pres">
      <dgm:prSet presAssocID="{41196FE9-362A-44DD-82C6-B8C9E6B616CB}" presName="textRect" presStyleLbl="revTx" presStyleIdx="0" presStyleCnt="4" custLinFactY="41009" custLinFactNeighborX="-10795" custLinFactNeighborY="100000">
        <dgm:presLayoutVars>
          <dgm:bulletEnabled val="1"/>
        </dgm:presLayoutVars>
      </dgm:prSet>
      <dgm:spPr/>
      <dgm:t>
        <a:bodyPr/>
        <a:lstStyle/>
        <a:p>
          <a:endParaRPr lang="es-ES"/>
        </a:p>
      </dgm:t>
    </dgm:pt>
    <dgm:pt modelId="{ADB0F105-76BB-4A3C-9E30-D5525479BC98}" type="pres">
      <dgm:prSet presAssocID="{B6812167-004C-44B3-8EA6-7C18C23F78B6}" presName="sibTrans" presStyleLbl="sibTrans2D1" presStyleIdx="0" presStyleCnt="0"/>
      <dgm:spPr/>
      <dgm:t>
        <a:bodyPr/>
        <a:lstStyle/>
        <a:p>
          <a:endParaRPr lang="es-ES"/>
        </a:p>
      </dgm:t>
    </dgm:pt>
    <dgm:pt modelId="{6A77BDCD-736A-42E2-B31E-5B641C68DB3C}" type="pres">
      <dgm:prSet presAssocID="{9A51676D-5F43-48CD-AB77-81F5DA715932}" presName="compNode" presStyleCnt="0"/>
      <dgm:spPr/>
    </dgm:pt>
    <dgm:pt modelId="{2A73B1FB-E986-42E7-90C8-D472AF6E9DA6}" type="pres">
      <dgm:prSet presAssocID="{9A51676D-5F43-48CD-AB77-81F5DA715932}" presName="pictRect" presStyleLbl="node1" presStyleIdx="1" presStyleCnt="4"/>
      <dgm:spPr>
        <a:blipFill rotWithShape="1">
          <a:blip xmlns:r="http://schemas.openxmlformats.org/officeDocument/2006/relationships" r:embed="rId2"/>
          <a:stretch>
            <a:fillRect/>
          </a:stretch>
        </a:blipFill>
        <a:effectLst>
          <a:outerShdw blurRad="152400" dist="317500" dir="5400000" sx="90000" sy="-19000" rotWithShape="0">
            <a:prstClr val="black">
              <a:alpha val="15000"/>
            </a:prstClr>
          </a:outerShdw>
        </a:effectLst>
      </dgm:spPr>
      <dgm:t>
        <a:bodyPr/>
        <a:lstStyle/>
        <a:p>
          <a:endParaRPr lang="es-ES"/>
        </a:p>
      </dgm:t>
    </dgm:pt>
    <dgm:pt modelId="{A922F2DC-AB99-4D85-9C80-2EA9379A3616}" type="pres">
      <dgm:prSet presAssocID="{9A51676D-5F43-48CD-AB77-81F5DA715932}" presName="textRect" presStyleLbl="revTx" presStyleIdx="1" presStyleCnt="4">
        <dgm:presLayoutVars>
          <dgm:bulletEnabled val="1"/>
        </dgm:presLayoutVars>
      </dgm:prSet>
      <dgm:spPr/>
      <dgm:t>
        <a:bodyPr/>
        <a:lstStyle/>
        <a:p>
          <a:endParaRPr lang="es-ES"/>
        </a:p>
      </dgm:t>
    </dgm:pt>
    <dgm:pt modelId="{212237DF-8E16-456F-A5E5-6874780BDBC6}" type="pres">
      <dgm:prSet presAssocID="{0C9C8C5A-DCD7-4F84-AC62-CA497425DF7F}" presName="sibTrans" presStyleLbl="sibTrans2D1" presStyleIdx="0" presStyleCnt="0"/>
      <dgm:spPr/>
      <dgm:t>
        <a:bodyPr/>
        <a:lstStyle/>
        <a:p>
          <a:endParaRPr lang="es-ES"/>
        </a:p>
      </dgm:t>
    </dgm:pt>
    <dgm:pt modelId="{5CBF2B70-65BE-40E8-8787-9BE086F911D8}" type="pres">
      <dgm:prSet presAssocID="{3B2CA10C-7950-454F-8391-9038FE9ECBF2}" presName="compNode" presStyleCnt="0"/>
      <dgm:spPr/>
    </dgm:pt>
    <dgm:pt modelId="{85C0D8E4-1E74-4ADD-877B-22819520E8E2}" type="pres">
      <dgm:prSet presAssocID="{3B2CA10C-7950-454F-8391-9038FE9ECBF2}" presName="pictRect" presStyleLbl="node1" presStyleIdx="2" presStyleCnt="4" custLinFactNeighborX="4982" custLinFactNeighborY="66286"/>
      <dgm:spPr>
        <a:blipFill rotWithShape="1">
          <a:blip xmlns:r="http://schemas.openxmlformats.org/officeDocument/2006/relationships" r:embed="rId3"/>
          <a:stretch>
            <a:fillRect/>
          </a:stretch>
        </a:blipFill>
        <a:effectLst>
          <a:outerShdw blurRad="152400" dist="317500" dir="5400000" sx="90000" sy="-19000" rotWithShape="0">
            <a:prstClr val="black">
              <a:alpha val="15000"/>
            </a:prstClr>
          </a:outerShdw>
        </a:effectLst>
      </dgm:spPr>
      <dgm:t>
        <a:bodyPr/>
        <a:lstStyle/>
        <a:p>
          <a:endParaRPr lang="es-ES"/>
        </a:p>
      </dgm:t>
    </dgm:pt>
    <dgm:pt modelId="{F4E4B37F-CFF2-4F86-B848-1F5B211FD4C5}" type="pres">
      <dgm:prSet presAssocID="{3B2CA10C-7950-454F-8391-9038FE9ECBF2}" presName="textRect" presStyleLbl="revTx" presStyleIdx="2" presStyleCnt="4" custLinFactY="44367" custLinFactNeighborX="2491" custLinFactNeighborY="100000">
        <dgm:presLayoutVars>
          <dgm:bulletEnabled val="1"/>
        </dgm:presLayoutVars>
      </dgm:prSet>
      <dgm:spPr/>
      <dgm:t>
        <a:bodyPr/>
        <a:lstStyle/>
        <a:p>
          <a:endParaRPr lang="es-ES"/>
        </a:p>
      </dgm:t>
    </dgm:pt>
    <dgm:pt modelId="{32C2598D-7133-4C0A-82E0-A85853FD0877}" type="pres">
      <dgm:prSet presAssocID="{A1C0205E-2537-42EF-A756-8B68E1BE489C}" presName="sibTrans" presStyleLbl="sibTrans2D1" presStyleIdx="0" presStyleCnt="0"/>
      <dgm:spPr/>
      <dgm:t>
        <a:bodyPr/>
        <a:lstStyle/>
        <a:p>
          <a:endParaRPr lang="es-ES"/>
        </a:p>
      </dgm:t>
    </dgm:pt>
    <dgm:pt modelId="{FFDB988F-3572-44EB-A849-2760F6FB1DD4}" type="pres">
      <dgm:prSet presAssocID="{AD800DDB-5212-4484-9326-043168240088}" presName="compNode" presStyleCnt="0"/>
      <dgm:spPr/>
    </dgm:pt>
    <dgm:pt modelId="{0403357F-EBDF-43A9-803D-10410692FB73}" type="pres">
      <dgm:prSet presAssocID="{AD800DDB-5212-4484-9326-043168240088}" presName="pictRect" presStyleLbl="node1" presStyleIdx="3" presStyleCnt="4" custLinFactNeighborX="-1513" custLinFactNeighborY="-8051"/>
      <dgm:spPr>
        <a:blipFill rotWithShape="1">
          <a:blip xmlns:r="http://schemas.openxmlformats.org/officeDocument/2006/relationships" r:embed="rId4"/>
          <a:stretch>
            <a:fillRect/>
          </a:stretch>
        </a:blipFill>
        <a:effectLst>
          <a:outerShdw blurRad="152400" dist="317500" dir="5400000" sx="90000" sy="-19000" rotWithShape="0">
            <a:prstClr val="black">
              <a:alpha val="15000"/>
            </a:prstClr>
          </a:outerShdw>
        </a:effectLst>
      </dgm:spPr>
      <dgm:t>
        <a:bodyPr/>
        <a:lstStyle/>
        <a:p>
          <a:endParaRPr lang="es-ES"/>
        </a:p>
      </dgm:t>
    </dgm:pt>
    <dgm:pt modelId="{F0D0412E-F1FA-401E-AAA0-85CFFCD5E394}" type="pres">
      <dgm:prSet presAssocID="{AD800DDB-5212-4484-9326-043168240088}" presName="textRect" presStyleLbl="revTx" presStyleIdx="3" presStyleCnt="4" custScaleY="47943" custLinFactNeighborX="463" custLinFactNeighborY="-23868">
        <dgm:presLayoutVars>
          <dgm:bulletEnabled val="1"/>
        </dgm:presLayoutVars>
      </dgm:prSet>
      <dgm:spPr/>
      <dgm:t>
        <a:bodyPr/>
        <a:lstStyle/>
        <a:p>
          <a:endParaRPr lang="es-ES"/>
        </a:p>
      </dgm:t>
    </dgm:pt>
  </dgm:ptLst>
  <dgm:cxnLst>
    <dgm:cxn modelId="{122DBD2F-7AC8-4F3E-8595-6032B1AFEB8C}" type="presOf" srcId="{3B2CA10C-7950-454F-8391-9038FE9ECBF2}" destId="{F4E4B37F-CFF2-4F86-B848-1F5B211FD4C5}" srcOrd="0" destOrd="0" presId="urn:microsoft.com/office/officeart/2005/8/layout/pList1"/>
    <dgm:cxn modelId="{C0C9CEF7-0F0E-4DEF-8682-6807FD863A67}" srcId="{F1C7A21A-B6AD-45A1-AB7A-65A5A6516BA4}" destId="{41196FE9-362A-44DD-82C6-B8C9E6B616CB}" srcOrd="0" destOrd="0" parTransId="{E22C2F7E-A3CD-44BC-8862-80DE6BF96755}" sibTransId="{B6812167-004C-44B3-8EA6-7C18C23F78B6}"/>
    <dgm:cxn modelId="{1C5392BF-E471-4B23-BEA6-928B68D81DAC}" type="presOf" srcId="{41196FE9-362A-44DD-82C6-B8C9E6B616CB}" destId="{8A9261F3-B08E-4C08-A9E7-8BBE89A77C87}" srcOrd="0" destOrd="0" presId="urn:microsoft.com/office/officeart/2005/8/layout/pList1"/>
    <dgm:cxn modelId="{72E1C16E-3490-4D11-BFC6-2F596B7E27FA}" type="presOf" srcId="{F1C7A21A-B6AD-45A1-AB7A-65A5A6516BA4}" destId="{491D88D6-1EB9-40DB-80A7-9F1BF514293A}" srcOrd="0" destOrd="0" presId="urn:microsoft.com/office/officeart/2005/8/layout/pList1"/>
    <dgm:cxn modelId="{E16B1D43-DA0A-4CCA-9B81-D4BCF49AC93F}" type="presOf" srcId="{A1C0205E-2537-42EF-A756-8B68E1BE489C}" destId="{32C2598D-7133-4C0A-82E0-A85853FD0877}" srcOrd="0" destOrd="0" presId="urn:microsoft.com/office/officeart/2005/8/layout/pList1"/>
    <dgm:cxn modelId="{47DCECB4-924D-4C02-9404-50B720D8C1DB}" type="presOf" srcId="{B6812167-004C-44B3-8EA6-7C18C23F78B6}" destId="{ADB0F105-76BB-4A3C-9E30-D5525479BC98}" srcOrd="0" destOrd="0" presId="urn:microsoft.com/office/officeart/2005/8/layout/pList1"/>
    <dgm:cxn modelId="{C5CE3492-DAA4-4F1D-8D6C-1635E90278D4}" type="presOf" srcId="{0C9C8C5A-DCD7-4F84-AC62-CA497425DF7F}" destId="{212237DF-8E16-456F-A5E5-6874780BDBC6}" srcOrd="0" destOrd="0" presId="urn:microsoft.com/office/officeart/2005/8/layout/pList1"/>
    <dgm:cxn modelId="{15CEB241-D21B-4C67-B2AB-21C725C560E7}" srcId="{F1C7A21A-B6AD-45A1-AB7A-65A5A6516BA4}" destId="{AD800DDB-5212-4484-9326-043168240088}" srcOrd="3" destOrd="0" parTransId="{2302895D-77D7-4B30-8AAF-429596779EF8}" sibTransId="{F12D1351-F1BB-4B98-AA2F-BC84BF2FA436}"/>
    <dgm:cxn modelId="{30D1E825-AAD3-46F4-A067-0DFBB877A96A}" type="presOf" srcId="{9A51676D-5F43-48CD-AB77-81F5DA715932}" destId="{A922F2DC-AB99-4D85-9C80-2EA9379A3616}" srcOrd="0" destOrd="0" presId="urn:microsoft.com/office/officeart/2005/8/layout/pList1"/>
    <dgm:cxn modelId="{84FE4D09-6713-4B48-AC80-96613ACF3274}" type="presOf" srcId="{AD800DDB-5212-4484-9326-043168240088}" destId="{F0D0412E-F1FA-401E-AAA0-85CFFCD5E394}" srcOrd="0" destOrd="0" presId="urn:microsoft.com/office/officeart/2005/8/layout/pList1"/>
    <dgm:cxn modelId="{A4DC0D12-F369-45B5-BFD0-717CE497036D}" srcId="{F1C7A21A-B6AD-45A1-AB7A-65A5A6516BA4}" destId="{3B2CA10C-7950-454F-8391-9038FE9ECBF2}" srcOrd="2" destOrd="0" parTransId="{899B685A-A370-4A32-BF5A-2403D1FAA7FD}" sibTransId="{A1C0205E-2537-42EF-A756-8B68E1BE489C}"/>
    <dgm:cxn modelId="{FEEFD2CD-33F0-4A89-83F7-C073C2748ABB}" srcId="{F1C7A21A-B6AD-45A1-AB7A-65A5A6516BA4}" destId="{9A51676D-5F43-48CD-AB77-81F5DA715932}" srcOrd="1" destOrd="0" parTransId="{1AFDC78B-07FA-4F5E-9273-30EC8C3A6C00}" sibTransId="{0C9C8C5A-DCD7-4F84-AC62-CA497425DF7F}"/>
    <dgm:cxn modelId="{35B2ADB4-CDB5-47FF-BA7C-7459112C9314}" type="presParOf" srcId="{491D88D6-1EB9-40DB-80A7-9F1BF514293A}" destId="{FE66F325-7C5C-4112-817E-A09477892C57}" srcOrd="0" destOrd="0" presId="urn:microsoft.com/office/officeart/2005/8/layout/pList1"/>
    <dgm:cxn modelId="{8367B6C0-7CEB-47C0-9042-A0C96559F1BE}" type="presParOf" srcId="{FE66F325-7C5C-4112-817E-A09477892C57}" destId="{D32EE365-6084-4B8F-96FA-4768A6F7E0FA}" srcOrd="0" destOrd="0" presId="urn:microsoft.com/office/officeart/2005/8/layout/pList1"/>
    <dgm:cxn modelId="{6E7CC109-7BAA-42F8-8B62-2A6FD81C2D80}" type="presParOf" srcId="{FE66F325-7C5C-4112-817E-A09477892C57}" destId="{8A9261F3-B08E-4C08-A9E7-8BBE89A77C87}" srcOrd="1" destOrd="0" presId="urn:microsoft.com/office/officeart/2005/8/layout/pList1"/>
    <dgm:cxn modelId="{83AA7CF3-4FE8-4759-B555-AE1083468566}" type="presParOf" srcId="{491D88D6-1EB9-40DB-80A7-9F1BF514293A}" destId="{ADB0F105-76BB-4A3C-9E30-D5525479BC98}" srcOrd="1" destOrd="0" presId="urn:microsoft.com/office/officeart/2005/8/layout/pList1"/>
    <dgm:cxn modelId="{825EC4BE-4589-431A-8FC3-D6D1C556C3F9}" type="presParOf" srcId="{491D88D6-1EB9-40DB-80A7-9F1BF514293A}" destId="{6A77BDCD-736A-42E2-B31E-5B641C68DB3C}" srcOrd="2" destOrd="0" presId="urn:microsoft.com/office/officeart/2005/8/layout/pList1"/>
    <dgm:cxn modelId="{92D1E504-7114-4071-80F7-26142DFDD791}" type="presParOf" srcId="{6A77BDCD-736A-42E2-B31E-5B641C68DB3C}" destId="{2A73B1FB-E986-42E7-90C8-D472AF6E9DA6}" srcOrd="0" destOrd="0" presId="urn:microsoft.com/office/officeart/2005/8/layout/pList1"/>
    <dgm:cxn modelId="{FC17DB6A-9451-4FCB-B107-CEE5BCCA76AE}" type="presParOf" srcId="{6A77BDCD-736A-42E2-B31E-5B641C68DB3C}" destId="{A922F2DC-AB99-4D85-9C80-2EA9379A3616}" srcOrd="1" destOrd="0" presId="urn:microsoft.com/office/officeart/2005/8/layout/pList1"/>
    <dgm:cxn modelId="{BC65FF1D-DA18-4BEA-AA87-6316E8C67736}" type="presParOf" srcId="{491D88D6-1EB9-40DB-80A7-9F1BF514293A}" destId="{212237DF-8E16-456F-A5E5-6874780BDBC6}" srcOrd="3" destOrd="0" presId="urn:microsoft.com/office/officeart/2005/8/layout/pList1"/>
    <dgm:cxn modelId="{1AC1041C-0DA7-4A29-9F4D-78F41DE8315B}" type="presParOf" srcId="{491D88D6-1EB9-40DB-80A7-9F1BF514293A}" destId="{5CBF2B70-65BE-40E8-8787-9BE086F911D8}" srcOrd="4" destOrd="0" presId="urn:microsoft.com/office/officeart/2005/8/layout/pList1"/>
    <dgm:cxn modelId="{68C9C219-470F-489D-B5EA-696ACCE77D3C}" type="presParOf" srcId="{5CBF2B70-65BE-40E8-8787-9BE086F911D8}" destId="{85C0D8E4-1E74-4ADD-877B-22819520E8E2}" srcOrd="0" destOrd="0" presId="urn:microsoft.com/office/officeart/2005/8/layout/pList1"/>
    <dgm:cxn modelId="{193291C9-476A-4DDF-BCF6-19AF593EECC1}" type="presParOf" srcId="{5CBF2B70-65BE-40E8-8787-9BE086F911D8}" destId="{F4E4B37F-CFF2-4F86-B848-1F5B211FD4C5}" srcOrd="1" destOrd="0" presId="urn:microsoft.com/office/officeart/2005/8/layout/pList1"/>
    <dgm:cxn modelId="{62F749AB-D773-4BB4-B0BC-A8C57BCEBFB4}" type="presParOf" srcId="{491D88D6-1EB9-40DB-80A7-9F1BF514293A}" destId="{32C2598D-7133-4C0A-82E0-A85853FD0877}" srcOrd="5" destOrd="0" presId="urn:microsoft.com/office/officeart/2005/8/layout/pList1"/>
    <dgm:cxn modelId="{C23B2B7F-D27B-4D69-8634-6DB46C50DF9D}" type="presParOf" srcId="{491D88D6-1EB9-40DB-80A7-9F1BF514293A}" destId="{FFDB988F-3572-44EB-A849-2760F6FB1DD4}" srcOrd="6" destOrd="0" presId="urn:microsoft.com/office/officeart/2005/8/layout/pList1"/>
    <dgm:cxn modelId="{BF518BFB-A703-4C69-B16F-52EBC7CBECBD}" type="presParOf" srcId="{FFDB988F-3572-44EB-A849-2760F6FB1DD4}" destId="{0403357F-EBDF-43A9-803D-10410692FB73}" srcOrd="0" destOrd="0" presId="urn:microsoft.com/office/officeart/2005/8/layout/pList1"/>
    <dgm:cxn modelId="{5B643A5B-1B9B-45C1-AE6C-7E5B527722BE}" type="presParOf" srcId="{FFDB988F-3572-44EB-A849-2760F6FB1DD4}" destId="{F0D0412E-F1FA-401E-AAA0-85CFFCD5E394}"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6F0CA85-8A2E-4438-9306-38AD2C4C7D83}" type="doc">
      <dgm:prSet loTypeId="urn:microsoft.com/office/officeart/2005/8/layout/lProcess3" loCatId="process" qsTypeId="urn:microsoft.com/office/officeart/2005/8/quickstyle/simple3" qsCatId="simple" csTypeId="urn:microsoft.com/office/officeart/2005/8/colors/colorful4" csCatId="colorful" phldr="1"/>
      <dgm:spPr/>
      <dgm:t>
        <a:bodyPr/>
        <a:lstStyle/>
        <a:p>
          <a:endParaRPr lang="es-ES"/>
        </a:p>
      </dgm:t>
    </dgm:pt>
    <dgm:pt modelId="{8272DD3C-0208-4FC0-8732-0D697FCACADA}">
      <dgm:prSet custT="1"/>
      <dgm:spPr/>
      <dgm:t>
        <a:bodyPr/>
        <a:lstStyle/>
        <a:p>
          <a:pPr rtl="0"/>
          <a:r>
            <a:rPr lang="es-EC" sz="1800" smtClean="0"/>
            <a:t>Arroz Marinero</a:t>
          </a:r>
          <a:endParaRPr lang="es-ES" sz="1800"/>
        </a:p>
      </dgm:t>
    </dgm:pt>
    <dgm:pt modelId="{E9344C5C-D0E8-4F40-B7A5-03553E2BD67D}" type="parTrans" cxnId="{BB472115-8AEA-4221-836A-2DE0E5B1A9C3}">
      <dgm:prSet/>
      <dgm:spPr/>
      <dgm:t>
        <a:bodyPr/>
        <a:lstStyle/>
        <a:p>
          <a:endParaRPr lang="es-ES" sz="2400"/>
        </a:p>
      </dgm:t>
    </dgm:pt>
    <dgm:pt modelId="{2511AAD8-04BD-4BEC-9C7E-6B9E7DCE79D5}" type="sibTrans" cxnId="{BB472115-8AEA-4221-836A-2DE0E5B1A9C3}">
      <dgm:prSet/>
      <dgm:spPr/>
      <dgm:t>
        <a:bodyPr/>
        <a:lstStyle/>
        <a:p>
          <a:endParaRPr lang="es-ES" sz="2400"/>
        </a:p>
      </dgm:t>
    </dgm:pt>
    <dgm:pt modelId="{AA78408E-C04B-4954-B0CC-D8427C0ADC73}">
      <dgm:prSet custT="1"/>
      <dgm:spPr/>
      <dgm:t>
        <a:bodyPr/>
        <a:lstStyle/>
        <a:p>
          <a:pPr rtl="0"/>
          <a:r>
            <a:rPr lang="es-EC" sz="1800" smtClean="0"/>
            <a:t>Corviche</a:t>
          </a:r>
          <a:endParaRPr lang="es-ES" sz="1800"/>
        </a:p>
      </dgm:t>
    </dgm:pt>
    <dgm:pt modelId="{59C394B0-34D4-46DF-9810-2B35ED0D30F1}" type="parTrans" cxnId="{997238B6-4B75-4353-828D-D1F963A976BE}">
      <dgm:prSet/>
      <dgm:spPr/>
      <dgm:t>
        <a:bodyPr/>
        <a:lstStyle/>
        <a:p>
          <a:endParaRPr lang="es-ES" sz="2400"/>
        </a:p>
      </dgm:t>
    </dgm:pt>
    <dgm:pt modelId="{F6F3FD7F-6C39-41E1-BE83-EB1901212FFC}" type="sibTrans" cxnId="{997238B6-4B75-4353-828D-D1F963A976BE}">
      <dgm:prSet/>
      <dgm:spPr/>
      <dgm:t>
        <a:bodyPr/>
        <a:lstStyle/>
        <a:p>
          <a:endParaRPr lang="es-ES" sz="2400"/>
        </a:p>
      </dgm:t>
    </dgm:pt>
    <dgm:pt modelId="{5E51D704-E61A-4E6C-BE03-86A2AB6C640B}">
      <dgm:prSet custT="1"/>
      <dgm:spPr/>
      <dgm:t>
        <a:bodyPr/>
        <a:lstStyle/>
        <a:p>
          <a:pPr rtl="0"/>
          <a:r>
            <a:rPr lang="es-EC" sz="1800" smtClean="0"/>
            <a:t>Ceviche</a:t>
          </a:r>
          <a:endParaRPr lang="es-ES" sz="1800"/>
        </a:p>
      </dgm:t>
    </dgm:pt>
    <dgm:pt modelId="{9C203B05-2BC1-440C-BB7A-B9A319242ACE}" type="parTrans" cxnId="{41EE2059-B408-478E-8045-BCF44B5D9836}">
      <dgm:prSet/>
      <dgm:spPr/>
      <dgm:t>
        <a:bodyPr/>
        <a:lstStyle/>
        <a:p>
          <a:endParaRPr lang="es-ES" sz="2400"/>
        </a:p>
      </dgm:t>
    </dgm:pt>
    <dgm:pt modelId="{0A876304-D47D-4610-8D70-663E876A548D}" type="sibTrans" cxnId="{41EE2059-B408-478E-8045-BCF44B5D9836}">
      <dgm:prSet/>
      <dgm:spPr/>
      <dgm:t>
        <a:bodyPr/>
        <a:lstStyle/>
        <a:p>
          <a:endParaRPr lang="es-ES" sz="2400"/>
        </a:p>
      </dgm:t>
    </dgm:pt>
    <dgm:pt modelId="{5C196765-5D47-486B-8918-FB3DFD8F5FC9}">
      <dgm:prSet custT="1"/>
      <dgm:spPr/>
      <dgm:t>
        <a:bodyPr/>
        <a:lstStyle/>
        <a:p>
          <a:pPr rtl="0"/>
          <a:r>
            <a:rPr lang="es-EC" sz="1800" smtClean="0"/>
            <a:t>Encocado</a:t>
          </a:r>
          <a:endParaRPr lang="es-ES" sz="1800"/>
        </a:p>
      </dgm:t>
    </dgm:pt>
    <dgm:pt modelId="{0083275E-F7A7-49F9-B39F-C5487DB1587E}" type="parTrans" cxnId="{61E3C9F1-110B-466A-A396-9F6F1C848798}">
      <dgm:prSet/>
      <dgm:spPr/>
      <dgm:t>
        <a:bodyPr/>
        <a:lstStyle/>
        <a:p>
          <a:endParaRPr lang="es-ES" sz="2400"/>
        </a:p>
      </dgm:t>
    </dgm:pt>
    <dgm:pt modelId="{F0C03237-BD7E-4193-89D4-5BA02CA1EFE7}" type="sibTrans" cxnId="{61E3C9F1-110B-466A-A396-9F6F1C848798}">
      <dgm:prSet/>
      <dgm:spPr/>
      <dgm:t>
        <a:bodyPr/>
        <a:lstStyle/>
        <a:p>
          <a:endParaRPr lang="es-ES" sz="2400"/>
        </a:p>
      </dgm:t>
    </dgm:pt>
    <dgm:pt modelId="{4A9B98EF-0478-4BEF-B877-251269865F4E}">
      <dgm:prSet custT="1"/>
      <dgm:spPr/>
      <dgm:t>
        <a:bodyPr/>
        <a:lstStyle/>
        <a:p>
          <a:pPr rtl="0"/>
          <a:r>
            <a:rPr lang="es-EC" sz="1800" smtClean="0"/>
            <a:t>Encebollado</a:t>
          </a:r>
          <a:endParaRPr lang="es-ES" sz="1800"/>
        </a:p>
      </dgm:t>
    </dgm:pt>
    <dgm:pt modelId="{E33F78AD-A8EC-4630-A455-D00B9C67B9CF}" type="parTrans" cxnId="{F42A97ED-4531-43F6-8A25-70493C3A4F77}">
      <dgm:prSet/>
      <dgm:spPr/>
      <dgm:t>
        <a:bodyPr/>
        <a:lstStyle/>
        <a:p>
          <a:endParaRPr lang="es-ES" sz="2400"/>
        </a:p>
      </dgm:t>
    </dgm:pt>
    <dgm:pt modelId="{3A0DE906-C514-4566-97FE-363B74B64A67}" type="sibTrans" cxnId="{F42A97ED-4531-43F6-8A25-70493C3A4F77}">
      <dgm:prSet/>
      <dgm:spPr/>
      <dgm:t>
        <a:bodyPr/>
        <a:lstStyle/>
        <a:p>
          <a:endParaRPr lang="es-ES" sz="2400"/>
        </a:p>
      </dgm:t>
    </dgm:pt>
    <dgm:pt modelId="{D73AFC46-3982-48E6-B497-A11169BAEBA5}">
      <dgm:prSet custT="1"/>
      <dgm:spPr/>
      <dgm:t>
        <a:bodyPr/>
        <a:lstStyle/>
        <a:p>
          <a:pPr rtl="0"/>
          <a:r>
            <a:rPr lang="es-EC" sz="1800" smtClean="0"/>
            <a:t>Langostino</a:t>
          </a:r>
          <a:endParaRPr lang="es-ES" sz="1800"/>
        </a:p>
      </dgm:t>
    </dgm:pt>
    <dgm:pt modelId="{36676761-2F4A-4A05-93C9-6CEC5F4DE730}" type="parTrans" cxnId="{99B92A46-2125-4E84-97A0-758FD927D52F}">
      <dgm:prSet/>
      <dgm:spPr/>
      <dgm:t>
        <a:bodyPr/>
        <a:lstStyle/>
        <a:p>
          <a:endParaRPr lang="es-ES" sz="2400"/>
        </a:p>
      </dgm:t>
    </dgm:pt>
    <dgm:pt modelId="{1E0BA119-77AD-437C-BDED-D745CB3C5EDB}" type="sibTrans" cxnId="{99B92A46-2125-4E84-97A0-758FD927D52F}">
      <dgm:prSet/>
      <dgm:spPr/>
      <dgm:t>
        <a:bodyPr/>
        <a:lstStyle/>
        <a:p>
          <a:endParaRPr lang="es-ES" sz="2400"/>
        </a:p>
      </dgm:t>
    </dgm:pt>
    <dgm:pt modelId="{7E754DD3-E678-456E-99E8-E9D7304E0DB8}">
      <dgm:prSet custT="1"/>
      <dgm:spPr/>
      <dgm:t>
        <a:bodyPr/>
        <a:lstStyle/>
        <a:p>
          <a:pPr rtl="0"/>
          <a:r>
            <a:rPr lang="es-EC" sz="1800" smtClean="0"/>
            <a:t>Pescado</a:t>
          </a:r>
          <a:endParaRPr lang="es-ES" sz="1800"/>
        </a:p>
      </dgm:t>
    </dgm:pt>
    <dgm:pt modelId="{9B58A687-E5F4-4640-9AA0-A0E92AA7E6CA}" type="parTrans" cxnId="{4EEBC857-EB4E-4DCB-AB14-24CA75535DAE}">
      <dgm:prSet/>
      <dgm:spPr/>
      <dgm:t>
        <a:bodyPr/>
        <a:lstStyle/>
        <a:p>
          <a:endParaRPr lang="es-ES" sz="2400"/>
        </a:p>
      </dgm:t>
    </dgm:pt>
    <dgm:pt modelId="{FE543E7C-752B-406E-9E32-1BEECF3AE472}" type="sibTrans" cxnId="{4EEBC857-EB4E-4DCB-AB14-24CA75535DAE}">
      <dgm:prSet/>
      <dgm:spPr/>
      <dgm:t>
        <a:bodyPr/>
        <a:lstStyle/>
        <a:p>
          <a:endParaRPr lang="es-ES" sz="2400"/>
        </a:p>
      </dgm:t>
    </dgm:pt>
    <dgm:pt modelId="{963466A0-3574-4425-92DE-3AAD59721212}" type="pres">
      <dgm:prSet presAssocID="{76F0CA85-8A2E-4438-9306-38AD2C4C7D83}" presName="Name0" presStyleCnt="0">
        <dgm:presLayoutVars>
          <dgm:chPref val="3"/>
          <dgm:dir/>
          <dgm:animLvl val="lvl"/>
          <dgm:resizeHandles/>
        </dgm:presLayoutVars>
      </dgm:prSet>
      <dgm:spPr/>
      <dgm:t>
        <a:bodyPr/>
        <a:lstStyle/>
        <a:p>
          <a:endParaRPr lang="es-ES"/>
        </a:p>
      </dgm:t>
    </dgm:pt>
    <dgm:pt modelId="{B44DB986-B9D4-40A9-A7BD-F065C60D917E}" type="pres">
      <dgm:prSet presAssocID="{8272DD3C-0208-4FC0-8732-0D697FCACADA}" presName="horFlow" presStyleCnt="0"/>
      <dgm:spPr/>
    </dgm:pt>
    <dgm:pt modelId="{CFD5099F-DF02-4C27-9CB4-B702B2C971F9}" type="pres">
      <dgm:prSet presAssocID="{8272DD3C-0208-4FC0-8732-0D697FCACADA}" presName="bigChev" presStyleLbl="node1" presStyleIdx="0" presStyleCnt="7" custScaleX="142968"/>
      <dgm:spPr/>
      <dgm:t>
        <a:bodyPr/>
        <a:lstStyle/>
        <a:p>
          <a:endParaRPr lang="es-ES"/>
        </a:p>
      </dgm:t>
    </dgm:pt>
    <dgm:pt modelId="{F21FA9C1-AEAD-4C45-BA04-A5E7BDB68CD6}" type="pres">
      <dgm:prSet presAssocID="{8272DD3C-0208-4FC0-8732-0D697FCACADA}" presName="vSp" presStyleCnt="0"/>
      <dgm:spPr/>
    </dgm:pt>
    <dgm:pt modelId="{F9647A94-64E2-49E4-AA18-350746AC7266}" type="pres">
      <dgm:prSet presAssocID="{AA78408E-C04B-4954-B0CC-D8427C0ADC73}" presName="horFlow" presStyleCnt="0"/>
      <dgm:spPr/>
    </dgm:pt>
    <dgm:pt modelId="{5DA1FC9F-D9EC-42FF-A426-6F817DECDA45}" type="pres">
      <dgm:prSet presAssocID="{AA78408E-C04B-4954-B0CC-D8427C0ADC73}" presName="bigChev" presStyleLbl="node1" presStyleIdx="1" presStyleCnt="7" custScaleX="142968"/>
      <dgm:spPr/>
      <dgm:t>
        <a:bodyPr/>
        <a:lstStyle/>
        <a:p>
          <a:endParaRPr lang="es-ES"/>
        </a:p>
      </dgm:t>
    </dgm:pt>
    <dgm:pt modelId="{0018B8B1-DC20-4D22-A489-653AF5D6113E}" type="pres">
      <dgm:prSet presAssocID="{AA78408E-C04B-4954-B0CC-D8427C0ADC73}" presName="vSp" presStyleCnt="0"/>
      <dgm:spPr/>
    </dgm:pt>
    <dgm:pt modelId="{EA35F2D9-389D-4BA9-A2D2-B47DE5E477DD}" type="pres">
      <dgm:prSet presAssocID="{5E51D704-E61A-4E6C-BE03-86A2AB6C640B}" presName="horFlow" presStyleCnt="0"/>
      <dgm:spPr/>
    </dgm:pt>
    <dgm:pt modelId="{91CEF646-5F63-4CB3-9F38-E8599A3721FC}" type="pres">
      <dgm:prSet presAssocID="{5E51D704-E61A-4E6C-BE03-86A2AB6C640B}" presName="bigChev" presStyleLbl="node1" presStyleIdx="2" presStyleCnt="7" custScaleX="142968"/>
      <dgm:spPr/>
      <dgm:t>
        <a:bodyPr/>
        <a:lstStyle/>
        <a:p>
          <a:endParaRPr lang="es-ES"/>
        </a:p>
      </dgm:t>
    </dgm:pt>
    <dgm:pt modelId="{51AB0355-ED53-491D-B874-6781E4AB635D}" type="pres">
      <dgm:prSet presAssocID="{5E51D704-E61A-4E6C-BE03-86A2AB6C640B}" presName="vSp" presStyleCnt="0"/>
      <dgm:spPr/>
    </dgm:pt>
    <dgm:pt modelId="{F6F3B01A-117C-46D0-856B-627D5470D740}" type="pres">
      <dgm:prSet presAssocID="{5C196765-5D47-486B-8918-FB3DFD8F5FC9}" presName="horFlow" presStyleCnt="0"/>
      <dgm:spPr/>
    </dgm:pt>
    <dgm:pt modelId="{50259586-E301-46A4-8C5E-CD645291CA2A}" type="pres">
      <dgm:prSet presAssocID="{5C196765-5D47-486B-8918-FB3DFD8F5FC9}" presName="bigChev" presStyleLbl="node1" presStyleIdx="3" presStyleCnt="7" custScaleX="142968"/>
      <dgm:spPr/>
      <dgm:t>
        <a:bodyPr/>
        <a:lstStyle/>
        <a:p>
          <a:endParaRPr lang="es-ES"/>
        </a:p>
      </dgm:t>
    </dgm:pt>
    <dgm:pt modelId="{38CC9FEC-CAE4-46A1-84A0-8E46BEC5EAB7}" type="pres">
      <dgm:prSet presAssocID="{5C196765-5D47-486B-8918-FB3DFD8F5FC9}" presName="vSp" presStyleCnt="0"/>
      <dgm:spPr/>
    </dgm:pt>
    <dgm:pt modelId="{BBC77699-89F9-4FDD-AF26-B9E30141E50D}" type="pres">
      <dgm:prSet presAssocID="{4A9B98EF-0478-4BEF-B877-251269865F4E}" presName="horFlow" presStyleCnt="0"/>
      <dgm:spPr/>
    </dgm:pt>
    <dgm:pt modelId="{90750475-B106-40F0-B067-A13824E23D35}" type="pres">
      <dgm:prSet presAssocID="{4A9B98EF-0478-4BEF-B877-251269865F4E}" presName="bigChev" presStyleLbl="node1" presStyleIdx="4" presStyleCnt="7" custScaleX="142968"/>
      <dgm:spPr/>
      <dgm:t>
        <a:bodyPr/>
        <a:lstStyle/>
        <a:p>
          <a:endParaRPr lang="es-ES"/>
        </a:p>
      </dgm:t>
    </dgm:pt>
    <dgm:pt modelId="{2009A86A-86A7-4B5A-A9CA-5501868772BC}" type="pres">
      <dgm:prSet presAssocID="{4A9B98EF-0478-4BEF-B877-251269865F4E}" presName="vSp" presStyleCnt="0"/>
      <dgm:spPr/>
    </dgm:pt>
    <dgm:pt modelId="{2A12D339-CED9-41FD-BEAA-CE95EA03D660}" type="pres">
      <dgm:prSet presAssocID="{D73AFC46-3982-48E6-B497-A11169BAEBA5}" presName="horFlow" presStyleCnt="0"/>
      <dgm:spPr/>
    </dgm:pt>
    <dgm:pt modelId="{7B14662B-F730-4A47-B1CE-48005BD50383}" type="pres">
      <dgm:prSet presAssocID="{D73AFC46-3982-48E6-B497-A11169BAEBA5}" presName="bigChev" presStyleLbl="node1" presStyleIdx="5" presStyleCnt="7" custScaleX="142968"/>
      <dgm:spPr/>
      <dgm:t>
        <a:bodyPr/>
        <a:lstStyle/>
        <a:p>
          <a:endParaRPr lang="es-ES"/>
        </a:p>
      </dgm:t>
    </dgm:pt>
    <dgm:pt modelId="{6C70FB70-5B63-4A0A-9AC1-F10C0A54178F}" type="pres">
      <dgm:prSet presAssocID="{D73AFC46-3982-48E6-B497-A11169BAEBA5}" presName="vSp" presStyleCnt="0"/>
      <dgm:spPr/>
    </dgm:pt>
    <dgm:pt modelId="{8A0B497B-657E-47DB-A4EE-EE514287F8D8}" type="pres">
      <dgm:prSet presAssocID="{7E754DD3-E678-456E-99E8-E9D7304E0DB8}" presName="horFlow" presStyleCnt="0"/>
      <dgm:spPr/>
    </dgm:pt>
    <dgm:pt modelId="{9F2CAA71-4762-4E1A-B818-604D1146AD1D}" type="pres">
      <dgm:prSet presAssocID="{7E754DD3-E678-456E-99E8-E9D7304E0DB8}" presName="bigChev" presStyleLbl="node1" presStyleIdx="6" presStyleCnt="7" custScaleX="141243"/>
      <dgm:spPr/>
      <dgm:t>
        <a:bodyPr/>
        <a:lstStyle/>
        <a:p>
          <a:endParaRPr lang="es-ES"/>
        </a:p>
      </dgm:t>
    </dgm:pt>
  </dgm:ptLst>
  <dgm:cxnLst>
    <dgm:cxn modelId="{F42A97ED-4531-43F6-8A25-70493C3A4F77}" srcId="{76F0CA85-8A2E-4438-9306-38AD2C4C7D83}" destId="{4A9B98EF-0478-4BEF-B877-251269865F4E}" srcOrd="4" destOrd="0" parTransId="{E33F78AD-A8EC-4630-A455-D00B9C67B9CF}" sibTransId="{3A0DE906-C514-4566-97FE-363B74B64A67}"/>
    <dgm:cxn modelId="{25DF1609-313E-4D3F-9A82-F29A54B5476A}" type="presOf" srcId="{AA78408E-C04B-4954-B0CC-D8427C0ADC73}" destId="{5DA1FC9F-D9EC-42FF-A426-6F817DECDA45}" srcOrd="0" destOrd="0" presId="urn:microsoft.com/office/officeart/2005/8/layout/lProcess3"/>
    <dgm:cxn modelId="{18D7B47D-2B49-449D-AAAE-7FE55FDFADF9}" type="presOf" srcId="{5E51D704-E61A-4E6C-BE03-86A2AB6C640B}" destId="{91CEF646-5F63-4CB3-9F38-E8599A3721FC}" srcOrd="0" destOrd="0" presId="urn:microsoft.com/office/officeart/2005/8/layout/lProcess3"/>
    <dgm:cxn modelId="{4EEBC857-EB4E-4DCB-AB14-24CA75535DAE}" srcId="{76F0CA85-8A2E-4438-9306-38AD2C4C7D83}" destId="{7E754DD3-E678-456E-99E8-E9D7304E0DB8}" srcOrd="6" destOrd="0" parTransId="{9B58A687-E5F4-4640-9AA0-A0E92AA7E6CA}" sibTransId="{FE543E7C-752B-406E-9E32-1BEECF3AE472}"/>
    <dgm:cxn modelId="{29960684-941F-40C6-86C0-EFC9AEE0A20A}" type="presOf" srcId="{8272DD3C-0208-4FC0-8732-0D697FCACADA}" destId="{CFD5099F-DF02-4C27-9CB4-B702B2C971F9}" srcOrd="0" destOrd="0" presId="urn:microsoft.com/office/officeart/2005/8/layout/lProcess3"/>
    <dgm:cxn modelId="{EDA295DF-BDD9-404F-B253-588F0EE5CB2A}" type="presOf" srcId="{76F0CA85-8A2E-4438-9306-38AD2C4C7D83}" destId="{963466A0-3574-4425-92DE-3AAD59721212}" srcOrd="0" destOrd="0" presId="urn:microsoft.com/office/officeart/2005/8/layout/lProcess3"/>
    <dgm:cxn modelId="{1D5A9BEE-C42C-48C1-9A5D-EB43B3F7E1E3}" type="presOf" srcId="{7E754DD3-E678-456E-99E8-E9D7304E0DB8}" destId="{9F2CAA71-4762-4E1A-B818-604D1146AD1D}" srcOrd="0" destOrd="0" presId="urn:microsoft.com/office/officeart/2005/8/layout/lProcess3"/>
    <dgm:cxn modelId="{61E3C9F1-110B-466A-A396-9F6F1C848798}" srcId="{76F0CA85-8A2E-4438-9306-38AD2C4C7D83}" destId="{5C196765-5D47-486B-8918-FB3DFD8F5FC9}" srcOrd="3" destOrd="0" parTransId="{0083275E-F7A7-49F9-B39F-C5487DB1587E}" sibTransId="{F0C03237-BD7E-4193-89D4-5BA02CA1EFE7}"/>
    <dgm:cxn modelId="{99B92A46-2125-4E84-97A0-758FD927D52F}" srcId="{76F0CA85-8A2E-4438-9306-38AD2C4C7D83}" destId="{D73AFC46-3982-48E6-B497-A11169BAEBA5}" srcOrd="5" destOrd="0" parTransId="{36676761-2F4A-4A05-93C9-6CEC5F4DE730}" sibTransId="{1E0BA119-77AD-437C-BDED-D745CB3C5EDB}"/>
    <dgm:cxn modelId="{E25C2EB1-8512-4835-A84C-32F40E260E3D}" type="presOf" srcId="{D73AFC46-3982-48E6-B497-A11169BAEBA5}" destId="{7B14662B-F730-4A47-B1CE-48005BD50383}" srcOrd="0" destOrd="0" presId="urn:microsoft.com/office/officeart/2005/8/layout/lProcess3"/>
    <dgm:cxn modelId="{41EE2059-B408-478E-8045-BCF44B5D9836}" srcId="{76F0CA85-8A2E-4438-9306-38AD2C4C7D83}" destId="{5E51D704-E61A-4E6C-BE03-86A2AB6C640B}" srcOrd="2" destOrd="0" parTransId="{9C203B05-2BC1-440C-BB7A-B9A319242ACE}" sibTransId="{0A876304-D47D-4610-8D70-663E876A548D}"/>
    <dgm:cxn modelId="{C50B400F-6FDE-43DB-8701-FBA6CD1AB934}" type="presOf" srcId="{4A9B98EF-0478-4BEF-B877-251269865F4E}" destId="{90750475-B106-40F0-B067-A13824E23D35}" srcOrd="0" destOrd="0" presId="urn:microsoft.com/office/officeart/2005/8/layout/lProcess3"/>
    <dgm:cxn modelId="{BB472115-8AEA-4221-836A-2DE0E5B1A9C3}" srcId="{76F0CA85-8A2E-4438-9306-38AD2C4C7D83}" destId="{8272DD3C-0208-4FC0-8732-0D697FCACADA}" srcOrd="0" destOrd="0" parTransId="{E9344C5C-D0E8-4F40-B7A5-03553E2BD67D}" sibTransId="{2511AAD8-04BD-4BEC-9C7E-6B9E7DCE79D5}"/>
    <dgm:cxn modelId="{997238B6-4B75-4353-828D-D1F963A976BE}" srcId="{76F0CA85-8A2E-4438-9306-38AD2C4C7D83}" destId="{AA78408E-C04B-4954-B0CC-D8427C0ADC73}" srcOrd="1" destOrd="0" parTransId="{59C394B0-34D4-46DF-9810-2B35ED0D30F1}" sibTransId="{F6F3FD7F-6C39-41E1-BE83-EB1901212FFC}"/>
    <dgm:cxn modelId="{DF7549AB-4427-4D5B-AF40-50552549F009}" type="presOf" srcId="{5C196765-5D47-486B-8918-FB3DFD8F5FC9}" destId="{50259586-E301-46A4-8C5E-CD645291CA2A}" srcOrd="0" destOrd="0" presId="urn:microsoft.com/office/officeart/2005/8/layout/lProcess3"/>
    <dgm:cxn modelId="{59E8D30F-620D-4A70-B19D-4090FDC15974}" type="presParOf" srcId="{963466A0-3574-4425-92DE-3AAD59721212}" destId="{B44DB986-B9D4-40A9-A7BD-F065C60D917E}" srcOrd="0" destOrd="0" presId="urn:microsoft.com/office/officeart/2005/8/layout/lProcess3"/>
    <dgm:cxn modelId="{8815E5AE-BB68-444F-81C3-8DD19E73D4C3}" type="presParOf" srcId="{B44DB986-B9D4-40A9-A7BD-F065C60D917E}" destId="{CFD5099F-DF02-4C27-9CB4-B702B2C971F9}" srcOrd="0" destOrd="0" presId="urn:microsoft.com/office/officeart/2005/8/layout/lProcess3"/>
    <dgm:cxn modelId="{64C57647-36BA-4760-8AD3-0066AF014BC1}" type="presParOf" srcId="{963466A0-3574-4425-92DE-3AAD59721212}" destId="{F21FA9C1-AEAD-4C45-BA04-A5E7BDB68CD6}" srcOrd="1" destOrd="0" presId="urn:microsoft.com/office/officeart/2005/8/layout/lProcess3"/>
    <dgm:cxn modelId="{8C8043B7-5F6F-4545-B25C-41E47C9145E0}" type="presParOf" srcId="{963466A0-3574-4425-92DE-3AAD59721212}" destId="{F9647A94-64E2-49E4-AA18-350746AC7266}" srcOrd="2" destOrd="0" presId="urn:microsoft.com/office/officeart/2005/8/layout/lProcess3"/>
    <dgm:cxn modelId="{AB5FBC2F-72A4-493E-8468-CBD6CA4D3893}" type="presParOf" srcId="{F9647A94-64E2-49E4-AA18-350746AC7266}" destId="{5DA1FC9F-D9EC-42FF-A426-6F817DECDA45}" srcOrd="0" destOrd="0" presId="urn:microsoft.com/office/officeart/2005/8/layout/lProcess3"/>
    <dgm:cxn modelId="{899AAEB4-1317-4105-8A81-2CF57D35F0DE}" type="presParOf" srcId="{963466A0-3574-4425-92DE-3AAD59721212}" destId="{0018B8B1-DC20-4D22-A489-653AF5D6113E}" srcOrd="3" destOrd="0" presId="urn:microsoft.com/office/officeart/2005/8/layout/lProcess3"/>
    <dgm:cxn modelId="{43AFDABE-4667-4B34-B180-ED2073070EA9}" type="presParOf" srcId="{963466A0-3574-4425-92DE-3AAD59721212}" destId="{EA35F2D9-389D-4BA9-A2D2-B47DE5E477DD}" srcOrd="4" destOrd="0" presId="urn:microsoft.com/office/officeart/2005/8/layout/lProcess3"/>
    <dgm:cxn modelId="{81D5CF48-FEA4-47E7-A724-BC937CE506EC}" type="presParOf" srcId="{EA35F2D9-389D-4BA9-A2D2-B47DE5E477DD}" destId="{91CEF646-5F63-4CB3-9F38-E8599A3721FC}" srcOrd="0" destOrd="0" presId="urn:microsoft.com/office/officeart/2005/8/layout/lProcess3"/>
    <dgm:cxn modelId="{921CF64A-CCFB-40D4-855C-7EFCD93FD8E0}" type="presParOf" srcId="{963466A0-3574-4425-92DE-3AAD59721212}" destId="{51AB0355-ED53-491D-B874-6781E4AB635D}" srcOrd="5" destOrd="0" presId="urn:microsoft.com/office/officeart/2005/8/layout/lProcess3"/>
    <dgm:cxn modelId="{7D687930-0356-48BB-B622-425F3CDCE0D5}" type="presParOf" srcId="{963466A0-3574-4425-92DE-3AAD59721212}" destId="{F6F3B01A-117C-46D0-856B-627D5470D740}" srcOrd="6" destOrd="0" presId="urn:microsoft.com/office/officeart/2005/8/layout/lProcess3"/>
    <dgm:cxn modelId="{AEBC0A53-6A19-478F-A3F4-A581508C471B}" type="presParOf" srcId="{F6F3B01A-117C-46D0-856B-627D5470D740}" destId="{50259586-E301-46A4-8C5E-CD645291CA2A}" srcOrd="0" destOrd="0" presId="urn:microsoft.com/office/officeart/2005/8/layout/lProcess3"/>
    <dgm:cxn modelId="{4B8FF049-5598-4958-AB84-5535967E3BE1}" type="presParOf" srcId="{963466A0-3574-4425-92DE-3AAD59721212}" destId="{38CC9FEC-CAE4-46A1-84A0-8E46BEC5EAB7}" srcOrd="7" destOrd="0" presId="urn:microsoft.com/office/officeart/2005/8/layout/lProcess3"/>
    <dgm:cxn modelId="{A037FCCC-577B-46DC-AA61-D8436D749C08}" type="presParOf" srcId="{963466A0-3574-4425-92DE-3AAD59721212}" destId="{BBC77699-89F9-4FDD-AF26-B9E30141E50D}" srcOrd="8" destOrd="0" presId="urn:microsoft.com/office/officeart/2005/8/layout/lProcess3"/>
    <dgm:cxn modelId="{525B09EA-D016-48F9-B285-0F306E7E102F}" type="presParOf" srcId="{BBC77699-89F9-4FDD-AF26-B9E30141E50D}" destId="{90750475-B106-40F0-B067-A13824E23D35}" srcOrd="0" destOrd="0" presId="urn:microsoft.com/office/officeart/2005/8/layout/lProcess3"/>
    <dgm:cxn modelId="{89B99028-F0EE-4C1E-A87F-0AA3DD38ECAF}" type="presParOf" srcId="{963466A0-3574-4425-92DE-3AAD59721212}" destId="{2009A86A-86A7-4B5A-A9CA-5501868772BC}" srcOrd="9" destOrd="0" presId="urn:microsoft.com/office/officeart/2005/8/layout/lProcess3"/>
    <dgm:cxn modelId="{BEEC22BA-75AF-4003-8678-971BC7074BA2}" type="presParOf" srcId="{963466A0-3574-4425-92DE-3AAD59721212}" destId="{2A12D339-CED9-41FD-BEAA-CE95EA03D660}" srcOrd="10" destOrd="0" presId="urn:microsoft.com/office/officeart/2005/8/layout/lProcess3"/>
    <dgm:cxn modelId="{0542611D-2A9D-416D-9F79-6C2121187587}" type="presParOf" srcId="{2A12D339-CED9-41FD-BEAA-CE95EA03D660}" destId="{7B14662B-F730-4A47-B1CE-48005BD50383}" srcOrd="0" destOrd="0" presId="urn:microsoft.com/office/officeart/2005/8/layout/lProcess3"/>
    <dgm:cxn modelId="{2829CC97-23A0-4B89-A902-8358B3D8C9F8}" type="presParOf" srcId="{963466A0-3574-4425-92DE-3AAD59721212}" destId="{6C70FB70-5B63-4A0A-9AC1-F10C0A54178F}" srcOrd="11" destOrd="0" presId="urn:microsoft.com/office/officeart/2005/8/layout/lProcess3"/>
    <dgm:cxn modelId="{1F6E7D1B-549D-4FC7-B5A8-315D4D38EAF8}" type="presParOf" srcId="{963466A0-3574-4425-92DE-3AAD59721212}" destId="{8A0B497B-657E-47DB-A4EE-EE514287F8D8}" srcOrd="12" destOrd="0" presId="urn:microsoft.com/office/officeart/2005/8/layout/lProcess3"/>
    <dgm:cxn modelId="{E2FA5930-6799-4BF7-8E0A-230AF0690628}" type="presParOf" srcId="{8A0B497B-657E-47DB-A4EE-EE514287F8D8}" destId="{9F2CAA71-4762-4E1A-B818-604D1146AD1D}"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401B49-ED33-47A7-988F-374BAABF8701}">
      <dsp:nvSpPr>
        <dsp:cNvPr id="0" name=""/>
        <dsp:cNvSpPr/>
      </dsp:nvSpPr>
      <dsp:spPr>
        <a:xfrm>
          <a:off x="0" y="0"/>
          <a:ext cx="9144000" cy="1594546"/>
        </a:xfrm>
        <a:prstGeom prst="rect">
          <a:avLst/>
        </a:prstGeom>
        <a:solidFill>
          <a:schemeClr val="accent4">
            <a:shade val="9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s-EC" sz="2800" kern="1200" dirty="0" smtClean="0">
              <a:solidFill>
                <a:schemeClr val="tx1"/>
              </a:solidFill>
            </a:rPr>
            <a:t>Analizar a la hospedería como una actividad turística para la parroquia de Canoa, motivando la reactivación económica de la zona afectada por el terremoto.</a:t>
          </a:r>
          <a:endParaRPr lang="es-ES" sz="2800" kern="1200" dirty="0">
            <a:solidFill>
              <a:schemeClr val="tx1"/>
            </a:solidFill>
          </a:endParaRPr>
        </a:p>
      </dsp:txBody>
      <dsp:txXfrm>
        <a:off x="0" y="0"/>
        <a:ext cx="9144000" cy="1594546"/>
      </dsp:txXfrm>
    </dsp:sp>
    <dsp:sp modelId="{6DB10DDB-D47E-4367-B50E-62C117280B86}">
      <dsp:nvSpPr>
        <dsp:cNvPr id="0" name=""/>
        <dsp:cNvSpPr/>
      </dsp:nvSpPr>
      <dsp:spPr>
        <a:xfrm>
          <a:off x="0" y="1594546"/>
          <a:ext cx="2286000" cy="3348548"/>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C" sz="2400" kern="1200" smtClean="0"/>
            <a:t>Diagnosticar el macro y micro entorno</a:t>
          </a:r>
          <a:endParaRPr lang="es-ES" sz="2400" kern="1200" dirty="0"/>
        </a:p>
      </dsp:txBody>
      <dsp:txXfrm>
        <a:off x="0" y="1594546"/>
        <a:ext cx="2286000" cy="3348548"/>
      </dsp:txXfrm>
    </dsp:sp>
    <dsp:sp modelId="{FAC2EF1D-8031-4B15-866A-49552CB4F50A}">
      <dsp:nvSpPr>
        <dsp:cNvPr id="0" name=""/>
        <dsp:cNvSpPr/>
      </dsp:nvSpPr>
      <dsp:spPr>
        <a:xfrm>
          <a:off x="2286000" y="1594546"/>
          <a:ext cx="2286000" cy="3348548"/>
        </a:xfrm>
        <a:prstGeom prst="rect">
          <a:avLst/>
        </a:prstGeom>
        <a:gradFill rotWithShape="0">
          <a:gsLst>
            <a:gs pos="0">
              <a:schemeClr val="accent4">
                <a:hueOff val="3465231"/>
                <a:satOff val="-15989"/>
                <a:lumOff val="588"/>
                <a:alphaOff val="0"/>
                <a:lumMod val="110000"/>
                <a:satMod val="105000"/>
                <a:tint val="67000"/>
              </a:schemeClr>
            </a:gs>
            <a:gs pos="50000">
              <a:schemeClr val="accent4">
                <a:hueOff val="3465231"/>
                <a:satOff val="-15989"/>
                <a:lumOff val="588"/>
                <a:alphaOff val="0"/>
                <a:lumMod val="105000"/>
                <a:satMod val="103000"/>
                <a:tint val="73000"/>
              </a:schemeClr>
            </a:gs>
            <a:gs pos="100000">
              <a:schemeClr val="accent4">
                <a:hueOff val="3465231"/>
                <a:satOff val="-15989"/>
                <a:lumOff val="58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C" sz="2400" kern="1200" smtClean="0"/>
            <a:t>Determinar la oferta turística </a:t>
          </a:r>
          <a:endParaRPr lang="es-ES" sz="2400" kern="1200" dirty="0"/>
        </a:p>
      </dsp:txBody>
      <dsp:txXfrm>
        <a:off x="2286000" y="1594546"/>
        <a:ext cx="2286000" cy="3348548"/>
      </dsp:txXfrm>
    </dsp:sp>
    <dsp:sp modelId="{2C4C699E-B77F-4AF1-8054-FB1083C439F0}">
      <dsp:nvSpPr>
        <dsp:cNvPr id="0" name=""/>
        <dsp:cNvSpPr/>
      </dsp:nvSpPr>
      <dsp:spPr>
        <a:xfrm>
          <a:off x="4572000" y="1594546"/>
          <a:ext cx="2286000" cy="3348548"/>
        </a:xfrm>
        <a:prstGeom prst="rect">
          <a:avLst/>
        </a:prstGeom>
        <a:gradFill rotWithShape="0">
          <a:gsLst>
            <a:gs pos="0">
              <a:schemeClr val="accent4">
                <a:hueOff val="6930462"/>
                <a:satOff val="-31979"/>
                <a:lumOff val="1177"/>
                <a:alphaOff val="0"/>
                <a:lumMod val="110000"/>
                <a:satMod val="105000"/>
                <a:tint val="67000"/>
              </a:schemeClr>
            </a:gs>
            <a:gs pos="50000">
              <a:schemeClr val="accent4">
                <a:hueOff val="6930462"/>
                <a:satOff val="-31979"/>
                <a:lumOff val="1177"/>
                <a:alphaOff val="0"/>
                <a:lumMod val="105000"/>
                <a:satMod val="103000"/>
                <a:tint val="73000"/>
              </a:schemeClr>
            </a:gs>
            <a:gs pos="100000">
              <a:schemeClr val="accent4">
                <a:hueOff val="6930462"/>
                <a:satOff val="-31979"/>
                <a:lumOff val="1177"/>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S" sz="2400" kern="1200" smtClean="0"/>
            <a:t>Identificar la demanda y la oferta</a:t>
          </a:r>
          <a:endParaRPr lang="es-ES" sz="2400" kern="1200" dirty="0"/>
        </a:p>
      </dsp:txBody>
      <dsp:txXfrm>
        <a:off x="4572000" y="1594546"/>
        <a:ext cx="2286000" cy="3348548"/>
      </dsp:txXfrm>
    </dsp:sp>
    <dsp:sp modelId="{1EA5161E-04ED-4C6C-A596-F79E295065B8}">
      <dsp:nvSpPr>
        <dsp:cNvPr id="0" name=""/>
        <dsp:cNvSpPr/>
      </dsp:nvSpPr>
      <dsp:spPr>
        <a:xfrm>
          <a:off x="6858000" y="1594546"/>
          <a:ext cx="2286000" cy="3348548"/>
        </a:xfrm>
        <a:prstGeom prst="rect">
          <a:avLst/>
        </a:prstGeom>
        <a:gradFill rotWithShape="0">
          <a:gsLst>
            <a:gs pos="0">
              <a:schemeClr val="accent4">
                <a:hueOff val="10395693"/>
                <a:satOff val="-47968"/>
                <a:lumOff val="1765"/>
                <a:alphaOff val="0"/>
                <a:lumMod val="110000"/>
                <a:satMod val="105000"/>
                <a:tint val="67000"/>
              </a:schemeClr>
            </a:gs>
            <a:gs pos="50000">
              <a:schemeClr val="accent4">
                <a:hueOff val="10395693"/>
                <a:satOff val="-47968"/>
                <a:lumOff val="1765"/>
                <a:alphaOff val="0"/>
                <a:lumMod val="105000"/>
                <a:satMod val="103000"/>
                <a:tint val="73000"/>
              </a:schemeClr>
            </a:gs>
            <a:gs pos="100000">
              <a:schemeClr val="accent4">
                <a:hueOff val="10395693"/>
                <a:satOff val="-47968"/>
                <a:lumOff val="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C" sz="2400" kern="1200" smtClean="0"/>
            <a:t>Estudio de alternativas</a:t>
          </a:r>
          <a:endParaRPr lang="es-ES" sz="2400" kern="1200" dirty="0"/>
        </a:p>
      </dsp:txBody>
      <dsp:txXfrm>
        <a:off x="6858000" y="1594546"/>
        <a:ext cx="2286000" cy="3348548"/>
      </dsp:txXfrm>
    </dsp:sp>
    <dsp:sp modelId="{25CD6901-F3EC-4564-B4A4-29CCBEAFD877}">
      <dsp:nvSpPr>
        <dsp:cNvPr id="0" name=""/>
        <dsp:cNvSpPr/>
      </dsp:nvSpPr>
      <dsp:spPr>
        <a:xfrm>
          <a:off x="0" y="4943095"/>
          <a:ext cx="9144000" cy="372060"/>
        </a:xfrm>
        <a:prstGeom prst="rect">
          <a:avLst/>
        </a:prstGeom>
        <a:solidFill>
          <a:schemeClr val="accent4">
            <a:shade val="9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0F0893-53F4-4310-BE78-C67E6CDD05F5}">
      <dsp:nvSpPr>
        <dsp:cNvPr id="0" name=""/>
        <dsp:cNvSpPr/>
      </dsp:nvSpPr>
      <dsp:spPr>
        <a:xfrm>
          <a:off x="3604561" y="612"/>
          <a:ext cx="5406841" cy="2389485"/>
        </a:xfrm>
        <a:prstGeom prst="rightArrow">
          <a:avLst>
            <a:gd name="adj1" fmla="val 75000"/>
            <a:gd name="adj2" fmla="val 50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t" anchorCtr="0">
          <a:noAutofit/>
        </a:bodyPr>
        <a:lstStyle/>
        <a:p>
          <a:pPr marL="228600" lvl="1" indent="-228600" algn="l" defTabSz="1066800">
            <a:lnSpc>
              <a:spcPct val="90000"/>
            </a:lnSpc>
            <a:spcBef>
              <a:spcPct val="0"/>
            </a:spcBef>
            <a:spcAft>
              <a:spcPct val="15000"/>
            </a:spcAft>
            <a:buChar char="••"/>
          </a:pPr>
          <a:r>
            <a:rPr lang="es-ES" sz="2400" kern="1200" dirty="0" smtClean="0">
              <a:solidFill>
                <a:schemeClr val="tx1"/>
              </a:solidFill>
            </a:rPr>
            <a:t>Identifica los recursos que posee un territorio.</a:t>
          </a:r>
          <a:endParaRPr lang="es-ES" sz="2400" kern="1200" dirty="0">
            <a:solidFill>
              <a:schemeClr val="tx1"/>
            </a:solidFill>
          </a:endParaRPr>
        </a:p>
        <a:p>
          <a:pPr marL="228600" lvl="1" indent="-228600" algn="l" defTabSz="1066800">
            <a:lnSpc>
              <a:spcPct val="90000"/>
            </a:lnSpc>
            <a:spcBef>
              <a:spcPct val="0"/>
            </a:spcBef>
            <a:spcAft>
              <a:spcPct val="15000"/>
            </a:spcAft>
            <a:buChar char="••"/>
          </a:pPr>
          <a:r>
            <a:rPr lang="es-ES" sz="2400" kern="1200" dirty="0" smtClean="0">
              <a:solidFill>
                <a:schemeClr val="tx1"/>
              </a:solidFill>
            </a:rPr>
            <a:t>Capacidad de escoger (único e innovador).</a:t>
          </a:r>
          <a:endParaRPr lang="es-ES" sz="2400" kern="1200" dirty="0">
            <a:solidFill>
              <a:schemeClr val="tx1"/>
            </a:solidFill>
          </a:endParaRPr>
        </a:p>
      </dsp:txBody>
      <dsp:txXfrm>
        <a:off x="3604561" y="299298"/>
        <a:ext cx="4510784" cy="1792113"/>
      </dsp:txXfrm>
    </dsp:sp>
    <dsp:sp modelId="{9A086B26-3D87-4F6B-880B-9F08087E6530}">
      <dsp:nvSpPr>
        <dsp:cNvPr id="0" name=""/>
        <dsp:cNvSpPr/>
      </dsp:nvSpPr>
      <dsp:spPr>
        <a:xfrm>
          <a:off x="0" y="612"/>
          <a:ext cx="3604561" cy="238948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es-ES" sz="3600" kern="1200" dirty="0" smtClean="0">
              <a:solidFill>
                <a:schemeClr val="tx1"/>
              </a:solidFill>
            </a:rPr>
            <a:t>Teoría de la Ventaja Competitiva</a:t>
          </a:r>
          <a:endParaRPr lang="es-ES" sz="3600" kern="1200" dirty="0">
            <a:solidFill>
              <a:schemeClr val="tx1"/>
            </a:solidFill>
          </a:endParaRPr>
        </a:p>
      </dsp:txBody>
      <dsp:txXfrm>
        <a:off x="116645" y="117257"/>
        <a:ext cx="3371271" cy="2156195"/>
      </dsp:txXfrm>
    </dsp:sp>
    <dsp:sp modelId="{485A2A9E-9616-46CF-BD3E-4BEEC2B60956}">
      <dsp:nvSpPr>
        <dsp:cNvPr id="0" name=""/>
        <dsp:cNvSpPr/>
      </dsp:nvSpPr>
      <dsp:spPr>
        <a:xfrm>
          <a:off x="3604561" y="2629046"/>
          <a:ext cx="5406841" cy="2389485"/>
        </a:xfrm>
        <a:prstGeom prst="rightArrow">
          <a:avLst>
            <a:gd name="adj1" fmla="val 75000"/>
            <a:gd name="adj2" fmla="val 50000"/>
          </a:avLst>
        </a:prstGeom>
        <a:solidFill>
          <a:schemeClr val="accent4">
            <a:tint val="40000"/>
            <a:alpha val="90000"/>
            <a:hueOff val="11513918"/>
            <a:satOff val="-61261"/>
            <a:lumOff val="-3490"/>
            <a:alphaOff val="0"/>
          </a:schemeClr>
        </a:solidFill>
        <a:ln w="12700" cap="flat" cmpd="sng" algn="ctr">
          <a:solidFill>
            <a:schemeClr val="accent4">
              <a:tint val="40000"/>
              <a:alpha val="90000"/>
              <a:hueOff val="11513918"/>
              <a:satOff val="-61261"/>
              <a:lumOff val="-349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t" anchorCtr="0">
          <a:noAutofit/>
        </a:bodyPr>
        <a:lstStyle/>
        <a:p>
          <a:pPr marL="228600" lvl="1" indent="-228600" algn="l" defTabSz="1066800">
            <a:lnSpc>
              <a:spcPct val="90000"/>
            </a:lnSpc>
            <a:spcBef>
              <a:spcPct val="0"/>
            </a:spcBef>
            <a:spcAft>
              <a:spcPct val="15000"/>
            </a:spcAft>
            <a:buChar char="••"/>
          </a:pPr>
          <a:r>
            <a:rPr lang="es-ES" sz="2400" kern="1200" dirty="0" smtClean="0">
              <a:solidFill>
                <a:schemeClr val="tx1"/>
              </a:solidFill>
            </a:rPr>
            <a:t>Potencialidades no explotadas.</a:t>
          </a:r>
          <a:endParaRPr lang="es-ES" sz="2400" kern="1200" dirty="0">
            <a:solidFill>
              <a:schemeClr val="tx1"/>
            </a:solidFill>
          </a:endParaRPr>
        </a:p>
        <a:p>
          <a:pPr marL="228600" lvl="1" indent="-228600" algn="l" defTabSz="1066800">
            <a:lnSpc>
              <a:spcPct val="90000"/>
            </a:lnSpc>
            <a:spcBef>
              <a:spcPct val="0"/>
            </a:spcBef>
            <a:spcAft>
              <a:spcPct val="15000"/>
            </a:spcAft>
            <a:buChar char="••"/>
          </a:pPr>
          <a:r>
            <a:rPr lang="es-ES" sz="2400" kern="1200" dirty="0" smtClean="0">
              <a:solidFill>
                <a:schemeClr val="tx1"/>
              </a:solidFill>
            </a:rPr>
            <a:t>Fortalecer las capacidades internas de una sociedad.</a:t>
          </a:r>
          <a:endParaRPr lang="es-ES" sz="2400" kern="1200" dirty="0">
            <a:solidFill>
              <a:schemeClr val="tx1"/>
            </a:solidFill>
          </a:endParaRPr>
        </a:p>
      </dsp:txBody>
      <dsp:txXfrm>
        <a:off x="3604561" y="2927732"/>
        <a:ext cx="4510784" cy="1792113"/>
      </dsp:txXfrm>
    </dsp:sp>
    <dsp:sp modelId="{46C0648D-BF53-4E5E-BC9F-12B2C3FD9729}">
      <dsp:nvSpPr>
        <dsp:cNvPr id="0" name=""/>
        <dsp:cNvSpPr/>
      </dsp:nvSpPr>
      <dsp:spPr>
        <a:xfrm>
          <a:off x="0" y="2629046"/>
          <a:ext cx="3604561" cy="2389485"/>
        </a:xfrm>
        <a:prstGeom prst="roundRect">
          <a:avLst/>
        </a:prstGeom>
        <a:solidFill>
          <a:schemeClr val="accent4">
            <a:hueOff val="10395693"/>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es-ES" sz="3600" kern="1200" dirty="0" smtClean="0">
              <a:solidFill>
                <a:schemeClr val="tx1"/>
              </a:solidFill>
            </a:rPr>
            <a:t>Teoría del Desarrollo Local</a:t>
          </a:r>
          <a:endParaRPr lang="es-ES" sz="3600" kern="1200" dirty="0">
            <a:solidFill>
              <a:schemeClr val="tx1"/>
            </a:solidFill>
          </a:endParaRPr>
        </a:p>
      </dsp:txBody>
      <dsp:txXfrm>
        <a:off x="116645" y="2745691"/>
        <a:ext cx="3371271" cy="21561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4364CC-B16A-4A2D-8BA3-9D044E15612A}">
      <dsp:nvSpPr>
        <dsp:cNvPr id="0" name=""/>
        <dsp:cNvSpPr/>
      </dsp:nvSpPr>
      <dsp:spPr>
        <a:xfrm rot="16200000">
          <a:off x="679835" y="-679835"/>
          <a:ext cx="2367779" cy="3727450"/>
        </a:xfrm>
        <a:prstGeom prst="round1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8704" tIns="298704" rIns="298704" bIns="298704" numCol="1" spcCol="1270" anchor="ctr" anchorCtr="0">
          <a:noAutofit/>
        </a:bodyPr>
        <a:lstStyle/>
        <a:p>
          <a:pPr lvl="0" algn="ctr" defTabSz="1866900">
            <a:lnSpc>
              <a:spcPct val="90000"/>
            </a:lnSpc>
            <a:spcBef>
              <a:spcPct val="0"/>
            </a:spcBef>
            <a:spcAft>
              <a:spcPct val="35000"/>
            </a:spcAft>
          </a:pPr>
          <a:r>
            <a:rPr lang="es-ES" sz="4200" kern="1200" smtClean="0">
              <a:solidFill>
                <a:schemeClr val="tx1"/>
              </a:solidFill>
            </a:rPr>
            <a:t>Recolección bibliográfica</a:t>
          </a:r>
          <a:endParaRPr lang="es-ES" sz="4200" kern="1200" dirty="0">
            <a:solidFill>
              <a:schemeClr val="tx1"/>
            </a:solidFill>
          </a:endParaRPr>
        </a:p>
      </dsp:txBody>
      <dsp:txXfrm rot="5400000">
        <a:off x="0" y="0"/>
        <a:ext cx="3727450" cy="1775835"/>
      </dsp:txXfrm>
    </dsp:sp>
    <dsp:sp modelId="{E8F6420A-E1D0-4AB1-BA31-F9C9479DA323}">
      <dsp:nvSpPr>
        <dsp:cNvPr id="0" name=""/>
        <dsp:cNvSpPr/>
      </dsp:nvSpPr>
      <dsp:spPr>
        <a:xfrm>
          <a:off x="3727450" y="0"/>
          <a:ext cx="3727450" cy="2367779"/>
        </a:xfrm>
        <a:prstGeom prst="round1Rect">
          <a:avLst/>
        </a:prstGeom>
        <a:solidFill>
          <a:schemeClr val="accent4">
            <a:hueOff val="3465231"/>
            <a:satOff val="-15989"/>
            <a:lumOff val="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8704" tIns="298704" rIns="298704" bIns="298704" numCol="1" spcCol="1270" anchor="ctr" anchorCtr="0">
          <a:noAutofit/>
        </a:bodyPr>
        <a:lstStyle/>
        <a:p>
          <a:pPr lvl="0" algn="ctr" defTabSz="1866900">
            <a:lnSpc>
              <a:spcPct val="90000"/>
            </a:lnSpc>
            <a:spcBef>
              <a:spcPct val="0"/>
            </a:spcBef>
            <a:spcAft>
              <a:spcPct val="35000"/>
            </a:spcAft>
          </a:pPr>
          <a:r>
            <a:rPr lang="es-ES" sz="4200" kern="1200" smtClean="0">
              <a:solidFill>
                <a:schemeClr val="tx1"/>
              </a:solidFill>
            </a:rPr>
            <a:t>Encuestas</a:t>
          </a:r>
          <a:endParaRPr lang="es-ES" sz="4200" kern="1200" dirty="0">
            <a:solidFill>
              <a:schemeClr val="tx1"/>
            </a:solidFill>
          </a:endParaRPr>
        </a:p>
      </dsp:txBody>
      <dsp:txXfrm>
        <a:off x="3727450" y="0"/>
        <a:ext cx="3727450" cy="1775835"/>
      </dsp:txXfrm>
    </dsp:sp>
    <dsp:sp modelId="{28F8CBD3-5830-493C-94D1-19C2B41EB518}">
      <dsp:nvSpPr>
        <dsp:cNvPr id="0" name=""/>
        <dsp:cNvSpPr/>
      </dsp:nvSpPr>
      <dsp:spPr>
        <a:xfrm rot="10800000">
          <a:off x="0" y="2367779"/>
          <a:ext cx="3727450" cy="2367779"/>
        </a:xfrm>
        <a:prstGeom prst="round1Rect">
          <a:avLst/>
        </a:prstGeom>
        <a:solidFill>
          <a:schemeClr val="accent4">
            <a:hueOff val="6930462"/>
            <a:satOff val="-31979"/>
            <a:lumOff val="1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8704" tIns="298704" rIns="298704" bIns="298704" numCol="1" spcCol="1270" anchor="ctr" anchorCtr="0">
          <a:noAutofit/>
        </a:bodyPr>
        <a:lstStyle/>
        <a:p>
          <a:pPr lvl="0" algn="ctr" defTabSz="1866900">
            <a:lnSpc>
              <a:spcPct val="90000"/>
            </a:lnSpc>
            <a:spcBef>
              <a:spcPct val="0"/>
            </a:spcBef>
            <a:spcAft>
              <a:spcPct val="35000"/>
            </a:spcAft>
          </a:pPr>
          <a:r>
            <a:rPr lang="es-ES" sz="4200" kern="1200" smtClean="0">
              <a:solidFill>
                <a:schemeClr val="tx1"/>
              </a:solidFill>
            </a:rPr>
            <a:t>Entrevistas</a:t>
          </a:r>
          <a:endParaRPr lang="es-ES" sz="4200" kern="1200" dirty="0">
            <a:solidFill>
              <a:schemeClr val="tx1"/>
            </a:solidFill>
          </a:endParaRPr>
        </a:p>
      </dsp:txBody>
      <dsp:txXfrm rot="10800000">
        <a:off x="0" y="2959724"/>
        <a:ext cx="3727450" cy="1775835"/>
      </dsp:txXfrm>
    </dsp:sp>
    <dsp:sp modelId="{1FF2109D-EC10-4FA5-8F65-E9E0CF5A60CE}">
      <dsp:nvSpPr>
        <dsp:cNvPr id="0" name=""/>
        <dsp:cNvSpPr/>
      </dsp:nvSpPr>
      <dsp:spPr>
        <a:xfrm rot="5400000">
          <a:off x="4407285" y="1687944"/>
          <a:ext cx="2367779" cy="3727450"/>
        </a:xfrm>
        <a:prstGeom prst="round1Rect">
          <a:avLst/>
        </a:prstGeom>
        <a:solidFill>
          <a:schemeClr val="accent4">
            <a:hueOff val="10395693"/>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8704" tIns="298704" rIns="298704" bIns="298704" numCol="1" spcCol="1270" anchor="ctr" anchorCtr="0">
          <a:noAutofit/>
        </a:bodyPr>
        <a:lstStyle/>
        <a:p>
          <a:pPr lvl="0" algn="ctr" defTabSz="1866900">
            <a:lnSpc>
              <a:spcPct val="90000"/>
            </a:lnSpc>
            <a:spcBef>
              <a:spcPct val="0"/>
            </a:spcBef>
            <a:spcAft>
              <a:spcPct val="35000"/>
            </a:spcAft>
          </a:pPr>
          <a:r>
            <a:rPr lang="es-ES" sz="4200" kern="1200" smtClean="0">
              <a:solidFill>
                <a:schemeClr val="tx1"/>
              </a:solidFill>
            </a:rPr>
            <a:t>Observación</a:t>
          </a:r>
          <a:endParaRPr lang="es-ES" sz="4200" kern="1200" dirty="0">
            <a:solidFill>
              <a:schemeClr val="tx1"/>
            </a:solidFill>
          </a:endParaRPr>
        </a:p>
      </dsp:txBody>
      <dsp:txXfrm rot="-5400000">
        <a:off x="3727450" y="2959724"/>
        <a:ext cx="3727450" cy="1775835"/>
      </dsp:txXfrm>
    </dsp:sp>
    <dsp:sp modelId="{A7777B57-B2BF-40B0-A891-BC140E2A5255}">
      <dsp:nvSpPr>
        <dsp:cNvPr id="0" name=""/>
        <dsp:cNvSpPr/>
      </dsp:nvSpPr>
      <dsp:spPr>
        <a:xfrm>
          <a:off x="2609215" y="1775835"/>
          <a:ext cx="2236470" cy="1183889"/>
        </a:xfrm>
        <a:prstGeom prst="roundRect">
          <a:avLst/>
        </a:prstGeom>
        <a:solidFill>
          <a:schemeClr val="accent4">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lvl="0" algn="ctr" defTabSz="1866900">
            <a:lnSpc>
              <a:spcPct val="90000"/>
            </a:lnSpc>
            <a:spcBef>
              <a:spcPct val="0"/>
            </a:spcBef>
            <a:spcAft>
              <a:spcPct val="35000"/>
            </a:spcAft>
          </a:pPr>
          <a:r>
            <a:rPr lang="es-ES" sz="4200" kern="1200" smtClean="0">
              <a:solidFill>
                <a:schemeClr val="tx1"/>
              </a:solidFill>
            </a:rPr>
            <a:t>CANOA</a:t>
          </a:r>
          <a:endParaRPr lang="es-ES" sz="4200" kern="1200" dirty="0">
            <a:solidFill>
              <a:schemeClr val="tx1"/>
            </a:solidFill>
          </a:endParaRPr>
        </a:p>
      </dsp:txBody>
      <dsp:txXfrm>
        <a:off x="2667008" y="1833628"/>
        <a:ext cx="2120884" cy="106830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B1317B-3166-429A-A2BD-0C15287B0A6B}">
      <dsp:nvSpPr>
        <dsp:cNvPr id="0" name=""/>
        <dsp:cNvSpPr/>
      </dsp:nvSpPr>
      <dsp:spPr>
        <a:xfrm>
          <a:off x="2178" y="1268899"/>
          <a:ext cx="3365499" cy="1346199"/>
        </a:xfrm>
        <a:prstGeom prst="chevr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20320" rIns="0" bIns="20320" numCol="1" spcCol="1270" anchor="ctr" anchorCtr="0">
          <a:noAutofit/>
        </a:bodyPr>
        <a:lstStyle/>
        <a:p>
          <a:pPr lvl="0" algn="ctr" defTabSz="1422400">
            <a:lnSpc>
              <a:spcPct val="90000"/>
            </a:lnSpc>
            <a:spcBef>
              <a:spcPct val="0"/>
            </a:spcBef>
            <a:spcAft>
              <a:spcPct val="35000"/>
            </a:spcAft>
          </a:pPr>
          <a:r>
            <a:rPr lang="es-EC" sz="3200" kern="1200" dirty="0" smtClean="0"/>
            <a:t>TURISTAS </a:t>
          </a:r>
          <a:endParaRPr lang="es-EC" sz="3200" kern="1200" dirty="0"/>
        </a:p>
      </dsp:txBody>
      <dsp:txXfrm>
        <a:off x="675278" y="1268899"/>
        <a:ext cx="2019300" cy="1346199"/>
      </dsp:txXfrm>
    </dsp:sp>
    <dsp:sp modelId="{14540674-B63B-4DB4-B3E8-7F04D0590E56}">
      <dsp:nvSpPr>
        <dsp:cNvPr id="0" name=""/>
        <dsp:cNvSpPr/>
      </dsp:nvSpPr>
      <dsp:spPr>
        <a:xfrm>
          <a:off x="2930163" y="1383326"/>
          <a:ext cx="2793365" cy="1117346"/>
        </a:xfrm>
        <a:prstGeom prst="chevron">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9370" tIns="19685" rIns="0" bIns="19685" numCol="1" spcCol="1270" anchor="ctr" anchorCtr="0">
          <a:noAutofit/>
        </a:bodyPr>
        <a:lstStyle/>
        <a:p>
          <a:pPr lvl="0" algn="ctr" defTabSz="1377950">
            <a:lnSpc>
              <a:spcPct val="90000"/>
            </a:lnSpc>
            <a:spcBef>
              <a:spcPct val="0"/>
            </a:spcBef>
            <a:spcAft>
              <a:spcPct val="35000"/>
            </a:spcAft>
          </a:pPr>
          <a:r>
            <a:rPr lang="es-EC" sz="3100" kern="1200" dirty="0" smtClean="0"/>
            <a:t>7825</a:t>
          </a:r>
        </a:p>
        <a:p>
          <a:pPr lvl="0" algn="ctr" defTabSz="1377950">
            <a:lnSpc>
              <a:spcPct val="90000"/>
            </a:lnSpc>
            <a:spcBef>
              <a:spcPct val="0"/>
            </a:spcBef>
            <a:spcAft>
              <a:spcPct val="35000"/>
            </a:spcAft>
          </a:pPr>
          <a:r>
            <a:rPr lang="es-EC" sz="3100" kern="1200" dirty="0" smtClean="0"/>
            <a:t>Turistas</a:t>
          </a:r>
          <a:endParaRPr lang="es-EC" sz="3100" kern="1200" dirty="0"/>
        </a:p>
      </dsp:txBody>
      <dsp:txXfrm>
        <a:off x="3488836" y="1383326"/>
        <a:ext cx="1676019" cy="1117346"/>
      </dsp:txXfrm>
    </dsp:sp>
    <dsp:sp modelId="{0626A0C5-EBE8-4CA8-98CA-C8454326BDD2}">
      <dsp:nvSpPr>
        <dsp:cNvPr id="0" name=""/>
        <dsp:cNvSpPr/>
      </dsp:nvSpPr>
      <dsp:spPr>
        <a:xfrm>
          <a:off x="5332456" y="1383326"/>
          <a:ext cx="2793365" cy="1117346"/>
        </a:xfrm>
        <a:prstGeom prst="chevron">
          <a:avLst/>
        </a:prstGeom>
        <a:solidFill>
          <a:schemeClr val="accent4">
            <a:tint val="40000"/>
            <a:alpha val="90000"/>
            <a:hueOff val="5756959"/>
            <a:satOff val="-30630"/>
            <a:lumOff val="-1745"/>
            <a:alphaOff val="0"/>
          </a:schemeClr>
        </a:solidFill>
        <a:ln w="12700" cap="flat" cmpd="sng" algn="ctr">
          <a:solidFill>
            <a:schemeClr val="accent4">
              <a:tint val="40000"/>
              <a:alpha val="90000"/>
              <a:hueOff val="5756959"/>
              <a:satOff val="-30630"/>
              <a:lumOff val="-174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9370" tIns="19685" rIns="0" bIns="19685" numCol="1" spcCol="1270" anchor="ctr" anchorCtr="0">
          <a:noAutofit/>
        </a:bodyPr>
        <a:lstStyle/>
        <a:p>
          <a:pPr lvl="0" algn="ctr" defTabSz="1377950">
            <a:lnSpc>
              <a:spcPct val="90000"/>
            </a:lnSpc>
            <a:spcBef>
              <a:spcPct val="0"/>
            </a:spcBef>
            <a:spcAft>
              <a:spcPct val="35000"/>
            </a:spcAft>
          </a:pPr>
          <a:r>
            <a:rPr lang="es-EC" sz="3100" kern="1200" dirty="0" smtClean="0"/>
            <a:t>242</a:t>
          </a:r>
        </a:p>
        <a:p>
          <a:pPr lvl="0" algn="ctr" defTabSz="1377950">
            <a:lnSpc>
              <a:spcPct val="90000"/>
            </a:lnSpc>
            <a:spcBef>
              <a:spcPct val="0"/>
            </a:spcBef>
            <a:spcAft>
              <a:spcPct val="35000"/>
            </a:spcAft>
          </a:pPr>
          <a:r>
            <a:rPr lang="es-EC" sz="3100" kern="1200" dirty="0" smtClean="0"/>
            <a:t>Encuestas </a:t>
          </a:r>
          <a:endParaRPr lang="es-EC" sz="3100" kern="1200" dirty="0"/>
        </a:p>
      </dsp:txBody>
      <dsp:txXfrm>
        <a:off x="5891129" y="1383326"/>
        <a:ext cx="1676019" cy="1117346"/>
      </dsp:txXfrm>
    </dsp:sp>
    <dsp:sp modelId="{3F368141-3F3E-4682-8200-DF5F8B263409}">
      <dsp:nvSpPr>
        <dsp:cNvPr id="0" name=""/>
        <dsp:cNvSpPr/>
      </dsp:nvSpPr>
      <dsp:spPr>
        <a:xfrm>
          <a:off x="2178" y="2803567"/>
          <a:ext cx="3365499" cy="1346199"/>
        </a:xfrm>
        <a:prstGeom prst="chevron">
          <a:avLst/>
        </a:prstGeom>
        <a:solidFill>
          <a:schemeClr val="accent4">
            <a:hueOff val="10395693"/>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20320" rIns="0" bIns="20320" numCol="1" spcCol="1270" anchor="ctr" anchorCtr="0">
          <a:noAutofit/>
        </a:bodyPr>
        <a:lstStyle/>
        <a:p>
          <a:pPr lvl="0" algn="ctr" defTabSz="1422400">
            <a:lnSpc>
              <a:spcPct val="90000"/>
            </a:lnSpc>
            <a:spcBef>
              <a:spcPct val="0"/>
            </a:spcBef>
            <a:spcAft>
              <a:spcPct val="35000"/>
            </a:spcAft>
          </a:pPr>
          <a:r>
            <a:rPr lang="es-EC" sz="3200" kern="1200" dirty="0" smtClean="0"/>
            <a:t>POBLACIÓN </a:t>
          </a:r>
          <a:endParaRPr lang="es-EC" sz="3200" kern="1200" dirty="0"/>
        </a:p>
      </dsp:txBody>
      <dsp:txXfrm>
        <a:off x="675278" y="2803567"/>
        <a:ext cx="2019300" cy="1346199"/>
      </dsp:txXfrm>
    </dsp:sp>
    <dsp:sp modelId="{DDE03587-D763-4FC6-A9CE-832384A4D6CB}">
      <dsp:nvSpPr>
        <dsp:cNvPr id="0" name=""/>
        <dsp:cNvSpPr/>
      </dsp:nvSpPr>
      <dsp:spPr>
        <a:xfrm>
          <a:off x="2930163" y="2917994"/>
          <a:ext cx="2793365" cy="1117346"/>
        </a:xfrm>
        <a:prstGeom prst="chevron">
          <a:avLst/>
        </a:prstGeom>
        <a:solidFill>
          <a:schemeClr val="accent4">
            <a:tint val="40000"/>
            <a:alpha val="90000"/>
            <a:hueOff val="11513918"/>
            <a:satOff val="-61261"/>
            <a:lumOff val="-3490"/>
            <a:alphaOff val="0"/>
          </a:schemeClr>
        </a:solidFill>
        <a:ln w="12700" cap="flat" cmpd="sng" algn="ctr">
          <a:solidFill>
            <a:schemeClr val="accent4">
              <a:tint val="40000"/>
              <a:alpha val="90000"/>
              <a:hueOff val="11513918"/>
              <a:satOff val="-61261"/>
              <a:lumOff val="-349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9370" tIns="19685" rIns="0" bIns="19685" numCol="1" spcCol="1270" anchor="ctr" anchorCtr="0">
          <a:noAutofit/>
        </a:bodyPr>
        <a:lstStyle/>
        <a:p>
          <a:pPr lvl="0" algn="ctr" defTabSz="1377950">
            <a:lnSpc>
              <a:spcPct val="90000"/>
            </a:lnSpc>
            <a:spcBef>
              <a:spcPct val="0"/>
            </a:spcBef>
            <a:spcAft>
              <a:spcPct val="35000"/>
            </a:spcAft>
          </a:pPr>
          <a:r>
            <a:rPr lang="es-EC" sz="3100" kern="1200" dirty="0" smtClean="0"/>
            <a:t>50</a:t>
          </a:r>
        </a:p>
        <a:p>
          <a:pPr lvl="0" algn="ctr" defTabSz="1377950">
            <a:lnSpc>
              <a:spcPct val="90000"/>
            </a:lnSpc>
            <a:spcBef>
              <a:spcPct val="0"/>
            </a:spcBef>
            <a:spcAft>
              <a:spcPct val="35000"/>
            </a:spcAft>
          </a:pPr>
          <a:r>
            <a:rPr lang="es-EC" sz="3100" kern="1200" dirty="0" smtClean="0"/>
            <a:t>Encuestas </a:t>
          </a:r>
          <a:endParaRPr lang="es-EC" sz="3100" kern="1200" dirty="0"/>
        </a:p>
      </dsp:txBody>
      <dsp:txXfrm>
        <a:off x="3488836" y="2917994"/>
        <a:ext cx="1676019" cy="111734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42F69F-C317-4D21-9AEB-14DB62D88092}">
      <dsp:nvSpPr>
        <dsp:cNvPr id="0" name=""/>
        <dsp:cNvSpPr/>
      </dsp:nvSpPr>
      <dsp:spPr>
        <a:xfrm>
          <a:off x="1337010" y="1437142"/>
          <a:ext cx="2486432" cy="2036228"/>
        </a:xfrm>
        <a:prstGeom prst="rect">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a:glow rad="139700">
            <a:schemeClr val="accent6">
              <a:satMod val="175000"/>
              <a:alpha val="40000"/>
            </a:schemeClr>
          </a:glow>
        </a:effectLst>
      </dsp:spPr>
      <dsp:style>
        <a:lnRef idx="2">
          <a:scrgbClr r="0" g="0" b="0"/>
        </a:lnRef>
        <a:fillRef idx="1">
          <a:scrgbClr r="0" g="0" b="0"/>
        </a:fillRef>
        <a:effectRef idx="0">
          <a:scrgbClr r="0" g="0" b="0"/>
        </a:effectRef>
        <a:fontRef idx="minor"/>
      </dsp:style>
    </dsp:sp>
    <dsp:sp modelId="{7A35539D-E277-4EC6-9FCD-4AFF684DDA27}">
      <dsp:nvSpPr>
        <dsp:cNvPr id="0" name=""/>
        <dsp:cNvSpPr/>
      </dsp:nvSpPr>
      <dsp:spPr>
        <a:xfrm>
          <a:off x="214257" y="2626717"/>
          <a:ext cx="1807581" cy="462044"/>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s-ES" sz="1600" kern="1200" dirty="0" smtClean="0">
              <a:solidFill>
                <a:schemeClr val="tx1"/>
              </a:solidFill>
            </a:rPr>
            <a:t>AGROPECUARIA</a:t>
          </a:r>
          <a:endParaRPr lang="es-ES" sz="1600" kern="1200" dirty="0">
            <a:solidFill>
              <a:schemeClr val="tx1"/>
            </a:solidFill>
          </a:endParaRPr>
        </a:p>
      </dsp:txBody>
      <dsp:txXfrm>
        <a:off x="214257" y="2626717"/>
        <a:ext cx="1807581" cy="462044"/>
      </dsp:txXfrm>
    </dsp:sp>
    <dsp:sp modelId="{505A2ACC-EFE2-4038-BC31-568C1242F8E3}">
      <dsp:nvSpPr>
        <dsp:cNvPr id="0" name=""/>
        <dsp:cNvSpPr/>
      </dsp:nvSpPr>
      <dsp:spPr>
        <a:xfrm>
          <a:off x="4852295" y="1437142"/>
          <a:ext cx="2486432" cy="2036228"/>
        </a:xfrm>
        <a:prstGeom prst="rect">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a:glow rad="228600">
            <a:schemeClr val="accent5">
              <a:satMod val="175000"/>
              <a:alpha val="40000"/>
            </a:schemeClr>
          </a:glow>
        </a:effectLst>
      </dsp:spPr>
      <dsp:style>
        <a:lnRef idx="2">
          <a:scrgbClr r="0" g="0" b="0"/>
        </a:lnRef>
        <a:fillRef idx="1">
          <a:scrgbClr r="0" g="0" b="0"/>
        </a:fillRef>
        <a:effectRef idx="0">
          <a:scrgbClr r="0" g="0" b="0"/>
        </a:effectRef>
        <a:fontRef idx="minor"/>
      </dsp:style>
    </dsp:sp>
    <dsp:sp modelId="{E36D241E-98E7-4F1A-B574-21CD11C7B4E0}">
      <dsp:nvSpPr>
        <dsp:cNvPr id="0" name=""/>
        <dsp:cNvSpPr/>
      </dsp:nvSpPr>
      <dsp:spPr>
        <a:xfrm>
          <a:off x="4029501" y="2720679"/>
          <a:ext cx="1477572" cy="456869"/>
        </a:xfrm>
        <a:prstGeom prst="rect">
          <a:avLst/>
        </a:prstGeom>
        <a:solidFill>
          <a:schemeClr val="accent5">
            <a:hueOff val="-1838336"/>
            <a:satOff val="-2557"/>
            <a:lumOff val="-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s-ES" sz="1600" kern="1200" dirty="0" smtClean="0">
              <a:solidFill>
                <a:schemeClr val="tx1"/>
              </a:solidFill>
            </a:rPr>
            <a:t>PESCA</a:t>
          </a:r>
          <a:endParaRPr lang="es-ES" sz="1600" kern="1200" dirty="0">
            <a:solidFill>
              <a:schemeClr val="tx1"/>
            </a:solidFill>
          </a:endParaRPr>
        </a:p>
      </dsp:txBody>
      <dsp:txXfrm>
        <a:off x="4029501" y="2720679"/>
        <a:ext cx="1477572" cy="456869"/>
      </dsp:txXfrm>
    </dsp:sp>
    <dsp:sp modelId="{C123930C-134B-4DB2-83A9-FB8881638F8C}">
      <dsp:nvSpPr>
        <dsp:cNvPr id="0" name=""/>
        <dsp:cNvSpPr/>
      </dsp:nvSpPr>
      <dsp:spPr>
        <a:xfrm>
          <a:off x="8368216" y="1437142"/>
          <a:ext cx="2486432" cy="2036228"/>
        </a:xfrm>
        <a:prstGeom prst="rect">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a:glow rad="228600">
            <a:schemeClr val="accent6">
              <a:satMod val="175000"/>
              <a:alpha val="40000"/>
            </a:schemeClr>
          </a:glow>
        </a:effectLst>
      </dsp:spPr>
      <dsp:style>
        <a:lnRef idx="2">
          <a:scrgbClr r="0" g="0" b="0"/>
        </a:lnRef>
        <a:fillRef idx="1">
          <a:scrgbClr r="0" g="0" b="0"/>
        </a:fillRef>
        <a:effectRef idx="0">
          <a:scrgbClr r="0" g="0" b="0"/>
        </a:effectRef>
        <a:fontRef idx="minor"/>
      </dsp:style>
    </dsp:sp>
    <dsp:sp modelId="{28B9CFD9-40A1-4CB0-86E9-4CEA3623A927}">
      <dsp:nvSpPr>
        <dsp:cNvPr id="0" name=""/>
        <dsp:cNvSpPr/>
      </dsp:nvSpPr>
      <dsp:spPr>
        <a:xfrm>
          <a:off x="7567773" y="2823803"/>
          <a:ext cx="1478844" cy="381170"/>
        </a:xfrm>
        <a:prstGeom prst="rect">
          <a:avLst/>
        </a:prstGeom>
        <a:solidFill>
          <a:schemeClr val="accent5">
            <a:hueOff val="-3676673"/>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s-ES" sz="1600" kern="1200" dirty="0" smtClean="0">
              <a:solidFill>
                <a:schemeClr val="tx1"/>
              </a:solidFill>
            </a:rPr>
            <a:t>GANADERÍA</a:t>
          </a:r>
          <a:endParaRPr lang="es-ES" sz="1600" kern="1200" dirty="0">
            <a:solidFill>
              <a:schemeClr val="tx1"/>
            </a:solidFill>
          </a:endParaRPr>
        </a:p>
      </dsp:txBody>
      <dsp:txXfrm>
        <a:off x="7567773" y="2823803"/>
        <a:ext cx="1478844" cy="381170"/>
      </dsp:txXfrm>
    </dsp:sp>
    <dsp:sp modelId="{7E536819-53FC-4C58-BFA8-438573170A09}">
      <dsp:nvSpPr>
        <dsp:cNvPr id="0" name=""/>
        <dsp:cNvSpPr/>
      </dsp:nvSpPr>
      <dsp:spPr>
        <a:xfrm>
          <a:off x="3124676" y="4344892"/>
          <a:ext cx="2486432" cy="2036228"/>
        </a:xfrm>
        <a:prstGeom prst="rect">
          <a:avLst/>
        </a:prstGeom>
        <a:blipFill rotWithShape="1">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miter lim="800000"/>
        </a:ln>
        <a:effectLst>
          <a:glow rad="228600">
            <a:schemeClr val="accent2">
              <a:satMod val="175000"/>
              <a:alpha val="40000"/>
            </a:schemeClr>
          </a:glow>
        </a:effectLst>
      </dsp:spPr>
      <dsp:style>
        <a:lnRef idx="2">
          <a:scrgbClr r="0" g="0" b="0"/>
        </a:lnRef>
        <a:fillRef idx="1">
          <a:scrgbClr r="0" g="0" b="0"/>
        </a:fillRef>
        <a:effectRef idx="0">
          <a:scrgbClr r="0" g="0" b="0"/>
        </a:effectRef>
        <a:fontRef idx="minor"/>
      </dsp:style>
    </dsp:sp>
    <dsp:sp modelId="{D0419808-94AA-40A4-B38A-5E674300AC73}">
      <dsp:nvSpPr>
        <dsp:cNvPr id="0" name=""/>
        <dsp:cNvSpPr/>
      </dsp:nvSpPr>
      <dsp:spPr>
        <a:xfrm>
          <a:off x="2269348" y="5574904"/>
          <a:ext cx="1823587" cy="381170"/>
        </a:xfrm>
        <a:prstGeom prst="rect">
          <a:avLst/>
        </a:prstGeom>
        <a:solidFill>
          <a:schemeClr val="accent5">
            <a:hueOff val="-5515009"/>
            <a:satOff val="-7671"/>
            <a:lumOff val="-29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s-ES" sz="1600" kern="1200" dirty="0" smtClean="0">
              <a:solidFill>
                <a:schemeClr val="tx1"/>
              </a:solidFill>
            </a:rPr>
            <a:t>MANUFACTURA</a:t>
          </a:r>
          <a:endParaRPr lang="es-ES" sz="1600" kern="1200" dirty="0">
            <a:solidFill>
              <a:schemeClr val="tx1"/>
            </a:solidFill>
          </a:endParaRPr>
        </a:p>
      </dsp:txBody>
      <dsp:txXfrm>
        <a:off x="2269348" y="5574904"/>
        <a:ext cx="1823587" cy="381170"/>
      </dsp:txXfrm>
    </dsp:sp>
    <dsp:sp modelId="{63B1AF28-D693-4674-B6EB-6885B4A40765}">
      <dsp:nvSpPr>
        <dsp:cNvPr id="0" name=""/>
        <dsp:cNvSpPr/>
      </dsp:nvSpPr>
      <dsp:spPr>
        <a:xfrm>
          <a:off x="6640596" y="4344892"/>
          <a:ext cx="2486432" cy="2036228"/>
        </a:xfrm>
        <a:prstGeom prst="rect">
          <a:avLst/>
        </a:prstGeom>
        <a:blipFill rotWithShape="1">
          <a:blip xmlns:r="http://schemas.openxmlformats.org/officeDocument/2006/relationships" r:embed="rId5"/>
          <a:stretch>
            <a:fillRect/>
          </a:stretch>
        </a:blipFill>
        <a:ln w="12700" cap="flat" cmpd="sng" algn="ctr">
          <a:solidFill>
            <a:schemeClr val="lt1">
              <a:hueOff val="0"/>
              <a:satOff val="0"/>
              <a:lumOff val="0"/>
              <a:alphaOff val="0"/>
            </a:schemeClr>
          </a:solidFill>
          <a:prstDash val="solid"/>
          <a:miter lim="800000"/>
        </a:ln>
        <a:effectLst>
          <a:glow rad="228600">
            <a:schemeClr val="accent1">
              <a:satMod val="175000"/>
              <a:alpha val="40000"/>
            </a:schemeClr>
          </a:glow>
        </a:effectLst>
      </dsp:spPr>
      <dsp:style>
        <a:lnRef idx="2">
          <a:scrgbClr r="0" g="0" b="0"/>
        </a:lnRef>
        <a:fillRef idx="1">
          <a:scrgbClr r="0" g="0" b="0"/>
        </a:fillRef>
        <a:effectRef idx="0">
          <a:scrgbClr r="0" g="0" b="0"/>
        </a:effectRef>
        <a:fontRef idx="minor"/>
      </dsp:style>
    </dsp:sp>
    <dsp:sp modelId="{D2477C22-AE7E-4D45-9471-13116EF1332F}">
      <dsp:nvSpPr>
        <dsp:cNvPr id="0" name=""/>
        <dsp:cNvSpPr/>
      </dsp:nvSpPr>
      <dsp:spPr>
        <a:xfrm>
          <a:off x="5957641" y="5574904"/>
          <a:ext cx="1478844" cy="381170"/>
        </a:xfrm>
        <a:prstGeom prst="rect">
          <a:avLst/>
        </a:prstGeom>
        <a:solidFill>
          <a:schemeClr val="accent5">
            <a:hueOff val="-7353345"/>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s-ES" sz="1600" kern="1200" smtClean="0">
              <a:solidFill>
                <a:schemeClr val="tx1"/>
              </a:solidFill>
            </a:rPr>
            <a:t>TURISMO</a:t>
          </a:r>
          <a:endParaRPr lang="es-ES" sz="1600" kern="1200">
            <a:solidFill>
              <a:schemeClr val="tx1"/>
            </a:solidFill>
          </a:endParaRPr>
        </a:p>
      </dsp:txBody>
      <dsp:txXfrm>
        <a:off x="5957641" y="5574904"/>
        <a:ext cx="1478844" cy="38117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4A730A-C7DA-4D29-900A-607E283FCEEB}">
      <dsp:nvSpPr>
        <dsp:cNvPr id="0" name=""/>
        <dsp:cNvSpPr/>
      </dsp:nvSpPr>
      <dsp:spPr>
        <a:xfrm rot="2903024">
          <a:off x="3985421" y="3993762"/>
          <a:ext cx="1177705" cy="34277"/>
        </a:xfrm>
        <a:custGeom>
          <a:avLst/>
          <a:gdLst/>
          <a:ahLst/>
          <a:cxnLst/>
          <a:rect l="0" t="0" r="0" b="0"/>
          <a:pathLst>
            <a:path>
              <a:moveTo>
                <a:pt x="0" y="17138"/>
              </a:moveTo>
              <a:lnTo>
                <a:pt x="1177705" y="17138"/>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8AD3AB5F-EB09-46B0-B714-D6EDC33DD5D5}">
      <dsp:nvSpPr>
        <dsp:cNvPr id="0" name=""/>
        <dsp:cNvSpPr/>
      </dsp:nvSpPr>
      <dsp:spPr>
        <a:xfrm rot="1128189">
          <a:off x="4265145" y="3069465"/>
          <a:ext cx="2771" cy="34277"/>
        </a:xfrm>
        <a:custGeom>
          <a:avLst/>
          <a:gdLst/>
          <a:ahLst/>
          <a:cxnLst/>
          <a:rect l="0" t="0" r="0" b="0"/>
          <a:pathLst>
            <a:path>
              <a:moveTo>
                <a:pt x="0" y="17138"/>
              </a:moveTo>
              <a:lnTo>
                <a:pt x="2771" y="17138"/>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93AFCAB-F9A0-4098-97DA-E32405EAAF00}">
      <dsp:nvSpPr>
        <dsp:cNvPr id="0" name=""/>
        <dsp:cNvSpPr/>
      </dsp:nvSpPr>
      <dsp:spPr>
        <a:xfrm rot="20352956">
          <a:off x="4258679" y="2504382"/>
          <a:ext cx="200987" cy="34277"/>
        </a:xfrm>
        <a:custGeom>
          <a:avLst/>
          <a:gdLst/>
          <a:ahLst/>
          <a:cxnLst/>
          <a:rect l="0" t="0" r="0" b="0"/>
          <a:pathLst>
            <a:path>
              <a:moveTo>
                <a:pt x="0" y="17138"/>
              </a:moveTo>
              <a:lnTo>
                <a:pt x="200987" y="17138"/>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2A7A9574-8FF6-48EB-89B5-871937364F0F}">
      <dsp:nvSpPr>
        <dsp:cNvPr id="0" name=""/>
        <dsp:cNvSpPr/>
      </dsp:nvSpPr>
      <dsp:spPr>
        <a:xfrm rot="18703677">
          <a:off x="3994146" y="1656583"/>
          <a:ext cx="1146005" cy="34277"/>
        </a:xfrm>
        <a:custGeom>
          <a:avLst/>
          <a:gdLst/>
          <a:ahLst/>
          <a:cxnLst/>
          <a:rect l="0" t="0" r="0" b="0"/>
          <a:pathLst>
            <a:path>
              <a:moveTo>
                <a:pt x="0" y="17138"/>
              </a:moveTo>
              <a:lnTo>
                <a:pt x="1146005" y="17138"/>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07FF35FE-099B-49C7-90F8-FE725E6D17CB}">
      <dsp:nvSpPr>
        <dsp:cNvPr id="0" name=""/>
        <dsp:cNvSpPr/>
      </dsp:nvSpPr>
      <dsp:spPr>
        <a:xfrm>
          <a:off x="106208" y="1316132"/>
          <a:ext cx="3366078" cy="2828689"/>
        </a:xfrm>
        <a:prstGeom prst="arc">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02D843F6-80D2-4CBC-B898-6ADE78C38E8B}">
      <dsp:nvSpPr>
        <dsp:cNvPr id="0" name=""/>
        <dsp:cNvSpPr/>
      </dsp:nvSpPr>
      <dsp:spPr>
        <a:xfrm>
          <a:off x="3806323" y="220792"/>
          <a:ext cx="3179937" cy="1046465"/>
        </a:xfrm>
        <a:prstGeom prst="ellipse">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rtl="0">
            <a:lnSpc>
              <a:spcPct val="90000"/>
            </a:lnSpc>
            <a:spcBef>
              <a:spcPct val="0"/>
            </a:spcBef>
            <a:spcAft>
              <a:spcPct val="35000"/>
            </a:spcAft>
          </a:pPr>
          <a:r>
            <a:rPr lang="es-ES" sz="2000" kern="1200" dirty="0" smtClean="0"/>
            <a:t>SALUD</a:t>
          </a:r>
          <a:endParaRPr lang="es-ES" sz="2000" kern="1200" dirty="0"/>
        </a:p>
      </dsp:txBody>
      <dsp:txXfrm>
        <a:off x="4272014" y="374043"/>
        <a:ext cx="2248555" cy="739963"/>
      </dsp:txXfrm>
    </dsp:sp>
    <dsp:sp modelId="{30F40ACD-7109-42E9-A87F-F24518A5E5B2}">
      <dsp:nvSpPr>
        <dsp:cNvPr id="0" name=""/>
        <dsp:cNvSpPr/>
      </dsp:nvSpPr>
      <dsp:spPr>
        <a:xfrm>
          <a:off x="4103110" y="1604654"/>
          <a:ext cx="2586354" cy="1046465"/>
        </a:xfrm>
        <a:prstGeom prst="ellipse">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rtl="0">
            <a:lnSpc>
              <a:spcPct val="90000"/>
            </a:lnSpc>
            <a:spcBef>
              <a:spcPct val="0"/>
            </a:spcBef>
            <a:spcAft>
              <a:spcPct val="35000"/>
            </a:spcAft>
          </a:pPr>
          <a:r>
            <a:rPr lang="es-ES" sz="2000" kern="1200" dirty="0" smtClean="0"/>
            <a:t>EDUCACIÓN</a:t>
          </a:r>
          <a:endParaRPr lang="es-ES" sz="2000" kern="1200" dirty="0"/>
        </a:p>
      </dsp:txBody>
      <dsp:txXfrm>
        <a:off x="4481873" y="1757905"/>
        <a:ext cx="1828828" cy="739963"/>
      </dsp:txXfrm>
    </dsp:sp>
    <dsp:sp modelId="{1EDD3B39-6869-4B00-A50B-B8C29ED316BA}">
      <dsp:nvSpPr>
        <dsp:cNvPr id="0" name=""/>
        <dsp:cNvSpPr/>
      </dsp:nvSpPr>
      <dsp:spPr>
        <a:xfrm>
          <a:off x="3896548" y="2917614"/>
          <a:ext cx="2820755" cy="1046465"/>
        </a:xfrm>
        <a:prstGeom prst="ellipse">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rtl="0">
            <a:lnSpc>
              <a:spcPct val="90000"/>
            </a:lnSpc>
            <a:spcBef>
              <a:spcPct val="0"/>
            </a:spcBef>
            <a:spcAft>
              <a:spcPct val="35000"/>
            </a:spcAft>
          </a:pPr>
          <a:r>
            <a:rPr lang="es-ES" sz="2000" kern="1200" dirty="0" smtClean="0"/>
            <a:t>TRANSPORTE </a:t>
          </a:r>
          <a:endParaRPr lang="es-ES" sz="2000" kern="1200" dirty="0"/>
        </a:p>
      </dsp:txBody>
      <dsp:txXfrm>
        <a:off x="4309638" y="3070865"/>
        <a:ext cx="1994575" cy="739963"/>
      </dsp:txXfrm>
    </dsp:sp>
    <dsp:sp modelId="{279B7FB7-A33C-4A82-AE7A-DD8624EA44F6}">
      <dsp:nvSpPr>
        <dsp:cNvPr id="0" name=""/>
        <dsp:cNvSpPr/>
      </dsp:nvSpPr>
      <dsp:spPr>
        <a:xfrm>
          <a:off x="4047175" y="4419589"/>
          <a:ext cx="2756852" cy="1099272"/>
        </a:xfrm>
        <a:prstGeom prst="ellipse">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rtl="0">
            <a:lnSpc>
              <a:spcPct val="90000"/>
            </a:lnSpc>
            <a:spcBef>
              <a:spcPct val="0"/>
            </a:spcBef>
            <a:spcAft>
              <a:spcPct val="35000"/>
            </a:spcAft>
          </a:pPr>
          <a:r>
            <a:rPr lang="es-ES" sz="2000" kern="1200" dirty="0" smtClean="0"/>
            <a:t>SERVICIOS BÁSICOS</a:t>
          </a:r>
          <a:endParaRPr lang="es-ES" sz="2000" kern="1200" dirty="0"/>
        </a:p>
      </dsp:txBody>
      <dsp:txXfrm>
        <a:off x="4450907" y="4580574"/>
        <a:ext cx="1949388" cy="77730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4.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5.xml><?xml version="1.0" encoding="utf-8"?>
<dgm:layoutDef xmlns:dgm="http://schemas.openxmlformats.org/drawingml/2006/diagram" xmlns:a="http://schemas.openxmlformats.org/drawingml/2006/main" uniqueId="urn:microsoft.com/office/officeart/2008/layout/BendingPictureBlocks">
  <dgm:title val=""/>
  <dgm:desc val=""/>
  <dgm:catLst>
    <dgm:cat type="picture" pri="8000"/>
    <dgm:cat type="pictureconvert" pri="8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61"/>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908"/>
        </dgm:alg>
        <dgm:shape xmlns:r="http://schemas.openxmlformats.org/officeDocument/2006/relationships" r:blip="">
          <dgm:adjLst/>
        </dgm:shape>
        <dgm:choose name="Name4">
          <dgm:if name="Name5" func="var" arg="dir" op="equ" val="norm">
            <dgm:constrLst>
              <dgm:constr type="l" for="ch" forName="rect1" refType="w" fact="0.3"/>
              <dgm:constr type="t" for="ch" forName="rect1" refType="h" fact="0"/>
              <dgm:constr type="w" for="ch" forName="rect1" refType="h" fact="1.12"/>
              <dgm:constr type="h" for="ch" forName="rect1" refType="h" fact="0.942"/>
              <dgm:constr type="l" for="ch" forName="rect2" refType="w" fact="0"/>
              <dgm:constr type="t" for="ch" forName="rect2" refType="h" fact="0.396"/>
              <dgm:constr type="w" for="ch" forName="rect2" refType="h" fact="0.607"/>
              <dgm:constr type="h" for="ch" forName="rect2" refType="h" fact="0.607"/>
            </dgm:constrLst>
          </dgm:if>
          <dgm:else name="Name6">
            <dgm:constrLst>
              <dgm:constr type="l" for="ch" forName="rect1" refType="w" fact="0"/>
              <dgm:constr type="t" for="ch" forName="rect1" refType="h" fact="0"/>
              <dgm:constr type="w" for="ch" forName="rect1" refType="h" fact="1.12"/>
              <dgm:constr type="h" for="ch" forName="rect1" refType="h" fact="0.942"/>
              <dgm:constr type="l" for="ch" forName="rect2" refType="w" fact="0.63"/>
              <dgm:constr type="t" for="ch" forName="rect2" refType="h" fact="0.396"/>
              <dgm:constr type="w" for="ch" forName="rect2" refType="h" fact="0.607"/>
              <dgm:constr type="h" for="ch" forName="rect2" refType="h" fact="0.607"/>
            </dgm:constrLst>
          </dgm:else>
        </dgm:choose>
        <dgm:layoutNode name="rect1" styleLbl="bgImgPlace1">
          <dgm:alg type="sp"/>
          <dgm:shape xmlns:r="http://schemas.openxmlformats.org/officeDocument/2006/relationships" type="rect" r:blip="" blipPhldr="1">
            <dgm:adjLst/>
          </dgm:shape>
          <dgm:presOf/>
        </dgm:layoutNode>
        <dgm:layoutNode name="rect2" styleLbl="node1">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ES"/>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ES"/>
          </a:p>
        </p:txBody>
      </p:sp>
      <p:sp>
        <p:nvSpPr>
          <p:cNvPr id="4" name="Marcador de fecha 3"/>
          <p:cNvSpPr>
            <a:spLocks noGrp="1"/>
          </p:cNvSpPr>
          <p:nvPr>
            <p:ph type="dt" sz="half" idx="10"/>
          </p:nvPr>
        </p:nvSpPr>
        <p:spPr/>
        <p:txBody>
          <a:bodyPr/>
          <a:lstStyle/>
          <a:p>
            <a:fld id="{2BFFC997-BCF0-4EC4-9D1F-A251DA41ED33}" type="datetimeFigureOut">
              <a:rPr lang="es-ES" smtClean="0"/>
              <a:t>08/01/2018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AB90A5C2-61C4-43B1-A3E3-D903A1F1824F}" type="slidenum">
              <a:rPr lang="es-ES" smtClean="0"/>
              <a:t>‹Nº›</a:t>
            </a:fld>
            <a:endParaRPr lang="es-ES"/>
          </a:p>
        </p:txBody>
      </p:sp>
    </p:spTree>
    <p:extLst>
      <p:ext uri="{BB962C8B-B14F-4D97-AF65-F5344CB8AC3E}">
        <p14:creationId xmlns:p14="http://schemas.microsoft.com/office/powerpoint/2010/main" val="3060382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2BFFC997-BCF0-4EC4-9D1F-A251DA41ED33}" type="datetimeFigureOut">
              <a:rPr lang="es-ES" smtClean="0"/>
              <a:t>08/01/2018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AB90A5C2-61C4-43B1-A3E3-D903A1F1824F}" type="slidenum">
              <a:rPr lang="es-ES" smtClean="0"/>
              <a:t>‹Nº›</a:t>
            </a:fld>
            <a:endParaRPr lang="es-ES"/>
          </a:p>
        </p:txBody>
      </p:sp>
    </p:spTree>
    <p:extLst>
      <p:ext uri="{BB962C8B-B14F-4D97-AF65-F5344CB8AC3E}">
        <p14:creationId xmlns:p14="http://schemas.microsoft.com/office/powerpoint/2010/main" val="8858191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2BFFC997-BCF0-4EC4-9D1F-A251DA41ED33}" type="datetimeFigureOut">
              <a:rPr lang="es-ES" smtClean="0"/>
              <a:t>08/01/2018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AB90A5C2-61C4-43B1-A3E3-D903A1F1824F}" type="slidenum">
              <a:rPr lang="es-ES" smtClean="0"/>
              <a:t>‹Nº›</a:t>
            </a:fld>
            <a:endParaRPr lang="es-ES"/>
          </a:p>
        </p:txBody>
      </p:sp>
    </p:spTree>
    <p:extLst>
      <p:ext uri="{BB962C8B-B14F-4D97-AF65-F5344CB8AC3E}">
        <p14:creationId xmlns:p14="http://schemas.microsoft.com/office/powerpoint/2010/main" val="18564168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2BFFC997-BCF0-4EC4-9D1F-A251DA41ED33}" type="datetimeFigureOut">
              <a:rPr lang="es-ES" smtClean="0"/>
              <a:t>08/01/2018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AB90A5C2-61C4-43B1-A3E3-D903A1F1824F}" type="slidenum">
              <a:rPr lang="es-ES" smtClean="0"/>
              <a:t>‹Nº›</a:t>
            </a:fld>
            <a:endParaRPr lang="es-ES"/>
          </a:p>
        </p:txBody>
      </p:sp>
    </p:spTree>
    <p:extLst>
      <p:ext uri="{BB962C8B-B14F-4D97-AF65-F5344CB8AC3E}">
        <p14:creationId xmlns:p14="http://schemas.microsoft.com/office/powerpoint/2010/main" val="3236716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2BFFC997-BCF0-4EC4-9D1F-A251DA41ED33}" type="datetimeFigureOut">
              <a:rPr lang="es-ES" smtClean="0"/>
              <a:t>08/01/2018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AB90A5C2-61C4-43B1-A3E3-D903A1F1824F}" type="slidenum">
              <a:rPr lang="es-ES" smtClean="0"/>
              <a:t>‹Nº›</a:t>
            </a:fld>
            <a:endParaRPr lang="es-ES"/>
          </a:p>
        </p:txBody>
      </p:sp>
    </p:spTree>
    <p:extLst>
      <p:ext uri="{BB962C8B-B14F-4D97-AF65-F5344CB8AC3E}">
        <p14:creationId xmlns:p14="http://schemas.microsoft.com/office/powerpoint/2010/main" val="3918623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fecha 4"/>
          <p:cNvSpPr>
            <a:spLocks noGrp="1"/>
          </p:cNvSpPr>
          <p:nvPr>
            <p:ph type="dt" sz="half" idx="10"/>
          </p:nvPr>
        </p:nvSpPr>
        <p:spPr/>
        <p:txBody>
          <a:bodyPr/>
          <a:lstStyle/>
          <a:p>
            <a:fld id="{2BFFC997-BCF0-4EC4-9D1F-A251DA41ED33}" type="datetimeFigureOut">
              <a:rPr lang="es-ES" smtClean="0"/>
              <a:t>08/01/2018</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AB90A5C2-61C4-43B1-A3E3-D903A1F1824F}" type="slidenum">
              <a:rPr lang="es-ES" smtClean="0"/>
              <a:t>‹Nº›</a:t>
            </a:fld>
            <a:endParaRPr lang="es-ES"/>
          </a:p>
        </p:txBody>
      </p:sp>
    </p:spTree>
    <p:extLst>
      <p:ext uri="{BB962C8B-B14F-4D97-AF65-F5344CB8AC3E}">
        <p14:creationId xmlns:p14="http://schemas.microsoft.com/office/powerpoint/2010/main" val="517649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Marcador de fecha 6"/>
          <p:cNvSpPr>
            <a:spLocks noGrp="1"/>
          </p:cNvSpPr>
          <p:nvPr>
            <p:ph type="dt" sz="half" idx="10"/>
          </p:nvPr>
        </p:nvSpPr>
        <p:spPr/>
        <p:txBody>
          <a:bodyPr/>
          <a:lstStyle/>
          <a:p>
            <a:fld id="{2BFFC997-BCF0-4EC4-9D1F-A251DA41ED33}" type="datetimeFigureOut">
              <a:rPr lang="es-ES" smtClean="0"/>
              <a:t>08/01/2018</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AB90A5C2-61C4-43B1-A3E3-D903A1F1824F}" type="slidenum">
              <a:rPr lang="es-ES" smtClean="0"/>
              <a:t>‹Nº›</a:t>
            </a:fld>
            <a:endParaRPr lang="es-ES"/>
          </a:p>
        </p:txBody>
      </p:sp>
    </p:spTree>
    <p:extLst>
      <p:ext uri="{BB962C8B-B14F-4D97-AF65-F5344CB8AC3E}">
        <p14:creationId xmlns:p14="http://schemas.microsoft.com/office/powerpoint/2010/main" val="4067638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fecha 2"/>
          <p:cNvSpPr>
            <a:spLocks noGrp="1"/>
          </p:cNvSpPr>
          <p:nvPr>
            <p:ph type="dt" sz="half" idx="10"/>
          </p:nvPr>
        </p:nvSpPr>
        <p:spPr/>
        <p:txBody>
          <a:bodyPr/>
          <a:lstStyle/>
          <a:p>
            <a:fld id="{2BFFC997-BCF0-4EC4-9D1F-A251DA41ED33}" type="datetimeFigureOut">
              <a:rPr lang="es-ES" smtClean="0"/>
              <a:t>08/01/2018</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AB90A5C2-61C4-43B1-A3E3-D903A1F1824F}" type="slidenum">
              <a:rPr lang="es-ES" smtClean="0"/>
              <a:t>‹Nº›</a:t>
            </a:fld>
            <a:endParaRPr lang="es-ES"/>
          </a:p>
        </p:txBody>
      </p:sp>
    </p:spTree>
    <p:extLst>
      <p:ext uri="{BB962C8B-B14F-4D97-AF65-F5344CB8AC3E}">
        <p14:creationId xmlns:p14="http://schemas.microsoft.com/office/powerpoint/2010/main" val="78769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2BFFC997-BCF0-4EC4-9D1F-A251DA41ED33}" type="datetimeFigureOut">
              <a:rPr lang="es-ES" smtClean="0"/>
              <a:t>08/01/2018</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AB90A5C2-61C4-43B1-A3E3-D903A1F1824F}" type="slidenum">
              <a:rPr lang="es-ES" smtClean="0"/>
              <a:t>‹Nº›</a:t>
            </a:fld>
            <a:endParaRPr lang="es-ES"/>
          </a:p>
        </p:txBody>
      </p:sp>
    </p:spTree>
    <p:extLst>
      <p:ext uri="{BB962C8B-B14F-4D97-AF65-F5344CB8AC3E}">
        <p14:creationId xmlns:p14="http://schemas.microsoft.com/office/powerpoint/2010/main" val="6184892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S"/>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2BFFC997-BCF0-4EC4-9D1F-A251DA41ED33}" type="datetimeFigureOut">
              <a:rPr lang="es-ES" smtClean="0"/>
              <a:t>08/01/2018</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AB90A5C2-61C4-43B1-A3E3-D903A1F1824F}" type="slidenum">
              <a:rPr lang="es-ES" smtClean="0"/>
              <a:t>‹Nº›</a:t>
            </a:fld>
            <a:endParaRPr lang="es-ES"/>
          </a:p>
        </p:txBody>
      </p:sp>
    </p:spTree>
    <p:extLst>
      <p:ext uri="{BB962C8B-B14F-4D97-AF65-F5344CB8AC3E}">
        <p14:creationId xmlns:p14="http://schemas.microsoft.com/office/powerpoint/2010/main" val="26049557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S"/>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2BFFC997-BCF0-4EC4-9D1F-A251DA41ED33}" type="datetimeFigureOut">
              <a:rPr lang="es-ES" smtClean="0"/>
              <a:t>08/01/2018</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AB90A5C2-61C4-43B1-A3E3-D903A1F1824F}" type="slidenum">
              <a:rPr lang="es-ES" smtClean="0"/>
              <a:t>‹Nº›</a:t>
            </a:fld>
            <a:endParaRPr lang="es-ES"/>
          </a:p>
        </p:txBody>
      </p:sp>
    </p:spTree>
    <p:extLst>
      <p:ext uri="{BB962C8B-B14F-4D97-AF65-F5344CB8AC3E}">
        <p14:creationId xmlns:p14="http://schemas.microsoft.com/office/powerpoint/2010/main" val="28202581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FFC997-BCF0-4EC4-9D1F-A251DA41ED33}" type="datetimeFigureOut">
              <a:rPr lang="es-ES" smtClean="0"/>
              <a:t>08/01/2018</a:t>
            </a:fld>
            <a:endParaRPr lang="es-E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90A5C2-61C4-43B1-A3E3-D903A1F1824F}" type="slidenum">
              <a:rPr lang="es-ES" smtClean="0"/>
              <a:t>‹Nº›</a:t>
            </a:fld>
            <a:endParaRPr lang="es-ES"/>
          </a:p>
        </p:txBody>
      </p:sp>
    </p:spTree>
    <p:extLst>
      <p:ext uri="{BB962C8B-B14F-4D97-AF65-F5344CB8AC3E}">
        <p14:creationId xmlns:p14="http://schemas.microsoft.com/office/powerpoint/2010/main" val="3917774962"/>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Layout" Target="../diagrams/layout6.xml"/><Relationship Id="rId7" Type="http://schemas.openxmlformats.org/officeDocument/2006/relationships/image" Target="../media/image24.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11" Type="http://schemas.openxmlformats.org/officeDocument/2006/relationships/image" Target="../media/image28.png"/><Relationship Id="rId5" Type="http://schemas.openxmlformats.org/officeDocument/2006/relationships/diagramColors" Target="../diagrams/colors6.xml"/><Relationship Id="rId10" Type="http://schemas.openxmlformats.org/officeDocument/2006/relationships/image" Target="../media/image27.png"/><Relationship Id="rId4" Type="http://schemas.openxmlformats.org/officeDocument/2006/relationships/diagramQuickStyle" Target="../diagrams/quickStyle6.xml"/><Relationship Id="rId9"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diagramLayout" Target="../diagrams/layout9.xml"/><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11" Type="http://schemas.openxmlformats.org/officeDocument/2006/relationships/image" Target="../media/image41.png"/><Relationship Id="rId5" Type="http://schemas.openxmlformats.org/officeDocument/2006/relationships/diagramColors" Target="../diagrams/colors9.xml"/><Relationship Id="rId10" Type="http://schemas.openxmlformats.org/officeDocument/2006/relationships/image" Target="../media/image40.png"/><Relationship Id="rId4" Type="http://schemas.openxmlformats.org/officeDocument/2006/relationships/diagramQuickStyle" Target="../diagrams/quickStyle9.xml"/><Relationship Id="rId9"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1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55.png"/><Relationship Id="rId7" Type="http://schemas.openxmlformats.org/officeDocument/2006/relationships/diagramColors" Target="../diagrams/colors11.xml"/><Relationship Id="rId12"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4.xml"/><Relationship Id="rId6" Type="http://schemas.openxmlformats.org/officeDocument/2006/relationships/diagramQuickStyle" Target="../diagrams/quickStyle11.xml"/><Relationship Id="rId11" Type="http://schemas.openxmlformats.org/officeDocument/2006/relationships/image" Target="../media/image58.png"/><Relationship Id="rId5" Type="http://schemas.openxmlformats.org/officeDocument/2006/relationships/diagramLayout" Target="../diagrams/layout11.xml"/><Relationship Id="rId10" Type="http://schemas.openxmlformats.org/officeDocument/2006/relationships/image" Target="../media/image57.png"/><Relationship Id="rId4" Type="http://schemas.openxmlformats.org/officeDocument/2006/relationships/diagramData" Target="../diagrams/data11.xml"/><Relationship Id="rId9" Type="http://schemas.openxmlformats.org/officeDocument/2006/relationships/image" Target="../media/image56.png"/></Relationships>
</file>

<file path=ppt/slides/_rels/slide1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diagramLayout" Target="../diagrams/layout12.xml"/><Relationship Id="rId7" Type="http://schemas.openxmlformats.org/officeDocument/2006/relationships/image" Target="../media/image61.png"/><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10" Type="http://schemas.openxmlformats.org/officeDocument/2006/relationships/image" Target="../media/image64.png"/><Relationship Id="rId4" Type="http://schemas.openxmlformats.org/officeDocument/2006/relationships/diagramQuickStyle" Target="../diagrams/quickStyle12.xml"/><Relationship Id="rId9" Type="http://schemas.openxmlformats.org/officeDocument/2006/relationships/image" Target="../media/image6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3.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10" Type="http://schemas.openxmlformats.org/officeDocument/2006/relationships/image" Target="../media/image81.jpeg"/><Relationship Id="rId4" Type="http://schemas.openxmlformats.org/officeDocument/2006/relationships/diagramLayout" Target="../diagrams/layout14.xml"/><Relationship Id="rId9" Type="http://schemas.openxmlformats.org/officeDocument/2006/relationships/image" Target="../media/image80.jpeg"/></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7.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Layout" Target="../diagrams/layout2.xml"/><Relationship Id="rId7" Type="http://schemas.openxmlformats.org/officeDocument/2006/relationships/image" Target="../media/image8.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Layout" Target="../diagrams/layout3.xml"/><Relationship Id="rId7" Type="http://schemas.openxmlformats.org/officeDocument/2006/relationships/image" Target="../media/image10.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14.png"/><Relationship Id="rId7" Type="http://schemas.openxmlformats.org/officeDocument/2006/relationships/diagramQuickStyle" Target="../diagrams/quickStyle4.xml"/><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15.png"/><Relationship Id="rId9" Type="http://schemas.microsoft.com/office/2007/relationships/diagramDrawing" Target="../diagrams/drawing4.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052063" y="2220912"/>
            <a:ext cx="9869509" cy="2387600"/>
          </a:xfrm>
        </p:spPr>
        <p:txBody>
          <a:bodyPr>
            <a:noAutofit/>
          </a:bodyPr>
          <a:lstStyle/>
          <a:p>
            <a:r>
              <a:rPr lang="es-EC" sz="2000" b="1" dirty="0" smtClean="0">
                <a:latin typeface="+mn-lt"/>
                <a:cs typeface="Times New Roman" panose="02020603050405020304" pitchFamily="18" charset="0"/>
              </a:rPr>
              <a:t>DEPARTAMENTO DE CIENCIAS EXACTAS, ADMINSITRATIVAS Y DE COMERCIO</a:t>
            </a:r>
            <a:br>
              <a:rPr lang="es-EC" sz="2000" b="1" dirty="0" smtClean="0">
                <a:latin typeface="+mn-lt"/>
                <a:cs typeface="Times New Roman" panose="02020603050405020304" pitchFamily="18" charset="0"/>
              </a:rPr>
            </a:br>
            <a:r>
              <a:rPr lang="es-EC" sz="2000" b="1" dirty="0" smtClean="0">
                <a:latin typeface="+mn-lt"/>
                <a:cs typeface="Times New Roman" panose="02020603050405020304" pitchFamily="18" charset="0"/>
              </a:rPr>
              <a:t/>
            </a:r>
            <a:br>
              <a:rPr lang="es-EC" sz="2000" b="1" dirty="0" smtClean="0">
                <a:latin typeface="+mn-lt"/>
                <a:cs typeface="Times New Roman" panose="02020603050405020304" pitchFamily="18" charset="0"/>
              </a:rPr>
            </a:br>
            <a:r>
              <a:rPr lang="es-EC" sz="2000" b="1" dirty="0" smtClean="0">
                <a:latin typeface="+mn-lt"/>
                <a:cs typeface="Times New Roman" panose="02020603050405020304" pitchFamily="18" charset="0"/>
              </a:rPr>
              <a:t>CARRERA DE ADMINISTRACIÓN DE EMPRESAS TURÍSTICAS Y HOTELERAS</a:t>
            </a:r>
            <a:br>
              <a:rPr lang="es-EC" sz="2000" b="1" dirty="0" smtClean="0">
                <a:latin typeface="+mn-lt"/>
                <a:cs typeface="Times New Roman" panose="02020603050405020304" pitchFamily="18" charset="0"/>
              </a:rPr>
            </a:br>
            <a:r>
              <a:rPr lang="es-EC" sz="2000" b="1" dirty="0" smtClean="0">
                <a:latin typeface="+mn-lt"/>
                <a:cs typeface="Times New Roman" panose="02020603050405020304" pitchFamily="18" charset="0"/>
              </a:rPr>
              <a:t/>
            </a:r>
            <a:br>
              <a:rPr lang="es-EC" sz="2000" b="1" dirty="0" smtClean="0">
                <a:latin typeface="+mn-lt"/>
                <a:cs typeface="Times New Roman" panose="02020603050405020304" pitchFamily="18" charset="0"/>
              </a:rPr>
            </a:br>
            <a:r>
              <a:rPr lang="es-EC" sz="2000" b="1" dirty="0" smtClean="0">
                <a:latin typeface="+mn-lt"/>
                <a:cs typeface="Times New Roman" panose="02020603050405020304" pitchFamily="18" charset="0"/>
              </a:rPr>
              <a:t>TRABAJO DE TITULACIÓN PREVIO A LA OBTENCIÓN DEL TITULO DE </a:t>
            </a:r>
            <a:r>
              <a:rPr lang="es-EC" sz="2000" b="1" dirty="0">
                <a:latin typeface="+mn-lt"/>
                <a:cs typeface="Times New Roman" panose="02020603050405020304" pitchFamily="18" charset="0"/>
              </a:rPr>
              <a:t>INGENIERO EN ADMINISTRACIÓN DE EMPRESAS TURÍSTICAS Y HOTELERAS</a:t>
            </a:r>
            <a:br>
              <a:rPr lang="es-EC" sz="2000" b="1" dirty="0">
                <a:latin typeface="+mn-lt"/>
                <a:cs typeface="Times New Roman" panose="02020603050405020304" pitchFamily="18" charset="0"/>
              </a:rPr>
            </a:br>
            <a:r>
              <a:rPr lang="es-EC" sz="2000" b="1" dirty="0" smtClean="0">
                <a:latin typeface="+mn-lt"/>
                <a:cs typeface="Times New Roman" panose="02020603050405020304" pitchFamily="18" charset="0"/>
              </a:rPr>
              <a:t/>
            </a:r>
            <a:br>
              <a:rPr lang="es-EC" sz="2000" b="1" dirty="0" smtClean="0">
                <a:latin typeface="+mn-lt"/>
                <a:cs typeface="Times New Roman" panose="02020603050405020304" pitchFamily="18" charset="0"/>
              </a:rPr>
            </a:br>
            <a:r>
              <a:rPr lang="es-EC" sz="2000" b="1" dirty="0" smtClean="0">
                <a:latin typeface="+mn-lt"/>
                <a:cs typeface="Times New Roman" panose="02020603050405020304" pitchFamily="18" charset="0"/>
              </a:rPr>
              <a:t>TEMA: LA HOSPEDERÍA COMO APORTE A LA REACTIVACIÓN ECONÓMICA DE CANOA</a:t>
            </a:r>
            <a:endParaRPr lang="es-EC" sz="2000" b="1" dirty="0">
              <a:latin typeface="+mn-lt"/>
              <a:cs typeface="Times New Roman" panose="02020603050405020304" pitchFamily="18" charset="0"/>
            </a:endParaRPr>
          </a:p>
        </p:txBody>
      </p:sp>
      <p:sp>
        <p:nvSpPr>
          <p:cNvPr id="3" name="Subtítulo 2"/>
          <p:cNvSpPr>
            <a:spLocks noGrp="1"/>
          </p:cNvSpPr>
          <p:nvPr>
            <p:ph type="subTitle" idx="1"/>
          </p:nvPr>
        </p:nvSpPr>
        <p:spPr>
          <a:xfrm>
            <a:off x="1414818" y="4680788"/>
            <a:ext cx="9144000" cy="1655762"/>
          </a:xfrm>
        </p:spPr>
        <p:txBody>
          <a:bodyPr>
            <a:normAutofit fontScale="77500" lnSpcReduction="20000"/>
          </a:bodyPr>
          <a:lstStyle/>
          <a:p>
            <a:r>
              <a:rPr lang="es-EC" b="1" dirty="0"/>
              <a:t>AUTORES: </a:t>
            </a:r>
            <a:r>
              <a:rPr lang="es-EC" b="1" dirty="0" smtClean="0"/>
              <a:t>LOZA CRIOLLO, MICHELLE CAROLINA</a:t>
            </a:r>
          </a:p>
          <a:p>
            <a:r>
              <a:rPr lang="es-EC" b="1" dirty="0" smtClean="0"/>
              <a:t>MONGE ORTEGA, JAVIER IVAN</a:t>
            </a:r>
            <a:endParaRPr lang="es-EC" dirty="0"/>
          </a:p>
          <a:p>
            <a:r>
              <a:rPr lang="es-EC" b="1" dirty="0" smtClean="0"/>
              <a:t>DIRECTORA: Msc. ACOSTA MEJÍA, </a:t>
            </a:r>
            <a:r>
              <a:rPr lang="es-EC" b="1" dirty="0" err="1" smtClean="0"/>
              <a:t>ElLOISA</a:t>
            </a:r>
            <a:r>
              <a:rPr lang="es-EC" b="1" dirty="0" smtClean="0"/>
              <a:t> SUSANA</a:t>
            </a:r>
            <a:endParaRPr lang="es-EC" dirty="0"/>
          </a:p>
          <a:p>
            <a:r>
              <a:rPr lang="es-EC" b="1" dirty="0" smtClean="0"/>
              <a:t>SANGOLQUÍ</a:t>
            </a:r>
            <a:endParaRPr lang="es-EC" dirty="0"/>
          </a:p>
          <a:p>
            <a:r>
              <a:rPr lang="es-EC" b="1" dirty="0" smtClean="0"/>
              <a:t>2018</a:t>
            </a:r>
            <a:endParaRPr lang="es-EC"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5887" y="287561"/>
            <a:ext cx="5945983" cy="1706528"/>
          </a:xfrm>
          <a:prstGeom prst="rect">
            <a:avLst/>
          </a:prstGeom>
        </p:spPr>
      </p:pic>
    </p:spTree>
    <p:extLst>
      <p:ext uri="{BB962C8B-B14F-4D97-AF65-F5344CB8AC3E}">
        <p14:creationId xmlns:p14="http://schemas.microsoft.com/office/powerpoint/2010/main" val="6825104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65057" y="143529"/>
            <a:ext cx="10515600" cy="1325563"/>
          </a:xfrm>
        </p:spPr>
        <p:txBody>
          <a:bodyPr/>
          <a:lstStyle/>
          <a:p>
            <a:r>
              <a:rPr lang="es-ES" b="1" dirty="0" smtClean="0">
                <a:solidFill>
                  <a:srgbClr val="7030A0"/>
                </a:solidFill>
              </a:rPr>
              <a:t>ÁMBITO SOCIAL</a:t>
            </a:r>
            <a:endParaRPr lang="es-ES" b="1" dirty="0">
              <a:solidFill>
                <a:srgbClr val="7030A0"/>
              </a:solidFill>
            </a:endParaRP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3211208578"/>
              </p:ext>
            </p:extLst>
          </p:nvPr>
        </p:nvGraphicFramePr>
        <p:xfrm>
          <a:off x="838200" y="940904"/>
          <a:ext cx="11022496" cy="56984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n 2"/>
          <p:cNvPicPr>
            <a:picLocks noChangeAspect="1"/>
          </p:cNvPicPr>
          <p:nvPr/>
        </p:nvPicPr>
        <p:blipFill>
          <a:blip r:embed="rId7"/>
          <a:stretch>
            <a:fillRect/>
          </a:stretch>
        </p:blipFill>
        <p:spPr>
          <a:xfrm>
            <a:off x="8313163" y="1183175"/>
            <a:ext cx="2892500" cy="2166583"/>
          </a:xfrm>
          <a:prstGeom prst="rect">
            <a:avLst/>
          </a:prstGeom>
          <a:ln>
            <a:noFill/>
          </a:ln>
          <a:effectLst>
            <a:outerShdw blurRad="292100" dist="139700" dir="2700000" algn="tl" rotWithShape="0">
              <a:srgbClr val="333333">
                <a:alpha val="65000"/>
              </a:srgbClr>
            </a:outerShdw>
          </a:effectLst>
        </p:spPr>
      </p:pic>
      <p:pic>
        <p:nvPicPr>
          <p:cNvPr id="5" name="Imagen 4"/>
          <p:cNvPicPr>
            <a:picLocks noChangeAspect="1"/>
          </p:cNvPicPr>
          <p:nvPr/>
        </p:nvPicPr>
        <p:blipFill>
          <a:blip r:embed="rId8"/>
          <a:stretch>
            <a:fillRect/>
          </a:stretch>
        </p:blipFill>
        <p:spPr>
          <a:xfrm>
            <a:off x="694114" y="1548455"/>
            <a:ext cx="3634013" cy="2087102"/>
          </a:xfrm>
          <a:prstGeom prst="rect">
            <a:avLst/>
          </a:prstGeom>
          <a:ln>
            <a:noFill/>
          </a:ln>
          <a:effectLst>
            <a:outerShdw blurRad="292100" dist="139700" dir="2700000" algn="tl" rotWithShape="0">
              <a:srgbClr val="333333">
                <a:alpha val="65000"/>
              </a:srgbClr>
            </a:outerShdw>
          </a:effectLst>
        </p:spPr>
      </p:pic>
      <p:pic>
        <p:nvPicPr>
          <p:cNvPr id="6" name="Imagen 5"/>
          <p:cNvPicPr>
            <a:picLocks noChangeAspect="1"/>
          </p:cNvPicPr>
          <p:nvPr/>
        </p:nvPicPr>
        <p:blipFill>
          <a:blip r:embed="rId9"/>
          <a:stretch>
            <a:fillRect/>
          </a:stretch>
        </p:blipFill>
        <p:spPr>
          <a:xfrm>
            <a:off x="8140846" y="3592029"/>
            <a:ext cx="3237134" cy="789718"/>
          </a:xfrm>
          <a:prstGeom prst="rect">
            <a:avLst/>
          </a:prstGeom>
          <a:ln>
            <a:noFill/>
          </a:ln>
          <a:effectLst>
            <a:outerShdw blurRad="292100" dist="139700" dir="2700000" algn="tl" rotWithShape="0">
              <a:srgbClr val="333333">
                <a:alpha val="65000"/>
              </a:srgbClr>
            </a:outerShdw>
          </a:effectLst>
        </p:spPr>
      </p:pic>
      <p:pic>
        <p:nvPicPr>
          <p:cNvPr id="7" name="Imagen 6"/>
          <p:cNvPicPr>
            <a:picLocks noChangeAspect="1"/>
          </p:cNvPicPr>
          <p:nvPr/>
        </p:nvPicPr>
        <p:blipFill>
          <a:blip r:embed="rId10"/>
          <a:stretch>
            <a:fillRect/>
          </a:stretch>
        </p:blipFill>
        <p:spPr>
          <a:xfrm>
            <a:off x="8635463" y="4710610"/>
            <a:ext cx="2247900" cy="2038350"/>
          </a:xfrm>
          <a:prstGeom prst="rect">
            <a:avLst/>
          </a:prstGeom>
          <a:ln>
            <a:noFill/>
          </a:ln>
          <a:effectLst>
            <a:outerShdw blurRad="292100" dist="139700" dir="2700000" algn="tl" rotWithShape="0">
              <a:srgbClr val="333333">
                <a:alpha val="65000"/>
              </a:srgbClr>
            </a:outerShdw>
          </a:effectLst>
        </p:spPr>
      </p:pic>
      <p:pic>
        <p:nvPicPr>
          <p:cNvPr id="8" name="Imagen 7"/>
          <p:cNvPicPr>
            <a:picLocks noChangeAspect="1"/>
          </p:cNvPicPr>
          <p:nvPr/>
        </p:nvPicPr>
        <p:blipFill>
          <a:blip r:embed="rId11"/>
          <a:stretch>
            <a:fillRect/>
          </a:stretch>
        </p:blipFill>
        <p:spPr>
          <a:xfrm>
            <a:off x="838200" y="3998092"/>
            <a:ext cx="3053944" cy="22787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182139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lipse 2"/>
          <p:cNvSpPr/>
          <p:nvPr/>
        </p:nvSpPr>
        <p:spPr>
          <a:xfrm>
            <a:off x="2699050" y="1167062"/>
            <a:ext cx="7492837" cy="4812632"/>
          </a:xfrm>
          <a:prstGeom prst="ellipse">
            <a:avLst/>
          </a:prstGeom>
          <a:solidFill>
            <a:schemeClr val="bg1"/>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1"/>
          <p:cNvSpPr>
            <a:spLocks noGrp="1"/>
          </p:cNvSpPr>
          <p:nvPr>
            <p:ph type="title"/>
          </p:nvPr>
        </p:nvSpPr>
        <p:spPr>
          <a:xfrm>
            <a:off x="160284" y="0"/>
            <a:ext cx="10515600" cy="1325563"/>
          </a:xfrm>
        </p:spPr>
        <p:txBody>
          <a:bodyPr/>
          <a:lstStyle/>
          <a:p>
            <a:r>
              <a:rPr lang="es-ES" b="1" dirty="0" smtClean="0">
                <a:solidFill>
                  <a:srgbClr val="FFC000"/>
                </a:solidFill>
              </a:rPr>
              <a:t>OFERTA TURÍSTICA </a:t>
            </a:r>
            <a:endParaRPr lang="es-ES" b="1" dirty="0">
              <a:solidFill>
                <a:srgbClr val="FFC000"/>
              </a:solidFill>
            </a:endParaRPr>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933236588"/>
              </p:ext>
            </p:extLst>
          </p:nvPr>
        </p:nvGraphicFramePr>
        <p:xfrm>
          <a:off x="698937" y="297470"/>
          <a:ext cx="11493062" cy="70635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370932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ipse 1"/>
          <p:cNvSpPr/>
          <p:nvPr/>
        </p:nvSpPr>
        <p:spPr>
          <a:xfrm>
            <a:off x="2391456" y="820883"/>
            <a:ext cx="7615989" cy="4283242"/>
          </a:xfrm>
          <a:prstGeom prst="ellipse">
            <a:avLst/>
          </a:prstGeom>
          <a:solidFill>
            <a:schemeClr val="bg1"/>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1143776756"/>
              </p:ext>
            </p:extLst>
          </p:nvPr>
        </p:nvGraphicFramePr>
        <p:xfrm>
          <a:off x="1018671" y="231336"/>
          <a:ext cx="10602191" cy="6626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687307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47724" y="133494"/>
            <a:ext cx="10515600" cy="1325563"/>
          </a:xfrm>
        </p:spPr>
        <p:txBody>
          <a:bodyPr/>
          <a:lstStyle/>
          <a:p>
            <a:r>
              <a:rPr lang="es-ES" b="1" dirty="0" smtClean="0">
                <a:solidFill>
                  <a:schemeClr val="accent2">
                    <a:lumMod val="75000"/>
                  </a:schemeClr>
                </a:solidFill>
              </a:rPr>
              <a:t>OFERTA GASTRONÓMICA</a:t>
            </a:r>
            <a:endParaRPr lang="es-ES" b="1" dirty="0">
              <a:solidFill>
                <a:schemeClr val="accent2">
                  <a:lumMod val="75000"/>
                </a:schemeClr>
              </a:solidFill>
            </a:endParaRPr>
          </a:p>
        </p:txBody>
      </p:sp>
      <p:graphicFrame>
        <p:nvGraphicFramePr>
          <p:cNvPr id="12" name="Marcador de contenido 11"/>
          <p:cNvGraphicFramePr>
            <a:graphicFrameLocks noGrp="1"/>
          </p:cNvGraphicFramePr>
          <p:nvPr>
            <p:ph idx="1"/>
            <p:extLst>
              <p:ext uri="{D42A27DB-BD31-4B8C-83A1-F6EECF244321}">
                <p14:modId xmlns:p14="http://schemas.microsoft.com/office/powerpoint/2010/main" val="3562428814"/>
              </p:ext>
            </p:extLst>
          </p:nvPr>
        </p:nvGraphicFramePr>
        <p:xfrm>
          <a:off x="108876" y="1249362"/>
          <a:ext cx="4146542" cy="52379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4"/>
          <p:cNvPicPr>
            <a:picLocks noChangeAspect="1"/>
          </p:cNvPicPr>
          <p:nvPr/>
        </p:nvPicPr>
        <p:blipFill>
          <a:blip r:embed="rId7"/>
          <a:stretch>
            <a:fillRect/>
          </a:stretch>
        </p:blipFill>
        <p:spPr>
          <a:xfrm>
            <a:off x="4994266" y="1128710"/>
            <a:ext cx="2619375" cy="1752600"/>
          </a:xfrm>
          <a:prstGeom prst="rect">
            <a:avLst/>
          </a:prstGeom>
        </p:spPr>
      </p:pic>
      <p:pic>
        <p:nvPicPr>
          <p:cNvPr id="6" name="Imagen 5"/>
          <p:cNvPicPr>
            <a:picLocks noChangeAspect="1"/>
          </p:cNvPicPr>
          <p:nvPr/>
        </p:nvPicPr>
        <p:blipFill>
          <a:blip r:embed="rId8"/>
          <a:stretch>
            <a:fillRect/>
          </a:stretch>
        </p:blipFill>
        <p:spPr>
          <a:xfrm>
            <a:off x="3476195" y="3008850"/>
            <a:ext cx="2629329" cy="1762125"/>
          </a:xfrm>
          <a:prstGeom prst="rect">
            <a:avLst/>
          </a:prstGeom>
        </p:spPr>
      </p:pic>
      <p:pic>
        <p:nvPicPr>
          <p:cNvPr id="7" name="Imagen 6"/>
          <p:cNvPicPr>
            <a:picLocks noChangeAspect="1"/>
          </p:cNvPicPr>
          <p:nvPr/>
        </p:nvPicPr>
        <p:blipFill>
          <a:blip r:embed="rId9"/>
          <a:stretch>
            <a:fillRect/>
          </a:stretch>
        </p:blipFill>
        <p:spPr>
          <a:xfrm>
            <a:off x="5100884" y="4873540"/>
            <a:ext cx="2629329" cy="1619250"/>
          </a:xfrm>
          <a:prstGeom prst="rect">
            <a:avLst/>
          </a:prstGeom>
        </p:spPr>
      </p:pic>
      <p:pic>
        <p:nvPicPr>
          <p:cNvPr id="8" name="Imagen 7"/>
          <p:cNvPicPr>
            <a:picLocks noChangeAspect="1"/>
          </p:cNvPicPr>
          <p:nvPr/>
        </p:nvPicPr>
        <p:blipFill>
          <a:blip r:embed="rId10"/>
          <a:stretch>
            <a:fillRect/>
          </a:stretch>
        </p:blipFill>
        <p:spPr>
          <a:xfrm>
            <a:off x="8148091" y="1226503"/>
            <a:ext cx="2619375" cy="1743075"/>
          </a:xfrm>
          <a:prstGeom prst="rect">
            <a:avLst/>
          </a:prstGeom>
        </p:spPr>
      </p:pic>
      <p:pic>
        <p:nvPicPr>
          <p:cNvPr id="9" name="Imagen 8"/>
          <p:cNvPicPr>
            <a:picLocks noChangeAspect="1"/>
          </p:cNvPicPr>
          <p:nvPr/>
        </p:nvPicPr>
        <p:blipFill>
          <a:blip r:embed="rId11"/>
          <a:stretch>
            <a:fillRect/>
          </a:stretch>
        </p:blipFill>
        <p:spPr>
          <a:xfrm>
            <a:off x="9520603" y="3097584"/>
            <a:ext cx="2619375" cy="1743075"/>
          </a:xfrm>
          <a:prstGeom prst="rect">
            <a:avLst/>
          </a:prstGeom>
        </p:spPr>
      </p:pic>
      <p:pic>
        <p:nvPicPr>
          <p:cNvPr id="10" name="Imagen 9"/>
          <p:cNvPicPr>
            <a:picLocks noChangeAspect="1"/>
          </p:cNvPicPr>
          <p:nvPr/>
        </p:nvPicPr>
        <p:blipFill>
          <a:blip r:embed="rId12"/>
          <a:stretch>
            <a:fillRect/>
          </a:stretch>
        </p:blipFill>
        <p:spPr>
          <a:xfrm>
            <a:off x="8210915" y="4870634"/>
            <a:ext cx="2619375" cy="1654807"/>
          </a:xfrm>
          <a:prstGeom prst="rect">
            <a:avLst/>
          </a:prstGeom>
        </p:spPr>
      </p:pic>
      <p:pic>
        <p:nvPicPr>
          <p:cNvPr id="11" name="Imagen 10"/>
          <p:cNvPicPr>
            <a:picLocks noChangeAspect="1"/>
          </p:cNvPicPr>
          <p:nvPr/>
        </p:nvPicPr>
        <p:blipFill>
          <a:blip r:embed="rId13"/>
          <a:stretch>
            <a:fillRect/>
          </a:stretch>
        </p:blipFill>
        <p:spPr>
          <a:xfrm>
            <a:off x="6181178" y="3180647"/>
            <a:ext cx="3276600" cy="1390650"/>
          </a:xfrm>
          <a:prstGeom prst="rect">
            <a:avLst/>
          </a:prstGeom>
        </p:spPr>
      </p:pic>
    </p:spTree>
    <p:extLst>
      <p:ext uri="{BB962C8B-B14F-4D97-AF65-F5344CB8AC3E}">
        <p14:creationId xmlns:p14="http://schemas.microsoft.com/office/powerpoint/2010/main" val="37282917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S" b="1" dirty="0" smtClean="0">
                <a:solidFill>
                  <a:schemeClr val="accent4">
                    <a:lumMod val="75000"/>
                  </a:schemeClr>
                </a:solidFill>
              </a:rPr>
              <a:t>OFERTA HOTELERA</a:t>
            </a:r>
            <a:endParaRPr lang="es-ES" b="1" dirty="0">
              <a:solidFill>
                <a:schemeClr val="accent4">
                  <a:lumMod val="75000"/>
                </a:schemeClr>
              </a:solidFill>
            </a:endParaRP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3803965718"/>
              </p:ext>
            </p:extLst>
          </p:nvPr>
        </p:nvGraphicFramePr>
        <p:xfrm>
          <a:off x="926432" y="1419726"/>
          <a:ext cx="10524350" cy="52720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532584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p:cNvSpPr>
            <a:spLocks noGrp="1"/>
          </p:cNvSpPr>
          <p:nvPr>
            <p:ph sz="half" idx="1"/>
          </p:nvPr>
        </p:nvSpPr>
        <p:spPr>
          <a:xfrm>
            <a:off x="816609" y="397042"/>
            <a:ext cx="5181600" cy="5779921"/>
          </a:xfrm>
        </p:spPr>
        <p:txBody>
          <a:bodyPr/>
          <a:lstStyle/>
          <a:p>
            <a:r>
              <a:rPr lang="es-ES" b="1" dirty="0" smtClean="0">
                <a:solidFill>
                  <a:srgbClr val="00B0F0"/>
                </a:solidFill>
              </a:rPr>
              <a:t>2016</a:t>
            </a:r>
            <a:endParaRPr lang="es-ES" b="1" dirty="0">
              <a:solidFill>
                <a:srgbClr val="00B0F0"/>
              </a:solidFill>
            </a:endParaRPr>
          </a:p>
        </p:txBody>
      </p:sp>
      <p:sp>
        <p:nvSpPr>
          <p:cNvPr id="6" name="Marcador de contenido 5"/>
          <p:cNvSpPr>
            <a:spLocks noGrp="1"/>
          </p:cNvSpPr>
          <p:nvPr>
            <p:ph sz="half" idx="2"/>
          </p:nvPr>
        </p:nvSpPr>
        <p:spPr>
          <a:xfrm>
            <a:off x="7054845" y="316440"/>
            <a:ext cx="5181600" cy="5779921"/>
          </a:xfrm>
        </p:spPr>
        <p:txBody>
          <a:bodyPr/>
          <a:lstStyle/>
          <a:p>
            <a:r>
              <a:rPr lang="es-ES" b="1" dirty="0" smtClean="0">
                <a:solidFill>
                  <a:srgbClr val="00B0F0"/>
                </a:solidFill>
              </a:rPr>
              <a:t>2017</a:t>
            </a:r>
            <a:endParaRPr lang="es-ES" b="1" dirty="0">
              <a:solidFill>
                <a:srgbClr val="00B0F0"/>
              </a:solidFill>
            </a:endParaRPr>
          </a:p>
        </p:txBody>
      </p:sp>
      <p:pic>
        <p:nvPicPr>
          <p:cNvPr id="7" name="Imagen 6"/>
          <p:cNvPicPr>
            <a:picLocks noChangeAspect="1"/>
          </p:cNvPicPr>
          <p:nvPr/>
        </p:nvPicPr>
        <p:blipFill>
          <a:blip r:embed="rId2"/>
          <a:stretch>
            <a:fillRect/>
          </a:stretch>
        </p:blipFill>
        <p:spPr>
          <a:xfrm>
            <a:off x="562627" y="1174837"/>
            <a:ext cx="3005588" cy="2005758"/>
          </a:xfrm>
          <a:prstGeom prst="rect">
            <a:avLst/>
          </a:prstGeom>
        </p:spPr>
      </p:pic>
      <p:pic>
        <p:nvPicPr>
          <p:cNvPr id="8" name="Imagen 7"/>
          <p:cNvPicPr>
            <a:picLocks noChangeAspect="1"/>
          </p:cNvPicPr>
          <p:nvPr/>
        </p:nvPicPr>
        <p:blipFill>
          <a:blip r:embed="rId3"/>
          <a:stretch>
            <a:fillRect/>
          </a:stretch>
        </p:blipFill>
        <p:spPr>
          <a:xfrm>
            <a:off x="512133" y="3180595"/>
            <a:ext cx="3056082" cy="1752948"/>
          </a:xfrm>
          <a:prstGeom prst="rect">
            <a:avLst/>
          </a:prstGeom>
        </p:spPr>
      </p:pic>
      <p:pic>
        <p:nvPicPr>
          <p:cNvPr id="9" name="Imagen 8"/>
          <p:cNvPicPr>
            <a:picLocks noChangeAspect="1"/>
          </p:cNvPicPr>
          <p:nvPr/>
        </p:nvPicPr>
        <p:blipFill>
          <a:blip r:embed="rId4"/>
          <a:stretch>
            <a:fillRect/>
          </a:stretch>
        </p:blipFill>
        <p:spPr>
          <a:xfrm>
            <a:off x="512133" y="4933543"/>
            <a:ext cx="3056082" cy="1724174"/>
          </a:xfrm>
          <a:prstGeom prst="rect">
            <a:avLst/>
          </a:prstGeom>
        </p:spPr>
      </p:pic>
      <p:pic>
        <p:nvPicPr>
          <p:cNvPr id="10" name="Imagen 9"/>
          <p:cNvPicPr>
            <a:picLocks noChangeAspect="1"/>
          </p:cNvPicPr>
          <p:nvPr/>
        </p:nvPicPr>
        <p:blipFill>
          <a:blip r:embed="rId5"/>
          <a:stretch>
            <a:fillRect/>
          </a:stretch>
        </p:blipFill>
        <p:spPr>
          <a:xfrm>
            <a:off x="4164141" y="1358551"/>
            <a:ext cx="2466975" cy="1847850"/>
          </a:xfrm>
          <a:prstGeom prst="rect">
            <a:avLst/>
          </a:prstGeom>
        </p:spPr>
      </p:pic>
      <p:pic>
        <p:nvPicPr>
          <p:cNvPr id="11" name="Imagen 10"/>
          <p:cNvPicPr>
            <a:picLocks noChangeAspect="1"/>
          </p:cNvPicPr>
          <p:nvPr/>
        </p:nvPicPr>
        <p:blipFill>
          <a:blip r:embed="rId6"/>
          <a:stretch>
            <a:fillRect/>
          </a:stretch>
        </p:blipFill>
        <p:spPr>
          <a:xfrm>
            <a:off x="4164141" y="3271488"/>
            <a:ext cx="2429994" cy="1623236"/>
          </a:xfrm>
          <a:prstGeom prst="rect">
            <a:avLst/>
          </a:prstGeom>
        </p:spPr>
      </p:pic>
      <p:pic>
        <p:nvPicPr>
          <p:cNvPr id="12" name="Imagen 11"/>
          <p:cNvPicPr>
            <a:picLocks noChangeAspect="1"/>
          </p:cNvPicPr>
          <p:nvPr/>
        </p:nvPicPr>
        <p:blipFill>
          <a:blip r:embed="rId7"/>
          <a:stretch>
            <a:fillRect/>
          </a:stretch>
        </p:blipFill>
        <p:spPr>
          <a:xfrm>
            <a:off x="8106873" y="1174837"/>
            <a:ext cx="3077545" cy="1709747"/>
          </a:xfrm>
          <a:prstGeom prst="rect">
            <a:avLst/>
          </a:prstGeom>
        </p:spPr>
      </p:pic>
      <p:pic>
        <p:nvPicPr>
          <p:cNvPr id="13" name="Imagen 12"/>
          <p:cNvPicPr>
            <a:picLocks noChangeAspect="1"/>
          </p:cNvPicPr>
          <p:nvPr/>
        </p:nvPicPr>
        <p:blipFill>
          <a:blip r:embed="rId8"/>
          <a:stretch>
            <a:fillRect/>
          </a:stretch>
        </p:blipFill>
        <p:spPr>
          <a:xfrm>
            <a:off x="8106873" y="2975175"/>
            <a:ext cx="3047529" cy="1714235"/>
          </a:xfrm>
          <a:prstGeom prst="rect">
            <a:avLst/>
          </a:prstGeom>
        </p:spPr>
      </p:pic>
      <p:pic>
        <p:nvPicPr>
          <p:cNvPr id="14" name="Imagen 13"/>
          <p:cNvPicPr>
            <a:picLocks noChangeAspect="1"/>
          </p:cNvPicPr>
          <p:nvPr/>
        </p:nvPicPr>
        <p:blipFill>
          <a:blip r:embed="rId9"/>
          <a:stretch>
            <a:fillRect/>
          </a:stretch>
        </p:blipFill>
        <p:spPr>
          <a:xfrm>
            <a:off x="4202976" y="5012411"/>
            <a:ext cx="2446189" cy="1369866"/>
          </a:xfrm>
          <a:prstGeom prst="rect">
            <a:avLst/>
          </a:prstGeom>
        </p:spPr>
      </p:pic>
      <p:pic>
        <p:nvPicPr>
          <p:cNvPr id="15" name="Imagen 14"/>
          <p:cNvPicPr>
            <a:picLocks noChangeAspect="1"/>
          </p:cNvPicPr>
          <p:nvPr/>
        </p:nvPicPr>
        <p:blipFill>
          <a:blip r:embed="rId10"/>
          <a:stretch>
            <a:fillRect/>
          </a:stretch>
        </p:blipFill>
        <p:spPr>
          <a:xfrm>
            <a:off x="7762051" y="4894724"/>
            <a:ext cx="3737172" cy="1487553"/>
          </a:xfrm>
          <a:prstGeom prst="rect">
            <a:avLst/>
          </a:prstGeom>
        </p:spPr>
      </p:pic>
    </p:spTree>
    <p:extLst>
      <p:ext uri="{BB962C8B-B14F-4D97-AF65-F5344CB8AC3E}">
        <p14:creationId xmlns:p14="http://schemas.microsoft.com/office/powerpoint/2010/main" val="21492563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sz="half" idx="1"/>
          </p:nvPr>
        </p:nvSpPr>
        <p:spPr/>
        <p:txBody>
          <a:bodyPr/>
          <a:lstStyle/>
          <a:p>
            <a:endParaRPr lang="es-ES"/>
          </a:p>
        </p:txBody>
      </p:sp>
      <p:sp>
        <p:nvSpPr>
          <p:cNvPr id="4" name="Marcador de contenido 3"/>
          <p:cNvSpPr>
            <a:spLocks noGrp="1"/>
          </p:cNvSpPr>
          <p:nvPr>
            <p:ph sz="half" idx="2"/>
          </p:nvPr>
        </p:nvSpPr>
        <p:spPr/>
        <p:txBody>
          <a:bodyPr/>
          <a:lstStyle/>
          <a:p>
            <a:endParaRPr lang="es-ES"/>
          </a:p>
        </p:txBody>
      </p:sp>
      <p:pic>
        <p:nvPicPr>
          <p:cNvPr id="5" name="Imagen 4"/>
          <p:cNvPicPr>
            <a:picLocks noChangeAspect="1"/>
          </p:cNvPicPr>
          <p:nvPr/>
        </p:nvPicPr>
        <p:blipFill>
          <a:blip r:embed="rId2"/>
          <a:stretch>
            <a:fillRect/>
          </a:stretch>
        </p:blipFill>
        <p:spPr>
          <a:xfrm>
            <a:off x="237285" y="365125"/>
            <a:ext cx="11869829" cy="6048376"/>
          </a:xfrm>
          <a:prstGeom prst="rect">
            <a:avLst/>
          </a:prstGeom>
        </p:spPr>
      </p:pic>
      <p:sp>
        <p:nvSpPr>
          <p:cNvPr id="6" name="CuadroTexto 5"/>
          <p:cNvSpPr txBox="1"/>
          <p:nvPr/>
        </p:nvSpPr>
        <p:spPr>
          <a:xfrm>
            <a:off x="2797341" y="973327"/>
            <a:ext cx="6749716" cy="1569660"/>
          </a:xfrm>
          <a:prstGeom prst="rect">
            <a:avLst/>
          </a:prstGeom>
          <a:noFill/>
        </p:spPr>
        <p:txBody>
          <a:bodyPr wrap="square" rtlCol="0">
            <a:spAutoFit/>
          </a:bodyPr>
          <a:lstStyle/>
          <a:p>
            <a:pPr algn="ctr"/>
            <a:r>
              <a:rPr lang="es-ES" sz="4800" b="1" spc="50" dirty="0" smtClean="0">
                <a:ln w="0"/>
                <a:solidFill>
                  <a:schemeClr val="bg2"/>
                </a:solidFill>
                <a:effectLst>
                  <a:innerShdw blurRad="63500" dist="50800" dir="13500000">
                    <a:srgbClr val="000000">
                      <a:alpha val="50000"/>
                    </a:srgbClr>
                  </a:innerShdw>
                </a:effectLst>
              </a:rPr>
              <a:t>ANÁLISIS DE LAS ENCUESTAS A TURISTAS</a:t>
            </a:r>
            <a:endParaRPr lang="es-ES" sz="4800" b="1" spc="50" dirty="0">
              <a:ln w="0"/>
              <a:solidFill>
                <a:schemeClr val="bg2"/>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2977393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812006" y="174458"/>
            <a:ext cx="2143125" cy="2143125"/>
          </a:xfrm>
          <a:prstGeom prst="rect">
            <a:avLst/>
          </a:prstGeom>
        </p:spPr>
      </p:pic>
      <p:pic>
        <p:nvPicPr>
          <p:cNvPr id="8" name="Imagen 7"/>
          <p:cNvPicPr>
            <a:picLocks noChangeAspect="1"/>
          </p:cNvPicPr>
          <p:nvPr/>
        </p:nvPicPr>
        <p:blipFill>
          <a:blip r:embed="rId3"/>
          <a:stretch>
            <a:fillRect/>
          </a:stretch>
        </p:blipFill>
        <p:spPr>
          <a:xfrm>
            <a:off x="9337967" y="2582237"/>
            <a:ext cx="2819400" cy="1619250"/>
          </a:xfrm>
          <a:prstGeom prst="rect">
            <a:avLst/>
          </a:prstGeom>
        </p:spPr>
      </p:pic>
      <p:graphicFrame>
        <p:nvGraphicFramePr>
          <p:cNvPr id="5" name="Marcador de contenido 4"/>
          <p:cNvGraphicFramePr>
            <a:graphicFrameLocks noGrp="1"/>
          </p:cNvGraphicFramePr>
          <p:nvPr>
            <p:ph sz="half" idx="1"/>
            <p:extLst>
              <p:ext uri="{D42A27DB-BD31-4B8C-83A1-F6EECF244321}">
                <p14:modId xmlns:p14="http://schemas.microsoft.com/office/powerpoint/2010/main" val="545838105"/>
              </p:ext>
            </p:extLst>
          </p:nvPr>
        </p:nvGraphicFramePr>
        <p:xfrm>
          <a:off x="224969" y="233574"/>
          <a:ext cx="11686294" cy="646095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Imagen 6"/>
          <p:cNvPicPr>
            <a:picLocks noChangeAspect="1"/>
          </p:cNvPicPr>
          <p:nvPr/>
        </p:nvPicPr>
        <p:blipFill>
          <a:blip r:embed="rId9"/>
          <a:stretch>
            <a:fillRect/>
          </a:stretch>
        </p:blipFill>
        <p:spPr>
          <a:xfrm>
            <a:off x="7865395" y="96252"/>
            <a:ext cx="2253164" cy="1749516"/>
          </a:xfrm>
          <a:prstGeom prst="rect">
            <a:avLst/>
          </a:prstGeom>
        </p:spPr>
      </p:pic>
      <p:pic>
        <p:nvPicPr>
          <p:cNvPr id="9" name="Imagen 8"/>
          <p:cNvPicPr>
            <a:picLocks noChangeAspect="1"/>
          </p:cNvPicPr>
          <p:nvPr/>
        </p:nvPicPr>
        <p:blipFill>
          <a:blip r:embed="rId10"/>
          <a:stretch>
            <a:fillRect/>
          </a:stretch>
        </p:blipFill>
        <p:spPr>
          <a:xfrm>
            <a:off x="9087227" y="5072812"/>
            <a:ext cx="2628900" cy="1743075"/>
          </a:xfrm>
          <a:prstGeom prst="rect">
            <a:avLst/>
          </a:prstGeom>
        </p:spPr>
      </p:pic>
      <p:pic>
        <p:nvPicPr>
          <p:cNvPr id="10" name="Imagen 9"/>
          <p:cNvPicPr>
            <a:picLocks noChangeAspect="1"/>
          </p:cNvPicPr>
          <p:nvPr/>
        </p:nvPicPr>
        <p:blipFill>
          <a:blip r:embed="rId11"/>
          <a:stretch>
            <a:fillRect/>
          </a:stretch>
        </p:blipFill>
        <p:spPr>
          <a:xfrm>
            <a:off x="385011" y="2317583"/>
            <a:ext cx="2115389" cy="1407695"/>
          </a:xfrm>
          <a:prstGeom prst="rect">
            <a:avLst/>
          </a:prstGeom>
        </p:spPr>
      </p:pic>
      <p:pic>
        <p:nvPicPr>
          <p:cNvPr id="11" name="Imagen 10"/>
          <p:cNvPicPr>
            <a:picLocks noChangeAspect="1"/>
          </p:cNvPicPr>
          <p:nvPr/>
        </p:nvPicPr>
        <p:blipFill>
          <a:blip r:embed="rId12"/>
          <a:stretch>
            <a:fillRect/>
          </a:stretch>
        </p:blipFill>
        <p:spPr>
          <a:xfrm>
            <a:off x="1306680" y="4201487"/>
            <a:ext cx="2143125" cy="2143125"/>
          </a:xfrm>
          <a:prstGeom prst="rect">
            <a:avLst/>
          </a:prstGeom>
        </p:spPr>
      </p:pic>
    </p:spTree>
    <p:extLst>
      <p:ext uri="{BB962C8B-B14F-4D97-AF65-F5344CB8AC3E}">
        <p14:creationId xmlns:p14="http://schemas.microsoft.com/office/powerpoint/2010/main" val="6532598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36621" y="210551"/>
            <a:ext cx="11718758" cy="6454943"/>
          </a:xfrm>
          <a:prstGeom prst="rect">
            <a:avLst/>
          </a:prstGeom>
        </p:spPr>
      </p:pic>
      <p:sp>
        <p:nvSpPr>
          <p:cNvPr id="7" name="Título 1"/>
          <p:cNvSpPr>
            <a:spLocks noGrp="1"/>
          </p:cNvSpPr>
          <p:nvPr>
            <p:ph type="title"/>
          </p:nvPr>
        </p:nvSpPr>
        <p:spPr>
          <a:xfrm>
            <a:off x="838200" y="1159210"/>
            <a:ext cx="10515600" cy="1325563"/>
          </a:xfrm>
        </p:spPr>
        <p:txBody>
          <a:bodyPr>
            <a:noAutofit/>
          </a:bodyPr>
          <a:lstStyle/>
          <a:p>
            <a:pPr algn="ctr"/>
            <a:r>
              <a:rPr lang="es-ES" sz="6000" b="1" dirty="0" smtClean="0">
                <a:solidFill>
                  <a:schemeClr val="accent5">
                    <a:lumMod val="75000"/>
                  </a:schemeClr>
                </a:solidFill>
              </a:rPr>
              <a:t>ANÁLISIS DE ENCUESTAS A LA POBLACIÓN.</a:t>
            </a:r>
            <a:endParaRPr lang="es-ES" sz="6000" b="1" dirty="0">
              <a:solidFill>
                <a:schemeClr val="accent5">
                  <a:lumMod val="75000"/>
                </a:schemeClr>
              </a:solidFill>
            </a:endParaRPr>
          </a:p>
        </p:txBody>
      </p:sp>
    </p:spTree>
    <p:extLst>
      <p:ext uri="{BB962C8B-B14F-4D97-AF65-F5344CB8AC3E}">
        <p14:creationId xmlns:p14="http://schemas.microsoft.com/office/powerpoint/2010/main" val="2141360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ext uri="{D42A27DB-BD31-4B8C-83A1-F6EECF244321}">
                <p14:modId xmlns:p14="http://schemas.microsoft.com/office/powerpoint/2010/main" val="351284996"/>
              </p:ext>
            </p:extLst>
          </p:nvPr>
        </p:nvGraphicFramePr>
        <p:xfrm>
          <a:off x="1070810" y="613611"/>
          <a:ext cx="10551695" cy="56909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4"/>
          <p:cNvPicPr>
            <a:picLocks noChangeAspect="1"/>
          </p:cNvPicPr>
          <p:nvPr/>
        </p:nvPicPr>
        <p:blipFill>
          <a:blip r:embed="rId7"/>
          <a:stretch>
            <a:fillRect/>
          </a:stretch>
        </p:blipFill>
        <p:spPr>
          <a:xfrm>
            <a:off x="9013407" y="315328"/>
            <a:ext cx="2791577" cy="2090988"/>
          </a:xfrm>
          <a:prstGeom prst="rect">
            <a:avLst/>
          </a:prstGeom>
        </p:spPr>
      </p:pic>
      <p:pic>
        <p:nvPicPr>
          <p:cNvPr id="6" name="Imagen 5"/>
          <p:cNvPicPr>
            <a:picLocks noChangeAspect="1"/>
          </p:cNvPicPr>
          <p:nvPr/>
        </p:nvPicPr>
        <p:blipFill rotWithShape="1">
          <a:blip r:embed="rId8"/>
          <a:srcRect l="13523" t="1547" r="13054" b="-1547"/>
          <a:stretch/>
        </p:blipFill>
        <p:spPr>
          <a:xfrm>
            <a:off x="8272713" y="4832935"/>
            <a:ext cx="3714421" cy="1772402"/>
          </a:xfrm>
          <a:prstGeom prst="rect">
            <a:avLst/>
          </a:prstGeom>
        </p:spPr>
      </p:pic>
      <p:pic>
        <p:nvPicPr>
          <p:cNvPr id="7" name="Imagen 6"/>
          <p:cNvPicPr>
            <a:picLocks noChangeAspect="1"/>
          </p:cNvPicPr>
          <p:nvPr/>
        </p:nvPicPr>
        <p:blipFill>
          <a:blip r:embed="rId9"/>
          <a:stretch>
            <a:fillRect/>
          </a:stretch>
        </p:blipFill>
        <p:spPr>
          <a:xfrm>
            <a:off x="251429" y="4763252"/>
            <a:ext cx="4164160" cy="1691690"/>
          </a:xfrm>
          <a:prstGeom prst="rect">
            <a:avLst/>
          </a:prstGeom>
        </p:spPr>
      </p:pic>
      <p:pic>
        <p:nvPicPr>
          <p:cNvPr id="8" name="Imagen 7"/>
          <p:cNvPicPr>
            <a:picLocks noChangeAspect="1"/>
          </p:cNvPicPr>
          <p:nvPr/>
        </p:nvPicPr>
        <p:blipFill>
          <a:blip r:embed="rId10"/>
          <a:stretch>
            <a:fillRect/>
          </a:stretch>
        </p:blipFill>
        <p:spPr>
          <a:xfrm>
            <a:off x="528156" y="191486"/>
            <a:ext cx="1986445" cy="2648593"/>
          </a:xfrm>
          <a:prstGeom prst="rect">
            <a:avLst/>
          </a:prstGeom>
        </p:spPr>
      </p:pic>
    </p:spTree>
    <p:extLst>
      <p:ext uri="{BB962C8B-B14F-4D97-AF65-F5344CB8AC3E}">
        <p14:creationId xmlns:p14="http://schemas.microsoft.com/office/powerpoint/2010/main" val="29008559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58264"/>
            <a:ext cx="10515600" cy="1325563"/>
          </a:xfrm>
        </p:spPr>
        <p:txBody>
          <a:bodyPr/>
          <a:lstStyle/>
          <a:p>
            <a:pPr algn="ctr"/>
            <a:r>
              <a:rPr lang="es-ES" b="1" dirty="0" smtClean="0">
                <a:solidFill>
                  <a:srgbClr val="FFC000"/>
                </a:solidFill>
              </a:rPr>
              <a:t>INTRODUCCIÓN </a:t>
            </a:r>
            <a:endParaRPr lang="es-ES" b="1" dirty="0">
              <a:solidFill>
                <a:srgbClr val="FFC000"/>
              </a:solidFill>
            </a:endParaRPr>
          </a:p>
        </p:txBody>
      </p:sp>
      <p:pic>
        <p:nvPicPr>
          <p:cNvPr id="4" name="Imagen 3"/>
          <p:cNvPicPr>
            <a:picLocks noChangeAspect="1"/>
          </p:cNvPicPr>
          <p:nvPr/>
        </p:nvPicPr>
        <p:blipFill>
          <a:blip r:embed="rId2"/>
          <a:stretch>
            <a:fillRect/>
          </a:stretch>
        </p:blipFill>
        <p:spPr>
          <a:xfrm>
            <a:off x="1633285" y="1433262"/>
            <a:ext cx="3433011" cy="25747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Imagen 4"/>
          <p:cNvPicPr>
            <a:picLocks noChangeAspect="1"/>
          </p:cNvPicPr>
          <p:nvPr/>
        </p:nvPicPr>
        <p:blipFill>
          <a:blip r:embed="rId3"/>
          <a:stretch>
            <a:fillRect/>
          </a:stretch>
        </p:blipFill>
        <p:spPr>
          <a:xfrm>
            <a:off x="8863262" y="3999625"/>
            <a:ext cx="3113674" cy="25332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Imagen 5"/>
          <p:cNvPicPr>
            <a:picLocks noChangeAspect="1"/>
          </p:cNvPicPr>
          <p:nvPr/>
        </p:nvPicPr>
        <p:blipFill>
          <a:blip r:embed="rId4"/>
          <a:stretch>
            <a:fillRect/>
          </a:stretch>
        </p:blipFill>
        <p:spPr>
          <a:xfrm>
            <a:off x="6096000" y="1432407"/>
            <a:ext cx="4420103" cy="24700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Imagen 6"/>
          <p:cNvPicPr>
            <a:picLocks noChangeAspect="1"/>
          </p:cNvPicPr>
          <p:nvPr/>
        </p:nvPicPr>
        <p:blipFill>
          <a:blip r:embed="rId5"/>
          <a:stretch>
            <a:fillRect/>
          </a:stretch>
        </p:blipFill>
        <p:spPr>
          <a:xfrm>
            <a:off x="1055771" y="4289861"/>
            <a:ext cx="3480135" cy="22430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Imagen 7"/>
          <p:cNvPicPr>
            <a:picLocks noChangeAspect="1"/>
          </p:cNvPicPr>
          <p:nvPr/>
        </p:nvPicPr>
        <p:blipFill>
          <a:blip r:embed="rId6"/>
          <a:stretch>
            <a:fillRect/>
          </a:stretch>
        </p:blipFill>
        <p:spPr>
          <a:xfrm>
            <a:off x="5066296" y="4355066"/>
            <a:ext cx="3378969" cy="21778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292703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stretch>
            <a:fillRect/>
          </a:stretch>
        </p:blipFill>
        <p:spPr>
          <a:xfrm>
            <a:off x="324852" y="297354"/>
            <a:ext cx="11285622" cy="6405901"/>
          </a:xfrm>
          <a:prstGeom prst="rect">
            <a:avLst/>
          </a:prstGeom>
        </p:spPr>
      </p:pic>
      <p:sp>
        <p:nvSpPr>
          <p:cNvPr id="5" name="CuadroTexto 4"/>
          <p:cNvSpPr txBox="1"/>
          <p:nvPr/>
        </p:nvSpPr>
        <p:spPr>
          <a:xfrm>
            <a:off x="2671011" y="3019926"/>
            <a:ext cx="7399421" cy="1862048"/>
          </a:xfrm>
          <a:prstGeom prst="rect">
            <a:avLst/>
          </a:prstGeom>
          <a:noFill/>
        </p:spPr>
        <p:txBody>
          <a:bodyPr wrap="square" rtlCol="0">
            <a:spAutoFit/>
          </a:bodyPr>
          <a:lstStyle/>
          <a:p>
            <a:r>
              <a:rPr lang="es-ES" sz="11500" b="1" dirty="0" smtClean="0">
                <a:ln w="6600">
                  <a:solidFill>
                    <a:schemeClr val="accent2"/>
                  </a:solidFill>
                  <a:prstDash val="solid"/>
                </a:ln>
                <a:solidFill>
                  <a:srgbClr val="FFFFFF"/>
                </a:solidFill>
                <a:effectLst>
                  <a:outerShdw dist="38100" dir="2700000" algn="tl" rotWithShape="0">
                    <a:schemeClr val="accent2"/>
                  </a:outerShdw>
                </a:effectLst>
              </a:rPr>
              <a:t>Propuesta </a:t>
            </a:r>
            <a:endParaRPr lang="es-ES" sz="115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5818700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14136" y="365125"/>
            <a:ext cx="10515600" cy="1325563"/>
          </a:xfrm>
        </p:spPr>
        <p:txBody>
          <a:bodyPr/>
          <a:lstStyle/>
          <a:p>
            <a:pPr algn="ctr"/>
            <a:r>
              <a:rPr lang="es-ES" b="1" dirty="0" smtClean="0">
                <a:solidFill>
                  <a:schemeClr val="accent5"/>
                </a:solidFill>
              </a:rPr>
              <a:t>PROPUESTA</a:t>
            </a:r>
            <a:endParaRPr lang="es-ES" b="1" dirty="0">
              <a:solidFill>
                <a:schemeClr val="accent5"/>
              </a:solidFill>
            </a:endParaRPr>
          </a:p>
        </p:txBody>
      </p:sp>
      <p:pic>
        <p:nvPicPr>
          <p:cNvPr id="4" name="Marcador de contenido 3"/>
          <p:cNvPicPr>
            <a:picLocks noGrp="1" noChangeAspect="1"/>
          </p:cNvPicPr>
          <p:nvPr>
            <p:ph idx="1"/>
          </p:nvPr>
        </p:nvPicPr>
        <p:blipFill rotWithShape="1">
          <a:blip r:embed="rId2"/>
          <a:srcRect l="24977" t="34041" r="40230" b="29965"/>
          <a:stretch/>
        </p:blipFill>
        <p:spPr>
          <a:xfrm>
            <a:off x="2951748" y="1840831"/>
            <a:ext cx="6288504" cy="3621505"/>
          </a:xfrm>
          <a:prstGeom prst="rect">
            <a:avLst/>
          </a:prstGeom>
        </p:spPr>
      </p:pic>
      <p:sp>
        <p:nvSpPr>
          <p:cNvPr id="5" name="CuadroTexto 4"/>
          <p:cNvSpPr txBox="1"/>
          <p:nvPr/>
        </p:nvSpPr>
        <p:spPr>
          <a:xfrm rot="778244">
            <a:off x="1019287" y="1635380"/>
            <a:ext cx="2225842" cy="1283910"/>
          </a:xfrm>
          <a:prstGeom prst="rightArrow">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s-ES" dirty="0" smtClean="0"/>
              <a:t>Casa de huéspedes </a:t>
            </a:r>
            <a:endParaRPr lang="es-ES" dirty="0"/>
          </a:p>
        </p:txBody>
      </p:sp>
      <p:sp>
        <p:nvSpPr>
          <p:cNvPr id="6" name="CuadroTexto 5"/>
          <p:cNvSpPr txBox="1"/>
          <p:nvPr/>
        </p:nvSpPr>
        <p:spPr>
          <a:xfrm rot="20837214">
            <a:off x="8495174" y="1274997"/>
            <a:ext cx="2334127" cy="794802"/>
          </a:xfrm>
          <a:prstGeom prst="leftArrow">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s-ES" sz="2000" dirty="0" smtClean="0"/>
              <a:t>Empleo</a:t>
            </a:r>
          </a:p>
        </p:txBody>
      </p:sp>
      <p:sp>
        <p:nvSpPr>
          <p:cNvPr id="7" name="CuadroTexto 6"/>
          <p:cNvSpPr txBox="1"/>
          <p:nvPr/>
        </p:nvSpPr>
        <p:spPr>
          <a:xfrm rot="370759">
            <a:off x="9016372" y="4367796"/>
            <a:ext cx="2356877" cy="794802"/>
          </a:xfrm>
          <a:prstGeom prst="leftArrow">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ES" sz="2000" dirty="0" smtClean="0"/>
              <a:t>Emprendimiento</a:t>
            </a:r>
            <a:endParaRPr lang="es-ES" dirty="0" smtClean="0"/>
          </a:p>
        </p:txBody>
      </p:sp>
      <p:sp>
        <p:nvSpPr>
          <p:cNvPr id="8" name="CuadroTexto 7"/>
          <p:cNvSpPr txBox="1"/>
          <p:nvPr/>
        </p:nvSpPr>
        <p:spPr>
          <a:xfrm rot="21379535">
            <a:off x="769205" y="3559397"/>
            <a:ext cx="2064305" cy="917079"/>
          </a:xfrm>
          <a:prstGeom prst="rightArrow">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s-ES" sz="2400" dirty="0" smtClean="0"/>
              <a:t>Igualdad</a:t>
            </a:r>
            <a:endParaRPr lang="es-ES" sz="2400" dirty="0"/>
          </a:p>
        </p:txBody>
      </p:sp>
      <p:sp>
        <p:nvSpPr>
          <p:cNvPr id="9" name="CuadroTexto 8"/>
          <p:cNvSpPr txBox="1"/>
          <p:nvPr/>
        </p:nvSpPr>
        <p:spPr>
          <a:xfrm rot="20705800">
            <a:off x="1796283" y="5003795"/>
            <a:ext cx="1601163" cy="917079"/>
          </a:xfrm>
          <a:prstGeom prst="rightArrow">
            <a:avLst/>
          </a:prstGeom>
          <a:solidFill>
            <a:srgbClr val="FF99FF"/>
          </a:solidFill>
        </p:spPr>
        <p:txBody>
          <a:bodyPr wrap="square" rtlCol="0">
            <a:spAutoFit/>
          </a:bodyPr>
          <a:lstStyle/>
          <a:p>
            <a:r>
              <a:rPr lang="es-ES" sz="2400" dirty="0" smtClean="0"/>
              <a:t>Garantía</a:t>
            </a:r>
            <a:endParaRPr lang="es-ES" dirty="0" smtClean="0"/>
          </a:p>
        </p:txBody>
      </p:sp>
      <p:sp>
        <p:nvSpPr>
          <p:cNvPr id="10" name="CuadroTexto 9"/>
          <p:cNvSpPr txBox="1"/>
          <p:nvPr/>
        </p:nvSpPr>
        <p:spPr>
          <a:xfrm>
            <a:off x="9331225" y="2699391"/>
            <a:ext cx="1727170" cy="794802"/>
          </a:xfrm>
          <a:prstGeom prst="leftArrow">
            <a:avLst/>
          </a:prstGeom>
          <a:solidFill>
            <a:schemeClr val="bg1">
              <a:lumMod val="75000"/>
            </a:schemeClr>
          </a:solidFill>
        </p:spPr>
        <p:txBody>
          <a:bodyPr wrap="square" rtlCol="0">
            <a:spAutoFit/>
          </a:bodyPr>
          <a:lstStyle/>
          <a:p>
            <a:pPr algn="ctr"/>
            <a:r>
              <a:rPr lang="es-ES" sz="2000" dirty="0" smtClean="0"/>
              <a:t>Seguridad</a:t>
            </a:r>
          </a:p>
        </p:txBody>
      </p:sp>
      <p:sp>
        <p:nvSpPr>
          <p:cNvPr id="11" name="CuadroTexto 10"/>
          <p:cNvSpPr txBox="1"/>
          <p:nvPr/>
        </p:nvSpPr>
        <p:spPr>
          <a:xfrm rot="616593">
            <a:off x="8482262" y="5658798"/>
            <a:ext cx="2273969" cy="794802"/>
          </a:xfrm>
          <a:prstGeom prst="leftArrow">
            <a:avLst/>
          </a:prstGeom>
          <a:solidFill>
            <a:srgbClr val="FF7C80"/>
          </a:solidFill>
        </p:spPr>
        <p:txBody>
          <a:bodyPr wrap="square" rtlCol="0">
            <a:spAutoFit/>
          </a:bodyPr>
          <a:lstStyle/>
          <a:p>
            <a:pPr algn="ctr"/>
            <a:r>
              <a:rPr lang="es-ES" sz="2000" dirty="0" smtClean="0"/>
              <a:t>Capacitaciones</a:t>
            </a:r>
          </a:p>
        </p:txBody>
      </p:sp>
    </p:spTree>
    <p:extLst>
      <p:ext uri="{BB962C8B-B14F-4D97-AF65-F5344CB8AC3E}">
        <p14:creationId xmlns:p14="http://schemas.microsoft.com/office/powerpoint/2010/main" val="40194434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stretch>
            <a:fillRect/>
          </a:stretch>
        </p:blipFill>
        <p:spPr>
          <a:xfrm rot="16200000">
            <a:off x="7130457" y="2503041"/>
            <a:ext cx="4773825" cy="3080862"/>
          </a:xfrm>
          <a:prstGeom prst="rect">
            <a:avLst/>
          </a:prstGeom>
        </p:spPr>
      </p:pic>
      <p:sp>
        <p:nvSpPr>
          <p:cNvPr id="6" name="CuadroTexto 5"/>
          <p:cNvSpPr txBox="1"/>
          <p:nvPr/>
        </p:nvSpPr>
        <p:spPr>
          <a:xfrm>
            <a:off x="926433" y="520484"/>
            <a:ext cx="11514220" cy="769441"/>
          </a:xfrm>
          <a:prstGeom prst="rect">
            <a:avLst/>
          </a:prstGeom>
          <a:noFill/>
        </p:spPr>
        <p:txBody>
          <a:bodyPr wrap="square" rtlCol="0">
            <a:spAutoFit/>
          </a:bodyPr>
          <a:lstStyle/>
          <a:p>
            <a:r>
              <a:rPr lang="es-EC" sz="4400" b="1" dirty="0">
                <a:solidFill>
                  <a:srgbClr val="7030A0"/>
                </a:solidFill>
              </a:rPr>
              <a:t>REGLAMENTO DE ALOJAMIENTO </a:t>
            </a:r>
            <a:r>
              <a:rPr lang="es-EC" sz="4400" b="1" dirty="0" smtClean="0">
                <a:solidFill>
                  <a:srgbClr val="7030A0"/>
                </a:solidFill>
              </a:rPr>
              <a:t>TURÍSTICO</a:t>
            </a:r>
            <a:endParaRPr lang="es-ES" sz="4400" dirty="0"/>
          </a:p>
        </p:txBody>
      </p:sp>
      <p:graphicFrame>
        <p:nvGraphicFramePr>
          <p:cNvPr id="8" name="Marcador de contenido 3"/>
          <p:cNvGraphicFramePr>
            <a:graphicFrameLocks/>
          </p:cNvGraphicFramePr>
          <p:nvPr>
            <p:extLst>
              <p:ext uri="{D42A27DB-BD31-4B8C-83A1-F6EECF244321}">
                <p14:modId xmlns:p14="http://schemas.microsoft.com/office/powerpoint/2010/main" val="1320899443"/>
              </p:ext>
            </p:extLst>
          </p:nvPr>
        </p:nvGraphicFramePr>
        <p:xfrm>
          <a:off x="4569783" y="1656559"/>
          <a:ext cx="3729789" cy="48246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p:cNvPicPr>
            <a:picLocks noChangeAspect="1"/>
          </p:cNvPicPr>
          <p:nvPr/>
        </p:nvPicPr>
        <p:blipFill rotWithShape="1">
          <a:blip r:embed="rId8"/>
          <a:srcRect l="14391" t="-4851" r="26028" b="4851"/>
          <a:stretch/>
        </p:blipFill>
        <p:spPr>
          <a:xfrm>
            <a:off x="727714" y="1446977"/>
            <a:ext cx="4490995" cy="4983408"/>
          </a:xfrm>
          <a:prstGeom prst="rect">
            <a:avLst/>
          </a:prstGeom>
        </p:spPr>
      </p:pic>
    </p:spTree>
    <p:extLst>
      <p:ext uri="{BB962C8B-B14F-4D97-AF65-F5344CB8AC3E}">
        <p14:creationId xmlns:p14="http://schemas.microsoft.com/office/powerpoint/2010/main" val="5098374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stretch>
            <a:fillRect/>
          </a:stretch>
        </p:blipFill>
        <p:spPr>
          <a:xfrm>
            <a:off x="8582663" y="-411333"/>
            <a:ext cx="3522746" cy="2113648"/>
          </a:xfrm>
          <a:prstGeom prst="rect">
            <a:avLst/>
          </a:prstGeom>
        </p:spPr>
      </p:pic>
      <p:sp>
        <p:nvSpPr>
          <p:cNvPr id="2" name="Título 1"/>
          <p:cNvSpPr>
            <a:spLocks noGrp="1"/>
          </p:cNvSpPr>
          <p:nvPr>
            <p:ph type="title"/>
          </p:nvPr>
        </p:nvSpPr>
        <p:spPr>
          <a:xfrm>
            <a:off x="838200" y="185445"/>
            <a:ext cx="10515600" cy="1325563"/>
          </a:xfrm>
        </p:spPr>
        <p:txBody>
          <a:bodyPr/>
          <a:lstStyle/>
          <a:p>
            <a:r>
              <a:rPr lang="es-ES" b="1" dirty="0" smtClean="0">
                <a:solidFill>
                  <a:schemeClr val="accent2"/>
                </a:solidFill>
              </a:rPr>
              <a:t>ITINERARIO</a:t>
            </a:r>
            <a:endParaRPr lang="es-ES" b="1" dirty="0">
              <a:solidFill>
                <a:schemeClr val="accent2"/>
              </a:solidFill>
            </a:endParaRPr>
          </a:p>
        </p:txBody>
      </p:sp>
      <p:graphicFrame>
        <p:nvGraphicFramePr>
          <p:cNvPr id="5" name="Diagrama 4"/>
          <p:cNvGraphicFramePr/>
          <p:nvPr>
            <p:extLst>
              <p:ext uri="{D42A27DB-BD31-4B8C-83A1-F6EECF244321}">
                <p14:modId xmlns:p14="http://schemas.microsoft.com/office/powerpoint/2010/main" val="73308973"/>
              </p:ext>
            </p:extLst>
          </p:nvPr>
        </p:nvGraphicFramePr>
        <p:xfrm>
          <a:off x="1558306" y="645491"/>
          <a:ext cx="9075388" cy="57871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p:cNvSpPr txBox="1"/>
          <p:nvPr/>
        </p:nvSpPr>
        <p:spPr>
          <a:xfrm>
            <a:off x="318977" y="1179095"/>
            <a:ext cx="1711842" cy="523220"/>
          </a:xfrm>
          <a:prstGeom prst="rect">
            <a:avLst/>
          </a:prstGeom>
          <a:noFill/>
        </p:spPr>
        <p:txBody>
          <a:bodyPr wrap="square" rtlCol="0">
            <a:spAutoFit/>
          </a:bodyPr>
          <a:lstStyle/>
          <a:p>
            <a:r>
              <a:rPr lang="es-ES" sz="2800" dirty="0" smtClean="0">
                <a:solidFill>
                  <a:schemeClr val="accent1">
                    <a:lumMod val="75000"/>
                  </a:schemeClr>
                </a:solidFill>
              </a:rPr>
              <a:t>DÍA 1 </a:t>
            </a:r>
            <a:endParaRPr lang="es-ES" sz="2800" dirty="0">
              <a:solidFill>
                <a:schemeClr val="accent1">
                  <a:lumMod val="75000"/>
                </a:schemeClr>
              </a:solidFill>
            </a:endParaRPr>
          </a:p>
        </p:txBody>
      </p:sp>
      <p:pic>
        <p:nvPicPr>
          <p:cNvPr id="1026" name="Picture 2" descr="Resultado de imagen para cabo pasado manabi"/>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642764" y="4701700"/>
            <a:ext cx="2230259" cy="14808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sultado de imagen para paseos a caball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9148" y="4857886"/>
            <a:ext cx="2340454" cy="146024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sultado de imagen para baile tipico de la costa"/>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6028" y="1702315"/>
            <a:ext cx="1846695" cy="1231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8134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28"/>
                                        </p:tgtEl>
                                        <p:attrNameLst>
                                          <p:attrName>style.visibility</p:attrName>
                                        </p:attrNameLst>
                                      </p:cBhvr>
                                      <p:to>
                                        <p:strVal val="visible"/>
                                      </p:to>
                                    </p:set>
                                    <p:animEffect transition="in" filter="wipe(down)">
                                      <p:cBhvr>
                                        <p:cTn id="14" dur="500"/>
                                        <p:tgtEl>
                                          <p:spTgt spid="102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30"/>
                                        </p:tgtEl>
                                        <p:attrNameLst>
                                          <p:attrName>style.visibility</p:attrName>
                                        </p:attrNameLst>
                                      </p:cBhvr>
                                      <p:to>
                                        <p:strVal val="visible"/>
                                      </p:to>
                                    </p:set>
                                    <p:animEffect transition="in" filter="wipe(down)">
                                      <p:cBhvr>
                                        <p:cTn id="19"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5110017" y="379999"/>
            <a:ext cx="1631372" cy="584775"/>
          </a:xfrm>
          <a:prstGeom prst="rect">
            <a:avLst/>
          </a:prstGeom>
          <a:noFill/>
        </p:spPr>
        <p:txBody>
          <a:bodyPr wrap="square" rtlCol="0">
            <a:spAutoFit/>
          </a:bodyPr>
          <a:lstStyle/>
          <a:p>
            <a:pPr algn="ctr"/>
            <a:r>
              <a:rPr lang="es-ES" sz="3200" b="1" dirty="0" smtClean="0">
                <a:ln w="6600">
                  <a:solidFill>
                    <a:schemeClr val="accent2"/>
                  </a:solidFill>
                  <a:prstDash val="solid"/>
                </a:ln>
                <a:solidFill>
                  <a:srgbClr val="FFFFFF"/>
                </a:solidFill>
                <a:effectLst>
                  <a:outerShdw dist="38100" dir="2700000" algn="tl" rotWithShape="0">
                    <a:schemeClr val="accent2"/>
                  </a:outerShdw>
                </a:effectLst>
              </a:rPr>
              <a:t>DÍA 2</a:t>
            </a:r>
            <a:endParaRPr lang="es-ES" sz="3200" b="1" dirty="0">
              <a:ln w="6600">
                <a:solidFill>
                  <a:schemeClr val="accent2"/>
                </a:solidFill>
                <a:prstDash val="solid"/>
              </a:ln>
              <a:solidFill>
                <a:srgbClr val="FFFFFF"/>
              </a:solidFill>
              <a:effectLst>
                <a:outerShdw dist="38100" dir="2700000" algn="tl" rotWithShape="0">
                  <a:schemeClr val="accent2"/>
                </a:outerShdw>
              </a:effectLst>
            </a:endParaRPr>
          </a:p>
        </p:txBody>
      </p:sp>
      <p:graphicFrame>
        <p:nvGraphicFramePr>
          <p:cNvPr id="5" name="Diagrama 4"/>
          <p:cNvGraphicFramePr/>
          <p:nvPr>
            <p:extLst>
              <p:ext uri="{D42A27DB-BD31-4B8C-83A1-F6EECF244321}">
                <p14:modId xmlns:p14="http://schemas.microsoft.com/office/powerpoint/2010/main" val="2326165022"/>
              </p:ext>
            </p:extLst>
          </p:nvPr>
        </p:nvGraphicFramePr>
        <p:xfrm>
          <a:off x="78508" y="841664"/>
          <a:ext cx="11881428" cy="58387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2814363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DÍA 3 </a:t>
            </a:r>
            <a:endParaRPr lang="es-ES"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graphicFrame>
        <p:nvGraphicFramePr>
          <p:cNvPr id="4" name="Diagrama 3"/>
          <p:cNvGraphicFramePr/>
          <p:nvPr>
            <p:extLst>
              <p:ext uri="{D42A27DB-BD31-4B8C-83A1-F6EECF244321}">
                <p14:modId xmlns:p14="http://schemas.microsoft.com/office/powerpoint/2010/main" val="719633016"/>
              </p:ext>
            </p:extLst>
          </p:nvPr>
        </p:nvGraphicFramePr>
        <p:xfrm>
          <a:off x="218210" y="365125"/>
          <a:ext cx="11824854" cy="63993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9933490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S" b="1" dirty="0" smtClean="0">
                <a:solidFill>
                  <a:srgbClr val="00B0F0"/>
                </a:solidFill>
              </a:rPr>
              <a:t>Conclusiones</a:t>
            </a:r>
            <a:endParaRPr lang="es-ES" b="1" dirty="0">
              <a:solidFill>
                <a:srgbClr val="00B0F0"/>
              </a:solidFill>
            </a:endParaRP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3800509102"/>
              </p:ext>
            </p:extLst>
          </p:nvPr>
        </p:nvGraphicFramePr>
        <p:xfrm>
          <a:off x="838199" y="1913021"/>
          <a:ext cx="10615863" cy="45840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9700712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S" b="1" dirty="0" smtClean="0">
                <a:solidFill>
                  <a:srgbClr val="92D050"/>
                </a:solidFill>
              </a:rPr>
              <a:t>Recomendaciones</a:t>
            </a:r>
            <a:endParaRPr lang="es-ES" b="1" dirty="0">
              <a:solidFill>
                <a:srgbClr val="92D050"/>
              </a:solidFill>
            </a:endParaRP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1676092638"/>
              </p:ext>
            </p:extLst>
          </p:nvPr>
        </p:nvGraphicFramePr>
        <p:xfrm>
          <a:off x="838200" y="1852863"/>
          <a:ext cx="10515600" cy="4324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885858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12442" y="3095446"/>
            <a:ext cx="10515600" cy="1325563"/>
          </a:xfrm>
        </p:spPr>
        <p:txBody>
          <a:bodyPr>
            <a:noAutofit/>
          </a:bodyPr>
          <a:lstStyle/>
          <a:p>
            <a:pPr algn="ctr"/>
            <a:r>
              <a:rPr lang="es-EC" sz="19900" b="1" dirty="0" smtClean="0">
                <a:ln w="22225">
                  <a:solidFill>
                    <a:schemeClr val="accent2"/>
                  </a:solidFill>
                  <a:prstDash val="solid"/>
                </a:ln>
                <a:solidFill>
                  <a:schemeClr val="accent2">
                    <a:lumMod val="40000"/>
                    <a:lumOff val="60000"/>
                  </a:schemeClr>
                </a:solidFill>
              </a:rPr>
              <a:t>GRACIAS </a:t>
            </a:r>
            <a:endParaRPr lang="es-EC" sz="199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13835469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72653" y="0"/>
            <a:ext cx="10515600" cy="1325563"/>
          </a:xfrm>
        </p:spPr>
        <p:txBody>
          <a:bodyPr/>
          <a:lstStyle/>
          <a:p>
            <a:pPr algn="ctr"/>
            <a:r>
              <a:rPr lang="es-ES" b="1" dirty="0" smtClean="0">
                <a:solidFill>
                  <a:schemeClr val="accent6"/>
                </a:solidFill>
              </a:rPr>
              <a:t>OBJETIVOS</a:t>
            </a:r>
            <a:endParaRPr lang="es-ES" b="1" dirty="0">
              <a:solidFill>
                <a:schemeClr val="accent6"/>
              </a:solidFill>
            </a:endParaRP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2870922656"/>
              </p:ext>
            </p:extLst>
          </p:nvPr>
        </p:nvGraphicFramePr>
        <p:xfrm>
          <a:off x="457201" y="1227222"/>
          <a:ext cx="9144000" cy="53151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n 2"/>
          <p:cNvPicPr>
            <a:picLocks noChangeAspect="1"/>
          </p:cNvPicPr>
          <p:nvPr/>
        </p:nvPicPr>
        <p:blipFill>
          <a:blip r:embed="rId7"/>
          <a:stretch>
            <a:fillRect/>
          </a:stretch>
        </p:blipFill>
        <p:spPr>
          <a:xfrm>
            <a:off x="9355305" y="4668253"/>
            <a:ext cx="2592054" cy="1874125"/>
          </a:xfrm>
          <a:prstGeom prst="rect">
            <a:avLst/>
          </a:prstGeom>
        </p:spPr>
      </p:pic>
      <p:sp>
        <p:nvSpPr>
          <p:cNvPr id="5" name="CuadroTexto 4"/>
          <p:cNvSpPr txBox="1"/>
          <p:nvPr/>
        </p:nvSpPr>
        <p:spPr>
          <a:xfrm>
            <a:off x="9805738" y="1443789"/>
            <a:ext cx="2009275" cy="917079"/>
          </a:xfrm>
          <a:prstGeom prst="leftArrow">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s-ES" sz="2400" dirty="0" smtClean="0"/>
              <a:t> General</a:t>
            </a:r>
            <a:endParaRPr lang="es-ES" sz="2400" dirty="0"/>
          </a:p>
        </p:txBody>
      </p:sp>
      <p:sp>
        <p:nvSpPr>
          <p:cNvPr id="6" name="CuadroTexto 5"/>
          <p:cNvSpPr txBox="1"/>
          <p:nvPr/>
        </p:nvSpPr>
        <p:spPr>
          <a:xfrm>
            <a:off x="9805737" y="3016891"/>
            <a:ext cx="2141622" cy="917079"/>
          </a:xfrm>
          <a:prstGeom prst="leftArrow">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s-ES" sz="2400" dirty="0" smtClean="0"/>
              <a:t>Específicos </a:t>
            </a:r>
            <a:endParaRPr lang="es-ES" sz="2400" dirty="0"/>
          </a:p>
        </p:txBody>
      </p:sp>
    </p:spTree>
    <p:extLst>
      <p:ext uri="{BB962C8B-B14F-4D97-AF65-F5344CB8AC3E}">
        <p14:creationId xmlns:p14="http://schemas.microsoft.com/office/powerpoint/2010/main" val="17109313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S" b="1" dirty="0" smtClean="0">
                <a:solidFill>
                  <a:srgbClr val="C00000"/>
                </a:solidFill>
              </a:rPr>
              <a:t>TEORIAS DE SOPORTE</a:t>
            </a:r>
            <a:endParaRPr lang="es-ES" b="1" dirty="0">
              <a:solidFill>
                <a:srgbClr val="C00000"/>
              </a:solidFill>
            </a:endParaRPr>
          </a:p>
        </p:txBody>
      </p:sp>
      <p:graphicFrame>
        <p:nvGraphicFramePr>
          <p:cNvPr id="4" name="Diagrama 3"/>
          <p:cNvGraphicFramePr/>
          <p:nvPr>
            <p:extLst>
              <p:ext uri="{D42A27DB-BD31-4B8C-83A1-F6EECF244321}">
                <p14:modId xmlns:p14="http://schemas.microsoft.com/office/powerpoint/2010/main" val="2087880748"/>
              </p:ext>
            </p:extLst>
          </p:nvPr>
        </p:nvGraphicFramePr>
        <p:xfrm>
          <a:off x="469230" y="1690688"/>
          <a:ext cx="9011403" cy="50191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n 2"/>
          <p:cNvPicPr>
            <a:picLocks noChangeAspect="1"/>
          </p:cNvPicPr>
          <p:nvPr/>
        </p:nvPicPr>
        <p:blipFill>
          <a:blip r:embed="rId7"/>
          <a:stretch>
            <a:fillRect/>
          </a:stretch>
        </p:blipFill>
        <p:spPr>
          <a:xfrm>
            <a:off x="9384380" y="1915528"/>
            <a:ext cx="2466975" cy="1847850"/>
          </a:xfrm>
          <a:prstGeom prst="rect">
            <a:avLst/>
          </a:prstGeom>
        </p:spPr>
      </p:pic>
      <p:pic>
        <p:nvPicPr>
          <p:cNvPr id="5" name="Imagen 4"/>
          <p:cNvPicPr>
            <a:picLocks noChangeAspect="1"/>
          </p:cNvPicPr>
          <p:nvPr/>
        </p:nvPicPr>
        <p:blipFill>
          <a:blip r:embed="rId8"/>
          <a:stretch>
            <a:fillRect/>
          </a:stretch>
        </p:blipFill>
        <p:spPr>
          <a:xfrm>
            <a:off x="9664114" y="4557462"/>
            <a:ext cx="2219325" cy="1809750"/>
          </a:xfrm>
          <a:prstGeom prst="rect">
            <a:avLst/>
          </a:prstGeom>
        </p:spPr>
      </p:pic>
    </p:spTree>
    <p:extLst>
      <p:ext uri="{BB962C8B-B14F-4D97-AF65-F5344CB8AC3E}">
        <p14:creationId xmlns:p14="http://schemas.microsoft.com/office/powerpoint/2010/main" val="2634873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S" b="1" dirty="0" smtClean="0">
                <a:solidFill>
                  <a:srgbClr val="00B0F0"/>
                </a:solidFill>
              </a:rPr>
              <a:t>METODOLOGÍA </a:t>
            </a:r>
            <a:endParaRPr lang="es-ES" b="1" dirty="0">
              <a:solidFill>
                <a:srgbClr val="00B0F0"/>
              </a:solidFill>
            </a:endParaRPr>
          </a:p>
        </p:txBody>
      </p:sp>
      <p:graphicFrame>
        <p:nvGraphicFramePr>
          <p:cNvPr id="4" name="Diagrama 3"/>
          <p:cNvGraphicFramePr/>
          <p:nvPr>
            <p:extLst>
              <p:ext uri="{D42A27DB-BD31-4B8C-83A1-F6EECF244321}">
                <p14:modId xmlns:p14="http://schemas.microsoft.com/office/powerpoint/2010/main" val="19508982"/>
              </p:ext>
            </p:extLst>
          </p:nvPr>
        </p:nvGraphicFramePr>
        <p:xfrm>
          <a:off x="2561937" y="1485900"/>
          <a:ext cx="7454900" cy="47355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n 2"/>
          <p:cNvPicPr>
            <a:picLocks noChangeAspect="1"/>
          </p:cNvPicPr>
          <p:nvPr/>
        </p:nvPicPr>
        <p:blipFill>
          <a:blip r:embed="rId7"/>
          <a:stretch>
            <a:fillRect/>
          </a:stretch>
        </p:blipFill>
        <p:spPr>
          <a:xfrm>
            <a:off x="8820984" y="2812478"/>
            <a:ext cx="3017757" cy="1749276"/>
          </a:xfrm>
          <a:prstGeom prst="rect">
            <a:avLst/>
          </a:prstGeom>
        </p:spPr>
      </p:pic>
      <p:pic>
        <p:nvPicPr>
          <p:cNvPr id="5" name="Imagen 4"/>
          <p:cNvPicPr>
            <a:picLocks noChangeAspect="1"/>
          </p:cNvPicPr>
          <p:nvPr/>
        </p:nvPicPr>
        <p:blipFill>
          <a:blip r:embed="rId8"/>
          <a:stretch>
            <a:fillRect/>
          </a:stretch>
        </p:blipFill>
        <p:spPr>
          <a:xfrm>
            <a:off x="163285" y="4087122"/>
            <a:ext cx="2398652" cy="2398652"/>
          </a:xfrm>
          <a:prstGeom prst="rect">
            <a:avLst/>
          </a:prstGeom>
        </p:spPr>
      </p:pic>
      <p:pic>
        <p:nvPicPr>
          <p:cNvPr id="6" name="Imagen 5"/>
          <p:cNvPicPr>
            <a:picLocks noChangeAspect="1"/>
          </p:cNvPicPr>
          <p:nvPr/>
        </p:nvPicPr>
        <p:blipFill>
          <a:blip r:embed="rId9"/>
          <a:stretch>
            <a:fillRect/>
          </a:stretch>
        </p:blipFill>
        <p:spPr>
          <a:xfrm>
            <a:off x="201036" y="1448741"/>
            <a:ext cx="2047875" cy="2238375"/>
          </a:xfrm>
          <a:prstGeom prst="rect">
            <a:avLst/>
          </a:prstGeom>
        </p:spPr>
      </p:pic>
    </p:spTree>
    <p:extLst>
      <p:ext uri="{BB962C8B-B14F-4D97-AF65-F5344CB8AC3E}">
        <p14:creationId xmlns:p14="http://schemas.microsoft.com/office/powerpoint/2010/main" val="31811111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srcRect t="12506"/>
          <a:stretch/>
        </p:blipFill>
        <p:spPr>
          <a:xfrm>
            <a:off x="5987716" y="3934326"/>
            <a:ext cx="5981843" cy="2747712"/>
          </a:xfrm>
          <a:prstGeom prst="rect">
            <a:avLst/>
          </a:prstGeom>
        </p:spPr>
      </p:pic>
      <p:pic>
        <p:nvPicPr>
          <p:cNvPr id="6" name="Imagen 5"/>
          <p:cNvPicPr>
            <a:picLocks noChangeAspect="1"/>
          </p:cNvPicPr>
          <p:nvPr/>
        </p:nvPicPr>
        <p:blipFill>
          <a:blip r:embed="rId3"/>
          <a:stretch>
            <a:fillRect/>
          </a:stretch>
        </p:blipFill>
        <p:spPr>
          <a:xfrm>
            <a:off x="8760314" y="1325729"/>
            <a:ext cx="3209245" cy="2271713"/>
          </a:xfrm>
          <a:prstGeom prst="rect">
            <a:avLst/>
          </a:prstGeom>
        </p:spPr>
      </p:pic>
      <p:pic>
        <p:nvPicPr>
          <p:cNvPr id="7" name="Imagen 6"/>
          <p:cNvPicPr>
            <a:picLocks noChangeAspect="1"/>
          </p:cNvPicPr>
          <p:nvPr/>
        </p:nvPicPr>
        <p:blipFill>
          <a:blip r:embed="rId4"/>
          <a:stretch>
            <a:fillRect/>
          </a:stretch>
        </p:blipFill>
        <p:spPr>
          <a:xfrm>
            <a:off x="1323258" y="4674096"/>
            <a:ext cx="3477086" cy="1947168"/>
          </a:xfrm>
          <a:prstGeom prst="rect">
            <a:avLst/>
          </a:prstGeom>
        </p:spPr>
      </p:pic>
      <p:sp>
        <p:nvSpPr>
          <p:cNvPr id="8" name="CuadroTexto 7"/>
          <p:cNvSpPr txBox="1"/>
          <p:nvPr/>
        </p:nvSpPr>
        <p:spPr>
          <a:xfrm>
            <a:off x="3061801" y="349132"/>
            <a:ext cx="5859379" cy="1446550"/>
          </a:xfrm>
          <a:prstGeom prst="rect">
            <a:avLst/>
          </a:prstGeom>
          <a:noFill/>
        </p:spPr>
        <p:txBody>
          <a:bodyPr wrap="square" rtlCol="0">
            <a:spAutoFit/>
          </a:bodyPr>
          <a:lstStyle/>
          <a:p>
            <a:pPr algn="ctr"/>
            <a:r>
              <a:rPr lang="es-ES" sz="4400" b="1" dirty="0" smtClean="0">
                <a:solidFill>
                  <a:schemeClr val="accent4"/>
                </a:solidFill>
              </a:rPr>
              <a:t>MUESTRA</a:t>
            </a:r>
          </a:p>
          <a:p>
            <a:pPr algn="ctr"/>
            <a:endParaRPr lang="es-ES" sz="4400" b="1" dirty="0">
              <a:solidFill>
                <a:schemeClr val="accent4"/>
              </a:solidFill>
            </a:endParaRPr>
          </a:p>
        </p:txBody>
      </p:sp>
      <p:graphicFrame>
        <p:nvGraphicFramePr>
          <p:cNvPr id="3" name="Diagrama 2"/>
          <p:cNvGraphicFramePr/>
          <p:nvPr>
            <p:extLst>
              <p:ext uri="{D42A27DB-BD31-4B8C-83A1-F6EECF244321}">
                <p14:modId xmlns:p14="http://schemas.microsoft.com/office/powerpoint/2010/main" val="390294001"/>
              </p:ext>
            </p:extLst>
          </p:nvPr>
        </p:nvGraphicFramePr>
        <p:xfrm>
          <a:off x="432015" y="-110485"/>
          <a:ext cx="8128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6361827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92506" y="118980"/>
            <a:ext cx="11778915" cy="6552531"/>
          </a:xfrm>
          <a:prstGeom prst="rect">
            <a:avLst/>
          </a:prstGeom>
        </p:spPr>
      </p:pic>
      <p:sp>
        <p:nvSpPr>
          <p:cNvPr id="3" name="Marcador de contenido 2"/>
          <p:cNvSpPr>
            <a:spLocks noGrp="1"/>
          </p:cNvSpPr>
          <p:nvPr>
            <p:ph idx="1"/>
          </p:nvPr>
        </p:nvSpPr>
        <p:spPr>
          <a:xfrm>
            <a:off x="972188" y="1203811"/>
            <a:ext cx="10515600" cy="5146675"/>
          </a:xfrm>
        </p:spPr>
        <p:txBody>
          <a:bodyPr>
            <a:normAutofit/>
          </a:bodyPr>
          <a:lstStyle/>
          <a:p>
            <a:pPr marL="0" indent="0" algn="ctr">
              <a:buNone/>
            </a:pPr>
            <a:endParaRPr lang="es-ES" sz="8000" b="1" dirty="0" smtClean="0">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endParaRPr>
          </a:p>
          <a:p>
            <a:pPr marL="0" indent="0" algn="ctr">
              <a:buNone/>
            </a:pPr>
            <a:endParaRPr lang="es-ES" sz="8000" b="1" dirty="0" smtClean="0">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endParaRPr>
          </a:p>
          <a:p>
            <a:pPr marL="0" indent="0" algn="ctr">
              <a:buNone/>
            </a:pPr>
            <a:r>
              <a:rPr lang="es-ES" sz="8000" b="1" dirty="0" smtClean="0">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rPr>
              <a:t>SAN ANDRES DE CANOA</a:t>
            </a:r>
            <a:endParaRPr lang="es-ES" sz="8000" b="1" dirty="0">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30380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62263" y="118226"/>
            <a:ext cx="10515600" cy="1325563"/>
          </a:xfrm>
        </p:spPr>
        <p:txBody>
          <a:bodyPr/>
          <a:lstStyle/>
          <a:p>
            <a:pPr algn="ctr"/>
            <a:r>
              <a:rPr lang="es-ES" b="1" dirty="0" smtClean="0">
                <a:solidFill>
                  <a:srgbClr val="00B050"/>
                </a:solidFill>
              </a:rPr>
              <a:t>ASPECTOS GENERALES</a:t>
            </a:r>
            <a:endParaRPr lang="es-ES" b="1" dirty="0">
              <a:solidFill>
                <a:srgbClr val="00B050"/>
              </a:solidFill>
            </a:endParaRPr>
          </a:p>
        </p:txBody>
      </p:sp>
      <p:sp>
        <p:nvSpPr>
          <p:cNvPr id="3" name="Marcador de contenido 2"/>
          <p:cNvSpPr>
            <a:spLocks noGrp="1"/>
          </p:cNvSpPr>
          <p:nvPr>
            <p:ph idx="1"/>
          </p:nvPr>
        </p:nvSpPr>
        <p:spPr>
          <a:xfrm>
            <a:off x="1662960" y="5657317"/>
            <a:ext cx="3836670" cy="907262"/>
          </a:xfrm>
        </p:spPr>
        <p:style>
          <a:lnRef idx="1">
            <a:schemeClr val="accent4"/>
          </a:lnRef>
          <a:fillRef idx="2">
            <a:schemeClr val="accent4"/>
          </a:fillRef>
          <a:effectRef idx="1">
            <a:schemeClr val="accent4"/>
          </a:effectRef>
          <a:fontRef idx="minor">
            <a:schemeClr val="dk1"/>
          </a:fontRef>
        </p:style>
        <p:txBody>
          <a:bodyPr>
            <a:normAutofit fontScale="70000" lnSpcReduction="20000"/>
          </a:bodyPr>
          <a:lstStyle/>
          <a:p>
            <a:r>
              <a:rPr lang="es-ES" sz="2400" dirty="0" smtClean="0"/>
              <a:t>Ubicación </a:t>
            </a:r>
          </a:p>
          <a:p>
            <a:r>
              <a:rPr lang="es-ES" sz="2400" dirty="0" smtClean="0"/>
              <a:t>Clima</a:t>
            </a:r>
          </a:p>
          <a:p>
            <a:r>
              <a:rPr lang="es-ES" sz="2400" dirty="0" smtClean="0"/>
              <a:t>Población 6887</a:t>
            </a:r>
          </a:p>
          <a:p>
            <a:endParaRPr lang="es-ES" sz="2400" dirty="0"/>
          </a:p>
        </p:txBody>
      </p:sp>
      <p:pic>
        <p:nvPicPr>
          <p:cNvPr id="6" name="Imagen 5"/>
          <p:cNvPicPr>
            <a:picLocks noChangeAspect="1"/>
          </p:cNvPicPr>
          <p:nvPr/>
        </p:nvPicPr>
        <p:blipFill rotWithShape="1">
          <a:blip r:embed="rId2"/>
          <a:srcRect t="4400"/>
          <a:stretch/>
        </p:blipFill>
        <p:spPr>
          <a:xfrm>
            <a:off x="6234839" y="1443789"/>
            <a:ext cx="5006457" cy="4786173"/>
          </a:xfrm>
          <a:prstGeom prst="rect">
            <a:avLst/>
          </a:prstGeom>
        </p:spPr>
      </p:pic>
      <p:pic>
        <p:nvPicPr>
          <p:cNvPr id="10" name="Imagen 9"/>
          <p:cNvPicPr>
            <a:picLocks noChangeAspect="1"/>
          </p:cNvPicPr>
          <p:nvPr/>
        </p:nvPicPr>
        <p:blipFill rotWithShape="1">
          <a:blip r:embed="rId3"/>
          <a:srcRect l="49022" t="11130" r="13326" b="17604"/>
          <a:stretch/>
        </p:blipFill>
        <p:spPr>
          <a:xfrm>
            <a:off x="1604001" y="1273590"/>
            <a:ext cx="3954588" cy="4210312"/>
          </a:xfrm>
          <a:prstGeom prst="rect">
            <a:avLst/>
          </a:prstGeom>
        </p:spPr>
      </p:pic>
    </p:spTree>
    <p:extLst>
      <p:ext uri="{BB962C8B-B14F-4D97-AF65-F5344CB8AC3E}">
        <p14:creationId xmlns:p14="http://schemas.microsoft.com/office/powerpoint/2010/main" val="24710890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sz="4000" b="1" dirty="0" smtClean="0">
                <a:solidFill>
                  <a:schemeClr val="accent5">
                    <a:lumMod val="75000"/>
                  </a:schemeClr>
                </a:solidFill>
              </a:rPr>
              <a:t>ÁMBITO ECONÓMICO Y PRODUCTIVO DE CANOA</a:t>
            </a:r>
            <a:endParaRPr lang="es-ES" sz="4000" b="1" dirty="0">
              <a:solidFill>
                <a:schemeClr val="accent5">
                  <a:lumMod val="75000"/>
                </a:schemeClr>
              </a:solidFill>
            </a:endParaRP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2596281762"/>
              </p:ext>
            </p:extLst>
          </p:nvPr>
        </p:nvGraphicFramePr>
        <p:xfrm>
          <a:off x="649357" y="159027"/>
          <a:ext cx="11370365" cy="66989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48479890"/>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661</TotalTime>
  <Words>549</Words>
  <Application>Microsoft Office PowerPoint</Application>
  <PresentationFormat>Personalizado</PresentationFormat>
  <Paragraphs>128</Paragraphs>
  <Slides>28</Slides>
  <Notes>0</Notes>
  <HiddenSlides>0</HiddenSlides>
  <MMClips>0</MMClips>
  <ScaleCrop>false</ScaleCrop>
  <HeadingPairs>
    <vt:vector size="4" baseType="variant">
      <vt:variant>
        <vt:lpstr>Tema</vt:lpstr>
      </vt:variant>
      <vt:variant>
        <vt:i4>1</vt:i4>
      </vt:variant>
      <vt:variant>
        <vt:lpstr>Títulos de diapositiva</vt:lpstr>
      </vt:variant>
      <vt:variant>
        <vt:i4>28</vt:i4>
      </vt:variant>
    </vt:vector>
  </HeadingPairs>
  <TitlesOfParts>
    <vt:vector size="29" baseType="lpstr">
      <vt:lpstr>Tema de Office</vt:lpstr>
      <vt:lpstr>DEPARTAMENTO DE CIENCIAS EXACTAS, ADMINSITRATIVAS Y DE COMERCIO  CARRERA DE ADMINISTRACIÓN DE EMPRESAS TURÍSTICAS Y HOTELERAS  TRABAJO DE TITULACIÓN PREVIO A LA OBTENCIÓN DEL TITULO DE INGENIERO EN ADMINISTRACIÓN DE EMPRESAS TURÍSTICAS Y HOTELERAS  TEMA: LA HOSPEDERÍA COMO APORTE A LA REACTIVACIÓN ECONÓMICA DE CANOA</vt:lpstr>
      <vt:lpstr>INTRODUCCIÓN </vt:lpstr>
      <vt:lpstr>OBJETIVOS</vt:lpstr>
      <vt:lpstr>TEORIAS DE SOPORTE</vt:lpstr>
      <vt:lpstr>METODOLOGÍA </vt:lpstr>
      <vt:lpstr>Presentación de PowerPoint</vt:lpstr>
      <vt:lpstr>Presentación de PowerPoint</vt:lpstr>
      <vt:lpstr>ASPECTOS GENERALES</vt:lpstr>
      <vt:lpstr>ÁMBITO ECONÓMICO Y PRODUCTIVO DE CANOA</vt:lpstr>
      <vt:lpstr>ÁMBITO SOCIAL</vt:lpstr>
      <vt:lpstr>OFERTA TURÍSTICA </vt:lpstr>
      <vt:lpstr>Presentación de PowerPoint</vt:lpstr>
      <vt:lpstr>OFERTA GASTRONÓMICA</vt:lpstr>
      <vt:lpstr>OFERTA HOTELERA</vt:lpstr>
      <vt:lpstr>Presentación de PowerPoint</vt:lpstr>
      <vt:lpstr>Presentación de PowerPoint</vt:lpstr>
      <vt:lpstr>Presentación de PowerPoint</vt:lpstr>
      <vt:lpstr>ANÁLISIS DE ENCUESTAS A LA POBLACIÓN.</vt:lpstr>
      <vt:lpstr>Presentación de PowerPoint</vt:lpstr>
      <vt:lpstr>Presentación de PowerPoint</vt:lpstr>
      <vt:lpstr>PROPUESTA</vt:lpstr>
      <vt:lpstr>Presentación de PowerPoint</vt:lpstr>
      <vt:lpstr>ITINERARIO</vt:lpstr>
      <vt:lpstr>Presentación de PowerPoint</vt:lpstr>
      <vt:lpstr>DÍA 3 </vt:lpstr>
      <vt:lpstr>Conclusiones</vt:lpstr>
      <vt:lpstr>Recomendaciones</vt:lpstr>
      <vt:lpstr>GRACIAS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DEPARTAMENTO DE CIENCIAS EXACTAS, ADMINSITRATIVAS Y DE COMERCIO  CARRERA DE ADMINISTRACIÓN DE EMPRESAS TURÍSTICAS Y HOTELERAS  TRABAJO DE TITULACIÓN PREVIO A LA OBTENCIÓN DEL TITULO DE INGENIERO EN ADMINISTRACIÓN DE EMPRESAS TURÍSTICAS Y HOTELERAS  TEMA: LA HOSPEDERÍA COMO APORTE A LA REACTIVACIÓN ECONÓMICA DE CANOA</dc:title>
  <dc:creator>Estudiante1</dc:creator>
  <cp:lastModifiedBy>Estudiante</cp:lastModifiedBy>
  <cp:revision>66</cp:revision>
  <dcterms:created xsi:type="dcterms:W3CDTF">2017-12-07T13:13:34Z</dcterms:created>
  <dcterms:modified xsi:type="dcterms:W3CDTF">2018-01-08T14:05:23Z</dcterms:modified>
</cp:coreProperties>
</file>