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93" r:id="rId4"/>
    <p:sldId id="300" r:id="rId5"/>
    <p:sldId id="294" r:id="rId6"/>
    <p:sldId id="295" r:id="rId7"/>
    <p:sldId id="296" r:id="rId8"/>
    <p:sldId id="298" r:id="rId9"/>
    <p:sldId id="265" r:id="rId10"/>
    <p:sldId id="266" r:id="rId11"/>
    <p:sldId id="299" r:id="rId12"/>
    <p:sldId id="268" r:id="rId13"/>
    <p:sldId id="269" r:id="rId14"/>
    <p:sldId id="273" r:id="rId15"/>
    <p:sldId id="275" r:id="rId16"/>
    <p:sldId id="276" r:id="rId17"/>
    <p:sldId id="301" r:id="rId18"/>
    <p:sldId id="277" r:id="rId19"/>
    <p:sldId id="278" r:id="rId20"/>
    <p:sldId id="280" r:id="rId21"/>
    <p:sldId id="281" r:id="rId22"/>
    <p:sldId id="282" r:id="rId23"/>
    <p:sldId id="283" r:id="rId24"/>
    <p:sldId id="285" r:id="rId25"/>
    <p:sldId id="304" r:id="rId26"/>
    <p:sldId id="303" r:id="rId27"/>
    <p:sldId id="287" r:id="rId28"/>
    <p:sldId id="288" r:id="rId29"/>
    <p:sldId id="289" r:id="rId30"/>
    <p:sldId id="290" r:id="rId31"/>
    <p:sldId id="291" r:id="rId32"/>
    <p:sldId id="292" r:id="rId33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0000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>
        <p:guide orient="horz" pos="2183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075D33-11FD-4E42-9FB1-7FBC58332D48}" type="doc">
      <dgm:prSet loTypeId="urn:microsoft.com/office/officeart/2008/layout/VerticalCircleList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36628774-C266-4C7C-957F-21522024CE9D}">
      <dgm:prSet phldrT="[Texto]" custT="1"/>
      <dgm:spPr/>
      <dgm:t>
        <a:bodyPr/>
        <a:lstStyle/>
        <a:p>
          <a:pPr algn="ctr"/>
          <a:r>
            <a:rPr lang="es-EC" sz="2200" smtClean="0">
              <a:latin typeface="Times New Roman" panose="02020603050405020304" pitchFamily="18" charset="0"/>
              <a:cs typeface="Times New Roman" panose="02020603050405020304" pitchFamily="18" charset="0"/>
            </a:rPr>
            <a:t>Importancia económica </a:t>
          </a:r>
          <a:endParaRPr lang="es-EC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8E447F-DB10-49AA-B0C1-405CE201DE37}" type="parTrans" cxnId="{1B33167C-7C91-441C-B218-BE86D1CE3222}">
      <dgm:prSet/>
      <dgm:spPr/>
      <dgm:t>
        <a:bodyPr/>
        <a:lstStyle/>
        <a:p>
          <a:pPr algn="ctr"/>
          <a:endParaRPr lang="es-EC" sz="2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46F382-A17E-4E68-8E67-6D3ABB2C68AD}" type="sibTrans" cxnId="{1B33167C-7C91-441C-B218-BE86D1CE3222}">
      <dgm:prSet custT="1"/>
      <dgm:spPr/>
      <dgm:t>
        <a:bodyPr/>
        <a:lstStyle/>
        <a:p>
          <a:pPr algn="ctr"/>
          <a:endParaRPr lang="es-EC" sz="2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ADBB88-5D96-4A65-B0E3-F4D58E0B4CF0}">
      <dgm:prSet phldrT="[Texto]" custT="1"/>
      <dgm:spPr/>
      <dgm:t>
        <a:bodyPr/>
        <a:lstStyle/>
        <a:p>
          <a:pPr algn="ctr"/>
          <a:r>
            <a:rPr lang="es-EC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Ventajas de biotecnologías reproductivas </a:t>
          </a:r>
          <a:endParaRPr lang="es-EC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AA71D6-104E-4B24-AD51-452DA4399A64}" type="parTrans" cxnId="{C6D18B1F-E18B-474A-ABDF-DC37192EAA55}">
      <dgm:prSet/>
      <dgm:spPr/>
      <dgm:t>
        <a:bodyPr/>
        <a:lstStyle/>
        <a:p>
          <a:pPr algn="ctr"/>
          <a:endParaRPr lang="es-EC" sz="2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441FD9-B634-4447-A0AB-046B7F1F13DB}" type="sibTrans" cxnId="{C6D18B1F-E18B-474A-ABDF-DC37192EAA55}">
      <dgm:prSet custT="1"/>
      <dgm:spPr/>
      <dgm:t>
        <a:bodyPr/>
        <a:lstStyle/>
        <a:p>
          <a:pPr algn="ctr"/>
          <a:endParaRPr lang="es-EC" sz="2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90ADE4-7B3A-45E9-BADD-7FD1C13F2835}">
      <dgm:prSet phldrT="[Texto]" custT="1"/>
      <dgm:spPr/>
      <dgm:t>
        <a:bodyPr/>
        <a:lstStyle/>
        <a:p>
          <a:pPr algn="ctr"/>
          <a:r>
            <a:rPr lang="es-EC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 de Mejoramiento Genético y Repoblamiento Bovino</a:t>
          </a:r>
          <a:endParaRPr lang="es-EC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CB7D9C-F71E-4242-88EA-3BD77D539F4B}" type="parTrans" cxnId="{E9ABA663-25D5-4A8C-9B05-6956CB64F556}">
      <dgm:prSet/>
      <dgm:spPr/>
      <dgm:t>
        <a:bodyPr/>
        <a:lstStyle/>
        <a:p>
          <a:pPr algn="ctr"/>
          <a:endParaRPr lang="es-EC" sz="2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307A0E-6AA1-4F6E-9A95-F68EC755DDD9}" type="sibTrans" cxnId="{E9ABA663-25D5-4A8C-9B05-6956CB64F556}">
      <dgm:prSet custT="1"/>
      <dgm:spPr/>
      <dgm:t>
        <a:bodyPr/>
        <a:lstStyle/>
        <a:p>
          <a:pPr algn="ctr"/>
          <a:endParaRPr lang="es-EC" sz="2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07615A-5861-4183-B54F-0D2112D35CA4}">
      <dgm:prSet phldrT="[Texto]" custT="1"/>
      <dgm:spPr/>
      <dgm:t>
        <a:bodyPr/>
        <a:lstStyle/>
        <a:p>
          <a:pPr algn="ctr"/>
          <a:r>
            <a:rPr lang="es-EC" sz="2200" smtClean="0">
              <a:latin typeface="Times New Roman" panose="02020603050405020304" pitchFamily="18" charset="0"/>
              <a:cs typeface="Times New Roman" panose="02020603050405020304" pitchFamily="18" charset="0"/>
            </a:rPr>
            <a:t>Aplicación de Biotecnologías </a:t>
          </a:r>
          <a:endParaRPr lang="es-EC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3F00DD-8D2A-40A6-9C58-67DE6993EA1D}" type="parTrans" cxnId="{4AF3E350-CC0C-4A87-B598-6AF0AB3E3CCE}">
      <dgm:prSet/>
      <dgm:spPr/>
      <dgm:t>
        <a:bodyPr/>
        <a:lstStyle/>
        <a:p>
          <a:pPr algn="ctr"/>
          <a:endParaRPr lang="es-EC" sz="2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A04D65-5520-4AAC-BE98-1024EA6729FE}" type="sibTrans" cxnId="{4AF3E350-CC0C-4A87-B598-6AF0AB3E3CCE}">
      <dgm:prSet custT="1"/>
      <dgm:spPr/>
      <dgm:t>
        <a:bodyPr/>
        <a:lstStyle/>
        <a:p>
          <a:pPr algn="ctr"/>
          <a:endParaRPr lang="es-EC" sz="2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AD47AF-5F9C-4036-BFFE-0EC767B2F00D}">
      <dgm:prSet phldrT="[Texto]" custT="1"/>
      <dgm:spPr/>
      <dgm:t>
        <a:bodyPr/>
        <a:lstStyle/>
        <a:p>
          <a:pPr algn="ctr"/>
          <a:r>
            <a:rPr lang="es-EC" sz="2200" smtClean="0">
              <a:latin typeface="Times New Roman" panose="02020603050405020304" pitchFamily="18" charset="0"/>
              <a:cs typeface="Times New Roman" panose="02020603050405020304" pitchFamily="18" charset="0"/>
            </a:rPr>
            <a:t>Ganadería ecuatoriana </a:t>
          </a:r>
          <a:endParaRPr lang="es-EC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253C38-464D-4CFD-A7EE-6DDDF7855848}" type="parTrans" cxnId="{E6B532CE-3048-4B73-8268-4694E50061DD}">
      <dgm:prSet/>
      <dgm:spPr/>
      <dgm:t>
        <a:bodyPr/>
        <a:lstStyle/>
        <a:p>
          <a:pPr algn="ctr"/>
          <a:endParaRPr lang="es-EC" sz="2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3174E5-F4FA-4A6D-A008-B6E4E964CCA1}" type="sibTrans" cxnId="{E6B532CE-3048-4B73-8268-4694E50061DD}">
      <dgm:prSet/>
      <dgm:spPr/>
      <dgm:t>
        <a:bodyPr/>
        <a:lstStyle/>
        <a:p>
          <a:pPr algn="ctr"/>
          <a:endParaRPr lang="es-EC" sz="2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9542AD-16D1-4BBE-931A-CF1745149D2C}" type="pres">
      <dgm:prSet presAssocID="{5A075D33-11FD-4E42-9FB1-7FBC58332D48}" presName="Name0" presStyleCnt="0">
        <dgm:presLayoutVars>
          <dgm:dir/>
        </dgm:presLayoutVars>
      </dgm:prSet>
      <dgm:spPr/>
      <dgm:t>
        <a:bodyPr/>
        <a:lstStyle/>
        <a:p>
          <a:endParaRPr lang="es-EC"/>
        </a:p>
      </dgm:t>
    </dgm:pt>
    <dgm:pt modelId="{06D7097D-B5A3-494C-BAE2-A94752B51389}" type="pres">
      <dgm:prSet presAssocID="{36628774-C266-4C7C-957F-21522024CE9D}" presName="noChildren" presStyleCnt="0"/>
      <dgm:spPr/>
      <dgm:t>
        <a:bodyPr/>
        <a:lstStyle/>
        <a:p>
          <a:endParaRPr lang="es-EC"/>
        </a:p>
      </dgm:t>
    </dgm:pt>
    <dgm:pt modelId="{2C46C449-1E91-40BA-A99D-96394187B39F}" type="pres">
      <dgm:prSet presAssocID="{36628774-C266-4C7C-957F-21522024CE9D}" presName="gap" presStyleCnt="0"/>
      <dgm:spPr/>
      <dgm:t>
        <a:bodyPr/>
        <a:lstStyle/>
        <a:p>
          <a:endParaRPr lang="es-EC"/>
        </a:p>
      </dgm:t>
    </dgm:pt>
    <dgm:pt modelId="{535645B1-5EBC-4B26-B455-907A31F633AC}" type="pres">
      <dgm:prSet presAssocID="{36628774-C266-4C7C-957F-21522024CE9D}" presName="medCircle2" presStyleLbl="vennNode1" presStyleIdx="0" presStyleCnt="5"/>
      <dgm:spPr/>
      <dgm:t>
        <a:bodyPr/>
        <a:lstStyle/>
        <a:p>
          <a:endParaRPr lang="es-EC"/>
        </a:p>
      </dgm:t>
    </dgm:pt>
    <dgm:pt modelId="{AEB1B481-1ECE-4368-8FF0-EE0DA52AC2D7}" type="pres">
      <dgm:prSet presAssocID="{36628774-C266-4C7C-957F-21522024CE9D}" presName="txLvlOnly1" presStyleLbl="revTx" presStyleIdx="0" presStyleCnt="5"/>
      <dgm:spPr/>
      <dgm:t>
        <a:bodyPr/>
        <a:lstStyle/>
        <a:p>
          <a:endParaRPr lang="es-EC"/>
        </a:p>
      </dgm:t>
    </dgm:pt>
    <dgm:pt modelId="{A8EDEFCA-E985-4824-9A73-B744F95E20DD}" type="pres">
      <dgm:prSet presAssocID="{6190ADE4-7B3A-45E9-BADD-7FD1C13F2835}" presName="noChildren" presStyleCnt="0"/>
      <dgm:spPr/>
      <dgm:t>
        <a:bodyPr/>
        <a:lstStyle/>
        <a:p>
          <a:endParaRPr lang="es-EC"/>
        </a:p>
      </dgm:t>
    </dgm:pt>
    <dgm:pt modelId="{5BDB6891-009C-415A-93C4-FFC580D3A6B7}" type="pres">
      <dgm:prSet presAssocID="{6190ADE4-7B3A-45E9-BADD-7FD1C13F2835}" presName="gap" presStyleCnt="0"/>
      <dgm:spPr/>
      <dgm:t>
        <a:bodyPr/>
        <a:lstStyle/>
        <a:p>
          <a:endParaRPr lang="es-EC"/>
        </a:p>
      </dgm:t>
    </dgm:pt>
    <dgm:pt modelId="{5FD77E4F-FDFC-43EB-A4DC-929ADF6337D7}" type="pres">
      <dgm:prSet presAssocID="{6190ADE4-7B3A-45E9-BADD-7FD1C13F2835}" presName="medCircle2" presStyleLbl="vennNode1" presStyleIdx="1" presStyleCnt="5"/>
      <dgm:spPr/>
      <dgm:t>
        <a:bodyPr/>
        <a:lstStyle/>
        <a:p>
          <a:endParaRPr lang="es-EC"/>
        </a:p>
      </dgm:t>
    </dgm:pt>
    <dgm:pt modelId="{3E284FAF-2C2D-4E83-8AB0-50DF24594981}" type="pres">
      <dgm:prSet presAssocID="{6190ADE4-7B3A-45E9-BADD-7FD1C13F2835}" presName="txLvlOnly1" presStyleLbl="revTx" presStyleIdx="1" presStyleCnt="5"/>
      <dgm:spPr/>
      <dgm:t>
        <a:bodyPr/>
        <a:lstStyle/>
        <a:p>
          <a:endParaRPr lang="es-EC"/>
        </a:p>
      </dgm:t>
    </dgm:pt>
    <dgm:pt modelId="{C83CF536-16FC-4D24-AC91-9B0CF4C1D651}" type="pres">
      <dgm:prSet presAssocID="{7207615A-5861-4183-B54F-0D2112D35CA4}" presName="noChildren" presStyleCnt="0"/>
      <dgm:spPr/>
      <dgm:t>
        <a:bodyPr/>
        <a:lstStyle/>
        <a:p>
          <a:endParaRPr lang="es-EC"/>
        </a:p>
      </dgm:t>
    </dgm:pt>
    <dgm:pt modelId="{D2D6B82E-4F79-4F9F-8F6C-DD37EE07BA08}" type="pres">
      <dgm:prSet presAssocID="{7207615A-5861-4183-B54F-0D2112D35CA4}" presName="gap" presStyleCnt="0"/>
      <dgm:spPr/>
      <dgm:t>
        <a:bodyPr/>
        <a:lstStyle/>
        <a:p>
          <a:endParaRPr lang="es-EC"/>
        </a:p>
      </dgm:t>
    </dgm:pt>
    <dgm:pt modelId="{0142566B-B04F-4023-ABC1-8441CA0306A9}" type="pres">
      <dgm:prSet presAssocID="{7207615A-5861-4183-B54F-0D2112D35CA4}" presName="medCircle2" presStyleLbl="vennNode1" presStyleIdx="2" presStyleCnt="5"/>
      <dgm:spPr/>
      <dgm:t>
        <a:bodyPr/>
        <a:lstStyle/>
        <a:p>
          <a:endParaRPr lang="es-EC"/>
        </a:p>
      </dgm:t>
    </dgm:pt>
    <dgm:pt modelId="{7EC26C3D-D2C7-4E9E-9877-BFF84D2F1F64}" type="pres">
      <dgm:prSet presAssocID="{7207615A-5861-4183-B54F-0D2112D35CA4}" presName="txLvlOnly1" presStyleLbl="revTx" presStyleIdx="2" presStyleCnt="5"/>
      <dgm:spPr/>
      <dgm:t>
        <a:bodyPr/>
        <a:lstStyle/>
        <a:p>
          <a:endParaRPr lang="es-EC"/>
        </a:p>
      </dgm:t>
    </dgm:pt>
    <dgm:pt modelId="{F2BF7E29-0133-4570-B31F-B1A608F5D46A}" type="pres">
      <dgm:prSet presAssocID="{FFADBB88-5D96-4A65-B0E3-F4D58E0B4CF0}" presName="noChildren" presStyleCnt="0"/>
      <dgm:spPr/>
      <dgm:t>
        <a:bodyPr/>
        <a:lstStyle/>
        <a:p>
          <a:endParaRPr lang="es-EC"/>
        </a:p>
      </dgm:t>
    </dgm:pt>
    <dgm:pt modelId="{36A3A9E2-A4B0-456D-B580-9AE38D1E585B}" type="pres">
      <dgm:prSet presAssocID="{FFADBB88-5D96-4A65-B0E3-F4D58E0B4CF0}" presName="gap" presStyleCnt="0"/>
      <dgm:spPr/>
      <dgm:t>
        <a:bodyPr/>
        <a:lstStyle/>
        <a:p>
          <a:endParaRPr lang="es-EC"/>
        </a:p>
      </dgm:t>
    </dgm:pt>
    <dgm:pt modelId="{8FF36B65-1B15-4C69-803E-E5247BC587A5}" type="pres">
      <dgm:prSet presAssocID="{FFADBB88-5D96-4A65-B0E3-F4D58E0B4CF0}" presName="medCircle2" presStyleLbl="vennNode1" presStyleIdx="3" presStyleCnt="5"/>
      <dgm:spPr/>
      <dgm:t>
        <a:bodyPr/>
        <a:lstStyle/>
        <a:p>
          <a:endParaRPr lang="es-EC"/>
        </a:p>
      </dgm:t>
    </dgm:pt>
    <dgm:pt modelId="{4000FAB1-62D0-41A3-9814-352B5336AF19}" type="pres">
      <dgm:prSet presAssocID="{FFADBB88-5D96-4A65-B0E3-F4D58E0B4CF0}" presName="txLvlOnly1" presStyleLbl="revTx" presStyleIdx="3" presStyleCnt="5"/>
      <dgm:spPr/>
      <dgm:t>
        <a:bodyPr/>
        <a:lstStyle/>
        <a:p>
          <a:endParaRPr lang="es-EC"/>
        </a:p>
      </dgm:t>
    </dgm:pt>
    <dgm:pt modelId="{1C5689FD-1B34-43C0-9FA8-F12B9DC301A5}" type="pres">
      <dgm:prSet presAssocID="{97AD47AF-5F9C-4036-BFFE-0EC767B2F00D}" presName="noChildren" presStyleCnt="0"/>
      <dgm:spPr/>
      <dgm:t>
        <a:bodyPr/>
        <a:lstStyle/>
        <a:p>
          <a:endParaRPr lang="es-EC"/>
        </a:p>
      </dgm:t>
    </dgm:pt>
    <dgm:pt modelId="{42605AE2-73FF-4E56-AC3A-1C7A885A0A20}" type="pres">
      <dgm:prSet presAssocID="{97AD47AF-5F9C-4036-BFFE-0EC767B2F00D}" presName="gap" presStyleCnt="0"/>
      <dgm:spPr/>
      <dgm:t>
        <a:bodyPr/>
        <a:lstStyle/>
        <a:p>
          <a:endParaRPr lang="es-EC"/>
        </a:p>
      </dgm:t>
    </dgm:pt>
    <dgm:pt modelId="{7E8DC902-AD60-4EB4-A5A6-B07B5A304B23}" type="pres">
      <dgm:prSet presAssocID="{97AD47AF-5F9C-4036-BFFE-0EC767B2F00D}" presName="medCircle2" presStyleLbl="vennNode1" presStyleIdx="4" presStyleCnt="5"/>
      <dgm:spPr/>
      <dgm:t>
        <a:bodyPr/>
        <a:lstStyle/>
        <a:p>
          <a:endParaRPr lang="es-EC"/>
        </a:p>
      </dgm:t>
    </dgm:pt>
    <dgm:pt modelId="{1B3BC02F-2CD4-4AF2-BA06-111744D3040C}" type="pres">
      <dgm:prSet presAssocID="{97AD47AF-5F9C-4036-BFFE-0EC767B2F00D}" presName="txLvlOnly1" presStyleLbl="revTx" presStyleIdx="4" presStyleCnt="5"/>
      <dgm:spPr/>
      <dgm:t>
        <a:bodyPr/>
        <a:lstStyle/>
        <a:p>
          <a:endParaRPr lang="es-EC"/>
        </a:p>
      </dgm:t>
    </dgm:pt>
  </dgm:ptLst>
  <dgm:cxnLst>
    <dgm:cxn modelId="{260CCF86-3667-4851-8070-FE7123DF4B4A}" type="presOf" srcId="{7207615A-5861-4183-B54F-0D2112D35CA4}" destId="{7EC26C3D-D2C7-4E9E-9877-BFF84D2F1F64}" srcOrd="0" destOrd="0" presId="urn:microsoft.com/office/officeart/2008/layout/VerticalCircleList"/>
    <dgm:cxn modelId="{19E5C920-B55F-4BE8-A3BC-42F51C216F88}" type="presOf" srcId="{97AD47AF-5F9C-4036-BFFE-0EC767B2F00D}" destId="{1B3BC02F-2CD4-4AF2-BA06-111744D3040C}" srcOrd="0" destOrd="0" presId="urn:microsoft.com/office/officeart/2008/layout/VerticalCircleList"/>
    <dgm:cxn modelId="{A8B25328-3AC8-4F25-B908-FE5271690549}" type="presOf" srcId="{FFADBB88-5D96-4A65-B0E3-F4D58E0B4CF0}" destId="{4000FAB1-62D0-41A3-9814-352B5336AF19}" srcOrd="0" destOrd="0" presId="urn:microsoft.com/office/officeart/2008/layout/VerticalCircleList"/>
    <dgm:cxn modelId="{374689E8-BF3C-46D7-A32D-DFCEE951D7E3}" type="presOf" srcId="{5A075D33-11FD-4E42-9FB1-7FBC58332D48}" destId="{2F9542AD-16D1-4BBE-931A-CF1745149D2C}" srcOrd="0" destOrd="0" presId="urn:microsoft.com/office/officeart/2008/layout/VerticalCircleList"/>
    <dgm:cxn modelId="{1B33167C-7C91-441C-B218-BE86D1CE3222}" srcId="{5A075D33-11FD-4E42-9FB1-7FBC58332D48}" destId="{36628774-C266-4C7C-957F-21522024CE9D}" srcOrd="0" destOrd="0" parTransId="{918E447F-DB10-49AA-B0C1-405CE201DE37}" sibTransId="{BD46F382-A17E-4E68-8E67-6D3ABB2C68AD}"/>
    <dgm:cxn modelId="{596CEEEB-B428-4F0A-B897-7E1431CA177C}" type="presOf" srcId="{6190ADE4-7B3A-45E9-BADD-7FD1C13F2835}" destId="{3E284FAF-2C2D-4E83-8AB0-50DF24594981}" srcOrd="0" destOrd="0" presId="urn:microsoft.com/office/officeart/2008/layout/VerticalCircleList"/>
    <dgm:cxn modelId="{BB3D4E10-E9DA-4D60-9AB2-146232EDA329}" type="presOf" srcId="{36628774-C266-4C7C-957F-21522024CE9D}" destId="{AEB1B481-1ECE-4368-8FF0-EE0DA52AC2D7}" srcOrd="0" destOrd="0" presId="urn:microsoft.com/office/officeart/2008/layout/VerticalCircleList"/>
    <dgm:cxn modelId="{E6B532CE-3048-4B73-8268-4694E50061DD}" srcId="{5A075D33-11FD-4E42-9FB1-7FBC58332D48}" destId="{97AD47AF-5F9C-4036-BFFE-0EC767B2F00D}" srcOrd="4" destOrd="0" parTransId="{E9253C38-464D-4CFD-A7EE-6DDDF7855848}" sibTransId="{803174E5-F4FA-4A6D-A008-B6E4E964CCA1}"/>
    <dgm:cxn modelId="{E9ABA663-25D5-4A8C-9B05-6956CB64F556}" srcId="{5A075D33-11FD-4E42-9FB1-7FBC58332D48}" destId="{6190ADE4-7B3A-45E9-BADD-7FD1C13F2835}" srcOrd="1" destOrd="0" parTransId="{A3CB7D9C-F71E-4242-88EA-3BD77D539F4B}" sibTransId="{3C307A0E-6AA1-4F6E-9A95-F68EC755DDD9}"/>
    <dgm:cxn modelId="{4AF3E350-CC0C-4A87-B598-6AF0AB3E3CCE}" srcId="{5A075D33-11FD-4E42-9FB1-7FBC58332D48}" destId="{7207615A-5861-4183-B54F-0D2112D35CA4}" srcOrd="2" destOrd="0" parTransId="{B93F00DD-8D2A-40A6-9C58-67DE6993EA1D}" sibTransId="{EAA04D65-5520-4AAC-BE98-1024EA6729FE}"/>
    <dgm:cxn modelId="{C6D18B1F-E18B-474A-ABDF-DC37192EAA55}" srcId="{5A075D33-11FD-4E42-9FB1-7FBC58332D48}" destId="{FFADBB88-5D96-4A65-B0E3-F4D58E0B4CF0}" srcOrd="3" destOrd="0" parTransId="{61AA71D6-104E-4B24-AD51-452DA4399A64}" sibTransId="{3B441FD9-B634-4447-A0AB-046B7F1F13DB}"/>
    <dgm:cxn modelId="{B448EA76-7138-4541-A84B-7601DD180CF1}" type="presParOf" srcId="{2F9542AD-16D1-4BBE-931A-CF1745149D2C}" destId="{06D7097D-B5A3-494C-BAE2-A94752B51389}" srcOrd="0" destOrd="0" presId="urn:microsoft.com/office/officeart/2008/layout/VerticalCircleList"/>
    <dgm:cxn modelId="{7776DB3E-6586-42D6-997A-8B52AF7CBF23}" type="presParOf" srcId="{06D7097D-B5A3-494C-BAE2-A94752B51389}" destId="{2C46C449-1E91-40BA-A99D-96394187B39F}" srcOrd="0" destOrd="0" presId="urn:microsoft.com/office/officeart/2008/layout/VerticalCircleList"/>
    <dgm:cxn modelId="{AC412CC6-8F85-4955-9FC6-1A8A076ECF1A}" type="presParOf" srcId="{06D7097D-B5A3-494C-BAE2-A94752B51389}" destId="{535645B1-5EBC-4B26-B455-907A31F633AC}" srcOrd="1" destOrd="0" presId="urn:microsoft.com/office/officeart/2008/layout/VerticalCircleList"/>
    <dgm:cxn modelId="{FF98A2F5-A49A-4D31-97D4-24F01BC089F1}" type="presParOf" srcId="{06D7097D-B5A3-494C-BAE2-A94752B51389}" destId="{AEB1B481-1ECE-4368-8FF0-EE0DA52AC2D7}" srcOrd="2" destOrd="0" presId="urn:microsoft.com/office/officeart/2008/layout/VerticalCircleList"/>
    <dgm:cxn modelId="{FDEFDD32-A6D3-4E66-B82E-1B117B0F1A96}" type="presParOf" srcId="{2F9542AD-16D1-4BBE-931A-CF1745149D2C}" destId="{A8EDEFCA-E985-4824-9A73-B744F95E20DD}" srcOrd="1" destOrd="0" presId="urn:microsoft.com/office/officeart/2008/layout/VerticalCircleList"/>
    <dgm:cxn modelId="{BA3B7E88-F9AC-42BF-A085-E6BAFD1C9FE1}" type="presParOf" srcId="{A8EDEFCA-E985-4824-9A73-B744F95E20DD}" destId="{5BDB6891-009C-415A-93C4-FFC580D3A6B7}" srcOrd="0" destOrd="0" presId="urn:microsoft.com/office/officeart/2008/layout/VerticalCircleList"/>
    <dgm:cxn modelId="{C0CF19ED-9F1E-45E0-86CE-C6F3127A73D1}" type="presParOf" srcId="{A8EDEFCA-E985-4824-9A73-B744F95E20DD}" destId="{5FD77E4F-FDFC-43EB-A4DC-929ADF6337D7}" srcOrd="1" destOrd="0" presId="urn:microsoft.com/office/officeart/2008/layout/VerticalCircleList"/>
    <dgm:cxn modelId="{C349CE25-9997-4318-9B35-935B53466CFC}" type="presParOf" srcId="{A8EDEFCA-E985-4824-9A73-B744F95E20DD}" destId="{3E284FAF-2C2D-4E83-8AB0-50DF24594981}" srcOrd="2" destOrd="0" presId="urn:microsoft.com/office/officeart/2008/layout/VerticalCircleList"/>
    <dgm:cxn modelId="{E87F1C52-99B5-4596-A440-79CF6BB52C49}" type="presParOf" srcId="{2F9542AD-16D1-4BBE-931A-CF1745149D2C}" destId="{C83CF536-16FC-4D24-AC91-9B0CF4C1D651}" srcOrd="2" destOrd="0" presId="urn:microsoft.com/office/officeart/2008/layout/VerticalCircleList"/>
    <dgm:cxn modelId="{2AA19BB4-55E0-4FA6-A0AA-82789EAC3C1F}" type="presParOf" srcId="{C83CF536-16FC-4D24-AC91-9B0CF4C1D651}" destId="{D2D6B82E-4F79-4F9F-8F6C-DD37EE07BA08}" srcOrd="0" destOrd="0" presId="urn:microsoft.com/office/officeart/2008/layout/VerticalCircleList"/>
    <dgm:cxn modelId="{49CEEC07-6C76-4541-97AC-D02F2994EA0B}" type="presParOf" srcId="{C83CF536-16FC-4D24-AC91-9B0CF4C1D651}" destId="{0142566B-B04F-4023-ABC1-8441CA0306A9}" srcOrd="1" destOrd="0" presId="urn:microsoft.com/office/officeart/2008/layout/VerticalCircleList"/>
    <dgm:cxn modelId="{1AB2519A-981A-4ED3-A05E-399CE637840A}" type="presParOf" srcId="{C83CF536-16FC-4D24-AC91-9B0CF4C1D651}" destId="{7EC26C3D-D2C7-4E9E-9877-BFF84D2F1F64}" srcOrd="2" destOrd="0" presId="urn:microsoft.com/office/officeart/2008/layout/VerticalCircleList"/>
    <dgm:cxn modelId="{AE1F0FBC-65A5-41CE-99D2-030D5CAF478E}" type="presParOf" srcId="{2F9542AD-16D1-4BBE-931A-CF1745149D2C}" destId="{F2BF7E29-0133-4570-B31F-B1A608F5D46A}" srcOrd="3" destOrd="0" presId="urn:microsoft.com/office/officeart/2008/layout/VerticalCircleList"/>
    <dgm:cxn modelId="{CEDE5B6F-C1DE-4F85-83DD-C0C5092DACF9}" type="presParOf" srcId="{F2BF7E29-0133-4570-B31F-B1A608F5D46A}" destId="{36A3A9E2-A4B0-456D-B580-9AE38D1E585B}" srcOrd="0" destOrd="0" presId="urn:microsoft.com/office/officeart/2008/layout/VerticalCircleList"/>
    <dgm:cxn modelId="{156B8818-CBCC-4705-B718-97F076CEB9CB}" type="presParOf" srcId="{F2BF7E29-0133-4570-B31F-B1A608F5D46A}" destId="{8FF36B65-1B15-4C69-803E-E5247BC587A5}" srcOrd="1" destOrd="0" presId="urn:microsoft.com/office/officeart/2008/layout/VerticalCircleList"/>
    <dgm:cxn modelId="{66ED170D-56BC-4FA7-A7DD-9CFE62186D89}" type="presParOf" srcId="{F2BF7E29-0133-4570-B31F-B1A608F5D46A}" destId="{4000FAB1-62D0-41A3-9814-352B5336AF19}" srcOrd="2" destOrd="0" presId="urn:microsoft.com/office/officeart/2008/layout/VerticalCircleList"/>
    <dgm:cxn modelId="{9DF7D77E-0121-4220-A2D1-E1148DDF606D}" type="presParOf" srcId="{2F9542AD-16D1-4BBE-931A-CF1745149D2C}" destId="{1C5689FD-1B34-43C0-9FA8-F12B9DC301A5}" srcOrd="4" destOrd="0" presId="urn:microsoft.com/office/officeart/2008/layout/VerticalCircleList"/>
    <dgm:cxn modelId="{047B22E8-A368-47B8-8623-DB8C1908D0AF}" type="presParOf" srcId="{1C5689FD-1B34-43C0-9FA8-F12B9DC301A5}" destId="{42605AE2-73FF-4E56-AC3A-1C7A885A0A20}" srcOrd="0" destOrd="0" presId="urn:microsoft.com/office/officeart/2008/layout/VerticalCircleList"/>
    <dgm:cxn modelId="{B3DEFAFD-48A8-4D8F-B15A-4B6FA3DDA362}" type="presParOf" srcId="{1C5689FD-1B34-43C0-9FA8-F12B9DC301A5}" destId="{7E8DC902-AD60-4EB4-A5A6-B07B5A304B23}" srcOrd="1" destOrd="0" presId="urn:microsoft.com/office/officeart/2008/layout/VerticalCircleList"/>
    <dgm:cxn modelId="{E3F11E13-4BED-4CA4-8FBD-945572EF7734}" type="presParOf" srcId="{1C5689FD-1B34-43C0-9FA8-F12B9DC301A5}" destId="{1B3BC02F-2CD4-4AF2-BA06-111744D3040C}" srcOrd="2" destOrd="0" presId="urn:microsoft.com/office/officeart/2008/layout/VerticalCircleList"/>
  </dgm:cxnLst>
  <dgm:bg>
    <a:solidFill>
      <a:srgbClr val="92D05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C80ECB-1611-42CE-B88B-CDDD2A4FC97A}" type="doc">
      <dgm:prSet loTypeId="urn:microsoft.com/office/officeart/2005/8/layout/vList6" loCatId="process" qsTypeId="urn:microsoft.com/office/officeart/2005/8/quickstyle/simple3" qsCatId="simple" csTypeId="urn:microsoft.com/office/officeart/2005/8/colors/colorful1" csCatId="colorful" phldr="1"/>
      <dgm:spPr/>
    </dgm:pt>
    <dgm:pt modelId="{0CBBCF2D-AF37-4407-B4AD-742C073F2E2A}">
      <dgm:prSet phldrT="[Texto]" custT="1"/>
      <dgm:spPr/>
      <dgm:t>
        <a:bodyPr/>
        <a:lstStyle/>
        <a:p>
          <a:pPr algn="ctr"/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Estímulo hormonal de los ovarios, para aumentar el número fisiológico de ovulaciones en cada ciclo estral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3F8F1A-BA6F-4910-804C-200A47E2FC5B}" type="parTrans" cxnId="{2C45E2AC-136A-42E4-A1B6-76A16C0D4D90}">
      <dgm:prSet/>
      <dgm:spPr/>
      <dgm:t>
        <a:bodyPr/>
        <a:lstStyle/>
        <a:p>
          <a:pPr algn="ctr"/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C49F7D-059F-4D39-A346-F7C685E9DA60}" type="sibTrans" cxnId="{2C45E2AC-136A-42E4-A1B6-76A16C0D4D90}">
      <dgm:prSet custT="1"/>
      <dgm:spPr/>
      <dgm:t>
        <a:bodyPr/>
        <a:lstStyle/>
        <a:p>
          <a:pPr algn="ctr"/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6D57DE-550D-4D3F-BE9D-E4B71184B1E8}">
      <dgm:prSet phldrT="[Texto]" custT="1"/>
      <dgm:spPr/>
      <dgm:t>
        <a:bodyPr/>
        <a:lstStyle/>
        <a:p>
          <a:pPr algn="ctr"/>
          <a:r>
            <a:rPr lang="es-ES" sz="1600" smtClean="0">
              <a:latin typeface="Times New Roman" panose="02020603050405020304" pitchFamily="18" charset="0"/>
              <a:cs typeface="Times New Roman" panose="02020603050405020304" pitchFamily="18" charset="0"/>
            </a:rPr>
            <a:t>Aplicación de diferentes tipos de gonadotropinas como:</a:t>
          </a:r>
          <a:endParaRPr lang="es-ES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9F0CA5-49A4-48C1-85C5-37153A96A8A8}" type="parTrans" cxnId="{E6101596-FDEF-4A77-9656-C6CCABB52BE6}">
      <dgm:prSet/>
      <dgm:spPr/>
      <dgm:t>
        <a:bodyPr/>
        <a:lstStyle/>
        <a:p>
          <a:pPr algn="ctr"/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DA26F-7DD8-4CDF-B16C-FAEA16BA89A9}" type="sibTrans" cxnId="{E6101596-FDEF-4A77-9656-C6CCABB52BE6}">
      <dgm:prSet/>
      <dgm:spPr/>
      <dgm:t>
        <a:bodyPr/>
        <a:lstStyle/>
        <a:p>
          <a:pPr algn="ctr"/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A6ED4A-2C36-43DD-AF11-B78C481EFD67}">
      <dgm:prSet phldrT="[Texto]" custT="1"/>
      <dgm:spPr/>
      <dgm:t>
        <a:bodyPr/>
        <a:lstStyle/>
        <a:p>
          <a:pPr algn="l"/>
          <a:r>
            <a:rPr lang="es-ES" sz="1600" smtClean="0">
              <a:latin typeface="Times New Roman" panose="02020603050405020304" pitchFamily="18" charset="0"/>
              <a:cs typeface="Times New Roman" panose="02020603050405020304" pitchFamily="18" charset="0"/>
            </a:rPr>
            <a:t>Hormona Folículo estimulante (FSH)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7A8F29-C7AC-4F22-A4D9-F5A8BCF23D52}" type="parTrans" cxnId="{71EA367E-794E-46AE-AC04-89554571E94B}">
      <dgm:prSet/>
      <dgm:spPr/>
      <dgm:t>
        <a:bodyPr/>
        <a:lstStyle/>
        <a:p>
          <a:pPr algn="ctr"/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6E1E08-1FDC-4A0F-8ABE-72A8FA3A6165}" type="sibTrans" cxnId="{71EA367E-794E-46AE-AC04-89554571E94B}">
      <dgm:prSet/>
      <dgm:spPr/>
      <dgm:t>
        <a:bodyPr/>
        <a:lstStyle/>
        <a:p>
          <a:pPr algn="ctr"/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24EAC6-C6A1-4571-A9E2-C9F65DD52CB6}">
      <dgm:prSet phldrT="[Texto]" custT="1"/>
      <dgm:spPr/>
      <dgm:t>
        <a:bodyPr/>
        <a:lstStyle/>
        <a:p>
          <a:pPr algn="l"/>
          <a:r>
            <a:rPr lang="es-ES" sz="1600" smtClean="0">
              <a:latin typeface="Times New Roman" panose="02020603050405020304" pitchFamily="18" charset="0"/>
              <a:cs typeface="Times New Roman" panose="02020603050405020304" pitchFamily="18" charset="0"/>
            </a:rPr>
            <a:t>Gonadotropina Coriónica Equina (eCG o PMSG)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FD5264-22AD-4F76-A0CC-C2EAC0860E4C}" type="parTrans" cxnId="{EAFB3CFF-8F6B-465F-8CFA-38AA56888BE4}">
      <dgm:prSet/>
      <dgm:spPr/>
      <dgm:t>
        <a:bodyPr/>
        <a:lstStyle/>
        <a:p>
          <a:pPr algn="ctr"/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900425-EF47-4505-9265-DDB452938312}" type="sibTrans" cxnId="{EAFB3CFF-8F6B-465F-8CFA-38AA56888BE4}">
      <dgm:prSet/>
      <dgm:spPr/>
      <dgm:t>
        <a:bodyPr/>
        <a:lstStyle/>
        <a:p>
          <a:pPr algn="ctr"/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FB1AD0-7E56-4D25-A4BE-874EE89AB444}">
      <dgm:prSet phldrT="[Texto]" custT="1"/>
      <dgm:spPr/>
      <dgm:t>
        <a:bodyPr/>
        <a:lstStyle/>
        <a:p>
          <a:pPr algn="l"/>
          <a:r>
            <a:rPr lang="es-ES" sz="1600" smtClean="0">
              <a:latin typeface="Times New Roman" panose="02020603050405020304" pitchFamily="18" charset="0"/>
              <a:cs typeface="Times New Roman" panose="02020603050405020304" pitchFamily="18" charset="0"/>
            </a:rPr>
            <a:t>Gonadotropina Coriónica Humana (hCG)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1FB05D-02B1-4C52-B346-850CB309DA9A}" type="parTrans" cxnId="{351FBC02-B6D4-42F4-8F85-31DCAB58C843}">
      <dgm:prSet/>
      <dgm:spPr/>
      <dgm:t>
        <a:bodyPr/>
        <a:lstStyle/>
        <a:p>
          <a:pPr algn="ctr"/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27E7A5-A95E-4F85-B8A0-228410612018}" type="sibTrans" cxnId="{351FBC02-B6D4-42F4-8F85-31DCAB58C843}">
      <dgm:prSet/>
      <dgm:spPr/>
      <dgm:t>
        <a:bodyPr/>
        <a:lstStyle/>
        <a:p>
          <a:pPr algn="ctr"/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8A5440-44F6-408C-8899-636AE6291F76}" type="pres">
      <dgm:prSet presAssocID="{73C80ECB-1611-42CE-B88B-CDDD2A4FC97A}" presName="Name0" presStyleCnt="0">
        <dgm:presLayoutVars>
          <dgm:dir/>
          <dgm:animLvl val="lvl"/>
          <dgm:resizeHandles/>
        </dgm:presLayoutVars>
      </dgm:prSet>
      <dgm:spPr/>
    </dgm:pt>
    <dgm:pt modelId="{2654A817-04D5-4F20-867E-7729FF3DEF24}" type="pres">
      <dgm:prSet presAssocID="{0CBBCF2D-AF37-4407-B4AD-742C073F2E2A}" presName="linNode" presStyleCnt="0"/>
      <dgm:spPr/>
    </dgm:pt>
    <dgm:pt modelId="{847967C0-26BD-4FEF-AA5E-44A79FC30B7F}" type="pres">
      <dgm:prSet presAssocID="{0CBBCF2D-AF37-4407-B4AD-742C073F2E2A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E8A2F9-A5C0-47D6-8E78-4767616DEC55}" type="pres">
      <dgm:prSet presAssocID="{0CBBCF2D-AF37-4407-B4AD-742C073F2E2A}" presName="childShp" presStyleLbl="bgAccFollowNode1" presStyleIdx="0" presStyleCnt="2">
        <dgm:presLayoutVars>
          <dgm:bulletEnabled val="1"/>
        </dgm:presLayoutVars>
      </dgm:prSet>
      <dgm:spPr/>
    </dgm:pt>
    <dgm:pt modelId="{CCE4C518-AF53-4203-84AD-F1A78F63315B}" type="pres">
      <dgm:prSet presAssocID="{96C49F7D-059F-4D39-A346-F7C685E9DA60}" presName="spacing" presStyleCnt="0"/>
      <dgm:spPr/>
    </dgm:pt>
    <dgm:pt modelId="{43BC122E-8F82-4CB6-AFB0-EEED3E883261}" type="pres">
      <dgm:prSet presAssocID="{F36D57DE-550D-4D3F-BE9D-E4B71184B1E8}" presName="linNode" presStyleCnt="0"/>
      <dgm:spPr/>
    </dgm:pt>
    <dgm:pt modelId="{C459289D-D709-466C-9440-FDD1C1463487}" type="pres">
      <dgm:prSet presAssocID="{F36D57DE-550D-4D3F-BE9D-E4B71184B1E8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9BF555-26ED-483C-A3BE-56654647CC95}" type="pres">
      <dgm:prSet presAssocID="{F36D57DE-550D-4D3F-BE9D-E4B71184B1E8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1EA367E-794E-46AE-AC04-89554571E94B}" srcId="{F36D57DE-550D-4D3F-BE9D-E4B71184B1E8}" destId="{61A6ED4A-2C36-43DD-AF11-B78C481EFD67}" srcOrd="0" destOrd="0" parTransId="{2D7A8F29-C7AC-4F22-A4D9-F5A8BCF23D52}" sibTransId="{EA6E1E08-1FDC-4A0F-8ABE-72A8FA3A6165}"/>
    <dgm:cxn modelId="{2C45E2AC-136A-42E4-A1B6-76A16C0D4D90}" srcId="{73C80ECB-1611-42CE-B88B-CDDD2A4FC97A}" destId="{0CBBCF2D-AF37-4407-B4AD-742C073F2E2A}" srcOrd="0" destOrd="0" parTransId="{F43F8F1A-BA6F-4910-804C-200A47E2FC5B}" sibTransId="{96C49F7D-059F-4D39-A346-F7C685E9DA60}"/>
    <dgm:cxn modelId="{65FBD233-D9AF-46BD-8F1D-50A626B580C3}" type="presOf" srcId="{F36D57DE-550D-4D3F-BE9D-E4B71184B1E8}" destId="{C459289D-D709-466C-9440-FDD1C1463487}" srcOrd="0" destOrd="0" presId="urn:microsoft.com/office/officeart/2005/8/layout/vList6"/>
    <dgm:cxn modelId="{EAFB3CFF-8F6B-465F-8CFA-38AA56888BE4}" srcId="{F36D57DE-550D-4D3F-BE9D-E4B71184B1E8}" destId="{7024EAC6-C6A1-4571-A9E2-C9F65DD52CB6}" srcOrd="1" destOrd="0" parTransId="{80FD5264-22AD-4F76-A0CC-C2EAC0860E4C}" sibTransId="{CE900425-EF47-4505-9265-DDB452938312}"/>
    <dgm:cxn modelId="{351FBC02-B6D4-42F4-8F85-31DCAB58C843}" srcId="{F36D57DE-550D-4D3F-BE9D-E4B71184B1E8}" destId="{CDFB1AD0-7E56-4D25-A4BE-874EE89AB444}" srcOrd="2" destOrd="0" parTransId="{E71FB05D-02B1-4C52-B346-850CB309DA9A}" sibTransId="{F227E7A5-A95E-4F85-B8A0-228410612018}"/>
    <dgm:cxn modelId="{85F41E69-9F3F-4EFD-A51A-709775C82792}" type="presOf" srcId="{73C80ECB-1611-42CE-B88B-CDDD2A4FC97A}" destId="{0F8A5440-44F6-408C-8899-636AE6291F76}" srcOrd="0" destOrd="0" presId="urn:microsoft.com/office/officeart/2005/8/layout/vList6"/>
    <dgm:cxn modelId="{ACB90F59-DBD0-493F-8E41-01A060AEC402}" type="presOf" srcId="{CDFB1AD0-7E56-4D25-A4BE-874EE89AB444}" destId="{C69BF555-26ED-483C-A3BE-56654647CC95}" srcOrd="0" destOrd="2" presId="urn:microsoft.com/office/officeart/2005/8/layout/vList6"/>
    <dgm:cxn modelId="{F75D5DC6-76B4-4A97-B4AF-713215E6C1EA}" type="presOf" srcId="{0CBBCF2D-AF37-4407-B4AD-742C073F2E2A}" destId="{847967C0-26BD-4FEF-AA5E-44A79FC30B7F}" srcOrd="0" destOrd="0" presId="urn:microsoft.com/office/officeart/2005/8/layout/vList6"/>
    <dgm:cxn modelId="{E6101596-FDEF-4A77-9656-C6CCABB52BE6}" srcId="{73C80ECB-1611-42CE-B88B-CDDD2A4FC97A}" destId="{F36D57DE-550D-4D3F-BE9D-E4B71184B1E8}" srcOrd="1" destOrd="0" parTransId="{5F9F0CA5-49A4-48C1-85C5-37153A96A8A8}" sibTransId="{645DA26F-7DD8-4CDF-B16C-FAEA16BA89A9}"/>
    <dgm:cxn modelId="{40E12EA9-A218-41F5-AC6B-D2CC9C24157B}" type="presOf" srcId="{61A6ED4A-2C36-43DD-AF11-B78C481EFD67}" destId="{C69BF555-26ED-483C-A3BE-56654647CC95}" srcOrd="0" destOrd="0" presId="urn:microsoft.com/office/officeart/2005/8/layout/vList6"/>
    <dgm:cxn modelId="{01445583-773C-40E1-87A4-548D529E851C}" type="presOf" srcId="{7024EAC6-C6A1-4571-A9E2-C9F65DD52CB6}" destId="{C69BF555-26ED-483C-A3BE-56654647CC95}" srcOrd="0" destOrd="1" presId="urn:microsoft.com/office/officeart/2005/8/layout/vList6"/>
    <dgm:cxn modelId="{B0BBE528-2448-43FE-8BFA-DEA9AC50138E}" type="presParOf" srcId="{0F8A5440-44F6-408C-8899-636AE6291F76}" destId="{2654A817-04D5-4F20-867E-7729FF3DEF24}" srcOrd="0" destOrd="0" presId="urn:microsoft.com/office/officeart/2005/8/layout/vList6"/>
    <dgm:cxn modelId="{C3BDA6FB-1B8A-42A3-B0AA-18B7C1338A18}" type="presParOf" srcId="{2654A817-04D5-4F20-867E-7729FF3DEF24}" destId="{847967C0-26BD-4FEF-AA5E-44A79FC30B7F}" srcOrd="0" destOrd="0" presId="urn:microsoft.com/office/officeart/2005/8/layout/vList6"/>
    <dgm:cxn modelId="{EED74E57-5F43-4E3A-A1CC-C4E1D8ED4BA7}" type="presParOf" srcId="{2654A817-04D5-4F20-867E-7729FF3DEF24}" destId="{6CE8A2F9-A5C0-47D6-8E78-4767616DEC55}" srcOrd="1" destOrd="0" presId="urn:microsoft.com/office/officeart/2005/8/layout/vList6"/>
    <dgm:cxn modelId="{A8C692EB-242C-4CA2-92DB-55598DFF811B}" type="presParOf" srcId="{0F8A5440-44F6-408C-8899-636AE6291F76}" destId="{CCE4C518-AF53-4203-84AD-F1A78F63315B}" srcOrd="1" destOrd="0" presId="urn:microsoft.com/office/officeart/2005/8/layout/vList6"/>
    <dgm:cxn modelId="{13761B1B-CC28-4754-9FB5-A116A6C00225}" type="presParOf" srcId="{0F8A5440-44F6-408C-8899-636AE6291F76}" destId="{43BC122E-8F82-4CB6-AFB0-EEED3E883261}" srcOrd="2" destOrd="0" presId="urn:microsoft.com/office/officeart/2005/8/layout/vList6"/>
    <dgm:cxn modelId="{BC01C3C7-161D-48CF-B906-60E711DA9797}" type="presParOf" srcId="{43BC122E-8F82-4CB6-AFB0-EEED3E883261}" destId="{C459289D-D709-466C-9440-FDD1C1463487}" srcOrd="0" destOrd="0" presId="urn:microsoft.com/office/officeart/2005/8/layout/vList6"/>
    <dgm:cxn modelId="{8CC91DDB-D3D8-49B4-990D-65DEEEC97A02}" type="presParOf" srcId="{43BC122E-8F82-4CB6-AFB0-EEED3E883261}" destId="{C69BF555-26ED-483C-A3BE-56654647CC95}" srcOrd="1" destOrd="0" presId="urn:microsoft.com/office/officeart/2005/8/layout/vList6"/>
  </dgm:cxnLst>
  <dgm:bg>
    <a:solidFill>
      <a:schemeClr val="accent5">
        <a:lumMod val="5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D56A55-8799-4C3C-9CF0-9888FD032B56}" type="doc">
      <dgm:prSet loTypeId="urn:microsoft.com/office/officeart/2005/8/layout/process1" loCatId="process" qsTypeId="urn:microsoft.com/office/officeart/2005/8/quickstyle/simple3" qsCatId="simple" csTypeId="urn:microsoft.com/office/officeart/2005/8/colors/colorful4" csCatId="colorful" phldr="1"/>
      <dgm:spPr/>
    </dgm:pt>
    <dgm:pt modelId="{4798CBF6-3781-4A1C-9494-6F7222AB9004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Fertilización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9378E4-E86C-4102-958A-C9982E64D6F6}" type="parTrans" cxnId="{D14BC248-FBEE-4096-B0E6-206B4FE053A1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DA3AC9-11DD-44DF-85E2-B771E94851F2}" type="sibTrans" cxnId="{D14BC248-FBEE-4096-B0E6-206B4FE053A1}">
      <dgm:prSet custT="1"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8038B9-9F7F-42A3-A9A4-7A4B92E8BE32}">
      <dgm:prSet phldrT="[Texto]" custT="1"/>
      <dgm:spPr/>
      <dgm:t>
        <a:bodyPr/>
        <a:lstStyle/>
        <a:p>
          <a:r>
            <a:rPr lang="es-EC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Segmentación 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1522D4-FADE-4BD0-9A5A-7F8B1E5FABCB}" type="parTrans" cxnId="{9D38FB83-7775-491F-8E7B-8BEB066863FE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2C85AD-4776-4149-A30F-4CC7F01E0028}" type="sibTrans" cxnId="{9D38FB83-7775-491F-8E7B-8BEB066863FE}">
      <dgm:prSet custT="1"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98BD91-0389-4009-B85D-C97BC035719B}">
      <dgm:prSet phldrT="[Texto]" custT="1"/>
      <dgm:spPr/>
      <dgm:t>
        <a:bodyPr/>
        <a:lstStyle/>
        <a:p>
          <a:r>
            <a:rPr lang="es-EC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Mórula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5FB59A-75E3-4A3D-813C-CF45F6FAA606}" type="parTrans" cxnId="{2E71EFFF-52B3-4E09-B6AD-5BDB49378A76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E98D3E-CB6A-4950-90FB-17C64C06DF7F}" type="sibTrans" cxnId="{2E71EFFF-52B3-4E09-B6AD-5BDB49378A76}">
      <dgm:prSet custT="1"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EAD683-E51E-4D24-AFA2-F23AFDA48BBA}">
      <dgm:prSet phldrT="[Texto]" custT="1"/>
      <dgm:spPr/>
      <dgm:t>
        <a:bodyPr/>
        <a:lstStyle/>
        <a:p>
          <a:r>
            <a:rPr lang="es-EC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Blastocito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18D07D-0290-4354-B2AC-E0CA325DAFF2}" type="parTrans" cxnId="{AFE51C1C-5F83-4991-B53D-A45D44CC0A26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F4D44E-2531-4240-9D70-4CBB9EA3C44E}" type="sibTrans" cxnId="{AFE51C1C-5F83-4991-B53D-A45D44CC0A26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96646B-8FB9-4CD2-B4E5-082C160F8B1F}" type="pres">
      <dgm:prSet presAssocID="{9ED56A55-8799-4C3C-9CF0-9888FD032B56}" presName="Name0" presStyleCnt="0">
        <dgm:presLayoutVars>
          <dgm:dir/>
          <dgm:resizeHandles val="exact"/>
        </dgm:presLayoutVars>
      </dgm:prSet>
      <dgm:spPr/>
    </dgm:pt>
    <dgm:pt modelId="{DE8A94DF-7DE9-42E6-B506-302FEA2ECD37}" type="pres">
      <dgm:prSet presAssocID="{4798CBF6-3781-4A1C-9494-6F7222AB900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77888C-726A-4A8B-A3C9-E0862F9D5AA1}" type="pres">
      <dgm:prSet presAssocID="{17DA3AC9-11DD-44DF-85E2-B771E94851F2}" presName="sibTrans" presStyleLbl="sibTrans2D1" presStyleIdx="0" presStyleCnt="3"/>
      <dgm:spPr/>
      <dgm:t>
        <a:bodyPr/>
        <a:lstStyle/>
        <a:p>
          <a:endParaRPr lang="es-EC"/>
        </a:p>
      </dgm:t>
    </dgm:pt>
    <dgm:pt modelId="{9C10CE1F-70DE-45B2-A8B3-4A626258ADA5}" type="pres">
      <dgm:prSet presAssocID="{17DA3AC9-11DD-44DF-85E2-B771E94851F2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C693DD22-A03A-4EF1-91B4-1AE86D0F9407}" type="pres">
      <dgm:prSet presAssocID="{A98038B9-9F7F-42A3-A9A4-7A4B92E8BE3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645278-1602-4576-8142-F8419AAD34A7}" type="pres">
      <dgm:prSet presAssocID="{C12C85AD-4776-4149-A30F-4CC7F01E0028}" presName="sibTrans" presStyleLbl="sibTrans2D1" presStyleIdx="1" presStyleCnt="3"/>
      <dgm:spPr/>
      <dgm:t>
        <a:bodyPr/>
        <a:lstStyle/>
        <a:p>
          <a:endParaRPr lang="es-EC"/>
        </a:p>
      </dgm:t>
    </dgm:pt>
    <dgm:pt modelId="{6FCC09F1-516F-4863-920D-128A6B920AF0}" type="pres">
      <dgm:prSet presAssocID="{C12C85AD-4776-4149-A30F-4CC7F01E0028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90475160-C98F-4911-AC61-10DBF7322239}" type="pres">
      <dgm:prSet presAssocID="{A098BD91-0389-4009-B85D-C97BC035719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59B92D-56D0-4550-97ED-938C2AB855B1}" type="pres">
      <dgm:prSet presAssocID="{D6E98D3E-CB6A-4950-90FB-17C64C06DF7F}" presName="sibTrans" presStyleLbl="sibTrans2D1" presStyleIdx="2" presStyleCnt="3"/>
      <dgm:spPr/>
      <dgm:t>
        <a:bodyPr/>
        <a:lstStyle/>
        <a:p>
          <a:endParaRPr lang="es-EC"/>
        </a:p>
      </dgm:t>
    </dgm:pt>
    <dgm:pt modelId="{D51E9D80-9851-4694-AC06-3C6941D94E49}" type="pres">
      <dgm:prSet presAssocID="{D6E98D3E-CB6A-4950-90FB-17C64C06DF7F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215F79D7-CCC1-4868-8927-40A7C2152874}" type="pres">
      <dgm:prSet presAssocID="{72EAD683-E51E-4D24-AFA2-F23AFDA48BB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FE51C1C-5F83-4991-B53D-A45D44CC0A26}" srcId="{9ED56A55-8799-4C3C-9CF0-9888FD032B56}" destId="{72EAD683-E51E-4D24-AFA2-F23AFDA48BBA}" srcOrd="3" destOrd="0" parTransId="{5A18D07D-0290-4354-B2AC-E0CA325DAFF2}" sibTransId="{DBF4D44E-2531-4240-9D70-4CBB9EA3C44E}"/>
    <dgm:cxn modelId="{BD2A46CE-AFBD-431D-B783-98CD70ACBF80}" type="presOf" srcId="{17DA3AC9-11DD-44DF-85E2-B771E94851F2}" destId="{9C10CE1F-70DE-45B2-A8B3-4A626258ADA5}" srcOrd="1" destOrd="0" presId="urn:microsoft.com/office/officeart/2005/8/layout/process1"/>
    <dgm:cxn modelId="{580FFB2A-7EC0-49E1-BC4F-D44468F8578C}" type="presOf" srcId="{17DA3AC9-11DD-44DF-85E2-B771E94851F2}" destId="{1B77888C-726A-4A8B-A3C9-E0862F9D5AA1}" srcOrd="0" destOrd="0" presId="urn:microsoft.com/office/officeart/2005/8/layout/process1"/>
    <dgm:cxn modelId="{3542AE88-FA6D-4FEC-8FE7-88CE4827E1DA}" type="presOf" srcId="{9ED56A55-8799-4C3C-9CF0-9888FD032B56}" destId="{A996646B-8FB9-4CD2-B4E5-082C160F8B1F}" srcOrd="0" destOrd="0" presId="urn:microsoft.com/office/officeart/2005/8/layout/process1"/>
    <dgm:cxn modelId="{9D38FB83-7775-491F-8E7B-8BEB066863FE}" srcId="{9ED56A55-8799-4C3C-9CF0-9888FD032B56}" destId="{A98038B9-9F7F-42A3-A9A4-7A4B92E8BE32}" srcOrd="1" destOrd="0" parTransId="{291522D4-FADE-4BD0-9A5A-7F8B1E5FABCB}" sibTransId="{C12C85AD-4776-4149-A30F-4CC7F01E0028}"/>
    <dgm:cxn modelId="{6CD5EE7A-852E-46CE-B9F1-673C76F53697}" type="presOf" srcId="{D6E98D3E-CB6A-4950-90FB-17C64C06DF7F}" destId="{8D59B92D-56D0-4550-97ED-938C2AB855B1}" srcOrd="0" destOrd="0" presId="urn:microsoft.com/office/officeart/2005/8/layout/process1"/>
    <dgm:cxn modelId="{84CE0C97-8079-4001-887A-0683D3BCC5E8}" type="presOf" srcId="{72EAD683-E51E-4D24-AFA2-F23AFDA48BBA}" destId="{215F79D7-CCC1-4868-8927-40A7C2152874}" srcOrd="0" destOrd="0" presId="urn:microsoft.com/office/officeart/2005/8/layout/process1"/>
    <dgm:cxn modelId="{EF51F8DB-F1CC-4F38-BAF2-6CEC5E0DB9A1}" type="presOf" srcId="{4798CBF6-3781-4A1C-9494-6F7222AB9004}" destId="{DE8A94DF-7DE9-42E6-B506-302FEA2ECD37}" srcOrd="0" destOrd="0" presId="urn:microsoft.com/office/officeart/2005/8/layout/process1"/>
    <dgm:cxn modelId="{8A6011B7-468E-4536-894E-6C84CEB541A5}" type="presOf" srcId="{A98038B9-9F7F-42A3-A9A4-7A4B92E8BE32}" destId="{C693DD22-A03A-4EF1-91B4-1AE86D0F9407}" srcOrd="0" destOrd="0" presId="urn:microsoft.com/office/officeart/2005/8/layout/process1"/>
    <dgm:cxn modelId="{C478E4F2-A4C4-47D1-8889-B7BE4FDB7764}" type="presOf" srcId="{C12C85AD-4776-4149-A30F-4CC7F01E0028}" destId="{FC645278-1602-4576-8142-F8419AAD34A7}" srcOrd="0" destOrd="0" presId="urn:microsoft.com/office/officeart/2005/8/layout/process1"/>
    <dgm:cxn modelId="{D14BC248-FBEE-4096-B0E6-206B4FE053A1}" srcId="{9ED56A55-8799-4C3C-9CF0-9888FD032B56}" destId="{4798CBF6-3781-4A1C-9494-6F7222AB9004}" srcOrd="0" destOrd="0" parTransId="{C79378E4-E86C-4102-958A-C9982E64D6F6}" sibTransId="{17DA3AC9-11DD-44DF-85E2-B771E94851F2}"/>
    <dgm:cxn modelId="{2B136A53-4D92-405A-B2EA-9656024177BC}" type="presOf" srcId="{A098BD91-0389-4009-B85D-C97BC035719B}" destId="{90475160-C98F-4911-AC61-10DBF7322239}" srcOrd="0" destOrd="0" presId="urn:microsoft.com/office/officeart/2005/8/layout/process1"/>
    <dgm:cxn modelId="{2E71EFFF-52B3-4E09-B6AD-5BDB49378A76}" srcId="{9ED56A55-8799-4C3C-9CF0-9888FD032B56}" destId="{A098BD91-0389-4009-B85D-C97BC035719B}" srcOrd="2" destOrd="0" parTransId="{0F5FB59A-75E3-4A3D-813C-CF45F6FAA606}" sibTransId="{D6E98D3E-CB6A-4950-90FB-17C64C06DF7F}"/>
    <dgm:cxn modelId="{324A568A-9546-4643-9942-0B1A2BA212A6}" type="presOf" srcId="{C12C85AD-4776-4149-A30F-4CC7F01E0028}" destId="{6FCC09F1-516F-4863-920D-128A6B920AF0}" srcOrd="1" destOrd="0" presId="urn:microsoft.com/office/officeart/2005/8/layout/process1"/>
    <dgm:cxn modelId="{A6C9438A-5CC0-401B-985E-3B57E3F6E7B5}" type="presOf" srcId="{D6E98D3E-CB6A-4950-90FB-17C64C06DF7F}" destId="{D51E9D80-9851-4694-AC06-3C6941D94E49}" srcOrd="1" destOrd="0" presId="urn:microsoft.com/office/officeart/2005/8/layout/process1"/>
    <dgm:cxn modelId="{5068921C-C6B8-4EA0-8AC3-E7D71C2B474E}" type="presParOf" srcId="{A996646B-8FB9-4CD2-B4E5-082C160F8B1F}" destId="{DE8A94DF-7DE9-42E6-B506-302FEA2ECD37}" srcOrd="0" destOrd="0" presId="urn:microsoft.com/office/officeart/2005/8/layout/process1"/>
    <dgm:cxn modelId="{B30075D2-19AC-4943-9611-CF532B73EE1D}" type="presParOf" srcId="{A996646B-8FB9-4CD2-B4E5-082C160F8B1F}" destId="{1B77888C-726A-4A8B-A3C9-E0862F9D5AA1}" srcOrd="1" destOrd="0" presId="urn:microsoft.com/office/officeart/2005/8/layout/process1"/>
    <dgm:cxn modelId="{1FDBF0DA-9983-4F71-B837-00259D67AED7}" type="presParOf" srcId="{1B77888C-726A-4A8B-A3C9-E0862F9D5AA1}" destId="{9C10CE1F-70DE-45B2-A8B3-4A626258ADA5}" srcOrd="0" destOrd="0" presId="urn:microsoft.com/office/officeart/2005/8/layout/process1"/>
    <dgm:cxn modelId="{D4DA0E02-418E-4EA7-BFE5-5FF8E804FFDD}" type="presParOf" srcId="{A996646B-8FB9-4CD2-B4E5-082C160F8B1F}" destId="{C693DD22-A03A-4EF1-91B4-1AE86D0F9407}" srcOrd="2" destOrd="0" presId="urn:microsoft.com/office/officeart/2005/8/layout/process1"/>
    <dgm:cxn modelId="{68EB63B3-8757-42AD-B344-AF993F5897D7}" type="presParOf" srcId="{A996646B-8FB9-4CD2-B4E5-082C160F8B1F}" destId="{FC645278-1602-4576-8142-F8419AAD34A7}" srcOrd="3" destOrd="0" presId="urn:microsoft.com/office/officeart/2005/8/layout/process1"/>
    <dgm:cxn modelId="{F8979A23-D83B-4FB3-B3DB-E941FFD5E846}" type="presParOf" srcId="{FC645278-1602-4576-8142-F8419AAD34A7}" destId="{6FCC09F1-516F-4863-920D-128A6B920AF0}" srcOrd="0" destOrd="0" presId="urn:microsoft.com/office/officeart/2005/8/layout/process1"/>
    <dgm:cxn modelId="{861BC172-DF8C-4B85-9090-AF61BA3132BF}" type="presParOf" srcId="{A996646B-8FB9-4CD2-B4E5-082C160F8B1F}" destId="{90475160-C98F-4911-AC61-10DBF7322239}" srcOrd="4" destOrd="0" presId="urn:microsoft.com/office/officeart/2005/8/layout/process1"/>
    <dgm:cxn modelId="{8ECABBB7-22F8-421E-9FFE-FD63B3CFB460}" type="presParOf" srcId="{A996646B-8FB9-4CD2-B4E5-082C160F8B1F}" destId="{8D59B92D-56D0-4550-97ED-938C2AB855B1}" srcOrd="5" destOrd="0" presId="urn:microsoft.com/office/officeart/2005/8/layout/process1"/>
    <dgm:cxn modelId="{6E3194AA-EC25-47AE-AE50-B3803792444D}" type="presParOf" srcId="{8D59B92D-56D0-4550-97ED-938C2AB855B1}" destId="{D51E9D80-9851-4694-AC06-3C6941D94E49}" srcOrd="0" destOrd="0" presId="urn:microsoft.com/office/officeart/2005/8/layout/process1"/>
    <dgm:cxn modelId="{51746A0C-3C82-4A3C-99C1-7D63A9F43F40}" type="presParOf" srcId="{A996646B-8FB9-4CD2-B4E5-082C160F8B1F}" destId="{215F79D7-CCC1-4868-8927-40A7C2152874}" srcOrd="6" destOrd="0" presId="urn:microsoft.com/office/officeart/2005/8/layout/process1"/>
  </dgm:cxnLst>
  <dgm:bg>
    <a:solidFill>
      <a:srgbClr val="002060"/>
    </a:solidFill>
  </dgm:bg>
  <dgm:whole>
    <a:ln>
      <a:solidFill>
        <a:srgbClr val="00206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98F307-286B-45A1-BDA0-1BA78FF734F9}" type="doc">
      <dgm:prSet loTypeId="urn:microsoft.com/office/officeart/2005/8/layout/list1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8C0D232-025A-43C2-A2A6-B9CC906E2349}">
      <dgm:prSet phldrT="[Texto]" custT="1"/>
      <dgm:spPr/>
      <dgm:t>
        <a:bodyPr/>
        <a:lstStyle/>
        <a:p>
          <a:r>
            <a:rPr lang="es-EC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Objetivo general </a:t>
          </a:r>
          <a:endParaRPr lang="es-EC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B8E926-E9CB-4FA1-A252-014B77D0E74E}" type="parTrans" cxnId="{D84A5800-2BDE-42AE-822F-99CAF1354356}">
      <dgm:prSet/>
      <dgm:spPr/>
      <dgm:t>
        <a:bodyPr/>
        <a:lstStyle/>
        <a:p>
          <a:endParaRPr lang="es-EC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908B43-79E2-4104-8854-F5A4E9329C07}" type="sibTrans" cxnId="{D84A5800-2BDE-42AE-822F-99CAF1354356}">
      <dgm:prSet/>
      <dgm:spPr/>
      <dgm:t>
        <a:bodyPr/>
        <a:lstStyle/>
        <a:p>
          <a:endParaRPr lang="es-EC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382FD7-F0A7-48DC-9257-EBC7FF4C2C73}">
      <dgm:prSet custT="1"/>
      <dgm:spPr/>
      <dgm:t>
        <a:bodyPr/>
        <a:lstStyle/>
        <a:p>
          <a:pPr algn="just"/>
          <a:r>
            <a:rPr lang="es-E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Evaluar la calidad y cantidad embrionaria en respuesta a dos protocolos hormonales de </a:t>
          </a:r>
          <a:r>
            <a:rPr lang="es-E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superovulación</a:t>
          </a:r>
          <a:r>
            <a:rPr lang="es-E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en vacas </a:t>
          </a:r>
          <a:r>
            <a:rPr lang="es-E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Girolando</a:t>
          </a:r>
          <a:endParaRPr lang="es-EC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B81F3-618B-454A-87D9-A18103907EFD}" type="parTrans" cxnId="{5356416F-79DC-4F22-9517-479591BD29BB}">
      <dgm:prSet/>
      <dgm:spPr/>
      <dgm:t>
        <a:bodyPr/>
        <a:lstStyle/>
        <a:p>
          <a:endParaRPr lang="es-EC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4C9DE1-C60F-400F-9894-E99A10BAC6D5}" type="sibTrans" cxnId="{5356416F-79DC-4F22-9517-479591BD29BB}">
      <dgm:prSet/>
      <dgm:spPr/>
      <dgm:t>
        <a:bodyPr/>
        <a:lstStyle/>
        <a:p>
          <a:endParaRPr lang="es-EC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C39327-84E3-48C6-A576-7EE30BC5193A}" type="pres">
      <dgm:prSet presAssocID="{9798F307-286B-45A1-BDA0-1BA78FF734F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FA9A13B-8657-4CEF-97B0-365EFA8E672B}" type="pres">
      <dgm:prSet presAssocID="{98C0D232-025A-43C2-A2A6-B9CC906E2349}" presName="parentLin" presStyleCnt="0"/>
      <dgm:spPr/>
      <dgm:t>
        <a:bodyPr/>
        <a:lstStyle/>
        <a:p>
          <a:endParaRPr lang="es-EC"/>
        </a:p>
      </dgm:t>
    </dgm:pt>
    <dgm:pt modelId="{BC348895-72C4-42C8-9829-EA534298E678}" type="pres">
      <dgm:prSet presAssocID="{98C0D232-025A-43C2-A2A6-B9CC906E2349}" presName="parentLeftMargin" presStyleLbl="node1" presStyleIdx="0" presStyleCnt="1"/>
      <dgm:spPr/>
      <dgm:t>
        <a:bodyPr/>
        <a:lstStyle/>
        <a:p>
          <a:endParaRPr lang="es-EC"/>
        </a:p>
      </dgm:t>
    </dgm:pt>
    <dgm:pt modelId="{A7B4B3E7-88AA-45C1-BEF7-1C63D794F075}" type="pres">
      <dgm:prSet presAssocID="{98C0D232-025A-43C2-A2A6-B9CC906E2349}" presName="parentText" presStyleLbl="node1" presStyleIdx="0" presStyleCnt="1" custScaleY="68097" custLinFactNeighborY="-1121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57432C-0D71-4C0F-A606-174BFD2C262B}" type="pres">
      <dgm:prSet presAssocID="{98C0D232-025A-43C2-A2A6-B9CC906E2349}" presName="negativeSpace" presStyleCnt="0"/>
      <dgm:spPr/>
      <dgm:t>
        <a:bodyPr/>
        <a:lstStyle/>
        <a:p>
          <a:endParaRPr lang="es-EC"/>
        </a:p>
      </dgm:t>
    </dgm:pt>
    <dgm:pt modelId="{1FDE22C2-F5CD-4F67-9EB8-73760C1A8CF9}" type="pres">
      <dgm:prSet presAssocID="{98C0D232-025A-43C2-A2A6-B9CC906E2349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84A5800-2BDE-42AE-822F-99CAF1354356}" srcId="{9798F307-286B-45A1-BDA0-1BA78FF734F9}" destId="{98C0D232-025A-43C2-A2A6-B9CC906E2349}" srcOrd="0" destOrd="0" parTransId="{BEB8E926-E9CB-4FA1-A252-014B77D0E74E}" sibTransId="{7E908B43-79E2-4104-8854-F5A4E9329C07}"/>
    <dgm:cxn modelId="{5356416F-79DC-4F22-9517-479591BD29BB}" srcId="{98C0D232-025A-43C2-A2A6-B9CC906E2349}" destId="{46382FD7-F0A7-48DC-9257-EBC7FF4C2C73}" srcOrd="0" destOrd="0" parTransId="{ACFB81F3-618B-454A-87D9-A18103907EFD}" sibTransId="{DE4C9DE1-C60F-400F-9894-E99A10BAC6D5}"/>
    <dgm:cxn modelId="{01FE45A4-1E9E-4F02-8E83-2AC9FEE6ACB7}" type="presOf" srcId="{98C0D232-025A-43C2-A2A6-B9CC906E2349}" destId="{A7B4B3E7-88AA-45C1-BEF7-1C63D794F075}" srcOrd="1" destOrd="0" presId="urn:microsoft.com/office/officeart/2005/8/layout/list1"/>
    <dgm:cxn modelId="{49877020-FF52-4F68-AF0B-196C254DBB7B}" type="presOf" srcId="{9798F307-286B-45A1-BDA0-1BA78FF734F9}" destId="{0AC39327-84E3-48C6-A576-7EE30BC5193A}" srcOrd="0" destOrd="0" presId="urn:microsoft.com/office/officeart/2005/8/layout/list1"/>
    <dgm:cxn modelId="{E38BEDF6-6276-4E8E-8C93-E755DBB97450}" type="presOf" srcId="{98C0D232-025A-43C2-A2A6-B9CC906E2349}" destId="{BC348895-72C4-42C8-9829-EA534298E678}" srcOrd="0" destOrd="0" presId="urn:microsoft.com/office/officeart/2005/8/layout/list1"/>
    <dgm:cxn modelId="{B13D2275-75B7-4E7B-8588-D1151B0557CE}" type="presOf" srcId="{46382FD7-F0A7-48DC-9257-EBC7FF4C2C73}" destId="{1FDE22C2-F5CD-4F67-9EB8-73760C1A8CF9}" srcOrd="0" destOrd="0" presId="urn:microsoft.com/office/officeart/2005/8/layout/list1"/>
    <dgm:cxn modelId="{EDF34218-772E-4699-B93A-B65DB0A12302}" type="presParOf" srcId="{0AC39327-84E3-48C6-A576-7EE30BC5193A}" destId="{6FA9A13B-8657-4CEF-97B0-365EFA8E672B}" srcOrd="0" destOrd="0" presId="urn:microsoft.com/office/officeart/2005/8/layout/list1"/>
    <dgm:cxn modelId="{DB6F376B-D95D-41A6-B888-374C5351DF1B}" type="presParOf" srcId="{6FA9A13B-8657-4CEF-97B0-365EFA8E672B}" destId="{BC348895-72C4-42C8-9829-EA534298E678}" srcOrd="0" destOrd="0" presId="urn:microsoft.com/office/officeart/2005/8/layout/list1"/>
    <dgm:cxn modelId="{AE8E48A3-9285-47EB-A2D5-D45FD994D829}" type="presParOf" srcId="{6FA9A13B-8657-4CEF-97B0-365EFA8E672B}" destId="{A7B4B3E7-88AA-45C1-BEF7-1C63D794F075}" srcOrd="1" destOrd="0" presId="urn:microsoft.com/office/officeart/2005/8/layout/list1"/>
    <dgm:cxn modelId="{9984E85F-9CDE-465A-BBC3-DFCAC8AF1EDF}" type="presParOf" srcId="{0AC39327-84E3-48C6-A576-7EE30BC5193A}" destId="{7957432C-0D71-4C0F-A606-174BFD2C262B}" srcOrd="1" destOrd="0" presId="urn:microsoft.com/office/officeart/2005/8/layout/list1"/>
    <dgm:cxn modelId="{99A3C5A2-BAB1-42DE-AC97-AFE632B59939}" type="presParOf" srcId="{0AC39327-84E3-48C6-A576-7EE30BC5193A}" destId="{1FDE22C2-F5CD-4F67-9EB8-73760C1A8CF9}" srcOrd="2" destOrd="0" presId="urn:microsoft.com/office/officeart/2005/8/layout/list1"/>
  </dgm:cxnLst>
  <dgm:bg>
    <a:solidFill>
      <a:srgbClr val="00206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6FD73F-47BC-4A21-9A29-FA9360829D6E}" type="doc">
      <dgm:prSet loTypeId="urn:microsoft.com/office/officeart/2005/8/layout/list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0D87849C-219B-4C27-BA2F-A27F974F81CF}">
      <dgm:prSet phldrT="[Texto]" custT="1"/>
      <dgm:spPr/>
      <dgm:t>
        <a:bodyPr/>
        <a:lstStyle/>
        <a:p>
          <a:pPr algn="just"/>
          <a:r>
            <a:rPr lang="es-E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Objetivos específicos </a:t>
          </a:r>
          <a:endParaRPr lang="es-EC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1B95ED-E5E6-43AC-9B1A-59C8B357CA69}" type="parTrans" cxnId="{0511E83C-8521-452D-B874-232ED0708519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E0A5E9-2DA6-4293-9384-123C6DEBA6E1}" type="sibTrans" cxnId="{0511E83C-8521-452D-B874-232ED0708519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140FBC-D6E2-4207-AFD7-04D0221FBBD7}">
      <dgm:prSet custT="1"/>
      <dgm:spPr/>
      <dgm:t>
        <a:bodyPr/>
        <a:lstStyle/>
        <a:p>
          <a:pPr algn="just"/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1365CC-0083-4301-BD46-2EBCA647BA4F}" type="parTrans" cxnId="{415B438F-DB8A-4939-845A-7A6879F79BA9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3E074D-B147-4967-A542-118652E95A38}" type="sibTrans" cxnId="{415B438F-DB8A-4939-845A-7A6879F79BA9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83952E-C9A3-4CAF-9BF2-177FE060EEFA}">
      <dgm:prSet custT="1"/>
      <dgm:spPr/>
      <dgm:t>
        <a:bodyPr/>
        <a:lstStyle/>
        <a:p>
          <a:pPr algn="just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Establecer el número de embriones colectados por tratamiento.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5BFC12-85A4-40DA-BDA1-233EB8A770E0}" type="parTrans" cxnId="{D8DBB043-B493-4432-8803-8D22E8D7BA19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B18ABC-8D57-43F9-9D96-E8D72AE7219E}" type="sibTrans" cxnId="{D8DBB043-B493-4432-8803-8D22E8D7BA19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1CCF49-DC37-44E2-808F-354199ABCF4A}">
      <dgm:prSet custT="1"/>
      <dgm:spPr/>
      <dgm:t>
        <a:bodyPr/>
        <a:lstStyle/>
        <a:p>
          <a:pPr algn="just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Evaluar la calidad de los embriones colectados de acuerdo a parámetros establecidos (características ópticas de tamaño, forma, apariencia, simetría  de las células embrionarias).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354588-D1D5-4290-9800-F66717F6643D}" type="parTrans" cxnId="{231560E0-D4CB-4609-98DB-5DCAE3AA26DA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10F956-F27C-4E00-86FA-66090E82A3A7}" type="sibTrans" cxnId="{231560E0-D4CB-4609-98DB-5DCAE3AA26DA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6407DC-F1C5-4987-98F5-300F5F3D582D}">
      <dgm:prSet custT="1"/>
      <dgm:spPr/>
      <dgm:t>
        <a:bodyPr/>
        <a:lstStyle/>
        <a:p>
          <a:pPr algn="just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Evaluar el estadio de desarrollo de los embriones (características ópticas de la morfología de acuerdo a las normas International </a:t>
          </a:r>
          <a:r>
            <a:rPr lang="es-E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Embryo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Transfer </a:t>
          </a:r>
          <a:r>
            <a:rPr lang="es-E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Society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-IETS).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AA75E2-5AA5-496F-85BF-0781AFD6BE14}" type="parTrans" cxnId="{61703029-5F47-400D-8C9B-4301DFF7DA89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109EC2-00DE-4517-92F3-7F979930BC99}" type="sibTrans" cxnId="{61703029-5F47-400D-8C9B-4301DFF7DA89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C5775-458F-4EFC-B39A-8AA87E01483E}">
      <dgm:prSet custT="1"/>
      <dgm:spPr/>
      <dgm:t>
        <a:bodyPr/>
        <a:lstStyle/>
        <a:p>
          <a:pPr algn="just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Difundir los resultados obtenidos en la investigación a través de medios de difusión a  productores ganaderos y estudiantes. 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30F548-CBBE-4DB2-9DB4-708B25ED5324}" type="parTrans" cxnId="{C7A3CF1A-1FA4-4FFB-8FEB-68676F1E5682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EA6C5F-1790-4FDA-B0E1-F96A43E48684}" type="sibTrans" cxnId="{C7A3CF1A-1FA4-4FFB-8FEB-68676F1E5682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E924E5-C3D3-4DF2-AF1E-7633488AA352}">
      <dgm:prSet custT="1"/>
      <dgm:spPr/>
      <dgm:t>
        <a:bodyPr/>
        <a:lstStyle/>
        <a:p>
          <a:pPr algn="just"/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27E8C6-4C4C-4CFE-8354-78CCE4A8AA6A}" type="parTrans" cxnId="{24A65F63-F1F2-49A5-B57C-7A6443766191}">
      <dgm:prSet/>
      <dgm:spPr/>
      <dgm:t>
        <a:bodyPr/>
        <a:lstStyle/>
        <a:p>
          <a:endParaRPr lang="es-EC"/>
        </a:p>
      </dgm:t>
    </dgm:pt>
    <dgm:pt modelId="{21AEBCEF-FD2C-406D-99BE-424B51A291C7}" type="sibTrans" cxnId="{24A65F63-F1F2-49A5-B57C-7A6443766191}">
      <dgm:prSet/>
      <dgm:spPr/>
      <dgm:t>
        <a:bodyPr/>
        <a:lstStyle/>
        <a:p>
          <a:endParaRPr lang="es-EC"/>
        </a:p>
      </dgm:t>
    </dgm:pt>
    <dgm:pt modelId="{3A1E3EE0-876F-4A2C-BA4B-6E723F2FC916}">
      <dgm:prSet custT="1"/>
      <dgm:spPr/>
      <dgm:t>
        <a:bodyPr/>
        <a:lstStyle/>
        <a:p>
          <a:pPr algn="just"/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155979-D502-464F-BF76-75216E422501}" type="parTrans" cxnId="{0A1F856A-C912-4A7F-B476-ED4D8F755E48}">
      <dgm:prSet/>
      <dgm:spPr/>
      <dgm:t>
        <a:bodyPr/>
        <a:lstStyle/>
        <a:p>
          <a:endParaRPr lang="es-EC"/>
        </a:p>
      </dgm:t>
    </dgm:pt>
    <dgm:pt modelId="{FFFA43B4-825F-4865-8DAF-C45FE9BF1757}" type="sibTrans" cxnId="{0A1F856A-C912-4A7F-B476-ED4D8F755E48}">
      <dgm:prSet/>
      <dgm:spPr/>
      <dgm:t>
        <a:bodyPr/>
        <a:lstStyle/>
        <a:p>
          <a:endParaRPr lang="es-EC"/>
        </a:p>
      </dgm:t>
    </dgm:pt>
    <dgm:pt modelId="{D54381DC-7292-48A1-B951-308DAFE4CF6D}">
      <dgm:prSet custT="1"/>
      <dgm:spPr/>
      <dgm:t>
        <a:bodyPr/>
        <a:lstStyle/>
        <a:p>
          <a:pPr algn="just"/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EC0FF9-771B-49B9-BF5F-ADDC00DE2CDF}" type="parTrans" cxnId="{5987BEA0-4BEA-4C0E-93F4-FC3D85B6A492}">
      <dgm:prSet/>
      <dgm:spPr/>
      <dgm:t>
        <a:bodyPr/>
        <a:lstStyle/>
        <a:p>
          <a:endParaRPr lang="es-EC"/>
        </a:p>
      </dgm:t>
    </dgm:pt>
    <dgm:pt modelId="{8EC74B5A-42E2-4B99-A06E-669F811582D6}" type="sibTrans" cxnId="{5987BEA0-4BEA-4C0E-93F4-FC3D85B6A492}">
      <dgm:prSet/>
      <dgm:spPr/>
      <dgm:t>
        <a:bodyPr/>
        <a:lstStyle/>
        <a:p>
          <a:endParaRPr lang="es-EC"/>
        </a:p>
      </dgm:t>
    </dgm:pt>
    <dgm:pt modelId="{D2B77FC6-4DA8-43DA-A3AD-CA1D4839D98A}" type="pres">
      <dgm:prSet presAssocID="{9D6FD73F-47BC-4A21-9A29-FA9360829D6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4DB1B10-2CCC-4319-B075-B8C3F1F04DA7}" type="pres">
      <dgm:prSet presAssocID="{0D87849C-219B-4C27-BA2F-A27F974F81CF}" presName="parentLin" presStyleCnt="0"/>
      <dgm:spPr/>
      <dgm:t>
        <a:bodyPr/>
        <a:lstStyle/>
        <a:p>
          <a:endParaRPr lang="es-EC"/>
        </a:p>
      </dgm:t>
    </dgm:pt>
    <dgm:pt modelId="{DFA79E31-5477-4EDE-9118-7EACA6095B3F}" type="pres">
      <dgm:prSet presAssocID="{0D87849C-219B-4C27-BA2F-A27F974F81CF}" presName="parentLeftMargin" presStyleLbl="node1" presStyleIdx="0" presStyleCnt="1"/>
      <dgm:spPr/>
      <dgm:t>
        <a:bodyPr/>
        <a:lstStyle/>
        <a:p>
          <a:endParaRPr lang="es-EC"/>
        </a:p>
      </dgm:t>
    </dgm:pt>
    <dgm:pt modelId="{55FE898B-AF98-40A0-835E-3682447E4EDC}" type="pres">
      <dgm:prSet presAssocID="{0D87849C-219B-4C27-BA2F-A27F974F81CF}" presName="parentText" presStyleLbl="node1" presStyleIdx="0" presStyleCnt="1" custScaleX="101453" custScaleY="20007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B6F4A2-06D6-467B-83F3-F5B6FB530365}" type="pres">
      <dgm:prSet presAssocID="{0D87849C-219B-4C27-BA2F-A27F974F81CF}" presName="negativeSpace" presStyleCnt="0"/>
      <dgm:spPr/>
      <dgm:t>
        <a:bodyPr/>
        <a:lstStyle/>
        <a:p>
          <a:endParaRPr lang="es-EC"/>
        </a:p>
      </dgm:t>
    </dgm:pt>
    <dgm:pt modelId="{D8A27953-8D36-403A-A4FF-775690F412F3}" type="pres">
      <dgm:prSet presAssocID="{0D87849C-219B-4C27-BA2F-A27F974F81CF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9827C34-F31F-4866-AFC3-A2486AA97BAD}" type="presOf" srcId="{36140FBC-D6E2-4207-AFD7-04D0221FBBD7}" destId="{D8A27953-8D36-403A-A4FF-775690F412F3}" srcOrd="0" destOrd="0" presId="urn:microsoft.com/office/officeart/2005/8/layout/list1"/>
    <dgm:cxn modelId="{61703029-5F47-400D-8C9B-4301DFF7DA89}" srcId="{0D87849C-219B-4C27-BA2F-A27F974F81CF}" destId="{376407DC-F1C5-4987-98F5-300F5F3D582D}" srcOrd="5" destOrd="0" parTransId="{21AA75E2-5AA5-496F-85BF-0781AFD6BE14}" sibTransId="{C5109EC2-00DE-4517-92F3-7F979930BC99}"/>
    <dgm:cxn modelId="{C7A3CF1A-1FA4-4FFB-8FEB-68676F1E5682}" srcId="{0D87849C-219B-4C27-BA2F-A27F974F81CF}" destId="{887C5775-458F-4EFC-B39A-8AA87E01483E}" srcOrd="7" destOrd="0" parTransId="{3330F548-CBBE-4DB2-9DB4-708B25ED5324}" sibTransId="{24EA6C5F-1790-4FDA-B0E1-F96A43E48684}"/>
    <dgm:cxn modelId="{8E7CDE0F-95B9-4A2F-B072-BAB825E419CF}" type="presOf" srcId="{3A1E3EE0-876F-4A2C-BA4B-6E723F2FC916}" destId="{D8A27953-8D36-403A-A4FF-775690F412F3}" srcOrd="0" destOrd="4" presId="urn:microsoft.com/office/officeart/2005/8/layout/list1"/>
    <dgm:cxn modelId="{231560E0-D4CB-4609-98DB-5DCAE3AA26DA}" srcId="{0D87849C-219B-4C27-BA2F-A27F974F81CF}" destId="{1A1CCF49-DC37-44E2-808F-354199ABCF4A}" srcOrd="3" destOrd="0" parTransId="{91354588-D1D5-4290-9800-F66717F6643D}" sibTransId="{F810F956-F27C-4E00-86FA-66090E82A3A7}"/>
    <dgm:cxn modelId="{0511E83C-8521-452D-B874-232ED0708519}" srcId="{9D6FD73F-47BC-4A21-9A29-FA9360829D6E}" destId="{0D87849C-219B-4C27-BA2F-A27F974F81CF}" srcOrd="0" destOrd="0" parTransId="{6A1B95ED-E5E6-43AC-9B1A-59C8B357CA69}" sibTransId="{E2E0A5E9-2DA6-4293-9384-123C6DEBA6E1}"/>
    <dgm:cxn modelId="{0A1F856A-C912-4A7F-B476-ED4D8F755E48}" srcId="{0D87849C-219B-4C27-BA2F-A27F974F81CF}" destId="{3A1E3EE0-876F-4A2C-BA4B-6E723F2FC916}" srcOrd="4" destOrd="0" parTransId="{BC155979-D502-464F-BF76-75216E422501}" sibTransId="{FFFA43B4-825F-4865-8DAF-C45FE9BF1757}"/>
    <dgm:cxn modelId="{E66FEFD8-C588-45ED-9D9A-62AB806E17F6}" type="presOf" srcId="{376407DC-F1C5-4987-98F5-300F5F3D582D}" destId="{D8A27953-8D36-403A-A4FF-775690F412F3}" srcOrd="0" destOrd="5" presId="urn:microsoft.com/office/officeart/2005/8/layout/list1"/>
    <dgm:cxn modelId="{CD9DC405-1BC4-48DF-9760-92B8DAB37804}" type="presOf" srcId="{EA83952E-C9A3-4CAF-9BF2-177FE060EEFA}" destId="{D8A27953-8D36-403A-A4FF-775690F412F3}" srcOrd="0" destOrd="1" presId="urn:microsoft.com/office/officeart/2005/8/layout/list1"/>
    <dgm:cxn modelId="{74DCD99E-C459-45A4-8C27-78E597A77B41}" type="presOf" srcId="{0D87849C-219B-4C27-BA2F-A27F974F81CF}" destId="{55FE898B-AF98-40A0-835E-3682447E4EDC}" srcOrd="1" destOrd="0" presId="urn:microsoft.com/office/officeart/2005/8/layout/list1"/>
    <dgm:cxn modelId="{93A496F1-FF10-45D1-B84E-DA6D8C151299}" type="presOf" srcId="{887C5775-458F-4EFC-B39A-8AA87E01483E}" destId="{D8A27953-8D36-403A-A4FF-775690F412F3}" srcOrd="0" destOrd="7" presId="urn:microsoft.com/office/officeart/2005/8/layout/list1"/>
    <dgm:cxn modelId="{D8DBB043-B493-4432-8803-8D22E8D7BA19}" srcId="{0D87849C-219B-4C27-BA2F-A27F974F81CF}" destId="{EA83952E-C9A3-4CAF-9BF2-177FE060EEFA}" srcOrd="1" destOrd="0" parTransId="{A55BFC12-85A4-40DA-BDA1-233EB8A770E0}" sibTransId="{94B18ABC-8D57-43F9-9D96-E8D72AE7219E}"/>
    <dgm:cxn modelId="{5CDE219A-D208-4AB7-85CF-49716BC893C4}" type="presOf" srcId="{0D87849C-219B-4C27-BA2F-A27F974F81CF}" destId="{DFA79E31-5477-4EDE-9118-7EACA6095B3F}" srcOrd="0" destOrd="0" presId="urn:microsoft.com/office/officeart/2005/8/layout/list1"/>
    <dgm:cxn modelId="{415B438F-DB8A-4939-845A-7A6879F79BA9}" srcId="{0D87849C-219B-4C27-BA2F-A27F974F81CF}" destId="{36140FBC-D6E2-4207-AFD7-04D0221FBBD7}" srcOrd="0" destOrd="0" parTransId="{151365CC-0083-4301-BD46-2EBCA647BA4F}" sibTransId="{3A3E074D-B147-4967-A542-118652E95A38}"/>
    <dgm:cxn modelId="{24A65F63-F1F2-49A5-B57C-7A6443766191}" srcId="{0D87849C-219B-4C27-BA2F-A27F974F81CF}" destId="{29E924E5-C3D3-4DF2-AF1E-7633488AA352}" srcOrd="2" destOrd="0" parTransId="{5F27E8C6-4C4C-4CFE-8354-78CCE4A8AA6A}" sibTransId="{21AEBCEF-FD2C-406D-99BE-424B51A291C7}"/>
    <dgm:cxn modelId="{2B491F93-E829-4DF9-AD03-3BDC545BBC74}" type="presOf" srcId="{29E924E5-C3D3-4DF2-AF1E-7633488AA352}" destId="{D8A27953-8D36-403A-A4FF-775690F412F3}" srcOrd="0" destOrd="2" presId="urn:microsoft.com/office/officeart/2005/8/layout/list1"/>
    <dgm:cxn modelId="{5987BEA0-4BEA-4C0E-93F4-FC3D85B6A492}" srcId="{0D87849C-219B-4C27-BA2F-A27F974F81CF}" destId="{D54381DC-7292-48A1-B951-308DAFE4CF6D}" srcOrd="6" destOrd="0" parTransId="{44EC0FF9-771B-49B9-BF5F-ADDC00DE2CDF}" sibTransId="{8EC74B5A-42E2-4B99-A06E-669F811582D6}"/>
    <dgm:cxn modelId="{F1E23A11-068E-400B-BB37-D5408066023B}" type="presOf" srcId="{9D6FD73F-47BC-4A21-9A29-FA9360829D6E}" destId="{D2B77FC6-4DA8-43DA-A3AD-CA1D4839D98A}" srcOrd="0" destOrd="0" presId="urn:microsoft.com/office/officeart/2005/8/layout/list1"/>
    <dgm:cxn modelId="{C66D4044-8B9F-4B34-BBE7-DAB60FC35AA1}" type="presOf" srcId="{1A1CCF49-DC37-44E2-808F-354199ABCF4A}" destId="{D8A27953-8D36-403A-A4FF-775690F412F3}" srcOrd="0" destOrd="3" presId="urn:microsoft.com/office/officeart/2005/8/layout/list1"/>
    <dgm:cxn modelId="{D02827F8-CAF4-4CDC-A858-9B52524EF89E}" type="presOf" srcId="{D54381DC-7292-48A1-B951-308DAFE4CF6D}" destId="{D8A27953-8D36-403A-A4FF-775690F412F3}" srcOrd="0" destOrd="6" presId="urn:microsoft.com/office/officeart/2005/8/layout/list1"/>
    <dgm:cxn modelId="{1C8C375A-98A5-420B-872F-EBBABF9D4F93}" type="presParOf" srcId="{D2B77FC6-4DA8-43DA-A3AD-CA1D4839D98A}" destId="{24DB1B10-2CCC-4319-B075-B8C3F1F04DA7}" srcOrd="0" destOrd="0" presId="urn:microsoft.com/office/officeart/2005/8/layout/list1"/>
    <dgm:cxn modelId="{D9AC33F8-CE3E-4018-94E5-BCE319969647}" type="presParOf" srcId="{24DB1B10-2CCC-4319-B075-B8C3F1F04DA7}" destId="{DFA79E31-5477-4EDE-9118-7EACA6095B3F}" srcOrd="0" destOrd="0" presId="urn:microsoft.com/office/officeart/2005/8/layout/list1"/>
    <dgm:cxn modelId="{D0EA11A0-ACFA-47FA-8BDC-9063E84EB3CA}" type="presParOf" srcId="{24DB1B10-2CCC-4319-B075-B8C3F1F04DA7}" destId="{55FE898B-AF98-40A0-835E-3682447E4EDC}" srcOrd="1" destOrd="0" presId="urn:microsoft.com/office/officeart/2005/8/layout/list1"/>
    <dgm:cxn modelId="{015D7184-4AF0-47C9-ACA9-845CE6510D5B}" type="presParOf" srcId="{D2B77FC6-4DA8-43DA-A3AD-CA1D4839D98A}" destId="{52B6F4A2-06D6-467B-83F3-F5B6FB530365}" srcOrd="1" destOrd="0" presId="urn:microsoft.com/office/officeart/2005/8/layout/list1"/>
    <dgm:cxn modelId="{985AA050-16AA-470D-810A-B4374638BD09}" type="presParOf" srcId="{D2B77FC6-4DA8-43DA-A3AD-CA1D4839D98A}" destId="{D8A27953-8D36-403A-A4FF-775690F412F3}" srcOrd="2" destOrd="0" presId="urn:microsoft.com/office/officeart/2005/8/layout/list1"/>
  </dgm:cxnLst>
  <dgm:bg>
    <a:solidFill>
      <a:srgbClr val="002060"/>
    </a:solidFill>
  </dgm:bg>
  <dgm:whole>
    <a:ln>
      <a:solidFill>
        <a:srgbClr val="00206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83A41A-E119-47CF-BB7E-6108E93499BC}" type="doc">
      <dgm:prSet loTypeId="urn:microsoft.com/office/officeart/2005/8/layout/hierarchy1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FFB1D6A9-B844-44D3-8B37-5B015F52CD90}">
      <dgm:prSet phldrT="[Texto]" custT="1"/>
      <dgm:spPr/>
      <dgm:t>
        <a:bodyPr/>
        <a:lstStyle/>
        <a:p>
          <a:pPr algn="ctr"/>
          <a:r>
            <a:rPr lang="es-EC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Variables a medir </a:t>
          </a:r>
          <a:endParaRPr lang="es-EC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295DE9-91E2-4248-A1F7-982FC545AFA4}" type="parTrans" cxnId="{23E605E5-5B8F-4B8F-9DCD-04A78A4A4095}">
      <dgm:prSet/>
      <dgm:spPr/>
      <dgm:t>
        <a:bodyPr/>
        <a:lstStyle/>
        <a:p>
          <a:pPr algn="ctr"/>
          <a:endParaRPr lang="es-EC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B81F50-F7F1-4711-9059-CB7EFBBB3235}" type="sibTrans" cxnId="{23E605E5-5B8F-4B8F-9DCD-04A78A4A4095}">
      <dgm:prSet/>
      <dgm:spPr/>
      <dgm:t>
        <a:bodyPr/>
        <a:lstStyle/>
        <a:p>
          <a:pPr algn="ctr"/>
          <a:endParaRPr lang="es-EC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3EEAC9-BAEC-4E31-8CEA-25113FE2B39B}">
      <dgm:prSet phldrT="[Texto]" custT="1"/>
      <dgm:spPr/>
      <dgm:t>
        <a:bodyPr/>
        <a:lstStyle/>
        <a:p>
          <a:pPr algn="ctr"/>
          <a:r>
            <a:rPr lang="es-ES" sz="2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Número de embriones </a:t>
          </a:r>
          <a:endParaRPr lang="es-EC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16A43A-6BB1-4344-AF1B-1DC486B5EF35}" type="parTrans" cxnId="{FDA358CD-2939-48B2-B338-D20CA85417C7}">
      <dgm:prSet custT="1"/>
      <dgm:spPr>
        <a:ln w="38100">
          <a:solidFill>
            <a:schemeClr val="accent5"/>
          </a:solidFill>
        </a:ln>
      </dgm:spPr>
      <dgm:t>
        <a:bodyPr/>
        <a:lstStyle/>
        <a:p>
          <a:pPr algn="ctr"/>
          <a:endParaRPr lang="es-EC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06D304-F949-4541-BF70-9804C468A6A8}" type="sibTrans" cxnId="{FDA358CD-2939-48B2-B338-D20CA85417C7}">
      <dgm:prSet/>
      <dgm:spPr/>
      <dgm:t>
        <a:bodyPr/>
        <a:lstStyle/>
        <a:p>
          <a:pPr algn="ctr"/>
          <a:endParaRPr lang="es-EC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E4A081-2359-42D3-BED4-BA09DDD2BB89}">
      <dgm:prSet phldrT="[Texto]" custT="1"/>
      <dgm:spPr/>
      <dgm:t>
        <a:bodyPr/>
        <a:lstStyle/>
        <a:p>
          <a:pPr algn="ctr"/>
          <a:r>
            <a:rPr lang="es-ES" sz="2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Grados de calidad embrionaria</a:t>
          </a:r>
          <a:endParaRPr lang="es-EC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46C32F-F968-4341-B2EB-48842969938A}" type="parTrans" cxnId="{5899A9F3-EBE1-48C2-A1AA-DE363B78C5B9}">
      <dgm:prSet custT="1"/>
      <dgm:spPr>
        <a:ln w="38100">
          <a:solidFill>
            <a:schemeClr val="accent5"/>
          </a:solidFill>
        </a:ln>
      </dgm:spPr>
      <dgm:t>
        <a:bodyPr/>
        <a:lstStyle/>
        <a:p>
          <a:pPr algn="ctr"/>
          <a:endParaRPr lang="es-EC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992949-9938-4DFE-9933-4C43ED754626}" type="sibTrans" cxnId="{5899A9F3-EBE1-48C2-A1AA-DE363B78C5B9}">
      <dgm:prSet/>
      <dgm:spPr/>
      <dgm:t>
        <a:bodyPr/>
        <a:lstStyle/>
        <a:p>
          <a:pPr algn="ctr"/>
          <a:endParaRPr lang="es-EC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AB6AC7-1C6A-476A-85F5-D528CF1C29FE}">
      <dgm:prSet phldrT="[Texto]" custT="1"/>
      <dgm:spPr/>
      <dgm:t>
        <a:bodyPr/>
        <a:lstStyle/>
        <a:p>
          <a:pPr algn="ctr"/>
          <a:r>
            <a:rPr lang="es-ES" sz="2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Estadio de desarrollo embrionario</a:t>
          </a:r>
          <a:endParaRPr lang="es-EC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2594B3-C71C-45D9-BF03-EBBBE14A01D8}" type="parTrans" cxnId="{A9ED9D3B-703F-4036-A126-BEFEB25B88C4}">
      <dgm:prSet custT="1"/>
      <dgm:spPr>
        <a:ln w="38100">
          <a:solidFill>
            <a:schemeClr val="accent5"/>
          </a:solidFill>
        </a:ln>
      </dgm:spPr>
      <dgm:t>
        <a:bodyPr/>
        <a:lstStyle/>
        <a:p>
          <a:pPr algn="ctr"/>
          <a:endParaRPr lang="es-EC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A18F79-21E4-4534-AD47-5E6D4BFB806F}" type="sibTrans" cxnId="{A9ED9D3B-703F-4036-A126-BEFEB25B88C4}">
      <dgm:prSet/>
      <dgm:spPr/>
      <dgm:t>
        <a:bodyPr/>
        <a:lstStyle/>
        <a:p>
          <a:pPr algn="ctr"/>
          <a:endParaRPr lang="es-EC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328878-192D-4FD4-BED9-5A04EC0911FD}" type="pres">
      <dgm:prSet presAssocID="{2B83A41A-E119-47CF-BB7E-6108E93499B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A2772D84-F9FE-4581-B32A-3016E1E61167}" type="pres">
      <dgm:prSet presAssocID="{FFB1D6A9-B844-44D3-8B37-5B015F52CD90}" presName="hierRoot1" presStyleCnt="0"/>
      <dgm:spPr/>
      <dgm:t>
        <a:bodyPr/>
        <a:lstStyle/>
        <a:p>
          <a:endParaRPr lang="es-EC"/>
        </a:p>
      </dgm:t>
    </dgm:pt>
    <dgm:pt modelId="{89C81CB8-6EF1-4F5C-B7CA-ADEEF6B34699}" type="pres">
      <dgm:prSet presAssocID="{FFB1D6A9-B844-44D3-8B37-5B015F52CD90}" presName="composite" presStyleCnt="0"/>
      <dgm:spPr/>
      <dgm:t>
        <a:bodyPr/>
        <a:lstStyle/>
        <a:p>
          <a:endParaRPr lang="es-EC"/>
        </a:p>
      </dgm:t>
    </dgm:pt>
    <dgm:pt modelId="{4A8D57B9-9A0E-48AC-A0A0-9BFDA5CC52B9}" type="pres">
      <dgm:prSet presAssocID="{FFB1D6A9-B844-44D3-8B37-5B015F52CD90}" presName="background" presStyleLbl="node0" presStyleIdx="0" presStyleCnt="1"/>
      <dgm:spPr>
        <a:solidFill>
          <a:schemeClr val="accent5"/>
        </a:solidFill>
      </dgm:spPr>
      <dgm:t>
        <a:bodyPr/>
        <a:lstStyle/>
        <a:p>
          <a:endParaRPr lang="es-EC"/>
        </a:p>
      </dgm:t>
    </dgm:pt>
    <dgm:pt modelId="{C616F1C2-8697-40F1-B993-577F08392CE4}" type="pres">
      <dgm:prSet presAssocID="{FFB1D6A9-B844-44D3-8B37-5B015F52CD9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0474A59-E2FA-4112-89CA-3762FA1BCBC0}" type="pres">
      <dgm:prSet presAssocID="{FFB1D6A9-B844-44D3-8B37-5B015F52CD90}" presName="hierChild2" presStyleCnt="0"/>
      <dgm:spPr/>
      <dgm:t>
        <a:bodyPr/>
        <a:lstStyle/>
        <a:p>
          <a:endParaRPr lang="es-EC"/>
        </a:p>
      </dgm:t>
    </dgm:pt>
    <dgm:pt modelId="{D0B1C48D-0DF5-4BA1-B53C-72EB042B69AE}" type="pres">
      <dgm:prSet presAssocID="{D516A43A-6BB1-4344-AF1B-1DC486B5EF35}" presName="Name10" presStyleLbl="parChTrans1D2" presStyleIdx="0" presStyleCnt="3"/>
      <dgm:spPr/>
      <dgm:t>
        <a:bodyPr/>
        <a:lstStyle/>
        <a:p>
          <a:endParaRPr lang="es-EC"/>
        </a:p>
      </dgm:t>
    </dgm:pt>
    <dgm:pt modelId="{D4BFC845-220A-4359-917D-8BD1F6BEA275}" type="pres">
      <dgm:prSet presAssocID="{DD3EEAC9-BAEC-4E31-8CEA-25113FE2B39B}" presName="hierRoot2" presStyleCnt="0"/>
      <dgm:spPr/>
      <dgm:t>
        <a:bodyPr/>
        <a:lstStyle/>
        <a:p>
          <a:endParaRPr lang="es-EC"/>
        </a:p>
      </dgm:t>
    </dgm:pt>
    <dgm:pt modelId="{242108A3-0BD4-4033-B6ED-0D8D867A01FB}" type="pres">
      <dgm:prSet presAssocID="{DD3EEAC9-BAEC-4E31-8CEA-25113FE2B39B}" presName="composite2" presStyleCnt="0"/>
      <dgm:spPr/>
      <dgm:t>
        <a:bodyPr/>
        <a:lstStyle/>
        <a:p>
          <a:endParaRPr lang="es-EC"/>
        </a:p>
      </dgm:t>
    </dgm:pt>
    <dgm:pt modelId="{9E52958D-65F8-4EE5-AF62-0EEE345E387F}" type="pres">
      <dgm:prSet presAssocID="{DD3EEAC9-BAEC-4E31-8CEA-25113FE2B39B}" presName="background2" presStyleLbl="node2" presStyleIdx="0" presStyleCnt="3"/>
      <dgm:spPr>
        <a:solidFill>
          <a:srgbClr val="00CC99"/>
        </a:solidFill>
      </dgm:spPr>
      <dgm:t>
        <a:bodyPr/>
        <a:lstStyle/>
        <a:p>
          <a:endParaRPr lang="es-EC"/>
        </a:p>
      </dgm:t>
    </dgm:pt>
    <dgm:pt modelId="{81C12578-D154-477B-A715-B66FDAFC9266}" type="pres">
      <dgm:prSet presAssocID="{DD3EEAC9-BAEC-4E31-8CEA-25113FE2B39B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55309DD-1496-4476-B0FB-D60724B78E67}" type="pres">
      <dgm:prSet presAssocID="{DD3EEAC9-BAEC-4E31-8CEA-25113FE2B39B}" presName="hierChild3" presStyleCnt="0"/>
      <dgm:spPr/>
      <dgm:t>
        <a:bodyPr/>
        <a:lstStyle/>
        <a:p>
          <a:endParaRPr lang="es-EC"/>
        </a:p>
      </dgm:t>
    </dgm:pt>
    <dgm:pt modelId="{3611C212-2C21-411C-96D4-BFD7C40413DA}" type="pres">
      <dgm:prSet presAssocID="{2046C32F-F968-4341-B2EB-48842969938A}" presName="Name10" presStyleLbl="parChTrans1D2" presStyleIdx="1" presStyleCnt="3"/>
      <dgm:spPr/>
      <dgm:t>
        <a:bodyPr/>
        <a:lstStyle/>
        <a:p>
          <a:endParaRPr lang="es-EC"/>
        </a:p>
      </dgm:t>
    </dgm:pt>
    <dgm:pt modelId="{3C1832EB-0803-45D4-B15E-D1CBD80F72D5}" type="pres">
      <dgm:prSet presAssocID="{C6E4A081-2359-42D3-BED4-BA09DDD2BB89}" presName="hierRoot2" presStyleCnt="0"/>
      <dgm:spPr/>
      <dgm:t>
        <a:bodyPr/>
        <a:lstStyle/>
        <a:p>
          <a:endParaRPr lang="es-EC"/>
        </a:p>
      </dgm:t>
    </dgm:pt>
    <dgm:pt modelId="{9D4F9A8C-0473-40F9-B633-304FA66C9C04}" type="pres">
      <dgm:prSet presAssocID="{C6E4A081-2359-42D3-BED4-BA09DDD2BB89}" presName="composite2" presStyleCnt="0"/>
      <dgm:spPr/>
      <dgm:t>
        <a:bodyPr/>
        <a:lstStyle/>
        <a:p>
          <a:endParaRPr lang="es-EC"/>
        </a:p>
      </dgm:t>
    </dgm:pt>
    <dgm:pt modelId="{A5003C43-F758-4294-9418-952C3ECDFBFA}" type="pres">
      <dgm:prSet presAssocID="{C6E4A081-2359-42D3-BED4-BA09DDD2BB89}" presName="background2" presStyleLbl="node2" presStyleIdx="1" presStyleCnt="3"/>
      <dgm:spPr>
        <a:solidFill>
          <a:srgbClr val="00CC99"/>
        </a:solidFill>
      </dgm:spPr>
      <dgm:t>
        <a:bodyPr/>
        <a:lstStyle/>
        <a:p>
          <a:endParaRPr lang="es-EC"/>
        </a:p>
      </dgm:t>
    </dgm:pt>
    <dgm:pt modelId="{08D75C0C-7628-41B3-A953-41D205B4724B}" type="pres">
      <dgm:prSet presAssocID="{C6E4A081-2359-42D3-BED4-BA09DDD2BB89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C01AF5B-E708-4B73-B2C9-FCFF3DFFF7DC}" type="pres">
      <dgm:prSet presAssocID="{C6E4A081-2359-42D3-BED4-BA09DDD2BB89}" presName="hierChild3" presStyleCnt="0"/>
      <dgm:spPr/>
      <dgm:t>
        <a:bodyPr/>
        <a:lstStyle/>
        <a:p>
          <a:endParaRPr lang="es-EC"/>
        </a:p>
      </dgm:t>
    </dgm:pt>
    <dgm:pt modelId="{7AD14C57-353C-41A2-9F98-117A2C2EE479}" type="pres">
      <dgm:prSet presAssocID="{BA2594B3-C71C-45D9-BF03-EBBBE14A01D8}" presName="Name10" presStyleLbl="parChTrans1D2" presStyleIdx="2" presStyleCnt="3"/>
      <dgm:spPr/>
      <dgm:t>
        <a:bodyPr/>
        <a:lstStyle/>
        <a:p>
          <a:endParaRPr lang="es-EC"/>
        </a:p>
      </dgm:t>
    </dgm:pt>
    <dgm:pt modelId="{40FEF583-6A2D-449A-803A-48E658F763AA}" type="pres">
      <dgm:prSet presAssocID="{72AB6AC7-1C6A-476A-85F5-D528CF1C29FE}" presName="hierRoot2" presStyleCnt="0"/>
      <dgm:spPr/>
      <dgm:t>
        <a:bodyPr/>
        <a:lstStyle/>
        <a:p>
          <a:endParaRPr lang="es-EC"/>
        </a:p>
      </dgm:t>
    </dgm:pt>
    <dgm:pt modelId="{1740027C-B2D9-4C8A-B394-C894D3F0B140}" type="pres">
      <dgm:prSet presAssocID="{72AB6AC7-1C6A-476A-85F5-D528CF1C29FE}" presName="composite2" presStyleCnt="0"/>
      <dgm:spPr/>
      <dgm:t>
        <a:bodyPr/>
        <a:lstStyle/>
        <a:p>
          <a:endParaRPr lang="es-EC"/>
        </a:p>
      </dgm:t>
    </dgm:pt>
    <dgm:pt modelId="{E8B9B6B1-81C0-4100-8B57-D8E36ACB60A1}" type="pres">
      <dgm:prSet presAssocID="{72AB6AC7-1C6A-476A-85F5-D528CF1C29FE}" presName="background2" presStyleLbl="node2" presStyleIdx="2" presStyleCnt="3"/>
      <dgm:spPr>
        <a:solidFill>
          <a:srgbClr val="00CC99"/>
        </a:solidFill>
      </dgm:spPr>
      <dgm:t>
        <a:bodyPr/>
        <a:lstStyle/>
        <a:p>
          <a:endParaRPr lang="es-EC"/>
        </a:p>
      </dgm:t>
    </dgm:pt>
    <dgm:pt modelId="{E63973CB-8BC8-45B3-A176-E46688DFDE39}" type="pres">
      <dgm:prSet presAssocID="{72AB6AC7-1C6A-476A-85F5-D528CF1C29F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8DA58C5-1F53-454E-B0D0-20016A0DB898}" type="pres">
      <dgm:prSet presAssocID="{72AB6AC7-1C6A-476A-85F5-D528CF1C29FE}" presName="hierChild3" presStyleCnt="0"/>
      <dgm:spPr/>
      <dgm:t>
        <a:bodyPr/>
        <a:lstStyle/>
        <a:p>
          <a:endParaRPr lang="es-EC"/>
        </a:p>
      </dgm:t>
    </dgm:pt>
  </dgm:ptLst>
  <dgm:cxnLst>
    <dgm:cxn modelId="{5899A9F3-EBE1-48C2-A1AA-DE363B78C5B9}" srcId="{FFB1D6A9-B844-44D3-8B37-5B015F52CD90}" destId="{C6E4A081-2359-42D3-BED4-BA09DDD2BB89}" srcOrd="1" destOrd="0" parTransId="{2046C32F-F968-4341-B2EB-48842969938A}" sibTransId="{9D992949-9938-4DFE-9933-4C43ED754626}"/>
    <dgm:cxn modelId="{8658C033-571B-46ED-9F4C-EE1B3B6F5AB2}" type="presOf" srcId="{FFB1D6A9-B844-44D3-8B37-5B015F52CD90}" destId="{C616F1C2-8697-40F1-B993-577F08392CE4}" srcOrd="0" destOrd="0" presId="urn:microsoft.com/office/officeart/2005/8/layout/hierarchy1"/>
    <dgm:cxn modelId="{1AC19145-2C41-4B12-8150-FAA52E3BD184}" type="presOf" srcId="{2B83A41A-E119-47CF-BB7E-6108E93499BC}" destId="{64328878-192D-4FD4-BED9-5A04EC0911FD}" srcOrd="0" destOrd="0" presId="urn:microsoft.com/office/officeart/2005/8/layout/hierarchy1"/>
    <dgm:cxn modelId="{F5A6A67D-97D5-48C7-BF69-158A145FEE0E}" type="presOf" srcId="{72AB6AC7-1C6A-476A-85F5-D528CF1C29FE}" destId="{E63973CB-8BC8-45B3-A176-E46688DFDE39}" srcOrd="0" destOrd="0" presId="urn:microsoft.com/office/officeart/2005/8/layout/hierarchy1"/>
    <dgm:cxn modelId="{23E605E5-5B8F-4B8F-9DCD-04A78A4A4095}" srcId="{2B83A41A-E119-47CF-BB7E-6108E93499BC}" destId="{FFB1D6A9-B844-44D3-8B37-5B015F52CD90}" srcOrd="0" destOrd="0" parTransId="{32295DE9-91E2-4248-A1F7-982FC545AFA4}" sibTransId="{B9B81F50-F7F1-4711-9059-CB7EFBBB3235}"/>
    <dgm:cxn modelId="{B5CCAD17-031D-46AF-A8D5-E2BE07EAD159}" type="presOf" srcId="{D516A43A-6BB1-4344-AF1B-1DC486B5EF35}" destId="{D0B1C48D-0DF5-4BA1-B53C-72EB042B69AE}" srcOrd="0" destOrd="0" presId="urn:microsoft.com/office/officeart/2005/8/layout/hierarchy1"/>
    <dgm:cxn modelId="{8B58F27E-A009-45DE-ADC7-DA677635583D}" type="presOf" srcId="{C6E4A081-2359-42D3-BED4-BA09DDD2BB89}" destId="{08D75C0C-7628-41B3-A953-41D205B4724B}" srcOrd="0" destOrd="0" presId="urn:microsoft.com/office/officeart/2005/8/layout/hierarchy1"/>
    <dgm:cxn modelId="{4A5A9D61-CAF2-425F-A700-53EA872D14E3}" type="presOf" srcId="{DD3EEAC9-BAEC-4E31-8CEA-25113FE2B39B}" destId="{81C12578-D154-477B-A715-B66FDAFC9266}" srcOrd="0" destOrd="0" presId="urn:microsoft.com/office/officeart/2005/8/layout/hierarchy1"/>
    <dgm:cxn modelId="{AE753F22-1A9F-43BE-8808-1E1175F28E92}" type="presOf" srcId="{2046C32F-F968-4341-B2EB-48842969938A}" destId="{3611C212-2C21-411C-96D4-BFD7C40413DA}" srcOrd="0" destOrd="0" presId="urn:microsoft.com/office/officeart/2005/8/layout/hierarchy1"/>
    <dgm:cxn modelId="{FDA358CD-2939-48B2-B338-D20CA85417C7}" srcId="{FFB1D6A9-B844-44D3-8B37-5B015F52CD90}" destId="{DD3EEAC9-BAEC-4E31-8CEA-25113FE2B39B}" srcOrd="0" destOrd="0" parTransId="{D516A43A-6BB1-4344-AF1B-1DC486B5EF35}" sibTransId="{E906D304-F949-4541-BF70-9804C468A6A8}"/>
    <dgm:cxn modelId="{C0C9EB0E-EA2E-4BB1-B9E4-E58FF2DA20DD}" type="presOf" srcId="{BA2594B3-C71C-45D9-BF03-EBBBE14A01D8}" destId="{7AD14C57-353C-41A2-9F98-117A2C2EE479}" srcOrd="0" destOrd="0" presId="urn:microsoft.com/office/officeart/2005/8/layout/hierarchy1"/>
    <dgm:cxn modelId="{A9ED9D3B-703F-4036-A126-BEFEB25B88C4}" srcId="{FFB1D6A9-B844-44D3-8B37-5B015F52CD90}" destId="{72AB6AC7-1C6A-476A-85F5-D528CF1C29FE}" srcOrd="2" destOrd="0" parTransId="{BA2594B3-C71C-45D9-BF03-EBBBE14A01D8}" sibTransId="{54A18F79-21E4-4534-AD47-5E6D4BFB806F}"/>
    <dgm:cxn modelId="{6B0165B9-1369-4ACA-A34D-238918D713D9}" type="presParOf" srcId="{64328878-192D-4FD4-BED9-5A04EC0911FD}" destId="{A2772D84-F9FE-4581-B32A-3016E1E61167}" srcOrd="0" destOrd="0" presId="urn:microsoft.com/office/officeart/2005/8/layout/hierarchy1"/>
    <dgm:cxn modelId="{3BF780BD-A306-470D-A9B9-8EEB61C315CC}" type="presParOf" srcId="{A2772D84-F9FE-4581-B32A-3016E1E61167}" destId="{89C81CB8-6EF1-4F5C-B7CA-ADEEF6B34699}" srcOrd="0" destOrd="0" presId="urn:microsoft.com/office/officeart/2005/8/layout/hierarchy1"/>
    <dgm:cxn modelId="{79A6EE42-9EB8-437D-94F2-949D9A20C097}" type="presParOf" srcId="{89C81CB8-6EF1-4F5C-B7CA-ADEEF6B34699}" destId="{4A8D57B9-9A0E-48AC-A0A0-9BFDA5CC52B9}" srcOrd="0" destOrd="0" presId="urn:microsoft.com/office/officeart/2005/8/layout/hierarchy1"/>
    <dgm:cxn modelId="{7AA06CF8-2B57-4177-8EC2-E2895BA8E2C0}" type="presParOf" srcId="{89C81CB8-6EF1-4F5C-B7CA-ADEEF6B34699}" destId="{C616F1C2-8697-40F1-B993-577F08392CE4}" srcOrd="1" destOrd="0" presId="urn:microsoft.com/office/officeart/2005/8/layout/hierarchy1"/>
    <dgm:cxn modelId="{680D0572-0556-411F-9C00-AF74E1E33E35}" type="presParOf" srcId="{A2772D84-F9FE-4581-B32A-3016E1E61167}" destId="{90474A59-E2FA-4112-89CA-3762FA1BCBC0}" srcOrd="1" destOrd="0" presId="urn:microsoft.com/office/officeart/2005/8/layout/hierarchy1"/>
    <dgm:cxn modelId="{0DF204CE-24F3-4FD0-9E7A-F71051BA5924}" type="presParOf" srcId="{90474A59-E2FA-4112-89CA-3762FA1BCBC0}" destId="{D0B1C48D-0DF5-4BA1-B53C-72EB042B69AE}" srcOrd="0" destOrd="0" presId="urn:microsoft.com/office/officeart/2005/8/layout/hierarchy1"/>
    <dgm:cxn modelId="{EB55767C-2774-451F-81C0-BB83EE8B039A}" type="presParOf" srcId="{90474A59-E2FA-4112-89CA-3762FA1BCBC0}" destId="{D4BFC845-220A-4359-917D-8BD1F6BEA275}" srcOrd="1" destOrd="0" presId="urn:microsoft.com/office/officeart/2005/8/layout/hierarchy1"/>
    <dgm:cxn modelId="{D82BC35A-533B-4CDF-812E-B3225255DE61}" type="presParOf" srcId="{D4BFC845-220A-4359-917D-8BD1F6BEA275}" destId="{242108A3-0BD4-4033-B6ED-0D8D867A01FB}" srcOrd="0" destOrd="0" presId="urn:microsoft.com/office/officeart/2005/8/layout/hierarchy1"/>
    <dgm:cxn modelId="{534A9107-6D45-4CCB-B396-A549C168D2C5}" type="presParOf" srcId="{242108A3-0BD4-4033-B6ED-0D8D867A01FB}" destId="{9E52958D-65F8-4EE5-AF62-0EEE345E387F}" srcOrd="0" destOrd="0" presId="urn:microsoft.com/office/officeart/2005/8/layout/hierarchy1"/>
    <dgm:cxn modelId="{499446EA-3361-4941-9FA1-8DEDBFE5A716}" type="presParOf" srcId="{242108A3-0BD4-4033-B6ED-0D8D867A01FB}" destId="{81C12578-D154-477B-A715-B66FDAFC9266}" srcOrd="1" destOrd="0" presId="urn:microsoft.com/office/officeart/2005/8/layout/hierarchy1"/>
    <dgm:cxn modelId="{937DB748-1EBA-460B-90E6-3BE04848B00C}" type="presParOf" srcId="{D4BFC845-220A-4359-917D-8BD1F6BEA275}" destId="{055309DD-1496-4476-B0FB-D60724B78E67}" srcOrd="1" destOrd="0" presId="urn:microsoft.com/office/officeart/2005/8/layout/hierarchy1"/>
    <dgm:cxn modelId="{66815738-ED04-4447-B611-0F8874FECA9C}" type="presParOf" srcId="{90474A59-E2FA-4112-89CA-3762FA1BCBC0}" destId="{3611C212-2C21-411C-96D4-BFD7C40413DA}" srcOrd="2" destOrd="0" presId="urn:microsoft.com/office/officeart/2005/8/layout/hierarchy1"/>
    <dgm:cxn modelId="{8B46C2D2-F6F5-446A-8831-4739CA78A6B2}" type="presParOf" srcId="{90474A59-E2FA-4112-89CA-3762FA1BCBC0}" destId="{3C1832EB-0803-45D4-B15E-D1CBD80F72D5}" srcOrd="3" destOrd="0" presId="urn:microsoft.com/office/officeart/2005/8/layout/hierarchy1"/>
    <dgm:cxn modelId="{96CF09AC-2FF6-4571-9E8A-CB2DE5CEC2CC}" type="presParOf" srcId="{3C1832EB-0803-45D4-B15E-D1CBD80F72D5}" destId="{9D4F9A8C-0473-40F9-B633-304FA66C9C04}" srcOrd="0" destOrd="0" presId="urn:microsoft.com/office/officeart/2005/8/layout/hierarchy1"/>
    <dgm:cxn modelId="{F1004F6C-3EFD-48D0-990D-67A9BF80C44C}" type="presParOf" srcId="{9D4F9A8C-0473-40F9-B633-304FA66C9C04}" destId="{A5003C43-F758-4294-9418-952C3ECDFBFA}" srcOrd="0" destOrd="0" presId="urn:microsoft.com/office/officeart/2005/8/layout/hierarchy1"/>
    <dgm:cxn modelId="{E5AA913C-BFFC-4F6F-A0A5-F5246C6B50F1}" type="presParOf" srcId="{9D4F9A8C-0473-40F9-B633-304FA66C9C04}" destId="{08D75C0C-7628-41B3-A953-41D205B4724B}" srcOrd="1" destOrd="0" presId="urn:microsoft.com/office/officeart/2005/8/layout/hierarchy1"/>
    <dgm:cxn modelId="{599E9575-307A-424A-B36E-CE6D9DDC2D41}" type="presParOf" srcId="{3C1832EB-0803-45D4-B15E-D1CBD80F72D5}" destId="{CC01AF5B-E708-4B73-B2C9-FCFF3DFFF7DC}" srcOrd="1" destOrd="0" presId="urn:microsoft.com/office/officeart/2005/8/layout/hierarchy1"/>
    <dgm:cxn modelId="{1AC4E991-059E-4B44-BEC9-2931CCD468F8}" type="presParOf" srcId="{90474A59-E2FA-4112-89CA-3762FA1BCBC0}" destId="{7AD14C57-353C-41A2-9F98-117A2C2EE479}" srcOrd="4" destOrd="0" presId="urn:microsoft.com/office/officeart/2005/8/layout/hierarchy1"/>
    <dgm:cxn modelId="{0B3E7963-C378-49C9-A333-45955D5BF02C}" type="presParOf" srcId="{90474A59-E2FA-4112-89CA-3762FA1BCBC0}" destId="{40FEF583-6A2D-449A-803A-48E658F763AA}" srcOrd="5" destOrd="0" presId="urn:microsoft.com/office/officeart/2005/8/layout/hierarchy1"/>
    <dgm:cxn modelId="{D8E76EDF-5361-4132-B300-E8D899F079DE}" type="presParOf" srcId="{40FEF583-6A2D-449A-803A-48E658F763AA}" destId="{1740027C-B2D9-4C8A-B394-C894D3F0B140}" srcOrd="0" destOrd="0" presId="urn:microsoft.com/office/officeart/2005/8/layout/hierarchy1"/>
    <dgm:cxn modelId="{19230010-22C0-409D-A774-2C4CCE276360}" type="presParOf" srcId="{1740027C-B2D9-4C8A-B394-C894D3F0B140}" destId="{E8B9B6B1-81C0-4100-8B57-D8E36ACB60A1}" srcOrd="0" destOrd="0" presId="urn:microsoft.com/office/officeart/2005/8/layout/hierarchy1"/>
    <dgm:cxn modelId="{BBF7427C-94DF-4BC4-A13C-129CCBB2CCBF}" type="presParOf" srcId="{1740027C-B2D9-4C8A-B394-C894D3F0B140}" destId="{E63973CB-8BC8-45B3-A176-E46688DFDE39}" srcOrd="1" destOrd="0" presId="urn:microsoft.com/office/officeart/2005/8/layout/hierarchy1"/>
    <dgm:cxn modelId="{3A1762E1-B964-4B14-8DCF-40B5728627BB}" type="presParOf" srcId="{40FEF583-6A2D-449A-803A-48E658F763AA}" destId="{88DA58C5-1F53-454E-B0D0-20016A0DB89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042A71D-E71F-4C6B-8F22-262A26F11A0B}" type="doc">
      <dgm:prSet loTypeId="urn:microsoft.com/office/officeart/2005/8/layout/process1" loCatId="process" qsTypeId="urn:microsoft.com/office/officeart/2005/8/quickstyle/3d3" qsCatId="3D" csTypeId="urn:microsoft.com/office/officeart/2005/8/colors/accent0_2" csCatId="mainScheme" phldr="1"/>
      <dgm:spPr/>
    </dgm:pt>
    <dgm:pt modelId="{82118D06-7617-4F35-8E3D-E845EA392AC2}">
      <dgm:prSet phldrT="[Texto]" custT="1"/>
      <dgm:spPr/>
      <dgm:t>
        <a:bodyPr/>
        <a:lstStyle/>
        <a:p>
          <a:r>
            <a:rPr lang="es-ES" sz="1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kg de balanceado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6D735B-D5DA-4393-9757-D602780A25DD}" type="parTrans" cxnId="{8889807B-D5C2-43C2-9029-3CA718F905D2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A46CC0-A54B-460E-8115-BE91D039FE91}" type="sibTrans" cxnId="{8889807B-D5C2-43C2-9029-3CA718F905D2}">
      <dgm:prSet custT="1"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98795B-0C83-4C11-BF6F-8227FBB5B6BB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Control ginecológico  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F33D95-20C7-46DE-9BA7-BB20B9AEDCBD}" type="parTrans" cxnId="{0A524BC5-DE61-447C-BFC4-4AD0A8BA5702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F08FE6-5F58-40AC-BEA6-402C9225A629}" type="sibTrans" cxnId="{0A524BC5-DE61-447C-BFC4-4AD0A8BA5702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5486A0-BD84-482C-B0A5-D94EE45DB909}">
      <dgm:prSet custT="1"/>
      <dgm:spPr/>
      <dgm:t>
        <a:bodyPr/>
        <a:lstStyle/>
        <a:p>
          <a:r>
            <a:rPr lang="es-ES" sz="1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sales minerales, melaza y agua </a:t>
          </a:r>
          <a:r>
            <a:rPr lang="es-ES" sz="1800" i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(at libitum)</a:t>
          </a:r>
          <a:endParaRPr lang="es-EC" sz="18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C44E8E-C0A6-410D-A074-C71CB89AA8E6}" type="parTrans" cxnId="{B42FCD0A-28D2-4DA3-9782-5907A2FA5241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B53003-0A24-4018-B876-BAE7873BB1EB}" type="sibTrans" cxnId="{B42FCD0A-28D2-4DA3-9782-5907A2FA5241}">
      <dgm:prSet custT="1"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FD7089-C125-40F3-8B73-12012BF509BC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Minerales inyectables y vitaminas 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F756A5-CC40-4FAA-B4B4-4C82AAF88901}" type="parTrans" cxnId="{3AE8F273-62EC-4594-B067-BA0E389E853C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842DF8-35A8-4CBF-B9CB-19F193C89E2D}" type="sibTrans" cxnId="{3AE8F273-62EC-4594-B067-BA0E389E853C}">
      <dgm:prSet custT="1"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536C63-4D42-46C2-BC17-78240B676EB2}" type="pres">
      <dgm:prSet presAssocID="{F042A71D-E71F-4C6B-8F22-262A26F11A0B}" presName="Name0" presStyleCnt="0">
        <dgm:presLayoutVars>
          <dgm:dir/>
          <dgm:resizeHandles val="exact"/>
        </dgm:presLayoutVars>
      </dgm:prSet>
      <dgm:spPr/>
    </dgm:pt>
    <dgm:pt modelId="{25617A02-D11E-40AA-8501-64BDF47CCBCB}" type="pres">
      <dgm:prSet presAssocID="{82118D06-7617-4F35-8E3D-E845EA392AC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86315F-980F-4D10-B987-04A33A658680}" type="pres">
      <dgm:prSet presAssocID="{DAA46CC0-A54B-460E-8115-BE91D039FE91}" presName="sibTrans" presStyleLbl="sibTrans2D1" presStyleIdx="0" presStyleCnt="3"/>
      <dgm:spPr/>
      <dgm:t>
        <a:bodyPr/>
        <a:lstStyle/>
        <a:p>
          <a:endParaRPr lang="es-EC"/>
        </a:p>
      </dgm:t>
    </dgm:pt>
    <dgm:pt modelId="{846A0A3B-2533-402A-A731-48D22A7FFF39}" type="pres">
      <dgm:prSet presAssocID="{DAA46CC0-A54B-460E-8115-BE91D039FE91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D9A90FA9-F56C-491C-ACFB-EAE144232392}" type="pres">
      <dgm:prSet presAssocID="{4B5486A0-BD84-482C-B0A5-D94EE45DB90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931FB9-6C7A-4470-B144-06778B610EFC}" type="pres">
      <dgm:prSet presAssocID="{6CB53003-0A24-4018-B876-BAE7873BB1EB}" presName="sibTrans" presStyleLbl="sibTrans2D1" presStyleIdx="1" presStyleCnt="3"/>
      <dgm:spPr/>
      <dgm:t>
        <a:bodyPr/>
        <a:lstStyle/>
        <a:p>
          <a:endParaRPr lang="es-EC"/>
        </a:p>
      </dgm:t>
    </dgm:pt>
    <dgm:pt modelId="{F18CEBD6-EB2F-4924-9434-69D3393AC1B0}" type="pres">
      <dgm:prSet presAssocID="{6CB53003-0A24-4018-B876-BAE7873BB1EB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96B17B15-BE20-4531-B30B-40951451402F}" type="pres">
      <dgm:prSet presAssocID="{BEFD7089-C125-40F3-8B73-12012BF509B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C19872-CE84-4C6D-8E1E-E6F78C57885A}" type="pres">
      <dgm:prSet presAssocID="{CB842DF8-35A8-4CBF-B9CB-19F193C89E2D}" presName="sibTrans" presStyleLbl="sibTrans2D1" presStyleIdx="2" presStyleCnt="3"/>
      <dgm:spPr/>
      <dgm:t>
        <a:bodyPr/>
        <a:lstStyle/>
        <a:p>
          <a:endParaRPr lang="es-EC"/>
        </a:p>
      </dgm:t>
    </dgm:pt>
    <dgm:pt modelId="{9300DB95-4DED-4A73-AC74-563084C24C24}" type="pres">
      <dgm:prSet presAssocID="{CB842DF8-35A8-4CBF-B9CB-19F193C89E2D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9030B535-58A0-415F-82B0-BFA7DE544F1F}" type="pres">
      <dgm:prSet presAssocID="{A698795B-0C83-4C11-BF6F-8227FBB5B6B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05C1236-5078-40F6-B3F8-FAD3F4BE40F6}" type="presOf" srcId="{6CB53003-0A24-4018-B876-BAE7873BB1EB}" destId="{CF931FB9-6C7A-4470-B144-06778B610EFC}" srcOrd="0" destOrd="0" presId="urn:microsoft.com/office/officeart/2005/8/layout/process1"/>
    <dgm:cxn modelId="{3AE8F273-62EC-4594-B067-BA0E389E853C}" srcId="{F042A71D-E71F-4C6B-8F22-262A26F11A0B}" destId="{BEFD7089-C125-40F3-8B73-12012BF509BC}" srcOrd="2" destOrd="0" parTransId="{ECF756A5-CC40-4FAA-B4B4-4C82AAF88901}" sibTransId="{CB842DF8-35A8-4CBF-B9CB-19F193C89E2D}"/>
    <dgm:cxn modelId="{AE945144-E281-416C-BB74-DDD23D9F0354}" type="presOf" srcId="{A698795B-0C83-4C11-BF6F-8227FBB5B6BB}" destId="{9030B535-58A0-415F-82B0-BFA7DE544F1F}" srcOrd="0" destOrd="0" presId="urn:microsoft.com/office/officeart/2005/8/layout/process1"/>
    <dgm:cxn modelId="{60D011C2-8D16-418B-8763-478AA78424D8}" type="presOf" srcId="{DAA46CC0-A54B-460E-8115-BE91D039FE91}" destId="{846A0A3B-2533-402A-A731-48D22A7FFF39}" srcOrd="1" destOrd="0" presId="urn:microsoft.com/office/officeart/2005/8/layout/process1"/>
    <dgm:cxn modelId="{FFC58C27-BB71-4899-91C4-AEE471555E79}" type="presOf" srcId="{DAA46CC0-A54B-460E-8115-BE91D039FE91}" destId="{D786315F-980F-4D10-B987-04A33A658680}" srcOrd="0" destOrd="0" presId="urn:microsoft.com/office/officeart/2005/8/layout/process1"/>
    <dgm:cxn modelId="{8889807B-D5C2-43C2-9029-3CA718F905D2}" srcId="{F042A71D-E71F-4C6B-8F22-262A26F11A0B}" destId="{82118D06-7617-4F35-8E3D-E845EA392AC2}" srcOrd="0" destOrd="0" parTransId="{536D735B-D5DA-4393-9757-D602780A25DD}" sibTransId="{DAA46CC0-A54B-460E-8115-BE91D039FE91}"/>
    <dgm:cxn modelId="{B42FCD0A-28D2-4DA3-9782-5907A2FA5241}" srcId="{F042A71D-E71F-4C6B-8F22-262A26F11A0B}" destId="{4B5486A0-BD84-482C-B0A5-D94EE45DB909}" srcOrd="1" destOrd="0" parTransId="{F0C44E8E-C0A6-410D-A074-C71CB89AA8E6}" sibTransId="{6CB53003-0A24-4018-B876-BAE7873BB1EB}"/>
    <dgm:cxn modelId="{8EFF4A20-8D35-49BC-8446-DC9786FB5FDD}" type="presOf" srcId="{BEFD7089-C125-40F3-8B73-12012BF509BC}" destId="{96B17B15-BE20-4531-B30B-40951451402F}" srcOrd="0" destOrd="0" presId="urn:microsoft.com/office/officeart/2005/8/layout/process1"/>
    <dgm:cxn modelId="{8C09862E-7167-4D8F-9413-277198F2CF66}" type="presOf" srcId="{6CB53003-0A24-4018-B876-BAE7873BB1EB}" destId="{F18CEBD6-EB2F-4924-9434-69D3393AC1B0}" srcOrd="1" destOrd="0" presId="urn:microsoft.com/office/officeart/2005/8/layout/process1"/>
    <dgm:cxn modelId="{5BB23091-D06D-4264-9101-277939CC7CA8}" type="presOf" srcId="{CB842DF8-35A8-4CBF-B9CB-19F193C89E2D}" destId="{9300DB95-4DED-4A73-AC74-563084C24C24}" srcOrd="1" destOrd="0" presId="urn:microsoft.com/office/officeart/2005/8/layout/process1"/>
    <dgm:cxn modelId="{229248A7-AA64-4E0E-9D73-2C49FA433FFE}" type="presOf" srcId="{CB842DF8-35A8-4CBF-B9CB-19F193C89E2D}" destId="{DDC19872-CE84-4C6D-8E1E-E6F78C57885A}" srcOrd="0" destOrd="0" presId="urn:microsoft.com/office/officeart/2005/8/layout/process1"/>
    <dgm:cxn modelId="{3C64D74A-950A-4258-8D82-A6A0027306A9}" type="presOf" srcId="{82118D06-7617-4F35-8E3D-E845EA392AC2}" destId="{25617A02-D11E-40AA-8501-64BDF47CCBCB}" srcOrd="0" destOrd="0" presId="urn:microsoft.com/office/officeart/2005/8/layout/process1"/>
    <dgm:cxn modelId="{0A524BC5-DE61-447C-BFC4-4AD0A8BA5702}" srcId="{F042A71D-E71F-4C6B-8F22-262A26F11A0B}" destId="{A698795B-0C83-4C11-BF6F-8227FBB5B6BB}" srcOrd="3" destOrd="0" parTransId="{C2F33D95-20C7-46DE-9BA7-BB20B9AEDCBD}" sibTransId="{00F08FE6-5F58-40AC-BEA6-402C9225A629}"/>
    <dgm:cxn modelId="{BE692407-EAE1-478A-9882-10836F5F4E99}" type="presOf" srcId="{F042A71D-E71F-4C6B-8F22-262A26F11A0B}" destId="{04536C63-4D42-46C2-BC17-78240B676EB2}" srcOrd="0" destOrd="0" presId="urn:microsoft.com/office/officeart/2005/8/layout/process1"/>
    <dgm:cxn modelId="{B75AC0EE-EB6B-4823-9BC8-B25C4209167E}" type="presOf" srcId="{4B5486A0-BD84-482C-B0A5-D94EE45DB909}" destId="{D9A90FA9-F56C-491C-ACFB-EAE144232392}" srcOrd="0" destOrd="0" presId="urn:microsoft.com/office/officeart/2005/8/layout/process1"/>
    <dgm:cxn modelId="{12090FFB-3A85-4241-BBF7-081B7CD7AEF8}" type="presParOf" srcId="{04536C63-4D42-46C2-BC17-78240B676EB2}" destId="{25617A02-D11E-40AA-8501-64BDF47CCBCB}" srcOrd="0" destOrd="0" presId="urn:microsoft.com/office/officeart/2005/8/layout/process1"/>
    <dgm:cxn modelId="{7B07A432-D357-4635-834A-A948C07D9418}" type="presParOf" srcId="{04536C63-4D42-46C2-BC17-78240B676EB2}" destId="{D786315F-980F-4D10-B987-04A33A658680}" srcOrd="1" destOrd="0" presId="urn:microsoft.com/office/officeart/2005/8/layout/process1"/>
    <dgm:cxn modelId="{222B9470-6458-43E6-9B30-06AC13DC7418}" type="presParOf" srcId="{D786315F-980F-4D10-B987-04A33A658680}" destId="{846A0A3B-2533-402A-A731-48D22A7FFF39}" srcOrd="0" destOrd="0" presId="urn:microsoft.com/office/officeart/2005/8/layout/process1"/>
    <dgm:cxn modelId="{AA741717-12C5-400B-8F57-C793CE39CEF1}" type="presParOf" srcId="{04536C63-4D42-46C2-BC17-78240B676EB2}" destId="{D9A90FA9-F56C-491C-ACFB-EAE144232392}" srcOrd="2" destOrd="0" presId="urn:microsoft.com/office/officeart/2005/8/layout/process1"/>
    <dgm:cxn modelId="{073625E7-C1A6-40AC-96BA-A56507E4A500}" type="presParOf" srcId="{04536C63-4D42-46C2-BC17-78240B676EB2}" destId="{CF931FB9-6C7A-4470-B144-06778B610EFC}" srcOrd="3" destOrd="0" presId="urn:microsoft.com/office/officeart/2005/8/layout/process1"/>
    <dgm:cxn modelId="{9AE20617-5B3D-4599-A7CC-04B0853E56A8}" type="presParOf" srcId="{CF931FB9-6C7A-4470-B144-06778B610EFC}" destId="{F18CEBD6-EB2F-4924-9434-69D3393AC1B0}" srcOrd="0" destOrd="0" presId="urn:microsoft.com/office/officeart/2005/8/layout/process1"/>
    <dgm:cxn modelId="{DA0D77AA-43FB-440F-9C03-9924C1733165}" type="presParOf" srcId="{04536C63-4D42-46C2-BC17-78240B676EB2}" destId="{96B17B15-BE20-4531-B30B-40951451402F}" srcOrd="4" destOrd="0" presId="urn:microsoft.com/office/officeart/2005/8/layout/process1"/>
    <dgm:cxn modelId="{01269CDE-BE08-4F4D-995F-535C616DAB42}" type="presParOf" srcId="{04536C63-4D42-46C2-BC17-78240B676EB2}" destId="{DDC19872-CE84-4C6D-8E1E-E6F78C57885A}" srcOrd="5" destOrd="0" presId="urn:microsoft.com/office/officeart/2005/8/layout/process1"/>
    <dgm:cxn modelId="{341D829C-B8F3-4D2A-ABB3-0DB18251C25C}" type="presParOf" srcId="{DDC19872-CE84-4C6D-8E1E-E6F78C57885A}" destId="{9300DB95-4DED-4A73-AC74-563084C24C24}" srcOrd="0" destOrd="0" presId="urn:microsoft.com/office/officeart/2005/8/layout/process1"/>
    <dgm:cxn modelId="{C9D15D3C-0F63-4995-B792-4D165188E6E1}" type="presParOf" srcId="{04536C63-4D42-46C2-BC17-78240B676EB2}" destId="{9030B535-58A0-415F-82B0-BFA7DE544F1F}" srcOrd="6" destOrd="0" presId="urn:microsoft.com/office/officeart/2005/8/layout/process1"/>
  </dgm:cxnLst>
  <dgm:bg>
    <a:solidFill>
      <a:schemeClr val="accent4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0F2869A-722F-4F0B-B4DF-1DA60D9CD68B}" type="doc">
      <dgm:prSet loTypeId="urn:microsoft.com/office/officeart/2005/8/layout/process1" loCatId="process" qsTypeId="urn:microsoft.com/office/officeart/2005/8/quickstyle/3d1" qsCatId="3D" csTypeId="urn:microsoft.com/office/officeart/2005/8/colors/colorful3" csCatId="colorful" phldr="1"/>
      <dgm:spPr/>
    </dgm:pt>
    <dgm:pt modelId="{2BB590CD-FC52-4D3F-A6A8-738F590B9626}">
      <dgm:prSet phldrT="[Texto]" custT="1"/>
      <dgm:spPr/>
      <dgm:t>
        <a:bodyPr/>
        <a:lstStyle/>
        <a:p>
          <a:r>
            <a:rPr lang="es-ES" sz="14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“seeding”</a:t>
          </a:r>
          <a:endParaRPr lang="es-EC" sz="14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E483DA-38C2-4CB7-8CA0-0A7DF443DEF2}" type="parTrans" cxnId="{39B8B334-7760-431F-AD32-DFE4B7064322}">
      <dgm:prSet/>
      <dgm:spPr/>
      <dgm:t>
        <a:bodyPr/>
        <a:lstStyle/>
        <a:p>
          <a:endParaRPr lang="es-EC" sz="14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3773F3-802A-44AF-8B17-602232B58328}" type="sibTrans" cxnId="{39B8B334-7760-431F-AD32-DFE4B7064322}">
      <dgm:prSet custT="1"/>
      <dgm:spPr/>
      <dgm:t>
        <a:bodyPr/>
        <a:lstStyle/>
        <a:p>
          <a:endParaRPr lang="es-EC" sz="14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41CD83-40C9-4F13-8084-8AE8B390C576}">
      <dgm:prSet phldrT="[Texto]" custT="1"/>
      <dgm:spPr/>
      <dgm:t>
        <a:bodyPr/>
        <a:lstStyle/>
        <a:p>
          <a:r>
            <a:rPr lang="es-EC" sz="14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FREEZE CONTROL</a:t>
          </a:r>
          <a:endParaRPr lang="es-EC" sz="14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030F91-2208-4307-901D-CED91C4431E7}" type="parTrans" cxnId="{E0AD2E4C-DBBD-47B6-BBFA-E84AB8969C21}">
      <dgm:prSet/>
      <dgm:spPr/>
      <dgm:t>
        <a:bodyPr/>
        <a:lstStyle/>
        <a:p>
          <a:endParaRPr lang="es-EC" sz="14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95935-EEC5-4D8E-8B11-12BE37473170}" type="sibTrans" cxnId="{E0AD2E4C-DBBD-47B6-BBFA-E84AB8969C21}">
      <dgm:prSet custT="1"/>
      <dgm:spPr/>
      <dgm:t>
        <a:bodyPr/>
        <a:lstStyle/>
        <a:p>
          <a:endParaRPr lang="es-EC" sz="14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7276C-AF3C-48AA-AE88-1AD4B112E1C9}">
      <dgm:prSet phldrT="[Texto]" custT="1"/>
      <dgm:spPr/>
      <dgm:t>
        <a:bodyPr/>
        <a:lstStyle/>
        <a:p>
          <a:r>
            <a:rPr lang="es-ES" sz="1400" b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Una temperaturas de -32 ºC</a:t>
          </a:r>
          <a:endParaRPr lang="es-EC" sz="14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72F649-1A92-48B8-BBBF-C404FD55F3FA}" type="parTrans" cxnId="{F784C93A-12A3-4611-923D-02880981F307}">
      <dgm:prSet/>
      <dgm:spPr/>
      <dgm:t>
        <a:bodyPr/>
        <a:lstStyle/>
        <a:p>
          <a:endParaRPr lang="es-EC" sz="14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5F5AAA-5016-4D6D-BAC3-3519CCEA75F9}" type="sibTrans" cxnId="{F784C93A-12A3-4611-923D-02880981F307}">
      <dgm:prSet custT="1"/>
      <dgm:spPr/>
      <dgm:t>
        <a:bodyPr/>
        <a:lstStyle/>
        <a:p>
          <a:endParaRPr lang="es-EC" sz="14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E5B146-4F05-44E8-8A45-A446C1C8CA66}">
      <dgm:prSet phldrT="[Texto]" custT="1"/>
      <dgm:spPr/>
      <dgm:t>
        <a:bodyPr/>
        <a:lstStyle/>
        <a:p>
          <a:r>
            <a:rPr lang="es-ES" sz="1400" b="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Los embriones son sumergidos en nitrógeno líquido a -196 °C</a:t>
          </a:r>
          <a:endParaRPr lang="es-EC" sz="14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E2C897-93EB-4232-BF74-CAFE9AC66EFC}" type="parTrans" cxnId="{ECA836CE-5314-41E8-B934-2300566B56D8}">
      <dgm:prSet/>
      <dgm:spPr/>
      <dgm:t>
        <a:bodyPr/>
        <a:lstStyle/>
        <a:p>
          <a:endParaRPr lang="es-EC" sz="14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A23FD2-7A60-4115-B3ED-BE5E6CCA5043}" type="sibTrans" cxnId="{ECA836CE-5314-41E8-B934-2300566B56D8}">
      <dgm:prSet/>
      <dgm:spPr/>
      <dgm:t>
        <a:bodyPr/>
        <a:lstStyle/>
        <a:p>
          <a:endParaRPr lang="es-EC" sz="14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C99533-6F15-4191-9490-3C2B38C2D1C3}" type="pres">
      <dgm:prSet presAssocID="{C0F2869A-722F-4F0B-B4DF-1DA60D9CD68B}" presName="Name0" presStyleCnt="0">
        <dgm:presLayoutVars>
          <dgm:dir/>
          <dgm:resizeHandles val="exact"/>
        </dgm:presLayoutVars>
      </dgm:prSet>
      <dgm:spPr/>
    </dgm:pt>
    <dgm:pt modelId="{65FE6937-108E-4BB4-AA99-824B3ADF8702}" type="pres">
      <dgm:prSet presAssocID="{0A41CD83-40C9-4F13-8084-8AE8B390C57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0F19611-2320-4D5A-A092-1A3B5B323A23}" type="pres">
      <dgm:prSet presAssocID="{E8895935-EEC5-4D8E-8B11-12BE37473170}" presName="sibTrans" presStyleLbl="sibTrans2D1" presStyleIdx="0" presStyleCnt="3"/>
      <dgm:spPr/>
      <dgm:t>
        <a:bodyPr/>
        <a:lstStyle/>
        <a:p>
          <a:endParaRPr lang="es-EC"/>
        </a:p>
      </dgm:t>
    </dgm:pt>
    <dgm:pt modelId="{8406EC58-D156-4A63-A03A-53B706020BB6}" type="pres">
      <dgm:prSet presAssocID="{E8895935-EEC5-4D8E-8B11-12BE37473170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4B2FF76F-3225-4795-B723-133C528459F7}" type="pres">
      <dgm:prSet presAssocID="{2BB590CD-FC52-4D3F-A6A8-738F590B962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B79AF3-31F2-4742-B73F-4268BB8D7E21}" type="pres">
      <dgm:prSet presAssocID="{953773F3-802A-44AF-8B17-602232B58328}" presName="sibTrans" presStyleLbl="sibTrans2D1" presStyleIdx="1" presStyleCnt="3"/>
      <dgm:spPr/>
      <dgm:t>
        <a:bodyPr/>
        <a:lstStyle/>
        <a:p>
          <a:endParaRPr lang="es-EC"/>
        </a:p>
      </dgm:t>
    </dgm:pt>
    <dgm:pt modelId="{FD938F91-277F-4829-BB5C-0E89DD927D66}" type="pres">
      <dgm:prSet presAssocID="{953773F3-802A-44AF-8B17-602232B58328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789BA389-B954-4D46-9A91-231F6883D3E8}" type="pres">
      <dgm:prSet presAssocID="{D487276C-AF3C-48AA-AE88-1AD4B112E1C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3F8E3E-94CB-41B6-A239-2AAC12AFCEE8}" type="pres">
      <dgm:prSet presAssocID="{CB5F5AAA-5016-4D6D-BAC3-3519CCEA75F9}" presName="sibTrans" presStyleLbl="sibTrans2D1" presStyleIdx="2" presStyleCnt="3"/>
      <dgm:spPr/>
      <dgm:t>
        <a:bodyPr/>
        <a:lstStyle/>
        <a:p>
          <a:endParaRPr lang="es-EC"/>
        </a:p>
      </dgm:t>
    </dgm:pt>
    <dgm:pt modelId="{A535F008-1598-435F-A0CA-B4CA5AB54D27}" type="pres">
      <dgm:prSet presAssocID="{CB5F5AAA-5016-4D6D-BAC3-3519CCEA75F9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46506495-68C4-4413-999F-E4F30FB2775A}" type="pres">
      <dgm:prSet presAssocID="{D4E5B146-4F05-44E8-8A45-A446C1C8CA6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CA836CE-5314-41E8-B934-2300566B56D8}" srcId="{C0F2869A-722F-4F0B-B4DF-1DA60D9CD68B}" destId="{D4E5B146-4F05-44E8-8A45-A446C1C8CA66}" srcOrd="3" destOrd="0" parTransId="{41E2C897-93EB-4232-BF74-CAFE9AC66EFC}" sibTransId="{D3A23FD2-7A60-4115-B3ED-BE5E6CCA5043}"/>
    <dgm:cxn modelId="{E0AD2E4C-DBBD-47B6-BBFA-E84AB8969C21}" srcId="{C0F2869A-722F-4F0B-B4DF-1DA60D9CD68B}" destId="{0A41CD83-40C9-4F13-8084-8AE8B390C576}" srcOrd="0" destOrd="0" parTransId="{14030F91-2208-4307-901D-CED91C4431E7}" sibTransId="{E8895935-EEC5-4D8E-8B11-12BE37473170}"/>
    <dgm:cxn modelId="{DF170676-FA5A-40E3-84E6-B496D848A342}" type="presOf" srcId="{D4E5B146-4F05-44E8-8A45-A446C1C8CA66}" destId="{46506495-68C4-4413-999F-E4F30FB2775A}" srcOrd="0" destOrd="0" presId="urn:microsoft.com/office/officeart/2005/8/layout/process1"/>
    <dgm:cxn modelId="{22B1F20D-F67A-48CC-9029-85D5F1AC6186}" type="presOf" srcId="{C0F2869A-722F-4F0B-B4DF-1DA60D9CD68B}" destId="{F7C99533-6F15-4191-9490-3C2B38C2D1C3}" srcOrd="0" destOrd="0" presId="urn:microsoft.com/office/officeart/2005/8/layout/process1"/>
    <dgm:cxn modelId="{F784C93A-12A3-4611-923D-02880981F307}" srcId="{C0F2869A-722F-4F0B-B4DF-1DA60D9CD68B}" destId="{D487276C-AF3C-48AA-AE88-1AD4B112E1C9}" srcOrd="2" destOrd="0" parTransId="{C272F649-1A92-48B8-BBBF-C404FD55F3FA}" sibTransId="{CB5F5AAA-5016-4D6D-BAC3-3519CCEA75F9}"/>
    <dgm:cxn modelId="{39B8B334-7760-431F-AD32-DFE4B7064322}" srcId="{C0F2869A-722F-4F0B-B4DF-1DA60D9CD68B}" destId="{2BB590CD-FC52-4D3F-A6A8-738F590B9626}" srcOrd="1" destOrd="0" parTransId="{57E483DA-38C2-4CB7-8CA0-0A7DF443DEF2}" sibTransId="{953773F3-802A-44AF-8B17-602232B58328}"/>
    <dgm:cxn modelId="{B5595274-8B9A-477A-8A7B-4737242A3A7B}" type="presOf" srcId="{953773F3-802A-44AF-8B17-602232B58328}" destId="{2FB79AF3-31F2-4742-B73F-4268BB8D7E21}" srcOrd="0" destOrd="0" presId="urn:microsoft.com/office/officeart/2005/8/layout/process1"/>
    <dgm:cxn modelId="{BBC92F52-59AF-47A4-B252-85FB21111D6F}" type="presOf" srcId="{CB5F5AAA-5016-4D6D-BAC3-3519CCEA75F9}" destId="{C73F8E3E-94CB-41B6-A239-2AAC12AFCEE8}" srcOrd="0" destOrd="0" presId="urn:microsoft.com/office/officeart/2005/8/layout/process1"/>
    <dgm:cxn modelId="{F8023EC1-0052-4AF8-BBD1-555E33DF2BF5}" type="presOf" srcId="{D487276C-AF3C-48AA-AE88-1AD4B112E1C9}" destId="{789BA389-B954-4D46-9A91-231F6883D3E8}" srcOrd="0" destOrd="0" presId="urn:microsoft.com/office/officeart/2005/8/layout/process1"/>
    <dgm:cxn modelId="{CD45CA24-0592-4DB8-979D-DCB57370251A}" type="presOf" srcId="{E8895935-EEC5-4D8E-8B11-12BE37473170}" destId="{90F19611-2320-4D5A-A092-1A3B5B323A23}" srcOrd="0" destOrd="0" presId="urn:microsoft.com/office/officeart/2005/8/layout/process1"/>
    <dgm:cxn modelId="{934E3F78-2A4F-463C-844A-BFA5CC70ABB7}" type="presOf" srcId="{953773F3-802A-44AF-8B17-602232B58328}" destId="{FD938F91-277F-4829-BB5C-0E89DD927D66}" srcOrd="1" destOrd="0" presId="urn:microsoft.com/office/officeart/2005/8/layout/process1"/>
    <dgm:cxn modelId="{D145BF30-66E2-41C2-A4A6-E44E007F1878}" type="presOf" srcId="{0A41CD83-40C9-4F13-8084-8AE8B390C576}" destId="{65FE6937-108E-4BB4-AA99-824B3ADF8702}" srcOrd="0" destOrd="0" presId="urn:microsoft.com/office/officeart/2005/8/layout/process1"/>
    <dgm:cxn modelId="{03D07A20-8AAB-4180-A0C2-C3157C8005E9}" type="presOf" srcId="{E8895935-EEC5-4D8E-8B11-12BE37473170}" destId="{8406EC58-D156-4A63-A03A-53B706020BB6}" srcOrd="1" destOrd="0" presId="urn:microsoft.com/office/officeart/2005/8/layout/process1"/>
    <dgm:cxn modelId="{60E01C61-8EBE-4818-BDD7-38EEEC9A9041}" type="presOf" srcId="{2BB590CD-FC52-4D3F-A6A8-738F590B9626}" destId="{4B2FF76F-3225-4795-B723-133C528459F7}" srcOrd="0" destOrd="0" presId="urn:microsoft.com/office/officeart/2005/8/layout/process1"/>
    <dgm:cxn modelId="{78485441-6744-4B35-9514-22DA79C83C82}" type="presOf" srcId="{CB5F5AAA-5016-4D6D-BAC3-3519CCEA75F9}" destId="{A535F008-1598-435F-A0CA-B4CA5AB54D27}" srcOrd="1" destOrd="0" presId="urn:microsoft.com/office/officeart/2005/8/layout/process1"/>
    <dgm:cxn modelId="{58F7E3DA-27BD-45CF-966E-6B6D2A9F190C}" type="presParOf" srcId="{F7C99533-6F15-4191-9490-3C2B38C2D1C3}" destId="{65FE6937-108E-4BB4-AA99-824B3ADF8702}" srcOrd="0" destOrd="0" presId="urn:microsoft.com/office/officeart/2005/8/layout/process1"/>
    <dgm:cxn modelId="{12C6F39D-AA14-42DA-903F-8008FD810158}" type="presParOf" srcId="{F7C99533-6F15-4191-9490-3C2B38C2D1C3}" destId="{90F19611-2320-4D5A-A092-1A3B5B323A23}" srcOrd="1" destOrd="0" presId="urn:microsoft.com/office/officeart/2005/8/layout/process1"/>
    <dgm:cxn modelId="{0A10E132-0C49-49EC-AE38-6BBA22F1E9E6}" type="presParOf" srcId="{90F19611-2320-4D5A-A092-1A3B5B323A23}" destId="{8406EC58-D156-4A63-A03A-53B706020BB6}" srcOrd="0" destOrd="0" presId="urn:microsoft.com/office/officeart/2005/8/layout/process1"/>
    <dgm:cxn modelId="{C7E7EE8F-1AA7-4445-BF32-332AC53EB162}" type="presParOf" srcId="{F7C99533-6F15-4191-9490-3C2B38C2D1C3}" destId="{4B2FF76F-3225-4795-B723-133C528459F7}" srcOrd="2" destOrd="0" presId="urn:microsoft.com/office/officeart/2005/8/layout/process1"/>
    <dgm:cxn modelId="{79F85137-D967-465D-8F55-96C6B97FA493}" type="presParOf" srcId="{F7C99533-6F15-4191-9490-3C2B38C2D1C3}" destId="{2FB79AF3-31F2-4742-B73F-4268BB8D7E21}" srcOrd="3" destOrd="0" presId="urn:microsoft.com/office/officeart/2005/8/layout/process1"/>
    <dgm:cxn modelId="{F879971D-003D-48F9-9A26-3F78438D243E}" type="presParOf" srcId="{2FB79AF3-31F2-4742-B73F-4268BB8D7E21}" destId="{FD938F91-277F-4829-BB5C-0E89DD927D66}" srcOrd="0" destOrd="0" presId="urn:microsoft.com/office/officeart/2005/8/layout/process1"/>
    <dgm:cxn modelId="{EC64FC37-0C63-4CAC-8A39-B95A60515A63}" type="presParOf" srcId="{F7C99533-6F15-4191-9490-3C2B38C2D1C3}" destId="{789BA389-B954-4D46-9A91-231F6883D3E8}" srcOrd="4" destOrd="0" presId="urn:microsoft.com/office/officeart/2005/8/layout/process1"/>
    <dgm:cxn modelId="{1A02B4BC-F6D1-4272-8FEF-86A1403877F2}" type="presParOf" srcId="{F7C99533-6F15-4191-9490-3C2B38C2D1C3}" destId="{C73F8E3E-94CB-41B6-A239-2AAC12AFCEE8}" srcOrd="5" destOrd="0" presId="urn:microsoft.com/office/officeart/2005/8/layout/process1"/>
    <dgm:cxn modelId="{90D4C725-5587-4EE0-BAAF-E7C8A771BFEA}" type="presParOf" srcId="{C73F8E3E-94CB-41B6-A239-2AAC12AFCEE8}" destId="{A535F008-1598-435F-A0CA-B4CA5AB54D27}" srcOrd="0" destOrd="0" presId="urn:microsoft.com/office/officeart/2005/8/layout/process1"/>
    <dgm:cxn modelId="{9EA73383-A0D0-4415-AA87-4DD396826042}" type="presParOf" srcId="{F7C99533-6F15-4191-9490-3C2B38C2D1C3}" destId="{46506495-68C4-4413-999F-E4F30FB2775A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645B1-5EBC-4B26-B455-907A31F633AC}">
      <dsp:nvSpPr>
        <dsp:cNvPr id="0" name=""/>
        <dsp:cNvSpPr/>
      </dsp:nvSpPr>
      <dsp:spPr>
        <a:xfrm>
          <a:off x="224554" y="569713"/>
          <a:ext cx="856438" cy="85643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EB1B481-1ECE-4368-8FF0-EE0DA52AC2D7}">
      <dsp:nvSpPr>
        <dsp:cNvPr id="0" name=""/>
        <dsp:cNvSpPr/>
      </dsp:nvSpPr>
      <dsp:spPr>
        <a:xfrm>
          <a:off x="652773" y="569713"/>
          <a:ext cx="4569413" cy="856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Importancia económica </a:t>
          </a:r>
          <a:endParaRPr lang="es-EC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2773" y="569713"/>
        <a:ext cx="4569413" cy="856438"/>
      </dsp:txXfrm>
    </dsp:sp>
    <dsp:sp modelId="{5FD77E4F-FDFC-43EB-A4DC-929ADF6337D7}">
      <dsp:nvSpPr>
        <dsp:cNvPr id="0" name=""/>
        <dsp:cNvSpPr/>
      </dsp:nvSpPr>
      <dsp:spPr>
        <a:xfrm>
          <a:off x="224554" y="1426151"/>
          <a:ext cx="856438" cy="856438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E284FAF-2C2D-4E83-8AB0-50DF24594981}">
      <dsp:nvSpPr>
        <dsp:cNvPr id="0" name=""/>
        <dsp:cNvSpPr/>
      </dsp:nvSpPr>
      <dsp:spPr>
        <a:xfrm>
          <a:off x="652773" y="1426151"/>
          <a:ext cx="4569413" cy="856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 de Mejoramiento Genético y Repoblamiento Bovino</a:t>
          </a:r>
          <a:endParaRPr lang="es-EC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2773" y="1426151"/>
        <a:ext cx="4569413" cy="856438"/>
      </dsp:txXfrm>
    </dsp:sp>
    <dsp:sp modelId="{0142566B-B04F-4023-ABC1-8441CA0306A9}">
      <dsp:nvSpPr>
        <dsp:cNvPr id="0" name=""/>
        <dsp:cNvSpPr/>
      </dsp:nvSpPr>
      <dsp:spPr>
        <a:xfrm>
          <a:off x="224554" y="2282590"/>
          <a:ext cx="856438" cy="856438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EC26C3D-D2C7-4E9E-9877-BFF84D2F1F64}">
      <dsp:nvSpPr>
        <dsp:cNvPr id="0" name=""/>
        <dsp:cNvSpPr/>
      </dsp:nvSpPr>
      <dsp:spPr>
        <a:xfrm>
          <a:off x="652773" y="2282590"/>
          <a:ext cx="4569413" cy="856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Aplicación de Biotecnologías </a:t>
          </a:r>
          <a:endParaRPr lang="es-EC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2773" y="2282590"/>
        <a:ext cx="4569413" cy="856438"/>
      </dsp:txXfrm>
    </dsp:sp>
    <dsp:sp modelId="{8FF36B65-1B15-4C69-803E-E5247BC587A5}">
      <dsp:nvSpPr>
        <dsp:cNvPr id="0" name=""/>
        <dsp:cNvSpPr/>
      </dsp:nvSpPr>
      <dsp:spPr>
        <a:xfrm>
          <a:off x="224554" y="3139029"/>
          <a:ext cx="856438" cy="856438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000FAB1-62D0-41A3-9814-352B5336AF19}">
      <dsp:nvSpPr>
        <dsp:cNvPr id="0" name=""/>
        <dsp:cNvSpPr/>
      </dsp:nvSpPr>
      <dsp:spPr>
        <a:xfrm>
          <a:off x="652773" y="3139029"/>
          <a:ext cx="4569413" cy="856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Ventajas de biotecnologías reproductivas </a:t>
          </a:r>
          <a:endParaRPr lang="es-EC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2773" y="3139029"/>
        <a:ext cx="4569413" cy="856438"/>
      </dsp:txXfrm>
    </dsp:sp>
    <dsp:sp modelId="{7E8DC902-AD60-4EB4-A5A6-B07B5A304B23}">
      <dsp:nvSpPr>
        <dsp:cNvPr id="0" name=""/>
        <dsp:cNvSpPr/>
      </dsp:nvSpPr>
      <dsp:spPr>
        <a:xfrm>
          <a:off x="224554" y="3995468"/>
          <a:ext cx="856438" cy="856438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B3BC02F-2CD4-4AF2-BA06-111744D3040C}">
      <dsp:nvSpPr>
        <dsp:cNvPr id="0" name=""/>
        <dsp:cNvSpPr/>
      </dsp:nvSpPr>
      <dsp:spPr>
        <a:xfrm>
          <a:off x="652773" y="3995468"/>
          <a:ext cx="4569413" cy="856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Ganadería ecuatoriana </a:t>
          </a:r>
          <a:endParaRPr lang="es-EC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2773" y="3995468"/>
        <a:ext cx="4569413" cy="8564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8A2F9-A5C0-47D6-8E78-4767616DEC55}">
      <dsp:nvSpPr>
        <dsp:cNvPr id="0" name=""/>
        <dsp:cNvSpPr/>
      </dsp:nvSpPr>
      <dsp:spPr>
        <a:xfrm>
          <a:off x="1818497" y="687"/>
          <a:ext cx="2727745" cy="2679378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967C0-26BD-4FEF-AA5E-44A79FC30B7F}">
      <dsp:nvSpPr>
        <dsp:cNvPr id="0" name=""/>
        <dsp:cNvSpPr/>
      </dsp:nvSpPr>
      <dsp:spPr>
        <a:xfrm>
          <a:off x="0" y="687"/>
          <a:ext cx="1818497" cy="267937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Estímulo hormonal de los ovarios, para aumentar el número fisiológico de ovulaciones en cada ciclo estral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772" y="89459"/>
        <a:ext cx="1640953" cy="2501834"/>
      </dsp:txXfrm>
    </dsp:sp>
    <dsp:sp modelId="{C69BF555-26ED-483C-A3BE-56654647CC95}">
      <dsp:nvSpPr>
        <dsp:cNvPr id="0" name=""/>
        <dsp:cNvSpPr/>
      </dsp:nvSpPr>
      <dsp:spPr>
        <a:xfrm>
          <a:off x="1818497" y="2948002"/>
          <a:ext cx="2727745" cy="267937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Hormona Folículo estimulante (FSH)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Gonadotropina Coriónica Equina (eCG o PMSG)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Gonadotropina Coriónica Humana (hCG)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18497" y="3282924"/>
        <a:ext cx="1722978" cy="2009534"/>
      </dsp:txXfrm>
    </dsp:sp>
    <dsp:sp modelId="{C459289D-D709-466C-9440-FDD1C1463487}">
      <dsp:nvSpPr>
        <dsp:cNvPr id="0" name=""/>
        <dsp:cNvSpPr/>
      </dsp:nvSpPr>
      <dsp:spPr>
        <a:xfrm>
          <a:off x="0" y="2948002"/>
          <a:ext cx="1818497" cy="267937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Aplicación de diferentes tipos de gonadotropinas como:</a:t>
          </a:r>
          <a:endParaRPr lang="es-ES" sz="1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772" y="3036774"/>
        <a:ext cx="1640953" cy="25018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A94DF-7DE9-42E6-B506-302FEA2ECD37}">
      <dsp:nvSpPr>
        <dsp:cNvPr id="0" name=""/>
        <dsp:cNvSpPr/>
      </dsp:nvSpPr>
      <dsp:spPr>
        <a:xfrm>
          <a:off x="3662" y="0"/>
          <a:ext cx="1601464" cy="6992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Fertilización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142" y="20480"/>
        <a:ext cx="1560504" cy="658287"/>
      </dsp:txXfrm>
    </dsp:sp>
    <dsp:sp modelId="{1B77888C-726A-4A8B-A3C9-E0862F9D5AA1}">
      <dsp:nvSpPr>
        <dsp:cNvPr id="0" name=""/>
        <dsp:cNvSpPr/>
      </dsp:nvSpPr>
      <dsp:spPr>
        <a:xfrm>
          <a:off x="1765274" y="151041"/>
          <a:ext cx="339510" cy="3971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65274" y="230474"/>
        <a:ext cx="237657" cy="238297"/>
      </dsp:txXfrm>
    </dsp:sp>
    <dsp:sp modelId="{C693DD22-A03A-4EF1-91B4-1AE86D0F9407}">
      <dsp:nvSpPr>
        <dsp:cNvPr id="0" name=""/>
        <dsp:cNvSpPr/>
      </dsp:nvSpPr>
      <dsp:spPr>
        <a:xfrm>
          <a:off x="2245713" y="0"/>
          <a:ext cx="1601464" cy="6992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Segmentación 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6193" y="20480"/>
        <a:ext cx="1560504" cy="658287"/>
      </dsp:txXfrm>
    </dsp:sp>
    <dsp:sp modelId="{FC645278-1602-4576-8142-F8419AAD34A7}">
      <dsp:nvSpPr>
        <dsp:cNvPr id="0" name=""/>
        <dsp:cNvSpPr/>
      </dsp:nvSpPr>
      <dsp:spPr>
        <a:xfrm>
          <a:off x="4007325" y="151041"/>
          <a:ext cx="339510" cy="3971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7325" y="230474"/>
        <a:ext cx="237657" cy="238297"/>
      </dsp:txXfrm>
    </dsp:sp>
    <dsp:sp modelId="{90475160-C98F-4911-AC61-10DBF7322239}">
      <dsp:nvSpPr>
        <dsp:cNvPr id="0" name=""/>
        <dsp:cNvSpPr/>
      </dsp:nvSpPr>
      <dsp:spPr>
        <a:xfrm>
          <a:off x="4487764" y="0"/>
          <a:ext cx="1601464" cy="6992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Mórula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08244" y="20480"/>
        <a:ext cx="1560504" cy="658287"/>
      </dsp:txXfrm>
    </dsp:sp>
    <dsp:sp modelId="{8D59B92D-56D0-4550-97ED-938C2AB855B1}">
      <dsp:nvSpPr>
        <dsp:cNvPr id="0" name=""/>
        <dsp:cNvSpPr/>
      </dsp:nvSpPr>
      <dsp:spPr>
        <a:xfrm>
          <a:off x="6249375" y="151041"/>
          <a:ext cx="339510" cy="3971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49375" y="230474"/>
        <a:ext cx="237657" cy="238297"/>
      </dsp:txXfrm>
    </dsp:sp>
    <dsp:sp modelId="{215F79D7-CCC1-4868-8927-40A7C2152874}">
      <dsp:nvSpPr>
        <dsp:cNvPr id="0" name=""/>
        <dsp:cNvSpPr/>
      </dsp:nvSpPr>
      <dsp:spPr>
        <a:xfrm>
          <a:off x="6729815" y="0"/>
          <a:ext cx="1601464" cy="6992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Blastocito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50295" y="20480"/>
        <a:ext cx="1560504" cy="6582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E22C2-F5CD-4F67-9EB8-73760C1A8CF9}">
      <dsp:nvSpPr>
        <dsp:cNvPr id="0" name=""/>
        <dsp:cNvSpPr/>
      </dsp:nvSpPr>
      <dsp:spPr>
        <a:xfrm>
          <a:off x="0" y="907730"/>
          <a:ext cx="8646458" cy="2866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71061" tIns="1353820" rIns="671061" bIns="227584" numCol="1" spcCol="1270" anchor="t" anchorCtr="0">
          <a:noAutofit/>
        </a:bodyPr>
        <a:lstStyle/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Evaluar la calidad y cantidad embrionaria en respuesta a dos protocolos hormonales de </a:t>
          </a:r>
          <a:r>
            <a:rPr lang="es-E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superovulación</a:t>
          </a:r>
          <a:r>
            <a:rPr lang="es-E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en vacas </a:t>
          </a:r>
          <a:r>
            <a:rPr lang="es-E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Girolando</a:t>
          </a:r>
          <a:endParaRPr lang="es-EC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907730"/>
        <a:ext cx="8646458" cy="2866500"/>
      </dsp:txXfrm>
    </dsp:sp>
    <dsp:sp modelId="{A7B4B3E7-88AA-45C1-BEF7-1C63D794F075}">
      <dsp:nvSpPr>
        <dsp:cNvPr id="0" name=""/>
        <dsp:cNvSpPr/>
      </dsp:nvSpPr>
      <dsp:spPr>
        <a:xfrm>
          <a:off x="432322" y="345330"/>
          <a:ext cx="6052520" cy="130664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771" tIns="0" rIns="228771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Objetivo general </a:t>
          </a:r>
          <a:endParaRPr lang="es-EC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6107" y="409115"/>
        <a:ext cx="5924950" cy="11790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A27953-8D36-403A-A4FF-775690F412F3}">
      <dsp:nvSpPr>
        <dsp:cNvPr id="0" name=""/>
        <dsp:cNvSpPr/>
      </dsp:nvSpPr>
      <dsp:spPr>
        <a:xfrm>
          <a:off x="0" y="462368"/>
          <a:ext cx="8592671" cy="579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887" tIns="208280" rIns="666887" bIns="170688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Establecer el número de embriones colectados por tratamiento.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Evaluar la calidad de los embriones colectados de acuerdo a parámetros establecidos (características ópticas de tamaño, forma, apariencia, simetría  de las células embrionarias).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Evaluar el estadio de desarrollo de los embriones (características ópticas de la morfología de acuerdo a las normas International </a:t>
          </a:r>
          <a:r>
            <a:rPr lang="es-E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Embryo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Transfer </a:t>
          </a:r>
          <a:r>
            <a:rPr lang="es-E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Society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-IETS).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Difundir los resultados obtenidos en la investigación a través de medios de difusión a  productores ganaderos y estudiantes. 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62368"/>
        <a:ext cx="8592671" cy="5796000"/>
      </dsp:txXfrm>
    </dsp:sp>
    <dsp:sp modelId="{55FE898B-AF98-40A0-835E-3682447E4EDC}">
      <dsp:nvSpPr>
        <dsp:cNvPr id="0" name=""/>
        <dsp:cNvSpPr/>
      </dsp:nvSpPr>
      <dsp:spPr>
        <a:xfrm>
          <a:off x="429633" y="19352"/>
          <a:ext cx="6102265" cy="5906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348" tIns="0" rIns="227348" bIns="0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Objetivos específicos </a:t>
          </a:r>
          <a:endParaRPr lang="es-EC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8464" y="48183"/>
        <a:ext cx="6044603" cy="5329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14C57-353C-41A2-9F98-117A2C2EE479}">
      <dsp:nvSpPr>
        <dsp:cNvPr id="0" name=""/>
        <dsp:cNvSpPr/>
      </dsp:nvSpPr>
      <dsp:spPr>
        <a:xfrm>
          <a:off x="3738702" y="1586806"/>
          <a:ext cx="2653272" cy="631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0252"/>
              </a:lnTo>
              <a:lnTo>
                <a:pt x="2653272" y="430252"/>
              </a:lnTo>
              <a:lnTo>
                <a:pt x="2653272" y="631358"/>
              </a:lnTo>
            </a:path>
          </a:pathLst>
        </a:custGeom>
        <a:noFill/>
        <a:ln w="381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11C212-2C21-411C-96D4-BFD7C40413DA}">
      <dsp:nvSpPr>
        <dsp:cNvPr id="0" name=""/>
        <dsp:cNvSpPr/>
      </dsp:nvSpPr>
      <dsp:spPr>
        <a:xfrm>
          <a:off x="3692982" y="1586806"/>
          <a:ext cx="91440" cy="6313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1358"/>
              </a:lnTo>
            </a:path>
          </a:pathLst>
        </a:custGeom>
        <a:noFill/>
        <a:ln w="381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B1C48D-0DF5-4BA1-B53C-72EB042B69AE}">
      <dsp:nvSpPr>
        <dsp:cNvPr id="0" name=""/>
        <dsp:cNvSpPr/>
      </dsp:nvSpPr>
      <dsp:spPr>
        <a:xfrm>
          <a:off x="1085429" y="1586806"/>
          <a:ext cx="2653272" cy="631358"/>
        </a:xfrm>
        <a:custGeom>
          <a:avLst/>
          <a:gdLst/>
          <a:ahLst/>
          <a:cxnLst/>
          <a:rect l="0" t="0" r="0" b="0"/>
          <a:pathLst>
            <a:path>
              <a:moveTo>
                <a:pt x="2653272" y="0"/>
              </a:moveTo>
              <a:lnTo>
                <a:pt x="2653272" y="430252"/>
              </a:lnTo>
              <a:lnTo>
                <a:pt x="0" y="430252"/>
              </a:lnTo>
              <a:lnTo>
                <a:pt x="0" y="631358"/>
              </a:lnTo>
            </a:path>
          </a:pathLst>
        </a:custGeom>
        <a:noFill/>
        <a:ln w="381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8D57B9-9A0E-48AC-A0A0-9BFDA5CC52B9}">
      <dsp:nvSpPr>
        <dsp:cNvPr id="0" name=""/>
        <dsp:cNvSpPr/>
      </dsp:nvSpPr>
      <dsp:spPr>
        <a:xfrm>
          <a:off x="2653272" y="208310"/>
          <a:ext cx="2170859" cy="1378495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16F1C2-8697-40F1-B993-577F08392CE4}">
      <dsp:nvSpPr>
        <dsp:cNvPr id="0" name=""/>
        <dsp:cNvSpPr/>
      </dsp:nvSpPr>
      <dsp:spPr>
        <a:xfrm>
          <a:off x="2894479" y="437457"/>
          <a:ext cx="2170859" cy="1378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Variables a medir </a:t>
          </a:r>
          <a:endParaRPr lang="es-EC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4854" y="477832"/>
        <a:ext cx="2090109" cy="1297745"/>
      </dsp:txXfrm>
    </dsp:sp>
    <dsp:sp modelId="{9E52958D-65F8-4EE5-AF62-0EEE345E387F}">
      <dsp:nvSpPr>
        <dsp:cNvPr id="0" name=""/>
        <dsp:cNvSpPr/>
      </dsp:nvSpPr>
      <dsp:spPr>
        <a:xfrm>
          <a:off x="0" y="2218165"/>
          <a:ext cx="2170859" cy="1378495"/>
        </a:xfrm>
        <a:prstGeom prst="roundRect">
          <a:avLst>
            <a:gd name="adj" fmla="val 10000"/>
          </a:avLst>
        </a:prstGeom>
        <a:solidFill>
          <a:srgbClr val="00CC9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1C12578-D154-477B-A715-B66FDAFC9266}">
      <dsp:nvSpPr>
        <dsp:cNvPr id="0" name=""/>
        <dsp:cNvSpPr/>
      </dsp:nvSpPr>
      <dsp:spPr>
        <a:xfrm>
          <a:off x="241206" y="2447311"/>
          <a:ext cx="2170859" cy="1378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Número de embriones </a:t>
          </a:r>
          <a:endParaRPr lang="es-EC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581" y="2487686"/>
        <a:ext cx="2090109" cy="1297745"/>
      </dsp:txXfrm>
    </dsp:sp>
    <dsp:sp modelId="{A5003C43-F758-4294-9418-952C3ECDFBFA}">
      <dsp:nvSpPr>
        <dsp:cNvPr id="0" name=""/>
        <dsp:cNvSpPr/>
      </dsp:nvSpPr>
      <dsp:spPr>
        <a:xfrm>
          <a:off x="2653272" y="2218165"/>
          <a:ext cx="2170859" cy="1378495"/>
        </a:xfrm>
        <a:prstGeom prst="roundRect">
          <a:avLst>
            <a:gd name="adj" fmla="val 10000"/>
          </a:avLst>
        </a:prstGeom>
        <a:solidFill>
          <a:srgbClr val="00CC9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8D75C0C-7628-41B3-A953-41D205B4724B}">
      <dsp:nvSpPr>
        <dsp:cNvPr id="0" name=""/>
        <dsp:cNvSpPr/>
      </dsp:nvSpPr>
      <dsp:spPr>
        <a:xfrm>
          <a:off x="2894479" y="2447311"/>
          <a:ext cx="2170859" cy="1378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Grados de calidad embrionaria</a:t>
          </a:r>
          <a:endParaRPr lang="es-EC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4854" y="2487686"/>
        <a:ext cx="2090109" cy="1297745"/>
      </dsp:txXfrm>
    </dsp:sp>
    <dsp:sp modelId="{E8B9B6B1-81C0-4100-8B57-D8E36ACB60A1}">
      <dsp:nvSpPr>
        <dsp:cNvPr id="0" name=""/>
        <dsp:cNvSpPr/>
      </dsp:nvSpPr>
      <dsp:spPr>
        <a:xfrm>
          <a:off x="5306545" y="2218165"/>
          <a:ext cx="2170859" cy="1378495"/>
        </a:xfrm>
        <a:prstGeom prst="roundRect">
          <a:avLst>
            <a:gd name="adj" fmla="val 10000"/>
          </a:avLst>
        </a:prstGeom>
        <a:solidFill>
          <a:srgbClr val="00CC9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63973CB-8BC8-45B3-A176-E46688DFDE39}">
      <dsp:nvSpPr>
        <dsp:cNvPr id="0" name=""/>
        <dsp:cNvSpPr/>
      </dsp:nvSpPr>
      <dsp:spPr>
        <a:xfrm>
          <a:off x="5547752" y="2447311"/>
          <a:ext cx="2170859" cy="1378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Estadio de desarrollo embrionario</a:t>
          </a:r>
          <a:endParaRPr lang="es-EC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88127" y="2487686"/>
        <a:ext cx="2090109" cy="12977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617A02-D11E-40AA-8501-64BDF47CCBCB}">
      <dsp:nvSpPr>
        <dsp:cNvPr id="0" name=""/>
        <dsp:cNvSpPr/>
      </dsp:nvSpPr>
      <dsp:spPr>
        <a:xfrm>
          <a:off x="3795" y="295512"/>
          <a:ext cx="1659381" cy="9956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kg de balanceado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56" y="324673"/>
        <a:ext cx="1601059" cy="937306"/>
      </dsp:txXfrm>
    </dsp:sp>
    <dsp:sp modelId="{D786315F-980F-4D10-B987-04A33A658680}">
      <dsp:nvSpPr>
        <dsp:cNvPr id="0" name=""/>
        <dsp:cNvSpPr/>
      </dsp:nvSpPr>
      <dsp:spPr>
        <a:xfrm>
          <a:off x="1829114" y="587563"/>
          <a:ext cx="351788" cy="41152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9114" y="669868"/>
        <a:ext cx="246252" cy="246916"/>
      </dsp:txXfrm>
    </dsp:sp>
    <dsp:sp modelId="{D9A90FA9-F56C-491C-ACFB-EAE144232392}">
      <dsp:nvSpPr>
        <dsp:cNvPr id="0" name=""/>
        <dsp:cNvSpPr/>
      </dsp:nvSpPr>
      <dsp:spPr>
        <a:xfrm>
          <a:off x="2326929" y="295512"/>
          <a:ext cx="1659381" cy="9956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sales minerales, melaza y agua </a:t>
          </a:r>
          <a:r>
            <a:rPr lang="es-ES" sz="1800" i="1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(at libitum)</a:t>
          </a:r>
          <a:endParaRPr lang="es-EC" sz="18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56090" y="324673"/>
        <a:ext cx="1601059" cy="937306"/>
      </dsp:txXfrm>
    </dsp:sp>
    <dsp:sp modelId="{CF931FB9-6C7A-4470-B144-06778B610EFC}">
      <dsp:nvSpPr>
        <dsp:cNvPr id="0" name=""/>
        <dsp:cNvSpPr/>
      </dsp:nvSpPr>
      <dsp:spPr>
        <a:xfrm>
          <a:off x="4152248" y="587563"/>
          <a:ext cx="351788" cy="41152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2248" y="669868"/>
        <a:ext cx="246252" cy="246916"/>
      </dsp:txXfrm>
    </dsp:sp>
    <dsp:sp modelId="{96B17B15-BE20-4531-B30B-40951451402F}">
      <dsp:nvSpPr>
        <dsp:cNvPr id="0" name=""/>
        <dsp:cNvSpPr/>
      </dsp:nvSpPr>
      <dsp:spPr>
        <a:xfrm>
          <a:off x="4650062" y="295512"/>
          <a:ext cx="1659381" cy="9956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Minerales inyectables y vitaminas 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79223" y="324673"/>
        <a:ext cx="1601059" cy="937306"/>
      </dsp:txXfrm>
    </dsp:sp>
    <dsp:sp modelId="{DDC19872-CE84-4C6D-8E1E-E6F78C57885A}">
      <dsp:nvSpPr>
        <dsp:cNvPr id="0" name=""/>
        <dsp:cNvSpPr/>
      </dsp:nvSpPr>
      <dsp:spPr>
        <a:xfrm>
          <a:off x="6475382" y="587563"/>
          <a:ext cx="351788" cy="41152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75382" y="669868"/>
        <a:ext cx="246252" cy="246916"/>
      </dsp:txXfrm>
    </dsp:sp>
    <dsp:sp modelId="{9030B535-58A0-415F-82B0-BFA7DE544F1F}">
      <dsp:nvSpPr>
        <dsp:cNvPr id="0" name=""/>
        <dsp:cNvSpPr/>
      </dsp:nvSpPr>
      <dsp:spPr>
        <a:xfrm>
          <a:off x="6973196" y="295512"/>
          <a:ext cx="1659381" cy="9956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Control ginecológico  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02357" y="324673"/>
        <a:ext cx="1601059" cy="9373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E6937-108E-4BB4-AA99-824B3ADF8702}">
      <dsp:nvSpPr>
        <dsp:cNvPr id="0" name=""/>
        <dsp:cNvSpPr/>
      </dsp:nvSpPr>
      <dsp:spPr>
        <a:xfrm>
          <a:off x="7273" y="0"/>
          <a:ext cx="1505703" cy="8237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FREEZE CONTROL</a:t>
          </a:r>
          <a:endParaRPr lang="es-EC" sz="14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400" y="24127"/>
        <a:ext cx="1457449" cy="775487"/>
      </dsp:txXfrm>
    </dsp:sp>
    <dsp:sp modelId="{90F19611-2320-4D5A-A092-1A3B5B323A23}">
      <dsp:nvSpPr>
        <dsp:cNvPr id="0" name=""/>
        <dsp:cNvSpPr/>
      </dsp:nvSpPr>
      <dsp:spPr>
        <a:xfrm>
          <a:off x="1663547" y="225163"/>
          <a:ext cx="319209" cy="3734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63547" y="299846"/>
        <a:ext cx="223446" cy="224048"/>
      </dsp:txXfrm>
    </dsp:sp>
    <dsp:sp modelId="{4B2FF76F-3225-4795-B723-133C528459F7}">
      <dsp:nvSpPr>
        <dsp:cNvPr id="0" name=""/>
        <dsp:cNvSpPr/>
      </dsp:nvSpPr>
      <dsp:spPr>
        <a:xfrm>
          <a:off x="2115258" y="0"/>
          <a:ext cx="1505703" cy="8237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“seeding”</a:t>
          </a:r>
          <a:endParaRPr lang="es-EC" sz="14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39385" y="24127"/>
        <a:ext cx="1457449" cy="775487"/>
      </dsp:txXfrm>
    </dsp:sp>
    <dsp:sp modelId="{2FB79AF3-31F2-4742-B73F-4268BB8D7E21}">
      <dsp:nvSpPr>
        <dsp:cNvPr id="0" name=""/>
        <dsp:cNvSpPr/>
      </dsp:nvSpPr>
      <dsp:spPr>
        <a:xfrm>
          <a:off x="3771532" y="225163"/>
          <a:ext cx="319209" cy="3734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1532" y="299846"/>
        <a:ext cx="223446" cy="224048"/>
      </dsp:txXfrm>
    </dsp:sp>
    <dsp:sp modelId="{789BA389-B954-4D46-9A91-231F6883D3E8}">
      <dsp:nvSpPr>
        <dsp:cNvPr id="0" name=""/>
        <dsp:cNvSpPr/>
      </dsp:nvSpPr>
      <dsp:spPr>
        <a:xfrm>
          <a:off x="4223243" y="0"/>
          <a:ext cx="1505703" cy="8237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Una temperaturas de -32 ºC</a:t>
          </a:r>
          <a:endParaRPr lang="es-EC" sz="14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47370" y="24127"/>
        <a:ext cx="1457449" cy="775487"/>
      </dsp:txXfrm>
    </dsp:sp>
    <dsp:sp modelId="{C73F8E3E-94CB-41B6-A239-2AAC12AFCEE8}">
      <dsp:nvSpPr>
        <dsp:cNvPr id="0" name=""/>
        <dsp:cNvSpPr/>
      </dsp:nvSpPr>
      <dsp:spPr>
        <a:xfrm>
          <a:off x="5879516" y="225163"/>
          <a:ext cx="319209" cy="3734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79516" y="299846"/>
        <a:ext cx="223446" cy="224048"/>
      </dsp:txXfrm>
    </dsp:sp>
    <dsp:sp modelId="{46506495-68C4-4413-999F-E4F30FB2775A}">
      <dsp:nvSpPr>
        <dsp:cNvPr id="0" name=""/>
        <dsp:cNvSpPr/>
      </dsp:nvSpPr>
      <dsp:spPr>
        <a:xfrm>
          <a:off x="6331227" y="0"/>
          <a:ext cx="1505703" cy="8237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Los embriones son sumergidos en nitrógeno líquido a -196 °C</a:t>
          </a:r>
          <a:endParaRPr lang="es-EC" sz="14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55354" y="24127"/>
        <a:ext cx="1457449" cy="775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63CB-EB55-4BBF-B3FA-B2823AF9F860}" type="datetimeFigureOut">
              <a:rPr lang="es-EC" smtClean="0"/>
              <a:t>07/12/2017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9E9C-A731-42BD-9A7A-6A57295D8B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38576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63CB-EB55-4BBF-B3FA-B2823AF9F860}" type="datetimeFigureOut">
              <a:rPr lang="es-EC" smtClean="0"/>
              <a:t>07/12/2017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9E9C-A731-42BD-9A7A-6A57295D8B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4726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63CB-EB55-4BBF-B3FA-B2823AF9F860}" type="datetimeFigureOut">
              <a:rPr lang="es-EC" smtClean="0"/>
              <a:t>07/12/2017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9E9C-A731-42BD-9A7A-6A57295D8B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7559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CorelDRAW" r:id="rId3" imgW="9151920" imgH="5621400" progId="CorelDRAW.Graphic.12">
                  <p:embed/>
                </p:oleObj>
              </mc:Choice>
              <mc:Fallback>
                <p:oleObj name="CorelDRAW" r:id="rId3" imgW="9151920" imgH="56214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788" dirty="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788" dirty="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788" dirty="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788" dirty="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6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013" dirty="0">
              <a:solidFill>
                <a:srgbClr val="000000"/>
              </a:solidFill>
            </a:endParaRPr>
          </a:p>
        </p:txBody>
      </p:sp>
      <p:pic>
        <p:nvPicPr>
          <p:cNvPr id="4112" name="Picture 16" descr="Resultado de imagen para espe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23835"/>
            <a:ext cx="3573462" cy="81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029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63CB-EB55-4BBF-B3FA-B2823AF9F860}" type="datetimeFigureOut">
              <a:rPr lang="es-EC" smtClean="0"/>
              <a:t>07/12/2017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9E9C-A731-42BD-9A7A-6A57295D8B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558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63CB-EB55-4BBF-B3FA-B2823AF9F860}" type="datetimeFigureOut">
              <a:rPr lang="es-EC" smtClean="0"/>
              <a:t>07/12/2017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9E9C-A731-42BD-9A7A-6A57295D8B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8807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63CB-EB55-4BBF-B3FA-B2823AF9F860}" type="datetimeFigureOut">
              <a:rPr lang="es-EC" smtClean="0"/>
              <a:t>07/12/2017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9E9C-A731-42BD-9A7A-6A57295D8B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85447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63CB-EB55-4BBF-B3FA-B2823AF9F860}" type="datetimeFigureOut">
              <a:rPr lang="es-EC" smtClean="0"/>
              <a:t>07/12/2017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9E9C-A731-42BD-9A7A-6A57295D8B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12415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63CB-EB55-4BBF-B3FA-B2823AF9F860}" type="datetimeFigureOut">
              <a:rPr lang="es-EC" smtClean="0"/>
              <a:t>07/12/2017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9E9C-A731-42BD-9A7A-6A57295D8B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113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63CB-EB55-4BBF-B3FA-B2823AF9F860}" type="datetimeFigureOut">
              <a:rPr lang="es-EC" smtClean="0"/>
              <a:t>07/12/2017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9E9C-A731-42BD-9A7A-6A57295D8B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9284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63CB-EB55-4BBF-B3FA-B2823AF9F860}" type="datetimeFigureOut">
              <a:rPr lang="es-EC" smtClean="0"/>
              <a:t>07/12/2017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9E9C-A731-42BD-9A7A-6A57295D8B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31602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63CB-EB55-4BBF-B3FA-B2823AF9F860}" type="datetimeFigureOut">
              <a:rPr lang="es-EC" smtClean="0"/>
              <a:t>07/12/2017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9E9C-A731-42BD-9A7A-6A57295D8B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2184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463CB-EB55-4BBF-B3FA-B2823AF9F860}" type="datetimeFigureOut">
              <a:rPr lang="es-EC" smtClean="0"/>
              <a:t>07/12/2017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09E9C-A731-42BD-9A7A-6A57295D8B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739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microsoft.com/office/2007/relationships/diagramDrawing" Target="../diagrams/drawin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diagramColors" Target="../diagrams/colors8.xml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diagramQuickStyle" Target="../diagrams/quickStyle8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11" Type="http://schemas.openxmlformats.org/officeDocument/2006/relationships/diagramLayout" Target="../diagrams/layout8.xml"/><Relationship Id="rId5" Type="http://schemas.openxmlformats.org/officeDocument/2006/relationships/image" Target="../media/image53.png"/><Relationship Id="rId10" Type="http://schemas.openxmlformats.org/officeDocument/2006/relationships/diagramData" Target="../diagrams/data8.xml"/><Relationship Id="rId4" Type="http://schemas.openxmlformats.org/officeDocument/2006/relationships/image" Target="../media/image52.png"/><Relationship Id="rId9" Type="http://schemas.openxmlformats.org/officeDocument/2006/relationships/image" Target="../media/image57.jpeg"/><Relationship Id="rId14" Type="http://schemas.microsoft.com/office/2007/relationships/diagramDrawing" Target="../diagrams/drawing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liz i f2.jpg"/>
          <p:cNvSpPr>
            <a:spLocks noChangeAspect="1" noChangeArrowheads="1"/>
          </p:cNvSpPr>
          <p:nvPr/>
        </p:nvSpPr>
        <p:spPr bwMode="auto">
          <a:xfrm>
            <a:off x="-769739" y="1418928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s-EC" sz="1013">
              <a:solidFill>
                <a:srgbClr val="000000"/>
              </a:solidFill>
            </a:endParaRPr>
          </a:p>
        </p:txBody>
      </p:sp>
      <p:sp>
        <p:nvSpPr>
          <p:cNvPr id="7" name="AutoShape 6" descr="liz i f2.jpg"/>
          <p:cNvSpPr>
            <a:spLocks noChangeAspect="1" noChangeArrowheads="1"/>
          </p:cNvSpPr>
          <p:nvPr/>
        </p:nvSpPr>
        <p:spPr bwMode="auto">
          <a:xfrm>
            <a:off x="-684014" y="1504655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s-EC" sz="1013">
              <a:solidFill>
                <a:srgbClr val="000000"/>
              </a:solidFill>
            </a:endParaRPr>
          </a:p>
        </p:txBody>
      </p:sp>
      <p:sp>
        <p:nvSpPr>
          <p:cNvPr id="8" name="AutoShape 9" descr="20170506_191033.jpg"/>
          <p:cNvSpPr>
            <a:spLocks noChangeAspect="1" noChangeArrowheads="1"/>
          </p:cNvSpPr>
          <p:nvPr/>
        </p:nvSpPr>
        <p:spPr bwMode="auto">
          <a:xfrm>
            <a:off x="-598289" y="1590380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s-EC" sz="1013">
              <a:solidFill>
                <a:srgbClr val="000000"/>
              </a:solidFill>
            </a:endParaRPr>
          </a:p>
        </p:txBody>
      </p:sp>
      <p:sp>
        <p:nvSpPr>
          <p:cNvPr id="9" name="AutoShape 12" descr="20170525_161358.jpg"/>
          <p:cNvSpPr>
            <a:spLocks noChangeAspect="1" noChangeArrowheads="1"/>
          </p:cNvSpPr>
          <p:nvPr/>
        </p:nvSpPr>
        <p:spPr bwMode="auto">
          <a:xfrm>
            <a:off x="-512564" y="1676105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s-EC" sz="1013">
              <a:solidFill>
                <a:srgbClr val="00000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414130" y="1208047"/>
            <a:ext cx="698559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VIDA Y </a:t>
            </a: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LA </a:t>
            </a: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</a:t>
            </a:r>
          </a:p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</a:t>
            </a: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AGROPECUARIA</a:t>
            </a:r>
          </a:p>
          <a:p>
            <a:pPr algn="ctr"/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TRABAJO DE TITULACIÓN, PREVIO A LA OBTENCIÓN DEL TÍTULO DE INGENIERO </a:t>
            </a: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AGROPECUARIO</a:t>
            </a:r>
          </a:p>
          <a:p>
            <a:pPr algn="ctr"/>
            <a:endParaRPr lang="es-EC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 LA CALIDAD Y CANTIDAD EMBRIONARIA EN RESPUESTA A DOS PROTOCOLOS HORMONALES DE SUPEROVULACIÓN EN VACAS GIROLANDO”</a:t>
            </a:r>
          </a:p>
          <a:p>
            <a:pPr algn="ctr"/>
            <a:endPara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AUTOR: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EDWIN JAVIER CORREA ROMERO</a:t>
            </a:r>
            <a:endPara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VALDIVIESO FÉLIX </a:t>
            </a:r>
          </a:p>
          <a:p>
            <a:pPr algn="ctr"/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SANTO DOMINGO, DICIEMBRE  </a:t>
            </a: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60817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0216063"/>
              </p:ext>
            </p:extLst>
          </p:nvPr>
        </p:nvGraphicFramePr>
        <p:xfrm>
          <a:off x="712694" y="121025"/>
          <a:ext cx="7718612" cy="4034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88" b="23333"/>
          <a:stretch/>
        </p:blipFill>
        <p:spPr>
          <a:xfrm>
            <a:off x="968189" y="4276165"/>
            <a:ext cx="2084293" cy="1813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238" y="4276165"/>
            <a:ext cx="1881655" cy="1813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376" y="4349173"/>
            <a:ext cx="1707776" cy="1667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601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605" y="176868"/>
            <a:ext cx="7036173" cy="75098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Preparación de Vacas Donadoras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05" y="4965894"/>
            <a:ext cx="2616483" cy="1708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564" t="3014" r="3157" b="2566"/>
          <a:stretch/>
        </p:blipFill>
        <p:spPr>
          <a:xfrm>
            <a:off x="2423328" y="2437840"/>
            <a:ext cx="1673656" cy="2304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/>
          <a:stretch/>
        </p:blipFill>
        <p:spPr>
          <a:xfrm rot="5400000">
            <a:off x="4748812" y="2791200"/>
            <a:ext cx="2304350" cy="1651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051265"/>
              </p:ext>
            </p:extLst>
          </p:nvPr>
        </p:nvGraphicFramePr>
        <p:xfrm>
          <a:off x="248333" y="736771"/>
          <a:ext cx="8636373" cy="1586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074" name="Picture 2" descr="https://lh3.googleusercontent.com/VqTgUONr4kfB34oWIWMuGnyLmrWjFhTNIatZDv6BAG3GWimUYgdoS4KcMNXmZ-uORhDZcqMmOhJE1aYdW5a_QpeWnnnPtBDMvDA8_ipZ-B4POBvN4vqUDleTF87azqaKQEaZtFpwMW6Ts8I4kItTLkxlwGbMs7d1TDINqjKz3Ckeoditz6-2REkxiZpC4Bp7dl8LIuY1ThYKfxP_I-DKC-siWKM69Q8wv6-btsl1UUOR3iSdccrO-I-NHD38dIOnT_7Pfxx8YW7IY4usKWvthbz1HOo3gPgDbF9rGGtr7I-1YY94Ug65ykT2E6GX5jQDy5WGIE9JZV1k5vqEy_58c3erEJPFE7rjOXV2SApJBReqGrFZJSPogtg4VNYeQrKuvU5WwGjI_yGWSLZgvDlsEPRSgvTQFiYMcuEyBnG7YykrRTnW-ubxtq2aYHd6lS-rWpyS8BaAREEk_JXmua2SMY2wn3ySIvC7Ye_XP8UA1USALH48FSfAXylfD7qPRJc68djDOkb_s3ef7dgzCQwbqh_1F7SLjOOKaj7iOLw4T8sTIcoLi_wx6xvchweKOMXgiru03TZtyiOofRR7njCsyDXpZI-DZCqp9QqP3lOo0A=w1104-h662-n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29" y="4954888"/>
            <a:ext cx="2729803" cy="1719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echa doblada 2"/>
          <p:cNvSpPr/>
          <p:nvPr/>
        </p:nvSpPr>
        <p:spPr>
          <a:xfrm>
            <a:off x="977588" y="3522887"/>
            <a:ext cx="963524" cy="842684"/>
          </a:xfrm>
          <a:prstGeom prst="ben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9" name="Flecha doblada 8"/>
          <p:cNvSpPr/>
          <p:nvPr/>
        </p:nvSpPr>
        <p:spPr>
          <a:xfrm rot="5400000">
            <a:off x="7344075" y="3701666"/>
            <a:ext cx="940012" cy="872980"/>
          </a:xfrm>
          <a:prstGeom prst="ben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4271099" y="3392072"/>
            <a:ext cx="590843" cy="476543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2407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508" y="124539"/>
            <a:ext cx="8901953" cy="720213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s-EC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Protocolo de Sincronización y </a:t>
            </a:r>
            <a:r>
              <a:rPr lang="es-EC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Superovulación</a:t>
            </a:r>
            <a:r>
              <a:rPr lang="es-EC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36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60554" y="1173317"/>
            <a:ext cx="242016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Protocolo : 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FSH-p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420506" y="1294462"/>
            <a:ext cx="8743907" cy="3430740"/>
            <a:chOff x="808148" y="540044"/>
            <a:chExt cx="10421778" cy="4784232"/>
          </a:xfrm>
        </p:grpSpPr>
        <p:sp>
          <p:nvSpPr>
            <p:cNvPr id="6" name="Rectángulo 5"/>
            <p:cNvSpPr/>
            <p:nvPr/>
          </p:nvSpPr>
          <p:spPr>
            <a:xfrm>
              <a:off x="917136" y="3724653"/>
              <a:ext cx="10122901" cy="6375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Conector recto de flecha 6"/>
            <p:cNvCxnSpPr/>
            <p:nvPr/>
          </p:nvCxnSpPr>
          <p:spPr>
            <a:xfrm flipV="1">
              <a:off x="1760225" y="3419661"/>
              <a:ext cx="0" cy="3046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Cuadro de texto 2"/>
            <p:cNvSpPr txBox="1">
              <a:spLocks noChangeArrowheads="1"/>
            </p:cNvSpPr>
            <p:nvPr/>
          </p:nvSpPr>
          <p:spPr bwMode="auto">
            <a:xfrm>
              <a:off x="1503259" y="4047818"/>
              <a:ext cx="539963" cy="38982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</a:t>
              </a:r>
              <a:endPara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uadro de texto 2"/>
            <p:cNvSpPr txBox="1">
              <a:spLocks noChangeArrowheads="1"/>
            </p:cNvSpPr>
            <p:nvPr/>
          </p:nvSpPr>
          <p:spPr bwMode="auto">
            <a:xfrm>
              <a:off x="917133" y="4593307"/>
              <a:ext cx="2144848" cy="71533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450"/>
                </a:spcAft>
              </a:pPr>
              <a:r>
                <a:rPr lang="es-EC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SINCRONIZACIÓN DE CELO</a:t>
              </a:r>
              <a:endPara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Cuadro de texto 2"/>
            <p:cNvSpPr txBox="1">
              <a:spLocks noChangeArrowheads="1"/>
            </p:cNvSpPr>
            <p:nvPr/>
          </p:nvSpPr>
          <p:spPr bwMode="auto">
            <a:xfrm>
              <a:off x="808148" y="2377254"/>
              <a:ext cx="2030974" cy="103678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Implante P4 (1,38g)</a:t>
              </a:r>
            </a:p>
            <a:p>
              <a:pPr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 (2mg)</a:t>
              </a:r>
            </a:p>
            <a:p>
              <a:pPr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Progesterona (50mg)</a:t>
              </a:r>
            </a:p>
          </p:txBody>
        </p:sp>
        <p:cxnSp>
          <p:nvCxnSpPr>
            <p:cNvPr id="13" name="Conector recto de flecha 12"/>
            <p:cNvCxnSpPr/>
            <p:nvPr/>
          </p:nvCxnSpPr>
          <p:spPr>
            <a:xfrm flipV="1">
              <a:off x="3928987" y="3419661"/>
              <a:ext cx="0" cy="3046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ector recto de flecha 13"/>
            <p:cNvCxnSpPr/>
            <p:nvPr/>
          </p:nvCxnSpPr>
          <p:spPr>
            <a:xfrm flipV="1">
              <a:off x="4641438" y="3419661"/>
              <a:ext cx="0" cy="3046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ector recto de flecha 14"/>
            <p:cNvCxnSpPr/>
            <p:nvPr/>
          </p:nvCxnSpPr>
          <p:spPr>
            <a:xfrm flipV="1">
              <a:off x="5371706" y="3410416"/>
              <a:ext cx="0" cy="3046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ector recto de flecha 15"/>
            <p:cNvCxnSpPr/>
            <p:nvPr/>
          </p:nvCxnSpPr>
          <p:spPr>
            <a:xfrm flipV="1">
              <a:off x="6039923" y="3410416"/>
              <a:ext cx="0" cy="3046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ector recto de flecha 16"/>
            <p:cNvCxnSpPr/>
            <p:nvPr/>
          </p:nvCxnSpPr>
          <p:spPr>
            <a:xfrm flipV="1">
              <a:off x="6798572" y="3410416"/>
              <a:ext cx="0" cy="3046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Cuadro de texto 2"/>
            <p:cNvSpPr txBox="1">
              <a:spLocks noChangeArrowheads="1"/>
            </p:cNvSpPr>
            <p:nvPr/>
          </p:nvSpPr>
          <p:spPr bwMode="auto">
            <a:xfrm>
              <a:off x="3681645" y="4030979"/>
              <a:ext cx="485775" cy="2922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D4</a:t>
              </a:r>
              <a:endPara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Cuadro de texto 2"/>
            <p:cNvSpPr txBox="1">
              <a:spLocks noChangeArrowheads="1"/>
            </p:cNvSpPr>
            <p:nvPr/>
          </p:nvSpPr>
          <p:spPr bwMode="auto">
            <a:xfrm>
              <a:off x="4409652" y="4058155"/>
              <a:ext cx="496080" cy="3300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D5</a:t>
              </a:r>
              <a:endPara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Cuadro de texto 2"/>
            <p:cNvSpPr txBox="1">
              <a:spLocks noChangeArrowheads="1"/>
            </p:cNvSpPr>
            <p:nvPr/>
          </p:nvSpPr>
          <p:spPr bwMode="auto">
            <a:xfrm>
              <a:off x="5147964" y="4058155"/>
              <a:ext cx="535623" cy="35669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D6</a:t>
              </a:r>
              <a:endPara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Cuadro de texto 2"/>
            <p:cNvSpPr txBox="1">
              <a:spLocks noChangeArrowheads="1"/>
            </p:cNvSpPr>
            <p:nvPr/>
          </p:nvSpPr>
          <p:spPr bwMode="auto">
            <a:xfrm>
              <a:off x="5878269" y="4068801"/>
              <a:ext cx="516656" cy="35478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D7</a:t>
              </a:r>
              <a:endPara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Cuadro de texto 2"/>
            <p:cNvSpPr txBox="1">
              <a:spLocks noChangeArrowheads="1"/>
            </p:cNvSpPr>
            <p:nvPr/>
          </p:nvSpPr>
          <p:spPr bwMode="auto">
            <a:xfrm>
              <a:off x="6610450" y="4075301"/>
              <a:ext cx="471169" cy="3128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D8</a:t>
              </a:r>
              <a:endPara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Cuadro de texto 2"/>
            <p:cNvSpPr txBox="1">
              <a:spLocks noChangeArrowheads="1"/>
            </p:cNvSpPr>
            <p:nvPr/>
          </p:nvSpPr>
          <p:spPr bwMode="auto">
            <a:xfrm>
              <a:off x="3472851" y="2728693"/>
              <a:ext cx="787205" cy="71533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FSH-p</a:t>
              </a:r>
            </a:p>
            <a:p>
              <a:pPr algn="ctr"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(40mg)</a:t>
              </a:r>
            </a:p>
          </p:txBody>
        </p:sp>
        <p:sp>
          <p:nvSpPr>
            <p:cNvPr id="24" name="Cuadro de texto 2"/>
            <p:cNvSpPr txBox="1">
              <a:spLocks noChangeArrowheads="1"/>
            </p:cNvSpPr>
            <p:nvPr/>
          </p:nvSpPr>
          <p:spPr bwMode="auto">
            <a:xfrm>
              <a:off x="4160378" y="2693575"/>
              <a:ext cx="888546" cy="71533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FSH-p</a:t>
              </a:r>
            </a:p>
            <a:p>
              <a:pPr algn="ctr"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(30mg)</a:t>
              </a:r>
            </a:p>
          </p:txBody>
        </p:sp>
        <p:sp>
          <p:nvSpPr>
            <p:cNvPr id="25" name="Cuadro de texto 2"/>
            <p:cNvSpPr txBox="1">
              <a:spLocks noChangeArrowheads="1"/>
            </p:cNvSpPr>
            <p:nvPr/>
          </p:nvSpPr>
          <p:spPr bwMode="auto">
            <a:xfrm>
              <a:off x="4907623" y="2706259"/>
              <a:ext cx="800512" cy="71533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FSH-p</a:t>
              </a:r>
            </a:p>
            <a:p>
              <a:pPr algn="ctr"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(20mg)</a:t>
              </a:r>
            </a:p>
          </p:txBody>
        </p:sp>
        <p:sp>
          <p:nvSpPr>
            <p:cNvPr id="26" name="Cuadro de texto 2"/>
            <p:cNvSpPr txBox="1">
              <a:spLocks noChangeArrowheads="1"/>
            </p:cNvSpPr>
            <p:nvPr/>
          </p:nvSpPr>
          <p:spPr bwMode="auto">
            <a:xfrm>
              <a:off x="5615781" y="2708785"/>
              <a:ext cx="848281" cy="71533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FSH-p</a:t>
              </a:r>
            </a:p>
            <a:p>
              <a:pPr algn="ctr"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(10mg)</a:t>
              </a:r>
            </a:p>
          </p:txBody>
        </p:sp>
        <p:sp>
          <p:nvSpPr>
            <p:cNvPr id="27" name="Abrir llave 26"/>
            <p:cNvSpPr/>
            <p:nvPr/>
          </p:nvSpPr>
          <p:spPr>
            <a:xfrm rot="5400000">
              <a:off x="4900455" y="388889"/>
              <a:ext cx="362608" cy="2928249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Cuadro de texto 2"/>
            <p:cNvSpPr txBox="1">
              <a:spLocks noChangeArrowheads="1"/>
            </p:cNvSpPr>
            <p:nvPr/>
          </p:nvSpPr>
          <p:spPr bwMode="auto">
            <a:xfrm>
              <a:off x="4084869" y="1316980"/>
              <a:ext cx="912109" cy="3605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am/pm</a:t>
              </a:r>
            </a:p>
          </p:txBody>
        </p:sp>
        <p:sp>
          <p:nvSpPr>
            <p:cNvPr id="29" name="Cuadro de texto 2"/>
            <p:cNvSpPr txBox="1">
              <a:spLocks noChangeArrowheads="1"/>
            </p:cNvSpPr>
            <p:nvPr/>
          </p:nvSpPr>
          <p:spPr bwMode="auto">
            <a:xfrm>
              <a:off x="4904846" y="1965195"/>
              <a:ext cx="836293" cy="5905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PGF2α</a:t>
              </a:r>
            </a:p>
            <a:p>
              <a:pPr algn="ctr"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(50mg)</a:t>
              </a:r>
            </a:p>
          </p:txBody>
        </p:sp>
        <p:sp>
          <p:nvSpPr>
            <p:cNvPr id="30" name="Cuadro de texto 2"/>
            <p:cNvSpPr txBox="1">
              <a:spLocks noChangeArrowheads="1"/>
            </p:cNvSpPr>
            <p:nvPr/>
          </p:nvSpPr>
          <p:spPr bwMode="auto">
            <a:xfrm>
              <a:off x="4871502" y="540044"/>
              <a:ext cx="1088549" cy="103678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Retiro</a:t>
              </a:r>
            </a:p>
            <a:p>
              <a:pPr algn="ctr"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Implante P4</a:t>
              </a:r>
            </a:p>
          </p:txBody>
        </p:sp>
        <p:sp>
          <p:nvSpPr>
            <p:cNvPr id="31" name="Cuadro de texto 2"/>
            <p:cNvSpPr txBox="1">
              <a:spLocks noChangeArrowheads="1"/>
            </p:cNvSpPr>
            <p:nvPr/>
          </p:nvSpPr>
          <p:spPr bwMode="auto">
            <a:xfrm>
              <a:off x="3885434" y="4608941"/>
              <a:ext cx="2392646" cy="71533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450"/>
                </a:spcAft>
              </a:pPr>
              <a:r>
                <a:rPr lang="es-EC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APLICACIÓN DE GONADOTROPINAS </a:t>
              </a:r>
              <a:endPara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Conector recto de flecha 31"/>
            <p:cNvCxnSpPr/>
            <p:nvPr/>
          </p:nvCxnSpPr>
          <p:spPr>
            <a:xfrm flipV="1">
              <a:off x="7560572" y="3419661"/>
              <a:ext cx="0" cy="3046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Cuadro de texto 2"/>
            <p:cNvSpPr txBox="1">
              <a:spLocks noChangeArrowheads="1"/>
            </p:cNvSpPr>
            <p:nvPr/>
          </p:nvSpPr>
          <p:spPr bwMode="auto">
            <a:xfrm>
              <a:off x="7297145" y="4090313"/>
              <a:ext cx="526853" cy="23288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D9</a:t>
              </a:r>
              <a:endPara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Cuadro de texto 2"/>
            <p:cNvSpPr txBox="1">
              <a:spLocks noChangeArrowheads="1"/>
            </p:cNvSpPr>
            <p:nvPr/>
          </p:nvSpPr>
          <p:spPr bwMode="auto">
            <a:xfrm>
              <a:off x="6416293" y="2708787"/>
              <a:ext cx="810350" cy="71533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s-EC" sz="1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GnRH</a:t>
              </a:r>
              <a:endPara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(25mg)</a:t>
              </a:r>
            </a:p>
          </p:txBody>
        </p:sp>
        <p:sp>
          <p:nvSpPr>
            <p:cNvPr id="35" name="Cuadro de texto 2"/>
            <p:cNvSpPr txBox="1">
              <a:spLocks noChangeArrowheads="1"/>
            </p:cNvSpPr>
            <p:nvPr/>
          </p:nvSpPr>
          <p:spPr bwMode="auto">
            <a:xfrm>
              <a:off x="6608381" y="2009507"/>
              <a:ext cx="517328" cy="39388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I.A.</a:t>
              </a:r>
            </a:p>
          </p:txBody>
        </p:sp>
        <p:sp>
          <p:nvSpPr>
            <p:cNvPr id="36" name="Cuadro de texto 2"/>
            <p:cNvSpPr txBox="1">
              <a:spLocks noChangeArrowheads="1"/>
            </p:cNvSpPr>
            <p:nvPr/>
          </p:nvSpPr>
          <p:spPr bwMode="auto">
            <a:xfrm>
              <a:off x="7300782" y="2914168"/>
              <a:ext cx="517328" cy="39388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I.A.</a:t>
              </a:r>
            </a:p>
          </p:txBody>
        </p:sp>
        <p:cxnSp>
          <p:nvCxnSpPr>
            <p:cNvPr id="37" name="Conector recto de flecha 36"/>
            <p:cNvCxnSpPr/>
            <p:nvPr/>
          </p:nvCxnSpPr>
          <p:spPr>
            <a:xfrm flipV="1">
              <a:off x="10406306" y="3419661"/>
              <a:ext cx="0" cy="3046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Cuadro de texto 2"/>
            <p:cNvSpPr txBox="1">
              <a:spLocks noChangeArrowheads="1"/>
            </p:cNvSpPr>
            <p:nvPr/>
          </p:nvSpPr>
          <p:spPr bwMode="auto">
            <a:xfrm>
              <a:off x="10080746" y="4114800"/>
              <a:ext cx="651120" cy="32284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D15</a:t>
              </a:r>
              <a:endPara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Cuadro de texto 2"/>
            <p:cNvSpPr txBox="1">
              <a:spLocks noChangeArrowheads="1"/>
            </p:cNvSpPr>
            <p:nvPr/>
          </p:nvSpPr>
          <p:spPr bwMode="auto">
            <a:xfrm>
              <a:off x="9268386" y="4589409"/>
              <a:ext cx="1961540" cy="71533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450"/>
                </a:spcAft>
              </a:pPr>
              <a:r>
                <a:rPr lang="es-EC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COLECTA DE EMBRIONES  </a:t>
              </a:r>
              <a:endPara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Cuadro de texto 2"/>
            <p:cNvSpPr txBox="1">
              <a:spLocks noChangeArrowheads="1"/>
            </p:cNvSpPr>
            <p:nvPr/>
          </p:nvSpPr>
          <p:spPr bwMode="auto">
            <a:xfrm>
              <a:off x="10080746" y="2706259"/>
              <a:ext cx="870083" cy="6124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PGF2α</a:t>
              </a:r>
            </a:p>
            <a:p>
              <a:pPr algn="ctr">
                <a:lnSpc>
                  <a:spcPct val="107000"/>
                </a:lnSpc>
              </a:pP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(50mg)</a:t>
              </a:r>
            </a:p>
          </p:txBody>
        </p:sp>
        <p:cxnSp>
          <p:nvCxnSpPr>
            <p:cNvPr id="41" name="Conector recto 40"/>
            <p:cNvCxnSpPr/>
            <p:nvPr/>
          </p:nvCxnSpPr>
          <p:spPr>
            <a:xfrm>
              <a:off x="6846034" y="2403214"/>
              <a:ext cx="0" cy="2772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41"/>
            <p:cNvCxnSpPr/>
            <p:nvPr/>
          </p:nvCxnSpPr>
          <p:spPr>
            <a:xfrm flipH="1">
              <a:off x="5322993" y="2541831"/>
              <a:ext cx="3969" cy="1669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/>
            <p:cNvCxnSpPr/>
            <p:nvPr/>
          </p:nvCxnSpPr>
          <p:spPr>
            <a:xfrm>
              <a:off x="5371706" y="1537819"/>
              <a:ext cx="1994" cy="13861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21" y="4802946"/>
            <a:ext cx="1856829" cy="1914570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66" y="4757737"/>
            <a:ext cx="1850913" cy="1875826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/>
          <a:stretch/>
        </p:blipFill>
        <p:spPr>
          <a:xfrm rot="5400000">
            <a:off x="3838907" y="4782220"/>
            <a:ext cx="1830639" cy="1872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715" y="4748644"/>
            <a:ext cx="1328896" cy="188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7466" y="244103"/>
            <a:ext cx="8848163" cy="638792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s-EC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Protocolo de Sincronización y </a:t>
            </a:r>
            <a:r>
              <a:rPr lang="es-EC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Superovulación</a:t>
            </a:r>
            <a:r>
              <a:rPr lang="es-EC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37466" y="1259701"/>
            <a:ext cx="215588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Protocolo : </a:t>
            </a:r>
            <a:r>
              <a:rPr lang="es-EC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eCG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upo 37"/>
          <p:cNvGrpSpPr/>
          <p:nvPr/>
        </p:nvGrpSpPr>
        <p:grpSpPr>
          <a:xfrm>
            <a:off x="392860" y="2153030"/>
            <a:ext cx="8431306" cy="3588759"/>
            <a:chOff x="808148" y="1828919"/>
            <a:chExt cx="10421778" cy="3283329"/>
          </a:xfrm>
        </p:grpSpPr>
        <p:sp>
          <p:nvSpPr>
            <p:cNvPr id="39" name="Rectángulo 38"/>
            <p:cNvSpPr/>
            <p:nvPr/>
          </p:nvSpPr>
          <p:spPr>
            <a:xfrm>
              <a:off x="1047750" y="3715030"/>
              <a:ext cx="9992285" cy="733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 sz="15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0" name="Conector recto de flecha 39"/>
            <p:cNvCxnSpPr/>
            <p:nvPr/>
          </p:nvCxnSpPr>
          <p:spPr>
            <a:xfrm flipV="1">
              <a:off x="1760225" y="3419661"/>
              <a:ext cx="0" cy="3046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Cuadro de texto 2"/>
            <p:cNvSpPr txBox="1">
              <a:spLocks noChangeArrowheads="1"/>
            </p:cNvSpPr>
            <p:nvPr/>
          </p:nvSpPr>
          <p:spPr bwMode="auto">
            <a:xfrm>
              <a:off x="1503259" y="4047818"/>
              <a:ext cx="539963" cy="38982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5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</a:t>
              </a:r>
              <a:endPara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Cuadro de texto 2"/>
            <p:cNvSpPr txBox="1">
              <a:spLocks noChangeArrowheads="1"/>
            </p:cNvSpPr>
            <p:nvPr/>
          </p:nvSpPr>
          <p:spPr bwMode="auto">
            <a:xfrm>
              <a:off x="808148" y="4589411"/>
              <a:ext cx="2363786" cy="4994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450"/>
                </a:spcAft>
              </a:pPr>
              <a:r>
                <a:rPr lang="es-EC" sz="15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SINCRONIZACIÓN DE CELO</a:t>
              </a:r>
              <a:endPara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Cuadro de texto 2"/>
            <p:cNvSpPr txBox="1">
              <a:spLocks noChangeArrowheads="1"/>
            </p:cNvSpPr>
            <p:nvPr/>
          </p:nvSpPr>
          <p:spPr bwMode="auto">
            <a:xfrm>
              <a:off x="808148" y="2377255"/>
              <a:ext cx="2274535" cy="72542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es-EC" sz="1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Implante P4 (1,38g)</a:t>
              </a:r>
            </a:p>
            <a:p>
              <a:pPr>
                <a:lnSpc>
                  <a:spcPct val="107000"/>
                </a:lnSpc>
              </a:pPr>
              <a:r>
                <a:rPr lang="es-EC" sz="1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 (2mg)</a:t>
              </a:r>
            </a:p>
            <a:p>
              <a:pPr>
                <a:lnSpc>
                  <a:spcPct val="107000"/>
                </a:lnSpc>
              </a:pPr>
              <a:r>
                <a:rPr lang="es-EC" sz="1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Progesterona (50mg)</a:t>
              </a:r>
            </a:p>
          </p:txBody>
        </p:sp>
        <p:cxnSp>
          <p:nvCxnSpPr>
            <p:cNvPr id="44" name="Conector recto de flecha 43"/>
            <p:cNvCxnSpPr/>
            <p:nvPr/>
          </p:nvCxnSpPr>
          <p:spPr>
            <a:xfrm flipV="1">
              <a:off x="3928987" y="3419661"/>
              <a:ext cx="0" cy="3046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ector recto de flecha 44"/>
            <p:cNvCxnSpPr/>
            <p:nvPr/>
          </p:nvCxnSpPr>
          <p:spPr>
            <a:xfrm flipV="1">
              <a:off x="4641438" y="3419661"/>
              <a:ext cx="0" cy="3046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Conector recto de flecha 45"/>
            <p:cNvCxnSpPr/>
            <p:nvPr/>
          </p:nvCxnSpPr>
          <p:spPr>
            <a:xfrm flipV="1">
              <a:off x="5371706" y="3410416"/>
              <a:ext cx="0" cy="3046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ector recto de flecha 46"/>
            <p:cNvCxnSpPr/>
            <p:nvPr/>
          </p:nvCxnSpPr>
          <p:spPr>
            <a:xfrm flipV="1">
              <a:off x="6039923" y="3410416"/>
              <a:ext cx="0" cy="3046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onector recto de flecha 47"/>
            <p:cNvCxnSpPr/>
            <p:nvPr/>
          </p:nvCxnSpPr>
          <p:spPr>
            <a:xfrm flipV="1">
              <a:off x="6798572" y="3410416"/>
              <a:ext cx="0" cy="3046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Cuadro de texto 2"/>
            <p:cNvSpPr txBox="1">
              <a:spLocks noChangeArrowheads="1"/>
            </p:cNvSpPr>
            <p:nvPr/>
          </p:nvSpPr>
          <p:spPr bwMode="auto">
            <a:xfrm>
              <a:off x="3681645" y="4030979"/>
              <a:ext cx="485775" cy="2922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5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D4</a:t>
              </a:r>
              <a:endPara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Cuadro de texto 2"/>
            <p:cNvSpPr txBox="1">
              <a:spLocks noChangeArrowheads="1"/>
            </p:cNvSpPr>
            <p:nvPr/>
          </p:nvSpPr>
          <p:spPr bwMode="auto">
            <a:xfrm>
              <a:off x="4409652" y="4058155"/>
              <a:ext cx="496080" cy="3300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5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D5</a:t>
              </a:r>
              <a:endPara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Cuadro de texto 2"/>
            <p:cNvSpPr txBox="1">
              <a:spLocks noChangeArrowheads="1"/>
            </p:cNvSpPr>
            <p:nvPr/>
          </p:nvSpPr>
          <p:spPr bwMode="auto">
            <a:xfrm>
              <a:off x="5147964" y="4058155"/>
              <a:ext cx="535623" cy="35669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5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D6</a:t>
              </a:r>
              <a:endPara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Cuadro de texto 2"/>
            <p:cNvSpPr txBox="1">
              <a:spLocks noChangeArrowheads="1"/>
            </p:cNvSpPr>
            <p:nvPr/>
          </p:nvSpPr>
          <p:spPr bwMode="auto">
            <a:xfrm>
              <a:off x="5878269" y="4068801"/>
              <a:ext cx="516656" cy="35478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5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D7</a:t>
              </a:r>
              <a:endPara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Cuadro de texto 2"/>
            <p:cNvSpPr txBox="1">
              <a:spLocks noChangeArrowheads="1"/>
            </p:cNvSpPr>
            <p:nvPr/>
          </p:nvSpPr>
          <p:spPr bwMode="auto">
            <a:xfrm>
              <a:off x="6610450" y="4075301"/>
              <a:ext cx="471169" cy="3128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5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D8</a:t>
              </a:r>
              <a:endPara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5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Abrir llave 53"/>
            <p:cNvSpPr/>
            <p:nvPr/>
          </p:nvSpPr>
          <p:spPr>
            <a:xfrm rot="5400000">
              <a:off x="5064216" y="2159582"/>
              <a:ext cx="460886" cy="777856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 sz="15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Cuadro de texto 2"/>
            <p:cNvSpPr txBox="1">
              <a:spLocks noChangeArrowheads="1"/>
            </p:cNvSpPr>
            <p:nvPr/>
          </p:nvSpPr>
          <p:spPr bwMode="auto">
            <a:xfrm>
              <a:off x="4814185" y="2031176"/>
              <a:ext cx="912109" cy="3605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5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am/pm</a:t>
              </a:r>
            </a:p>
          </p:txBody>
        </p:sp>
        <p:sp>
          <p:nvSpPr>
            <p:cNvPr id="56" name="Cuadro de texto 2"/>
            <p:cNvSpPr txBox="1">
              <a:spLocks noChangeArrowheads="1"/>
            </p:cNvSpPr>
            <p:nvPr/>
          </p:nvSpPr>
          <p:spPr bwMode="auto">
            <a:xfrm>
              <a:off x="4905732" y="2676995"/>
              <a:ext cx="836293" cy="5905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s-EC" sz="1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PGF2α</a:t>
              </a:r>
            </a:p>
            <a:p>
              <a:pPr algn="ctr">
                <a:lnSpc>
                  <a:spcPct val="107000"/>
                </a:lnSpc>
              </a:pPr>
              <a:r>
                <a:rPr lang="es-EC" sz="1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(50mg)</a:t>
              </a:r>
            </a:p>
          </p:txBody>
        </p:sp>
        <p:sp>
          <p:nvSpPr>
            <p:cNvPr id="57" name="Cuadro de texto 2"/>
            <p:cNvSpPr txBox="1">
              <a:spLocks noChangeArrowheads="1"/>
            </p:cNvSpPr>
            <p:nvPr/>
          </p:nvSpPr>
          <p:spPr bwMode="auto">
            <a:xfrm>
              <a:off x="5634749" y="1828919"/>
              <a:ext cx="1341235" cy="4994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s-EC" sz="1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Retiro</a:t>
              </a:r>
            </a:p>
            <a:p>
              <a:pPr algn="ctr">
                <a:lnSpc>
                  <a:spcPct val="107000"/>
                </a:lnSpc>
              </a:pPr>
              <a:r>
                <a:rPr lang="es-EC" sz="1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Implante P4</a:t>
              </a:r>
            </a:p>
          </p:txBody>
        </p:sp>
        <p:sp>
          <p:nvSpPr>
            <p:cNvPr id="58" name="Cuadro de texto 2"/>
            <p:cNvSpPr txBox="1">
              <a:spLocks noChangeArrowheads="1"/>
            </p:cNvSpPr>
            <p:nvPr/>
          </p:nvSpPr>
          <p:spPr bwMode="auto">
            <a:xfrm>
              <a:off x="3478706" y="4612790"/>
              <a:ext cx="2678036" cy="4994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450"/>
                </a:spcAft>
              </a:pPr>
              <a:r>
                <a:rPr lang="es-EC" sz="15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APLICACIÓN DE GONADOTROPINAS </a:t>
              </a:r>
              <a:endPara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9" name="Conector recto de flecha 58"/>
            <p:cNvCxnSpPr/>
            <p:nvPr/>
          </p:nvCxnSpPr>
          <p:spPr>
            <a:xfrm flipV="1">
              <a:off x="7560572" y="3419661"/>
              <a:ext cx="0" cy="3046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Cuadro de texto 2"/>
            <p:cNvSpPr txBox="1">
              <a:spLocks noChangeArrowheads="1"/>
            </p:cNvSpPr>
            <p:nvPr/>
          </p:nvSpPr>
          <p:spPr bwMode="auto">
            <a:xfrm>
              <a:off x="7297145" y="4090313"/>
              <a:ext cx="526853" cy="23288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5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D9</a:t>
              </a:r>
              <a:endPara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5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Cuadro de texto 2"/>
            <p:cNvSpPr txBox="1">
              <a:spLocks noChangeArrowheads="1"/>
            </p:cNvSpPr>
            <p:nvPr/>
          </p:nvSpPr>
          <p:spPr bwMode="auto">
            <a:xfrm>
              <a:off x="5759247" y="2675739"/>
              <a:ext cx="851203" cy="4994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s-EC" sz="15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GnRH</a:t>
              </a:r>
              <a:endPara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</a:pPr>
              <a:r>
                <a:rPr lang="es-EC" sz="1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(25mg)</a:t>
              </a:r>
            </a:p>
          </p:txBody>
        </p:sp>
        <p:sp>
          <p:nvSpPr>
            <p:cNvPr id="62" name="Cuadro de texto 2"/>
            <p:cNvSpPr txBox="1">
              <a:spLocks noChangeArrowheads="1"/>
            </p:cNvSpPr>
            <p:nvPr/>
          </p:nvSpPr>
          <p:spPr bwMode="auto">
            <a:xfrm>
              <a:off x="6586817" y="2910133"/>
              <a:ext cx="517328" cy="2734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s-EC" sz="1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I.A.</a:t>
              </a:r>
            </a:p>
          </p:txBody>
        </p:sp>
        <p:sp>
          <p:nvSpPr>
            <p:cNvPr id="63" name="Cuadro de texto 2"/>
            <p:cNvSpPr txBox="1">
              <a:spLocks noChangeArrowheads="1"/>
            </p:cNvSpPr>
            <p:nvPr/>
          </p:nvSpPr>
          <p:spPr bwMode="auto">
            <a:xfrm>
              <a:off x="7300780" y="2914167"/>
              <a:ext cx="517328" cy="2734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s-EC" sz="1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I.A.</a:t>
              </a:r>
            </a:p>
          </p:txBody>
        </p:sp>
        <p:cxnSp>
          <p:nvCxnSpPr>
            <p:cNvPr id="64" name="Conector recto de flecha 63"/>
            <p:cNvCxnSpPr/>
            <p:nvPr/>
          </p:nvCxnSpPr>
          <p:spPr>
            <a:xfrm flipV="1">
              <a:off x="10406306" y="3419661"/>
              <a:ext cx="0" cy="3046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Cuadro de texto 2"/>
            <p:cNvSpPr txBox="1">
              <a:spLocks noChangeArrowheads="1"/>
            </p:cNvSpPr>
            <p:nvPr/>
          </p:nvSpPr>
          <p:spPr bwMode="auto">
            <a:xfrm>
              <a:off x="10080746" y="4114800"/>
              <a:ext cx="651120" cy="32284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5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D15</a:t>
              </a:r>
              <a:endPara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s-EC" sz="15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Cuadro de texto 2"/>
            <p:cNvSpPr txBox="1">
              <a:spLocks noChangeArrowheads="1"/>
            </p:cNvSpPr>
            <p:nvPr/>
          </p:nvSpPr>
          <p:spPr bwMode="auto">
            <a:xfrm>
              <a:off x="9268386" y="4589411"/>
              <a:ext cx="1961540" cy="4994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450"/>
                </a:spcAft>
              </a:pPr>
              <a:r>
                <a:rPr lang="es-EC" sz="15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COLECTA DE EMBRIONES  </a:t>
              </a:r>
              <a:endPara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Cuadro de texto 2"/>
            <p:cNvSpPr txBox="1">
              <a:spLocks noChangeArrowheads="1"/>
            </p:cNvSpPr>
            <p:nvPr/>
          </p:nvSpPr>
          <p:spPr bwMode="auto">
            <a:xfrm>
              <a:off x="9959313" y="2664555"/>
              <a:ext cx="893986" cy="6124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s-EC" sz="1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PGF2α</a:t>
              </a:r>
            </a:p>
            <a:p>
              <a:pPr algn="ctr">
                <a:lnSpc>
                  <a:spcPct val="107000"/>
                </a:lnSpc>
              </a:pPr>
              <a:r>
                <a:rPr lang="es-EC" sz="1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(50mg)</a:t>
              </a:r>
            </a:p>
          </p:txBody>
        </p:sp>
        <p:cxnSp>
          <p:nvCxnSpPr>
            <p:cNvPr id="68" name="Conector recto 67"/>
            <p:cNvCxnSpPr/>
            <p:nvPr/>
          </p:nvCxnSpPr>
          <p:spPr>
            <a:xfrm>
              <a:off x="6039923" y="2479376"/>
              <a:ext cx="1994" cy="13861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Cuadro de texto 2"/>
            <p:cNvSpPr txBox="1">
              <a:spLocks noChangeArrowheads="1"/>
            </p:cNvSpPr>
            <p:nvPr/>
          </p:nvSpPr>
          <p:spPr bwMode="auto">
            <a:xfrm>
              <a:off x="3486777" y="2675739"/>
              <a:ext cx="868399" cy="4994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s-EC" sz="15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eCG</a:t>
              </a:r>
              <a:endPara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</a:pPr>
              <a:r>
                <a:rPr lang="es-EC" sz="1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600 UI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154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CuadroTexto"/>
          <p:cNvSpPr txBox="1"/>
          <p:nvPr/>
        </p:nvSpPr>
        <p:spPr>
          <a:xfrm>
            <a:off x="4351715" y="6430920"/>
            <a:ext cx="4071563" cy="276999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Esquema de catéter </a:t>
            </a:r>
            <a:r>
              <a:rPr lang="es-EC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folley</a:t>
            </a:r>
            <a:r>
              <a:rPr lang="es-EC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ubicado en el útero de la donante</a:t>
            </a:r>
            <a:endParaRPr lang="es-EC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 descr="C:\Users\Usuario\Pictures\folley.gif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" r="3848"/>
          <a:stretch/>
        </p:blipFill>
        <p:spPr bwMode="auto">
          <a:xfrm>
            <a:off x="4608513" y="3928828"/>
            <a:ext cx="3814765" cy="2158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12614" y="6477318"/>
            <a:ext cx="2541494" cy="380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141803">
              <a:lnSpc>
                <a:spcPct val="150000"/>
              </a:lnSpc>
            </a:pPr>
            <a:r>
              <a:rPr lang="es-EC" sz="1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Fuente:</a:t>
            </a:r>
            <a:r>
              <a:rPr lang="es-EC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Rippe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2009)</a:t>
            </a:r>
            <a:endParaRPr lang="es-EC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0" t="15257" r="35037" b="18200"/>
          <a:stretch/>
        </p:blipFill>
        <p:spPr bwMode="auto">
          <a:xfrm>
            <a:off x="507508" y="3832366"/>
            <a:ext cx="3714867" cy="2598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42317" y="0"/>
            <a:ext cx="8565777" cy="766482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s-EC" sz="2900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Procedimiento para </a:t>
            </a:r>
            <a:r>
              <a:rPr lang="es-EC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 lavado y </a:t>
            </a:r>
            <a:r>
              <a:rPr lang="es-EC" sz="2900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colecta </a:t>
            </a:r>
            <a:r>
              <a:rPr lang="es-EC" sz="29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embriones </a:t>
            </a:r>
          </a:p>
        </p:txBody>
      </p:sp>
      <p:pic>
        <p:nvPicPr>
          <p:cNvPr id="9" name="Picture 2" descr="https://lh3.googleusercontent.com/7rkv6ANE00JHwv1noXwrljXItgSRgptnJz0pXoM8bu8sjs0oSOhoW9J8zK_fwnHjFBIHW2i7Xc32RrRbK1Tl3gL_rdADFWqn1qH6pHEwp5amcG4POB6lbB4QnnqXjBzr9tCseEsW0AMVoWbEiu3A1s_f9XTNLu1tFwYsDZ93gF_MjoGCOClHqFTfIXaHhYpMg32SZ_tu6THpC5aJltMUq-Fgs4TAW983IwlGhvCm4XyYQD703gbX6IJHScb6I8OmBdfSCNwdXpzmiN8aqfdE2XGx25CaAaDCnJwyIBwlUkwOgQmZUBpfDo7PxMt20QnhKJs0PTRoj88oe4O35YfGYnsS0pJEfmp_dZ4Kmc3CpUkc471tAdghC-Y2__fOq2uu05Fq-b4EfUEMJm3Uti0y0XgqTcJCJk2lrVUNhmVMsHIaplutaOs8UxkI7XB6nU8EHKoPwjDlAW1uQGnyy7Kl-JfR3rB39CQffJTZkS7u5AygA1h1QOFxdiWwabbezjartJGB7UoyWwGWXonmoSkRHNkQT3BEeQG1Rt0ruc6MhG18_oGu0x_l3fkYlWgUY8VNsb3ns5bECH9ZI57zxAW-z1iDw1WQnGZS2uz6dCcgv1lsp-PHXnS9=w398-h662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79" y="983492"/>
            <a:ext cx="1979363" cy="1815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381068" y="2884335"/>
            <a:ext cx="2131302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Aplicar  </a:t>
            </a:r>
            <a:r>
              <a:rPr lang="es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una inyección epidural </a:t>
            </a:r>
            <a:endParaRPr lang="es-EC" sz="16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776" y="907419"/>
            <a:ext cx="2309976" cy="1871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CuadroTexto 11"/>
          <p:cNvSpPr txBox="1"/>
          <p:nvPr/>
        </p:nvSpPr>
        <p:spPr>
          <a:xfrm>
            <a:off x="3416776" y="2893499"/>
            <a:ext cx="263461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catéter avanza hasta 1/3 medio del cuerno 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echa derecha 13"/>
          <p:cNvSpPr/>
          <p:nvPr/>
        </p:nvSpPr>
        <p:spPr>
          <a:xfrm>
            <a:off x="2512370" y="1765280"/>
            <a:ext cx="503921" cy="341507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13">
              <a:solidFill>
                <a:srgbClr val="FF0000"/>
              </a:solidFill>
            </a:endParaRPr>
          </a:p>
        </p:txBody>
      </p:sp>
      <p:sp>
        <p:nvSpPr>
          <p:cNvPr id="16" name="Flecha derecha 15"/>
          <p:cNvSpPr/>
          <p:nvPr/>
        </p:nvSpPr>
        <p:spPr>
          <a:xfrm>
            <a:off x="5889152" y="1672583"/>
            <a:ext cx="503921" cy="341507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13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6795" y="1057152"/>
            <a:ext cx="1676478" cy="15490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CuadroTexto 17"/>
          <p:cNvSpPr txBox="1"/>
          <p:nvPr/>
        </p:nvSpPr>
        <p:spPr>
          <a:xfrm>
            <a:off x="6717873" y="2852040"/>
            <a:ext cx="190134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Filtros con malla de acero inoxidable 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00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123" y="134471"/>
            <a:ext cx="8804263" cy="83486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s-EC" sz="3400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Procedimiento </a:t>
            </a:r>
            <a:r>
              <a:rPr lang="es-EC" sz="34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para la búsqueda de embriones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757" y="1243979"/>
            <a:ext cx="1962084" cy="1946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6751" y="1155092"/>
            <a:ext cx="2015701" cy="2117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0"/>
          <a:stretch/>
        </p:blipFill>
        <p:spPr>
          <a:xfrm>
            <a:off x="5756372" y="1416281"/>
            <a:ext cx="1606392" cy="1573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177224" y="3398055"/>
            <a:ext cx="2488434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Filtros estériles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384948" y="3436913"/>
            <a:ext cx="2120683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Cajas </a:t>
            </a:r>
            <a:r>
              <a:rPr lang="es-E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Petri cuadriculadas estériles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16894" t="48162" r="63573" b="18566"/>
          <a:stretch/>
        </p:blipFill>
        <p:spPr>
          <a:xfrm>
            <a:off x="7614572" y="2963056"/>
            <a:ext cx="1464581" cy="1454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uadroTexto 9"/>
          <p:cNvSpPr txBox="1"/>
          <p:nvPr/>
        </p:nvSpPr>
        <p:spPr>
          <a:xfrm>
            <a:off x="7483867" y="1858739"/>
            <a:ext cx="16601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búsqueda se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realiza en forma de guarda griega 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055" y="4680279"/>
            <a:ext cx="2069592" cy="154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/>
          <a:srcRect l="15964" t="20037" r="31535" b="32537"/>
          <a:stretch/>
        </p:blipFill>
        <p:spPr>
          <a:xfrm>
            <a:off x="217433" y="4892758"/>
            <a:ext cx="2408015" cy="1336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CuadroTexto 12"/>
          <p:cNvSpPr txBox="1"/>
          <p:nvPr/>
        </p:nvSpPr>
        <p:spPr>
          <a:xfrm>
            <a:off x="3096332" y="6277755"/>
            <a:ext cx="3373773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Cajas Petri con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cuatro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posillos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contiene medio Holding</a:t>
            </a:r>
          </a:p>
        </p:txBody>
      </p:sp>
      <p:sp>
        <p:nvSpPr>
          <p:cNvPr id="16" name="Flecha doblada 15"/>
          <p:cNvSpPr/>
          <p:nvPr/>
        </p:nvSpPr>
        <p:spPr>
          <a:xfrm rot="10800000">
            <a:off x="7419049" y="4617356"/>
            <a:ext cx="623735" cy="1125220"/>
          </a:xfrm>
          <a:prstGeom prst="ben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13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18" y="4837162"/>
            <a:ext cx="1744722" cy="1308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Flecha derecha 17"/>
          <p:cNvSpPr/>
          <p:nvPr/>
        </p:nvSpPr>
        <p:spPr>
          <a:xfrm>
            <a:off x="2577081" y="2243307"/>
            <a:ext cx="528925" cy="406139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13"/>
          </a:p>
        </p:txBody>
      </p:sp>
      <p:sp>
        <p:nvSpPr>
          <p:cNvPr id="19" name="CuadroTexto 18"/>
          <p:cNvSpPr txBox="1"/>
          <p:nvPr/>
        </p:nvSpPr>
        <p:spPr>
          <a:xfrm>
            <a:off x="539411" y="6400865"/>
            <a:ext cx="1837855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“Lavar” embriones </a:t>
            </a:r>
            <a:endParaRPr lang="es-EC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0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094" y="186366"/>
            <a:ext cx="8740837" cy="73990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s-EC" sz="3600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 </a:t>
            </a:r>
            <a:r>
              <a:rPr lang="es-EC" sz="36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los embriones </a:t>
            </a:r>
            <a:r>
              <a:rPr lang="es-EC" sz="3600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colectados</a:t>
            </a:r>
            <a:endParaRPr lang="es-EC" sz="36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073131" y="1116280"/>
            <a:ext cx="507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Estadios de desarrollo embrionario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50" y="2093258"/>
            <a:ext cx="1514475" cy="12192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60612" y="3312458"/>
            <a:ext cx="1322013" cy="74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707" y="2093258"/>
            <a:ext cx="1885950" cy="11811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636" y="2150408"/>
            <a:ext cx="1533525" cy="11049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140" y="2167217"/>
            <a:ext cx="1962150" cy="12763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919" y="4216212"/>
            <a:ext cx="1304925" cy="13811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010" y="4230450"/>
            <a:ext cx="1704975" cy="14859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6790" y="4016707"/>
            <a:ext cx="2228850" cy="182880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607402" y="3363569"/>
            <a:ext cx="1465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a 12 células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912547" y="3352595"/>
            <a:ext cx="1438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Mórula temprana</a:t>
            </a:r>
          </a:p>
          <a:p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908176" y="3512155"/>
            <a:ext cx="1344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Mórula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667497" y="3443567"/>
            <a:ext cx="166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Blastocisto temprano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03593" y="5711316"/>
            <a:ext cx="207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Blastocisto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3116377" y="5869087"/>
            <a:ext cx="2228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Blastocisto expandido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6408918" y="5845507"/>
            <a:ext cx="2073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Blastocisto eclosionado Expandido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73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95" y="1457102"/>
            <a:ext cx="1719580" cy="1517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375" y="1444003"/>
            <a:ext cx="1719580" cy="150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uadro de texto 41"/>
          <p:cNvSpPr txBox="1"/>
          <p:nvPr/>
        </p:nvSpPr>
        <p:spPr>
          <a:xfrm>
            <a:off x="724877" y="3205254"/>
            <a:ext cx="3154268" cy="246221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" sz="1600" b="1" i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Embriones </a:t>
            </a:r>
            <a:r>
              <a:rPr lang="es-ES" sz="16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excelentes o buenos (I)</a:t>
            </a:r>
            <a:endParaRPr lang="es-EC" sz="105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186" y="1437101"/>
            <a:ext cx="1719580" cy="1502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104" y="1457102"/>
            <a:ext cx="1719580" cy="1482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 de texto 46"/>
          <p:cNvSpPr txBox="1"/>
          <p:nvPr/>
        </p:nvSpPr>
        <p:spPr>
          <a:xfrm>
            <a:off x="5500584" y="3205254"/>
            <a:ext cx="2539009" cy="246221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" sz="1600" b="1" i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Embriones </a:t>
            </a:r>
            <a:r>
              <a:rPr lang="es-ES" sz="16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regulares (II)</a:t>
            </a:r>
            <a:endParaRPr lang="es-EC" sz="105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95" y="4090274"/>
            <a:ext cx="1719580" cy="1517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803" y="4090274"/>
            <a:ext cx="1651635" cy="1504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Cuadro de texto 39"/>
          <p:cNvSpPr txBox="1"/>
          <p:nvPr/>
        </p:nvSpPr>
        <p:spPr>
          <a:xfrm>
            <a:off x="1307885" y="5828585"/>
            <a:ext cx="2207218" cy="369332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S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Embriones </a:t>
            </a:r>
            <a:r>
              <a:rPr lang="es-E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Malos (III)</a:t>
            </a:r>
            <a:endParaRPr lang="es-EC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Imagen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186" y="4066711"/>
            <a:ext cx="1719580" cy="1514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89" y="4066712"/>
            <a:ext cx="1729105" cy="1514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Cuadro de texto 47"/>
          <p:cNvSpPr txBox="1"/>
          <p:nvPr/>
        </p:nvSpPr>
        <p:spPr>
          <a:xfrm>
            <a:off x="4858881" y="5916993"/>
            <a:ext cx="3822413" cy="246221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" sz="1600" b="1" i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Embriones </a:t>
            </a:r>
            <a:r>
              <a:rPr lang="es-ES" sz="16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muertos o degenerándose (</a:t>
            </a:r>
            <a:r>
              <a:rPr lang="es-ES" sz="1600" b="1" i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IV)</a:t>
            </a:r>
            <a:endParaRPr lang="es-EC" sz="105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Conector recto 15"/>
          <p:cNvCxnSpPr/>
          <p:nvPr/>
        </p:nvCxnSpPr>
        <p:spPr>
          <a:xfrm>
            <a:off x="4560124" y="1457102"/>
            <a:ext cx="0" cy="44598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261256" y="3681350"/>
            <a:ext cx="8633362" cy="118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2167675" y="406861"/>
            <a:ext cx="507076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Grados de calidad embrionaria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67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7119" y="475696"/>
            <a:ext cx="6172200" cy="314482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s-EC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Embriones </a:t>
            </a:r>
            <a:endParaRPr lang="es-EC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04" y="1137820"/>
            <a:ext cx="2181012" cy="1714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 de texto 2"/>
          <p:cNvSpPr txBox="1">
            <a:spLocks noChangeArrowheads="1"/>
          </p:cNvSpPr>
          <p:nvPr/>
        </p:nvSpPr>
        <p:spPr bwMode="auto">
          <a:xfrm>
            <a:off x="889925" y="3007794"/>
            <a:ext cx="1643970" cy="84241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51435" tIns="25718" rIns="51435" bIns="25718" anchor="t" anchorCtr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E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s-EC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Día de Ciclo: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</a:t>
            </a:r>
            <a:endParaRPr lang="es-EC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Código de Estado: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s-EC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Código de Calidad: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endParaRPr lang="es-EC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000" y="1070249"/>
            <a:ext cx="2166346" cy="1721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930" y="1099176"/>
            <a:ext cx="2233615" cy="1714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 de texto 2"/>
          <p:cNvSpPr txBox="1">
            <a:spLocks noChangeArrowheads="1"/>
          </p:cNvSpPr>
          <p:nvPr/>
        </p:nvSpPr>
        <p:spPr bwMode="auto">
          <a:xfrm>
            <a:off x="3799201" y="2954359"/>
            <a:ext cx="1618623" cy="82907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51435" tIns="25718" rIns="51435" bIns="25718" anchor="t" anchorCtr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E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s-EC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Día de Ciclo: 7</a:t>
            </a:r>
            <a:endParaRPr lang="es-EC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Código de Estado: 2</a:t>
            </a:r>
            <a:endParaRPr lang="es-EC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Código de Calidad: IV</a:t>
            </a:r>
            <a:endParaRPr lang="es-EC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6649213" y="2954359"/>
            <a:ext cx="1619048" cy="82907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51435" tIns="25718" rIns="51435" bIns="25718" anchor="t" anchorCtr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E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s-EC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Día de Ciclo: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</a:t>
            </a:r>
            <a:endParaRPr lang="es-EC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Código de Estado: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endParaRPr lang="es-EC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Código de Calidad: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endParaRPr lang="es-EC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98" y="4005708"/>
            <a:ext cx="2048585" cy="1798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uadro de texto 2"/>
          <p:cNvSpPr txBox="1">
            <a:spLocks noChangeArrowheads="1"/>
          </p:cNvSpPr>
          <p:nvPr/>
        </p:nvSpPr>
        <p:spPr bwMode="auto">
          <a:xfrm>
            <a:off x="5250622" y="5980524"/>
            <a:ext cx="1398591" cy="84241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51435" tIns="25718" rIns="51435" bIns="25718" anchor="t" anchorCtr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Día de Ciclo: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Código de Estado: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Código de Calidad: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673" y="4005708"/>
            <a:ext cx="2105486" cy="1798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Cuadro de texto 2"/>
          <p:cNvSpPr txBox="1">
            <a:spLocks noChangeArrowheads="1"/>
          </p:cNvSpPr>
          <p:nvPr/>
        </p:nvSpPr>
        <p:spPr bwMode="auto">
          <a:xfrm>
            <a:off x="2069891" y="5970259"/>
            <a:ext cx="1465049" cy="84241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51435" tIns="25718" rIns="51435" bIns="25718" anchor="t" anchorCtr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s-EC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Día de Ciclo: 7</a:t>
            </a:r>
            <a:endParaRPr lang="es-EC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Código de Estado: 6</a:t>
            </a:r>
            <a:endParaRPr lang="es-EC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Código de Calidad: I</a:t>
            </a:r>
            <a:endParaRPr lang="es-EC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880" y="143176"/>
            <a:ext cx="8467106" cy="42684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s-EC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Crio-preservación de embriones  </a:t>
            </a:r>
            <a:endParaRPr lang="es-EC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7" y="866258"/>
            <a:ext cx="1598897" cy="1313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467260" y="2277161"/>
            <a:ext cx="1383905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Embriones de Grado I y II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95" y="876601"/>
            <a:ext cx="2239341" cy="1325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3097557" y="2305679"/>
            <a:ext cx="3243866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Medio de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crio.presevación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(Etilenglicol)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092" y="866258"/>
            <a:ext cx="1435073" cy="1305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7234330" y="2292131"/>
            <a:ext cx="1656567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Envasar en pajuelas de 0,25 ml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Imagen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1" t="28565" r="25913" b="29236"/>
          <a:stretch/>
        </p:blipFill>
        <p:spPr bwMode="auto">
          <a:xfrm>
            <a:off x="1851165" y="2857526"/>
            <a:ext cx="4361578" cy="1106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6086400" y="3111152"/>
            <a:ext cx="2582586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Esquema del llenado de la pajuela con un embrión congelado</a:t>
            </a:r>
            <a:endParaRPr lang="es-EC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echa derecha 11"/>
          <p:cNvSpPr/>
          <p:nvPr/>
        </p:nvSpPr>
        <p:spPr>
          <a:xfrm>
            <a:off x="2051968" y="1330967"/>
            <a:ext cx="480397" cy="36709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13"/>
          </a:p>
        </p:txBody>
      </p:sp>
      <p:sp>
        <p:nvSpPr>
          <p:cNvPr id="13" name="Flecha derecha 12"/>
          <p:cNvSpPr/>
          <p:nvPr/>
        </p:nvSpPr>
        <p:spPr>
          <a:xfrm>
            <a:off x="6731201" y="1323209"/>
            <a:ext cx="503129" cy="3627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13"/>
          </a:p>
        </p:txBody>
      </p:sp>
      <p:pic>
        <p:nvPicPr>
          <p:cNvPr id="2050" name="Picture 2" descr="https://lh3.googleusercontent.com/JIiJm2onAyRFRJDW0uoDYUzVeMH50gs0AI9I8tnSvxsJLMoOG4JY7m-8ucUGtTlFUYTuNiKgPWX4frji3X8fUuBimaK9zTHQYlLHAevUwm6GqUF5WDVZSTQBYF5zgshHPqE0DWd6D59nHHyMqN5FGOAQ9R1l7xu4IM7S2BqF09OsgO-_5wRtDMfcVsgdRxpZ4560xDSMh1Dj78jm6thrZA998a6L6aX05oQ4d0Mb-wnIYzBF_1GP26oRNsqTeAxwvETt70201cJkFmhp6KY3zTjOo_FUK8C0YMLl7psN2BlJKBtips7Iz94UKQG05tgYeATx54TqfOiy6q7dkrX86c41mnyh8cKoE5VN_MHgtWvj6BSFlSMD1Gi_fSzpwPffkfF5lzquvD2C81T6rq1Gtsf4WAk6GLRcH0WHIjkfDP79kZZxiLfkYa3p5obvjsQkJTHC9htz7nPewQS5me23Yy3QaBCjwAAW57rKw3is53T0YchkoRHLmnndsvHQNBPmrHPB6R8StaH6AThYnihnPm7fA4C_v7IvZHCiQhEhBy3dPfRZ6oHCfZt2G8ttQ9641RfFGc-AeXBcN9CEWDZMcX3bZS0jvrbsaxqrt5UOCgiNfUNGFj5X=w398-h662-n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817" y="753986"/>
            <a:ext cx="993276" cy="1308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lh3.googleusercontent.com/iNV3ySFq5vIVptij9GUHO3JuA132SaTHUPLsMFpsvPJABLK6F6ezu4o5xYAKD42QmI4RWAEAozB14e5_ricfCqAFS77UAjf0uZGo4WkY4_etPDJb1K2bBHX2EhTSY9E6oM1-O2DpFtCHnLBHQocWpWRV6mPGUmPlUX6xDzHv--Rc_q5nTHQRAuDY07ZC3ihUhN5jJnJei0xQonRwhMwZFkurMpK1EjJfexDO55reknVHCMpC4dVgpFYb7vHMSTd3aH_gQ8W4-Y9oIidbKCPoCtiuGgrYh_qyDGd68-hbHK9G8ttqdblNUlSaQ8R5pLhdg-Gp-LrcRsS3cyr5py1CS4bQJ7To16l2dgB1ZlGXkOz_KOE6_sEfpgezoac-Lz6RfEnqnLQjGCnxo3SnCYMeekyOoZkGTxJ7K7nm4cjwo_yiMyAzwSyIIXDctKMkQrgvQEpuUcdZqjjnSQtCbxVN72DBR6L_usEJX5dUX2Ouf2M2mpXt3QTux5pWBk-5Kekpk_-BIAcJt0EACcgCaTt3H_34OogHEW89rN4FvRx06EaRaEauejDSNdS_YFqv_rKrbAoNkk43QJC4VjSNsCJz3mpVgWPeEfpxG26eMo1HNznQfOe_=w398-h662-n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8"/>
          <a:stretch/>
        </p:blipFill>
        <p:spPr bwMode="auto">
          <a:xfrm>
            <a:off x="984894" y="4287881"/>
            <a:ext cx="1472624" cy="1484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4166" y="4348349"/>
            <a:ext cx="1444814" cy="1323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6" descr="https://lh3.googleusercontent.com/8qnhkQWKgFFmebi5-rFVng0ByKpYG9jmxm0HBunCyK9IoEQE3Pe_W8zqX5pKzrmIn73QvDUatNzrysf_1SxMI0iKyRJLByMiyIg9YBegEaW7Ns5xjVwj-fgxTfsBPQKKPAX0ntzbUtO4S8J4QQbC3KSsIwWweIoGKuC4V27GY3ZWseGxIxRCJN9DEKhYCpLVYoUKecY9KQri2zstLLL-nCXwXmuEw33r1sSG0-sjaDsCtMMrcUSuHB15r3rCdX-G31KLxRiL096PNotIdHEyZVIm5JcJDUY-eUEfrhEfetD0r5MhatlUrcCV87M7VcvfUtC5Zk1vghgjCqG6RugVrtTNK_zxQmWPDtsDA9dILqhszKbdLPumXP4UgHRnY-WlB2o0prABRGVucUim3CINgSmcyyqjRikl-cT35x15AEeLEQUKOdtN-oDBj_aloFe_0hy-9Ccr3UP_RtqLclUYm8joSyoFJ-tpY-4n_NmotIl4Utnit3fyr9U8MgTtfe40NEfa1S6fnzctcR25ifxnp-gGDMU5JzHznQ1KsPzmqSCnGM0dWHUmthkeavbCXqXH6qUeVdmTIXENI5j92bl78MRqscRuafy2GuJvjsPwRRN9ANzC9LUJ=w1104-h662-n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28" y="4287881"/>
            <a:ext cx="2946372" cy="1411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4094667409"/>
              </p:ext>
            </p:extLst>
          </p:nvPr>
        </p:nvGraphicFramePr>
        <p:xfrm>
          <a:off x="824781" y="5732696"/>
          <a:ext cx="7844205" cy="823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53156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3107531"/>
            <a:ext cx="7415246" cy="642938"/>
          </a:xfrm>
        </p:spPr>
        <p:txBody>
          <a:bodyPr>
            <a:noAutofit/>
          </a:bodyPr>
          <a:lstStyle/>
          <a:p>
            <a:pPr algn="ctr"/>
            <a:r>
              <a:rPr lang="es-EC" sz="7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r>
              <a:rPr lang="es-EC" sz="70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608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953083" y="2371419"/>
            <a:ext cx="7310859" cy="642938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7000" i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</p:spTree>
    <p:extLst>
      <p:ext uri="{BB962C8B-B14F-4D97-AF65-F5344CB8AC3E}">
        <p14:creationId xmlns:p14="http://schemas.microsoft.com/office/powerpoint/2010/main" val="38571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49" y="190435"/>
            <a:ext cx="7972425" cy="64293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s-ES" sz="36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Número de embriones colectados</a:t>
            </a:r>
            <a:endParaRPr lang="es-EC" sz="36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6170" t="29044" r="33395" b="18199"/>
          <a:stretch/>
        </p:blipFill>
        <p:spPr>
          <a:xfrm>
            <a:off x="564807" y="2521657"/>
            <a:ext cx="3521417" cy="25170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CuadroTexto 12"/>
          <p:cNvSpPr txBox="1"/>
          <p:nvPr/>
        </p:nvSpPr>
        <p:spPr>
          <a:xfrm>
            <a:off x="450507" y="1468972"/>
            <a:ext cx="3750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Tabla </a:t>
            </a:r>
          </a:p>
          <a:p>
            <a:pPr algn="just"/>
            <a:r>
              <a:rPr lang="es-E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Respuesta </a:t>
            </a:r>
            <a:r>
              <a:rPr lang="es-E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superovulatoria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(media ± EE) en </a:t>
            </a:r>
            <a:endParaRPr lang="es-EC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donantes tratadas con dos protocolos de </a:t>
            </a:r>
            <a:r>
              <a:rPr lang="es-E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superovulación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13" y="1308230"/>
            <a:ext cx="3754437" cy="42415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ángulo 2"/>
          <p:cNvSpPr/>
          <p:nvPr/>
        </p:nvSpPr>
        <p:spPr>
          <a:xfrm>
            <a:off x="4743450" y="5858236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Cordovéz</a:t>
            </a:r>
            <a:r>
              <a:rPr lang="es-ES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(2010) 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quién obtuvo 34 embriones utilizando la </a:t>
            </a:r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FSH-p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83040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626" y="0"/>
            <a:ext cx="7780524" cy="88527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1"/>
            <a:r>
              <a:rPr lang="es-ES" sz="40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Grados de calidad de embrionaria</a:t>
            </a:r>
            <a:r>
              <a:rPr lang="es-EC" sz="40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40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sz="400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574" t="1896" r="2771" b="2294"/>
          <a:stretch/>
        </p:blipFill>
        <p:spPr>
          <a:xfrm>
            <a:off x="277626" y="1662681"/>
            <a:ext cx="3655645" cy="4787153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CuadroTexto 5"/>
          <p:cNvSpPr txBox="1"/>
          <p:nvPr/>
        </p:nvSpPr>
        <p:spPr>
          <a:xfrm>
            <a:off x="152076" y="789546"/>
            <a:ext cx="4212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Tabla</a:t>
            </a:r>
          </a:p>
          <a:p>
            <a:pPr algn="just"/>
            <a:r>
              <a:rPr lang="es-E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Grados de calidad embrionaria obtenidos con </a:t>
            </a:r>
            <a:endParaRPr lang="es-EC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 protocolos de </a:t>
            </a:r>
            <a:r>
              <a:rPr lang="es-E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superovulación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2" y="1797151"/>
            <a:ext cx="4535488" cy="37486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ángulo 2"/>
          <p:cNvSpPr/>
          <p:nvPr/>
        </p:nvSpPr>
        <p:spPr>
          <a:xfrm>
            <a:off x="4608512" y="57270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Mejía y Vásquez (2002) 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quienes reportaron el 64.7% de sus embriones en Grado I y II utilizando FSH-p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52718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985" y="219075"/>
            <a:ext cx="7886700" cy="6477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1"/>
            <a:r>
              <a:rPr lang="es-ES" sz="4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Estadio de desarrollo embrionario </a:t>
            </a:r>
            <a:endParaRPr lang="es-EC" sz="4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31977" y="956559"/>
            <a:ext cx="3823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Tabla</a:t>
            </a:r>
          </a:p>
          <a:p>
            <a:pPr algn="just"/>
            <a:r>
              <a:rPr lang="es-E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Estado 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desarrollo embrionario obtenidos con </a:t>
            </a:r>
            <a:endParaRPr lang="es-EC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 protocolos de </a:t>
            </a:r>
            <a:r>
              <a:rPr lang="es-E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superovulación</a:t>
            </a:r>
            <a:endParaRPr lang="es-EC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722" t="896" r="1679" b="1166"/>
          <a:stretch/>
        </p:blipFill>
        <p:spPr>
          <a:xfrm>
            <a:off x="405936" y="1785007"/>
            <a:ext cx="3675246" cy="488832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65" y="1325891"/>
            <a:ext cx="4359136" cy="4493289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ángulo 2"/>
          <p:cNvSpPr/>
          <p:nvPr/>
        </p:nvSpPr>
        <p:spPr>
          <a:xfrm>
            <a:off x="4861367" y="6027003"/>
            <a:ext cx="4178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Silva </a:t>
            </a:r>
            <a:r>
              <a:rPr lang="es-EC" sz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Filho</a:t>
            </a:r>
            <a:r>
              <a:rPr lang="es-EC" sz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Pinto Neto, &amp; </a:t>
            </a:r>
            <a:r>
              <a:rPr lang="es-EC" sz="1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Palhares</a:t>
            </a:r>
            <a:r>
              <a:rPr lang="es-EC" sz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(2001) 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quienes reportan 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que el 80% de sus embriones en un estadio de mórula y </a:t>
            </a:r>
            <a:r>
              <a:rPr lang="es-E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blastocisto</a:t>
            </a:r>
            <a:r>
              <a:rPr lang="es-ES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utilizando la FSH-p 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54578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1523" y="0"/>
            <a:ext cx="8653979" cy="72920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1"/>
            <a:r>
              <a:rPr lang="es-ES" sz="2800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Número de cuerpos lúteos vs embriones colectados</a:t>
            </a:r>
            <a:endParaRPr lang="es-EC" sz="28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3567" t="20037" r="20339" b="18294"/>
          <a:stretch/>
        </p:blipFill>
        <p:spPr>
          <a:xfrm>
            <a:off x="2008479" y="1935554"/>
            <a:ext cx="5200067" cy="430930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938559" y="916881"/>
            <a:ext cx="53399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Tabla </a:t>
            </a:r>
            <a:r>
              <a:rPr lang="es-E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s-EC" sz="1600" i="1" dirty="0">
              <a:solidFill>
                <a:srgbClr val="44546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Relación entre número de cuerpos lúteos </a:t>
            </a:r>
            <a:r>
              <a:rPr lang="es-E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embriones colectados por 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tratamiento </a:t>
            </a:r>
            <a:r>
              <a:rPr lang="es-E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superovultorio</a:t>
            </a:r>
            <a:endParaRPr lang="es-EC" sz="1600" i="1" dirty="0">
              <a:solidFill>
                <a:srgbClr val="44546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46" y="389965"/>
            <a:ext cx="5691934" cy="55025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Rectángulo 3"/>
          <p:cNvSpPr/>
          <p:nvPr/>
        </p:nvSpPr>
        <p:spPr>
          <a:xfrm>
            <a:off x="2097240" y="6108900"/>
            <a:ext cx="5022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err="1">
                <a:solidFill>
                  <a:srgbClr val="CC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Betancourth</a:t>
            </a:r>
            <a:r>
              <a:rPr lang="es-EC" sz="1400" dirty="0">
                <a:solidFill>
                  <a:srgbClr val="CC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y Cáceres (2011), </a:t>
            </a:r>
            <a:r>
              <a:rPr lang="es-EC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quienes </a:t>
            </a:r>
            <a:r>
              <a:rPr lang="es-EC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utilizaron </a:t>
            </a:r>
            <a:r>
              <a:rPr lang="es-EC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 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método no quirúrgico de recolección de embriones. 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77404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81523" y="196770"/>
            <a:ext cx="8653979" cy="72920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1"/>
            <a:r>
              <a:rPr lang="es-ES" sz="2800" b="1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Número de cuerpos lúteos vs embriones colectados</a:t>
            </a:r>
            <a:endParaRPr lang="es-EC" sz="28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32" y="1358154"/>
            <a:ext cx="5715056" cy="536537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974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789248" y="2786062"/>
            <a:ext cx="7565503" cy="642938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7000" i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CONCLUSIONES </a:t>
            </a:r>
          </a:p>
        </p:txBody>
      </p:sp>
    </p:spTree>
    <p:extLst>
      <p:ext uri="{BB962C8B-B14F-4D97-AF65-F5344CB8AC3E}">
        <p14:creationId xmlns:p14="http://schemas.microsoft.com/office/powerpoint/2010/main" val="251889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45795" y="1305341"/>
            <a:ext cx="852543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881" indent="-192881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 mayor número de embriones recuperados por colecta en la </a:t>
            </a:r>
            <a:r>
              <a:rPr lang="es-E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presente investigación </a:t>
            </a: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fue con  FSH-p, superando en un 45.76% al tratamiento con </a:t>
            </a:r>
            <a:r>
              <a:rPr lang="es-E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eCG</a:t>
            </a: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s-EC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2881" indent="-192881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El </a:t>
            </a: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tratamiento </a:t>
            </a:r>
            <a:r>
              <a:rPr lang="es-E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superovulatorio</a:t>
            </a: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s-E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FSH-p obtuvo </a:t>
            </a: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 mayor porcentaje </a:t>
            </a:r>
            <a:r>
              <a:rPr lang="es-E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de embriones en Grados </a:t>
            </a: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 (34.88%) y II (39.53</a:t>
            </a:r>
            <a:r>
              <a:rPr lang="es-E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%) de calidad embrionaria. Estos embriones son </a:t>
            </a: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considerados como óptimos por su alta supervivencia al proceso de </a:t>
            </a:r>
            <a:r>
              <a:rPr lang="es-E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criopreservación</a:t>
            </a: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y/o descongelación, con las más altas tasas de preñez en un programa de Transferencia de </a:t>
            </a:r>
            <a:r>
              <a:rPr lang="es-E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Embriones</a:t>
            </a:r>
          </a:p>
          <a:p>
            <a:pPr marL="192881" indent="-192881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s-EC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00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19945" y="1305341"/>
            <a:ext cx="8378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881" indent="-192881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La </a:t>
            </a: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mayor producción de embriones colectados en estadio de desarrollo de </a:t>
            </a:r>
            <a:r>
              <a:rPr lang="es-E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blastocisto</a:t>
            </a: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temprano (16.28%), </a:t>
            </a:r>
            <a:r>
              <a:rPr lang="es-E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blastocisto</a:t>
            </a: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(27.91%) y </a:t>
            </a:r>
            <a:r>
              <a:rPr lang="es-E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blastocisto</a:t>
            </a: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expandido (2.33%) se obtuvo con el tratamiento FSH-p; mientras que ambos protocolos </a:t>
            </a:r>
            <a:r>
              <a:rPr lang="es-E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superovulatorios</a:t>
            </a: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produjeron un porcentaje semejante de embriones en estado de mórula (37,00</a:t>
            </a:r>
            <a:r>
              <a:rPr lang="es-E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%).</a:t>
            </a:r>
          </a:p>
          <a:p>
            <a:pPr algn="just">
              <a:lnSpc>
                <a:spcPct val="150000"/>
              </a:lnSpc>
            </a:pPr>
            <a:endParaRPr lang="es-ES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2881" indent="-192881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Los resultados de la investigación fueron difundidos en la feria de la Asociación de Ganaderos de Santo Domingo, dicho evento se realizó en el mes de Julio del presente año</a:t>
            </a:r>
            <a:endParaRPr lang="es-E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68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978" y="171163"/>
            <a:ext cx="7886700" cy="701674"/>
          </a:xfrm>
        </p:spPr>
        <p:txBody>
          <a:bodyPr>
            <a:normAutofit/>
          </a:bodyPr>
          <a:lstStyle/>
          <a:p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Explotación Ganadera </a:t>
            </a:r>
            <a:endParaRPr lang="es-EC" sz="4000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3460484"/>
              </p:ext>
            </p:extLst>
          </p:nvPr>
        </p:nvGraphicFramePr>
        <p:xfrm>
          <a:off x="-212306" y="872837"/>
          <a:ext cx="5222187" cy="5421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4432" y="1017430"/>
            <a:ext cx="4422600" cy="5074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90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6513" y="2858947"/>
            <a:ext cx="9144000" cy="95110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6600" i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254465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4960" y="445279"/>
            <a:ext cx="8467105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 recomienda el tratamiento de </a:t>
            </a:r>
            <a:r>
              <a:rPr lang="es-ES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superovulación</a:t>
            </a: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que utiliza la FSH-p, debido a que presentó la mejor respuesta </a:t>
            </a:r>
            <a:r>
              <a:rPr lang="es-E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superovulatoria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en cuanto a la cantidad, calidad y estadios de desarrollo embrionario. </a:t>
            </a:r>
            <a:endParaRPr lang="es-E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s-EC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Incrementar el número de animales en posteriores investigaciones que ayuden a establecer diferencias entre los tratamientos utilizados. </a:t>
            </a:r>
            <a:endParaRPr lang="es-E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s-EC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Es importante que animales sometidos a tratamientos </a:t>
            </a:r>
            <a:r>
              <a:rPr lang="es-E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superovulatorios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sean evaluados mediante un examen anatómico y ecográfico del aparato reproductor, tal como se realizó en la investigación, para evitar complicaciones en el momento de la inseminación artificial y/o rescate de embriones</a:t>
            </a: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s-EC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Las donantes seleccionadas deben recibir una adecuada suplementación, tanto de minerales como balanceado, para mantener o mejorar la condición corporal y/o respuesta </a:t>
            </a:r>
            <a:r>
              <a:rPr lang="es-ES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superovulatoria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s-EC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27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12" y="394202"/>
            <a:ext cx="7933386" cy="568924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218637" y="4981361"/>
            <a:ext cx="4566136" cy="1436933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s-ES" sz="9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GRACIAS</a:t>
            </a:r>
            <a:r>
              <a:rPr lang="es-E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s-E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9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CEUL\Desktop\cow.jpg"/>
          <p:cNvPicPr>
            <a:picLocks noChangeAspect="1" noChangeArrowheads="1"/>
          </p:cNvPicPr>
          <p:nvPr/>
        </p:nvPicPr>
        <p:blipFill>
          <a:blip r:embed="rId2" cstate="print"/>
          <a:srcRect r="10273" b="43189"/>
          <a:stretch>
            <a:fillRect/>
          </a:stretch>
        </p:blipFill>
        <p:spPr bwMode="auto">
          <a:xfrm flipH="1">
            <a:off x="1821095" y="1275091"/>
            <a:ext cx="1793064" cy="1183605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1723291" y="796421"/>
            <a:ext cx="1879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Vaca Donadora</a:t>
            </a:r>
            <a:endParaRPr lang="es-C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Flecha abajo"/>
          <p:cNvSpPr/>
          <p:nvPr/>
        </p:nvSpPr>
        <p:spPr>
          <a:xfrm>
            <a:off x="2521085" y="2463483"/>
            <a:ext cx="288032" cy="1080120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CuadroTexto"/>
          <p:cNvSpPr txBox="1"/>
          <p:nvPr/>
        </p:nvSpPr>
        <p:spPr>
          <a:xfrm>
            <a:off x="1718643" y="3622163"/>
            <a:ext cx="1888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Superovulación</a:t>
            </a:r>
            <a:endParaRPr lang="es-C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9 Flecha abajo"/>
          <p:cNvSpPr/>
          <p:nvPr/>
        </p:nvSpPr>
        <p:spPr>
          <a:xfrm>
            <a:off x="2600441" y="4045015"/>
            <a:ext cx="216024" cy="648072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10 CuadroTexto"/>
          <p:cNvSpPr txBox="1"/>
          <p:nvPr/>
        </p:nvSpPr>
        <p:spPr>
          <a:xfrm>
            <a:off x="2418061" y="4784197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I.A.</a:t>
            </a:r>
            <a:endParaRPr lang="es-C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11 Flecha abajo"/>
          <p:cNvSpPr/>
          <p:nvPr/>
        </p:nvSpPr>
        <p:spPr>
          <a:xfrm>
            <a:off x="2567249" y="5226747"/>
            <a:ext cx="216024" cy="648072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CuadroTexto"/>
          <p:cNvSpPr txBox="1"/>
          <p:nvPr/>
        </p:nvSpPr>
        <p:spPr>
          <a:xfrm>
            <a:off x="1863957" y="5900159"/>
            <a:ext cx="1758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b="1" dirty="0" smtClean="0"/>
              <a:t>Recuperación </a:t>
            </a:r>
          </a:p>
          <a:p>
            <a:pPr algn="ctr"/>
            <a:r>
              <a:rPr lang="es-CL" sz="2000" b="1" dirty="0" smtClean="0"/>
              <a:t>de embriones</a:t>
            </a:r>
            <a:endParaRPr lang="es-CL" sz="2000" b="1" dirty="0"/>
          </a:p>
        </p:txBody>
      </p:sp>
      <p:sp>
        <p:nvSpPr>
          <p:cNvPr id="14" name="19 CuadroTexto"/>
          <p:cNvSpPr txBox="1"/>
          <p:nvPr/>
        </p:nvSpPr>
        <p:spPr>
          <a:xfrm>
            <a:off x="2908368" y="2745546"/>
            <a:ext cx="1700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Sincronización </a:t>
            </a:r>
          </a:p>
          <a:p>
            <a:pPr algn="ctr"/>
            <a:r>
              <a:rPr lang="es-C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Ciclo Estral</a:t>
            </a:r>
            <a:endParaRPr lang="es-C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48 Grupo"/>
          <p:cNvGrpSpPr/>
          <p:nvPr/>
        </p:nvGrpSpPr>
        <p:grpSpPr>
          <a:xfrm flipH="1" flipV="1">
            <a:off x="5008084" y="5002446"/>
            <a:ext cx="456381" cy="448601"/>
            <a:chOff x="3851920" y="4149080"/>
            <a:chExt cx="1296144" cy="1224136"/>
          </a:xfrm>
        </p:grpSpPr>
        <p:sp>
          <p:nvSpPr>
            <p:cNvPr id="16" name="25 Elipse"/>
            <p:cNvSpPr/>
            <p:nvPr/>
          </p:nvSpPr>
          <p:spPr>
            <a:xfrm>
              <a:off x="3851920" y="4149080"/>
              <a:ext cx="1296144" cy="1224136"/>
            </a:xfrm>
            <a:prstGeom prst="ellips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26 Elipse"/>
            <p:cNvSpPr/>
            <p:nvPr/>
          </p:nvSpPr>
          <p:spPr>
            <a:xfrm>
              <a:off x="4283968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8" name="27 Elipse"/>
            <p:cNvSpPr/>
            <p:nvPr/>
          </p:nvSpPr>
          <p:spPr>
            <a:xfrm>
              <a:off x="4396233" y="4670389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9" name="28 Elipse"/>
            <p:cNvSpPr/>
            <p:nvPr/>
          </p:nvSpPr>
          <p:spPr>
            <a:xfrm>
              <a:off x="4572000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0" name="29 Elipse"/>
            <p:cNvSpPr/>
            <p:nvPr/>
          </p:nvSpPr>
          <p:spPr>
            <a:xfrm>
              <a:off x="4572000" y="479715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1" name="30 Elipse"/>
            <p:cNvSpPr/>
            <p:nvPr/>
          </p:nvSpPr>
          <p:spPr>
            <a:xfrm>
              <a:off x="4355976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2" name="31 Elipse"/>
            <p:cNvSpPr/>
            <p:nvPr/>
          </p:nvSpPr>
          <p:spPr>
            <a:xfrm>
              <a:off x="4211960" y="472514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3" name="32 Elipse"/>
            <p:cNvSpPr/>
            <p:nvPr/>
          </p:nvSpPr>
          <p:spPr>
            <a:xfrm>
              <a:off x="4067944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4" name="33 Elipse"/>
            <p:cNvSpPr/>
            <p:nvPr/>
          </p:nvSpPr>
          <p:spPr>
            <a:xfrm>
              <a:off x="4211960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5" name="34 Elipse"/>
            <p:cNvSpPr/>
            <p:nvPr/>
          </p:nvSpPr>
          <p:spPr>
            <a:xfrm>
              <a:off x="4716016" y="465313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6" name="35 Elipse"/>
            <p:cNvSpPr/>
            <p:nvPr/>
          </p:nvSpPr>
          <p:spPr>
            <a:xfrm>
              <a:off x="4067944" y="479715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7" name="36 Elipse"/>
            <p:cNvSpPr/>
            <p:nvPr/>
          </p:nvSpPr>
          <p:spPr>
            <a:xfrm>
              <a:off x="4427984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8" name="37 Elipse"/>
            <p:cNvSpPr/>
            <p:nvPr/>
          </p:nvSpPr>
          <p:spPr>
            <a:xfrm>
              <a:off x="4211960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9" name="38 Elipse"/>
            <p:cNvSpPr/>
            <p:nvPr/>
          </p:nvSpPr>
          <p:spPr>
            <a:xfrm>
              <a:off x="4499992" y="494116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0" name="39 Elipse"/>
            <p:cNvSpPr/>
            <p:nvPr/>
          </p:nvSpPr>
          <p:spPr>
            <a:xfrm>
              <a:off x="4716016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1" name="40 Elipse"/>
            <p:cNvSpPr/>
            <p:nvPr/>
          </p:nvSpPr>
          <p:spPr>
            <a:xfrm>
              <a:off x="4644008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2" name="41 Elipse"/>
            <p:cNvSpPr/>
            <p:nvPr/>
          </p:nvSpPr>
          <p:spPr>
            <a:xfrm>
              <a:off x="4427984" y="429309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3" name="42 Elipse"/>
            <p:cNvSpPr/>
            <p:nvPr/>
          </p:nvSpPr>
          <p:spPr>
            <a:xfrm>
              <a:off x="4283968" y="436510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4" name="43 Elipse"/>
            <p:cNvSpPr/>
            <p:nvPr/>
          </p:nvSpPr>
          <p:spPr>
            <a:xfrm>
              <a:off x="4588768" y="48859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5" name="44 Elipse"/>
            <p:cNvSpPr/>
            <p:nvPr/>
          </p:nvSpPr>
          <p:spPr>
            <a:xfrm>
              <a:off x="4355976" y="501317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6" name="45 Elipse"/>
            <p:cNvSpPr/>
            <p:nvPr/>
          </p:nvSpPr>
          <p:spPr>
            <a:xfrm>
              <a:off x="4139952" y="494116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7" name="46 Elipse"/>
            <p:cNvSpPr/>
            <p:nvPr/>
          </p:nvSpPr>
          <p:spPr>
            <a:xfrm>
              <a:off x="4572000" y="436510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38" name="49 Grupo"/>
          <p:cNvGrpSpPr/>
          <p:nvPr/>
        </p:nvGrpSpPr>
        <p:grpSpPr>
          <a:xfrm flipH="1" flipV="1">
            <a:off x="4893404" y="5493410"/>
            <a:ext cx="456381" cy="448601"/>
            <a:chOff x="3851920" y="4149080"/>
            <a:chExt cx="1296144" cy="1224136"/>
          </a:xfrm>
        </p:grpSpPr>
        <p:sp>
          <p:nvSpPr>
            <p:cNvPr id="39" name="50 Elipse"/>
            <p:cNvSpPr/>
            <p:nvPr/>
          </p:nvSpPr>
          <p:spPr>
            <a:xfrm>
              <a:off x="3851920" y="4149080"/>
              <a:ext cx="1296144" cy="1224136"/>
            </a:xfrm>
            <a:prstGeom prst="ellips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0" name="51 Elipse"/>
            <p:cNvSpPr/>
            <p:nvPr/>
          </p:nvSpPr>
          <p:spPr>
            <a:xfrm>
              <a:off x="4283968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1" name="52 Elipse"/>
            <p:cNvSpPr/>
            <p:nvPr/>
          </p:nvSpPr>
          <p:spPr>
            <a:xfrm>
              <a:off x="4396233" y="4670389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2" name="53 Elipse"/>
            <p:cNvSpPr/>
            <p:nvPr/>
          </p:nvSpPr>
          <p:spPr>
            <a:xfrm>
              <a:off x="4572000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3" name="54 Elipse"/>
            <p:cNvSpPr/>
            <p:nvPr/>
          </p:nvSpPr>
          <p:spPr>
            <a:xfrm>
              <a:off x="4572000" y="479715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4" name="55 Elipse"/>
            <p:cNvSpPr/>
            <p:nvPr/>
          </p:nvSpPr>
          <p:spPr>
            <a:xfrm>
              <a:off x="4355976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5" name="56 Elipse"/>
            <p:cNvSpPr/>
            <p:nvPr/>
          </p:nvSpPr>
          <p:spPr>
            <a:xfrm>
              <a:off x="4211960" y="472514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6" name="57 Elipse"/>
            <p:cNvSpPr/>
            <p:nvPr/>
          </p:nvSpPr>
          <p:spPr>
            <a:xfrm>
              <a:off x="4067944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7" name="58 Elipse"/>
            <p:cNvSpPr/>
            <p:nvPr/>
          </p:nvSpPr>
          <p:spPr>
            <a:xfrm>
              <a:off x="4211960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8" name="59 Elipse"/>
            <p:cNvSpPr/>
            <p:nvPr/>
          </p:nvSpPr>
          <p:spPr>
            <a:xfrm>
              <a:off x="4716016" y="465313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9" name="60 Elipse"/>
            <p:cNvSpPr/>
            <p:nvPr/>
          </p:nvSpPr>
          <p:spPr>
            <a:xfrm>
              <a:off x="4067944" y="479715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0" name="61 Elipse"/>
            <p:cNvSpPr/>
            <p:nvPr/>
          </p:nvSpPr>
          <p:spPr>
            <a:xfrm>
              <a:off x="4427984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1" name="62 Elipse"/>
            <p:cNvSpPr/>
            <p:nvPr/>
          </p:nvSpPr>
          <p:spPr>
            <a:xfrm>
              <a:off x="4211960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2" name="63 Elipse"/>
            <p:cNvSpPr/>
            <p:nvPr/>
          </p:nvSpPr>
          <p:spPr>
            <a:xfrm>
              <a:off x="4499992" y="494116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3" name="64 Elipse"/>
            <p:cNvSpPr/>
            <p:nvPr/>
          </p:nvSpPr>
          <p:spPr>
            <a:xfrm>
              <a:off x="4716016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4" name="65 Elipse"/>
            <p:cNvSpPr/>
            <p:nvPr/>
          </p:nvSpPr>
          <p:spPr>
            <a:xfrm>
              <a:off x="4644008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5" name="66 Elipse"/>
            <p:cNvSpPr/>
            <p:nvPr/>
          </p:nvSpPr>
          <p:spPr>
            <a:xfrm>
              <a:off x="4427984" y="429309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6" name="67 Elipse"/>
            <p:cNvSpPr/>
            <p:nvPr/>
          </p:nvSpPr>
          <p:spPr>
            <a:xfrm>
              <a:off x="4283968" y="436510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7" name="68 Elipse"/>
            <p:cNvSpPr/>
            <p:nvPr/>
          </p:nvSpPr>
          <p:spPr>
            <a:xfrm>
              <a:off x="4588768" y="48859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8" name="69 Elipse"/>
            <p:cNvSpPr/>
            <p:nvPr/>
          </p:nvSpPr>
          <p:spPr>
            <a:xfrm>
              <a:off x="4355976" y="501317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9" name="70 Elipse"/>
            <p:cNvSpPr/>
            <p:nvPr/>
          </p:nvSpPr>
          <p:spPr>
            <a:xfrm>
              <a:off x="4139952" y="494116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0" name="71 Elipse"/>
            <p:cNvSpPr/>
            <p:nvPr/>
          </p:nvSpPr>
          <p:spPr>
            <a:xfrm>
              <a:off x="4572000" y="436510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61" name="72 Grupo"/>
          <p:cNvGrpSpPr/>
          <p:nvPr/>
        </p:nvGrpSpPr>
        <p:grpSpPr>
          <a:xfrm flipH="1" flipV="1">
            <a:off x="5466804" y="5220652"/>
            <a:ext cx="456381" cy="448601"/>
            <a:chOff x="3851920" y="4149080"/>
            <a:chExt cx="1296144" cy="1224136"/>
          </a:xfrm>
        </p:grpSpPr>
        <p:sp>
          <p:nvSpPr>
            <p:cNvPr id="62" name="73 Elipse"/>
            <p:cNvSpPr/>
            <p:nvPr/>
          </p:nvSpPr>
          <p:spPr>
            <a:xfrm>
              <a:off x="3851920" y="4149080"/>
              <a:ext cx="1296144" cy="1224136"/>
            </a:xfrm>
            <a:prstGeom prst="ellips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3" name="74 Elipse"/>
            <p:cNvSpPr/>
            <p:nvPr/>
          </p:nvSpPr>
          <p:spPr>
            <a:xfrm>
              <a:off x="4283968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4" name="75 Elipse"/>
            <p:cNvSpPr/>
            <p:nvPr/>
          </p:nvSpPr>
          <p:spPr>
            <a:xfrm>
              <a:off x="4396233" y="4670389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5" name="76 Elipse"/>
            <p:cNvSpPr/>
            <p:nvPr/>
          </p:nvSpPr>
          <p:spPr>
            <a:xfrm>
              <a:off x="4572000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6" name="77 Elipse"/>
            <p:cNvSpPr/>
            <p:nvPr/>
          </p:nvSpPr>
          <p:spPr>
            <a:xfrm>
              <a:off x="4572000" y="479715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7" name="78 Elipse"/>
            <p:cNvSpPr/>
            <p:nvPr/>
          </p:nvSpPr>
          <p:spPr>
            <a:xfrm>
              <a:off x="4355976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8" name="79 Elipse"/>
            <p:cNvSpPr/>
            <p:nvPr/>
          </p:nvSpPr>
          <p:spPr>
            <a:xfrm>
              <a:off x="4211960" y="472514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9" name="80 Elipse"/>
            <p:cNvSpPr/>
            <p:nvPr/>
          </p:nvSpPr>
          <p:spPr>
            <a:xfrm>
              <a:off x="4067944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70" name="81 Elipse"/>
            <p:cNvSpPr/>
            <p:nvPr/>
          </p:nvSpPr>
          <p:spPr>
            <a:xfrm>
              <a:off x="4211960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71" name="82 Elipse"/>
            <p:cNvSpPr/>
            <p:nvPr/>
          </p:nvSpPr>
          <p:spPr>
            <a:xfrm>
              <a:off x="4716016" y="465313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72" name="83 Elipse"/>
            <p:cNvSpPr/>
            <p:nvPr/>
          </p:nvSpPr>
          <p:spPr>
            <a:xfrm>
              <a:off x="4067944" y="479715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73" name="84 Elipse"/>
            <p:cNvSpPr/>
            <p:nvPr/>
          </p:nvSpPr>
          <p:spPr>
            <a:xfrm>
              <a:off x="4427984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74" name="85 Elipse"/>
            <p:cNvSpPr/>
            <p:nvPr/>
          </p:nvSpPr>
          <p:spPr>
            <a:xfrm>
              <a:off x="4211960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75" name="86 Elipse"/>
            <p:cNvSpPr/>
            <p:nvPr/>
          </p:nvSpPr>
          <p:spPr>
            <a:xfrm>
              <a:off x="4499992" y="494116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76" name="87 Elipse"/>
            <p:cNvSpPr/>
            <p:nvPr/>
          </p:nvSpPr>
          <p:spPr>
            <a:xfrm>
              <a:off x="4716016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77" name="88 Elipse"/>
            <p:cNvSpPr/>
            <p:nvPr/>
          </p:nvSpPr>
          <p:spPr>
            <a:xfrm>
              <a:off x="4644008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78" name="89 Elipse"/>
            <p:cNvSpPr/>
            <p:nvPr/>
          </p:nvSpPr>
          <p:spPr>
            <a:xfrm>
              <a:off x="4427984" y="429309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79" name="90 Elipse"/>
            <p:cNvSpPr/>
            <p:nvPr/>
          </p:nvSpPr>
          <p:spPr>
            <a:xfrm>
              <a:off x="4283968" y="436510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0" name="91 Elipse"/>
            <p:cNvSpPr/>
            <p:nvPr/>
          </p:nvSpPr>
          <p:spPr>
            <a:xfrm>
              <a:off x="4588768" y="48859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1" name="92 Elipse"/>
            <p:cNvSpPr/>
            <p:nvPr/>
          </p:nvSpPr>
          <p:spPr>
            <a:xfrm>
              <a:off x="4355976" y="501317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2" name="93 Elipse"/>
            <p:cNvSpPr/>
            <p:nvPr/>
          </p:nvSpPr>
          <p:spPr>
            <a:xfrm>
              <a:off x="4139952" y="494116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3" name="94 Elipse"/>
            <p:cNvSpPr/>
            <p:nvPr/>
          </p:nvSpPr>
          <p:spPr>
            <a:xfrm>
              <a:off x="4572000" y="436510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84" name="95 Grupo"/>
          <p:cNvGrpSpPr/>
          <p:nvPr/>
        </p:nvGrpSpPr>
        <p:grpSpPr>
          <a:xfrm flipH="1" flipV="1">
            <a:off x="5352124" y="5820719"/>
            <a:ext cx="456381" cy="448601"/>
            <a:chOff x="3851920" y="4149080"/>
            <a:chExt cx="1296144" cy="1224136"/>
          </a:xfrm>
        </p:grpSpPr>
        <p:sp>
          <p:nvSpPr>
            <p:cNvPr id="85" name="96 Elipse"/>
            <p:cNvSpPr/>
            <p:nvPr/>
          </p:nvSpPr>
          <p:spPr>
            <a:xfrm>
              <a:off x="3851920" y="4149080"/>
              <a:ext cx="1296144" cy="1224136"/>
            </a:xfrm>
            <a:prstGeom prst="ellips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6" name="97 Elipse"/>
            <p:cNvSpPr/>
            <p:nvPr/>
          </p:nvSpPr>
          <p:spPr>
            <a:xfrm>
              <a:off x="4283968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7" name="98 Elipse"/>
            <p:cNvSpPr/>
            <p:nvPr/>
          </p:nvSpPr>
          <p:spPr>
            <a:xfrm>
              <a:off x="4396233" y="4670389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8" name="99 Elipse"/>
            <p:cNvSpPr/>
            <p:nvPr/>
          </p:nvSpPr>
          <p:spPr>
            <a:xfrm>
              <a:off x="4572000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9" name="100 Elipse"/>
            <p:cNvSpPr/>
            <p:nvPr/>
          </p:nvSpPr>
          <p:spPr>
            <a:xfrm>
              <a:off x="4572000" y="479715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0" name="101 Elipse"/>
            <p:cNvSpPr/>
            <p:nvPr/>
          </p:nvSpPr>
          <p:spPr>
            <a:xfrm>
              <a:off x="4355976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1" name="102 Elipse"/>
            <p:cNvSpPr/>
            <p:nvPr/>
          </p:nvSpPr>
          <p:spPr>
            <a:xfrm>
              <a:off x="4211960" y="472514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2" name="103 Elipse"/>
            <p:cNvSpPr/>
            <p:nvPr/>
          </p:nvSpPr>
          <p:spPr>
            <a:xfrm>
              <a:off x="4067944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3" name="104 Elipse"/>
            <p:cNvSpPr/>
            <p:nvPr/>
          </p:nvSpPr>
          <p:spPr>
            <a:xfrm>
              <a:off x="4211960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4" name="105 Elipse"/>
            <p:cNvSpPr/>
            <p:nvPr/>
          </p:nvSpPr>
          <p:spPr>
            <a:xfrm>
              <a:off x="4716016" y="465313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5" name="106 Elipse"/>
            <p:cNvSpPr/>
            <p:nvPr/>
          </p:nvSpPr>
          <p:spPr>
            <a:xfrm>
              <a:off x="4067944" y="479715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6" name="107 Elipse"/>
            <p:cNvSpPr/>
            <p:nvPr/>
          </p:nvSpPr>
          <p:spPr>
            <a:xfrm>
              <a:off x="4427984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7" name="108 Elipse"/>
            <p:cNvSpPr/>
            <p:nvPr/>
          </p:nvSpPr>
          <p:spPr>
            <a:xfrm>
              <a:off x="4211960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8" name="109 Elipse"/>
            <p:cNvSpPr/>
            <p:nvPr/>
          </p:nvSpPr>
          <p:spPr>
            <a:xfrm>
              <a:off x="4499992" y="494116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9" name="110 Elipse"/>
            <p:cNvSpPr/>
            <p:nvPr/>
          </p:nvSpPr>
          <p:spPr>
            <a:xfrm>
              <a:off x="4716016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0" name="111 Elipse"/>
            <p:cNvSpPr/>
            <p:nvPr/>
          </p:nvSpPr>
          <p:spPr>
            <a:xfrm>
              <a:off x="4644008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1" name="112 Elipse"/>
            <p:cNvSpPr/>
            <p:nvPr/>
          </p:nvSpPr>
          <p:spPr>
            <a:xfrm>
              <a:off x="4427984" y="429309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2" name="113 Elipse"/>
            <p:cNvSpPr/>
            <p:nvPr/>
          </p:nvSpPr>
          <p:spPr>
            <a:xfrm>
              <a:off x="4283968" y="436510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3" name="114 Elipse"/>
            <p:cNvSpPr/>
            <p:nvPr/>
          </p:nvSpPr>
          <p:spPr>
            <a:xfrm>
              <a:off x="4588768" y="48859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4" name="115 Elipse"/>
            <p:cNvSpPr/>
            <p:nvPr/>
          </p:nvSpPr>
          <p:spPr>
            <a:xfrm>
              <a:off x="4355976" y="501317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5" name="116 Elipse"/>
            <p:cNvSpPr/>
            <p:nvPr/>
          </p:nvSpPr>
          <p:spPr>
            <a:xfrm>
              <a:off x="4139952" y="494116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6" name="117 Elipse"/>
            <p:cNvSpPr/>
            <p:nvPr/>
          </p:nvSpPr>
          <p:spPr>
            <a:xfrm>
              <a:off x="4572000" y="436510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07" name="118 Grupo"/>
          <p:cNvGrpSpPr/>
          <p:nvPr/>
        </p:nvGrpSpPr>
        <p:grpSpPr>
          <a:xfrm flipH="1" flipV="1">
            <a:off x="4377344" y="5657064"/>
            <a:ext cx="456381" cy="448601"/>
            <a:chOff x="3851920" y="4149080"/>
            <a:chExt cx="1296144" cy="1224136"/>
          </a:xfrm>
        </p:grpSpPr>
        <p:sp>
          <p:nvSpPr>
            <p:cNvPr id="108" name="119 Elipse"/>
            <p:cNvSpPr/>
            <p:nvPr/>
          </p:nvSpPr>
          <p:spPr>
            <a:xfrm>
              <a:off x="3851920" y="4149080"/>
              <a:ext cx="1296144" cy="1224136"/>
            </a:xfrm>
            <a:prstGeom prst="ellips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9" name="120 Elipse"/>
            <p:cNvSpPr/>
            <p:nvPr/>
          </p:nvSpPr>
          <p:spPr>
            <a:xfrm>
              <a:off x="4283968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0" name="121 Elipse"/>
            <p:cNvSpPr/>
            <p:nvPr/>
          </p:nvSpPr>
          <p:spPr>
            <a:xfrm>
              <a:off x="4396233" y="4670389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1" name="122 Elipse"/>
            <p:cNvSpPr/>
            <p:nvPr/>
          </p:nvSpPr>
          <p:spPr>
            <a:xfrm>
              <a:off x="4572000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2" name="123 Elipse"/>
            <p:cNvSpPr/>
            <p:nvPr/>
          </p:nvSpPr>
          <p:spPr>
            <a:xfrm>
              <a:off x="4572000" y="479715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3" name="124 Elipse"/>
            <p:cNvSpPr/>
            <p:nvPr/>
          </p:nvSpPr>
          <p:spPr>
            <a:xfrm>
              <a:off x="4355976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4" name="125 Elipse"/>
            <p:cNvSpPr/>
            <p:nvPr/>
          </p:nvSpPr>
          <p:spPr>
            <a:xfrm>
              <a:off x="4211960" y="472514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5" name="126 Elipse"/>
            <p:cNvSpPr/>
            <p:nvPr/>
          </p:nvSpPr>
          <p:spPr>
            <a:xfrm>
              <a:off x="4067944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6" name="127 Elipse"/>
            <p:cNvSpPr/>
            <p:nvPr/>
          </p:nvSpPr>
          <p:spPr>
            <a:xfrm>
              <a:off x="4211960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7" name="128 Elipse"/>
            <p:cNvSpPr/>
            <p:nvPr/>
          </p:nvSpPr>
          <p:spPr>
            <a:xfrm>
              <a:off x="4716016" y="465313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8" name="129 Elipse"/>
            <p:cNvSpPr/>
            <p:nvPr/>
          </p:nvSpPr>
          <p:spPr>
            <a:xfrm>
              <a:off x="4067944" y="479715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9" name="130 Elipse"/>
            <p:cNvSpPr/>
            <p:nvPr/>
          </p:nvSpPr>
          <p:spPr>
            <a:xfrm>
              <a:off x="4427984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0" name="131 Elipse"/>
            <p:cNvSpPr/>
            <p:nvPr/>
          </p:nvSpPr>
          <p:spPr>
            <a:xfrm>
              <a:off x="4211960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1" name="132 Elipse"/>
            <p:cNvSpPr/>
            <p:nvPr/>
          </p:nvSpPr>
          <p:spPr>
            <a:xfrm>
              <a:off x="4499992" y="494116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2" name="133 Elipse"/>
            <p:cNvSpPr/>
            <p:nvPr/>
          </p:nvSpPr>
          <p:spPr>
            <a:xfrm>
              <a:off x="4716016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3" name="134 Elipse"/>
            <p:cNvSpPr/>
            <p:nvPr/>
          </p:nvSpPr>
          <p:spPr>
            <a:xfrm>
              <a:off x="4644008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4" name="135 Elipse"/>
            <p:cNvSpPr/>
            <p:nvPr/>
          </p:nvSpPr>
          <p:spPr>
            <a:xfrm>
              <a:off x="4427984" y="429309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5" name="136 Elipse"/>
            <p:cNvSpPr/>
            <p:nvPr/>
          </p:nvSpPr>
          <p:spPr>
            <a:xfrm>
              <a:off x="4283968" y="436510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6" name="137 Elipse"/>
            <p:cNvSpPr/>
            <p:nvPr/>
          </p:nvSpPr>
          <p:spPr>
            <a:xfrm>
              <a:off x="4588768" y="48859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7" name="138 Elipse"/>
            <p:cNvSpPr/>
            <p:nvPr/>
          </p:nvSpPr>
          <p:spPr>
            <a:xfrm>
              <a:off x="4355976" y="501317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8" name="139 Elipse"/>
            <p:cNvSpPr/>
            <p:nvPr/>
          </p:nvSpPr>
          <p:spPr>
            <a:xfrm>
              <a:off x="4139952" y="494116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9" name="140 Elipse"/>
            <p:cNvSpPr/>
            <p:nvPr/>
          </p:nvSpPr>
          <p:spPr>
            <a:xfrm>
              <a:off x="4572000" y="436510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30" name="141 Grupo"/>
          <p:cNvGrpSpPr/>
          <p:nvPr/>
        </p:nvGrpSpPr>
        <p:grpSpPr>
          <a:xfrm flipH="1" flipV="1">
            <a:off x="4434684" y="5166101"/>
            <a:ext cx="456381" cy="448601"/>
            <a:chOff x="3851920" y="4149080"/>
            <a:chExt cx="1296144" cy="1224136"/>
          </a:xfrm>
        </p:grpSpPr>
        <p:sp>
          <p:nvSpPr>
            <p:cNvPr id="131" name="142 Elipse"/>
            <p:cNvSpPr/>
            <p:nvPr/>
          </p:nvSpPr>
          <p:spPr>
            <a:xfrm>
              <a:off x="3851920" y="4149080"/>
              <a:ext cx="1296144" cy="1224136"/>
            </a:xfrm>
            <a:prstGeom prst="ellips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32" name="143 Elipse"/>
            <p:cNvSpPr/>
            <p:nvPr/>
          </p:nvSpPr>
          <p:spPr>
            <a:xfrm>
              <a:off x="4283968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33" name="144 Elipse"/>
            <p:cNvSpPr/>
            <p:nvPr/>
          </p:nvSpPr>
          <p:spPr>
            <a:xfrm>
              <a:off x="4396233" y="4670389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34" name="145 Elipse"/>
            <p:cNvSpPr/>
            <p:nvPr/>
          </p:nvSpPr>
          <p:spPr>
            <a:xfrm>
              <a:off x="4572000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35" name="146 Elipse"/>
            <p:cNvSpPr/>
            <p:nvPr/>
          </p:nvSpPr>
          <p:spPr>
            <a:xfrm>
              <a:off x="4572000" y="479715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36" name="147 Elipse"/>
            <p:cNvSpPr/>
            <p:nvPr/>
          </p:nvSpPr>
          <p:spPr>
            <a:xfrm>
              <a:off x="4355976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37" name="148 Elipse"/>
            <p:cNvSpPr/>
            <p:nvPr/>
          </p:nvSpPr>
          <p:spPr>
            <a:xfrm>
              <a:off x="4211960" y="472514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38" name="149 Elipse"/>
            <p:cNvSpPr/>
            <p:nvPr/>
          </p:nvSpPr>
          <p:spPr>
            <a:xfrm>
              <a:off x="4067944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39" name="150 Elipse"/>
            <p:cNvSpPr/>
            <p:nvPr/>
          </p:nvSpPr>
          <p:spPr>
            <a:xfrm>
              <a:off x="4211960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0" name="151 Elipse"/>
            <p:cNvSpPr/>
            <p:nvPr/>
          </p:nvSpPr>
          <p:spPr>
            <a:xfrm>
              <a:off x="4716016" y="465313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1" name="152 Elipse"/>
            <p:cNvSpPr/>
            <p:nvPr/>
          </p:nvSpPr>
          <p:spPr>
            <a:xfrm>
              <a:off x="4067944" y="479715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2" name="153 Elipse"/>
            <p:cNvSpPr/>
            <p:nvPr/>
          </p:nvSpPr>
          <p:spPr>
            <a:xfrm>
              <a:off x="4427984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3" name="154 Elipse"/>
            <p:cNvSpPr/>
            <p:nvPr/>
          </p:nvSpPr>
          <p:spPr>
            <a:xfrm>
              <a:off x="4211960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4" name="155 Elipse"/>
            <p:cNvSpPr/>
            <p:nvPr/>
          </p:nvSpPr>
          <p:spPr>
            <a:xfrm>
              <a:off x="4499992" y="494116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5" name="156 Elipse"/>
            <p:cNvSpPr/>
            <p:nvPr/>
          </p:nvSpPr>
          <p:spPr>
            <a:xfrm>
              <a:off x="4716016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6" name="157 Elipse"/>
            <p:cNvSpPr/>
            <p:nvPr/>
          </p:nvSpPr>
          <p:spPr>
            <a:xfrm>
              <a:off x="4644008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7" name="158 Elipse"/>
            <p:cNvSpPr/>
            <p:nvPr/>
          </p:nvSpPr>
          <p:spPr>
            <a:xfrm>
              <a:off x="4427984" y="429309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8" name="159 Elipse"/>
            <p:cNvSpPr/>
            <p:nvPr/>
          </p:nvSpPr>
          <p:spPr>
            <a:xfrm>
              <a:off x="4283968" y="436510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9" name="160 Elipse"/>
            <p:cNvSpPr/>
            <p:nvPr/>
          </p:nvSpPr>
          <p:spPr>
            <a:xfrm>
              <a:off x="4588768" y="48859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50" name="161 Elipse"/>
            <p:cNvSpPr/>
            <p:nvPr/>
          </p:nvSpPr>
          <p:spPr>
            <a:xfrm>
              <a:off x="4355976" y="501317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51" name="162 Elipse"/>
            <p:cNvSpPr/>
            <p:nvPr/>
          </p:nvSpPr>
          <p:spPr>
            <a:xfrm>
              <a:off x="4139952" y="494116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52" name="163 Elipse"/>
            <p:cNvSpPr/>
            <p:nvPr/>
          </p:nvSpPr>
          <p:spPr>
            <a:xfrm>
              <a:off x="4572000" y="436510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53" name="164 Grupo"/>
          <p:cNvGrpSpPr/>
          <p:nvPr/>
        </p:nvGrpSpPr>
        <p:grpSpPr>
          <a:xfrm flipH="1" flipV="1">
            <a:off x="4606704" y="4675137"/>
            <a:ext cx="456381" cy="448601"/>
            <a:chOff x="3851920" y="4149080"/>
            <a:chExt cx="1296144" cy="1224136"/>
          </a:xfrm>
        </p:grpSpPr>
        <p:sp>
          <p:nvSpPr>
            <p:cNvPr id="154" name="165 Elipse"/>
            <p:cNvSpPr/>
            <p:nvPr/>
          </p:nvSpPr>
          <p:spPr>
            <a:xfrm>
              <a:off x="3851920" y="4149080"/>
              <a:ext cx="1296144" cy="1224136"/>
            </a:xfrm>
            <a:prstGeom prst="ellips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55" name="166 Elipse"/>
            <p:cNvSpPr/>
            <p:nvPr/>
          </p:nvSpPr>
          <p:spPr>
            <a:xfrm>
              <a:off x="4283968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56" name="167 Elipse"/>
            <p:cNvSpPr/>
            <p:nvPr/>
          </p:nvSpPr>
          <p:spPr>
            <a:xfrm>
              <a:off x="4396233" y="4670389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57" name="168 Elipse"/>
            <p:cNvSpPr/>
            <p:nvPr/>
          </p:nvSpPr>
          <p:spPr>
            <a:xfrm>
              <a:off x="4572000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58" name="169 Elipse"/>
            <p:cNvSpPr/>
            <p:nvPr/>
          </p:nvSpPr>
          <p:spPr>
            <a:xfrm>
              <a:off x="4572000" y="479715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59" name="170 Elipse"/>
            <p:cNvSpPr/>
            <p:nvPr/>
          </p:nvSpPr>
          <p:spPr>
            <a:xfrm>
              <a:off x="4355976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0" name="171 Elipse"/>
            <p:cNvSpPr/>
            <p:nvPr/>
          </p:nvSpPr>
          <p:spPr>
            <a:xfrm>
              <a:off x="4211960" y="472514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1" name="172 Elipse"/>
            <p:cNvSpPr/>
            <p:nvPr/>
          </p:nvSpPr>
          <p:spPr>
            <a:xfrm>
              <a:off x="4067944" y="45811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2" name="173 Elipse"/>
            <p:cNvSpPr/>
            <p:nvPr/>
          </p:nvSpPr>
          <p:spPr>
            <a:xfrm>
              <a:off x="4211960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3" name="174 Elipse"/>
            <p:cNvSpPr/>
            <p:nvPr/>
          </p:nvSpPr>
          <p:spPr>
            <a:xfrm>
              <a:off x="4716016" y="465313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4" name="175 Elipse"/>
            <p:cNvSpPr/>
            <p:nvPr/>
          </p:nvSpPr>
          <p:spPr>
            <a:xfrm>
              <a:off x="4067944" y="479715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5" name="176 Elipse"/>
            <p:cNvSpPr/>
            <p:nvPr/>
          </p:nvSpPr>
          <p:spPr>
            <a:xfrm>
              <a:off x="4427984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6" name="177 Elipse"/>
            <p:cNvSpPr/>
            <p:nvPr/>
          </p:nvSpPr>
          <p:spPr>
            <a:xfrm>
              <a:off x="4211960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7" name="178 Elipse"/>
            <p:cNvSpPr/>
            <p:nvPr/>
          </p:nvSpPr>
          <p:spPr>
            <a:xfrm>
              <a:off x="4499992" y="494116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8" name="179 Elipse"/>
            <p:cNvSpPr/>
            <p:nvPr/>
          </p:nvSpPr>
          <p:spPr>
            <a:xfrm>
              <a:off x="4716016" y="4869160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9" name="180 Elipse"/>
            <p:cNvSpPr/>
            <p:nvPr/>
          </p:nvSpPr>
          <p:spPr>
            <a:xfrm>
              <a:off x="4644008" y="4437112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0" name="181 Elipse"/>
            <p:cNvSpPr/>
            <p:nvPr/>
          </p:nvSpPr>
          <p:spPr>
            <a:xfrm>
              <a:off x="4427984" y="429309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1" name="182 Elipse"/>
            <p:cNvSpPr/>
            <p:nvPr/>
          </p:nvSpPr>
          <p:spPr>
            <a:xfrm>
              <a:off x="4283968" y="436510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2" name="183 Elipse"/>
            <p:cNvSpPr/>
            <p:nvPr/>
          </p:nvSpPr>
          <p:spPr>
            <a:xfrm>
              <a:off x="4588768" y="488592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3" name="184 Elipse"/>
            <p:cNvSpPr/>
            <p:nvPr/>
          </p:nvSpPr>
          <p:spPr>
            <a:xfrm>
              <a:off x="4355976" y="5013176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4" name="185 Elipse"/>
            <p:cNvSpPr/>
            <p:nvPr/>
          </p:nvSpPr>
          <p:spPr>
            <a:xfrm>
              <a:off x="4139952" y="4941168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5" name="186 Elipse"/>
            <p:cNvSpPr/>
            <p:nvPr/>
          </p:nvSpPr>
          <p:spPr>
            <a:xfrm>
              <a:off x="4572000" y="4365104"/>
              <a:ext cx="216024" cy="21602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76" name="189 CuadroTexto"/>
          <p:cNvSpPr txBox="1"/>
          <p:nvPr/>
        </p:nvSpPr>
        <p:spPr>
          <a:xfrm>
            <a:off x="6900931" y="5153983"/>
            <a:ext cx="2243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Crio preservación de Embriones </a:t>
            </a:r>
            <a:endParaRPr lang="es-C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203 Flecha abajo"/>
          <p:cNvSpPr/>
          <p:nvPr/>
        </p:nvSpPr>
        <p:spPr>
          <a:xfrm rot="14670977">
            <a:off x="3912495" y="5928801"/>
            <a:ext cx="200886" cy="247972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9" name="203 Flecha abajo"/>
          <p:cNvSpPr/>
          <p:nvPr/>
        </p:nvSpPr>
        <p:spPr>
          <a:xfrm rot="14670977">
            <a:off x="6134022" y="4429268"/>
            <a:ext cx="253104" cy="626868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52"/>
          <a:stretch/>
        </p:blipFill>
        <p:spPr bwMode="auto">
          <a:xfrm>
            <a:off x="147609" y="4637994"/>
            <a:ext cx="2018260" cy="117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20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569" y="2978728"/>
            <a:ext cx="1355563" cy="1659266"/>
          </a:xfrm>
          <a:prstGeom prst="rect">
            <a:avLst/>
          </a:prstGeom>
        </p:spPr>
      </p:pic>
      <p:sp>
        <p:nvSpPr>
          <p:cNvPr id="185" name="Título 1"/>
          <p:cNvSpPr>
            <a:spLocks noGrp="1"/>
          </p:cNvSpPr>
          <p:nvPr>
            <p:ph type="title"/>
          </p:nvPr>
        </p:nvSpPr>
        <p:spPr>
          <a:xfrm>
            <a:off x="268432" y="129599"/>
            <a:ext cx="7886700" cy="607377"/>
          </a:xfrm>
        </p:spPr>
        <p:txBody>
          <a:bodyPr>
            <a:normAutofit fontScale="90000"/>
          </a:bodyPr>
          <a:lstStyle/>
          <a:p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Inducción de la </a:t>
            </a:r>
            <a:r>
              <a:rPr lang="es-E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superovulación</a:t>
            </a:r>
            <a:endParaRPr lang="es-EC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963" y="796421"/>
            <a:ext cx="2158950" cy="1619213"/>
          </a:xfrm>
          <a:prstGeom prst="rect">
            <a:avLst/>
          </a:prstGeom>
        </p:spPr>
      </p:pic>
      <p:sp>
        <p:nvSpPr>
          <p:cNvPr id="180" name="203 Flecha abajo"/>
          <p:cNvSpPr/>
          <p:nvPr/>
        </p:nvSpPr>
        <p:spPr>
          <a:xfrm rot="11013748">
            <a:off x="6753224" y="2513158"/>
            <a:ext cx="295413" cy="583494"/>
          </a:xfrm>
          <a:prstGeom prst="down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761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432" y="129599"/>
            <a:ext cx="7886700" cy="743237"/>
          </a:xfrm>
        </p:spPr>
        <p:txBody>
          <a:bodyPr>
            <a:normAutofit/>
          </a:bodyPr>
          <a:lstStyle/>
          <a:p>
            <a:r>
              <a:rPr lang="es-E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Superovulación</a:t>
            </a:r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en Ganado Bovino</a:t>
            </a:r>
            <a:endParaRPr lang="es-EC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7337706"/>
              </p:ext>
            </p:extLst>
          </p:nvPr>
        </p:nvGraphicFramePr>
        <p:xfrm>
          <a:off x="-1" y="746974"/>
          <a:ext cx="4546243" cy="5628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2451" y="1107583"/>
            <a:ext cx="5040306" cy="452391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2912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0723" y="226581"/>
            <a:ext cx="7886700" cy="687819"/>
          </a:xfrm>
        </p:spPr>
        <p:txBody>
          <a:bodyPr>
            <a:normAutofit/>
          </a:bodyPr>
          <a:lstStyle/>
          <a:p>
            <a:r>
              <a:rPr lang="es-EC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Desarrollo </a:t>
            </a:r>
            <a:r>
              <a:rPr lang="es-EC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embrionario</a:t>
            </a:r>
            <a:endParaRPr lang="es-EC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lum contrast="20000"/>
          </a:blip>
          <a:srcRect l="3404" t="11304" r="4696" b="6728"/>
          <a:stretch/>
        </p:blipFill>
        <p:spPr bwMode="auto">
          <a:xfrm>
            <a:off x="-107575" y="813547"/>
            <a:ext cx="9251575" cy="523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872988295"/>
              </p:ext>
            </p:extLst>
          </p:nvPr>
        </p:nvGraphicFramePr>
        <p:xfrm>
          <a:off x="350740" y="5957047"/>
          <a:ext cx="8334943" cy="699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02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5920" y="217208"/>
            <a:ext cx="7886700" cy="616510"/>
          </a:xfrm>
        </p:spPr>
        <p:txBody>
          <a:bodyPr>
            <a:normAutofit fontScale="90000"/>
          </a:bodyPr>
          <a:lstStyle/>
          <a:p>
            <a:r>
              <a:rPr lang="es-EC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</a:t>
            </a:r>
            <a:endParaRPr lang="es-EC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8188639"/>
              </p:ext>
            </p:extLst>
          </p:nvPr>
        </p:nvGraphicFramePr>
        <p:xfrm>
          <a:off x="305920" y="1476795"/>
          <a:ext cx="8646458" cy="4334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889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8235571"/>
              </p:ext>
            </p:extLst>
          </p:nvPr>
        </p:nvGraphicFramePr>
        <p:xfrm>
          <a:off x="275664" y="365126"/>
          <a:ext cx="8592671" cy="6277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995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240491" y="2381731"/>
            <a:ext cx="6663018" cy="2094537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7000" i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 </a:t>
            </a:r>
          </a:p>
        </p:txBody>
      </p:sp>
    </p:spTree>
    <p:extLst>
      <p:ext uri="{BB962C8B-B14F-4D97-AF65-F5344CB8AC3E}">
        <p14:creationId xmlns:p14="http://schemas.microsoft.com/office/powerpoint/2010/main" val="159832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2670</TotalTime>
  <Words>1151</Words>
  <Application>Microsoft Office PowerPoint</Application>
  <PresentationFormat>Presentación en pantalla (4:3)</PresentationFormat>
  <Paragraphs>221</Paragraphs>
  <Slides>32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Symbol</vt:lpstr>
      <vt:lpstr>Times New Roman</vt:lpstr>
      <vt:lpstr>Tema de Office</vt:lpstr>
      <vt:lpstr>CorelDRAW</vt:lpstr>
      <vt:lpstr>Presentación de PowerPoint</vt:lpstr>
      <vt:lpstr>INTRODUCCIÓN </vt:lpstr>
      <vt:lpstr>Explotación Ganadera </vt:lpstr>
      <vt:lpstr>Inducción de la superovulación</vt:lpstr>
      <vt:lpstr>Superovulación en Ganado Bovino</vt:lpstr>
      <vt:lpstr>Desarrollo embrionario</vt:lpstr>
      <vt:lpstr>Objetivos </vt:lpstr>
      <vt:lpstr>Presentación de PowerPoint</vt:lpstr>
      <vt:lpstr>Presentación de PowerPoint</vt:lpstr>
      <vt:lpstr>Presentación de PowerPoint</vt:lpstr>
      <vt:lpstr>Preparación de Vacas Donadoras</vt:lpstr>
      <vt:lpstr>Protocolo de Sincronización y Superovulación </vt:lpstr>
      <vt:lpstr>Protocolo de Sincronización y Superovulación </vt:lpstr>
      <vt:lpstr>Procedimiento para el lavado y colecta de embriones </vt:lpstr>
      <vt:lpstr>Procedimiento para la búsqueda de embriones </vt:lpstr>
      <vt:lpstr>Evaluación de los embriones colectados</vt:lpstr>
      <vt:lpstr>Presentación de PowerPoint</vt:lpstr>
      <vt:lpstr>Embriones </vt:lpstr>
      <vt:lpstr>Crio-preservación de embriones  </vt:lpstr>
      <vt:lpstr>Presentación de PowerPoint</vt:lpstr>
      <vt:lpstr>Número de embriones colectados</vt:lpstr>
      <vt:lpstr>Grados de calidad de embrionaria </vt:lpstr>
      <vt:lpstr>Estadio de desarrollo embrionario </vt:lpstr>
      <vt:lpstr>Número de cuerpos lúteos vs embriones colectados</vt:lpstr>
      <vt:lpstr>Presentación de PowerPoint</vt:lpstr>
      <vt:lpstr>Número de cuerpos lúteos vs embriones colectados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97</cp:revision>
  <dcterms:created xsi:type="dcterms:W3CDTF">2017-09-11T20:06:39Z</dcterms:created>
  <dcterms:modified xsi:type="dcterms:W3CDTF">2017-12-07T18:11:06Z</dcterms:modified>
</cp:coreProperties>
</file>