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81" r:id="rId3"/>
    <p:sldId id="282" r:id="rId4"/>
    <p:sldId id="286" r:id="rId5"/>
    <p:sldId id="283" r:id="rId6"/>
    <p:sldId id="284" r:id="rId7"/>
    <p:sldId id="263" r:id="rId8"/>
    <p:sldId id="272" r:id="rId9"/>
    <p:sldId id="288" r:id="rId10"/>
    <p:sldId id="276" r:id="rId11"/>
    <p:sldId id="275" r:id="rId12"/>
    <p:sldId id="290" r:id="rId13"/>
    <p:sldId id="293" r:id="rId14"/>
    <p:sldId id="269" r:id="rId15"/>
    <p:sldId id="309" r:id="rId16"/>
    <p:sldId id="314" r:id="rId17"/>
    <p:sldId id="295" r:id="rId18"/>
    <p:sldId id="296" r:id="rId19"/>
    <p:sldId id="270" r:id="rId20"/>
    <p:sldId id="298" r:id="rId21"/>
    <p:sldId id="318" r:id="rId22"/>
    <p:sldId id="319" r:id="rId23"/>
    <p:sldId id="321" r:id="rId24"/>
    <p:sldId id="324" r:id="rId25"/>
    <p:sldId id="267" r:id="rId26"/>
    <p:sldId id="325" r:id="rId27"/>
    <p:sldId id="299" r:id="rId28"/>
    <p:sldId id="268" r:id="rId29"/>
    <p:sldId id="304" r:id="rId30"/>
    <p:sldId id="260" r:id="rId31"/>
    <p:sldId id="327" r:id="rId32"/>
    <p:sldId id="305" r:id="rId33"/>
    <p:sldId id="306" r:id="rId34"/>
    <p:sldId id="312"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4" autoAdjust="0"/>
    <p:restoredTop sz="89796" autoAdjust="0"/>
  </p:normalViewPr>
  <p:slideViewPr>
    <p:cSldViewPr>
      <p:cViewPr varScale="1">
        <p:scale>
          <a:sx n="65" d="100"/>
          <a:sy n="65" d="100"/>
        </p:scale>
        <p:origin x="147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540F98-1911-43CC-B593-8FCFAEB7165E}"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ES"/>
        </a:p>
      </dgm:t>
    </dgm:pt>
    <dgm:pt modelId="{47CFB87A-9CDC-42A1-B32E-693B2CA87C39}">
      <dgm:prSet phldrT="[Texto]" custT="1"/>
      <dgm:spPr/>
      <dgm:t>
        <a:bodyPr/>
        <a:lstStyle/>
        <a:p>
          <a:pPr>
            <a:buFont typeface="Wingdings" panose="05000000000000000000" pitchFamily="2" charset="2"/>
            <a:buChar char=""/>
          </a:pPr>
          <a:r>
            <a:rPr lang="es-EC" sz="1600" dirty="0"/>
            <a:t>Determinar la cultura predominante en las PYMES textiles de Pichincha</a:t>
          </a:r>
          <a:r>
            <a:rPr lang="es-EC" sz="1050" dirty="0"/>
            <a:t>.</a:t>
          </a:r>
          <a:endParaRPr lang="es-ES" sz="1050" dirty="0"/>
        </a:p>
      </dgm:t>
    </dgm:pt>
    <dgm:pt modelId="{0152B400-CA69-4D8F-A7C4-3EE089ED4DA4}" type="parTrans" cxnId="{14F8D7D5-FCDD-42DE-A9B3-259371A445CD}">
      <dgm:prSet/>
      <dgm:spPr/>
      <dgm:t>
        <a:bodyPr/>
        <a:lstStyle/>
        <a:p>
          <a:endParaRPr lang="es-ES"/>
        </a:p>
      </dgm:t>
    </dgm:pt>
    <dgm:pt modelId="{9DFC3145-D611-4CCD-92A3-CB956D790CDA}" type="sibTrans" cxnId="{14F8D7D5-FCDD-42DE-A9B3-259371A445CD}">
      <dgm:prSet/>
      <dgm:spPr/>
      <dgm:t>
        <a:bodyPr/>
        <a:lstStyle/>
        <a:p>
          <a:endParaRPr lang="es-ES"/>
        </a:p>
      </dgm:t>
    </dgm:pt>
    <dgm:pt modelId="{44680226-F726-49D7-BB33-5265AA45EDBD}">
      <dgm:prSet phldrT="[Texto]" custT="1"/>
      <dgm:spPr/>
      <dgm:t>
        <a:bodyPr/>
        <a:lstStyle/>
        <a:p>
          <a:pPr>
            <a:buFont typeface="Wingdings" panose="05000000000000000000" pitchFamily="2" charset="2"/>
            <a:buChar char=""/>
          </a:pPr>
          <a:r>
            <a:rPr lang="es-EC" sz="1600" dirty="0"/>
            <a:t>Analizar el desempeño financiero de las PYMES textiles de Pichincha</a:t>
          </a:r>
          <a:r>
            <a:rPr lang="es-EC" sz="1100" dirty="0"/>
            <a:t>.</a:t>
          </a:r>
          <a:endParaRPr lang="es-ES" sz="1100" dirty="0"/>
        </a:p>
      </dgm:t>
    </dgm:pt>
    <dgm:pt modelId="{9DA6A27D-D989-4FDD-90EF-07F8D12F8BD3}" type="parTrans" cxnId="{8C186D03-D2F6-40D5-8566-617DB11C76B9}">
      <dgm:prSet/>
      <dgm:spPr/>
      <dgm:t>
        <a:bodyPr/>
        <a:lstStyle/>
        <a:p>
          <a:endParaRPr lang="es-ES"/>
        </a:p>
      </dgm:t>
    </dgm:pt>
    <dgm:pt modelId="{C52DAF5A-B544-4502-B745-C3D5BB51D3D6}" type="sibTrans" cxnId="{8C186D03-D2F6-40D5-8566-617DB11C76B9}">
      <dgm:prSet/>
      <dgm:spPr/>
      <dgm:t>
        <a:bodyPr/>
        <a:lstStyle/>
        <a:p>
          <a:endParaRPr lang="es-ES"/>
        </a:p>
      </dgm:t>
    </dgm:pt>
    <dgm:pt modelId="{7499E352-B69D-404A-9403-73C21EC282AC}">
      <dgm:prSet phldrT="[Texto]" custT="1"/>
      <dgm:spPr/>
      <dgm:t>
        <a:bodyPr/>
        <a:lstStyle/>
        <a:p>
          <a:pPr>
            <a:buFont typeface="Wingdings" panose="05000000000000000000" pitchFamily="2" charset="2"/>
            <a:buChar char=""/>
          </a:pPr>
          <a:r>
            <a:rPr lang="es-EC" sz="1600" dirty="0"/>
            <a:t>Determinar la relación existente entre la cultura organizacional y el desempeño financiero</a:t>
          </a:r>
          <a:r>
            <a:rPr lang="es-EC" sz="1100" dirty="0"/>
            <a:t>.</a:t>
          </a:r>
          <a:endParaRPr lang="es-ES" sz="1100" dirty="0"/>
        </a:p>
      </dgm:t>
    </dgm:pt>
    <dgm:pt modelId="{8081542E-95D9-44AF-92CF-DFA86FEFDB50}" type="parTrans" cxnId="{81330E39-B7E5-4838-B357-EFC817F4CEB6}">
      <dgm:prSet/>
      <dgm:spPr/>
      <dgm:t>
        <a:bodyPr/>
        <a:lstStyle/>
        <a:p>
          <a:endParaRPr lang="es-ES"/>
        </a:p>
      </dgm:t>
    </dgm:pt>
    <dgm:pt modelId="{51958DC7-55DD-4619-B603-B8FC864CB7D9}" type="sibTrans" cxnId="{81330E39-B7E5-4838-B357-EFC817F4CEB6}">
      <dgm:prSet/>
      <dgm:spPr/>
      <dgm:t>
        <a:bodyPr/>
        <a:lstStyle/>
        <a:p>
          <a:endParaRPr lang="es-ES"/>
        </a:p>
      </dgm:t>
    </dgm:pt>
    <dgm:pt modelId="{6D9BBA55-A0F5-4AE6-BEE3-83CA67B85DEC}">
      <dgm:prSet custT="1"/>
      <dgm:spPr/>
      <dgm:t>
        <a:bodyPr/>
        <a:lstStyle/>
        <a:p>
          <a:pPr>
            <a:buFont typeface="Wingdings" panose="05000000000000000000" pitchFamily="2" charset="2"/>
            <a:buChar char=""/>
          </a:pPr>
          <a:r>
            <a:rPr lang="es-EC" sz="1600" dirty="0"/>
            <a:t>Establecer conclusiones y recomendaciones   para fortalecer el desarrollo de las PYMES</a:t>
          </a:r>
          <a:r>
            <a:rPr lang="es-EC" sz="1100" dirty="0"/>
            <a:t>.</a:t>
          </a:r>
        </a:p>
      </dgm:t>
    </dgm:pt>
    <dgm:pt modelId="{BC01FA88-B8BB-48C0-8B04-7943A0638E22}" type="parTrans" cxnId="{5B2F1B3F-9982-44BD-94DD-480A6278D518}">
      <dgm:prSet/>
      <dgm:spPr/>
      <dgm:t>
        <a:bodyPr/>
        <a:lstStyle/>
        <a:p>
          <a:endParaRPr lang="es-EC"/>
        </a:p>
      </dgm:t>
    </dgm:pt>
    <dgm:pt modelId="{B54CCBA0-448A-4258-A855-9CD474E9900C}" type="sibTrans" cxnId="{5B2F1B3F-9982-44BD-94DD-480A6278D518}">
      <dgm:prSet/>
      <dgm:spPr/>
      <dgm:t>
        <a:bodyPr/>
        <a:lstStyle/>
        <a:p>
          <a:endParaRPr lang="es-EC"/>
        </a:p>
      </dgm:t>
    </dgm:pt>
    <dgm:pt modelId="{D6A96F25-D2FF-436B-A6C8-15C239208B7C}" type="pres">
      <dgm:prSet presAssocID="{FA540F98-1911-43CC-B593-8FCFAEB7165E}" presName="Name0" presStyleCnt="0">
        <dgm:presLayoutVars>
          <dgm:chMax val="7"/>
          <dgm:chPref val="7"/>
          <dgm:dir/>
        </dgm:presLayoutVars>
      </dgm:prSet>
      <dgm:spPr/>
    </dgm:pt>
    <dgm:pt modelId="{C4E27A25-8664-4A68-9571-373B87BD191C}" type="pres">
      <dgm:prSet presAssocID="{FA540F98-1911-43CC-B593-8FCFAEB7165E}" presName="Name1" presStyleCnt="0"/>
      <dgm:spPr/>
    </dgm:pt>
    <dgm:pt modelId="{219F0FB4-D055-4750-82B0-6DD2C96F308B}" type="pres">
      <dgm:prSet presAssocID="{FA540F98-1911-43CC-B593-8FCFAEB7165E}" presName="cycle" presStyleCnt="0"/>
      <dgm:spPr/>
    </dgm:pt>
    <dgm:pt modelId="{635FD474-6D06-412B-B889-28307D8C518D}" type="pres">
      <dgm:prSet presAssocID="{FA540F98-1911-43CC-B593-8FCFAEB7165E}" presName="srcNode" presStyleLbl="node1" presStyleIdx="0" presStyleCnt="4"/>
      <dgm:spPr/>
    </dgm:pt>
    <dgm:pt modelId="{572C09E0-533F-421D-87A3-748B089F0510}" type="pres">
      <dgm:prSet presAssocID="{FA540F98-1911-43CC-B593-8FCFAEB7165E}" presName="conn" presStyleLbl="parChTrans1D2" presStyleIdx="0" presStyleCnt="1"/>
      <dgm:spPr/>
    </dgm:pt>
    <dgm:pt modelId="{FC0C3FFA-A7A5-4EA1-9189-687A32448F4C}" type="pres">
      <dgm:prSet presAssocID="{FA540F98-1911-43CC-B593-8FCFAEB7165E}" presName="extraNode" presStyleLbl="node1" presStyleIdx="0" presStyleCnt="4"/>
      <dgm:spPr/>
    </dgm:pt>
    <dgm:pt modelId="{EB506053-2C07-465F-91BC-CA9C3B7A4DF7}" type="pres">
      <dgm:prSet presAssocID="{FA540F98-1911-43CC-B593-8FCFAEB7165E}" presName="dstNode" presStyleLbl="node1" presStyleIdx="0" presStyleCnt="4"/>
      <dgm:spPr/>
    </dgm:pt>
    <dgm:pt modelId="{FA90AD0D-A0A1-4C74-9387-1F01F3BE26B0}" type="pres">
      <dgm:prSet presAssocID="{47CFB87A-9CDC-42A1-B32E-693B2CA87C39}" presName="text_1" presStyleLbl="node1" presStyleIdx="0" presStyleCnt="4" custScaleY="141790" custLinFactNeighborX="83" custLinFactNeighborY="4958">
        <dgm:presLayoutVars>
          <dgm:bulletEnabled val="1"/>
        </dgm:presLayoutVars>
      </dgm:prSet>
      <dgm:spPr/>
    </dgm:pt>
    <dgm:pt modelId="{BCC05A93-5DD8-4ADB-BE40-9308612824B3}" type="pres">
      <dgm:prSet presAssocID="{47CFB87A-9CDC-42A1-B32E-693B2CA87C39}" presName="accent_1" presStyleCnt="0"/>
      <dgm:spPr/>
    </dgm:pt>
    <dgm:pt modelId="{074FC706-2BCB-4BAE-85D5-80A640BF6C34}" type="pres">
      <dgm:prSet presAssocID="{47CFB87A-9CDC-42A1-B32E-693B2CA87C39}" presName="accentRepeatNode" presStyleLbl="solidFgAcc1" presStyleIdx="0" presStyleCnt="4"/>
      <dgm:spPr/>
    </dgm:pt>
    <dgm:pt modelId="{F5EC18F3-308F-4054-8263-F6E55365EA27}" type="pres">
      <dgm:prSet presAssocID="{44680226-F726-49D7-BB33-5265AA45EDBD}" presName="text_2" presStyleLbl="node1" presStyleIdx="1" presStyleCnt="4">
        <dgm:presLayoutVars>
          <dgm:bulletEnabled val="1"/>
        </dgm:presLayoutVars>
      </dgm:prSet>
      <dgm:spPr/>
    </dgm:pt>
    <dgm:pt modelId="{DD8C44DC-AF56-47F1-8641-47B7DC83BF50}" type="pres">
      <dgm:prSet presAssocID="{44680226-F726-49D7-BB33-5265AA45EDBD}" presName="accent_2" presStyleCnt="0"/>
      <dgm:spPr/>
    </dgm:pt>
    <dgm:pt modelId="{E8870ED3-DCB2-4010-A1F6-48801998FD36}" type="pres">
      <dgm:prSet presAssocID="{44680226-F726-49D7-BB33-5265AA45EDBD}" presName="accentRepeatNode" presStyleLbl="solidFgAcc1" presStyleIdx="1" presStyleCnt="4"/>
      <dgm:spPr/>
    </dgm:pt>
    <dgm:pt modelId="{7BC017A1-5D9E-4759-9CE4-9FB9907F33ED}" type="pres">
      <dgm:prSet presAssocID="{7499E352-B69D-404A-9403-73C21EC282AC}" presName="text_3" presStyleLbl="node1" presStyleIdx="2" presStyleCnt="4">
        <dgm:presLayoutVars>
          <dgm:bulletEnabled val="1"/>
        </dgm:presLayoutVars>
      </dgm:prSet>
      <dgm:spPr/>
    </dgm:pt>
    <dgm:pt modelId="{079C8172-BD5D-478A-AE10-66394DED3547}" type="pres">
      <dgm:prSet presAssocID="{7499E352-B69D-404A-9403-73C21EC282AC}" presName="accent_3" presStyleCnt="0"/>
      <dgm:spPr/>
    </dgm:pt>
    <dgm:pt modelId="{642919C0-D125-407D-9473-62DC769E2874}" type="pres">
      <dgm:prSet presAssocID="{7499E352-B69D-404A-9403-73C21EC282AC}" presName="accentRepeatNode" presStyleLbl="solidFgAcc1" presStyleIdx="2" presStyleCnt="4"/>
      <dgm:spPr/>
    </dgm:pt>
    <dgm:pt modelId="{5EAB7761-A57E-4E84-90C0-A3F87D47E317}" type="pres">
      <dgm:prSet presAssocID="{6D9BBA55-A0F5-4AE6-BEE3-83CA67B85DEC}" presName="text_4" presStyleLbl="node1" presStyleIdx="3" presStyleCnt="4">
        <dgm:presLayoutVars>
          <dgm:bulletEnabled val="1"/>
        </dgm:presLayoutVars>
      </dgm:prSet>
      <dgm:spPr/>
    </dgm:pt>
    <dgm:pt modelId="{1A4E5382-BEF1-43B4-A1E6-AB7C317B1D6B}" type="pres">
      <dgm:prSet presAssocID="{6D9BBA55-A0F5-4AE6-BEE3-83CA67B85DEC}" presName="accent_4" presStyleCnt="0"/>
      <dgm:spPr/>
    </dgm:pt>
    <dgm:pt modelId="{5F7A73E5-BB10-4EA9-99F5-3C2B581E7269}" type="pres">
      <dgm:prSet presAssocID="{6D9BBA55-A0F5-4AE6-BEE3-83CA67B85DEC}" presName="accentRepeatNode" presStyleLbl="solidFgAcc1" presStyleIdx="3" presStyleCnt="4"/>
      <dgm:spPr/>
    </dgm:pt>
  </dgm:ptLst>
  <dgm:cxnLst>
    <dgm:cxn modelId="{1294B300-9661-4525-9795-1AA3C6C1A7BB}" type="presOf" srcId="{47CFB87A-9CDC-42A1-B32E-693B2CA87C39}" destId="{FA90AD0D-A0A1-4C74-9387-1F01F3BE26B0}" srcOrd="0" destOrd="0" presId="urn:microsoft.com/office/officeart/2008/layout/VerticalCurvedList"/>
    <dgm:cxn modelId="{4B791103-C595-4160-BE14-114ED4821630}" type="presOf" srcId="{FA540F98-1911-43CC-B593-8FCFAEB7165E}" destId="{D6A96F25-D2FF-436B-A6C8-15C239208B7C}" srcOrd="0" destOrd="0" presId="urn:microsoft.com/office/officeart/2008/layout/VerticalCurvedList"/>
    <dgm:cxn modelId="{8C186D03-D2F6-40D5-8566-617DB11C76B9}" srcId="{FA540F98-1911-43CC-B593-8FCFAEB7165E}" destId="{44680226-F726-49D7-BB33-5265AA45EDBD}" srcOrd="1" destOrd="0" parTransId="{9DA6A27D-D989-4FDD-90EF-07F8D12F8BD3}" sibTransId="{C52DAF5A-B544-4502-B745-C3D5BB51D3D6}"/>
    <dgm:cxn modelId="{9B1DA62E-0856-4DB1-88B0-1074BAAEDFA0}" type="presOf" srcId="{7499E352-B69D-404A-9403-73C21EC282AC}" destId="{7BC017A1-5D9E-4759-9CE4-9FB9907F33ED}" srcOrd="0" destOrd="0" presId="urn:microsoft.com/office/officeart/2008/layout/VerticalCurvedList"/>
    <dgm:cxn modelId="{C1E84734-01D6-4901-AE22-55B149DE6A0C}" type="presOf" srcId="{44680226-F726-49D7-BB33-5265AA45EDBD}" destId="{F5EC18F3-308F-4054-8263-F6E55365EA27}" srcOrd="0" destOrd="0" presId="urn:microsoft.com/office/officeart/2008/layout/VerticalCurvedList"/>
    <dgm:cxn modelId="{81330E39-B7E5-4838-B357-EFC817F4CEB6}" srcId="{FA540F98-1911-43CC-B593-8FCFAEB7165E}" destId="{7499E352-B69D-404A-9403-73C21EC282AC}" srcOrd="2" destOrd="0" parTransId="{8081542E-95D9-44AF-92CF-DFA86FEFDB50}" sibTransId="{51958DC7-55DD-4619-B603-B8FC864CB7D9}"/>
    <dgm:cxn modelId="{5B2F1B3F-9982-44BD-94DD-480A6278D518}" srcId="{FA540F98-1911-43CC-B593-8FCFAEB7165E}" destId="{6D9BBA55-A0F5-4AE6-BEE3-83CA67B85DEC}" srcOrd="3" destOrd="0" parTransId="{BC01FA88-B8BB-48C0-8B04-7943A0638E22}" sibTransId="{B54CCBA0-448A-4258-A855-9CD474E9900C}"/>
    <dgm:cxn modelId="{A2BB8DA4-898A-4AA2-9FEC-FD0A37EC96C4}" type="presOf" srcId="{9DFC3145-D611-4CCD-92A3-CB956D790CDA}" destId="{572C09E0-533F-421D-87A3-748B089F0510}" srcOrd="0" destOrd="0" presId="urn:microsoft.com/office/officeart/2008/layout/VerticalCurvedList"/>
    <dgm:cxn modelId="{922332A5-C600-443F-96FA-5C5400D43E2F}" type="presOf" srcId="{6D9BBA55-A0F5-4AE6-BEE3-83CA67B85DEC}" destId="{5EAB7761-A57E-4E84-90C0-A3F87D47E317}" srcOrd="0" destOrd="0" presId="urn:microsoft.com/office/officeart/2008/layout/VerticalCurvedList"/>
    <dgm:cxn modelId="{14F8D7D5-FCDD-42DE-A9B3-259371A445CD}" srcId="{FA540F98-1911-43CC-B593-8FCFAEB7165E}" destId="{47CFB87A-9CDC-42A1-B32E-693B2CA87C39}" srcOrd="0" destOrd="0" parTransId="{0152B400-CA69-4D8F-A7C4-3EE089ED4DA4}" sibTransId="{9DFC3145-D611-4CCD-92A3-CB956D790CDA}"/>
    <dgm:cxn modelId="{CBC9AEDA-27E1-484E-AC2A-5134F3073F00}" type="presParOf" srcId="{D6A96F25-D2FF-436B-A6C8-15C239208B7C}" destId="{C4E27A25-8664-4A68-9571-373B87BD191C}" srcOrd="0" destOrd="0" presId="urn:microsoft.com/office/officeart/2008/layout/VerticalCurvedList"/>
    <dgm:cxn modelId="{215A0035-5B8F-42F6-93FD-27583C5728F7}" type="presParOf" srcId="{C4E27A25-8664-4A68-9571-373B87BD191C}" destId="{219F0FB4-D055-4750-82B0-6DD2C96F308B}" srcOrd="0" destOrd="0" presId="urn:microsoft.com/office/officeart/2008/layout/VerticalCurvedList"/>
    <dgm:cxn modelId="{648A6101-8477-4D23-B1D8-D3733D346B89}" type="presParOf" srcId="{219F0FB4-D055-4750-82B0-6DD2C96F308B}" destId="{635FD474-6D06-412B-B889-28307D8C518D}" srcOrd="0" destOrd="0" presId="urn:microsoft.com/office/officeart/2008/layout/VerticalCurvedList"/>
    <dgm:cxn modelId="{882B6C16-F313-41AD-9049-CCDA9E53A118}" type="presParOf" srcId="{219F0FB4-D055-4750-82B0-6DD2C96F308B}" destId="{572C09E0-533F-421D-87A3-748B089F0510}" srcOrd="1" destOrd="0" presId="urn:microsoft.com/office/officeart/2008/layout/VerticalCurvedList"/>
    <dgm:cxn modelId="{BDB019FF-567B-4CC1-AA9F-7836101E93CF}" type="presParOf" srcId="{219F0FB4-D055-4750-82B0-6DD2C96F308B}" destId="{FC0C3FFA-A7A5-4EA1-9189-687A32448F4C}" srcOrd="2" destOrd="0" presId="urn:microsoft.com/office/officeart/2008/layout/VerticalCurvedList"/>
    <dgm:cxn modelId="{E38C79F8-CD73-4C47-8705-75BC3D313F10}" type="presParOf" srcId="{219F0FB4-D055-4750-82B0-6DD2C96F308B}" destId="{EB506053-2C07-465F-91BC-CA9C3B7A4DF7}" srcOrd="3" destOrd="0" presId="urn:microsoft.com/office/officeart/2008/layout/VerticalCurvedList"/>
    <dgm:cxn modelId="{CCED1039-927F-41F6-B8A5-2726CAF9A84A}" type="presParOf" srcId="{C4E27A25-8664-4A68-9571-373B87BD191C}" destId="{FA90AD0D-A0A1-4C74-9387-1F01F3BE26B0}" srcOrd="1" destOrd="0" presId="urn:microsoft.com/office/officeart/2008/layout/VerticalCurvedList"/>
    <dgm:cxn modelId="{83319A9B-1A5E-4E6A-8773-5BDEFEC0B877}" type="presParOf" srcId="{C4E27A25-8664-4A68-9571-373B87BD191C}" destId="{BCC05A93-5DD8-4ADB-BE40-9308612824B3}" srcOrd="2" destOrd="0" presId="urn:microsoft.com/office/officeart/2008/layout/VerticalCurvedList"/>
    <dgm:cxn modelId="{312A5764-0451-4399-809A-B4FFE85F70C7}" type="presParOf" srcId="{BCC05A93-5DD8-4ADB-BE40-9308612824B3}" destId="{074FC706-2BCB-4BAE-85D5-80A640BF6C34}" srcOrd="0" destOrd="0" presId="urn:microsoft.com/office/officeart/2008/layout/VerticalCurvedList"/>
    <dgm:cxn modelId="{907F7CED-43D9-4A51-B8B7-8C241096F5AA}" type="presParOf" srcId="{C4E27A25-8664-4A68-9571-373B87BD191C}" destId="{F5EC18F3-308F-4054-8263-F6E55365EA27}" srcOrd="3" destOrd="0" presId="urn:microsoft.com/office/officeart/2008/layout/VerticalCurvedList"/>
    <dgm:cxn modelId="{9DEBD643-7353-4342-A967-8A84570C0328}" type="presParOf" srcId="{C4E27A25-8664-4A68-9571-373B87BD191C}" destId="{DD8C44DC-AF56-47F1-8641-47B7DC83BF50}" srcOrd="4" destOrd="0" presId="urn:microsoft.com/office/officeart/2008/layout/VerticalCurvedList"/>
    <dgm:cxn modelId="{2E57B6FF-80E9-4C10-B7AA-D2D14E30E89C}" type="presParOf" srcId="{DD8C44DC-AF56-47F1-8641-47B7DC83BF50}" destId="{E8870ED3-DCB2-4010-A1F6-48801998FD36}" srcOrd="0" destOrd="0" presId="urn:microsoft.com/office/officeart/2008/layout/VerticalCurvedList"/>
    <dgm:cxn modelId="{FD3A2A1E-D3E5-4CA4-9BB3-187C49683FD7}" type="presParOf" srcId="{C4E27A25-8664-4A68-9571-373B87BD191C}" destId="{7BC017A1-5D9E-4759-9CE4-9FB9907F33ED}" srcOrd="5" destOrd="0" presId="urn:microsoft.com/office/officeart/2008/layout/VerticalCurvedList"/>
    <dgm:cxn modelId="{5B9DA3FA-704F-4CEF-93EC-A12BC598B3E8}" type="presParOf" srcId="{C4E27A25-8664-4A68-9571-373B87BD191C}" destId="{079C8172-BD5D-478A-AE10-66394DED3547}" srcOrd="6" destOrd="0" presId="urn:microsoft.com/office/officeart/2008/layout/VerticalCurvedList"/>
    <dgm:cxn modelId="{69CC469B-B6CF-4606-8F0E-0F8CCE95BADA}" type="presParOf" srcId="{079C8172-BD5D-478A-AE10-66394DED3547}" destId="{642919C0-D125-407D-9473-62DC769E2874}" srcOrd="0" destOrd="0" presId="urn:microsoft.com/office/officeart/2008/layout/VerticalCurvedList"/>
    <dgm:cxn modelId="{76B42E8D-D060-4D5A-89C4-294E4CE895B3}" type="presParOf" srcId="{C4E27A25-8664-4A68-9571-373B87BD191C}" destId="{5EAB7761-A57E-4E84-90C0-A3F87D47E317}" srcOrd="7" destOrd="0" presId="urn:microsoft.com/office/officeart/2008/layout/VerticalCurvedList"/>
    <dgm:cxn modelId="{9EAC5DC2-5795-4FAF-A39F-753BC7F6F1E9}" type="presParOf" srcId="{C4E27A25-8664-4A68-9571-373B87BD191C}" destId="{1A4E5382-BEF1-43B4-A1E6-AB7C317B1D6B}" srcOrd="8" destOrd="0" presId="urn:microsoft.com/office/officeart/2008/layout/VerticalCurvedList"/>
    <dgm:cxn modelId="{BC52C321-9005-491B-B791-480D73BF57E1}" type="presParOf" srcId="{1A4E5382-BEF1-43B4-A1E6-AB7C317B1D6B}" destId="{5F7A73E5-BB10-4EA9-99F5-3C2B581E726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B03CCC1-8EC7-4F2E-9083-4AEA1FD0193B}" type="doc">
      <dgm:prSet loTypeId="urn:microsoft.com/office/officeart/2005/8/layout/cycle6" loCatId="relationship" qsTypeId="urn:microsoft.com/office/officeart/2005/8/quickstyle/simple1" qsCatId="simple" csTypeId="urn:microsoft.com/office/officeart/2005/8/colors/accent1_2" csCatId="accent1" phldr="0"/>
      <dgm:spPr/>
      <dgm:t>
        <a:bodyPr/>
        <a:lstStyle/>
        <a:p>
          <a:endParaRPr lang="es-EC"/>
        </a:p>
      </dgm:t>
    </dgm:pt>
    <dgm:pt modelId="{92171F38-CE5A-45ED-94FD-5DAF731D32BA}">
      <dgm:prSet phldrT="[Texto]" phldr="1"/>
      <dgm:spPr/>
      <dgm:t>
        <a:bodyPr/>
        <a:lstStyle/>
        <a:p>
          <a:endParaRPr lang="es-EC"/>
        </a:p>
      </dgm:t>
    </dgm:pt>
    <dgm:pt modelId="{86F79B86-469B-4C94-B4A2-CAD364DE9152}" type="parTrans" cxnId="{BBCF928F-5262-4DD1-85B9-8557A520308F}">
      <dgm:prSet/>
      <dgm:spPr/>
      <dgm:t>
        <a:bodyPr/>
        <a:lstStyle/>
        <a:p>
          <a:endParaRPr lang="es-EC"/>
        </a:p>
      </dgm:t>
    </dgm:pt>
    <dgm:pt modelId="{3E32E3FC-7958-4B38-BE13-25BEAC629FF8}" type="sibTrans" cxnId="{BBCF928F-5262-4DD1-85B9-8557A520308F}">
      <dgm:prSet/>
      <dgm:spPr/>
      <dgm:t>
        <a:bodyPr/>
        <a:lstStyle/>
        <a:p>
          <a:endParaRPr lang="es-EC"/>
        </a:p>
      </dgm:t>
    </dgm:pt>
    <dgm:pt modelId="{BDF60980-3E4F-4AF7-871F-6D91476A045C}">
      <dgm:prSet phldrT="[Texto]" phldr="1"/>
      <dgm:spPr/>
      <dgm:t>
        <a:bodyPr/>
        <a:lstStyle/>
        <a:p>
          <a:endParaRPr lang="es-EC"/>
        </a:p>
      </dgm:t>
    </dgm:pt>
    <dgm:pt modelId="{57241DEE-23AB-494F-A006-DC1D4A7AD8D5}" type="parTrans" cxnId="{C193A549-AD73-46B8-8326-019B5D3B2C64}">
      <dgm:prSet/>
      <dgm:spPr/>
      <dgm:t>
        <a:bodyPr/>
        <a:lstStyle/>
        <a:p>
          <a:endParaRPr lang="es-EC"/>
        </a:p>
      </dgm:t>
    </dgm:pt>
    <dgm:pt modelId="{90536F4D-ACF1-482A-AD3D-B8B075CCA1D7}" type="sibTrans" cxnId="{C193A549-AD73-46B8-8326-019B5D3B2C64}">
      <dgm:prSet/>
      <dgm:spPr/>
      <dgm:t>
        <a:bodyPr/>
        <a:lstStyle/>
        <a:p>
          <a:endParaRPr lang="es-EC"/>
        </a:p>
      </dgm:t>
    </dgm:pt>
    <dgm:pt modelId="{D4F522B2-3504-406C-AFD1-79471C6775E1}">
      <dgm:prSet phldrT="[Texto]" phldr="1"/>
      <dgm:spPr/>
      <dgm:t>
        <a:bodyPr/>
        <a:lstStyle/>
        <a:p>
          <a:endParaRPr lang="es-EC"/>
        </a:p>
      </dgm:t>
    </dgm:pt>
    <dgm:pt modelId="{3F777E91-3092-4C6E-A1A0-633DC9575063}" type="parTrans" cxnId="{9D953ABB-BB64-4239-8016-244F5774A0CF}">
      <dgm:prSet/>
      <dgm:spPr/>
      <dgm:t>
        <a:bodyPr/>
        <a:lstStyle/>
        <a:p>
          <a:endParaRPr lang="es-EC"/>
        </a:p>
      </dgm:t>
    </dgm:pt>
    <dgm:pt modelId="{BE3905C5-7214-4373-937B-60A68440091C}" type="sibTrans" cxnId="{9D953ABB-BB64-4239-8016-244F5774A0CF}">
      <dgm:prSet/>
      <dgm:spPr/>
      <dgm:t>
        <a:bodyPr/>
        <a:lstStyle/>
        <a:p>
          <a:endParaRPr lang="es-EC"/>
        </a:p>
      </dgm:t>
    </dgm:pt>
    <dgm:pt modelId="{91E89D74-0914-43DF-A299-93C934472C17}">
      <dgm:prSet phldrT="[Texto]" phldr="1"/>
      <dgm:spPr/>
      <dgm:t>
        <a:bodyPr/>
        <a:lstStyle/>
        <a:p>
          <a:endParaRPr lang="es-EC"/>
        </a:p>
      </dgm:t>
    </dgm:pt>
    <dgm:pt modelId="{BEA840AB-B1F0-4188-8E17-0839B3303B5A}" type="parTrans" cxnId="{684BF7A9-210C-45D1-994C-CF3094F8CB7D}">
      <dgm:prSet/>
      <dgm:spPr/>
      <dgm:t>
        <a:bodyPr/>
        <a:lstStyle/>
        <a:p>
          <a:endParaRPr lang="es-EC"/>
        </a:p>
      </dgm:t>
    </dgm:pt>
    <dgm:pt modelId="{D3C9ADA8-8E0F-41DB-9B75-8B21608179BF}" type="sibTrans" cxnId="{684BF7A9-210C-45D1-994C-CF3094F8CB7D}">
      <dgm:prSet/>
      <dgm:spPr/>
      <dgm:t>
        <a:bodyPr/>
        <a:lstStyle/>
        <a:p>
          <a:endParaRPr lang="es-EC"/>
        </a:p>
      </dgm:t>
    </dgm:pt>
    <dgm:pt modelId="{7528DD25-D90C-4C0D-AA88-DC3AA5D08D5B}">
      <dgm:prSet phldrT="[Texto]" phldr="1"/>
      <dgm:spPr/>
      <dgm:t>
        <a:bodyPr/>
        <a:lstStyle/>
        <a:p>
          <a:endParaRPr lang="es-EC"/>
        </a:p>
      </dgm:t>
    </dgm:pt>
    <dgm:pt modelId="{804E4ED7-BD07-40CE-B54E-B8F35ED5E2F3}" type="parTrans" cxnId="{C1BB4872-B2AD-491B-A804-04B876F7B29F}">
      <dgm:prSet/>
      <dgm:spPr/>
      <dgm:t>
        <a:bodyPr/>
        <a:lstStyle/>
        <a:p>
          <a:endParaRPr lang="es-EC"/>
        </a:p>
      </dgm:t>
    </dgm:pt>
    <dgm:pt modelId="{7A10861C-5B7C-4CD9-B918-F9EC51A4AA7D}" type="sibTrans" cxnId="{C1BB4872-B2AD-491B-A804-04B876F7B29F}">
      <dgm:prSet/>
      <dgm:spPr/>
      <dgm:t>
        <a:bodyPr/>
        <a:lstStyle/>
        <a:p>
          <a:endParaRPr lang="es-EC"/>
        </a:p>
      </dgm:t>
    </dgm:pt>
    <dgm:pt modelId="{92DB6282-D08C-4574-9EEE-6F3AB01543C8}" type="pres">
      <dgm:prSet presAssocID="{FB03CCC1-8EC7-4F2E-9083-4AEA1FD0193B}" presName="cycle" presStyleCnt="0">
        <dgm:presLayoutVars>
          <dgm:dir/>
          <dgm:resizeHandles val="exact"/>
        </dgm:presLayoutVars>
      </dgm:prSet>
      <dgm:spPr/>
    </dgm:pt>
    <dgm:pt modelId="{C6E4971C-89C5-443D-98B8-749822D87E8D}" type="pres">
      <dgm:prSet presAssocID="{92171F38-CE5A-45ED-94FD-5DAF731D32BA}" presName="node" presStyleLbl="node1" presStyleIdx="0" presStyleCnt="5">
        <dgm:presLayoutVars>
          <dgm:bulletEnabled val="1"/>
        </dgm:presLayoutVars>
      </dgm:prSet>
      <dgm:spPr/>
    </dgm:pt>
    <dgm:pt modelId="{59D009B0-FE0C-4A8A-B737-FEC2E382D422}" type="pres">
      <dgm:prSet presAssocID="{92171F38-CE5A-45ED-94FD-5DAF731D32BA}" presName="spNode" presStyleCnt="0"/>
      <dgm:spPr/>
    </dgm:pt>
    <dgm:pt modelId="{968E9565-D895-4E64-AE19-7D179378CC6C}" type="pres">
      <dgm:prSet presAssocID="{3E32E3FC-7958-4B38-BE13-25BEAC629FF8}" presName="sibTrans" presStyleLbl="sibTrans1D1" presStyleIdx="0" presStyleCnt="5"/>
      <dgm:spPr/>
    </dgm:pt>
    <dgm:pt modelId="{142D23F0-60CF-437A-9BA9-DB4E50AACBBA}" type="pres">
      <dgm:prSet presAssocID="{BDF60980-3E4F-4AF7-871F-6D91476A045C}" presName="node" presStyleLbl="node1" presStyleIdx="1" presStyleCnt="5">
        <dgm:presLayoutVars>
          <dgm:bulletEnabled val="1"/>
        </dgm:presLayoutVars>
      </dgm:prSet>
      <dgm:spPr/>
    </dgm:pt>
    <dgm:pt modelId="{02BBE4B6-2F53-42EA-AB02-6DC79A5E84BB}" type="pres">
      <dgm:prSet presAssocID="{BDF60980-3E4F-4AF7-871F-6D91476A045C}" presName="spNode" presStyleCnt="0"/>
      <dgm:spPr/>
    </dgm:pt>
    <dgm:pt modelId="{D58D8578-1FFA-464C-8BBE-9FA389F22F26}" type="pres">
      <dgm:prSet presAssocID="{90536F4D-ACF1-482A-AD3D-B8B075CCA1D7}" presName="sibTrans" presStyleLbl="sibTrans1D1" presStyleIdx="1" presStyleCnt="5"/>
      <dgm:spPr/>
    </dgm:pt>
    <dgm:pt modelId="{09390DD2-CA1C-471E-9F75-93445E6B149B}" type="pres">
      <dgm:prSet presAssocID="{D4F522B2-3504-406C-AFD1-79471C6775E1}" presName="node" presStyleLbl="node1" presStyleIdx="2" presStyleCnt="5">
        <dgm:presLayoutVars>
          <dgm:bulletEnabled val="1"/>
        </dgm:presLayoutVars>
      </dgm:prSet>
      <dgm:spPr/>
    </dgm:pt>
    <dgm:pt modelId="{A0B9B7C6-0839-42C3-9BC8-24F8807A384A}" type="pres">
      <dgm:prSet presAssocID="{D4F522B2-3504-406C-AFD1-79471C6775E1}" presName="spNode" presStyleCnt="0"/>
      <dgm:spPr/>
    </dgm:pt>
    <dgm:pt modelId="{75C85F85-B400-4EFA-8F0E-20E82D0FA97C}" type="pres">
      <dgm:prSet presAssocID="{BE3905C5-7214-4373-937B-60A68440091C}" presName="sibTrans" presStyleLbl="sibTrans1D1" presStyleIdx="2" presStyleCnt="5"/>
      <dgm:spPr/>
    </dgm:pt>
    <dgm:pt modelId="{7C9AC116-0362-4CE7-AA06-8BB104AE07CE}" type="pres">
      <dgm:prSet presAssocID="{91E89D74-0914-43DF-A299-93C934472C17}" presName="node" presStyleLbl="node1" presStyleIdx="3" presStyleCnt="5">
        <dgm:presLayoutVars>
          <dgm:bulletEnabled val="1"/>
        </dgm:presLayoutVars>
      </dgm:prSet>
      <dgm:spPr/>
    </dgm:pt>
    <dgm:pt modelId="{DABF993E-9F0C-40E1-917D-BCE01BF1192E}" type="pres">
      <dgm:prSet presAssocID="{91E89D74-0914-43DF-A299-93C934472C17}" presName="spNode" presStyleCnt="0"/>
      <dgm:spPr/>
    </dgm:pt>
    <dgm:pt modelId="{D34A6612-5544-4B66-BD3E-0BE3907E0380}" type="pres">
      <dgm:prSet presAssocID="{D3C9ADA8-8E0F-41DB-9B75-8B21608179BF}" presName="sibTrans" presStyleLbl="sibTrans1D1" presStyleIdx="3" presStyleCnt="5"/>
      <dgm:spPr/>
    </dgm:pt>
    <dgm:pt modelId="{852EB7E2-6AE9-49DB-9197-08CFA7C7C329}" type="pres">
      <dgm:prSet presAssocID="{7528DD25-D90C-4C0D-AA88-DC3AA5D08D5B}" presName="node" presStyleLbl="node1" presStyleIdx="4" presStyleCnt="5">
        <dgm:presLayoutVars>
          <dgm:bulletEnabled val="1"/>
        </dgm:presLayoutVars>
      </dgm:prSet>
      <dgm:spPr/>
    </dgm:pt>
    <dgm:pt modelId="{11C93DBA-73AA-493C-AA83-47CEBC3B32B7}" type="pres">
      <dgm:prSet presAssocID="{7528DD25-D90C-4C0D-AA88-DC3AA5D08D5B}" presName="spNode" presStyleCnt="0"/>
      <dgm:spPr/>
    </dgm:pt>
    <dgm:pt modelId="{C0D5E849-DDDD-40E2-B9C5-1CCB4CE5F0F4}" type="pres">
      <dgm:prSet presAssocID="{7A10861C-5B7C-4CD9-B918-F9EC51A4AA7D}" presName="sibTrans" presStyleLbl="sibTrans1D1" presStyleIdx="4" presStyleCnt="5"/>
      <dgm:spPr/>
    </dgm:pt>
  </dgm:ptLst>
  <dgm:cxnLst>
    <dgm:cxn modelId="{8A9C3C32-F20F-43E0-A2D1-5AF941F459B1}" type="presOf" srcId="{D3C9ADA8-8E0F-41DB-9B75-8B21608179BF}" destId="{D34A6612-5544-4B66-BD3E-0BE3907E0380}" srcOrd="0" destOrd="0" presId="urn:microsoft.com/office/officeart/2005/8/layout/cycle6"/>
    <dgm:cxn modelId="{4E023C34-59B7-4902-81D3-53F6AB4E1CB2}" type="presOf" srcId="{BE3905C5-7214-4373-937B-60A68440091C}" destId="{75C85F85-B400-4EFA-8F0E-20E82D0FA97C}" srcOrd="0" destOrd="0" presId="urn:microsoft.com/office/officeart/2005/8/layout/cycle6"/>
    <dgm:cxn modelId="{5934383C-891E-42E5-BE96-B5C4F8AD9DE4}" type="presOf" srcId="{90536F4D-ACF1-482A-AD3D-B8B075CCA1D7}" destId="{D58D8578-1FFA-464C-8BBE-9FA389F22F26}" srcOrd="0" destOrd="0" presId="urn:microsoft.com/office/officeart/2005/8/layout/cycle6"/>
    <dgm:cxn modelId="{42C29B3D-212D-4D81-B7EA-1435FC6D9F1B}" type="presOf" srcId="{BDF60980-3E4F-4AF7-871F-6D91476A045C}" destId="{142D23F0-60CF-437A-9BA9-DB4E50AACBBA}" srcOrd="0" destOrd="0" presId="urn:microsoft.com/office/officeart/2005/8/layout/cycle6"/>
    <dgm:cxn modelId="{88205664-7950-4D55-B39E-D651DBCD9CE7}" type="presOf" srcId="{7528DD25-D90C-4C0D-AA88-DC3AA5D08D5B}" destId="{852EB7E2-6AE9-49DB-9197-08CFA7C7C329}" srcOrd="0" destOrd="0" presId="urn:microsoft.com/office/officeart/2005/8/layout/cycle6"/>
    <dgm:cxn modelId="{E9982E46-B5A7-4FCC-972C-9E4135331EBF}" type="presOf" srcId="{3E32E3FC-7958-4B38-BE13-25BEAC629FF8}" destId="{968E9565-D895-4E64-AE19-7D179378CC6C}" srcOrd="0" destOrd="0" presId="urn:microsoft.com/office/officeart/2005/8/layout/cycle6"/>
    <dgm:cxn modelId="{C193A549-AD73-46B8-8326-019B5D3B2C64}" srcId="{FB03CCC1-8EC7-4F2E-9083-4AEA1FD0193B}" destId="{BDF60980-3E4F-4AF7-871F-6D91476A045C}" srcOrd="1" destOrd="0" parTransId="{57241DEE-23AB-494F-A006-DC1D4A7AD8D5}" sibTransId="{90536F4D-ACF1-482A-AD3D-B8B075CCA1D7}"/>
    <dgm:cxn modelId="{C1BB4872-B2AD-491B-A804-04B876F7B29F}" srcId="{FB03CCC1-8EC7-4F2E-9083-4AEA1FD0193B}" destId="{7528DD25-D90C-4C0D-AA88-DC3AA5D08D5B}" srcOrd="4" destOrd="0" parTransId="{804E4ED7-BD07-40CE-B54E-B8F35ED5E2F3}" sibTransId="{7A10861C-5B7C-4CD9-B918-F9EC51A4AA7D}"/>
    <dgm:cxn modelId="{7D350B77-B00A-4CD9-880D-E7EF98DD8F3A}" type="presOf" srcId="{FB03CCC1-8EC7-4F2E-9083-4AEA1FD0193B}" destId="{92DB6282-D08C-4574-9EEE-6F3AB01543C8}" srcOrd="0" destOrd="0" presId="urn:microsoft.com/office/officeart/2005/8/layout/cycle6"/>
    <dgm:cxn modelId="{9F37F177-07A6-4CE4-9366-7A55DEFA6FCF}" type="presOf" srcId="{7A10861C-5B7C-4CD9-B918-F9EC51A4AA7D}" destId="{C0D5E849-DDDD-40E2-B9C5-1CCB4CE5F0F4}" srcOrd="0" destOrd="0" presId="urn:microsoft.com/office/officeart/2005/8/layout/cycle6"/>
    <dgm:cxn modelId="{B6643781-66E1-44C2-A5DC-2CF0C25CF9B4}" type="presOf" srcId="{92171F38-CE5A-45ED-94FD-5DAF731D32BA}" destId="{C6E4971C-89C5-443D-98B8-749822D87E8D}" srcOrd="0" destOrd="0" presId="urn:microsoft.com/office/officeart/2005/8/layout/cycle6"/>
    <dgm:cxn modelId="{BBCF928F-5262-4DD1-85B9-8557A520308F}" srcId="{FB03CCC1-8EC7-4F2E-9083-4AEA1FD0193B}" destId="{92171F38-CE5A-45ED-94FD-5DAF731D32BA}" srcOrd="0" destOrd="0" parTransId="{86F79B86-469B-4C94-B4A2-CAD364DE9152}" sibTransId="{3E32E3FC-7958-4B38-BE13-25BEAC629FF8}"/>
    <dgm:cxn modelId="{684BF7A9-210C-45D1-994C-CF3094F8CB7D}" srcId="{FB03CCC1-8EC7-4F2E-9083-4AEA1FD0193B}" destId="{91E89D74-0914-43DF-A299-93C934472C17}" srcOrd="3" destOrd="0" parTransId="{BEA840AB-B1F0-4188-8E17-0839B3303B5A}" sibTransId="{D3C9ADA8-8E0F-41DB-9B75-8B21608179BF}"/>
    <dgm:cxn modelId="{9D953ABB-BB64-4239-8016-244F5774A0CF}" srcId="{FB03CCC1-8EC7-4F2E-9083-4AEA1FD0193B}" destId="{D4F522B2-3504-406C-AFD1-79471C6775E1}" srcOrd="2" destOrd="0" parTransId="{3F777E91-3092-4C6E-A1A0-633DC9575063}" sibTransId="{BE3905C5-7214-4373-937B-60A68440091C}"/>
    <dgm:cxn modelId="{4C7BD4DB-3437-4683-BF24-2F47C71E9077}" type="presOf" srcId="{91E89D74-0914-43DF-A299-93C934472C17}" destId="{7C9AC116-0362-4CE7-AA06-8BB104AE07CE}" srcOrd="0" destOrd="0" presId="urn:microsoft.com/office/officeart/2005/8/layout/cycle6"/>
    <dgm:cxn modelId="{9C3CFCF6-A515-41D7-8F7F-ACCA046E59D7}" type="presOf" srcId="{D4F522B2-3504-406C-AFD1-79471C6775E1}" destId="{09390DD2-CA1C-471E-9F75-93445E6B149B}" srcOrd="0" destOrd="0" presId="urn:microsoft.com/office/officeart/2005/8/layout/cycle6"/>
    <dgm:cxn modelId="{C1062C3A-C5C6-48C3-9DF4-FE8DDE506AC5}" type="presParOf" srcId="{92DB6282-D08C-4574-9EEE-6F3AB01543C8}" destId="{C6E4971C-89C5-443D-98B8-749822D87E8D}" srcOrd="0" destOrd="0" presId="urn:microsoft.com/office/officeart/2005/8/layout/cycle6"/>
    <dgm:cxn modelId="{FC0E7ADF-2345-4B51-BA4A-E2D0BBC3F855}" type="presParOf" srcId="{92DB6282-D08C-4574-9EEE-6F3AB01543C8}" destId="{59D009B0-FE0C-4A8A-B737-FEC2E382D422}" srcOrd="1" destOrd="0" presId="urn:microsoft.com/office/officeart/2005/8/layout/cycle6"/>
    <dgm:cxn modelId="{1176403A-2C85-4E78-BB51-97A6B8BF1BCD}" type="presParOf" srcId="{92DB6282-D08C-4574-9EEE-6F3AB01543C8}" destId="{968E9565-D895-4E64-AE19-7D179378CC6C}" srcOrd="2" destOrd="0" presId="urn:microsoft.com/office/officeart/2005/8/layout/cycle6"/>
    <dgm:cxn modelId="{929C1219-81F1-4264-9CA5-C76F02A0FAD6}" type="presParOf" srcId="{92DB6282-D08C-4574-9EEE-6F3AB01543C8}" destId="{142D23F0-60CF-437A-9BA9-DB4E50AACBBA}" srcOrd="3" destOrd="0" presId="urn:microsoft.com/office/officeart/2005/8/layout/cycle6"/>
    <dgm:cxn modelId="{85010C3A-C44E-40F3-8F5A-F650B9C2B920}" type="presParOf" srcId="{92DB6282-D08C-4574-9EEE-6F3AB01543C8}" destId="{02BBE4B6-2F53-42EA-AB02-6DC79A5E84BB}" srcOrd="4" destOrd="0" presId="urn:microsoft.com/office/officeart/2005/8/layout/cycle6"/>
    <dgm:cxn modelId="{42CAF2CF-D6C7-42F9-B821-5921B7A7752A}" type="presParOf" srcId="{92DB6282-D08C-4574-9EEE-6F3AB01543C8}" destId="{D58D8578-1FFA-464C-8BBE-9FA389F22F26}" srcOrd="5" destOrd="0" presId="urn:microsoft.com/office/officeart/2005/8/layout/cycle6"/>
    <dgm:cxn modelId="{B51CF80C-5CFE-409A-B91C-BEA1E340AD2B}" type="presParOf" srcId="{92DB6282-D08C-4574-9EEE-6F3AB01543C8}" destId="{09390DD2-CA1C-471E-9F75-93445E6B149B}" srcOrd="6" destOrd="0" presId="urn:microsoft.com/office/officeart/2005/8/layout/cycle6"/>
    <dgm:cxn modelId="{9BD2FBDA-F6C0-493F-BC72-F08D8D23F006}" type="presParOf" srcId="{92DB6282-D08C-4574-9EEE-6F3AB01543C8}" destId="{A0B9B7C6-0839-42C3-9BC8-24F8807A384A}" srcOrd="7" destOrd="0" presId="urn:microsoft.com/office/officeart/2005/8/layout/cycle6"/>
    <dgm:cxn modelId="{100D9607-F2D6-4E12-88E1-D50494E145E1}" type="presParOf" srcId="{92DB6282-D08C-4574-9EEE-6F3AB01543C8}" destId="{75C85F85-B400-4EFA-8F0E-20E82D0FA97C}" srcOrd="8" destOrd="0" presId="urn:microsoft.com/office/officeart/2005/8/layout/cycle6"/>
    <dgm:cxn modelId="{26AE09FB-4336-4D05-9CFA-9721D5CAEDE5}" type="presParOf" srcId="{92DB6282-D08C-4574-9EEE-6F3AB01543C8}" destId="{7C9AC116-0362-4CE7-AA06-8BB104AE07CE}" srcOrd="9" destOrd="0" presId="urn:microsoft.com/office/officeart/2005/8/layout/cycle6"/>
    <dgm:cxn modelId="{9A4BC585-5D26-40A6-ACB7-10A278EB7B00}" type="presParOf" srcId="{92DB6282-D08C-4574-9EEE-6F3AB01543C8}" destId="{DABF993E-9F0C-40E1-917D-BCE01BF1192E}" srcOrd="10" destOrd="0" presId="urn:microsoft.com/office/officeart/2005/8/layout/cycle6"/>
    <dgm:cxn modelId="{326FB67C-AD9D-46BE-9F55-6BE4868DA829}" type="presParOf" srcId="{92DB6282-D08C-4574-9EEE-6F3AB01543C8}" destId="{D34A6612-5544-4B66-BD3E-0BE3907E0380}" srcOrd="11" destOrd="0" presId="urn:microsoft.com/office/officeart/2005/8/layout/cycle6"/>
    <dgm:cxn modelId="{59468F52-C5CA-4E82-B1D3-0D309D85FA87}" type="presParOf" srcId="{92DB6282-D08C-4574-9EEE-6F3AB01543C8}" destId="{852EB7E2-6AE9-49DB-9197-08CFA7C7C329}" srcOrd="12" destOrd="0" presId="urn:microsoft.com/office/officeart/2005/8/layout/cycle6"/>
    <dgm:cxn modelId="{0FA2286F-C360-4136-B30B-BBE23B0FF136}" type="presParOf" srcId="{92DB6282-D08C-4574-9EEE-6F3AB01543C8}" destId="{11C93DBA-73AA-493C-AA83-47CEBC3B32B7}" srcOrd="13" destOrd="0" presId="urn:microsoft.com/office/officeart/2005/8/layout/cycle6"/>
    <dgm:cxn modelId="{CBEAEAFA-559C-4BA8-BCE5-BF6BBE3E0BFC}" type="presParOf" srcId="{92DB6282-D08C-4574-9EEE-6F3AB01543C8}" destId="{C0D5E849-DDDD-40E2-B9C5-1CCB4CE5F0F4}"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E6AD402-7FE3-4354-8D95-534487674FB9}" type="doc">
      <dgm:prSet loTypeId="urn:microsoft.com/office/officeart/2005/8/layout/arrow6" loCatId="process" qsTypeId="urn:microsoft.com/office/officeart/2005/8/quickstyle/simple3" qsCatId="simple" csTypeId="urn:microsoft.com/office/officeart/2005/8/colors/accent1_2" csCatId="accent1" phldr="1"/>
      <dgm:spPr/>
      <dgm:t>
        <a:bodyPr/>
        <a:lstStyle/>
        <a:p>
          <a:endParaRPr lang="es-EC"/>
        </a:p>
      </dgm:t>
    </dgm:pt>
    <dgm:pt modelId="{0F9752B0-4AC9-4EA7-85B5-02003D6FAECF}">
      <dgm:prSet phldrT="[Texto]"/>
      <dgm:spPr/>
      <dgm:t>
        <a:bodyPr/>
        <a:lstStyle/>
        <a:p>
          <a:r>
            <a:rPr lang="es-EC" b="1" cap="none" spc="50" dirty="0">
              <a:ln w="9525" cmpd="sng">
                <a:prstDash val="solid"/>
              </a:ln>
              <a:effectLst>
                <a:glow rad="38100">
                  <a:schemeClr val="accent1">
                    <a:alpha val="40000"/>
                  </a:schemeClr>
                </a:glow>
              </a:effectLst>
              <a:latin typeface="Times New Roman" panose="02020603050405020304" pitchFamily="18" charset="0"/>
              <a:cs typeface="Times New Roman" panose="02020603050405020304" pitchFamily="18" charset="0"/>
            </a:rPr>
            <a:t>Cuantitativa</a:t>
          </a:r>
          <a:endParaRPr lang="es-EC" b="1" dirty="0">
            <a:effectLst>
              <a:glow rad="38100">
                <a:schemeClr val="accent1">
                  <a:alpha val="40000"/>
                </a:schemeClr>
              </a:glow>
            </a:effectLst>
            <a:latin typeface="Times New Roman" panose="02020603050405020304" pitchFamily="18" charset="0"/>
            <a:cs typeface="Times New Roman" panose="02020603050405020304" pitchFamily="18" charset="0"/>
          </a:endParaRPr>
        </a:p>
      </dgm:t>
    </dgm:pt>
    <dgm:pt modelId="{D6FE6088-573F-4149-9023-BD233871614D}" type="parTrans" cxnId="{0A900233-DDBB-4D20-87F9-A795A23DB200}">
      <dgm:prSet/>
      <dgm:spPr/>
      <dgm:t>
        <a:bodyPr/>
        <a:lstStyle/>
        <a:p>
          <a:endParaRPr lang="es-EC"/>
        </a:p>
      </dgm:t>
    </dgm:pt>
    <dgm:pt modelId="{C3A31CF4-7338-4BE0-AC95-E1A0A5ED8036}" type="sibTrans" cxnId="{0A900233-DDBB-4D20-87F9-A795A23DB200}">
      <dgm:prSet/>
      <dgm:spPr/>
      <dgm:t>
        <a:bodyPr/>
        <a:lstStyle/>
        <a:p>
          <a:endParaRPr lang="es-EC"/>
        </a:p>
      </dgm:t>
    </dgm:pt>
    <dgm:pt modelId="{85544FE2-7DDC-44DB-AC11-529353762384}">
      <dgm:prSet phldrT="[Texto]"/>
      <dgm:spPr/>
      <dgm:t>
        <a:bodyPr/>
        <a:lstStyle/>
        <a:p>
          <a:r>
            <a:rPr lang="es-EC" b="1" dirty="0">
              <a:latin typeface="Times New Roman" panose="02020603050405020304" pitchFamily="18" charset="0"/>
              <a:cs typeface="Times New Roman" panose="02020603050405020304" pitchFamily="18" charset="0"/>
            </a:rPr>
            <a:t>Descriptiva- Correlacional</a:t>
          </a:r>
        </a:p>
      </dgm:t>
    </dgm:pt>
    <dgm:pt modelId="{EF8B5530-CAA4-4DD0-BD1A-A67D863A159E}" type="parTrans" cxnId="{50D3BB66-B4B3-497D-A87D-E94A6E4C90F3}">
      <dgm:prSet/>
      <dgm:spPr/>
      <dgm:t>
        <a:bodyPr/>
        <a:lstStyle/>
        <a:p>
          <a:endParaRPr lang="es-EC"/>
        </a:p>
      </dgm:t>
    </dgm:pt>
    <dgm:pt modelId="{1F9DB94A-B0DF-44A4-BC9D-EDFFEB651039}" type="sibTrans" cxnId="{50D3BB66-B4B3-497D-A87D-E94A6E4C90F3}">
      <dgm:prSet/>
      <dgm:spPr/>
      <dgm:t>
        <a:bodyPr/>
        <a:lstStyle/>
        <a:p>
          <a:endParaRPr lang="es-EC"/>
        </a:p>
      </dgm:t>
    </dgm:pt>
    <dgm:pt modelId="{99E76F08-30B5-4A0E-87B6-26BDFA017104}" type="pres">
      <dgm:prSet presAssocID="{6E6AD402-7FE3-4354-8D95-534487674FB9}" presName="compositeShape" presStyleCnt="0">
        <dgm:presLayoutVars>
          <dgm:chMax val="2"/>
          <dgm:dir/>
          <dgm:resizeHandles val="exact"/>
        </dgm:presLayoutVars>
      </dgm:prSet>
      <dgm:spPr/>
    </dgm:pt>
    <dgm:pt modelId="{E2ED269B-C5CE-4CF0-80FA-3F8FF7217844}" type="pres">
      <dgm:prSet presAssocID="{6E6AD402-7FE3-4354-8D95-534487674FB9}" presName="ribbon" presStyleLbl="node1" presStyleIdx="0" presStyleCnt="1" custScaleX="164216" custLinFactNeighborX="22268" custLinFactNeighborY="4525"/>
      <dgm:spPr/>
    </dgm:pt>
    <dgm:pt modelId="{98C8446A-AE15-4259-BA0F-C8D74170CB35}" type="pres">
      <dgm:prSet presAssocID="{6E6AD402-7FE3-4354-8D95-534487674FB9}" presName="leftArrowText" presStyleLbl="node1" presStyleIdx="0" presStyleCnt="1" custLinFactNeighborX="35811" custLinFactNeighborY="9799">
        <dgm:presLayoutVars>
          <dgm:chMax val="0"/>
          <dgm:bulletEnabled val="1"/>
        </dgm:presLayoutVars>
      </dgm:prSet>
      <dgm:spPr/>
    </dgm:pt>
    <dgm:pt modelId="{DE6E49BA-10CB-4D57-B61E-5138E3C0C8CC}" type="pres">
      <dgm:prSet presAssocID="{6E6AD402-7FE3-4354-8D95-534487674FB9}" presName="rightArrowText" presStyleLbl="node1" presStyleIdx="0" presStyleCnt="1" custLinFactNeighborX="66791" custLinFactNeighborY="6787">
        <dgm:presLayoutVars>
          <dgm:chMax val="0"/>
          <dgm:bulletEnabled val="1"/>
        </dgm:presLayoutVars>
      </dgm:prSet>
      <dgm:spPr/>
    </dgm:pt>
  </dgm:ptLst>
  <dgm:cxnLst>
    <dgm:cxn modelId="{0A900233-DDBB-4D20-87F9-A795A23DB200}" srcId="{6E6AD402-7FE3-4354-8D95-534487674FB9}" destId="{0F9752B0-4AC9-4EA7-85B5-02003D6FAECF}" srcOrd="0" destOrd="0" parTransId="{D6FE6088-573F-4149-9023-BD233871614D}" sibTransId="{C3A31CF4-7338-4BE0-AC95-E1A0A5ED8036}"/>
    <dgm:cxn modelId="{50D3BB66-B4B3-497D-A87D-E94A6E4C90F3}" srcId="{6E6AD402-7FE3-4354-8D95-534487674FB9}" destId="{85544FE2-7DDC-44DB-AC11-529353762384}" srcOrd="1" destOrd="0" parTransId="{EF8B5530-CAA4-4DD0-BD1A-A67D863A159E}" sibTransId="{1F9DB94A-B0DF-44A4-BC9D-EDFFEB651039}"/>
    <dgm:cxn modelId="{9FE11072-8DB5-45A4-8243-DF5C70ECD0DC}" type="presOf" srcId="{85544FE2-7DDC-44DB-AC11-529353762384}" destId="{DE6E49BA-10CB-4D57-B61E-5138E3C0C8CC}" srcOrd="0" destOrd="0" presId="urn:microsoft.com/office/officeart/2005/8/layout/arrow6"/>
    <dgm:cxn modelId="{CCC01A93-E109-410C-8508-5FC62130997E}" type="presOf" srcId="{6E6AD402-7FE3-4354-8D95-534487674FB9}" destId="{99E76F08-30B5-4A0E-87B6-26BDFA017104}" srcOrd="0" destOrd="0" presId="urn:microsoft.com/office/officeart/2005/8/layout/arrow6"/>
    <dgm:cxn modelId="{7E064CE3-C323-4BB2-A787-AA91094D934C}" type="presOf" srcId="{0F9752B0-4AC9-4EA7-85B5-02003D6FAECF}" destId="{98C8446A-AE15-4259-BA0F-C8D74170CB35}" srcOrd="0" destOrd="0" presId="urn:microsoft.com/office/officeart/2005/8/layout/arrow6"/>
    <dgm:cxn modelId="{E03B78BB-0DEE-4CD9-A3AA-0C6D9406046B}" type="presParOf" srcId="{99E76F08-30B5-4A0E-87B6-26BDFA017104}" destId="{E2ED269B-C5CE-4CF0-80FA-3F8FF7217844}" srcOrd="0" destOrd="0" presId="urn:microsoft.com/office/officeart/2005/8/layout/arrow6"/>
    <dgm:cxn modelId="{3BB1B017-2522-45EA-B789-B160294C6849}" type="presParOf" srcId="{99E76F08-30B5-4A0E-87B6-26BDFA017104}" destId="{98C8446A-AE15-4259-BA0F-C8D74170CB35}" srcOrd="1" destOrd="0" presId="urn:microsoft.com/office/officeart/2005/8/layout/arrow6"/>
    <dgm:cxn modelId="{97092EAF-39F7-45CE-A7F4-2CB7C7156A2B}" type="presParOf" srcId="{99E76F08-30B5-4A0E-87B6-26BDFA017104}" destId="{DE6E49BA-10CB-4D57-B61E-5138E3C0C8CC}" srcOrd="2" destOrd="0" presId="urn:microsoft.com/office/officeart/2005/8/layout/arrow6"/>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80ABFE7-D261-4A24-B47D-3F78B43996E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C"/>
        </a:p>
      </dgm:t>
    </dgm:pt>
    <dgm:pt modelId="{AA7A05A8-986A-4CF0-8C9D-7A6A813A7B92}">
      <dgm:prSet phldrT="[Texto]" custT="1"/>
      <dgm:spPr>
        <a:solidFill>
          <a:schemeClr val="accent5">
            <a:lumMod val="60000"/>
            <a:lumOff val="40000"/>
          </a:schemeClr>
        </a:solidFill>
      </dgm:spPr>
      <dgm:t>
        <a:bodyPr/>
        <a:lstStyle/>
        <a:p>
          <a:r>
            <a:rPr lang="es-EC" sz="2400" dirty="0">
              <a:solidFill>
                <a:schemeClr val="tx1"/>
              </a:solidFill>
              <a:latin typeface="Times New Roman" panose="02020603050405020304" pitchFamily="18" charset="0"/>
              <a:cs typeface="Times New Roman" panose="02020603050405020304" pitchFamily="18" charset="0"/>
            </a:rPr>
            <a:t>Cuestionario OCAI</a:t>
          </a:r>
        </a:p>
      </dgm:t>
    </dgm:pt>
    <dgm:pt modelId="{3F977D0A-6459-473A-8A63-C6DFAE08F827}" type="parTrans" cxnId="{9B6B0BB1-10B1-4CF1-B99C-A6853DA89B23}">
      <dgm:prSet/>
      <dgm:spPr/>
      <dgm:t>
        <a:bodyPr/>
        <a:lstStyle/>
        <a:p>
          <a:endParaRPr lang="es-EC" sz="1800">
            <a:latin typeface="Times New Roman" panose="02020603050405020304" pitchFamily="18" charset="0"/>
            <a:cs typeface="Times New Roman" panose="02020603050405020304" pitchFamily="18" charset="0"/>
          </a:endParaRPr>
        </a:p>
      </dgm:t>
    </dgm:pt>
    <dgm:pt modelId="{69A54774-7E92-4405-BAF6-3F1EE290C8FF}" type="sibTrans" cxnId="{9B6B0BB1-10B1-4CF1-B99C-A6853DA89B23}">
      <dgm:prSet/>
      <dgm:spPr/>
      <dgm:t>
        <a:bodyPr/>
        <a:lstStyle/>
        <a:p>
          <a:endParaRPr lang="es-EC" sz="1800">
            <a:latin typeface="Times New Roman" panose="02020603050405020304" pitchFamily="18" charset="0"/>
            <a:cs typeface="Times New Roman" panose="02020603050405020304" pitchFamily="18" charset="0"/>
          </a:endParaRPr>
        </a:p>
      </dgm:t>
    </dgm:pt>
    <dgm:pt modelId="{6476A298-5FB2-461E-8DC5-4FF5AD52C942}">
      <dgm:prSet phldrT="[Texto]" custT="1"/>
      <dgm:spPr>
        <a:solidFill>
          <a:schemeClr val="accent3">
            <a:lumMod val="60000"/>
            <a:lumOff val="40000"/>
          </a:schemeClr>
        </a:solidFill>
      </dgm:spPr>
      <dgm:t>
        <a:bodyPr/>
        <a:lstStyle/>
        <a:p>
          <a:r>
            <a:rPr lang="es-EC" sz="2000" dirty="0">
              <a:solidFill>
                <a:schemeClr val="tx1"/>
              </a:solidFill>
              <a:latin typeface="Times New Roman" panose="02020603050405020304" pitchFamily="18" charset="0"/>
              <a:cs typeface="Times New Roman" panose="02020603050405020304" pitchFamily="18" charset="0"/>
            </a:rPr>
            <a:t>Cameron y </a:t>
          </a:r>
          <a:r>
            <a:rPr lang="es-EC" sz="2000" dirty="0" err="1">
              <a:solidFill>
                <a:schemeClr val="tx1"/>
              </a:solidFill>
              <a:latin typeface="Times New Roman" panose="02020603050405020304" pitchFamily="18" charset="0"/>
              <a:cs typeface="Times New Roman" panose="02020603050405020304" pitchFamily="18" charset="0"/>
            </a:rPr>
            <a:t>Quinn</a:t>
          </a:r>
          <a:endParaRPr lang="es-EC" sz="2000" dirty="0">
            <a:solidFill>
              <a:schemeClr val="tx1"/>
            </a:solidFill>
            <a:latin typeface="Times New Roman" panose="02020603050405020304" pitchFamily="18" charset="0"/>
            <a:cs typeface="Times New Roman" panose="02020603050405020304" pitchFamily="18" charset="0"/>
          </a:endParaRPr>
        </a:p>
      </dgm:t>
    </dgm:pt>
    <dgm:pt modelId="{3F5FBB29-029A-42CB-9B30-C54527209228}" type="parTrans" cxnId="{19C7EC94-D68A-42E9-ACD9-664277DD0A21}">
      <dgm:prSet custT="1"/>
      <dgm:spPr/>
      <dgm:t>
        <a:bodyPr/>
        <a:lstStyle/>
        <a:p>
          <a:endParaRPr lang="es-EC" sz="1800">
            <a:latin typeface="Times New Roman" panose="02020603050405020304" pitchFamily="18" charset="0"/>
            <a:cs typeface="Times New Roman" panose="02020603050405020304" pitchFamily="18" charset="0"/>
          </a:endParaRPr>
        </a:p>
      </dgm:t>
    </dgm:pt>
    <dgm:pt modelId="{E0AD4C9A-288E-4735-839C-EF53B2C12752}" type="sibTrans" cxnId="{19C7EC94-D68A-42E9-ACD9-664277DD0A21}">
      <dgm:prSet/>
      <dgm:spPr/>
      <dgm:t>
        <a:bodyPr/>
        <a:lstStyle/>
        <a:p>
          <a:endParaRPr lang="es-EC" sz="1800">
            <a:latin typeface="Times New Roman" panose="02020603050405020304" pitchFamily="18" charset="0"/>
            <a:cs typeface="Times New Roman" panose="02020603050405020304" pitchFamily="18" charset="0"/>
          </a:endParaRPr>
        </a:p>
      </dgm:t>
    </dgm:pt>
    <dgm:pt modelId="{9F89D82D-7ACC-4F01-BAD0-B81317530466}">
      <dgm:prSet phldrT="[Texto]" custT="1"/>
      <dgm:spPr>
        <a:solidFill>
          <a:schemeClr val="accent3">
            <a:lumMod val="60000"/>
            <a:lumOff val="40000"/>
          </a:schemeClr>
        </a:solidFill>
      </dgm:spPr>
      <dgm:t>
        <a:bodyPr/>
        <a:lstStyle/>
        <a:p>
          <a:r>
            <a:rPr lang="es-EC" sz="1800" dirty="0">
              <a:solidFill>
                <a:schemeClr val="tx1"/>
              </a:solidFill>
              <a:latin typeface="Times New Roman" panose="02020603050405020304" pitchFamily="18" charset="0"/>
              <a:cs typeface="Times New Roman" panose="02020603050405020304" pitchFamily="18" charset="0"/>
            </a:rPr>
            <a:t>Compuesto 6 preguntas</a:t>
          </a:r>
        </a:p>
      </dgm:t>
    </dgm:pt>
    <dgm:pt modelId="{2985DF14-DD8C-449D-A372-EDC5607114DB}" type="parTrans" cxnId="{1A392035-3DB7-4DC5-8C6D-BD7D2A4777FE}">
      <dgm:prSet custT="1"/>
      <dgm:spPr/>
      <dgm:t>
        <a:bodyPr/>
        <a:lstStyle/>
        <a:p>
          <a:endParaRPr lang="es-EC" sz="1800">
            <a:latin typeface="Times New Roman" panose="02020603050405020304" pitchFamily="18" charset="0"/>
            <a:cs typeface="Times New Roman" panose="02020603050405020304" pitchFamily="18" charset="0"/>
          </a:endParaRPr>
        </a:p>
      </dgm:t>
    </dgm:pt>
    <dgm:pt modelId="{3C97A8B6-52A5-486D-95C3-17BE1E19FF0B}" type="sibTrans" cxnId="{1A392035-3DB7-4DC5-8C6D-BD7D2A4777FE}">
      <dgm:prSet/>
      <dgm:spPr/>
      <dgm:t>
        <a:bodyPr/>
        <a:lstStyle/>
        <a:p>
          <a:endParaRPr lang="es-EC" sz="1800">
            <a:latin typeface="Times New Roman" panose="02020603050405020304" pitchFamily="18" charset="0"/>
            <a:cs typeface="Times New Roman" panose="02020603050405020304" pitchFamily="18" charset="0"/>
          </a:endParaRPr>
        </a:p>
      </dgm:t>
    </dgm:pt>
    <dgm:pt modelId="{7F7079EA-20B7-4291-8F83-3FA34039F506}">
      <dgm:prSet custT="1">
        <dgm:style>
          <a:lnRef idx="2">
            <a:schemeClr val="accent5"/>
          </a:lnRef>
          <a:fillRef idx="1">
            <a:schemeClr val="lt1"/>
          </a:fillRef>
          <a:effectRef idx="0">
            <a:schemeClr val="accent5"/>
          </a:effectRef>
          <a:fontRef idx="minor">
            <a:schemeClr val="dk1"/>
          </a:fontRef>
        </dgm:style>
      </dgm:prSet>
      <dgm:spPr/>
      <dgm:t>
        <a:bodyPr/>
        <a:lstStyle/>
        <a:p>
          <a:r>
            <a:rPr lang="es-ES" sz="1800" dirty="0"/>
            <a:t>4 literales </a:t>
          </a:r>
          <a:endParaRPr lang="es-EC" sz="1800" dirty="0">
            <a:solidFill>
              <a:schemeClr val="tx1"/>
            </a:solidFill>
            <a:latin typeface="Times New Roman" panose="02020603050405020304" pitchFamily="18" charset="0"/>
            <a:cs typeface="Times New Roman" panose="02020603050405020304" pitchFamily="18" charset="0"/>
          </a:endParaRPr>
        </a:p>
      </dgm:t>
    </dgm:pt>
    <dgm:pt modelId="{B38038AA-BFDB-4EE3-99A6-C092F34CD40A}" type="parTrans" cxnId="{D543212F-BDDC-4780-B473-1704C0B14193}">
      <dgm:prSet custT="1"/>
      <dgm:spPr/>
      <dgm:t>
        <a:bodyPr/>
        <a:lstStyle/>
        <a:p>
          <a:endParaRPr lang="es-EC" sz="1800">
            <a:latin typeface="Times New Roman" panose="02020603050405020304" pitchFamily="18" charset="0"/>
            <a:cs typeface="Times New Roman" panose="02020603050405020304" pitchFamily="18" charset="0"/>
          </a:endParaRPr>
        </a:p>
      </dgm:t>
    </dgm:pt>
    <dgm:pt modelId="{D6804989-EDE7-4F95-98CF-0139494FD08B}" type="sibTrans" cxnId="{D543212F-BDDC-4780-B473-1704C0B14193}">
      <dgm:prSet/>
      <dgm:spPr/>
      <dgm:t>
        <a:bodyPr/>
        <a:lstStyle/>
        <a:p>
          <a:endParaRPr lang="es-EC" sz="1800">
            <a:latin typeface="Times New Roman" panose="02020603050405020304" pitchFamily="18" charset="0"/>
            <a:cs typeface="Times New Roman" panose="02020603050405020304" pitchFamily="18" charset="0"/>
          </a:endParaRPr>
        </a:p>
      </dgm:t>
    </dgm:pt>
    <dgm:pt modelId="{7D9092E7-8789-4CA7-83B3-F5DCF96E93F8}" type="pres">
      <dgm:prSet presAssocID="{A80ABFE7-D261-4A24-B47D-3F78B43996E1}" presName="Name0" presStyleCnt="0">
        <dgm:presLayoutVars>
          <dgm:chPref val="1"/>
          <dgm:dir/>
          <dgm:animOne val="branch"/>
          <dgm:animLvl val="lvl"/>
          <dgm:resizeHandles val="exact"/>
        </dgm:presLayoutVars>
      </dgm:prSet>
      <dgm:spPr/>
    </dgm:pt>
    <dgm:pt modelId="{232C30C9-1838-4A75-B233-19AE633DB343}" type="pres">
      <dgm:prSet presAssocID="{AA7A05A8-986A-4CF0-8C9D-7A6A813A7B92}" presName="root1" presStyleCnt="0"/>
      <dgm:spPr/>
    </dgm:pt>
    <dgm:pt modelId="{71C301F5-F10E-4649-8F21-2E37709731C9}" type="pres">
      <dgm:prSet presAssocID="{AA7A05A8-986A-4CF0-8C9D-7A6A813A7B92}" presName="LevelOneTextNode" presStyleLbl="node0" presStyleIdx="0" presStyleCnt="1" custLinFactX="-44859" custLinFactNeighborX="-100000">
        <dgm:presLayoutVars>
          <dgm:chPref val="3"/>
        </dgm:presLayoutVars>
      </dgm:prSet>
      <dgm:spPr/>
    </dgm:pt>
    <dgm:pt modelId="{D9B4C634-E259-4553-911E-AC2062BE1095}" type="pres">
      <dgm:prSet presAssocID="{AA7A05A8-986A-4CF0-8C9D-7A6A813A7B92}" presName="level2hierChild" presStyleCnt="0"/>
      <dgm:spPr/>
    </dgm:pt>
    <dgm:pt modelId="{6DFEB2B9-541F-4CF0-8908-D1EBFEDCF648}" type="pres">
      <dgm:prSet presAssocID="{3F5FBB29-029A-42CB-9B30-C54527209228}" presName="conn2-1" presStyleLbl="parChTrans1D2" presStyleIdx="0" presStyleCnt="2"/>
      <dgm:spPr/>
    </dgm:pt>
    <dgm:pt modelId="{3F9039DA-5C0B-4C3F-B04C-43CE3D299116}" type="pres">
      <dgm:prSet presAssocID="{3F5FBB29-029A-42CB-9B30-C54527209228}" presName="connTx" presStyleLbl="parChTrans1D2" presStyleIdx="0" presStyleCnt="2"/>
      <dgm:spPr/>
    </dgm:pt>
    <dgm:pt modelId="{56F0472E-7C8C-46FF-884A-833E12F3E280}" type="pres">
      <dgm:prSet presAssocID="{6476A298-5FB2-461E-8DC5-4FF5AD52C942}" presName="root2" presStyleCnt="0"/>
      <dgm:spPr/>
    </dgm:pt>
    <dgm:pt modelId="{7C3339A4-34B7-4A51-B65F-83C2922C24F8}" type="pres">
      <dgm:prSet presAssocID="{6476A298-5FB2-461E-8DC5-4FF5AD52C942}" presName="LevelTwoTextNode" presStyleLbl="node2" presStyleIdx="0" presStyleCnt="2" custLinFactNeighborX="-2651" custLinFactNeighborY="-40558">
        <dgm:presLayoutVars>
          <dgm:chPref val="3"/>
        </dgm:presLayoutVars>
      </dgm:prSet>
      <dgm:spPr/>
    </dgm:pt>
    <dgm:pt modelId="{B6B4228D-E640-47EF-8252-091F576DBF60}" type="pres">
      <dgm:prSet presAssocID="{6476A298-5FB2-461E-8DC5-4FF5AD52C942}" presName="level3hierChild" presStyleCnt="0"/>
      <dgm:spPr/>
    </dgm:pt>
    <dgm:pt modelId="{39D2A32F-29FC-4F1D-99F4-20850782240D}" type="pres">
      <dgm:prSet presAssocID="{2985DF14-DD8C-449D-A372-EDC5607114DB}" presName="conn2-1" presStyleLbl="parChTrans1D2" presStyleIdx="1" presStyleCnt="2"/>
      <dgm:spPr/>
    </dgm:pt>
    <dgm:pt modelId="{4378AD4C-46C8-4258-8E34-EDB59C2FD973}" type="pres">
      <dgm:prSet presAssocID="{2985DF14-DD8C-449D-A372-EDC5607114DB}" presName="connTx" presStyleLbl="parChTrans1D2" presStyleIdx="1" presStyleCnt="2"/>
      <dgm:spPr/>
    </dgm:pt>
    <dgm:pt modelId="{8998C854-6CC3-4346-A1CD-C83BB2D6545D}" type="pres">
      <dgm:prSet presAssocID="{9F89D82D-7ACC-4F01-BAD0-B81317530466}" presName="root2" presStyleCnt="0"/>
      <dgm:spPr/>
    </dgm:pt>
    <dgm:pt modelId="{3BEE1B6E-58FE-404E-95A0-EA7A2C7EB9A2}" type="pres">
      <dgm:prSet presAssocID="{9F89D82D-7ACC-4F01-BAD0-B81317530466}" presName="LevelTwoTextNode" presStyleLbl="node2" presStyleIdx="1" presStyleCnt="2" custLinFactNeighborX="-3617" custLinFactNeighborY="35090">
        <dgm:presLayoutVars>
          <dgm:chPref val="3"/>
        </dgm:presLayoutVars>
      </dgm:prSet>
      <dgm:spPr/>
    </dgm:pt>
    <dgm:pt modelId="{441D2F3E-8533-4C2B-9E48-3E10B6F2B67B}" type="pres">
      <dgm:prSet presAssocID="{9F89D82D-7ACC-4F01-BAD0-B81317530466}" presName="level3hierChild" presStyleCnt="0"/>
      <dgm:spPr/>
    </dgm:pt>
    <dgm:pt modelId="{AD9FEE00-3796-4B68-8DD2-86BF001F21ED}" type="pres">
      <dgm:prSet presAssocID="{B38038AA-BFDB-4EE3-99A6-C092F34CD40A}" presName="conn2-1" presStyleLbl="parChTrans1D3" presStyleIdx="0" presStyleCnt="1"/>
      <dgm:spPr/>
    </dgm:pt>
    <dgm:pt modelId="{FD47FF93-D81B-4440-B885-BA83AE0B4136}" type="pres">
      <dgm:prSet presAssocID="{B38038AA-BFDB-4EE3-99A6-C092F34CD40A}" presName="connTx" presStyleLbl="parChTrans1D3" presStyleIdx="0" presStyleCnt="1"/>
      <dgm:spPr/>
    </dgm:pt>
    <dgm:pt modelId="{74EFA702-CE10-49CD-A9AC-8B72309388E5}" type="pres">
      <dgm:prSet presAssocID="{7F7079EA-20B7-4291-8F83-3FA34039F506}" presName="root2" presStyleCnt="0"/>
      <dgm:spPr/>
    </dgm:pt>
    <dgm:pt modelId="{1A5B32AA-CA4E-477B-BD0D-1E17EF26A561}" type="pres">
      <dgm:prSet presAssocID="{7F7079EA-20B7-4291-8F83-3FA34039F506}" presName="LevelTwoTextNode" presStyleLbl="node3" presStyleIdx="0" presStyleCnt="1" custScaleX="85474" custScaleY="93165" custLinFactNeighborX="-10445" custLinFactNeighborY="54589">
        <dgm:presLayoutVars>
          <dgm:chPref val="3"/>
        </dgm:presLayoutVars>
      </dgm:prSet>
      <dgm:spPr/>
    </dgm:pt>
    <dgm:pt modelId="{A8A2C4B4-8664-405B-BC38-1BB72FBDE401}" type="pres">
      <dgm:prSet presAssocID="{7F7079EA-20B7-4291-8F83-3FA34039F506}" presName="level3hierChild" presStyleCnt="0"/>
      <dgm:spPr/>
    </dgm:pt>
  </dgm:ptLst>
  <dgm:cxnLst>
    <dgm:cxn modelId="{13407309-AC49-446E-A28C-A517675C4B97}" type="presOf" srcId="{9F89D82D-7ACC-4F01-BAD0-B81317530466}" destId="{3BEE1B6E-58FE-404E-95A0-EA7A2C7EB9A2}" srcOrd="0" destOrd="0" presId="urn:microsoft.com/office/officeart/2008/layout/HorizontalMultiLevelHierarchy"/>
    <dgm:cxn modelId="{32E8C111-9E71-4FE3-B531-24A4E89F476C}" type="presOf" srcId="{7F7079EA-20B7-4291-8F83-3FA34039F506}" destId="{1A5B32AA-CA4E-477B-BD0D-1E17EF26A561}" srcOrd="0" destOrd="0" presId="urn:microsoft.com/office/officeart/2008/layout/HorizontalMultiLevelHierarchy"/>
    <dgm:cxn modelId="{D543212F-BDDC-4780-B473-1704C0B14193}" srcId="{9F89D82D-7ACC-4F01-BAD0-B81317530466}" destId="{7F7079EA-20B7-4291-8F83-3FA34039F506}" srcOrd="0" destOrd="0" parTransId="{B38038AA-BFDB-4EE3-99A6-C092F34CD40A}" sibTransId="{D6804989-EDE7-4F95-98CF-0139494FD08B}"/>
    <dgm:cxn modelId="{1A392035-3DB7-4DC5-8C6D-BD7D2A4777FE}" srcId="{AA7A05A8-986A-4CF0-8C9D-7A6A813A7B92}" destId="{9F89D82D-7ACC-4F01-BAD0-B81317530466}" srcOrd="1" destOrd="0" parTransId="{2985DF14-DD8C-449D-A372-EDC5607114DB}" sibTransId="{3C97A8B6-52A5-486D-95C3-17BE1E19FF0B}"/>
    <dgm:cxn modelId="{45424735-71E5-44C8-B2F7-E23D7C6FAC30}" type="presOf" srcId="{2985DF14-DD8C-449D-A372-EDC5607114DB}" destId="{39D2A32F-29FC-4F1D-99F4-20850782240D}" srcOrd="0" destOrd="0" presId="urn:microsoft.com/office/officeart/2008/layout/HorizontalMultiLevelHierarchy"/>
    <dgm:cxn modelId="{6F9B6950-F419-4D35-949D-93AA974865CB}" type="presOf" srcId="{B38038AA-BFDB-4EE3-99A6-C092F34CD40A}" destId="{FD47FF93-D81B-4440-B885-BA83AE0B4136}" srcOrd="1" destOrd="0" presId="urn:microsoft.com/office/officeart/2008/layout/HorizontalMultiLevelHierarchy"/>
    <dgm:cxn modelId="{FCDA7481-2634-4C76-A54B-6E80292A8814}" type="presOf" srcId="{2985DF14-DD8C-449D-A372-EDC5607114DB}" destId="{4378AD4C-46C8-4258-8E34-EDB59C2FD973}" srcOrd="1" destOrd="0" presId="urn:microsoft.com/office/officeart/2008/layout/HorizontalMultiLevelHierarchy"/>
    <dgm:cxn modelId="{590CE891-969E-4A79-A229-7C554ACE0B4C}" type="presOf" srcId="{3F5FBB29-029A-42CB-9B30-C54527209228}" destId="{6DFEB2B9-541F-4CF0-8908-D1EBFEDCF648}" srcOrd="0" destOrd="0" presId="urn:microsoft.com/office/officeart/2008/layout/HorizontalMultiLevelHierarchy"/>
    <dgm:cxn modelId="{19C7EC94-D68A-42E9-ACD9-664277DD0A21}" srcId="{AA7A05A8-986A-4CF0-8C9D-7A6A813A7B92}" destId="{6476A298-5FB2-461E-8DC5-4FF5AD52C942}" srcOrd="0" destOrd="0" parTransId="{3F5FBB29-029A-42CB-9B30-C54527209228}" sibTransId="{E0AD4C9A-288E-4735-839C-EF53B2C12752}"/>
    <dgm:cxn modelId="{1220A99F-51B6-4ABE-A625-7C5370D29F65}" type="presOf" srcId="{B38038AA-BFDB-4EE3-99A6-C092F34CD40A}" destId="{AD9FEE00-3796-4B68-8DD2-86BF001F21ED}" srcOrd="0" destOrd="0" presId="urn:microsoft.com/office/officeart/2008/layout/HorizontalMultiLevelHierarchy"/>
    <dgm:cxn modelId="{9B6B0BB1-10B1-4CF1-B99C-A6853DA89B23}" srcId="{A80ABFE7-D261-4A24-B47D-3F78B43996E1}" destId="{AA7A05A8-986A-4CF0-8C9D-7A6A813A7B92}" srcOrd="0" destOrd="0" parTransId="{3F977D0A-6459-473A-8A63-C6DFAE08F827}" sibTransId="{69A54774-7E92-4405-BAF6-3F1EE290C8FF}"/>
    <dgm:cxn modelId="{233994BA-E2BC-44F4-92C1-2C171529DC62}" type="presOf" srcId="{A80ABFE7-D261-4A24-B47D-3F78B43996E1}" destId="{7D9092E7-8789-4CA7-83B3-F5DCF96E93F8}" srcOrd="0" destOrd="0" presId="urn:microsoft.com/office/officeart/2008/layout/HorizontalMultiLevelHierarchy"/>
    <dgm:cxn modelId="{892EAFE9-99C5-46E1-B271-850B8DAF9F1F}" type="presOf" srcId="{6476A298-5FB2-461E-8DC5-4FF5AD52C942}" destId="{7C3339A4-34B7-4A51-B65F-83C2922C24F8}" srcOrd="0" destOrd="0" presId="urn:microsoft.com/office/officeart/2008/layout/HorizontalMultiLevelHierarchy"/>
    <dgm:cxn modelId="{B40E03FA-1A5D-4F92-AA66-FDD41DAFA204}" type="presOf" srcId="{3F5FBB29-029A-42CB-9B30-C54527209228}" destId="{3F9039DA-5C0B-4C3F-B04C-43CE3D299116}" srcOrd="1" destOrd="0" presId="urn:microsoft.com/office/officeart/2008/layout/HorizontalMultiLevelHierarchy"/>
    <dgm:cxn modelId="{A601C8FC-8D6E-4E16-B520-00ED6E6D9C63}" type="presOf" srcId="{AA7A05A8-986A-4CF0-8C9D-7A6A813A7B92}" destId="{71C301F5-F10E-4649-8F21-2E37709731C9}" srcOrd="0" destOrd="0" presId="urn:microsoft.com/office/officeart/2008/layout/HorizontalMultiLevelHierarchy"/>
    <dgm:cxn modelId="{73616DC8-F446-4198-8572-49A08631FB8F}" type="presParOf" srcId="{7D9092E7-8789-4CA7-83B3-F5DCF96E93F8}" destId="{232C30C9-1838-4A75-B233-19AE633DB343}" srcOrd="0" destOrd="0" presId="urn:microsoft.com/office/officeart/2008/layout/HorizontalMultiLevelHierarchy"/>
    <dgm:cxn modelId="{9F1C9062-B856-4B13-866C-19EE831EA20B}" type="presParOf" srcId="{232C30C9-1838-4A75-B233-19AE633DB343}" destId="{71C301F5-F10E-4649-8F21-2E37709731C9}" srcOrd="0" destOrd="0" presId="urn:microsoft.com/office/officeart/2008/layout/HorizontalMultiLevelHierarchy"/>
    <dgm:cxn modelId="{BB1FA74C-F91B-454C-BDE9-5331EB754EDA}" type="presParOf" srcId="{232C30C9-1838-4A75-B233-19AE633DB343}" destId="{D9B4C634-E259-4553-911E-AC2062BE1095}" srcOrd="1" destOrd="0" presId="urn:microsoft.com/office/officeart/2008/layout/HorizontalMultiLevelHierarchy"/>
    <dgm:cxn modelId="{B5497C64-581F-49DD-AD29-0013C772F513}" type="presParOf" srcId="{D9B4C634-E259-4553-911E-AC2062BE1095}" destId="{6DFEB2B9-541F-4CF0-8908-D1EBFEDCF648}" srcOrd="0" destOrd="0" presId="urn:microsoft.com/office/officeart/2008/layout/HorizontalMultiLevelHierarchy"/>
    <dgm:cxn modelId="{301D8807-7017-4016-8A9D-5FE72C6C26F7}" type="presParOf" srcId="{6DFEB2B9-541F-4CF0-8908-D1EBFEDCF648}" destId="{3F9039DA-5C0B-4C3F-B04C-43CE3D299116}" srcOrd="0" destOrd="0" presId="urn:microsoft.com/office/officeart/2008/layout/HorizontalMultiLevelHierarchy"/>
    <dgm:cxn modelId="{F5959FAE-806F-4D60-BEF2-5A7CC745FA84}" type="presParOf" srcId="{D9B4C634-E259-4553-911E-AC2062BE1095}" destId="{56F0472E-7C8C-46FF-884A-833E12F3E280}" srcOrd="1" destOrd="0" presId="urn:microsoft.com/office/officeart/2008/layout/HorizontalMultiLevelHierarchy"/>
    <dgm:cxn modelId="{37DDF0F9-F5A7-4FBF-8621-DC2F89A6FD48}" type="presParOf" srcId="{56F0472E-7C8C-46FF-884A-833E12F3E280}" destId="{7C3339A4-34B7-4A51-B65F-83C2922C24F8}" srcOrd="0" destOrd="0" presId="urn:microsoft.com/office/officeart/2008/layout/HorizontalMultiLevelHierarchy"/>
    <dgm:cxn modelId="{B21435BB-5051-4567-A45A-73E41245C70C}" type="presParOf" srcId="{56F0472E-7C8C-46FF-884A-833E12F3E280}" destId="{B6B4228D-E640-47EF-8252-091F576DBF60}" srcOrd="1" destOrd="0" presId="urn:microsoft.com/office/officeart/2008/layout/HorizontalMultiLevelHierarchy"/>
    <dgm:cxn modelId="{1C026425-0710-4A5E-B263-0018EB7C599F}" type="presParOf" srcId="{D9B4C634-E259-4553-911E-AC2062BE1095}" destId="{39D2A32F-29FC-4F1D-99F4-20850782240D}" srcOrd="2" destOrd="0" presId="urn:microsoft.com/office/officeart/2008/layout/HorizontalMultiLevelHierarchy"/>
    <dgm:cxn modelId="{388718D6-FA6A-4C37-B5E0-965F1C191CDD}" type="presParOf" srcId="{39D2A32F-29FC-4F1D-99F4-20850782240D}" destId="{4378AD4C-46C8-4258-8E34-EDB59C2FD973}" srcOrd="0" destOrd="0" presId="urn:microsoft.com/office/officeart/2008/layout/HorizontalMultiLevelHierarchy"/>
    <dgm:cxn modelId="{109BE564-17FE-4472-B57F-74E3DF682A0E}" type="presParOf" srcId="{D9B4C634-E259-4553-911E-AC2062BE1095}" destId="{8998C854-6CC3-4346-A1CD-C83BB2D6545D}" srcOrd="3" destOrd="0" presId="urn:microsoft.com/office/officeart/2008/layout/HorizontalMultiLevelHierarchy"/>
    <dgm:cxn modelId="{5A08A178-477D-43FD-872F-008377826DCE}" type="presParOf" srcId="{8998C854-6CC3-4346-A1CD-C83BB2D6545D}" destId="{3BEE1B6E-58FE-404E-95A0-EA7A2C7EB9A2}" srcOrd="0" destOrd="0" presId="urn:microsoft.com/office/officeart/2008/layout/HorizontalMultiLevelHierarchy"/>
    <dgm:cxn modelId="{751272EB-124F-4FF1-9121-5C8F61EEF69C}" type="presParOf" srcId="{8998C854-6CC3-4346-A1CD-C83BB2D6545D}" destId="{441D2F3E-8533-4C2B-9E48-3E10B6F2B67B}" srcOrd="1" destOrd="0" presId="urn:microsoft.com/office/officeart/2008/layout/HorizontalMultiLevelHierarchy"/>
    <dgm:cxn modelId="{568FD8BC-BD2D-4F38-8AAE-EAF686E6835F}" type="presParOf" srcId="{441D2F3E-8533-4C2B-9E48-3E10B6F2B67B}" destId="{AD9FEE00-3796-4B68-8DD2-86BF001F21ED}" srcOrd="0" destOrd="0" presId="urn:microsoft.com/office/officeart/2008/layout/HorizontalMultiLevelHierarchy"/>
    <dgm:cxn modelId="{20E9F9B3-96E4-4B6C-B7B3-278C61D57605}" type="presParOf" srcId="{AD9FEE00-3796-4B68-8DD2-86BF001F21ED}" destId="{FD47FF93-D81B-4440-B885-BA83AE0B4136}" srcOrd="0" destOrd="0" presId="urn:microsoft.com/office/officeart/2008/layout/HorizontalMultiLevelHierarchy"/>
    <dgm:cxn modelId="{382AEDBE-5C94-4648-B52C-7696A4E02695}" type="presParOf" srcId="{441D2F3E-8533-4C2B-9E48-3E10B6F2B67B}" destId="{74EFA702-CE10-49CD-A9AC-8B72309388E5}" srcOrd="1" destOrd="0" presId="urn:microsoft.com/office/officeart/2008/layout/HorizontalMultiLevelHierarchy"/>
    <dgm:cxn modelId="{91175650-02A9-40CB-AD1A-6576B76850D6}" type="presParOf" srcId="{74EFA702-CE10-49CD-A9AC-8B72309388E5}" destId="{1A5B32AA-CA4E-477B-BD0D-1E17EF26A561}" srcOrd="0" destOrd="0" presId="urn:microsoft.com/office/officeart/2008/layout/HorizontalMultiLevelHierarchy"/>
    <dgm:cxn modelId="{57B14FF3-0FEF-46B2-9785-A2DC5032D652}" type="presParOf" srcId="{74EFA702-CE10-49CD-A9AC-8B72309388E5}" destId="{A8A2C4B4-8664-405B-BC38-1BB72FBDE401}"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B03CCC1-8EC7-4F2E-9083-4AEA1FD0193B}" type="doc">
      <dgm:prSet loTypeId="urn:microsoft.com/office/officeart/2005/8/layout/cycle6" loCatId="relationship" qsTypeId="urn:microsoft.com/office/officeart/2005/8/quickstyle/simple1" qsCatId="simple" csTypeId="urn:microsoft.com/office/officeart/2005/8/colors/accent1_2" csCatId="accent1" phldr="0"/>
      <dgm:spPr/>
      <dgm:t>
        <a:bodyPr/>
        <a:lstStyle/>
        <a:p>
          <a:endParaRPr lang="es-EC"/>
        </a:p>
      </dgm:t>
    </dgm:pt>
    <dgm:pt modelId="{92171F38-CE5A-45ED-94FD-5DAF731D32BA}">
      <dgm:prSet phldrT="[Texto]" phldr="1"/>
      <dgm:spPr/>
      <dgm:t>
        <a:bodyPr/>
        <a:lstStyle/>
        <a:p>
          <a:endParaRPr lang="es-EC"/>
        </a:p>
      </dgm:t>
    </dgm:pt>
    <dgm:pt modelId="{86F79B86-469B-4C94-B4A2-CAD364DE9152}" type="parTrans" cxnId="{BBCF928F-5262-4DD1-85B9-8557A520308F}">
      <dgm:prSet/>
      <dgm:spPr/>
      <dgm:t>
        <a:bodyPr/>
        <a:lstStyle/>
        <a:p>
          <a:endParaRPr lang="es-EC"/>
        </a:p>
      </dgm:t>
    </dgm:pt>
    <dgm:pt modelId="{3E32E3FC-7958-4B38-BE13-25BEAC629FF8}" type="sibTrans" cxnId="{BBCF928F-5262-4DD1-85B9-8557A520308F}">
      <dgm:prSet/>
      <dgm:spPr/>
      <dgm:t>
        <a:bodyPr/>
        <a:lstStyle/>
        <a:p>
          <a:endParaRPr lang="es-EC"/>
        </a:p>
      </dgm:t>
    </dgm:pt>
    <dgm:pt modelId="{BDF60980-3E4F-4AF7-871F-6D91476A045C}">
      <dgm:prSet phldrT="[Texto]" phldr="1"/>
      <dgm:spPr/>
      <dgm:t>
        <a:bodyPr/>
        <a:lstStyle/>
        <a:p>
          <a:endParaRPr lang="es-EC"/>
        </a:p>
      </dgm:t>
    </dgm:pt>
    <dgm:pt modelId="{57241DEE-23AB-494F-A006-DC1D4A7AD8D5}" type="parTrans" cxnId="{C193A549-AD73-46B8-8326-019B5D3B2C64}">
      <dgm:prSet/>
      <dgm:spPr/>
      <dgm:t>
        <a:bodyPr/>
        <a:lstStyle/>
        <a:p>
          <a:endParaRPr lang="es-EC"/>
        </a:p>
      </dgm:t>
    </dgm:pt>
    <dgm:pt modelId="{90536F4D-ACF1-482A-AD3D-B8B075CCA1D7}" type="sibTrans" cxnId="{C193A549-AD73-46B8-8326-019B5D3B2C64}">
      <dgm:prSet/>
      <dgm:spPr/>
      <dgm:t>
        <a:bodyPr/>
        <a:lstStyle/>
        <a:p>
          <a:endParaRPr lang="es-EC"/>
        </a:p>
      </dgm:t>
    </dgm:pt>
    <dgm:pt modelId="{D4F522B2-3504-406C-AFD1-79471C6775E1}">
      <dgm:prSet phldrT="[Texto]" phldr="1"/>
      <dgm:spPr/>
      <dgm:t>
        <a:bodyPr/>
        <a:lstStyle/>
        <a:p>
          <a:endParaRPr lang="es-EC"/>
        </a:p>
      </dgm:t>
    </dgm:pt>
    <dgm:pt modelId="{3F777E91-3092-4C6E-A1A0-633DC9575063}" type="parTrans" cxnId="{9D953ABB-BB64-4239-8016-244F5774A0CF}">
      <dgm:prSet/>
      <dgm:spPr/>
      <dgm:t>
        <a:bodyPr/>
        <a:lstStyle/>
        <a:p>
          <a:endParaRPr lang="es-EC"/>
        </a:p>
      </dgm:t>
    </dgm:pt>
    <dgm:pt modelId="{BE3905C5-7214-4373-937B-60A68440091C}" type="sibTrans" cxnId="{9D953ABB-BB64-4239-8016-244F5774A0CF}">
      <dgm:prSet/>
      <dgm:spPr/>
      <dgm:t>
        <a:bodyPr/>
        <a:lstStyle/>
        <a:p>
          <a:endParaRPr lang="es-EC"/>
        </a:p>
      </dgm:t>
    </dgm:pt>
    <dgm:pt modelId="{91E89D74-0914-43DF-A299-93C934472C17}">
      <dgm:prSet phldrT="[Texto]" phldr="1"/>
      <dgm:spPr/>
      <dgm:t>
        <a:bodyPr/>
        <a:lstStyle/>
        <a:p>
          <a:endParaRPr lang="es-EC"/>
        </a:p>
      </dgm:t>
    </dgm:pt>
    <dgm:pt modelId="{BEA840AB-B1F0-4188-8E17-0839B3303B5A}" type="parTrans" cxnId="{684BF7A9-210C-45D1-994C-CF3094F8CB7D}">
      <dgm:prSet/>
      <dgm:spPr/>
      <dgm:t>
        <a:bodyPr/>
        <a:lstStyle/>
        <a:p>
          <a:endParaRPr lang="es-EC"/>
        </a:p>
      </dgm:t>
    </dgm:pt>
    <dgm:pt modelId="{D3C9ADA8-8E0F-41DB-9B75-8B21608179BF}" type="sibTrans" cxnId="{684BF7A9-210C-45D1-994C-CF3094F8CB7D}">
      <dgm:prSet/>
      <dgm:spPr/>
      <dgm:t>
        <a:bodyPr/>
        <a:lstStyle/>
        <a:p>
          <a:endParaRPr lang="es-EC"/>
        </a:p>
      </dgm:t>
    </dgm:pt>
    <dgm:pt modelId="{7528DD25-D90C-4C0D-AA88-DC3AA5D08D5B}">
      <dgm:prSet phldrT="[Texto]" phldr="1"/>
      <dgm:spPr/>
      <dgm:t>
        <a:bodyPr/>
        <a:lstStyle/>
        <a:p>
          <a:endParaRPr lang="es-EC"/>
        </a:p>
      </dgm:t>
    </dgm:pt>
    <dgm:pt modelId="{804E4ED7-BD07-40CE-B54E-B8F35ED5E2F3}" type="parTrans" cxnId="{C1BB4872-B2AD-491B-A804-04B876F7B29F}">
      <dgm:prSet/>
      <dgm:spPr/>
      <dgm:t>
        <a:bodyPr/>
        <a:lstStyle/>
        <a:p>
          <a:endParaRPr lang="es-EC"/>
        </a:p>
      </dgm:t>
    </dgm:pt>
    <dgm:pt modelId="{7A10861C-5B7C-4CD9-B918-F9EC51A4AA7D}" type="sibTrans" cxnId="{C1BB4872-B2AD-491B-A804-04B876F7B29F}">
      <dgm:prSet/>
      <dgm:spPr/>
      <dgm:t>
        <a:bodyPr/>
        <a:lstStyle/>
        <a:p>
          <a:endParaRPr lang="es-EC"/>
        </a:p>
      </dgm:t>
    </dgm:pt>
    <dgm:pt modelId="{92DB6282-D08C-4574-9EEE-6F3AB01543C8}" type="pres">
      <dgm:prSet presAssocID="{FB03CCC1-8EC7-4F2E-9083-4AEA1FD0193B}" presName="cycle" presStyleCnt="0">
        <dgm:presLayoutVars>
          <dgm:dir/>
          <dgm:resizeHandles val="exact"/>
        </dgm:presLayoutVars>
      </dgm:prSet>
      <dgm:spPr/>
    </dgm:pt>
    <dgm:pt modelId="{C6E4971C-89C5-443D-98B8-749822D87E8D}" type="pres">
      <dgm:prSet presAssocID="{92171F38-CE5A-45ED-94FD-5DAF731D32BA}" presName="node" presStyleLbl="node1" presStyleIdx="0" presStyleCnt="5">
        <dgm:presLayoutVars>
          <dgm:bulletEnabled val="1"/>
        </dgm:presLayoutVars>
      </dgm:prSet>
      <dgm:spPr/>
    </dgm:pt>
    <dgm:pt modelId="{59D009B0-FE0C-4A8A-B737-FEC2E382D422}" type="pres">
      <dgm:prSet presAssocID="{92171F38-CE5A-45ED-94FD-5DAF731D32BA}" presName="spNode" presStyleCnt="0"/>
      <dgm:spPr/>
    </dgm:pt>
    <dgm:pt modelId="{968E9565-D895-4E64-AE19-7D179378CC6C}" type="pres">
      <dgm:prSet presAssocID="{3E32E3FC-7958-4B38-BE13-25BEAC629FF8}" presName="sibTrans" presStyleLbl="sibTrans1D1" presStyleIdx="0" presStyleCnt="5"/>
      <dgm:spPr/>
    </dgm:pt>
    <dgm:pt modelId="{142D23F0-60CF-437A-9BA9-DB4E50AACBBA}" type="pres">
      <dgm:prSet presAssocID="{BDF60980-3E4F-4AF7-871F-6D91476A045C}" presName="node" presStyleLbl="node1" presStyleIdx="1" presStyleCnt="5">
        <dgm:presLayoutVars>
          <dgm:bulletEnabled val="1"/>
        </dgm:presLayoutVars>
      </dgm:prSet>
      <dgm:spPr/>
    </dgm:pt>
    <dgm:pt modelId="{02BBE4B6-2F53-42EA-AB02-6DC79A5E84BB}" type="pres">
      <dgm:prSet presAssocID="{BDF60980-3E4F-4AF7-871F-6D91476A045C}" presName="spNode" presStyleCnt="0"/>
      <dgm:spPr/>
    </dgm:pt>
    <dgm:pt modelId="{D58D8578-1FFA-464C-8BBE-9FA389F22F26}" type="pres">
      <dgm:prSet presAssocID="{90536F4D-ACF1-482A-AD3D-B8B075CCA1D7}" presName="sibTrans" presStyleLbl="sibTrans1D1" presStyleIdx="1" presStyleCnt="5"/>
      <dgm:spPr/>
    </dgm:pt>
    <dgm:pt modelId="{09390DD2-CA1C-471E-9F75-93445E6B149B}" type="pres">
      <dgm:prSet presAssocID="{D4F522B2-3504-406C-AFD1-79471C6775E1}" presName="node" presStyleLbl="node1" presStyleIdx="2" presStyleCnt="5">
        <dgm:presLayoutVars>
          <dgm:bulletEnabled val="1"/>
        </dgm:presLayoutVars>
      </dgm:prSet>
      <dgm:spPr/>
    </dgm:pt>
    <dgm:pt modelId="{A0B9B7C6-0839-42C3-9BC8-24F8807A384A}" type="pres">
      <dgm:prSet presAssocID="{D4F522B2-3504-406C-AFD1-79471C6775E1}" presName="spNode" presStyleCnt="0"/>
      <dgm:spPr/>
    </dgm:pt>
    <dgm:pt modelId="{75C85F85-B400-4EFA-8F0E-20E82D0FA97C}" type="pres">
      <dgm:prSet presAssocID="{BE3905C5-7214-4373-937B-60A68440091C}" presName="sibTrans" presStyleLbl="sibTrans1D1" presStyleIdx="2" presStyleCnt="5"/>
      <dgm:spPr/>
    </dgm:pt>
    <dgm:pt modelId="{7C9AC116-0362-4CE7-AA06-8BB104AE07CE}" type="pres">
      <dgm:prSet presAssocID="{91E89D74-0914-43DF-A299-93C934472C17}" presName="node" presStyleLbl="node1" presStyleIdx="3" presStyleCnt="5">
        <dgm:presLayoutVars>
          <dgm:bulletEnabled val="1"/>
        </dgm:presLayoutVars>
      </dgm:prSet>
      <dgm:spPr/>
    </dgm:pt>
    <dgm:pt modelId="{DABF993E-9F0C-40E1-917D-BCE01BF1192E}" type="pres">
      <dgm:prSet presAssocID="{91E89D74-0914-43DF-A299-93C934472C17}" presName="spNode" presStyleCnt="0"/>
      <dgm:spPr/>
    </dgm:pt>
    <dgm:pt modelId="{D34A6612-5544-4B66-BD3E-0BE3907E0380}" type="pres">
      <dgm:prSet presAssocID="{D3C9ADA8-8E0F-41DB-9B75-8B21608179BF}" presName="sibTrans" presStyleLbl="sibTrans1D1" presStyleIdx="3" presStyleCnt="5"/>
      <dgm:spPr/>
    </dgm:pt>
    <dgm:pt modelId="{852EB7E2-6AE9-49DB-9197-08CFA7C7C329}" type="pres">
      <dgm:prSet presAssocID="{7528DD25-D90C-4C0D-AA88-DC3AA5D08D5B}" presName="node" presStyleLbl="node1" presStyleIdx="4" presStyleCnt="5">
        <dgm:presLayoutVars>
          <dgm:bulletEnabled val="1"/>
        </dgm:presLayoutVars>
      </dgm:prSet>
      <dgm:spPr/>
    </dgm:pt>
    <dgm:pt modelId="{11C93DBA-73AA-493C-AA83-47CEBC3B32B7}" type="pres">
      <dgm:prSet presAssocID="{7528DD25-D90C-4C0D-AA88-DC3AA5D08D5B}" presName="spNode" presStyleCnt="0"/>
      <dgm:spPr/>
    </dgm:pt>
    <dgm:pt modelId="{C0D5E849-DDDD-40E2-B9C5-1CCB4CE5F0F4}" type="pres">
      <dgm:prSet presAssocID="{7A10861C-5B7C-4CD9-B918-F9EC51A4AA7D}" presName="sibTrans" presStyleLbl="sibTrans1D1" presStyleIdx="4" presStyleCnt="5"/>
      <dgm:spPr/>
    </dgm:pt>
  </dgm:ptLst>
  <dgm:cxnLst>
    <dgm:cxn modelId="{8A9C3C32-F20F-43E0-A2D1-5AF941F459B1}" type="presOf" srcId="{D3C9ADA8-8E0F-41DB-9B75-8B21608179BF}" destId="{D34A6612-5544-4B66-BD3E-0BE3907E0380}" srcOrd="0" destOrd="0" presId="urn:microsoft.com/office/officeart/2005/8/layout/cycle6"/>
    <dgm:cxn modelId="{4E023C34-59B7-4902-81D3-53F6AB4E1CB2}" type="presOf" srcId="{BE3905C5-7214-4373-937B-60A68440091C}" destId="{75C85F85-B400-4EFA-8F0E-20E82D0FA97C}" srcOrd="0" destOrd="0" presId="urn:microsoft.com/office/officeart/2005/8/layout/cycle6"/>
    <dgm:cxn modelId="{5934383C-891E-42E5-BE96-B5C4F8AD9DE4}" type="presOf" srcId="{90536F4D-ACF1-482A-AD3D-B8B075CCA1D7}" destId="{D58D8578-1FFA-464C-8BBE-9FA389F22F26}" srcOrd="0" destOrd="0" presId="urn:microsoft.com/office/officeart/2005/8/layout/cycle6"/>
    <dgm:cxn modelId="{42C29B3D-212D-4D81-B7EA-1435FC6D9F1B}" type="presOf" srcId="{BDF60980-3E4F-4AF7-871F-6D91476A045C}" destId="{142D23F0-60CF-437A-9BA9-DB4E50AACBBA}" srcOrd="0" destOrd="0" presId="urn:microsoft.com/office/officeart/2005/8/layout/cycle6"/>
    <dgm:cxn modelId="{88205664-7950-4D55-B39E-D651DBCD9CE7}" type="presOf" srcId="{7528DD25-D90C-4C0D-AA88-DC3AA5D08D5B}" destId="{852EB7E2-6AE9-49DB-9197-08CFA7C7C329}" srcOrd="0" destOrd="0" presId="urn:microsoft.com/office/officeart/2005/8/layout/cycle6"/>
    <dgm:cxn modelId="{E9982E46-B5A7-4FCC-972C-9E4135331EBF}" type="presOf" srcId="{3E32E3FC-7958-4B38-BE13-25BEAC629FF8}" destId="{968E9565-D895-4E64-AE19-7D179378CC6C}" srcOrd="0" destOrd="0" presId="urn:microsoft.com/office/officeart/2005/8/layout/cycle6"/>
    <dgm:cxn modelId="{C193A549-AD73-46B8-8326-019B5D3B2C64}" srcId="{FB03CCC1-8EC7-4F2E-9083-4AEA1FD0193B}" destId="{BDF60980-3E4F-4AF7-871F-6D91476A045C}" srcOrd="1" destOrd="0" parTransId="{57241DEE-23AB-494F-A006-DC1D4A7AD8D5}" sibTransId="{90536F4D-ACF1-482A-AD3D-B8B075CCA1D7}"/>
    <dgm:cxn modelId="{C1BB4872-B2AD-491B-A804-04B876F7B29F}" srcId="{FB03CCC1-8EC7-4F2E-9083-4AEA1FD0193B}" destId="{7528DD25-D90C-4C0D-AA88-DC3AA5D08D5B}" srcOrd="4" destOrd="0" parTransId="{804E4ED7-BD07-40CE-B54E-B8F35ED5E2F3}" sibTransId="{7A10861C-5B7C-4CD9-B918-F9EC51A4AA7D}"/>
    <dgm:cxn modelId="{7D350B77-B00A-4CD9-880D-E7EF98DD8F3A}" type="presOf" srcId="{FB03CCC1-8EC7-4F2E-9083-4AEA1FD0193B}" destId="{92DB6282-D08C-4574-9EEE-6F3AB01543C8}" srcOrd="0" destOrd="0" presId="urn:microsoft.com/office/officeart/2005/8/layout/cycle6"/>
    <dgm:cxn modelId="{9F37F177-07A6-4CE4-9366-7A55DEFA6FCF}" type="presOf" srcId="{7A10861C-5B7C-4CD9-B918-F9EC51A4AA7D}" destId="{C0D5E849-DDDD-40E2-B9C5-1CCB4CE5F0F4}" srcOrd="0" destOrd="0" presId="urn:microsoft.com/office/officeart/2005/8/layout/cycle6"/>
    <dgm:cxn modelId="{B6643781-66E1-44C2-A5DC-2CF0C25CF9B4}" type="presOf" srcId="{92171F38-CE5A-45ED-94FD-5DAF731D32BA}" destId="{C6E4971C-89C5-443D-98B8-749822D87E8D}" srcOrd="0" destOrd="0" presId="urn:microsoft.com/office/officeart/2005/8/layout/cycle6"/>
    <dgm:cxn modelId="{BBCF928F-5262-4DD1-85B9-8557A520308F}" srcId="{FB03CCC1-8EC7-4F2E-9083-4AEA1FD0193B}" destId="{92171F38-CE5A-45ED-94FD-5DAF731D32BA}" srcOrd="0" destOrd="0" parTransId="{86F79B86-469B-4C94-B4A2-CAD364DE9152}" sibTransId="{3E32E3FC-7958-4B38-BE13-25BEAC629FF8}"/>
    <dgm:cxn modelId="{684BF7A9-210C-45D1-994C-CF3094F8CB7D}" srcId="{FB03CCC1-8EC7-4F2E-9083-4AEA1FD0193B}" destId="{91E89D74-0914-43DF-A299-93C934472C17}" srcOrd="3" destOrd="0" parTransId="{BEA840AB-B1F0-4188-8E17-0839B3303B5A}" sibTransId="{D3C9ADA8-8E0F-41DB-9B75-8B21608179BF}"/>
    <dgm:cxn modelId="{9D953ABB-BB64-4239-8016-244F5774A0CF}" srcId="{FB03CCC1-8EC7-4F2E-9083-4AEA1FD0193B}" destId="{D4F522B2-3504-406C-AFD1-79471C6775E1}" srcOrd="2" destOrd="0" parTransId="{3F777E91-3092-4C6E-A1A0-633DC9575063}" sibTransId="{BE3905C5-7214-4373-937B-60A68440091C}"/>
    <dgm:cxn modelId="{4C7BD4DB-3437-4683-BF24-2F47C71E9077}" type="presOf" srcId="{91E89D74-0914-43DF-A299-93C934472C17}" destId="{7C9AC116-0362-4CE7-AA06-8BB104AE07CE}" srcOrd="0" destOrd="0" presId="urn:microsoft.com/office/officeart/2005/8/layout/cycle6"/>
    <dgm:cxn modelId="{9C3CFCF6-A515-41D7-8F7F-ACCA046E59D7}" type="presOf" srcId="{D4F522B2-3504-406C-AFD1-79471C6775E1}" destId="{09390DD2-CA1C-471E-9F75-93445E6B149B}" srcOrd="0" destOrd="0" presId="urn:microsoft.com/office/officeart/2005/8/layout/cycle6"/>
    <dgm:cxn modelId="{C1062C3A-C5C6-48C3-9DF4-FE8DDE506AC5}" type="presParOf" srcId="{92DB6282-D08C-4574-9EEE-6F3AB01543C8}" destId="{C6E4971C-89C5-443D-98B8-749822D87E8D}" srcOrd="0" destOrd="0" presId="urn:microsoft.com/office/officeart/2005/8/layout/cycle6"/>
    <dgm:cxn modelId="{FC0E7ADF-2345-4B51-BA4A-E2D0BBC3F855}" type="presParOf" srcId="{92DB6282-D08C-4574-9EEE-6F3AB01543C8}" destId="{59D009B0-FE0C-4A8A-B737-FEC2E382D422}" srcOrd="1" destOrd="0" presId="urn:microsoft.com/office/officeart/2005/8/layout/cycle6"/>
    <dgm:cxn modelId="{1176403A-2C85-4E78-BB51-97A6B8BF1BCD}" type="presParOf" srcId="{92DB6282-D08C-4574-9EEE-6F3AB01543C8}" destId="{968E9565-D895-4E64-AE19-7D179378CC6C}" srcOrd="2" destOrd="0" presId="urn:microsoft.com/office/officeart/2005/8/layout/cycle6"/>
    <dgm:cxn modelId="{929C1219-81F1-4264-9CA5-C76F02A0FAD6}" type="presParOf" srcId="{92DB6282-D08C-4574-9EEE-6F3AB01543C8}" destId="{142D23F0-60CF-437A-9BA9-DB4E50AACBBA}" srcOrd="3" destOrd="0" presId="urn:microsoft.com/office/officeart/2005/8/layout/cycle6"/>
    <dgm:cxn modelId="{85010C3A-C44E-40F3-8F5A-F650B9C2B920}" type="presParOf" srcId="{92DB6282-D08C-4574-9EEE-6F3AB01543C8}" destId="{02BBE4B6-2F53-42EA-AB02-6DC79A5E84BB}" srcOrd="4" destOrd="0" presId="urn:microsoft.com/office/officeart/2005/8/layout/cycle6"/>
    <dgm:cxn modelId="{42CAF2CF-D6C7-42F9-B821-5921B7A7752A}" type="presParOf" srcId="{92DB6282-D08C-4574-9EEE-6F3AB01543C8}" destId="{D58D8578-1FFA-464C-8BBE-9FA389F22F26}" srcOrd="5" destOrd="0" presId="urn:microsoft.com/office/officeart/2005/8/layout/cycle6"/>
    <dgm:cxn modelId="{B51CF80C-5CFE-409A-B91C-BEA1E340AD2B}" type="presParOf" srcId="{92DB6282-D08C-4574-9EEE-6F3AB01543C8}" destId="{09390DD2-CA1C-471E-9F75-93445E6B149B}" srcOrd="6" destOrd="0" presId="urn:microsoft.com/office/officeart/2005/8/layout/cycle6"/>
    <dgm:cxn modelId="{9BD2FBDA-F6C0-493F-BC72-F08D8D23F006}" type="presParOf" srcId="{92DB6282-D08C-4574-9EEE-6F3AB01543C8}" destId="{A0B9B7C6-0839-42C3-9BC8-24F8807A384A}" srcOrd="7" destOrd="0" presId="urn:microsoft.com/office/officeart/2005/8/layout/cycle6"/>
    <dgm:cxn modelId="{100D9607-F2D6-4E12-88E1-D50494E145E1}" type="presParOf" srcId="{92DB6282-D08C-4574-9EEE-6F3AB01543C8}" destId="{75C85F85-B400-4EFA-8F0E-20E82D0FA97C}" srcOrd="8" destOrd="0" presId="urn:microsoft.com/office/officeart/2005/8/layout/cycle6"/>
    <dgm:cxn modelId="{26AE09FB-4336-4D05-9CFA-9721D5CAEDE5}" type="presParOf" srcId="{92DB6282-D08C-4574-9EEE-6F3AB01543C8}" destId="{7C9AC116-0362-4CE7-AA06-8BB104AE07CE}" srcOrd="9" destOrd="0" presId="urn:microsoft.com/office/officeart/2005/8/layout/cycle6"/>
    <dgm:cxn modelId="{9A4BC585-5D26-40A6-ACB7-10A278EB7B00}" type="presParOf" srcId="{92DB6282-D08C-4574-9EEE-6F3AB01543C8}" destId="{DABF993E-9F0C-40E1-917D-BCE01BF1192E}" srcOrd="10" destOrd="0" presId="urn:microsoft.com/office/officeart/2005/8/layout/cycle6"/>
    <dgm:cxn modelId="{326FB67C-AD9D-46BE-9F55-6BE4868DA829}" type="presParOf" srcId="{92DB6282-D08C-4574-9EEE-6F3AB01543C8}" destId="{D34A6612-5544-4B66-BD3E-0BE3907E0380}" srcOrd="11" destOrd="0" presId="urn:microsoft.com/office/officeart/2005/8/layout/cycle6"/>
    <dgm:cxn modelId="{59468F52-C5CA-4E82-B1D3-0D309D85FA87}" type="presParOf" srcId="{92DB6282-D08C-4574-9EEE-6F3AB01543C8}" destId="{852EB7E2-6AE9-49DB-9197-08CFA7C7C329}" srcOrd="12" destOrd="0" presId="urn:microsoft.com/office/officeart/2005/8/layout/cycle6"/>
    <dgm:cxn modelId="{0FA2286F-C360-4136-B30B-BBE23B0FF136}" type="presParOf" srcId="{92DB6282-D08C-4574-9EEE-6F3AB01543C8}" destId="{11C93DBA-73AA-493C-AA83-47CEBC3B32B7}" srcOrd="13" destOrd="0" presId="urn:microsoft.com/office/officeart/2005/8/layout/cycle6"/>
    <dgm:cxn modelId="{CBEAEAFA-559C-4BA8-BCE5-BF6BBE3E0BFC}" type="presParOf" srcId="{92DB6282-D08C-4574-9EEE-6F3AB01543C8}" destId="{C0D5E849-DDDD-40E2-B9C5-1CCB4CE5F0F4}"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E8959EC-7A2B-434A-BF2D-AF05C3B38BA7}"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s-EC"/>
        </a:p>
      </dgm:t>
    </dgm:pt>
    <dgm:pt modelId="{1C68FD9E-4913-49C5-BE68-41438F97C706}">
      <dgm:prSet phldrT="[Texto]"/>
      <dgm:spPr/>
      <dgm:t>
        <a:bodyPr/>
        <a:lstStyle/>
        <a:p>
          <a:r>
            <a:rPr lang="es-EC" dirty="0"/>
            <a:t>Liquidez</a:t>
          </a:r>
        </a:p>
      </dgm:t>
    </dgm:pt>
    <dgm:pt modelId="{253B6871-3629-48CB-BBFE-E13D4DA331CF}" type="parTrans" cxnId="{CB528088-6973-4C67-9FC6-2D8F76E0C38E}">
      <dgm:prSet/>
      <dgm:spPr/>
      <dgm:t>
        <a:bodyPr/>
        <a:lstStyle/>
        <a:p>
          <a:endParaRPr lang="es-EC"/>
        </a:p>
      </dgm:t>
    </dgm:pt>
    <dgm:pt modelId="{9222A039-9772-4AE4-8E71-8E041A18BE7E}" type="sibTrans" cxnId="{CB528088-6973-4C67-9FC6-2D8F76E0C38E}">
      <dgm:prSet/>
      <dgm:spPr/>
      <dgm:t>
        <a:bodyPr/>
        <a:lstStyle/>
        <a:p>
          <a:endParaRPr lang="es-EC"/>
        </a:p>
      </dgm:t>
    </dgm:pt>
    <dgm:pt modelId="{F76A4A03-3A81-429C-A216-90F8020379A9}">
      <dgm:prSet phldrT="[Texto]"/>
      <dgm:spPr/>
      <dgm:t>
        <a:bodyPr/>
        <a:lstStyle/>
        <a:p>
          <a:r>
            <a:rPr lang="es-EC" dirty="0"/>
            <a:t>Solvencia</a:t>
          </a:r>
        </a:p>
      </dgm:t>
    </dgm:pt>
    <dgm:pt modelId="{4081FAA7-69BA-4553-9632-7DEB56D41932}" type="parTrans" cxnId="{C7FE486C-9D81-457F-B354-2FF640019790}">
      <dgm:prSet/>
      <dgm:spPr/>
      <dgm:t>
        <a:bodyPr/>
        <a:lstStyle/>
        <a:p>
          <a:endParaRPr lang="es-EC"/>
        </a:p>
      </dgm:t>
    </dgm:pt>
    <dgm:pt modelId="{376E0D83-448B-4BE9-8364-634961FB22EA}" type="sibTrans" cxnId="{C7FE486C-9D81-457F-B354-2FF640019790}">
      <dgm:prSet/>
      <dgm:spPr/>
      <dgm:t>
        <a:bodyPr/>
        <a:lstStyle/>
        <a:p>
          <a:endParaRPr lang="es-EC"/>
        </a:p>
      </dgm:t>
    </dgm:pt>
    <dgm:pt modelId="{0EDA98B4-E9BF-47BC-A7AA-03BFB814C134}">
      <dgm:prSet phldrT="[Texto]"/>
      <dgm:spPr/>
      <dgm:t>
        <a:bodyPr/>
        <a:lstStyle/>
        <a:p>
          <a:r>
            <a:rPr lang="es-EC" dirty="0"/>
            <a:t>Rentabilidad</a:t>
          </a:r>
        </a:p>
      </dgm:t>
    </dgm:pt>
    <dgm:pt modelId="{81E0C307-697E-4290-BC25-11E45667823F}" type="parTrans" cxnId="{F0AF8017-B256-4203-ABCF-0C927FCF2FA8}">
      <dgm:prSet/>
      <dgm:spPr/>
      <dgm:t>
        <a:bodyPr/>
        <a:lstStyle/>
        <a:p>
          <a:endParaRPr lang="es-EC"/>
        </a:p>
      </dgm:t>
    </dgm:pt>
    <dgm:pt modelId="{7A8088B2-F6C2-41F4-84DB-6C4F68C14CAD}" type="sibTrans" cxnId="{F0AF8017-B256-4203-ABCF-0C927FCF2FA8}">
      <dgm:prSet/>
      <dgm:spPr/>
      <dgm:t>
        <a:bodyPr/>
        <a:lstStyle/>
        <a:p>
          <a:endParaRPr lang="es-EC"/>
        </a:p>
      </dgm:t>
    </dgm:pt>
    <dgm:pt modelId="{0E1FBA35-091E-405A-A0D4-FB8ABBAE8BE8}" type="pres">
      <dgm:prSet presAssocID="{3E8959EC-7A2B-434A-BF2D-AF05C3B38BA7}" presName="Name0" presStyleCnt="0">
        <dgm:presLayoutVars>
          <dgm:chMax val="7"/>
          <dgm:chPref val="7"/>
          <dgm:dir/>
          <dgm:animLvl val="lvl"/>
        </dgm:presLayoutVars>
      </dgm:prSet>
      <dgm:spPr/>
    </dgm:pt>
    <dgm:pt modelId="{CC4EC922-D777-47D1-BCC9-2815C7B9C388}" type="pres">
      <dgm:prSet presAssocID="{1C68FD9E-4913-49C5-BE68-41438F97C706}" presName="Accent1" presStyleCnt="0"/>
      <dgm:spPr/>
    </dgm:pt>
    <dgm:pt modelId="{6890A018-3109-417B-921A-25BCB3A0366D}" type="pres">
      <dgm:prSet presAssocID="{1C68FD9E-4913-49C5-BE68-41438F97C706}" presName="Accent" presStyleLbl="node1" presStyleIdx="0" presStyleCnt="3" custLinFactNeighborX="-1214" custLinFactNeighborY="-3950"/>
      <dgm:spPr/>
    </dgm:pt>
    <dgm:pt modelId="{17FC0A80-3B99-4E37-8A96-BF342D29087A}" type="pres">
      <dgm:prSet presAssocID="{1C68FD9E-4913-49C5-BE68-41438F97C706}" presName="Parent1" presStyleLbl="revTx" presStyleIdx="0" presStyleCnt="3">
        <dgm:presLayoutVars>
          <dgm:chMax val="1"/>
          <dgm:chPref val="1"/>
          <dgm:bulletEnabled val="1"/>
        </dgm:presLayoutVars>
      </dgm:prSet>
      <dgm:spPr/>
    </dgm:pt>
    <dgm:pt modelId="{6018A35A-46C8-40A4-854A-1A248C0529B0}" type="pres">
      <dgm:prSet presAssocID="{F76A4A03-3A81-429C-A216-90F8020379A9}" presName="Accent2" presStyleCnt="0"/>
      <dgm:spPr/>
    </dgm:pt>
    <dgm:pt modelId="{919B1971-8E48-420D-B52A-273DA4BEBD3D}" type="pres">
      <dgm:prSet presAssocID="{F76A4A03-3A81-429C-A216-90F8020379A9}" presName="Accent" presStyleLbl="node1" presStyleIdx="1" presStyleCnt="3" custLinFactNeighborX="-37" custLinFactNeighborY="11627"/>
      <dgm:spPr/>
    </dgm:pt>
    <dgm:pt modelId="{AE5D2760-0259-42FB-BEBF-F98885E7245A}" type="pres">
      <dgm:prSet presAssocID="{F76A4A03-3A81-429C-A216-90F8020379A9}" presName="Parent2" presStyleLbl="revTx" presStyleIdx="1" presStyleCnt="3" custLinFactNeighborX="-4134" custLinFactNeighborY="40706">
        <dgm:presLayoutVars>
          <dgm:chMax val="1"/>
          <dgm:chPref val="1"/>
          <dgm:bulletEnabled val="1"/>
        </dgm:presLayoutVars>
      </dgm:prSet>
      <dgm:spPr/>
    </dgm:pt>
    <dgm:pt modelId="{CCBF04D5-3671-4427-9C22-3DBC86B6FA2B}" type="pres">
      <dgm:prSet presAssocID="{0EDA98B4-E9BF-47BC-A7AA-03BFB814C134}" presName="Accent3" presStyleCnt="0"/>
      <dgm:spPr/>
    </dgm:pt>
    <dgm:pt modelId="{80F4362E-F68E-41D1-BEC1-37E942214BCD}" type="pres">
      <dgm:prSet presAssocID="{0EDA98B4-E9BF-47BC-A7AA-03BFB814C134}" presName="Accent" presStyleLbl="node1" presStyleIdx="2" presStyleCnt="3" custLinFactNeighborX="901" custLinFactNeighborY="44082"/>
      <dgm:spPr/>
    </dgm:pt>
    <dgm:pt modelId="{E5FBC535-4401-44E3-BAC8-18A557D75414}" type="pres">
      <dgm:prSet presAssocID="{0EDA98B4-E9BF-47BC-A7AA-03BFB814C134}" presName="Parent3" presStyleLbl="revTx" presStyleIdx="2" presStyleCnt="3" custLinFactY="10924" custLinFactNeighborX="-5442" custLinFactNeighborY="100000">
        <dgm:presLayoutVars>
          <dgm:chMax val="1"/>
          <dgm:chPref val="1"/>
          <dgm:bulletEnabled val="1"/>
        </dgm:presLayoutVars>
      </dgm:prSet>
      <dgm:spPr/>
    </dgm:pt>
  </dgm:ptLst>
  <dgm:cxnLst>
    <dgm:cxn modelId="{F0AF8017-B256-4203-ABCF-0C927FCF2FA8}" srcId="{3E8959EC-7A2B-434A-BF2D-AF05C3B38BA7}" destId="{0EDA98B4-E9BF-47BC-A7AA-03BFB814C134}" srcOrd="2" destOrd="0" parTransId="{81E0C307-697E-4290-BC25-11E45667823F}" sibTransId="{7A8088B2-F6C2-41F4-84DB-6C4F68C14CAD}"/>
    <dgm:cxn modelId="{AE14094B-404B-4F58-AB33-45A105595FD9}" type="presOf" srcId="{1C68FD9E-4913-49C5-BE68-41438F97C706}" destId="{17FC0A80-3B99-4E37-8A96-BF342D29087A}" srcOrd="0" destOrd="0" presId="urn:microsoft.com/office/officeart/2009/layout/CircleArrowProcess"/>
    <dgm:cxn modelId="{C7FE486C-9D81-457F-B354-2FF640019790}" srcId="{3E8959EC-7A2B-434A-BF2D-AF05C3B38BA7}" destId="{F76A4A03-3A81-429C-A216-90F8020379A9}" srcOrd="1" destOrd="0" parTransId="{4081FAA7-69BA-4553-9632-7DEB56D41932}" sibTransId="{376E0D83-448B-4BE9-8364-634961FB22EA}"/>
    <dgm:cxn modelId="{CB528088-6973-4C67-9FC6-2D8F76E0C38E}" srcId="{3E8959EC-7A2B-434A-BF2D-AF05C3B38BA7}" destId="{1C68FD9E-4913-49C5-BE68-41438F97C706}" srcOrd="0" destOrd="0" parTransId="{253B6871-3629-48CB-BBFE-E13D4DA331CF}" sibTransId="{9222A039-9772-4AE4-8E71-8E041A18BE7E}"/>
    <dgm:cxn modelId="{0BD6188D-4CA8-4522-A1D3-07A821B4EC8C}" type="presOf" srcId="{F76A4A03-3A81-429C-A216-90F8020379A9}" destId="{AE5D2760-0259-42FB-BEBF-F98885E7245A}" srcOrd="0" destOrd="0" presId="urn:microsoft.com/office/officeart/2009/layout/CircleArrowProcess"/>
    <dgm:cxn modelId="{7BC15C9E-630A-46DE-B05E-C80D588B92B4}" type="presOf" srcId="{0EDA98B4-E9BF-47BC-A7AA-03BFB814C134}" destId="{E5FBC535-4401-44E3-BAC8-18A557D75414}" srcOrd="0" destOrd="0" presId="urn:microsoft.com/office/officeart/2009/layout/CircleArrowProcess"/>
    <dgm:cxn modelId="{95D91AB3-374B-4AB9-BDC7-B08FD5D88DE4}" type="presOf" srcId="{3E8959EC-7A2B-434A-BF2D-AF05C3B38BA7}" destId="{0E1FBA35-091E-405A-A0D4-FB8ABBAE8BE8}" srcOrd="0" destOrd="0" presId="urn:microsoft.com/office/officeart/2009/layout/CircleArrowProcess"/>
    <dgm:cxn modelId="{429B9939-A012-4EE4-9330-2F2B34490C7A}" type="presParOf" srcId="{0E1FBA35-091E-405A-A0D4-FB8ABBAE8BE8}" destId="{CC4EC922-D777-47D1-BCC9-2815C7B9C388}" srcOrd="0" destOrd="0" presId="urn:microsoft.com/office/officeart/2009/layout/CircleArrowProcess"/>
    <dgm:cxn modelId="{1D9F205F-0418-4259-BF57-0375C02CF597}" type="presParOf" srcId="{CC4EC922-D777-47D1-BCC9-2815C7B9C388}" destId="{6890A018-3109-417B-921A-25BCB3A0366D}" srcOrd="0" destOrd="0" presId="urn:microsoft.com/office/officeart/2009/layout/CircleArrowProcess"/>
    <dgm:cxn modelId="{C0EC6808-89E1-4257-8EF8-1578F2087D3A}" type="presParOf" srcId="{0E1FBA35-091E-405A-A0D4-FB8ABBAE8BE8}" destId="{17FC0A80-3B99-4E37-8A96-BF342D29087A}" srcOrd="1" destOrd="0" presId="urn:microsoft.com/office/officeart/2009/layout/CircleArrowProcess"/>
    <dgm:cxn modelId="{287A57FB-C42E-488F-80A1-20AEC8DB9E03}" type="presParOf" srcId="{0E1FBA35-091E-405A-A0D4-FB8ABBAE8BE8}" destId="{6018A35A-46C8-40A4-854A-1A248C0529B0}" srcOrd="2" destOrd="0" presId="urn:microsoft.com/office/officeart/2009/layout/CircleArrowProcess"/>
    <dgm:cxn modelId="{59504918-ADD5-4D1A-9A18-87A13E7DCACB}" type="presParOf" srcId="{6018A35A-46C8-40A4-854A-1A248C0529B0}" destId="{919B1971-8E48-420D-B52A-273DA4BEBD3D}" srcOrd="0" destOrd="0" presId="urn:microsoft.com/office/officeart/2009/layout/CircleArrowProcess"/>
    <dgm:cxn modelId="{C054AD03-CE7C-415C-8313-A31B0CBA152B}" type="presParOf" srcId="{0E1FBA35-091E-405A-A0D4-FB8ABBAE8BE8}" destId="{AE5D2760-0259-42FB-BEBF-F98885E7245A}" srcOrd="3" destOrd="0" presId="urn:microsoft.com/office/officeart/2009/layout/CircleArrowProcess"/>
    <dgm:cxn modelId="{9E993DBC-806B-4193-BED8-75FDA0F23734}" type="presParOf" srcId="{0E1FBA35-091E-405A-A0D4-FB8ABBAE8BE8}" destId="{CCBF04D5-3671-4427-9C22-3DBC86B6FA2B}" srcOrd="4" destOrd="0" presId="urn:microsoft.com/office/officeart/2009/layout/CircleArrowProcess"/>
    <dgm:cxn modelId="{0AB27501-CB23-4D32-93E3-C03871B48561}" type="presParOf" srcId="{CCBF04D5-3671-4427-9C22-3DBC86B6FA2B}" destId="{80F4362E-F68E-41D1-BEC1-37E942214BCD}" srcOrd="0" destOrd="0" presId="urn:microsoft.com/office/officeart/2009/layout/CircleArrowProcess"/>
    <dgm:cxn modelId="{7A66BD0F-69C0-442E-8E09-EFE770D750CB}" type="presParOf" srcId="{0E1FBA35-091E-405A-A0D4-FB8ABBAE8BE8}" destId="{E5FBC535-4401-44E3-BAC8-18A557D75414}" srcOrd="5" destOrd="0" presId="urn:microsoft.com/office/officeart/2009/layout/CircleArrow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B03CCC1-8EC7-4F2E-9083-4AEA1FD0193B}" type="doc">
      <dgm:prSet loTypeId="urn:microsoft.com/office/officeart/2005/8/layout/cycle6" loCatId="relationship" qsTypeId="urn:microsoft.com/office/officeart/2005/8/quickstyle/simple1" qsCatId="simple" csTypeId="urn:microsoft.com/office/officeart/2005/8/colors/accent1_2" csCatId="accent1" phldr="0"/>
      <dgm:spPr/>
      <dgm:t>
        <a:bodyPr/>
        <a:lstStyle/>
        <a:p>
          <a:endParaRPr lang="es-EC"/>
        </a:p>
      </dgm:t>
    </dgm:pt>
    <dgm:pt modelId="{92171F38-CE5A-45ED-94FD-5DAF731D32BA}">
      <dgm:prSet phldrT="[Texto]" phldr="1"/>
      <dgm:spPr/>
      <dgm:t>
        <a:bodyPr/>
        <a:lstStyle/>
        <a:p>
          <a:endParaRPr lang="es-EC"/>
        </a:p>
      </dgm:t>
    </dgm:pt>
    <dgm:pt modelId="{86F79B86-469B-4C94-B4A2-CAD364DE9152}" type="parTrans" cxnId="{BBCF928F-5262-4DD1-85B9-8557A520308F}">
      <dgm:prSet/>
      <dgm:spPr/>
      <dgm:t>
        <a:bodyPr/>
        <a:lstStyle/>
        <a:p>
          <a:endParaRPr lang="es-EC"/>
        </a:p>
      </dgm:t>
    </dgm:pt>
    <dgm:pt modelId="{3E32E3FC-7958-4B38-BE13-25BEAC629FF8}" type="sibTrans" cxnId="{BBCF928F-5262-4DD1-85B9-8557A520308F}">
      <dgm:prSet/>
      <dgm:spPr/>
      <dgm:t>
        <a:bodyPr/>
        <a:lstStyle/>
        <a:p>
          <a:endParaRPr lang="es-EC"/>
        </a:p>
      </dgm:t>
    </dgm:pt>
    <dgm:pt modelId="{BDF60980-3E4F-4AF7-871F-6D91476A045C}">
      <dgm:prSet phldrT="[Texto]" phldr="1"/>
      <dgm:spPr/>
      <dgm:t>
        <a:bodyPr/>
        <a:lstStyle/>
        <a:p>
          <a:endParaRPr lang="es-EC"/>
        </a:p>
      </dgm:t>
    </dgm:pt>
    <dgm:pt modelId="{57241DEE-23AB-494F-A006-DC1D4A7AD8D5}" type="parTrans" cxnId="{C193A549-AD73-46B8-8326-019B5D3B2C64}">
      <dgm:prSet/>
      <dgm:spPr/>
      <dgm:t>
        <a:bodyPr/>
        <a:lstStyle/>
        <a:p>
          <a:endParaRPr lang="es-EC"/>
        </a:p>
      </dgm:t>
    </dgm:pt>
    <dgm:pt modelId="{90536F4D-ACF1-482A-AD3D-B8B075CCA1D7}" type="sibTrans" cxnId="{C193A549-AD73-46B8-8326-019B5D3B2C64}">
      <dgm:prSet/>
      <dgm:spPr/>
      <dgm:t>
        <a:bodyPr/>
        <a:lstStyle/>
        <a:p>
          <a:endParaRPr lang="es-EC"/>
        </a:p>
      </dgm:t>
    </dgm:pt>
    <dgm:pt modelId="{D4F522B2-3504-406C-AFD1-79471C6775E1}">
      <dgm:prSet phldrT="[Texto]" phldr="1"/>
      <dgm:spPr/>
      <dgm:t>
        <a:bodyPr/>
        <a:lstStyle/>
        <a:p>
          <a:endParaRPr lang="es-EC"/>
        </a:p>
      </dgm:t>
    </dgm:pt>
    <dgm:pt modelId="{3F777E91-3092-4C6E-A1A0-633DC9575063}" type="parTrans" cxnId="{9D953ABB-BB64-4239-8016-244F5774A0CF}">
      <dgm:prSet/>
      <dgm:spPr/>
      <dgm:t>
        <a:bodyPr/>
        <a:lstStyle/>
        <a:p>
          <a:endParaRPr lang="es-EC"/>
        </a:p>
      </dgm:t>
    </dgm:pt>
    <dgm:pt modelId="{BE3905C5-7214-4373-937B-60A68440091C}" type="sibTrans" cxnId="{9D953ABB-BB64-4239-8016-244F5774A0CF}">
      <dgm:prSet/>
      <dgm:spPr/>
      <dgm:t>
        <a:bodyPr/>
        <a:lstStyle/>
        <a:p>
          <a:endParaRPr lang="es-EC"/>
        </a:p>
      </dgm:t>
    </dgm:pt>
    <dgm:pt modelId="{91E89D74-0914-43DF-A299-93C934472C17}">
      <dgm:prSet phldrT="[Texto]" phldr="1"/>
      <dgm:spPr/>
      <dgm:t>
        <a:bodyPr/>
        <a:lstStyle/>
        <a:p>
          <a:endParaRPr lang="es-EC"/>
        </a:p>
      </dgm:t>
    </dgm:pt>
    <dgm:pt modelId="{BEA840AB-B1F0-4188-8E17-0839B3303B5A}" type="parTrans" cxnId="{684BF7A9-210C-45D1-994C-CF3094F8CB7D}">
      <dgm:prSet/>
      <dgm:spPr/>
      <dgm:t>
        <a:bodyPr/>
        <a:lstStyle/>
        <a:p>
          <a:endParaRPr lang="es-EC"/>
        </a:p>
      </dgm:t>
    </dgm:pt>
    <dgm:pt modelId="{D3C9ADA8-8E0F-41DB-9B75-8B21608179BF}" type="sibTrans" cxnId="{684BF7A9-210C-45D1-994C-CF3094F8CB7D}">
      <dgm:prSet/>
      <dgm:spPr/>
      <dgm:t>
        <a:bodyPr/>
        <a:lstStyle/>
        <a:p>
          <a:endParaRPr lang="es-EC"/>
        </a:p>
      </dgm:t>
    </dgm:pt>
    <dgm:pt modelId="{7528DD25-D90C-4C0D-AA88-DC3AA5D08D5B}">
      <dgm:prSet phldrT="[Texto]" phldr="1"/>
      <dgm:spPr/>
      <dgm:t>
        <a:bodyPr/>
        <a:lstStyle/>
        <a:p>
          <a:endParaRPr lang="es-EC"/>
        </a:p>
      </dgm:t>
    </dgm:pt>
    <dgm:pt modelId="{804E4ED7-BD07-40CE-B54E-B8F35ED5E2F3}" type="parTrans" cxnId="{C1BB4872-B2AD-491B-A804-04B876F7B29F}">
      <dgm:prSet/>
      <dgm:spPr/>
      <dgm:t>
        <a:bodyPr/>
        <a:lstStyle/>
        <a:p>
          <a:endParaRPr lang="es-EC"/>
        </a:p>
      </dgm:t>
    </dgm:pt>
    <dgm:pt modelId="{7A10861C-5B7C-4CD9-B918-F9EC51A4AA7D}" type="sibTrans" cxnId="{C1BB4872-B2AD-491B-A804-04B876F7B29F}">
      <dgm:prSet/>
      <dgm:spPr/>
      <dgm:t>
        <a:bodyPr/>
        <a:lstStyle/>
        <a:p>
          <a:endParaRPr lang="es-EC"/>
        </a:p>
      </dgm:t>
    </dgm:pt>
    <dgm:pt modelId="{92DB6282-D08C-4574-9EEE-6F3AB01543C8}" type="pres">
      <dgm:prSet presAssocID="{FB03CCC1-8EC7-4F2E-9083-4AEA1FD0193B}" presName="cycle" presStyleCnt="0">
        <dgm:presLayoutVars>
          <dgm:dir/>
          <dgm:resizeHandles val="exact"/>
        </dgm:presLayoutVars>
      </dgm:prSet>
      <dgm:spPr/>
    </dgm:pt>
    <dgm:pt modelId="{C6E4971C-89C5-443D-98B8-749822D87E8D}" type="pres">
      <dgm:prSet presAssocID="{92171F38-CE5A-45ED-94FD-5DAF731D32BA}" presName="node" presStyleLbl="node1" presStyleIdx="0" presStyleCnt="5">
        <dgm:presLayoutVars>
          <dgm:bulletEnabled val="1"/>
        </dgm:presLayoutVars>
      </dgm:prSet>
      <dgm:spPr/>
    </dgm:pt>
    <dgm:pt modelId="{59D009B0-FE0C-4A8A-B737-FEC2E382D422}" type="pres">
      <dgm:prSet presAssocID="{92171F38-CE5A-45ED-94FD-5DAF731D32BA}" presName="spNode" presStyleCnt="0"/>
      <dgm:spPr/>
    </dgm:pt>
    <dgm:pt modelId="{968E9565-D895-4E64-AE19-7D179378CC6C}" type="pres">
      <dgm:prSet presAssocID="{3E32E3FC-7958-4B38-BE13-25BEAC629FF8}" presName="sibTrans" presStyleLbl="sibTrans1D1" presStyleIdx="0" presStyleCnt="5"/>
      <dgm:spPr/>
    </dgm:pt>
    <dgm:pt modelId="{142D23F0-60CF-437A-9BA9-DB4E50AACBBA}" type="pres">
      <dgm:prSet presAssocID="{BDF60980-3E4F-4AF7-871F-6D91476A045C}" presName="node" presStyleLbl="node1" presStyleIdx="1" presStyleCnt="5">
        <dgm:presLayoutVars>
          <dgm:bulletEnabled val="1"/>
        </dgm:presLayoutVars>
      </dgm:prSet>
      <dgm:spPr/>
    </dgm:pt>
    <dgm:pt modelId="{02BBE4B6-2F53-42EA-AB02-6DC79A5E84BB}" type="pres">
      <dgm:prSet presAssocID="{BDF60980-3E4F-4AF7-871F-6D91476A045C}" presName="spNode" presStyleCnt="0"/>
      <dgm:spPr/>
    </dgm:pt>
    <dgm:pt modelId="{D58D8578-1FFA-464C-8BBE-9FA389F22F26}" type="pres">
      <dgm:prSet presAssocID="{90536F4D-ACF1-482A-AD3D-B8B075CCA1D7}" presName="sibTrans" presStyleLbl="sibTrans1D1" presStyleIdx="1" presStyleCnt="5"/>
      <dgm:spPr/>
    </dgm:pt>
    <dgm:pt modelId="{09390DD2-CA1C-471E-9F75-93445E6B149B}" type="pres">
      <dgm:prSet presAssocID="{D4F522B2-3504-406C-AFD1-79471C6775E1}" presName="node" presStyleLbl="node1" presStyleIdx="2" presStyleCnt="5">
        <dgm:presLayoutVars>
          <dgm:bulletEnabled val="1"/>
        </dgm:presLayoutVars>
      </dgm:prSet>
      <dgm:spPr/>
    </dgm:pt>
    <dgm:pt modelId="{A0B9B7C6-0839-42C3-9BC8-24F8807A384A}" type="pres">
      <dgm:prSet presAssocID="{D4F522B2-3504-406C-AFD1-79471C6775E1}" presName="spNode" presStyleCnt="0"/>
      <dgm:spPr/>
    </dgm:pt>
    <dgm:pt modelId="{75C85F85-B400-4EFA-8F0E-20E82D0FA97C}" type="pres">
      <dgm:prSet presAssocID="{BE3905C5-7214-4373-937B-60A68440091C}" presName="sibTrans" presStyleLbl="sibTrans1D1" presStyleIdx="2" presStyleCnt="5"/>
      <dgm:spPr/>
    </dgm:pt>
    <dgm:pt modelId="{7C9AC116-0362-4CE7-AA06-8BB104AE07CE}" type="pres">
      <dgm:prSet presAssocID="{91E89D74-0914-43DF-A299-93C934472C17}" presName="node" presStyleLbl="node1" presStyleIdx="3" presStyleCnt="5">
        <dgm:presLayoutVars>
          <dgm:bulletEnabled val="1"/>
        </dgm:presLayoutVars>
      </dgm:prSet>
      <dgm:spPr/>
    </dgm:pt>
    <dgm:pt modelId="{DABF993E-9F0C-40E1-917D-BCE01BF1192E}" type="pres">
      <dgm:prSet presAssocID="{91E89D74-0914-43DF-A299-93C934472C17}" presName="spNode" presStyleCnt="0"/>
      <dgm:spPr/>
    </dgm:pt>
    <dgm:pt modelId="{D34A6612-5544-4B66-BD3E-0BE3907E0380}" type="pres">
      <dgm:prSet presAssocID="{D3C9ADA8-8E0F-41DB-9B75-8B21608179BF}" presName="sibTrans" presStyleLbl="sibTrans1D1" presStyleIdx="3" presStyleCnt="5"/>
      <dgm:spPr/>
    </dgm:pt>
    <dgm:pt modelId="{852EB7E2-6AE9-49DB-9197-08CFA7C7C329}" type="pres">
      <dgm:prSet presAssocID="{7528DD25-D90C-4C0D-AA88-DC3AA5D08D5B}" presName="node" presStyleLbl="node1" presStyleIdx="4" presStyleCnt="5">
        <dgm:presLayoutVars>
          <dgm:bulletEnabled val="1"/>
        </dgm:presLayoutVars>
      </dgm:prSet>
      <dgm:spPr/>
    </dgm:pt>
    <dgm:pt modelId="{11C93DBA-73AA-493C-AA83-47CEBC3B32B7}" type="pres">
      <dgm:prSet presAssocID="{7528DD25-D90C-4C0D-AA88-DC3AA5D08D5B}" presName="spNode" presStyleCnt="0"/>
      <dgm:spPr/>
    </dgm:pt>
    <dgm:pt modelId="{C0D5E849-DDDD-40E2-B9C5-1CCB4CE5F0F4}" type="pres">
      <dgm:prSet presAssocID="{7A10861C-5B7C-4CD9-B918-F9EC51A4AA7D}" presName="sibTrans" presStyleLbl="sibTrans1D1" presStyleIdx="4" presStyleCnt="5"/>
      <dgm:spPr/>
    </dgm:pt>
  </dgm:ptLst>
  <dgm:cxnLst>
    <dgm:cxn modelId="{8A9C3C32-F20F-43E0-A2D1-5AF941F459B1}" type="presOf" srcId="{D3C9ADA8-8E0F-41DB-9B75-8B21608179BF}" destId="{D34A6612-5544-4B66-BD3E-0BE3907E0380}" srcOrd="0" destOrd="0" presId="urn:microsoft.com/office/officeart/2005/8/layout/cycle6"/>
    <dgm:cxn modelId="{4E023C34-59B7-4902-81D3-53F6AB4E1CB2}" type="presOf" srcId="{BE3905C5-7214-4373-937B-60A68440091C}" destId="{75C85F85-B400-4EFA-8F0E-20E82D0FA97C}" srcOrd="0" destOrd="0" presId="urn:microsoft.com/office/officeart/2005/8/layout/cycle6"/>
    <dgm:cxn modelId="{5934383C-891E-42E5-BE96-B5C4F8AD9DE4}" type="presOf" srcId="{90536F4D-ACF1-482A-AD3D-B8B075CCA1D7}" destId="{D58D8578-1FFA-464C-8BBE-9FA389F22F26}" srcOrd="0" destOrd="0" presId="urn:microsoft.com/office/officeart/2005/8/layout/cycle6"/>
    <dgm:cxn modelId="{42C29B3D-212D-4D81-B7EA-1435FC6D9F1B}" type="presOf" srcId="{BDF60980-3E4F-4AF7-871F-6D91476A045C}" destId="{142D23F0-60CF-437A-9BA9-DB4E50AACBBA}" srcOrd="0" destOrd="0" presId="urn:microsoft.com/office/officeart/2005/8/layout/cycle6"/>
    <dgm:cxn modelId="{88205664-7950-4D55-B39E-D651DBCD9CE7}" type="presOf" srcId="{7528DD25-D90C-4C0D-AA88-DC3AA5D08D5B}" destId="{852EB7E2-6AE9-49DB-9197-08CFA7C7C329}" srcOrd="0" destOrd="0" presId="urn:microsoft.com/office/officeart/2005/8/layout/cycle6"/>
    <dgm:cxn modelId="{E9982E46-B5A7-4FCC-972C-9E4135331EBF}" type="presOf" srcId="{3E32E3FC-7958-4B38-BE13-25BEAC629FF8}" destId="{968E9565-D895-4E64-AE19-7D179378CC6C}" srcOrd="0" destOrd="0" presId="urn:microsoft.com/office/officeart/2005/8/layout/cycle6"/>
    <dgm:cxn modelId="{C193A549-AD73-46B8-8326-019B5D3B2C64}" srcId="{FB03CCC1-8EC7-4F2E-9083-4AEA1FD0193B}" destId="{BDF60980-3E4F-4AF7-871F-6D91476A045C}" srcOrd="1" destOrd="0" parTransId="{57241DEE-23AB-494F-A006-DC1D4A7AD8D5}" sibTransId="{90536F4D-ACF1-482A-AD3D-B8B075CCA1D7}"/>
    <dgm:cxn modelId="{C1BB4872-B2AD-491B-A804-04B876F7B29F}" srcId="{FB03CCC1-8EC7-4F2E-9083-4AEA1FD0193B}" destId="{7528DD25-D90C-4C0D-AA88-DC3AA5D08D5B}" srcOrd="4" destOrd="0" parTransId="{804E4ED7-BD07-40CE-B54E-B8F35ED5E2F3}" sibTransId="{7A10861C-5B7C-4CD9-B918-F9EC51A4AA7D}"/>
    <dgm:cxn modelId="{7D350B77-B00A-4CD9-880D-E7EF98DD8F3A}" type="presOf" srcId="{FB03CCC1-8EC7-4F2E-9083-4AEA1FD0193B}" destId="{92DB6282-D08C-4574-9EEE-6F3AB01543C8}" srcOrd="0" destOrd="0" presId="urn:microsoft.com/office/officeart/2005/8/layout/cycle6"/>
    <dgm:cxn modelId="{9F37F177-07A6-4CE4-9366-7A55DEFA6FCF}" type="presOf" srcId="{7A10861C-5B7C-4CD9-B918-F9EC51A4AA7D}" destId="{C0D5E849-DDDD-40E2-B9C5-1CCB4CE5F0F4}" srcOrd="0" destOrd="0" presId="urn:microsoft.com/office/officeart/2005/8/layout/cycle6"/>
    <dgm:cxn modelId="{B6643781-66E1-44C2-A5DC-2CF0C25CF9B4}" type="presOf" srcId="{92171F38-CE5A-45ED-94FD-5DAF731D32BA}" destId="{C6E4971C-89C5-443D-98B8-749822D87E8D}" srcOrd="0" destOrd="0" presId="urn:microsoft.com/office/officeart/2005/8/layout/cycle6"/>
    <dgm:cxn modelId="{BBCF928F-5262-4DD1-85B9-8557A520308F}" srcId="{FB03CCC1-8EC7-4F2E-9083-4AEA1FD0193B}" destId="{92171F38-CE5A-45ED-94FD-5DAF731D32BA}" srcOrd="0" destOrd="0" parTransId="{86F79B86-469B-4C94-B4A2-CAD364DE9152}" sibTransId="{3E32E3FC-7958-4B38-BE13-25BEAC629FF8}"/>
    <dgm:cxn modelId="{684BF7A9-210C-45D1-994C-CF3094F8CB7D}" srcId="{FB03CCC1-8EC7-4F2E-9083-4AEA1FD0193B}" destId="{91E89D74-0914-43DF-A299-93C934472C17}" srcOrd="3" destOrd="0" parTransId="{BEA840AB-B1F0-4188-8E17-0839B3303B5A}" sibTransId="{D3C9ADA8-8E0F-41DB-9B75-8B21608179BF}"/>
    <dgm:cxn modelId="{9D953ABB-BB64-4239-8016-244F5774A0CF}" srcId="{FB03CCC1-8EC7-4F2E-9083-4AEA1FD0193B}" destId="{D4F522B2-3504-406C-AFD1-79471C6775E1}" srcOrd="2" destOrd="0" parTransId="{3F777E91-3092-4C6E-A1A0-633DC9575063}" sibTransId="{BE3905C5-7214-4373-937B-60A68440091C}"/>
    <dgm:cxn modelId="{4C7BD4DB-3437-4683-BF24-2F47C71E9077}" type="presOf" srcId="{91E89D74-0914-43DF-A299-93C934472C17}" destId="{7C9AC116-0362-4CE7-AA06-8BB104AE07CE}" srcOrd="0" destOrd="0" presId="urn:microsoft.com/office/officeart/2005/8/layout/cycle6"/>
    <dgm:cxn modelId="{9C3CFCF6-A515-41D7-8F7F-ACCA046E59D7}" type="presOf" srcId="{D4F522B2-3504-406C-AFD1-79471C6775E1}" destId="{09390DD2-CA1C-471E-9F75-93445E6B149B}" srcOrd="0" destOrd="0" presId="urn:microsoft.com/office/officeart/2005/8/layout/cycle6"/>
    <dgm:cxn modelId="{C1062C3A-C5C6-48C3-9DF4-FE8DDE506AC5}" type="presParOf" srcId="{92DB6282-D08C-4574-9EEE-6F3AB01543C8}" destId="{C6E4971C-89C5-443D-98B8-749822D87E8D}" srcOrd="0" destOrd="0" presId="urn:microsoft.com/office/officeart/2005/8/layout/cycle6"/>
    <dgm:cxn modelId="{FC0E7ADF-2345-4B51-BA4A-E2D0BBC3F855}" type="presParOf" srcId="{92DB6282-D08C-4574-9EEE-6F3AB01543C8}" destId="{59D009B0-FE0C-4A8A-B737-FEC2E382D422}" srcOrd="1" destOrd="0" presId="urn:microsoft.com/office/officeart/2005/8/layout/cycle6"/>
    <dgm:cxn modelId="{1176403A-2C85-4E78-BB51-97A6B8BF1BCD}" type="presParOf" srcId="{92DB6282-D08C-4574-9EEE-6F3AB01543C8}" destId="{968E9565-D895-4E64-AE19-7D179378CC6C}" srcOrd="2" destOrd="0" presId="urn:microsoft.com/office/officeart/2005/8/layout/cycle6"/>
    <dgm:cxn modelId="{929C1219-81F1-4264-9CA5-C76F02A0FAD6}" type="presParOf" srcId="{92DB6282-D08C-4574-9EEE-6F3AB01543C8}" destId="{142D23F0-60CF-437A-9BA9-DB4E50AACBBA}" srcOrd="3" destOrd="0" presId="urn:microsoft.com/office/officeart/2005/8/layout/cycle6"/>
    <dgm:cxn modelId="{85010C3A-C44E-40F3-8F5A-F650B9C2B920}" type="presParOf" srcId="{92DB6282-D08C-4574-9EEE-6F3AB01543C8}" destId="{02BBE4B6-2F53-42EA-AB02-6DC79A5E84BB}" srcOrd="4" destOrd="0" presId="urn:microsoft.com/office/officeart/2005/8/layout/cycle6"/>
    <dgm:cxn modelId="{42CAF2CF-D6C7-42F9-B821-5921B7A7752A}" type="presParOf" srcId="{92DB6282-D08C-4574-9EEE-6F3AB01543C8}" destId="{D58D8578-1FFA-464C-8BBE-9FA389F22F26}" srcOrd="5" destOrd="0" presId="urn:microsoft.com/office/officeart/2005/8/layout/cycle6"/>
    <dgm:cxn modelId="{B51CF80C-5CFE-409A-B91C-BEA1E340AD2B}" type="presParOf" srcId="{92DB6282-D08C-4574-9EEE-6F3AB01543C8}" destId="{09390DD2-CA1C-471E-9F75-93445E6B149B}" srcOrd="6" destOrd="0" presId="urn:microsoft.com/office/officeart/2005/8/layout/cycle6"/>
    <dgm:cxn modelId="{9BD2FBDA-F6C0-493F-BC72-F08D8D23F006}" type="presParOf" srcId="{92DB6282-D08C-4574-9EEE-6F3AB01543C8}" destId="{A0B9B7C6-0839-42C3-9BC8-24F8807A384A}" srcOrd="7" destOrd="0" presId="urn:microsoft.com/office/officeart/2005/8/layout/cycle6"/>
    <dgm:cxn modelId="{100D9607-F2D6-4E12-88E1-D50494E145E1}" type="presParOf" srcId="{92DB6282-D08C-4574-9EEE-6F3AB01543C8}" destId="{75C85F85-B400-4EFA-8F0E-20E82D0FA97C}" srcOrd="8" destOrd="0" presId="urn:microsoft.com/office/officeart/2005/8/layout/cycle6"/>
    <dgm:cxn modelId="{26AE09FB-4336-4D05-9CFA-9721D5CAEDE5}" type="presParOf" srcId="{92DB6282-D08C-4574-9EEE-6F3AB01543C8}" destId="{7C9AC116-0362-4CE7-AA06-8BB104AE07CE}" srcOrd="9" destOrd="0" presId="urn:microsoft.com/office/officeart/2005/8/layout/cycle6"/>
    <dgm:cxn modelId="{9A4BC585-5D26-40A6-ACB7-10A278EB7B00}" type="presParOf" srcId="{92DB6282-D08C-4574-9EEE-6F3AB01543C8}" destId="{DABF993E-9F0C-40E1-917D-BCE01BF1192E}" srcOrd="10" destOrd="0" presId="urn:microsoft.com/office/officeart/2005/8/layout/cycle6"/>
    <dgm:cxn modelId="{326FB67C-AD9D-46BE-9F55-6BE4868DA829}" type="presParOf" srcId="{92DB6282-D08C-4574-9EEE-6F3AB01543C8}" destId="{D34A6612-5544-4B66-BD3E-0BE3907E0380}" srcOrd="11" destOrd="0" presId="urn:microsoft.com/office/officeart/2005/8/layout/cycle6"/>
    <dgm:cxn modelId="{59468F52-C5CA-4E82-B1D3-0D309D85FA87}" type="presParOf" srcId="{92DB6282-D08C-4574-9EEE-6F3AB01543C8}" destId="{852EB7E2-6AE9-49DB-9197-08CFA7C7C329}" srcOrd="12" destOrd="0" presId="urn:microsoft.com/office/officeart/2005/8/layout/cycle6"/>
    <dgm:cxn modelId="{0FA2286F-C360-4136-B30B-BBE23B0FF136}" type="presParOf" srcId="{92DB6282-D08C-4574-9EEE-6F3AB01543C8}" destId="{11C93DBA-73AA-493C-AA83-47CEBC3B32B7}" srcOrd="13" destOrd="0" presId="urn:microsoft.com/office/officeart/2005/8/layout/cycle6"/>
    <dgm:cxn modelId="{CBEAEAFA-559C-4BA8-BCE5-BF6BBE3E0BFC}" type="presParOf" srcId="{92DB6282-D08C-4574-9EEE-6F3AB01543C8}" destId="{C0D5E849-DDDD-40E2-B9C5-1CCB4CE5F0F4}"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B03CCC1-8EC7-4F2E-9083-4AEA1FD0193B}" type="doc">
      <dgm:prSet loTypeId="urn:microsoft.com/office/officeart/2005/8/layout/cycle6" loCatId="relationship" qsTypeId="urn:microsoft.com/office/officeart/2005/8/quickstyle/simple1" qsCatId="simple" csTypeId="urn:microsoft.com/office/officeart/2005/8/colors/accent1_2" csCatId="accent1" phldr="0"/>
      <dgm:spPr/>
      <dgm:t>
        <a:bodyPr/>
        <a:lstStyle/>
        <a:p>
          <a:endParaRPr lang="es-EC"/>
        </a:p>
      </dgm:t>
    </dgm:pt>
    <dgm:pt modelId="{92171F38-CE5A-45ED-94FD-5DAF731D32BA}">
      <dgm:prSet phldrT="[Texto]" phldr="1"/>
      <dgm:spPr/>
      <dgm:t>
        <a:bodyPr/>
        <a:lstStyle/>
        <a:p>
          <a:endParaRPr lang="es-EC"/>
        </a:p>
      </dgm:t>
    </dgm:pt>
    <dgm:pt modelId="{86F79B86-469B-4C94-B4A2-CAD364DE9152}" type="parTrans" cxnId="{BBCF928F-5262-4DD1-85B9-8557A520308F}">
      <dgm:prSet/>
      <dgm:spPr/>
      <dgm:t>
        <a:bodyPr/>
        <a:lstStyle/>
        <a:p>
          <a:endParaRPr lang="es-EC"/>
        </a:p>
      </dgm:t>
    </dgm:pt>
    <dgm:pt modelId="{3E32E3FC-7958-4B38-BE13-25BEAC629FF8}" type="sibTrans" cxnId="{BBCF928F-5262-4DD1-85B9-8557A520308F}">
      <dgm:prSet/>
      <dgm:spPr/>
      <dgm:t>
        <a:bodyPr/>
        <a:lstStyle/>
        <a:p>
          <a:endParaRPr lang="es-EC"/>
        </a:p>
      </dgm:t>
    </dgm:pt>
    <dgm:pt modelId="{BDF60980-3E4F-4AF7-871F-6D91476A045C}">
      <dgm:prSet phldrT="[Texto]" phldr="1"/>
      <dgm:spPr/>
      <dgm:t>
        <a:bodyPr/>
        <a:lstStyle/>
        <a:p>
          <a:endParaRPr lang="es-EC"/>
        </a:p>
      </dgm:t>
    </dgm:pt>
    <dgm:pt modelId="{57241DEE-23AB-494F-A006-DC1D4A7AD8D5}" type="parTrans" cxnId="{C193A549-AD73-46B8-8326-019B5D3B2C64}">
      <dgm:prSet/>
      <dgm:spPr/>
      <dgm:t>
        <a:bodyPr/>
        <a:lstStyle/>
        <a:p>
          <a:endParaRPr lang="es-EC"/>
        </a:p>
      </dgm:t>
    </dgm:pt>
    <dgm:pt modelId="{90536F4D-ACF1-482A-AD3D-B8B075CCA1D7}" type="sibTrans" cxnId="{C193A549-AD73-46B8-8326-019B5D3B2C64}">
      <dgm:prSet/>
      <dgm:spPr/>
      <dgm:t>
        <a:bodyPr/>
        <a:lstStyle/>
        <a:p>
          <a:endParaRPr lang="es-EC"/>
        </a:p>
      </dgm:t>
    </dgm:pt>
    <dgm:pt modelId="{D4F522B2-3504-406C-AFD1-79471C6775E1}">
      <dgm:prSet phldrT="[Texto]" phldr="1"/>
      <dgm:spPr/>
      <dgm:t>
        <a:bodyPr/>
        <a:lstStyle/>
        <a:p>
          <a:endParaRPr lang="es-EC"/>
        </a:p>
      </dgm:t>
    </dgm:pt>
    <dgm:pt modelId="{3F777E91-3092-4C6E-A1A0-633DC9575063}" type="parTrans" cxnId="{9D953ABB-BB64-4239-8016-244F5774A0CF}">
      <dgm:prSet/>
      <dgm:spPr/>
      <dgm:t>
        <a:bodyPr/>
        <a:lstStyle/>
        <a:p>
          <a:endParaRPr lang="es-EC"/>
        </a:p>
      </dgm:t>
    </dgm:pt>
    <dgm:pt modelId="{BE3905C5-7214-4373-937B-60A68440091C}" type="sibTrans" cxnId="{9D953ABB-BB64-4239-8016-244F5774A0CF}">
      <dgm:prSet/>
      <dgm:spPr/>
      <dgm:t>
        <a:bodyPr/>
        <a:lstStyle/>
        <a:p>
          <a:endParaRPr lang="es-EC"/>
        </a:p>
      </dgm:t>
    </dgm:pt>
    <dgm:pt modelId="{91E89D74-0914-43DF-A299-93C934472C17}">
      <dgm:prSet phldrT="[Texto]" phldr="1"/>
      <dgm:spPr/>
      <dgm:t>
        <a:bodyPr/>
        <a:lstStyle/>
        <a:p>
          <a:endParaRPr lang="es-EC"/>
        </a:p>
      </dgm:t>
    </dgm:pt>
    <dgm:pt modelId="{BEA840AB-B1F0-4188-8E17-0839B3303B5A}" type="parTrans" cxnId="{684BF7A9-210C-45D1-994C-CF3094F8CB7D}">
      <dgm:prSet/>
      <dgm:spPr/>
      <dgm:t>
        <a:bodyPr/>
        <a:lstStyle/>
        <a:p>
          <a:endParaRPr lang="es-EC"/>
        </a:p>
      </dgm:t>
    </dgm:pt>
    <dgm:pt modelId="{D3C9ADA8-8E0F-41DB-9B75-8B21608179BF}" type="sibTrans" cxnId="{684BF7A9-210C-45D1-994C-CF3094F8CB7D}">
      <dgm:prSet/>
      <dgm:spPr/>
      <dgm:t>
        <a:bodyPr/>
        <a:lstStyle/>
        <a:p>
          <a:endParaRPr lang="es-EC"/>
        </a:p>
      </dgm:t>
    </dgm:pt>
    <dgm:pt modelId="{7528DD25-D90C-4C0D-AA88-DC3AA5D08D5B}">
      <dgm:prSet phldrT="[Texto]" phldr="1"/>
      <dgm:spPr/>
      <dgm:t>
        <a:bodyPr/>
        <a:lstStyle/>
        <a:p>
          <a:endParaRPr lang="es-EC"/>
        </a:p>
      </dgm:t>
    </dgm:pt>
    <dgm:pt modelId="{804E4ED7-BD07-40CE-B54E-B8F35ED5E2F3}" type="parTrans" cxnId="{C1BB4872-B2AD-491B-A804-04B876F7B29F}">
      <dgm:prSet/>
      <dgm:spPr/>
      <dgm:t>
        <a:bodyPr/>
        <a:lstStyle/>
        <a:p>
          <a:endParaRPr lang="es-EC"/>
        </a:p>
      </dgm:t>
    </dgm:pt>
    <dgm:pt modelId="{7A10861C-5B7C-4CD9-B918-F9EC51A4AA7D}" type="sibTrans" cxnId="{C1BB4872-B2AD-491B-A804-04B876F7B29F}">
      <dgm:prSet/>
      <dgm:spPr/>
      <dgm:t>
        <a:bodyPr/>
        <a:lstStyle/>
        <a:p>
          <a:endParaRPr lang="es-EC"/>
        </a:p>
      </dgm:t>
    </dgm:pt>
    <dgm:pt modelId="{92DB6282-D08C-4574-9EEE-6F3AB01543C8}" type="pres">
      <dgm:prSet presAssocID="{FB03CCC1-8EC7-4F2E-9083-4AEA1FD0193B}" presName="cycle" presStyleCnt="0">
        <dgm:presLayoutVars>
          <dgm:dir/>
          <dgm:resizeHandles val="exact"/>
        </dgm:presLayoutVars>
      </dgm:prSet>
      <dgm:spPr/>
    </dgm:pt>
    <dgm:pt modelId="{C6E4971C-89C5-443D-98B8-749822D87E8D}" type="pres">
      <dgm:prSet presAssocID="{92171F38-CE5A-45ED-94FD-5DAF731D32BA}" presName="node" presStyleLbl="node1" presStyleIdx="0" presStyleCnt="5">
        <dgm:presLayoutVars>
          <dgm:bulletEnabled val="1"/>
        </dgm:presLayoutVars>
      </dgm:prSet>
      <dgm:spPr/>
    </dgm:pt>
    <dgm:pt modelId="{59D009B0-FE0C-4A8A-B737-FEC2E382D422}" type="pres">
      <dgm:prSet presAssocID="{92171F38-CE5A-45ED-94FD-5DAF731D32BA}" presName="spNode" presStyleCnt="0"/>
      <dgm:spPr/>
    </dgm:pt>
    <dgm:pt modelId="{968E9565-D895-4E64-AE19-7D179378CC6C}" type="pres">
      <dgm:prSet presAssocID="{3E32E3FC-7958-4B38-BE13-25BEAC629FF8}" presName="sibTrans" presStyleLbl="sibTrans1D1" presStyleIdx="0" presStyleCnt="5"/>
      <dgm:spPr/>
    </dgm:pt>
    <dgm:pt modelId="{142D23F0-60CF-437A-9BA9-DB4E50AACBBA}" type="pres">
      <dgm:prSet presAssocID="{BDF60980-3E4F-4AF7-871F-6D91476A045C}" presName="node" presStyleLbl="node1" presStyleIdx="1" presStyleCnt="5">
        <dgm:presLayoutVars>
          <dgm:bulletEnabled val="1"/>
        </dgm:presLayoutVars>
      </dgm:prSet>
      <dgm:spPr/>
    </dgm:pt>
    <dgm:pt modelId="{02BBE4B6-2F53-42EA-AB02-6DC79A5E84BB}" type="pres">
      <dgm:prSet presAssocID="{BDF60980-3E4F-4AF7-871F-6D91476A045C}" presName="spNode" presStyleCnt="0"/>
      <dgm:spPr/>
    </dgm:pt>
    <dgm:pt modelId="{D58D8578-1FFA-464C-8BBE-9FA389F22F26}" type="pres">
      <dgm:prSet presAssocID="{90536F4D-ACF1-482A-AD3D-B8B075CCA1D7}" presName="sibTrans" presStyleLbl="sibTrans1D1" presStyleIdx="1" presStyleCnt="5"/>
      <dgm:spPr/>
    </dgm:pt>
    <dgm:pt modelId="{09390DD2-CA1C-471E-9F75-93445E6B149B}" type="pres">
      <dgm:prSet presAssocID="{D4F522B2-3504-406C-AFD1-79471C6775E1}" presName="node" presStyleLbl="node1" presStyleIdx="2" presStyleCnt="5">
        <dgm:presLayoutVars>
          <dgm:bulletEnabled val="1"/>
        </dgm:presLayoutVars>
      </dgm:prSet>
      <dgm:spPr/>
    </dgm:pt>
    <dgm:pt modelId="{A0B9B7C6-0839-42C3-9BC8-24F8807A384A}" type="pres">
      <dgm:prSet presAssocID="{D4F522B2-3504-406C-AFD1-79471C6775E1}" presName="spNode" presStyleCnt="0"/>
      <dgm:spPr/>
    </dgm:pt>
    <dgm:pt modelId="{75C85F85-B400-4EFA-8F0E-20E82D0FA97C}" type="pres">
      <dgm:prSet presAssocID="{BE3905C5-7214-4373-937B-60A68440091C}" presName="sibTrans" presStyleLbl="sibTrans1D1" presStyleIdx="2" presStyleCnt="5"/>
      <dgm:spPr/>
    </dgm:pt>
    <dgm:pt modelId="{7C9AC116-0362-4CE7-AA06-8BB104AE07CE}" type="pres">
      <dgm:prSet presAssocID="{91E89D74-0914-43DF-A299-93C934472C17}" presName="node" presStyleLbl="node1" presStyleIdx="3" presStyleCnt="5">
        <dgm:presLayoutVars>
          <dgm:bulletEnabled val="1"/>
        </dgm:presLayoutVars>
      </dgm:prSet>
      <dgm:spPr/>
    </dgm:pt>
    <dgm:pt modelId="{DABF993E-9F0C-40E1-917D-BCE01BF1192E}" type="pres">
      <dgm:prSet presAssocID="{91E89D74-0914-43DF-A299-93C934472C17}" presName="spNode" presStyleCnt="0"/>
      <dgm:spPr/>
    </dgm:pt>
    <dgm:pt modelId="{D34A6612-5544-4B66-BD3E-0BE3907E0380}" type="pres">
      <dgm:prSet presAssocID="{D3C9ADA8-8E0F-41DB-9B75-8B21608179BF}" presName="sibTrans" presStyleLbl="sibTrans1D1" presStyleIdx="3" presStyleCnt="5"/>
      <dgm:spPr/>
    </dgm:pt>
    <dgm:pt modelId="{852EB7E2-6AE9-49DB-9197-08CFA7C7C329}" type="pres">
      <dgm:prSet presAssocID="{7528DD25-D90C-4C0D-AA88-DC3AA5D08D5B}" presName="node" presStyleLbl="node1" presStyleIdx="4" presStyleCnt="5">
        <dgm:presLayoutVars>
          <dgm:bulletEnabled val="1"/>
        </dgm:presLayoutVars>
      </dgm:prSet>
      <dgm:spPr/>
    </dgm:pt>
    <dgm:pt modelId="{11C93DBA-73AA-493C-AA83-47CEBC3B32B7}" type="pres">
      <dgm:prSet presAssocID="{7528DD25-D90C-4C0D-AA88-DC3AA5D08D5B}" presName="spNode" presStyleCnt="0"/>
      <dgm:spPr/>
    </dgm:pt>
    <dgm:pt modelId="{C0D5E849-DDDD-40E2-B9C5-1CCB4CE5F0F4}" type="pres">
      <dgm:prSet presAssocID="{7A10861C-5B7C-4CD9-B918-F9EC51A4AA7D}" presName="sibTrans" presStyleLbl="sibTrans1D1" presStyleIdx="4" presStyleCnt="5"/>
      <dgm:spPr/>
    </dgm:pt>
  </dgm:ptLst>
  <dgm:cxnLst>
    <dgm:cxn modelId="{8A9C3C32-F20F-43E0-A2D1-5AF941F459B1}" type="presOf" srcId="{D3C9ADA8-8E0F-41DB-9B75-8B21608179BF}" destId="{D34A6612-5544-4B66-BD3E-0BE3907E0380}" srcOrd="0" destOrd="0" presId="urn:microsoft.com/office/officeart/2005/8/layout/cycle6"/>
    <dgm:cxn modelId="{4E023C34-59B7-4902-81D3-53F6AB4E1CB2}" type="presOf" srcId="{BE3905C5-7214-4373-937B-60A68440091C}" destId="{75C85F85-B400-4EFA-8F0E-20E82D0FA97C}" srcOrd="0" destOrd="0" presId="urn:microsoft.com/office/officeart/2005/8/layout/cycle6"/>
    <dgm:cxn modelId="{5934383C-891E-42E5-BE96-B5C4F8AD9DE4}" type="presOf" srcId="{90536F4D-ACF1-482A-AD3D-B8B075CCA1D7}" destId="{D58D8578-1FFA-464C-8BBE-9FA389F22F26}" srcOrd="0" destOrd="0" presId="urn:microsoft.com/office/officeart/2005/8/layout/cycle6"/>
    <dgm:cxn modelId="{42C29B3D-212D-4D81-B7EA-1435FC6D9F1B}" type="presOf" srcId="{BDF60980-3E4F-4AF7-871F-6D91476A045C}" destId="{142D23F0-60CF-437A-9BA9-DB4E50AACBBA}" srcOrd="0" destOrd="0" presId="urn:microsoft.com/office/officeart/2005/8/layout/cycle6"/>
    <dgm:cxn modelId="{88205664-7950-4D55-B39E-D651DBCD9CE7}" type="presOf" srcId="{7528DD25-D90C-4C0D-AA88-DC3AA5D08D5B}" destId="{852EB7E2-6AE9-49DB-9197-08CFA7C7C329}" srcOrd="0" destOrd="0" presId="urn:microsoft.com/office/officeart/2005/8/layout/cycle6"/>
    <dgm:cxn modelId="{E9982E46-B5A7-4FCC-972C-9E4135331EBF}" type="presOf" srcId="{3E32E3FC-7958-4B38-BE13-25BEAC629FF8}" destId="{968E9565-D895-4E64-AE19-7D179378CC6C}" srcOrd="0" destOrd="0" presId="urn:microsoft.com/office/officeart/2005/8/layout/cycle6"/>
    <dgm:cxn modelId="{C193A549-AD73-46B8-8326-019B5D3B2C64}" srcId="{FB03CCC1-8EC7-4F2E-9083-4AEA1FD0193B}" destId="{BDF60980-3E4F-4AF7-871F-6D91476A045C}" srcOrd="1" destOrd="0" parTransId="{57241DEE-23AB-494F-A006-DC1D4A7AD8D5}" sibTransId="{90536F4D-ACF1-482A-AD3D-B8B075CCA1D7}"/>
    <dgm:cxn modelId="{C1BB4872-B2AD-491B-A804-04B876F7B29F}" srcId="{FB03CCC1-8EC7-4F2E-9083-4AEA1FD0193B}" destId="{7528DD25-D90C-4C0D-AA88-DC3AA5D08D5B}" srcOrd="4" destOrd="0" parTransId="{804E4ED7-BD07-40CE-B54E-B8F35ED5E2F3}" sibTransId="{7A10861C-5B7C-4CD9-B918-F9EC51A4AA7D}"/>
    <dgm:cxn modelId="{7D350B77-B00A-4CD9-880D-E7EF98DD8F3A}" type="presOf" srcId="{FB03CCC1-8EC7-4F2E-9083-4AEA1FD0193B}" destId="{92DB6282-D08C-4574-9EEE-6F3AB01543C8}" srcOrd="0" destOrd="0" presId="urn:microsoft.com/office/officeart/2005/8/layout/cycle6"/>
    <dgm:cxn modelId="{9F37F177-07A6-4CE4-9366-7A55DEFA6FCF}" type="presOf" srcId="{7A10861C-5B7C-4CD9-B918-F9EC51A4AA7D}" destId="{C0D5E849-DDDD-40E2-B9C5-1CCB4CE5F0F4}" srcOrd="0" destOrd="0" presId="urn:microsoft.com/office/officeart/2005/8/layout/cycle6"/>
    <dgm:cxn modelId="{B6643781-66E1-44C2-A5DC-2CF0C25CF9B4}" type="presOf" srcId="{92171F38-CE5A-45ED-94FD-5DAF731D32BA}" destId="{C6E4971C-89C5-443D-98B8-749822D87E8D}" srcOrd="0" destOrd="0" presId="urn:microsoft.com/office/officeart/2005/8/layout/cycle6"/>
    <dgm:cxn modelId="{BBCF928F-5262-4DD1-85B9-8557A520308F}" srcId="{FB03CCC1-8EC7-4F2E-9083-4AEA1FD0193B}" destId="{92171F38-CE5A-45ED-94FD-5DAF731D32BA}" srcOrd="0" destOrd="0" parTransId="{86F79B86-469B-4C94-B4A2-CAD364DE9152}" sibTransId="{3E32E3FC-7958-4B38-BE13-25BEAC629FF8}"/>
    <dgm:cxn modelId="{684BF7A9-210C-45D1-994C-CF3094F8CB7D}" srcId="{FB03CCC1-8EC7-4F2E-9083-4AEA1FD0193B}" destId="{91E89D74-0914-43DF-A299-93C934472C17}" srcOrd="3" destOrd="0" parTransId="{BEA840AB-B1F0-4188-8E17-0839B3303B5A}" sibTransId="{D3C9ADA8-8E0F-41DB-9B75-8B21608179BF}"/>
    <dgm:cxn modelId="{9D953ABB-BB64-4239-8016-244F5774A0CF}" srcId="{FB03CCC1-8EC7-4F2E-9083-4AEA1FD0193B}" destId="{D4F522B2-3504-406C-AFD1-79471C6775E1}" srcOrd="2" destOrd="0" parTransId="{3F777E91-3092-4C6E-A1A0-633DC9575063}" sibTransId="{BE3905C5-7214-4373-937B-60A68440091C}"/>
    <dgm:cxn modelId="{4C7BD4DB-3437-4683-BF24-2F47C71E9077}" type="presOf" srcId="{91E89D74-0914-43DF-A299-93C934472C17}" destId="{7C9AC116-0362-4CE7-AA06-8BB104AE07CE}" srcOrd="0" destOrd="0" presId="urn:microsoft.com/office/officeart/2005/8/layout/cycle6"/>
    <dgm:cxn modelId="{9C3CFCF6-A515-41D7-8F7F-ACCA046E59D7}" type="presOf" srcId="{D4F522B2-3504-406C-AFD1-79471C6775E1}" destId="{09390DD2-CA1C-471E-9F75-93445E6B149B}" srcOrd="0" destOrd="0" presId="urn:microsoft.com/office/officeart/2005/8/layout/cycle6"/>
    <dgm:cxn modelId="{C1062C3A-C5C6-48C3-9DF4-FE8DDE506AC5}" type="presParOf" srcId="{92DB6282-D08C-4574-9EEE-6F3AB01543C8}" destId="{C6E4971C-89C5-443D-98B8-749822D87E8D}" srcOrd="0" destOrd="0" presId="urn:microsoft.com/office/officeart/2005/8/layout/cycle6"/>
    <dgm:cxn modelId="{FC0E7ADF-2345-4B51-BA4A-E2D0BBC3F855}" type="presParOf" srcId="{92DB6282-D08C-4574-9EEE-6F3AB01543C8}" destId="{59D009B0-FE0C-4A8A-B737-FEC2E382D422}" srcOrd="1" destOrd="0" presId="urn:microsoft.com/office/officeart/2005/8/layout/cycle6"/>
    <dgm:cxn modelId="{1176403A-2C85-4E78-BB51-97A6B8BF1BCD}" type="presParOf" srcId="{92DB6282-D08C-4574-9EEE-6F3AB01543C8}" destId="{968E9565-D895-4E64-AE19-7D179378CC6C}" srcOrd="2" destOrd="0" presId="urn:microsoft.com/office/officeart/2005/8/layout/cycle6"/>
    <dgm:cxn modelId="{929C1219-81F1-4264-9CA5-C76F02A0FAD6}" type="presParOf" srcId="{92DB6282-D08C-4574-9EEE-6F3AB01543C8}" destId="{142D23F0-60CF-437A-9BA9-DB4E50AACBBA}" srcOrd="3" destOrd="0" presId="urn:microsoft.com/office/officeart/2005/8/layout/cycle6"/>
    <dgm:cxn modelId="{85010C3A-C44E-40F3-8F5A-F650B9C2B920}" type="presParOf" srcId="{92DB6282-D08C-4574-9EEE-6F3AB01543C8}" destId="{02BBE4B6-2F53-42EA-AB02-6DC79A5E84BB}" srcOrd="4" destOrd="0" presId="urn:microsoft.com/office/officeart/2005/8/layout/cycle6"/>
    <dgm:cxn modelId="{42CAF2CF-D6C7-42F9-B821-5921B7A7752A}" type="presParOf" srcId="{92DB6282-D08C-4574-9EEE-6F3AB01543C8}" destId="{D58D8578-1FFA-464C-8BBE-9FA389F22F26}" srcOrd="5" destOrd="0" presId="urn:microsoft.com/office/officeart/2005/8/layout/cycle6"/>
    <dgm:cxn modelId="{B51CF80C-5CFE-409A-B91C-BEA1E340AD2B}" type="presParOf" srcId="{92DB6282-D08C-4574-9EEE-6F3AB01543C8}" destId="{09390DD2-CA1C-471E-9F75-93445E6B149B}" srcOrd="6" destOrd="0" presId="urn:microsoft.com/office/officeart/2005/8/layout/cycle6"/>
    <dgm:cxn modelId="{9BD2FBDA-F6C0-493F-BC72-F08D8D23F006}" type="presParOf" srcId="{92DB6282-D08C-4574-9EEE-6F3AB01543C8}" destId="{A0B9B7C6-0839-42C3-9BC8-24F8807A384A}" srcOrd="7" destOrd="0" presId="urn:microsoft.com/office/officeart/2005/8/layout/cycle6"/>
    <dgm:cxn modelId="{100D9607-F2D6-4E12-88E1-D50494E145E1}" type="presParOf" srcId="{92DB6282-D08C-4574-9EEE-6F3AB01543C8}" destId="{75C85F85-B400-4EFA-8F0E-20E82D0FA97C}" srcOrd="8" destOrd="0" presId="urn:microsoft.com/office/officeart/2005/8/layout/cycle6"/>
    <dgm:cxn modelId="{26AE09FB-4336-4D05-9CFA-9721D5CAEDE5}" type="presParOf" srcId="{92DB6282-D08C-4574-9EEE-6F3AB01543C8}" destId="{7C9AC116-0362-4CE7-AA06-8BB104AE07CE}" srcOrd="9" destOrd="0" presId="urn:microsoft.com/office/officeart/2005/8/layout/cycle6"/>
    <dgm:cxn modelId="{9A4BC585-5D26-40A6-ACB7-10A278EB7B00}" type="presParOf" srcId="{92DB6282-D08C-4574-9EEE-6F3AB01543C8}" destId="{DABF993E-9F0C-40E1-917D-BCE01BF1192E}" srcOrd="10" destOrd="0" presId="urn:microsoft.com/office/officeart/2005/8/layout/cycle6"/>
    <dgm:cxn modelId="{326FB67C-AD9D-46BE-9F55-6BE4868DA829}" type="presParOf" srcId="{92DB6282-D08C-4574-9EEE-6F3AB01543C8}" destId="{D34A6612-5544-4B66-BD3E-0BE3907E0380}" srcOrd="11" destOrd="0" presId="urn:microsoft.com/office/officeart/2005/8/layout/cycle6"/>
    <dgm:cxn modelId="{59468F52-C5CA-4E82-B1D3-0D309D85FA87}" type="presParOf" srcId="{92DB6282-D08C-4574-9EEE-6F3AB01543C8}" destId="{852EB7E2-6AE9-49DB-9197-08CFA7C7C329}" srcOrd="12" destOrd="0" presId="urn:microsoft.com/office/officeart/2005/8/layout/cycle6"/>
    <dgm:cxn modelId="{0FA2286F-C360-4136-B30B-BBE23B0FF136}" type="presParOf" srcId="{92DB6282-D08C-4574-9EEE-6F3AB01543C8}" destId="{11C93DBA-73AA-493C-AA83-47CEBC3B32B7}" srcOrd="13" destOrd="0" presId="urn:microsoft.com/office/officeart/2005/8/layout/cycle6"/>
    <dgm:cxn modelId="{CBEAEAFA-559C-4BA8-BCE5-BF6BBE3E0BFC}" type="presParOf" srcId="{92DB6282-D08C-4574-9EEE-6F3AB01543C8}" destId="{C0D5E849-DDDD-40E2-B9C5-1CCB4CE5F0F4}"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30A8A0E-FC74-44CD-96DF-816BB1A45E7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DD3CE81C-3D8C-4CA2-97BF-F3717403AD1C}">
      <dgm:prSet phldrT="[Texto]">
        <dgm:style>
          <a:lnRef idx="2">
            <a:schemeClr val="accent2">
              <a:shade val="50000"/>
            </a:schemeClr>
          </a:lnRef>
          <a:fillRef idx="1">
            <a:schemeClr val="accent2"/>
          </a:fillRef>
          <a:effectRef idx="0">
            <a:schemeClr val="accent2"/>
          </a:effectRef>
          <a:fontRef idx="minor">
            <a:schemeClr val="lt1"/>
          </a:fontRef>
        </dgm:style>
      </dgm:prSet>
      <dgm:spPr>
        <a:ln/>
      </dgm:spPr>
      <dgm:t>
        <a:bodyPr/>
        <a:lstStyle/>
        <a:p>
          <a:r>
            <a:rPr lang="es-EC" dirty="0"/>
            <a:t>Análisis Factorial</a:t>
          </a:r>
        </a:p>
      </dgm:t>
    </dgm:pt>
    <dgm:pt modelId="{2A2D7223-20CF-43BE-A93B-2D90A3733A48}" type="parTrans" cxnId="{377EA15A-AC86-48CC-AB6E-A381C4E18C2C}">
      <dgm:prSet/>
      <dgm:spPr/>
      <dgm:t>
        <a:bodyPr/>
        <a:lstStyle/>
        <a:p>
          <a:endParaRPr lang="es-EC"/>
        </a:p>
      </dgm:t>
    </dgm:pt>
    <dgm:pt modelId="{02E21069-5001-4FB6-BBD2-E1236F813A3F}" type="sibTrans" cxnId="{377EA15A-AC86-48CC-AB6E-A381C4E18C2C}">
      <dgm:prSet/>
      <dgm:spPr/>
      <dgm:t>
        <a:bodyPr/>
        <a:lstStyle/>
        <a:p>
          <a:endParaRPr lang="es-EC"/>
        </a:p>
      </dgm:t>
    </dgm:pt>
    <dgm:pt modelId="{B9956079-30C4-40D3-A9D6-462D60D28E59}">
      <dgm:prSet phldrT="[Texto]"/>
      <dgm:spPr/>
      <dgm:t>
        <a:bodyPr/>
        <a:lstStyle/>
        <a:p>
          <a:r>
            <a:rPr lang="es-EC" dirty="0"/>
            <a:t>técnica estadística  asocia las variables</a:t>
          </a:r>
        </a:p>
      </dgm:t>
    </dgm:pt>
    <dgm:pt modelId="{B04278B6-9CEF-43E1-ADE8-7F037D556267}" type="parTrans" cxnId="{F69E9838-9353-456F-93AD-5DED043A15BA}">
      <dgm:prSet/>
      <dgm:spPr/>
      <dgm:t>
        <a:bodyPr/>
        <a:lstStyle/>
        <a:p>
          <a:endParaRPr lang="es-EC"/>
        </a:p>
      </dgm:t>
    </dgm:pt>
    <dgm:pt modelId="{0C5C86E7-12CA-4508-B564-BA0F60B33D41}" type="sibTrans" cxnId="{F69E9838-9353-456F-93AD-5DED043A15BA}">
      <dgm:prSet/>
      <dgm:spPr/>
      <dgm:t>
        <a:bodyPr/>
        <a:lstStyle/>
        <a:p>
          <a:endParaRPr lang="es-EC"/>
        </a:p>
      </dgm:t>
    </dgm:pt>
    <dgm:pt modelId="{07AD4836-9DD0-4E6B-A952-BE6C5503D86E}">
      <dgm:prSet phldrT="[Texto]"/>
      <dgm:spPr/>
      <dgm:t>
        <a:bodyPr/>
        <a:lstStyle/>
        <a:p>
          <a:r>
            <a:rPr lang="es-EC" dirty="0" err="1"/>
            <a:t>Spss</a:t>
          </a:r>
          <a:endParaRPr lang="es-EC" dirty="0"/>
        </a:p>
      </dgm:t>
    </dgm:pt>
    <dgm:pt modelId="{2C2D5A6A-BC11-464D-A348-9D7E1D37D13C}" type="parTrans" cxnId="{CC3EFB33-E7BA-49F1-B136-AFD626BDB732}">
      <dgm:prSet/>
      <dgm:spPr/>
      <dgm:t>
        <a:bodyPr/>
        <a:lstStyle/>
        <a:p>
          <a:endParaRPr lang="es-EC"/>
        </a:p>
      </dgm:t>
    </dgm:pt>
    <dgm:pt modelId="{2503ADA4-2794-4D49-856E-207323692423}" type="sibTrans" cxnId="{CC3EFB33-E7BA-49F1-B136-AFD626BDB732}">
      <dgm:prSet/>
      <dgm:spPr/>
      <dgm:t>
        <a:bodyPr/>
        <a:lstStyle/>
        <a:p>
          <a:endParaRPr lang="es-EC"/>
        </a:p>
      </dgm:t>
    </dgm:pt>
    <dgm:pt modelId="{866807F8-D310-4BFE-8560-1FC31F9831F5}">
      <dgm:prSet phldrT="[Texto]">
        <dgm:style>
          <a:lnRef idx="2">
            <a:schemeClr val="accent2">
              <a:shade val="50000"/>
            </a:schemeClr>
          </a:lnRef>
          <a:fillRef idx="1">
            <a:schemeClr val="accent2"/>
          </a:fillRef>
          <a:effectRef idx="0">
            <a:schemeClr val="accent2"/>
          </a:effectRef>
          <a:fontRef idx="minor">
            <a:schemeClr val="lt1"/>
          </a:fontRef>
        </dgm:style>
      </dgm:prSet>
      <dgm:spPr>
        <a:ln/>
      </dgm:spPr>
      <dgm:t>
        <a:bodyPr/>
        <a:lstStyle/>
        <a:p>
          <a:r>
            <a:rPr lang="es-EC" dirty="0"/>
            <a:t>Coeficiente de correlación de Pearson</a:t>
          </a:r>
        </a:p>
      </dgm:t>
    </dgm:pt>
    <dgm:pt modelId="{8345BD41-F432-43A4-BE78-13177A864CDF}" type="parTrans" cxnId="{DA3AFA89-FCAD-4DFB-8F43-D9CC5FFF2ABE}">
      <dgm:prSet/>
      <dgm:spPr/>
      <dgm:t>
        <a:bodyPr/>
        <a:lstStyle/>
        <a:p>
          <a:endParaRPr lang="es-EC"/>
        </a:p>
      </dgm:t>
    </dgm:pt>
    <dgm:pt modelId="{F7F0465F-3D22-442A-89E4-F397F90C97FB}" type="sibTrans" cxnId="{DA3AFA89-FCAD-4DFB-8F43-D9CC5FFF2ABE}">
      <dgm:prSet/>
      <dgm:spPr/>
      <dgm:t>
        <a:bodyPr/>
        <a:lstStyle/>
        <a:p>
          <a:endParaRPr lang="es-EC"/>
        </a:p>
      </dgm:t>
    </dgm:pt>
    <dgm:pt modelId="{80894C4C-DA4C-4A2C-A014-DD46649FDD6A}">
      <dgm:prSet phldrT="[Texto]"/>
      <dgm:spPr/>
      <dgm:t>
        <a:bodyPr/>
        <a:lstStyle/>
        <a:p>
          <a:r>
            <a:rPr lang="es-EC" dirty="0"/>
            <a:t>cuantifica la fuerza de la relación lineal </a:t>
          </a:r>
        </a:p>
      </dgm:t>
    </dgm:pt>
    <dgm:pt modelId="{1833B986-BEC9-472B-8636-D2CD9DF52B11}" type="parTrans" cxnId="{F5E4E6EB-DAF8-4BD7-8E32-F9B7F06D2A6C}">
      <dgm:prSet/>
      <dgm:spPr/>
      <dgm:t>
        <a:bodyPr/>
        <a:lstStyle/>
        <a:p>
          <a:endParaRPr lang="es-EC"/>
        </a:p>
      </dgm:t>
    </dgm:pt>
    <dgm:pt modelId="{B6B20CD2-379C-4F9F-93EB-FF5F1B154717}" type="sibTrans" cxnId="{F5E4E6EB-DAF8-4BD7-8E32-F9B7F06D2A6C}">
      <dgm:prSet/>
      <dgm:spPr/>
      <dgm:t>
        <a:bodyPr/>
        <a:lstStyle/>
        <a:p>
          <a:endParaRPr lang="es-EC"/>
        </a:p>
      </dgm:t>
    </dgm:pt>
    <dgm:pt modelId="{4E7334EC-7BC1-419F-A5DF-7F8EEBAEB07E}">
      <dgm:prSet phldrT="[Texto]"/>
      <dgm:spPr/>
      <dgm:t>
        <a:bodyPr/>
        <a:lstStyle/>
        <a:p>
          <a:r>
            <a:rPr lang="es-EC" dirty="0"/>
            <a:t>Entre dos variables</a:t>
          </a:r>
        </a:p>
      </dgm:t>
    </dgm:pt>
    <dgm:pt modelId="{9D7D487B-BE49-41FC-B6D0-C1BC937799CD}" type="parTrans" cxnId="{E9D653F4-D550-40E0-A652-7EC9CDCFBA12}">
      <dgm:prSet/>
      <dgm:spPr/>
      <dgm:t>
        <a:bodyPr/>
        <a:lstStyle/>
        <a:p>
          <a:endParaRPr lang="es-EC"/>
        </a:p>
      </dgm:t>
    </dgm:pt>
    <dgm:pt modelId="{A4FB0A65-8278-4111-88D3-607D169FF4B6}" type="sibTrans" cxnId="{E9D653F4-D550-40E0-A652-7EC9CDCFBA12}">
      <dgm:prSet/>
      <dgm:spPr/>
      <dgm:t>
        <a:bodyPr/>
        <a:lstStyle/>
        <a:p>
          <a:endParaRPr lang="es-EC"/>
        </a:p>
      </dgm:t>
    </dgm:pt>
    <dgm:pt modelId="{918E1C1F-2356-46C1-BA1C-EE920B085C38}">
      <dgm:prSet/>
      <dgm:spPr/>
      <dgm:t>
        <a:bodyPr/>
        <a:lstStyle/>
        <a:p>
          <a:r>
            <a:rPr lang="es-EC" dirty="0"/>
            <a:t>Componentes principales  </a:t>
          </a:r>
        </a:p>
      </dgm:t>
    </dgm:pt>
    <dgm:pt modelId="{F37E5EEA-320E-4736-A7AD-96921951D031}" type="parTrans" cxnId="{506D41CE-0E58-41F5-B7D6-A116C6A9FFDB}">
      <dgm:prSet/>
      <dgm:spPr/>
      <dgm:t>
        <a:bodyPr/>
        <a:lstStyle/>
        <a:p>
          <a:endParaRPr lang="es-EC"/>
        </a:p>
      </dgm:t>
    </dgm:pt>
    <dgm:pt modelId="{68DBC23E-8E8B-444A-9963-8C719D5B9DCD}" type="sibTrans" cxnId="{506D41CE-0E58-41F5-B7D6-A116C6A9FFDB}">
      <dgm:prSet/>
      <dgm:spPr/>
      <dgm:t>
        <a:bodyPr/>
        <a:lstStyle/>
        <a:p>
          <a:endParaRPr lang="es-EC"/>
        </a:p>
      </dgm:t>
    </dgm:pt>
    <dgm:pt modelId="{B7DBA651-5AFF-4A7B-9B90-98E3698AE357}" type="pres">
      <dgm:prSet presAssocID="{A30A8A0E-FC74-44CD-96DF-816BB1A45E7E}" presName="diagram" presStyleCnt="0">
        <dgm:presLayoutVars>
          <dgm:chPref val="1"/>
          <dgm:dir/>
          <dgm:animOne val="branch"/>
          <dgm:animLvl val="lvl"/>
          <dgm:resizeHandles/>
        </dgm:presLayoutVars>
      </dgm:prSet>
      <dgm:spPr/>
    </dgm:pt>
    <dgm:pt modelId="{4B95123D-2F55-4DC3-88F1-460F33C2248D}" type="pres">
      <dgm:prSet presAssocID="{DD3CE81C-3D8C-4CA2-97BF-F3717403AD1C}" presName="root" presStyleCnt="0"/>
      <dgm:spPr/>
    </dgm:pt>
    <dgm:pt modelId="{FD0C5550-C9DE-4511-B397-B65BA1660606}" type="pres">
      <dgm:prSet presAssocID="{DD3CE81C-3D8C-4CA2-97BF-F3717403AD1C}" presName="rootComposite" presStyleCnt="0"/>
      <dgm:spPr/>
    </dgm:pt>
    <dgm:pt modelId="{562DB0CC-88EF-45BA-B5A2-475064960797}" type="pres">
      <dgm:prSet presAssocID="{DD3CE81C-3D8C-4CA2-97BF-F3717403AD1C}" presName="rootText" presStyleLbl="node1" presStyleIdx="0" presStyleCnt="2"/>
      <dgm:spPr/>
    </dgm:pt>
    <dgm:pt modelId="{16B519B0-681E-44E2-B6D0-0CDEBECA9392}" type="pres">
      <dgm:prSet presAssocID="{DD3CE81C-3D8C-4CA2-97BF-F3717403AD1C}" presName="rootConnector" presStyleLbl="node1" presStyleIdx="0" presStyleCnt="2"/>
      <dgm:spPr/>
    </dgm:pt>
    <dgm:pt modelId="{14E20960-5E2C-48C8-8EB6-0B742AD7ADEA}" type="pres">
      <dgm:prSet presAssocID="{DD3CE81C-3D8C-4CA2-97BF-F3717403AD1C}" presName="childShape" presStyleCnt="0"/>
      <dgm:spPr/>
    </dgm:pt>
    <dgm:pt modelId="{15B58665-8A9D-4E8B-8EE5-620F61E7802D}" type="pres">
      <dgm:prSet presAssocID="{B04278B6-9CEF-43E1-ADE8-7F037D556267}" presName="Name13" presStyleLbl="parChTrans1D2" presStyleIdx="0" presStyleCnt="5"/>
      <dgm:spPr/>
    </dgm:pt>
    <dgm:pt modelId="{5D2EAB57-7A6D-4310-ABF8-89AC6B0293FA}" type="pres">
      <dgm:prSet presAssocID="{B9956079-30C4-40D3-A9D6-462D60D28E59}" presName="childText" presStyleLbl="bgAcc1" presStyleIdx="0" presStyleCnt="5">
        <dgm:presLayoutVars>
          <dgm:bulletEnabled val="1"/>
        </dgm:presLayoutVars>
      </dgm:prSet>
      <dgm:spPr/>
    </dgm:pt>
    <dgm:pt modelId="{66BA8DEF-6E3F-4A17-A486-09D70871886A}" type="pres">
      <dgm:prSet presAssocID="{F37E5EEA-320E-4736-A7AD-96921951D031}" presName="Name13" presStyleLbl="parChTrans1D2" presStyleIdx="1" presStyleCnt="5"/>
      <dgm:spPr/>
    </dgm:pt>
    <dgm:pt modelId="{09EFEDCE-E76B-4C01-9D77-7EB8907BEFD2}" type="pres">
      <dgm:prSet presAssocID="{918E1C1F-2356-46C1-BA1C-EE920B085C38}" presName="childText" presStyleLbl="bgAcc1" presStyleIdx="1" presStyleCnt="5" custLinFactNeighborX="-710" custLinFactNeighborY="-5885">
        <dgm:presLayoutVars>
          <dgm:bulletEnabled val="1"/>
        </dgm:presLayoutVars>
      </dgm:prSet>
      <dgm:spPr/>
    </dgm:pt>
    <dgm:pt modelId="{4C99AA1A-6896-4CE8-88FE-C5E6B15BC502}" type="pres">
      <dgm:prSet presAssocID="{2C2D5A6A-BC11-464D-A348-9D7E1D37D13C}" presName="Name13" presStyleLbl="parChTrans1D2" presStyleIdx="2" presStyleCnt="5"/>
      <dgm:spPr/>
    </dgm:pt>
    <dgm:pt modelId="{8CEB8CFC-7041-41D7-8088-CCB10898E6F4}" type="pres">
      <dgm:prSet presAssocID="{07AD4836-9DD0-4E6B-A952-BE6C5503D86E}" presName="childText" presStyleLbl="bgAcc1" presStyleIdx="2" presStyleCnt="5" custScaleY="58224" custLinFactNeighborX="-710" custLinFactNeighborY="-19009">
        <dgm:presLayoutVars>
          <dgm:bulletEnabled val="1"/>
        </dgm:presLayoutVars>
      </dgm:prSet>
      <dgm:spPr/>
    </dgm:pt>
    <dgm:pt modelId="{1362C4AE-3E36-426D-9C89-994144748351}" type="pres">
      <dgm:prSet presAssocID="{866807F8-D310-4BFE-8560-1FC31F9831F5}" presName="root" presStyleCnt="0"/>
      <dgm:spPr/>
    </dgm:pt>
    <dgm:pt modelId="{3ED6C645-CE8F-439E-91D9-CDD2833DCEFE}" type="pres">
      <dgm:prSet presAssocID="{866807F8-D310-4BFE-8560-1FC31F9831F5}" presName="rootComposite" presStyleCnt="0"/>
      <dgm:spPr/>
    </dgm:pt>
    <dgm:pt modelId="{4B983381-065B-41D4-B291-D540C8FA155B}" type="pres">
      <dgm:prSet presAssocID="{866807F8-D310-4BFE-8560-1FC31F9831F5}" presName="rootText" presStyleLbl="node1" presStyleIdx="1" presStyleCnt="2"/>
      <dgm:spPr/>
    </dgm:pt>
    <dgm:pt modelId="{7B6DE846-2C1F-4A4C-9CFD-C696B019EFC6}" type="pres">
      <dgm:prSet presAssocID="{866807F8-D310-4BFE-8560-1FC31F9831F5}" presName="rootConnector" presStyleLbl="node1" presStyleIdx="1" presStyleCnt="2"/>
      <dgm:spPr/>
    </dgm:pt>
    <dgm:pt modelId="{5052869A-D0A9-442A-BB52-7D54919860B6}" type="pres">
      <dgm:prSet presAssocID="{866807F8-D310-4BFE-8560-1FC31F9831F5}" presName="childShape" presStyleCnt="0"/>
      <dgm:spPr/>
    </dgm:pt>
    <dgm:pt modelId="{639895B6-5FC8-4C0C-9E46-9F03758C3DA8}" type="pres">
      <dgm:prSet presAssocID="{1833B986-BEC9-472B-8636-D2CD9DF52B11}" presName="Name13" presStyleLbl="parChTrans1D2" presStyleIdx="3" presStyleCnt="5"/>
      <dgm:spPr/>
    </dgm:pt>
    <dgm:pt modelId="{51D7352A-F895-438D-9291-6CF2B4420D13}" type="pres">
      <dgm:prSet presAssocID="{80894C4C-DA4C-4A2C-A014-DD46649FDD6A}" presName="childText" presStyleLbl="bgAcc1" presStyleIdx="3" presStyleCnt="5">
        <dgm:presLayoutVars>
          <dgm:bulletEnabled val="1"/>
        </dgm:presLayoutVars>
      </dgm:prSet>
      <dgm:spPr/>
    </dgm:pt>
    <dgm:pt modelId="{32D4A040-9B74-4B4D-B387-782EF004A19C}" type="pres">
      <dgm:prSet presAssocID="{9D7D487B-BE49-41FC-B6D0-C1BC937799CD}" presName="Name13" presStyleLbl="parChTrans1D2" presStyleIdx="4" presStyleCnt="5"/>
      <dgm:spPr/>
    </dgm:pt>
    <dgm:pt modelId="{B3230DFE-ED06-4FA4-9913-1D05B335DE9B}" type="pres">
      <dgm:prSet presAssocID="{4E7334EC-7BC1-419F-A5DF-7F8EEBAEB07E}" presName="childText" presStyleLbl="bgAcc1" presStyleIdx="4" presStyleCnt="5">
        <dgm:presLayoutVars>
          <dgm:bulletEnabled val="1"/>
        </dgm:presLayoutVars>
      </dgm:prSet>
      <dgm:spPr/>
    </dgm:pt>
  </dgm:ptLst>
  <dgm:cxnLst>
    <dgm:cxn modelId="{C70E340E-3E0E-41FA-B1D1-CFA734EF19DF}" type="presOf" srcId="{F37E5EEA-320E-4736-A7AD-96921951D031}" destId="{66BA8DEF-6E3F-4A17-A486-09D70871886A}" srcOrd="0" destOrd="0" presId="urn:microsoft.com/office/officeart/2005/8/layout/hierarchy3"/>
    <dgm:cxn modelId="{A7DC7611-CDFF-40F4-9CFF-321CFDE1AC6E}" type="presOf" srcId="{DD3CE81C-3D8C-4CA2-97BF-F3717403AD1C}" destId="{16B519B0-681E-44E2-B6D0-0CDEBECA9392}" srcOrd="1" destOrd="0" presId="urn:microsoft.com/office/officeart/2005/8/layout/hierarchy3"/>
    <dgm:cxn modelId="{E2C8901A-812E-495B-9807-376469052AE3}" type="presOf" srcId="{B04278B6-9CEF-43E1-ADE8-7F037D556267}" destId="{15B58665-8A9D-4E8B-8EE5-620F61E7802D}" srcOrd="0" destOrd="0" presId="urn:microsoft.com/office/officeart/2005/8/layout/hierarchy3"/>
    <dgm:cxn modelId="{3A242831-959E-46C7-B5E7-EB53CD9AE74C}" type="presOf" srcId="{866807F8-D310-4BFE-8560-1FC31F9831F5}" destId="{7B6DE846-2C1F-4A4C-9CFD-C696B019EFC6}" srcOrd="1" destOrd="0" presId="urn:microsoft.com/office/officeart/2005/8/layout/hierarchy3"/>
    <dgm:cxn modelId="{CC3EFB33-E7BA-49F1-B136-AFD626BDB732}" srcId="{DD3CE81C-3D8C-4CA2-97BF-F3717403AD1C}" destId="{07AD4836-9DD0-4E6B-A952-BE6C5503D86E}" srcOrd="2" destOrd="0" parTransId="{2C2D5A6A-BC11-464D-A348-9D7E1D37D13C}" sibTransId="{2503ADA4-2794-4D49-856E-207323692423}"/>
    <dgm:cxn modelId="{F69E9838-9353-456F-93AD-5DED043A15BA}" srcId="{DD3CE81C-3D8C-4CA2-97BF-F3717403AD1C}" destId="{B9956079-30C4-40D3-A9D6-462D60D28E59}" srcOrd="0" destOrd="0" parTransId="{B04278B6-9CEF-43E1-ADE8-7F037D556267}" sibTransId="{0C5C86E7-12CA-4508-B564-BA0F60B33D41}"/>
    <dgm:cxn modelId="{44580E66-C59D-49D5-A14C-849DBC46BF1C}" type="presOf" srcId="{DD3CE81C-3D8C-4CA2-97BF-F3717403AD1C}" destId="{562DB0CC-88EF-45BA-B5A2-475064960797}" srcOrd="0" destOrd="0" presId="urn:microsoft.com/office/officeart/2005/8/layout/hierarchy3"/>
    <dgm:cxn modelId="{48450968-C74A-491E-9E67-D9FF77DB1852}" type="presOf" srcId="{9D7D487B-BE49-41FC-B6D0-C1BC937799CD}" destId="{32D4A040-9B74-4B4D-B387-782EF004A19C}" srcOrd="0" destOrd="0" presId="urn:microsoft.com/office/officeart/2005/8/layout/hierarchy3"/>
    <dgm:cxn modelId="{3853CD69-1F53-4A0A-8CF1-4D943114EAE2}" type="presOf" srcId="{A30A8A0E-FC74-44CD-96DF-816BB1A45E7E}" destId="{B7DBA651-5AFF-4A7B-9B90-98E3698AE357}" srcOrd="0" destOrd="0" presId="urn:microsoft.com/office/officeart/2005/8/layout/hierarchy3"/>
    <dgm:cxn modelId="{377EA15A-AC86-48CC-AB6E-A381C4E18C2C}" srcId="{A30A8A0E-FC74-44CD-96DF-816BB1A45E7E}" destId="{DD3CE81C-3D8C-4CA2-97BF-F3717403AD1C}" srcOrd="0" destOrd="0" parTransId="{2A2D7223-20CF-43BE-A93B-2D90A3733A48}" sibTransId="{02E21069-5001-4FB6-BBD2-E1236F813A3F}"/>
    <dgm:cxn modelId="{846C9883-4023-4AC3-B3FB-00CF87910905}" type="presOf" srcId="{2C2D5A6A-BC11-464D-A348-9D7E1D37D13C}" destId="{4C99AA1A-6896-4CE8-88FE-C5E6B15BC502}" srcOrd="0" destOrd="0" presId="urn:microsoft.com/office/officeart/2005/8/layout/hierarchy3"/>
    <dgm:cxn modelId="{360EDB86-5138-4222-84FD-5E73C15412F1}" type="presOf" srcId="{07AD4836-9DD0-4E6B-A952-BE6C5503D86E}" destId="{8CEB8CFC-7041-41D7-8088-CCB10898E6F4}" srcOrd="0" destOrd="0" presId="urn:microsoft.com/office/officeart/2005/8/layout/hierarchy3"/>
    <dgm:cxn modelId="{DA3AFA89-FCAD-4DFB-8F43-D9CC5FFF2ABE}" srcId="{A30A8A0E-FC74-44CD-96DF-816BB1A45E7E}" destId="{866807F8-D310-4BFE-8560-1FC31F9831F5}" srcOrd="1" destOrd="0" parTransId="{8345BD41-F432-43A4-BE78-13177A864CDF}" sibTransId="{F7F0465F-3D22-442A-89E4-F397F90C97FB}"/>
    <dgm:cxn modelId="{D788D192-A45A-4266-B685-E8847CBD9BF0}" type="presOf" srcId="{1833B986-BEC9-472B-8636-D2CD9DF52B11}" destId="{639895B6-5FC8-4C0C-9E46-9F03758C3DA8}" srcOrd="0" destOrd="0" presId="urn:microsoft.com/office/officeart/2005/8/layout/hierarchy3"/>
    <dgm:cxn modelId="{749D0FA5-6B88-4CB2-8F62-F3F13BF82579}" type="presOf" srcId="{B9956079-30C4-40D3-A9D6-462D60D28E59}" destId="{5D2EAB57-7A6D-4310-ABF8-89AC6B0293FA}" srcOrd="0" destOrd="0" presId="urn:microsoft.com/office/officeart/2005/8/layout/hierarchy3"/>
    <dgm:cxn modelId="{B9A964B1-4674-4C63-A706-364CFD066AB5}" type="presOf" srcId="{866807F8-D310-4BFE-8560-1FC31F9831F5}" destId="{4B983381-065B-41D4-B291-D540C8FA155B}" srcOrd="0" destOrd="0" presId="urn:microsoft.com/office/officeart/2005/8/layout/hierarchy3"/>
    <dgm:cxn modelId="{A7BF4EB1-194E-495F-BE40-890B855BB8F5}" type="presOf" srcId="{4E7334EC-7BC1-419F-A5DF-7F8EEBAEB07E}" destId="{B3230DFE-ED06-4FA4-9913-1D05B335DE9B}" srcOrd="0" destOrd="0" presId="urn:microsoft.com/office/officeart/2005/8/layout/hierarchy3"/>
    <dgm:cxn modelId="{63B1E4BA-9372-4497-B79F-E5B3DB62F95D}" type="presOf" srcId="{80894C4C-DA4C-4A2C-A014-DD46649FDD6A}" destId="{51D7352A-F895-438D-9291-6CF2B4420D13}" srcOrd="0" destOrd="0" presId="urn:microsoft.com/office/officeart/2005/8/layout/hierarchy3"/>
    <dgm:cxn modelId="{99F4D7BC-B0C0-415B-B568-83EE49793726}" type="presOf" srcId="{918E1C1F-2356-46C1-BA1C-EE920B085C38}" destId="{09EFEDCE-E76B-4C01-9D77-7EB8907BEFD2}" srcOrd="0" destOrd="0" presId="urn:microsoft.com/office/officeart/2005/8/layout/hierarchy3"/>
    <dgm:cxn modelId="{506D41CE-0E58-41F5-B7D6-A116C6A9FFDB}" srcId="{DD3CE81C-3D8C-4CA2-97BF-F3717403AD1C}" destId="{918E1C1F-2356-46C1-BA1C-EE920B085C38}" srcOrd="1" destOrd="0" parTransId="{F37E5EEA-320E-4736-A7AD-96921951D031}" sibTransId="{68DBC23E-8E8B-444A-9963-8C719D5B9DCD}"/>
    <dgm:cxn modelId="{F5E4E6EB-DAF8-4BD7-8E32-F9B7F06D2A6C}" srcId="{866807F8-D310-4BFE-8560-1FC31F9831F5}" destId="{80894C4C-DA4C-4A2C-A014-DD46649FDD6A}" srcOrd="0" destOrd="0" parTransId="{1833B986-BEC9-472B-8636-D2CD9DF52B11}" sibTransId="{B6B20CD2-379C-4F9F-93EB-FF5F1B154717}"/>
    <dgm:cxn modelId="{E9D653F4-D550-40E0-A652-7EC9CDCFBA12}" srcId="{866807F8-D310-4BFE-8560-1FC31F9831F5}" destId="{4E7334EC-7BC1-419F-A5DF-7F8EEBAEB07E}" srcOrd="1" destOrd="0" parTransId="{9D7D487B-BE49-41FC-B6D0-C1BC937799CD}" sibTransId="{A4FB0A65-8278-4111-88D3-607D169FF4B6}"/>
    <dgm:cxn modelId="{4ACCC7E8-F699-4F2F-AD92-5C57BF8F78F5}" type="presParOf" srcId="{B7DBA651-5AFF-4A7B-9B90-98E3698AE357}" destId="{4B95123D-2F55-4DC3-88F1-460F33C2248D}" srcOrd="0" destOrd="0" presId="urn:microsoft.com/office/officeart/2005/8/layout/hierarchy3"/>
    <dgm:cxn modelId="{50EA4937-5688-47DD-9857-A94F9FC6FB7F}" type="presParOf" srcId="{4B95123D-2F55-4DC3-88F1-460F33C2248D}" destId="{FD0C5550-C9DE-4511-B397-B65BA1660606}" srcOrd="0" destOrd="0" presId="urn:microsoft.com/office/officeart/2005/8/layout/hierarchy3"/>
    <dgm:cxn modelId="{8AACB8AC-BE29-4A61-A772-2944DAB9DD86}" type="presParOf" srcId="{FD0C5550-C9DE-4511-B397-B65BA1660606}" destId="{562DB0CC-88EF-45BA-B5A2-475064960797}" srcOrd="0" destOrd="0" presId="urn:microsoft.com/office/officeart/2005/8/layout/hierarchy3"/>
    <dgm:cxn modelId="{7F635AF9-DF17-4298-8A80-3E990CE3279A}" type="presParOf" srcId="{FD0C5550-C9DE-4511-B397-B65BA1660606}" destId="{16B519B0-681E-44E2-B6D0-0CDEBECA9392}" srcOrd="1" destOrd="0" presId="urn:microsoft.com/office/officeart/2005/8/layout/hierarchy3"/>
    <dgm:cxn modelId="{68C1DAEF-2A6B-4BF8-9423-5B148447AEEF}" type="presParOf" srcId="{4B95123D-2F55-4DC3-88F1-460F33C2248D}" destId="{14E20960-5E2C-48C8-8EB6-0B742AD7ADEA}" srcOrd="1" destOrd="0" presId="urn:microsoft.com/office/officeart/2005/8/layout/hierarchy3"/>
    <dgm:cxn modelId="{23DA887C-6B0A-40D1-9A3C-55BF3C915A98}" type="presParOf" srcId="{14E20960-5E2C-48C8-8EB6-0B742AD7ADEA}" destId="{15B58665-8A9D-4E8B-8EE5-620F61E7802D}" srcOrd="0" destOrd="0" presId="urn:microsoft.com/office/officeart/2005/8/layout/hierarchy3"/>
    <dgm:cxn modelId="{E52E655B-53DF-4AA2-B55A-9835A5DCD923}" type="presParOf" srcId="{14E20960-5E2C-48C8-8EB6-0B742AD7ADEA}" destId="{5D2EAB57-7A6D-4310-ABF8-89AC6B0293FA}" srcOrd="1" destOrd="0" presId="urn:microsoft.com/office/officeart/2005/8/layout/hierarchy3"/>
    <dgm:cxn modelId="{DB15CD69-9B5B-47F4-91B2-881E973E29BB}" type="presParOf" srcId="{14E20960-5E2C-48C8-8EB6-0B742AD7ADEA}" destId="{66BA8DEF-6E3F-4A17-A486-09D70871886A}" srcOrd="2" destOrd="0" presId="urn:microsoft.com/office/officeart/2005/8/layout/hierarchy3"/>
    <dgm:cxn modelId="{402BFE70-76FA-4156-8D2F-48B5C787F66F}" type="presParOf" srcId="{14E20960-5E2C-48C8-8EB6-0B742AD7ADEA}" destId="{09EFEDCE-E76B-4C01-9D77-7EB8907BEFD2}" srcOrd="3" destOrd="0" presId="urn:microsoft.com/office/officeart/2005/8/layout/hierarchy3"/>
    <dgm:cxn modelId="{B404C75E-DF49-45A6-A5B9-D251C5C2B988}" type="presParOf" srcId="{14E20960-5E2C-48C8-8EB6-0B742AD7ADEA}" destId="{4C99AA1A-6896-4CE8-88FE-C5E6B15BC502}" srcOrd="4" destOrd="0" presId="urn:microsoft.com/office/officeart/2005/8/layout/hierarchy3"/>
    <dgm:cxn modelId="{2D6B7067-E7FC-426C-866E-C8F9A5F33A58}" type="presParOf" srcId="{14E20960-5E2C-48C8-8EB6-0B742AD7ADEA}" destId="{8CEB8CFC-7041-41D7-8088-CCB10898E6F4}" srcOrd="5" destOrd="0" presId="urn:microsoft.com/office/officeart/2005/8/layout/hierarchy3"/>
    <dgm:cxn modelId="{F27E6402-0D97-4EC3-BE2F-94E4ACE266C3}" type="presParOf" srcId="{B7DBA651-5AFF-4A7B-9B90-98E3698AE357}" destId="{1362C4AE-3E36-426D-9C89-994144748351}" srcOrd="1" destOrd="0" presId="urn:microsoft.com/office/officeart/2005/8/layout/hierarchy3"/>
    <dgm:cxn modelId="{CE040FAB-E7A7-4B99-BF86-D5B7A3D557DD}" type="presParOf" srcId="{1362C4AE-3E36-426D-9C89-994144748351}" destId="{3ED6C645-CE8F-439E-91D9-CDD2833DCEFE}" srcOrd="0" destOrd="0" presId="urn:microsoft.com/office/officeart/2005/8/layout/hierarchy3"/>
    <dgm:cxn modelId="{DC8C67AA-9694-4924-A2ED-DBBAE248BBEE}" type="presParOf" srcId="{3ED6C645-CE8F-439E-91D9-CDD2833DCEFE}" destId="{4B983381-065B-41D4-B291-D540C8FA155B}" srcOrd="0" destOrd="0" presId="urn:microsoft.com/office/officeart/2005/8/layout/hierarchy3"/>
    <dgm:cxn modelId="{710DCB6B-EF4B-4ACE-A544-6DBB60D822E4}" type="presParOf" srcId="{3ED6C645-CE8F-439E-91D9-CDD2833DCEFE}" destId="{7B6DE846-2C1F-4A4C-9CFD-C696B019EFC6}" srcOrd="1" destOrd="0" presId="urn:microsoft.com/office/officeart/2005/8/layout/hierarchy3"/>
    <dgm:cxn modelId="{C1F5581A-C242-41AF-86B1-9EED6CB5D9A1}" type="presParOf" srcId="{1362C4AE-3E36-426D-9C89-994144748351}" destId="{5052869A-D0A9-442A-BB52-7D54919860B6}" srcOrd="1" destOrd="0" presId="urn:microsoft.com/office/officeart/2005/8/layout/hierarchy3"/>
    <dgm:cxn modelId="{30609502-2B88-4EAC-8608-E792E406C3CF}" type="presParOf" srcId="{5052869A-D0A9-442A-BB52-7D54919860B6}" destId="{639895B6-5FC8-4C0C-9E46-9F03758C3DA8}" srcOrd="0" destOrd="0" presId="urn:microsoft.com/office/officeart/2005/8/layout/hierarchy3"/>
    <dgm:cxn modelId="{5474F583-044C-40F1-B041-6930140FF8FF}" type="presParOf" srcId="{5052869A-D0A9-442A-BB52-7D54919860B6}" destId="{51D7352A-F895-438D-9291-6CF2B4420D13}" srcOrd="1" destOrd="0" presId="urn:microsoft.com/office/officeart/2005/8/layout/hierarchy3"/>
    <dgm:cxn modelId="{9C8494A6-AEE5-4F33-A40A-9C1414AFA4D1}" type="presParOf" srcId="{5052869A-D0A9-442A-BB52-7D54919860B6}" destId="{32D4A040-9B74-4B4D-B387-782EF004A19C}" srcOrd="2" destOrd="0" presId="urn:microsoft.com/office/officeart/2005/8/layout/hierarchy3"/>
    <dgm:cxn modelId="{29063083-60A4-4910-8DBD-CE8CB6317711}" type="presParOf" srcId="{5052869A-D0A9-442A-BB52-7D54919860B6}" destId="{B3230DFE-ED06-4FA4-9913-1D05B335DE9B}" srcOrd="3" destOrd="0" presId="urn:microsoft.com/office/officeart/2005/8/layout/hierarchy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3BB41DA-3AD7-49CE-86A5-F9704B8FD7E0}" type="doc">
      <dgm:prSet loTypeId="urn:microsoft.com/office/officeart/2005/8/layout/process1" loCatId="process" qsTypeId="urn:microsoft.com/office/officeart/2005/8/quickstyle/simple1" qsCatId="simple" csTypeId="urn:microsoft.com/office/officeart/2005/8/colors/colorful2" csCatId="colorful" phldr="1"/>
      <dgm:spPr/>
    </dgm:pt>
    <dgm:pt modelId="{F98C25F1-0FDF-4ACE-984C-7106B009787C}">
      <dgm:prSet phldrT="[Texto]"/>
      <dgm:spPr/>
      <dgm:t>
        <a:bodyPr/>
        <a:lstStyle/>
        <a:p>
          <a:r>
            <a:rPr lang="es-EC" dirty="0"/>
            <a:t>Mediante  el uso del Análisis Factorial</a:t>
          </a:r>
        </a:p>
      </dgm:t>
    </dgm:pt>
    <dgm:pt modelId="{0A5749DE-3CA8-478E-9FEB-D386CD4748CF}" type="parTrans" cxnId="{B53E2F0A-4DC3-41C2-8956-A6B6E652889B}">
      <dgm:prSet/>
      <dgm:spPr/>
      <dgm:t>
        <a:bodyPr/>
        <a:lstStyle/>
        <a:p>
          <a:endParaRPr lang="es-EC"/>
        </a:p>
      </dgm:t>
    </dgm:pt>
    <dgm:pt modelId="{2717212A-3657-4625-A36E-4B8BE39A7770}" type="sibTrans" cxnId="{B53E2F0A-4DC3-41C2-8956-A6B6E652889B}">
      <dgm:prSet/>
      <dgm:spPr/>
      <dgm:t>
        <a:bodyPr/>
        <a:lstStyle/>
        <a:p>
          <a:endParaRPr lang="es-EC"/>
        </a:p>
      </dgm:t>
    </dgm:pt>
    <dgm:pt modelId="{D567ED7F-BE6E-4C96-80C5-A04496CBCB5A}">
      <dgm:prSet phldrT="[Texto]"/>
      <dgm:spPr/>
      <dgm:t>
        <a:bodyPr/>
        <a:lstStyle/>
        <a:p>
          <a:r>
            <a:rPr lang="es-EC" dirty="0"/>
            <a:t>Reduce  variables </a:t>
          </a:r>
        </a:p>
      </dgm:t>
    </dgm:pt>
    <dgm:pt modelId="{11360437-E68A-4BAE-85E2-C689E16B7A78}" type="parTrans" cxnId="{745760ED-84CA-4279-8ED1-A5A606C515D0}">
      <dgm:prSet/>
      <dgm:spPr/>
      <dgm:t>
        <a:bodyPr/>
        <a:lstStyle/>
        <a:p>
          <a:endParaRPr lang="es-EC"/>
        </a:p>
      </dgm:t>
    </dgm:pt>
    <dgm:pt modelId="{B1E63BF3-B3B6-40B6-99AA-B46B5263CBA2}" type="sibTrans" cxnId="{745760ED-84CA-4279-8ED1-A5A606C515D0}">
      <dgm:prSet/>
      <dgm:spPr/>
      <dgm:t>
        <a:bodyPr/>
        <a:lstStyle/>
        <a:p>
          <a:endParaRPr lang="es-EC"/>
        </a:p>
      </dgm:t>
    </dgm:pt>
    <dgm:pt modelId="{891F0637-5A5C-494E-A42D-80AD02600D41}">
      <dgm:prSet phldrT="[Texto]"/>
      <dgm:spPr/>
      <dgm:t>
        <a:bodyPr/>
        <a:lstStyle/>
        <a:p>
          <a:r>
            <a:rPr lang="es-EC" dirty="0"/>
            <a:t>En dos factores</a:t>
          </a:r>
        </a:p>
      </dgm:t>
    </dgm:pt>
    <dgm:pt modelId="{A39D4F3C-8F41-4411-A99C-5B13D1D39905}" type="parTrans" cxnId="{7550382F-C02F-4C64-9F12-4B3BEDD94E46}">
      <dgm:prSet/>
      <dgm:spPr/>
      <dgm:t>
        <a:bodyPr/>
        <a:lstStyle/>
        <a:p>
          <a:endParaRPr lang="es-EC"/>
        </a:p>
      </dgm:t>
    </dgm:pt>
    <dgm:pt modelId="{77ECA794-13AD-4FFA-BF12-360A4CDB05C9}" type="sibTrans" cxnId="{7550382F-C02F-4C64-9F12-4B3BEDD94E46}">
      <dgm:prSet/>
      <dgm:spPr/>
      <dgm:t>
        <a:bodyPr/>
        <a:lstStyle/>
        <a:p>
          <a:endParaRPr lang="es-EC"/>
        </a:p>
      </dgm:t>
    </dgm:pt>
    <dgm:pt modelId="{1D5FC84C-C069-4C2B-8777-BDAD6CCD90B1}" type="pres">
      <dgm:prSet presAssocID="{33BB41DA-3AD7-49CE-86A5-F9704B8FD7E0}" presName="Name0" presStyleCnt="0">
        <dgm:presLayoutVars>
          <dgm:dir/>
          <dgm:resizeHandles val="exact"/>
        </dgm:presLayoutVars>
      </dgm:prSet>
      <dgm:spPr/>
    </dgm:pt>
    <dgm:pt modelId="{20BDBC6C-0BD0-4001-AA05-FEDDEBB14E5C}" type="pres">
      <dgm:prSet presAssocID="{F98C25F1-0FDF-4ACE-984C-7106B009787C}" presName="node" presStyleLbl="node1" presStyleIdx="0" presStyleCnt="3">
        <dgm:presLayoutVars>
          <dgm:bulletEnabled val="1"/>
        </dgm:presLayoutVars>
      </dgm:prSet>
      <dgm:spPr/>
    </dgm:pt>
    <dgm:pt modelId="{FECE32C5-68D2-4D50-B9BA-A4177F1F5346}" type="pres">
      <dgm:prSet presAssocID="{2717212A-3657-4625-A36E-4B8BE39A7770}" presName="sibTrans" presStyleLbl="sibTrans2D1" presStyleIdx="0" presStyleCnt="2"/>
      <dgm:spPr/>
    </dgm:pt>
    <dgm:pt modelId="{8CBB1F0E-5DAF-4953-9C13-390801E2F0D7}" type="pres">
      <dgm:prSet presAssocID="{2717212A-3657-4625-A36E-4B8BE39A7770}" presName="connectorText" presStyleLbl="sibTrans2D1" presStyleIdx="0" presStyleCnt="2"/>
      <dgm:spPr/>
    </dgm:pt>
    <dgm:pt modelId="{99265470-0365-469D-9097-F578DF69ECD6}" type="pres">
      <dgm:prSet presAssocID="{D567ED7F-BE6E-4C96-80C5-A04496CBCB5A}" presName="node" presStyleLbl="node1" presStyleIdx="1" presStyleCnt="3" custLinFactNeighborX="0" custLinFactNeighborY="4161">
        <dgm:presLayoutVars>
          <dgm:bulletEnabled val="1"/>
        </dgm:presLayoutVars>
      </dgm:prSet>
      <dgm:spPr/>
    </dgm:pt>
    <dgm:pt modelId="{18C618C3-B8FC-451B-85EC-B3DBA4A42DBC}" type="pres">
      <dgm:prSet presAssocID="{B1E63BF3-B3B6-40B6-99AA-B46B5263CBA2}" presName="sibTrans" presStyleLbl="sibTrans2D1" presStyleIdx="1" presStyleCnt="2"/>
      <dgm:spPr/>
    </dgm:pt>
    <dgm:pt modelId="{D8CA04B6-8BD8-4CDF-897C-833CCFA01E9C}" type="pres">
      <dgm:prSet presAssocID="{B1E63BF3-B3B6-40B6-99AA-B46B5263CBA2}" presName="connectorText" presStyleLbl="sibTrans2D1" presStyleIdx="1" presStyleCnt="2"/>
      <dgm:spPr/>
    </dgm:pt>
    <dgm:pt modelId="{809137FF-5EA0-4842-8057-D497923FE16F}" type="pres">
      <dgm:prSet presAssocID="{891F0637-5A5C-494E-A42D-80AD02600D41}" presName="node" presStyleLbl="node1" presStyleIdx="2" presStyleCnt="3">
        <dgm:presLayoutVars>
          <dgm:bulletEnabled val="1"/>
        </dgm:presLayoutVars>
      </dgm:prSet>
      <dgm:spPr/>
    </dgm:pt>
  </dgm:ptLst>
  <dgm:cxnLst>
    <dgm:cxn modelId="{B53E2F0A-4DC3-41C2-8956-A6B6E652889B}" srcId="{33BB41DA-3AD7-49CE-86A5-F9704B8FD7E0}" destId="{F98C25F1-0FDF-4ACE-984C-7106B009787C}" srcOrd="0" destOrd="0" parTransId="{0A5749DE-3CA8-478E-9FEB-D386CD4748CF}" sibTransId="{2717212A-3657-4625-A36E-4B8BE39A7770}"/>
    <dgm:cxn modelId="{A63E3C13-0174-4BCC-89D5-3F699EDABA84}" type="presOf" srcId="{B1E63BF3-B3B6-40B6-99AA-B46B5263CBA2}" destId="{18C618C3-B8FC-451B-85EC-B3DBA4A42DBC}" srcOrd="0" destOrd="0" presId="urn:microsoft.com/office/officeart/2005/8/layout/process1"/>
    <dgm:cxn modelId="{EE299B15-7F0E-41AA-BA20-D1F322BE967C}" type="presOf" srcId="{F98C25F1-0FDF-4ACE-984C-7106B009787C}" destId="{20BDBC6C-0BD0-4001-AA05-FEDDEBB14E5C}" srcOrd="0" destOrd="0" presId="urn:microsoft.com/office/officeart/2005/8/layout/process1"/>
    <dgm:cxn modelId="{7550382F-C02F-4C64-9F12-4B3BEDD94E46}" srcId="{33BB41DA-3AD7-49CE-86A5-F9704B8FD7E0}" destId="{891F0637-5A5C-494E-A42D-80AD02600D41}" srcOrd="2" destOrd="0" parTransId="{A39D4F3C-8F41-4411-A99C-5B13D1D39905}" sibTransId="{77ECA794-13AD-4FFA-BF12-360A4CDB05C9}"/>
    <dgm:cxn modelId="{A9E82937-EB62-4784-A25F-1205C54D89BB}" type="presOf" srcId="{891F0637-5A5C-494E-A42D-80AD02600D41}" destId="{809137FF-5EA0-4842-8057-D497923FE16F}" srcOrd="0" destOrd="0" presId="urn:microsoft.com/office/officeart/2005/8/layout/process1"/>
    <dgm:cxn modelId="{D8394374-2740-4AD7-857A-39A5A214BC01}" type="presOf" srcId="{B1E63BF3-B3B6-40B6-99AA-B46B5263CBA2}" destId="{D8CA04B6-8BD8-4CDF-897C-833CCFA01E9C}" srcOrd="1" destOrd="0" presId="urn:microsoft.com/office/officeart/2005/8/layout/process1"/>
    <dgm:cxn modelId="{ABA32659-BF69-45B4-A35E-10EDB64FFC40}" type="presOf" srcId="{D567ED7F-BE6E-4C96-80C5-A04496CBCB5A}" destId="{99265470-0365-469D-9097-F578DF69ECD6}" srcOrd="0" destOrd="0" presId="urn:microsoft.com/office/officeart/2005/8/layout/process1"/>
    <dgm:cxn modelId="{00C7278F-6018-4AF0-A8B3-DCDE59CFDDD1}" type="presOf" srcId="{33BB41DA-3AD7-49CE-86A5-F9704B8FD7E0}" destId="{1D5FC84C-C069-4C2B-8777-BDAD6CCD90B1}" srcOrd="0" destOrd="0" presId="urn:microsoft.com/office/officeart/2005/8/layout/process1"/>
    <dgm:cxn modelId="{B132D69D-414A-422B-9909-21A2D775D563}" type="presOf" srcId="{2717212A-3657-4625-A36E-4B8BE39A7770}" destId="{8CBB1F0E-5DAF-4953-9C13-390801E2F0D7}" srcOrd="1" destOrd="0" presId="urn:microsoft.com/office/officeart/2005/8/layout/process1"/>
    <dgm:cxn modelId="{A3904FBE-5572-4F31-BD95-0695C6F364B2}" type="presOf" srcId="{2717212A-3657-4625-A36E-4B8BE39A7770}" destId="{FECE32C5-68D2-4D50-B9BA-A4177F1F5346}" srcOrd="0" destOrd="0" presId="urn:microsoft.com/office/officeart/2005/8/layout/process1"/>
    <dgm:cxn modelId="{745760ED-84CA-4279-8ED1-A5A606C515D0}" srcId="{33BB41DA-3AD7-49CE-86A5-F9704B8FD7E0}" destId="{D567ED7F-BE6E-4C96-80C5-A04496CBCB5A}" srcOrd="1" destOrd="0" parTransId="{11360437-E68A-4BAE-85E2-C689E16B7A78}" sibTransId="{B1E63BF3-B3B6-40B6-99AA-B46B5263CBA2}"/>
    <dgm:cxn modelId="{45E1FE54-689F-4B35-A7FD-B24B14B861F0}" type="presParOf" srcId="{1D5FC84C-C069-4C2B-8777-BDAD6CCD90B1}" destId="{20BDBC6C-0BD0-4001-AA05-FEDDEBB14E5C}" srcOrd="0" destOrd="0" presId="urn:microsoft.com/office/officeart/2005/8/layout/process1"/>
    <dgm:cxn modelId="{B698B956-C43E-462F-8B62-0EA6DF520F5A}" type="presParOf" srcId="{1D5FC84C-C069-4C2B-8777-BDAD6CCD90B1}" destId="{FECE32C5-68D2-4D50-B9BA-A4177F1F5346}" srcOrd="1" destOrd="0" presId="urn:microsoft.com/office/officeart/2005/8/layout/process1"/>
    <dgm:cxn modelId="{21CABDA4-50A0-499C-83C3-CEA8B0A5ECE0}" type="presParOf" srcId="{FECE32C5-68D2-4D50-B9BA-A4177F1F5346}" destId="{8CBB1F0E-5DAF-4953-9C13-390801E2F0D7}" srcOrd="0" destOrd="0" presId="urn:microsoft.com/office/officeart/2005/8/layout/process1"/>
    <dgm:cxn modelId="{FCD3ACC2-9AD2-4431-A446-4452FAE32D9C}" type="presParOf" srcId="{1D5FC84C-C069-4C2B-8777-BDAD6CCD90B1}" destId="{99265470-0365-469D-9097-F578DF69ECD6}" srcOrd="2" destOrd="0" presId="urn:microsoft.com/office/officeart/2005/8/layout/process1"/>
    <dgm:cxn modelId="{F4A72D6E-F5BE-4495-AA1A-72D02151338D}" type="presParOf" srcId="{1D5FC84C-C069-4C2B-8777-BDAD6CCD90B1}" destId="{18C618C3-B8FC-451B-85EC-B3DBA4A42DBC}" srcOrd="3" destOrd="0" presId="urn:microsoft.com/office/officeart/2005/8/layout/process1"/>
    <dgm:cxn modelId="{55CDA0D9-CED3-4D2C-B133-FEEEA52C5F28}" type="presParOf" srcId="{18C618C3-B8FC-451B-85EC-B3DBA4A42DBC}" destId="{D8CA04B6-8BD8-4CDF-897C-833CCFA01E9C}" srcOrd="0" destOrd="0" presId="urn:microsoft.com/office/officeart/2005/8/layout/process1"/>
    <dgm:cxn modelId="{F5DCCECB-C8B3-4F60-8B49-0BF844110207}" type="presParOf" srcId="{1D5FC84C-C069-4C2B-8777-BDAD6CCD90B1}" destId="{809137FF-5EA0-4842-8057-D497923FE16F}"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B6B6975-F2AA-4A47-95E5-6E74E9687FA5}" type="doc">
      <dgm:prSet loTypeId="urn:microsoft.com/office/officeart/2005/8/layout/bProcess3" loCatId="process" qsTypeId="urn:microsoft.com/office/officeart/2005/8/quickstyle/simple1" qsCatId="simple" csTypeId="urn:microsoft.com/office/officeart/2005/8/colors/colorful5" csCatId="colorful" phldr="1"/>
      <dgm:spPr/>
      <dgm:t>
        <a:bodyPr/>
        <a:lstStyle/>
        <a:p>
          <a:endParaRPr lang="es-EC"/>
        </a:p>
      </dgm:t>
    </dgm:pt>
    <dgm:pt modelId="{1580B246-80F5-4E79-97A2-31997F514A4C}">
      <dgm:prSet phldrT="[Texto]">
        <dgm:style>
          <a:lnRef idx="1">
            <a:schemeClr val="accent4"/>
          </a:lnRef>
          <a:fillRef idx="2">
            <a:schemeClr val="accent4"/>
          </a:fillRef>
          <a:effectRef idx="1">
            <a:schemeClr val="accent4"/>
          </a:effectRef>
          <a:fontRef idx="minor">
            <a:schemeClr val="dk1"/>
          </a:fontRef>
        </dgm:style>
      </dgm:prSet>
      <dgm:spPr/>
      <dgm:t>
        <a:bodyPr/>
        <a:lstStyle/>
        <a:p>
          <a:r>
            <a:rPr lang="es-EC"/>
            <a:t>Experto financieros </a:t>
          </a:r>
        </a:p>
      </dgm:t>
    </dgm:pt>
    <dgm:pt modelId="{2CF20C60-FB85-4499-8BF5-ABD01D1F4ABD}" type="parTrans" cxnId="{2441BDA2-641C-4C40-87FD-38F2DC63AE91}">
      <dgm:prSet/>
      <dgm:spPr/>
      <dgm:t>
        <a:bodyPr/>
        <a:lstStyle/>
        <a:p>
          <a:endParaRPr lang="es-EC"/>
        </a:p>
      </dgm:t>
    </dgm:pt>
    <dgm:pt modelId="{49944A30-2B08-452A-B8CD-D8C11DF08C22}" type="sibTrans" cxnId="{2441BDA2-641C-4C40-87FD-38F2DC63AE91}">
      <dgm:prSet/>
      <dgm:spPr/>
      <dgm:t>
        <a:bodyPr/>
        <a:lstStyle/>
        <a:p>
          <a:endParaRPr lang="es-EC"/>
        </a:p>
      </dgm:t>
    </dgm:pt>
    <dgm:pt modelId="{3D624A16-CC3B-4E15-9DCA-19E0601F9670}">
      <dgm:prSet phldrT="[Texto]">
        <dgm:style>
          <a:lnRef idx="1">
            <a:schemeClr val="accent2"/>
          </a:lnRef>
          <a:fillRef idx="2">
            <a:schemeClr val="accent2"/>
          </a:fillRef>
          <a:effectRef idx="1">
            <a:schemeClr val="accent2"/>
          </a:effectRef>
          <a:fontRef idx="minor">
            <a:schemeClr val="dk1"/>
          </a:fontRef>
        </dgm:style>
      </dgm:prSet>
      <dgm:spPr/>
      <dgm:t>
        <a:bodyPr/>
        <a:lstStyle/>
        <a:p>
          <a:r>
            <a:rPr lang="es-EC"/>
            <a:t>Tranferir conocimiento</a:t>
          </a:r>
        </a:p>
      </dgm:t>
    </dgm:pt>
    <dgm:pt modelId="{54DF0FC9-1EBB-49AA-808E-71F7F4CB79EC}" type="parTrans" cxnId="{A43204ED-467C-4451-930D-4CE2F514487B}">
      <dgm:prSet/>
      <dgm:spPr/>
      <dgm:t>
        <a:bodyPr/>
        <a:lstStyle/>
        <a:p>
          <a:endParaRPr lang="es-EC"/>
        </a:p>
      </dgm:t>
    </dgm:pt>
    <dgm:pt modelId="{BBCEB164-88B3-4316-97C3-4D8BEC295B56}" type="sibTrans" cxnId="{A43204ED-467C-4451-930D-4CE2F514487B}">
      <dgm:prSet/>
      <dgm:spPr/>
      <dgm:t>
        <a:bodyPr/>
        <a:lstStyle/>
        <a:p>
          <a:endParaRPr lang="es-EC"/>
        </a:p>
      </dgm:t>
    </dgm:pt>
    <dgm:pt modelId="{935DD96F-706F-4283-96D0-FDEADF668DFE}">
      <dgm:prSet phldrT="[Texto]">
        <dgm:style>
          <a:lnRef idx="1">
            <a:schemeClr val="accent5"/>
          </a:lnRef>
          <a:fillRef idx="2">
            <a:schemeClr val="accent5"/>
          </a:fillRef>
          <a:effectRef idx="1">
            <a:schemeClr val="accent5"/>
          </a:effectRef>
          <a:fontRef idx="minor">
            <a:schemeClr val="dk1"/>
          </a:fontRef>
        </dgm:style>
      </dgm:prSet>
      <dgm:spPr/>
      <dgm:t>
        <a:bodyPr/>
        <a:lstStyle/>
        <a:p>
          <a:r>
            <a:rPr lang="es-EC"/>
            <a:t>Periodos de innovación</a:t>
          </a:r>
        </a:p>
      </dgm:t>
    </dgm:pt>
    <dgm:pt modelId="{5FF60048-57AE-4F02-81C7-0D5190C0DC00}" type="parTrans" cxnId="{58903998-1864-4E8F-BFBC-F298BEBF31A6}">
      <dgm:prSet/>
      <dgm:spPr/>
      <dgm:t>
        <a:bodyPr/>
        <a:lstStyle/>
        <a:p>
          <a:endParaRPr lang="es-EC"/>
        </a:p>
      </dgm:t>
    </dgm:pt>
    <dgm:pt modelId="{0A3895B2-77AE-4E75-A8F5-2DC1E027D77C}" type="sibTrans" cxnId="{58903998-1864-4E8F-BFBC-F298BEBF31A6}">
      <dgm:prSet/>
      <dgm:spPr/>
      <dgm:t>
        <a:bodyPr/>
        <a:lstStyle/>
        <a:p>
          <a:endParaRPr lang="es-EC"/>
        </a:p>
      </dgm:t>
    </dgm:pt>
    <dgm:pt modelId="{4923A1FC-A037-42BF-A985-74AF71705507}">
      <dgm:prSet phldrT="[Texto]">
        <dgm:style>
          <a:lnRef idx="1">
            <a:schemeClr val="accent4"/>
          </a:lnRef>
          <a:fillRef idx="2">
            <a:schemeClr val="accent4"/>
          </a:fillRef>
          <a:effectRef idx="1">
            <a:schemeClr val="accent4"/>
          </a:effectRef>
          <a:fontRef idx="minor">
            <a:schemeClr val="dk1"/>
          </a:fontRef>
        </dgm:style>
      </dgm:prSet>
      <dgm:spPr/>
      <dgm:t>
        <a:bodyPr/>
        <a:lstStyle/>
        <a:p>
          <a:r>
            <a:rPr lang="es-EC"/>
            <a:t>Evaluacion financiera </a:t>
          </a:r>
        </a:p>
      </dgm:t>
    </dgm:pt>
    <dgm:pt modelId="{0B5716ED-D6EB-4A1D-A853-514E45A489ED}" type="parTrans" cxnId="{50830983-A6D4-4543-A8EC-8969C41AC3D1}">
      <dgm:prSet/>
      <dgm:spPr/>
      <dgm:t>
        <a:bodyPr/>
        <a:lstStyle/>
        <a:p>
          <a:endParaRPr lang="es-EC"/>
        </a:p>
      </dgm:t>
    </dgm:pt>
    <dgm:pt modelId="{5841ABEE-5EFB-4F8D-8B5E-FE94B985BBE9}" type="sibTrans" cxnId="{50830983-A6D4-4543-A8EC-8969C41AC3D1}">
      <dgm:prSet/>
      <dgm:spPr/>
      <dgm:t>
        <a:bodyPr/>
        <a:lstStyle/>
        <a:p>
          <a:endParaRPr lang="es-EC"/>
        </a:p>
      </dgm:t>
    </dgm:pt>
    <dgm:pt modelId="{450CBAC5-A075-4CA3-88E7-AACF207670DB}">
      <dgm:prSet phldrT="[Texto]">
        <dgm:style>
          <a:lnRef idx="1">
            <a:schemeClr val="accent6"/>
          </a:lnRef>
          <a:fillRef idx="2">
            <a:schemeClr val="accent6"/>
          </a:fillRef>
          <a:effectRef idx="1">
            <a:schemeClr val="accent6"/>
          </a:effectRef>
          <a:fontRef idx="minor">
            <a:schemeClr val="dk1"/>
          </a:fontRef>
        </dgm:style>
      </dgm:prSet>
      <dgm:spPr/>
      <dgm:t>
        <a:bodyPr/>
        <a:lstStyle/>
        <a:p>
          <a:r>
            <a:rPr lang="es-EC"/>
            <a:t>Diversificar las inversiones</a:t>
          </a:r>
        </a:p>
      </dgm:t>
    </dgm:pt>
    <dgm:pt modelId="{F9D31D93-9E39-4A5B-B9E4-BA61F4659B15}" type="parTrans" cxnId="{2F941687-5308-4E73-BA0A-7C40AA35A56E}">
      <dgm:prSet/>
      <dgm:spPr/>
      <dgm:t>
        <a:bodyPr/>
        <a:lstStyle/>
        <a:p>
          <a:endParaRPr lang="es-EC"/>
        </a:p>
      </dgm:t>
    </dgm:pt>
    <dgm:pt modelId="{5E84F02E-E828-4545-88BE-DC5DDCF62D4A}" type="sibTrans" cxnId="{2F941687-5308-4E73-BA0A-7C40AA35A56E}">
      <dgm:prSet/>
      <dgm:spPr/>
      <dgm:t>
        <a:bodyPr/>
        <a:lstStyle/>
        <a:p>
          <a:endParaRPr lang="es-EC"/>
        </a:p>
      </dgm:t>
    </dgm:pt>
    <dgm:pt modelId="{F82A61BA-CFCC-4DF9-8146-368D5DEDDCBC}" type="pres">
      <dgm:prSet presAssocID="{5B6B6975-F2AA-4A47-95E5-6E74E9687FA5}" presName="Name0" presStyleCnt="0">
        <dgm:presLayoutVars>
          <dgm:dir/>
          <dgm:resizeHandles val="exact"/>
        </dgm:presLayoutVars>
      </dgm:prSet>
      <dgm:spPr/>
    </dgm:pt>
    <dgm:pt modelId="{3A6EF939-EF21-429A-A72C-330034C0CC2A}" type="pres">
      <dgm:prSet presAssocID="{1580B246-80F5-4E79-97A2-31997F514A4C}" presName="node" presStyleLbl="node1" presStyleIdx="0" presStyleCnt="5">
        <dgm:presLayoutVars>
          <dgm:bulletEnabled val="1"/>
        </dgm:presLayoutVars>
      </dgm:prSet>
      <dgm:spPr/>
    </dgm:pt>
    <dgm:pt modelId="{38BEFD7E-6CEB-4487-90C9-B2A768726978}" type="pres">
      <dgm:prSet presAssocID="{49944A30-2B08-452A-B8CD-D8C11DF08C22}" presName="sibTrans" presStyleLbl="sibTrans1D1" presStyleIdx="0" presStyleCnt="4"/>
      <dgm:spPr/>
    </dgm:pt>
    <dgm:pt modelId="{DE2F9DAA-31C8-4C79-9DD2-FD1286EC22C6}" type="pres">
      <dgm:prSet presAssocID="{49944A30-2B08-452A-B8CD-D8C11DF08C22}" presName="connectorText" presStyleLbl="sibTrans1D1" presStyleIdx="0" presStyleCnt="4"/>
      <dgm:spPr/>
    </dgm:pt>
    <dgm:pt modelId="{40C6233F-51A1-406C-B951-6600AD689F98}" type="pres">
      <dgm:prSet presAssocID="{3D624A16-CC3B-4E15-9DCA-19E0601F9670}" presName="node" presStyleLbl="node1" presStyleIdx="1" presStyleCnt="5">
        <dgm:presLayoutVars>
          <dgm:bulletEnabled val="1"/>
        </dgm:presLayoutVars>
      </dgm:prSet>
      <dgm:spPr/>
    </dgm:pt>
    <dgm:pt modelId="{4115ADF4-AEF8-4D17-B2F7-A0E3CBE3016A}" type="pres">
      <dgm:prSet presAssocID="{BBCEB164-88B3-4316-97C3-4D8BEC295B56}" presName="sibTrans" presStyleLbl="sibTrans1D1" presStyleIdx="1" presStyleCnt="4"/>
      <dgm:spPr/>
    </dgm:pt>
    <dgm:pt modelId="{28E29329-0424-42CB-A115-F8AACC7DE310}" type="pres">
      <dgm:prSet presAssocID="{BBCEB164-88B3-4316-97C3-4D8BEC295B56}" presName="connectorText" presStyleLbl="sibTrans1D1" presStyleIdx="1" presStyleCnt="4"/>
      <dgm:spPr/>
    </dgm:pt>
    <dgm:pt modelId="{87F0C89B-C9D4-4744-8FEF-044E73C1EB62}" type="pres">
      <dgm:prSet presAssocID="{935DD96F-706F-4283-96D0-FDEADF668DFE}" presName="node" presStyleLbl="node1" presStyleIdx="2" presStyleCnt="5">
        <dgm:presLayoutVars>
          <dgm:bulletEnabled val="1"/>
        </dgm:presLayoutVars>
      </dgm:prSet>
      <dgm:spPr/>
    </dgm:pt>
    <dgm:pt modelId="{8165B995-B46D-4418-94EE-D1E100A8189A}" type="pres">
      <dgm:prSet presAssocID="{0A3895B2-77AE-4E75-A8F5-2DC1E027D77C}" presName="sibTrans" presStyleLbl="sibTrans1D1" presStyleIdx="2" presStyleCnt="4"/>
      <dgm:spPr/>
    </dgm:pt>
    <dgm:pt modelId="{1E3A6579-AB8E-492F-9AE6-8AA646E62628}" type="pres">
      <dgm:prSet presAssocID="{0A3895B2-77AE-4E75-A8F5-2DC1E027D77C}" presName="connectorText" presStyleLbl="sibTrans1D1" presStyleIdx="2" presStyleCnt="4"/>
      <dgm:spPr/>
    </dgm:pt>
    <dgm:pt modelId="{E85A1544-FC0E-4702-BEC9-1A13DF11AC31}" type="pres">
      <dgm:prSet presAssocID="{4923A1FC-A037-42BF-A985-74AF71705507}" presName="node" presStyleLbl="node1" presStyleIdx="3" presStyleCnt="5">
        <dgm:presLayoutVars>
          <dgm:bulletEnabled val="1"/>
        </dgm:presLayoutVars>
      </dgm:prSet>
      <dgm:spPr/>
    </dgm:pt>
    <dgm:pt modelId="{EF4941FF-62A5-4E40-A90F-468991183D42}" type="pres">
      <dgm:prSet presAssocID="{5841ABEE-5EFB-4F8D-8B5E-FE94B985BBE9}" presName="sibTrans" presStyleLbl="sibTrans1D1" presStyleIdx="3" presStyleCnt="4"/>
      <dgm:spPr/>
    </dgm:pt>
    <dgm:pt modelId="{BDE25C3C-37DA-4F31-BF05-50D6CA60C8D0}" type="pres">
      <dgm:prSet presAssocID="{5841ABEE-5EFB-4F8D-8B5E-FE94B985BBE9}" presName="connectorText" presStyleLbl="sibTrans1D1" presStyleIdx="3" presStyleCnt="4"/>
      <dgm:spPr/>
    </dgm:pt>
    <dgm:pt modelId="{3B1AE074-04D2-48C8-AA3A-2497DE922EC0}" type="pres">
      <dgm:prSet presAssocID="{450CBAC5-A075-4CA3-88E7-AACF207670DB}" presName="node" presStyleLbl="node1" presStyleIdx="4" presStyleCnt="5">
        <dgm:presLayoutVars>
          <dgm:bulletEnabled val="1"/>
        </dgm:presLayoutVars>
      </dgm:prSet>
      <dgm:spPr/>
    </dgm:pt>
  </dgm:ptLst>
  <dgm:cxnLst>
    <dgm:cxn modelId="{8A0A623A-D4E0-48A1-8648-15550209EE8B}" type="presOf" srcId="{450CBAC5-A075-4CA3-88E7-AACF207670DB}" destId="{3B1AE074-04D2-48C8-AA3A-2497DE922EC0}" srcOrd="0" destOrd="0" presId="urn:microsoft.com/office/officeart/2005/8/layout/bProcess3"/>
    <dgm:cxn modelId="{D560F55F-6DD4-4677-9DB9-1A18526B44D2}" type="presOf" srcId="{0A3895B2-77AE-4E75-A8F5-2DC1E027D77C}" destId="{1E3A6579-AB8E-492F-9AE6-8AA646E62628}" srcOrd="1" destOrd="0" presId="urn:microsoft.com/office/officeart/2005/8/layout/bProcess3"/>
    <dgm:cxn modelId="{C0036942-6A31-42EE-95A2-43A3E4696C65}" type="presOf" srcId="{BBCEB164-88B3-4316-97C3-4D8BEC295B56}" destId="{4115ADF4-AEF8-4D17-B2F7-A0E3CBE3016A}" srcOrd="0" destOrd="0" presId="urn:microsoft.com/office/officeart/2005/8/layout/bProcess3"/>
    <dgm:cxn modelId="{E3B7DC42-3963-47B5-93D3-E1642C7FDE62}" type="presOf" srcId="{49944A30-2B08-452A-B8CD-D8C11DF08C22}" destId="{38BEFD7E-6CEB-4487-90C9-B2A768726978}" srcOrd="0" destOrd="0" presId="urn:microsoft.com/office/officeart/2005/8/layout/bProcess3"/>
    <dgm:cxn modelId="{1C93F267-B437-4FC2-AB34-0E8EEAD3D41D}" type="presOf" srcId="{49944A30-2B08-452A-B8CD-D8C11DF08C22}" destId="{DE2F9DAA-31C8-4C79-9DD2-FD1286EC22C6}" srcOrd="1" destOrd="0" presId="urn:microsoft.com/office/officeart/2005/8/layout/bProcess3"/>
    <dgm:cxn modelId="{53009D7B-2B7A-413E-BE70-012F7B6E5436}" type="presOf" srcId="{5841ABEE-5EFB-4F8D-8B5E-FE94B985BBE9}" destId="{EF4941FF-62A5-4E40-A90F-468991183D42}" srcOrd="0" destOrd="0" presId="urn:microsoft.com/office/officeart/2005/8/layout/bProcess3"/>
    <dgm:cxn modelId="{A8E7E07D-2281-4902-B898-E0FDE0CF2F1B}" type="presOf" srcId="{3D624A16-CC3B-4E15-9DCA-19E0601F9670}" destId="{40C6233F-51A1-406C-B951-6600AD689F98}" srcOrd="0" destOrd="0" presId="urn:microsoft.com/office/officeart/2005/8/layout/bProcess3"/>
    <dgm:cxn modelId="{50830983-A6D4-4543-A8EC-8969C41AC3D1}" srcId="{5B6B6975-F2AA-4A47-95E5-6E74E9687FA5}" destId="{4923A1FC-A037-42BF-A985-74AF71705507}" srcOrd="3" destOrd="0" parTransId="{0B5716ED-D6EB-4A1D-A853-514E45A489ED}" sibTransId="{5841ABEE-5EFB-4F8D-8B5E-FE94B985BBE9}"/>
    <dgm:cxn modelId="{9DA3FB86-C502-4CAE-984F-F5F1034A9BD6}" type="presOf" srcId="{935DD96F-706F-4283-96D0-FDEADF668DFE}" destId="{87F0C89B-C9D4-4744-8FEF-044E73C1EB62}" srcOrd="0" destOrd="0" presId="urn:microsoft.com/office/officeart/2005/8/layout/bProcess3"/>
    <dgm:cxn modelId="{2F941687-5308-4E73-BA0A-7C40AA35A56E}" srcId="{5B6B6975-F2AA-4A47-95E5-6E74E9687FA5}" destId="{450CBAC5-A075-4CA3-88E7-AACF207670DB}" srcOrd="4" destOrd="0" parTransId="{F9D31D93-9E39-4A5B-B9E4-BA61F4659B15}" sibTransId="{5E84F02E-E828-4545-88BE-DC5DDCF62D4A}"/>
    <dgm:cxn modelId="{12945788-24A0-4FD4-AAE1-5AFAF8CFC878}" type="presOf" srcId="{BBCEB164-88B3-4316-97C3-4D8BEC295B56}" destId="{28E29329-0424-42CB-A115-F8AACC7DE310}" srcOrd="1" destOrd="0" presId="urn:microsoft.com/office/officeart/2005/8/layout/bProcess3"/>
    <dgm:cxn modelId="{58903998-1864-4E8F-BFBC-F298BEBF31A6}" srcId="{5B6B6975-F2AA-4A47-95E5-6E74E9687FA5}" destId="{935DD96F-706F-4283-96D0-FDEADF668DFE}" srcOrd="2" destOrd="0" parTransId="{5FF60048-57AE-4F02-81C7-0D5190C0DC00}" sibTransId="{0A3895B2-77AE-4E75-A8F5-2DC1E027D77C}"/>
    <dgm:cxn modelId="{2441BDA2-641C-4C40-87FD-38F2DC63AE91}" srcId="{5B6B6975-F2AA-4A47-95E5-6E74E9687FA5}" destId="{1580B246-80F5-4E79-97A2-31997F514A4C}" srcOrd="0" destOrd="0" parTransId="{2CF20C60-FB85-4499-8BF5-ABD01D1F4ABD}" sibTransId="{49944A30-2B08-452A-B8CD-D8C11DF08C22}"/>
    <dgm:cxn modelId="{084F9EA5-96D6-4825-AC3A-A466AD1597A9}" type="presOf" srcId="{5B6B6975-F2AA-4A47-95E5-6E74E9687FA5}" destId="{F82A61BA-CFCC-4DF9-8146-368D5DEDDCBC}" srcOrd="0" destOrd="0" presId="urn:microsoft.com/office/officeart/2005/8/layout/bProcess3"/>
    <dgm:cxn modelId="{41C502C8-75E1-463F-B991-09D0D78E6974}" type="presOf" srcId="{1580B246-80F5-4E79-97A2-31997F514A4C}" destId="{3A6EF939-EF21-429A-A72C-330034C0CC2A}" srcOrd="0" destOrd="0" presId="urn:microsoft.com/office/officeart/2005/8/layout/bProcess3"/>
    <dgm:cxn modelId="{1B3DA4D5-1C33-4DA2-BF37-8BD49EE34EC2}" type="presOf" srcId="{5841ABEE-5EFB-4F8D-8B5E-FE94B985BBE9}" destId="{BDE25C3C-37DA-4F31-BF05-50D6CA60C8D0}" srcOrd="1" destOrd="0" presId="urn:microsoft.com/office/officeart/2005/8/layout/bProcess3"/>
    <dgm:cxn modelId="{A43204ED-467C-4451-930D-4CE2F514487B}" srcId="{5B6B6975-F2AA-4A47-95E5-6E74E9687FA5}" destId="{3D624A16-CC3B-4E15-9DCA-19E0601F9670}" srcOrd="1" destOrd="0" parTransId="{54DF0FC9-1EBB-49AA-808E-71F7F4CB79EC}" sibTransId="{BBCEB164-88B3-4316-97C3-4D8BEC295B56}"/>
    <dgm:cxn modelId="{337531F2-56BD-4EC9-B000-2481E112BCFC}" type="presOf" srcId="{4923A1FC-A037-42BF-A985-74AF71705507}" destId="{E85A1544-FC0E-4702-BEC9-1A13DF11AC31}" srcOrd="0" destOrd="0" presId="urn:microsoft.com/office/officeart/2005/8/layout/bProcess3"/>
    <dgm:cxn modelId="{725C20FF-9B46-483A-8134-57DF944A6855}" type="presOf" srcId="{0A3895B2-77AE-4E75-A8F5-2DC1E027D77C}" destId="{8165B995-B46D-4418-94EE-D1E100A8189A}" srcOrd="0" destOrd="0" presId="urn:microsoft.com/office/officeart/2005/8/layout/bProcess3"/>
    <dgm:cxn modelId="{48C5725E-FCAB-42DF-9956-989DA27AAADD}" type="presParOf" srcId="{F82A61BA-CFCC-4DF9-8146-368D5DEDDCBC}" destId="{3A6EF939-EF21-429A-A72C-330034C0CC2A}" srcOrd="0" destOrd="0" presId="urn:microsoft.com/office/officeart/2005/8/layout/bProcess3"/>
    <dgm:cxn modelId="{2A1A763F-0B7C-44D7-87A0-FBB1DB343B8D}" type="presParOf" srcId="{F82A61BA-CFCC-4DF9-8146-368D5DEDDCBC}" destId="{38BEFD7E-6CEB-4487-90C9-B2A768726978}" srcOrd="1" destOrd="0" presId="urn:microsoft.com/office/officeart/2005/8/layout/bProcess3"/>
    <dgm:cxn modelId="{B01B94E4-8748-4FA7-B712-A8337C14332C}" type="presParOf" srcId="{38BEFD7E-6CEB-4487-90C9-B2A768726978}" destId="{DE2F9DAA-31C8-4C79-9DD2-FD1286EC22C6}" srcOrd="0" destOrd="0" presId="urn:microsoft.com/office/officeart/2005/8/layout/bProcess3"/>
    <dgm:cxn modelId="{222F87AF-221F-4CA9-BBDA-FCCF042549D8}" type="presParOf" srcId="{F82A61BA-CFCC-4DF9-8146-368D5DEDDCBC}" destId="{40C6233F-51A1-406C-B951-6600AD689F98}" srcOrd="2" destOrd="0" presId="urn:microsoft.com/office/officeart/2005/8/layout/bProcess3"/>
    <dgm:cxn modelId="{0BA45764-809A-4743-BCD1-E5E60C2849BF}" type="presParOf" srcId="{F82A61BA-CFCC-4DF9-8146-368D5DEDDCBC}" destId="{4115ADF4-AEF8-4D17-B2F7-A0E3CBE3016A}" srcOrd="3" destOrd="0" presId="urn:microsoft.com/office/officeart/2005/8/layout/bProcess3"/>
    <dgm:cxn modelId="{D1714D11-6BF9-4467-B6CE-FAC7B3D2CEA0}" type="presParOf" srcId="{4115ADF4-AEF8-4D17-B2F7-A0E3CBE3016A}" destId="{28E29329-0424-42CB-A115-F8AACC7DE310}" srcOrd="0" destOrd="0" presId="urn:microsoft.com/office/officeart/2005/8/layout/bProcess3"/>
    <dgm:cxn modelId="{D2200364-3BA6-456D-B822-348434595F09}" type="presParOf" srcId="{F82A61BA-CFCC-4DF9-8146-368D5DEDDCBC}" destId="{87F0C89B-C9D4-4744-8FEF-044E73C1EB62}" srcOrd="4" destOrd="0" presId="urn:microsoft.com/office/officeart/2005/8/layout/bProcess3"/>
    <dgm:cxn modelId="{39A30A08-4B29-4B34-A5DF-5ADFEB8DE219}" type="presParOf" srcId="{F82A61BA-CFCC-4DF9-8146-368D5DEDDCBC}" destId="{8165B995-B46D-4418-94EE-D1E100A8189A}" srcOrd="5" destOrd="0" presId="urn:microsoft.com/office/officeart/2005/8/layout/bProcess3"/>
    <dgm:cxn modelId="{9E46EC35-B963-48C7-A34D-200113E54D87}" type="presParOf" srcId="{8165B995-B46D-4418-94EE-D1E100A8189A}" destId="{1E3A6579-AB8E-492F-9AE6-8AA646E62628}" srcOrd="0" destOrd="0" presId="urn:microsoft.com/office/officeart/2005/8/layout/bProcess3"/>
    <dgm:cxn modelId="{38F3FDAE-112E-45F1-B742-D920009E6CEA}" type="presParOf" srcId="{F82A61BA-CFCC-4DF9-8146-368D5DEDDCBC}" destId="{E85A1544-FC0E-4702-BEC9-1A13DF11AC31}" srcOrd="6" destOrd="0" presId="urn:microsoft.com/office/officeart/2005/8/layout/bProcess3"/>
    <dgm:cxn modelId="{E9524BE3-3284-4EC8-BB4D-C7211067F068}" type="presParOf" srcId="{F82A61BA-CFCC-4DF9-8146-368D5DEDDCBC}" destId="{EF4941FF-62A5-4E40-A90F-468991183D42}" srcOrd="7" destOrd="0" presId="urn:microsoft.com/office/officeart/2005/8/layout/bProcess3"/>
    <dgm:cxn modelId="{FEA7E1F5-AE22-4E53-9A66-E85DCE4FDC7D}" type="presParOf" srcId="{EF4941FF-62A5-4E40-A90F-468991183D42}" destId="{BDE25C3C-37DA-4F31-BF05-50D6CA60C8D0}" srcOrd="0" destOrd="0" presId="urn:microsoft.com/office/officeart/2005/8/layout/bProcess3"/>
    <dgm:cxn modelId="{282EBD70-23FC-4E70-9813-5028C9B146FB}" type="presParOf" srcId="{F82A61BA-CFCC-4DF9-8146-368D5DEDDCBC}" destId="{3B1AE074-04D2-48C8-AA3A-2497DE922EC0}"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5404A0-195C-49EC-8E85-603E92AC8592}" type="doc">
      <dgm:prSet loTypeId="urn:microsoft.com/office/officeart/2005/8/layout/process1" loCatId="process" qsTypeId="urn:microsoft.com/office/officeart/2005/8/quickstyle/simple1" qsCatId="simple" csTypeId="urn:microsoft.com/office/officeart/2005/8/colors/accent1_2" csCatId="accent1" phldr="1"/>
      <dgm:spPr/>
    </dgm:pt>
    <dgm:pt modelId="{071767B4-9E7F-47F9-84FE-E15CC4650D7A}">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S" sz="2400" dirty="0"/>
            <a:t>GENERAL</a:t>
          </a:r>
        </a:p>
      </dgm:t>
    </dgm:pt>
    <dgm:pt modelId="{7D945F2D-03C2-453F-8354-398B061422D6}" type="parTrans" cxnId="{41139A83-5888-46FB-AE11-6E097C123071}">
      <dgm:prSet/>
      <dgm:spPr/>
      <dgm:t>
        <a:bodyPr/>
        <a:lstStyle/>
        <a:p>
          <a:endParaRPr lang="es-ES"/>
        </a:p>
      </dgm:t>
    </dgm:pt>
    <dgm:pt modelId="{D72169C4-F3C2-4CAA-AFBE-A4D782B578E5}" type="sibTrans" cxnId="{41139A83-5888-46FB-AE11-6E097C123071}">
      <dgm:prSet/>
      <dgm:spPr/>
      <dgm:t>
        <a:bodyPr/>
        <a:lstStyle/>
        <a:p>
          <a:endParaRPr lang="es-ES"/>
        </a:p>
      </dgm:t>
    </dgm:pt>
    <dgm:pt modelId="{25EB632F-6BA5-46D4-A69E-CBF7B0AF61A8}">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800" dirty="0"/>
            <a:t>Determinar   la influencia de la cultura organizacional   en el desempeño financiero de las   pequeñas y medianas empresas textiles de Pichincha</a:t>
          </a:r>
          <a:r>
            <a:rPr lang="es-ES" sz="1400" dirty="0"/>
            <a:t>.</a:t>
          </a:r>
        </a:p>
      </dgm:t>
    </dgm:pt>
    <dgm:pt modelId="{78E7B3F3-7DC8-40AC-8E31-3801D4420507}" type="parTrans" cxnId="{F72B9C09-5F3A-48A6-8A27-7CEE6D07C917}">
      <dgm:prSet/>
      <dgm:spPr/>
      <dgm:t>
        <a:bodyPr/>
        <a:lstStyle/>
        <a:p>
          <a:endParaRPr lang="es-ES"/>
        </a:p>
      </dgm:t>
    </dgm:pt>
    <dgm:pt modelId="{F0481445-7FEB-4390-9B5C-3A0F7833E8B6}" type="sibTrans" cxnId="{F72B9C09-5F3A-48A6-8A27-7CEE6D07C917}">
      <dgm:prSet/>
      <dgm:spPr/>
      <dgm:t>
        <a:bodyPr/>
        <a:lstStyle/>
        <a:p>
          <a:endParaRPr lang="es-ES"/>
        </a:p>
      </dgm:t>
    </dgm:pt>
    <dgm:pt modelId="{82540DF5-0F59-4AEA-BBF1-9F55AEAA0029}" type="pres">
      <dgm:prSet presAssocID="{DC5404A0-195C-49EC-8E85-603E92AC8592}" presName="Name0" presStyleCnt="0">
        <dgm:presLayoutVars>
          <dgm:dir/>
          <dgm:resizeHandles val="exact"/>
        </dgm:presLayoutVars>
      </dgm:prSet>
      <dgm:spPr/>
    </dgm:pt>
    <dgm:pt modelId="{42AFF46D-2009-4C9F-8676-841319B49ECD}" type="pres">
      <dgm:prSet presAssocID="{071767B4-9E7F-47F9-84FE-E15CC4650D7A}" presName="node" presStyleLbl="node1" presStyleIdx="0" presStyleCnt="2" custScaleX="81703" custScaleY="31853">
        <dgm:presLayoutVars>
          <dgm:bulletEnabled val="1"/>
        </dgm:presLayoutVars>
      </dgm:prSet>
      <dgm:spPr/>
    </dgm:pt>
    <dgm:pt modelId="{D916D52C-9651-4467-BA74-FD8D28AB2FDD}" type="pres">
      <dgm:prSet presAssocID="{D72169C4-F3C2-4CAA-AFBE-A4D782B578E5}" presName="sibTrans" presStyleLbl="sibTrans2D1" presStyleIdx="0" presStyleCnt="1"/>
      <dgm:spPr/>
    </dgm:pt>
    <dgm:pt modelId="{0B642256-54C6-46F7-A51F-5ADCA9804A5E}" type="pres">
      <dgm:prSet presAssocID="{D72169C4-F3C2-4CAA-AFBE-A4D782B578E5}" presName="connectorText" presStyleLbl="sibTrans2D1" presStyleIdx="0" presStyleCnt="1"/>
      <dgm:spPr/>
    </dgm:pt>
    <dgm:pt modelId="{5BFC9330-AA73-4E94-915C-44AD946A03B7}" type="pres">
      <dgm:prSet presAssocID="{25EB632F-6BA5-46D4-A69E-CBF7B0AF61A8}" presName="node" presStyleLbl="node1" presStyleIdx="1" presStyleCnt="2" custScaleX="173003" custScaleY="87532" custLinFactNeighborX="-263" custLinFactNeighborY="-2219">
        <dgm:presLayoutVars>
          <dgm:bulletEnabled val="1"/>
        </dgm:presLayoutVars>
      </dgm:prSet>
      <dgm:spPr/>
    </dgm:pt>
  </dgm:ptLst>
  <dgm:cxnLst>
    <dgm:cxn modelId="{F72B9C09-5F3A-48A6-8A27-7CEE6D07C917}" srcId="{DC5404A0-195C-49EC-8E85-603E92AC8592}" destId="{25EB632F-6BA5-46D4-A69E-CBF7B0AF61A8}" srcOrd="1" destOrd="0" parTransId="{78E7B3F3-7DC8-40AC-8E31-3801D4420507}" sibTransId="{F0481445-7FEB-4390-9B5C-3A0F7833E8B6}"/>
    <dgm:cxn modelId="{17EF551B-728C-4B69-8583-8E0F91F5937D}" type="presOf" srcId="{D72169C4-F3C2-4CAA-AFBE-A4D782B578E5}" destId="{D916D52C-9651-4467-BA74-FD8D28AB2FDD}" srcOrd="0" destOrd="0" presId="urn:microsoft.com/office/officeart/2005/8/layout/process1"/>
    <dgm:cxn modelId="{DBB4CB7C-42EF-4DAC-9017-BBB2DB0F94AA}" type="presOf" srcId="{25EB632F-6BA5-46D4-A69E-CBF7B0AF61A8}" destId="{5BFC9330-AA73-4E94-915C-44AD946A03B7}" srcOrd="0" destOrd="0" presId="urn:microsoft.com/office/officeart/2005/8/layout/process1"/>
    <dgm:cxn modelId="{41139A83-5888-46FB-AE11-6E097C123071}" srcId="{DC5404A0-195C-49EC-8E85-603E92AC8592}" destId="{071767B4-9E7F-47F9-84FE-E15CC4650D7A}" srcOrd="0" destOrd="0" parTransId="{7D945F2D-03C2-453F-8354-398B061422D6}" sibTransId="{D72169C4-F3C2-4CAA-AFBE-A4D782B578E5}"/>
    <dgm:cxn modelId="{ACB1829C-437D-4E90-B234-4A4C22E542B2}" type="presOf" srcId="{D72169C4-F3C2-4CAA-AFBE-A4D782B578E5}" destId="{0B642256-54C6-46F7-A51F-5ADCA9804A5E}" srcOrd="1" destOrd="0" presId="urn:microsoft.com/office/officeart/2005/8/layout/process1"/>
    <dgm:cxn modelId="{AB0659B1-64CE-453D-A2A1-2A341FEA12EE}" type="presOf" srcId="{071767B4-9E7F-47F9-84FE-E15CC4650D7A}" destId="{42AFF46D-2009-4C9F-8676-841319B49ECD}" srcOrd="0" destOrd="0" presId="urn:microsoft.com/office/officeart/2005/8/layout/process1"/>
    <dgm:cxn modelId="{D8CF51B2-DC04-445D-B6CF-7F6AF26309AA}" type="presOf" srcId="{DC5404A0-195C-49EC-8E85-603E92AC8592}" destId="{82540DF5-0F59-4AEA-BBF1-9F55AEAA0029}" srcOrd="0" destOrd="0" presId="urn:microsoft.com/office/officeart/2005/8/layout/process1"/>
    <dgm:cxn modelId="{8237853E-A6CE-4C59-9BB2-106DE856AC77}" type="presParOf" srcId="{82540DF5-0F59-4AEA-BBF1-9F55AEAA0029}" destId="{42AFF46D-2009-4C9F-8676-841319B49ECD}" srcOrd="0" destOrd="0" presId="urn:microsoft.com/office/officeart/2005/8/layout/process1"/>
    <dgm:cxn modelId="{05ADBD43-F60D-4D84-B555-F512B922E9A6}" type="presParOf" srcId="{82540DF5-0F59-4AEA-BBF1-9F55AEAA0029}" destId="{D916D52C-9651-4467-BA74-FD8D28AB2FDD}" srcOrd="1" destOrd="0" presId="urn:microsoft.com/office/officeart/2005/8/layout/process1"/>
    <dgm:cxn modelId="{5F3724F0-414A-4688-883F-60CE342B999B}" type="presParOf" srcId="{D916D52C-9651-4467-BA74-FD8D28AB2FDD}" destId="{0B642256-54C6-46F7-A51F-5ADCA9804A5E}" srcOrd="0" destOrd="0" presId="urn:microsoft.com/office/officeart/2005/8/layout/process1"/>
    <dgm:cxn modelId="{A46670CA-1EE1-4B86-832A-DBB51041F041}" type="presParOf" srcId="{82540DF5-0F59-4AEA-BBF1-9F55AEAA0029}" destId="{5BFC9330-AA73-4E94-915C-44AD946A03B7}"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C0EBCE-2DC7-4252-906F-715ACAF503B9}" type="doc">
      <dgm:prSet loTypeId="urn:microsoft.com/office/officeart/2008/layout/HorizontalMultiLevelHierarchy" loCatId="hierarchy" qsTypeId="urn:microsoft.com/office/officeart/2005/8/quickstyle/simple3" qsCatId="simple" csTypeId="urn:microsoft.com/office/officeart/2005/8/colors/accent2_1" csCatId="accent2" phldr="1"/>
      <dgm:spPr/>
      <dgm:t>
        <a:bodyPr/>
        <a:lstStyle/>
        <a:p>
          <a:endParaRPr lang="es-EC"/>
        </a:p>
      </dgm:t>
    </dgm:pt>
    <dgm:pt modelId="{7522DA12-BB31-483E-8A37-06C17B6801AF}">
      <dgm:prSet phldrT="[Texto]" custT="1"/>
      <dgm:spPr/>
      <dgm:t>
        <a:bodyPr/>
        <a:lstStyle/>
        <a:p>
          <a:pPr algn="ctr"/>
          <a:r>
            <a:rPr lang="es-EC" sz="2400">
              <a:latin typeface="Times New Roman" panose="02020603050405020304" pitchFamily="18" charset="0"/>
              <a:cs typeface="Times New Roman" panose="02020603050405020304" pitchFamily="18" charset="0"/>
            </a:rPr>
            <a:t>TEORÍAS DE SOPORTE</a:t>
          </a:r>
          <a:endParaRPr lang="es-EC" sz="2400" dirty="0">
            <a:latin typeface="Times New Roman" panose="02020603050405020304" pitchFamily="18" charset="0"/>
            <a:cs typeface="Times New Roman" panose="02020603050405020304" pitchFamily="18" charset="0"/>
          </a:endParaRPr>
        </a:p>
      </dgm:t>
    </dgm:pt>
    <dgm:pt modelId="{E9B058C2-0236-4A96-8DBD-259908EB0C6D}" type="parTrans" cxnId="{EA52804C-0EFD-4AC2-8219-294FBC9331C1}">
      <dgm:prSet/>
      <dgm:spPr/>
      <dgm:t>
        <a:bodyPr/>
        <a:lstStyle/>
        <a:p>
          <a:pPr algn="ctr"/>
          <a:endParaRPr lang="es-EC"/>
        </a:p>
      </dgm:t>
    </dgm:pt>
    <dgm:pt modelId="{6E3D6F29-3361-4816-872D-5C3FE34B03E0}" type="sibTrans" cxnId="{EA52804C-0EFD-4AC2-8219-294FBC9331C1}">
      <dgm:prSet/>
      <dgm:spPr/>
      <dgm:t>
        <a:bodyPr/>
        <a:lstStyle/>
        <a:p>
          <a:pPr algn="ctr"/>
          <a:endParaRPr lang="es-EC"/>
        </a:p>
      </dgm:t>
    </dgm:pt>
    <dgm:pt modelId="{08291DB3-E32D-494D-A1A2-F13359BED59B}">
      <dgm:prSet phldrT="[Texto]" custT="1"/>
      <dgm:spPr/>
      <dgm:t>
        <a:bodyPr/>
        <a:lstStyle/>
        <a:p>
          <a:pPr algn="ctr"/>
          <a:r>
            <a:rPr lang="es-EC" sz="2000" dirty="0"/>
            <a:t>Teoría relaciones humanas</a:t>
          </a:r>
          <a:endParaRPr lang="es-EC" sz="2000" dirty="0">
            <a:latin typeface="Times New Roman" panose="02020603050405020304" pitchFamily="18" charset="0"/>
            <a:cs typeface="Times New Roman" panose="02020603050405020304" pitchFamily="18" charset="0"/>
          </a:endParaRPr>
        </a:p>
      </dgm:t>
    </dgm:pt>
    <dgm:pt modelId="{71AEFC23-D55C-4B20-9711-F0F5F2857904}" type="parTrans" cxnId="{E9E2615E-062D-4304-A64B-6EECCBDE826C}">
      <dgm:prSet custT="1"/>
      <dgm:spPr/>
      <dgm:t>
        <a:bodyPr/>
        <a:lstStyle/>
        <a:p>
          <a:pPr algn="ctr"/>
          <a:endParaRPr lang="es-EC" sz="1800">
            <a:latin typeface="Times New Roman" panose="02020603050405020304" pitchFamily="18" charset="0"/>
            <a:cs typeface="Times New Roman" panose="02020603050405020304" pitchFamily="18" charset="0"/>
          </a:endParaRPr>
        </a:p>
      </dgm:t>
    </dgm:pt>
    <dgm:pt modelId="{64AC17CA-08E0-407A-BB93-4179D325B583}" type="sibTrans" cxnId="{E9E2615E-062D-4304-A64B-6EECCBDE826C}">
      <dgm:prSet/>
      <dgm:spPr/>
      <dgm:t>
        <a:bodyPr/>
        <a:lstStyle/>
        <a:p>
          <a:pPr algn="ctr"/>
          <a:endParaRPr lang="es-EC"/>
        </a:p>
      </dgm:t>
    </dgm:pt>
    <dgm:pt modelId="{E2EC57E4-CF86-4F40-8239-B0DC3E70576C}">
      <dgm:prSet phldrT="[Texto]" custT="1"/>
      <dgm:spPr/>
      <dgm:t>
        <a:bodyPr/>
        <a:lstStyle/>
        <a:p>
          <a:pPr marL="0" lvl="0" indent="0" algn="ctr" defTabSz="889000">
            <a:lnSpc>
              <a:spcPct val="90000"/>
            </a:lnSpc>
            <a:spcBef>
              <a:spcPct val="0"/>
            </a:spcBef>
            <a:spcAft>
              <a:spcPct val="35000"/>
            </a:spcAft>
            <a:buNone/>
          </a:pPr>
          <a:r>
            <a:rPr lang="es-EC" sz="2000" kern="1200" dirty="0">
              <a:solidFill>
                <a:prstClr val="black">
                  <a:hueOff val="0"/>
                  <a:satOff val="0"/>
                  <a:lumOff val="0"/>
                  <a:alphaOff val="0"/>
                </a:prstClr>
              </a:solidFill>
              <a:latin typeface="Century Gothic" panose="020B0502020202020204"/>
              <a:ea typeface="+mn-ea"/>
              <a:cs typeface="+mn-cs"/>
            </a:rPr>
            <a:t>Teoría del comportamiento</a:t>
          </a:r>
        </a:p>
      </dgm:t>
    </dgm:pt>
    <dgm:pt modelId="{8738CB5E-45D6-4451-AAE0-63801ABCA35A}" type="parTrans" cxnId="{470205D9-74F6-4D95-95D0-84ECC32BE2A7}">
      <dgm:prSet custT="1"/>
      <dgm:spPr/>
      <dgm:t>
        <a:bodyPr/>
        <a:lstStyle/>
        <a:p>
          <a:pPr algn="ctr"/>
          <a:endParaRPr lang="es-EC" sz="1800">
            <a:latin typeface="Times New Roman" panose="02020603050405020304" pitchFamily="18" charset="0"/>
            <a:cs typeface="Times New Roman" panose="02020603050405020304" pitchFamily="18" charset="0"/>
          </a:endParaRPr>
        </a:p>
      </dgm:t>
    </dgm:pt>
    <dgm:pt modelId="{D81000E8-0D81-4FD2-92DD-557BBD3468BB}" type="sibTrans" cxnId="{470205D9-74F6-4D95-95D0-84ECC32BE2A7}">
      <dgm:prSet/>
      <dgm:spPr/>
      <dgm:t>
        <a:bodyPr/>
        <a:lstStyle/>
        <a:p>
          <a:pPr algn="ctr"/>
          <a:endParaRPr lang="es-EC"/>
        </a:p>
      </dgm:t>
    </dgm:pt>
    <dgm:pt modelId="{1482F5F9-B2EF-4CD9-B254-F81C99FCA172}">
      <dgm:prSet phldrT="[Texto]" custT="1"/>
      <dgm:spPr/>
      <dgm:t>
        <a:bodyPr/>
        <a:lstStyle/>
        <a:p>
          <a:pPr marL="0" lvl="0" indent="0" algn="ctr" defTabSz="889000">
            <a:lnSpc>
              <a:spcPct val="90000"/>
            </a:lnSpc>
            <a:spcBef>
              <a:spcPct val="0"/>
            </a:spcBef>
            <a:spcAft>
              <a:spcPct val="35000"/>
            </a:spcAft>
            <a:buNone/>
          </a:pPr>
          <a:r>
            <a:rPr lang="es-EC" sz="2000" kern="1200" dirty="0">
              <a:solidFill>
                <a:prstClr val="black">
                  <a:hueOff val="0"/>
                  <a:satOff val="0"/>
                  <a:lumOff val="0"/>
                  <a:alphaOff val="0"/>
                </a:prstClr>
              </a:solidFill>
              <a:latin typeface="Century Gothic" panose="020B0502020202020204"/>
              <a:ea typeface="+mn-ea"/>
              <a:cs typeface="+mn-cs"/>
            </a:rPr>
            <a:t>Teoría de la Gestión Financiera</a:t>
          </a:r>
        </a:p>
      </dgm:t>
    </dgm:pt>
    <dgm:pt modelId="{A7413212-5132-469A-88FF-7A609C1F24BF}" type="parTrans" cxnId="{A1F38A88-4F9A-419E-A063-0A12CE2C43E7}">
      <dgm:prSet custT="1"/>
      <dgm:spPr/>
      <dgm:t>
        <a:bodyPr/>
        <a:lstStyle/>
        <a:p>
          <a:pPr algn="ctr"/>
          <a:endParaRPr lang="es-EC" sz="1800">
            <a:latin typeface="Times New Roman" panose="02020603050405020304" pitchFamily="18" charset="0"/>
            <a:cs typeface="Times New Roman" panose="02020603050405020304" pitchFamily="18" charset="0"/>
          </a:endParaRPr>
        </a:p>
      </dgm:t>
    </dgm:pt>
    <dgm:pt modelId="{72F3176A-DFE4-4D21-AB05-B3C6A707BF6F}" type="sibTrans" cxnId="{A1F38A88-4F9A-419E-A063-0A12CE2C43E7}">
      <dgm:prSet/>
      <dgm:spPr/>
      <dgm:t>
        <a:bodyPr/>
        <a:lstStyle/>
        <a:p>
          <a:pPr algn="ctr"/>
          <a:endParaRPr lang="es-EC"/>
        </a:p>
      </dgm:t>
    </dgm:pt>
    <dgm:pt modelId="{BF7506CA-195D-4593-A8ED-C513117D5522}">
      <dgm:prSet phldrT="[Texto]" custT="1"/>
      <dgm:spPr/>
      <dgm:t>
        <a:bodyPr/>
        <a:lstStyle/>
        <a:p>
          <a:pPr marL="0" lvl="0" indent="0" algn="ctr" defTabSz="889000">
            <a:lnSpc>
              <a:spcPct val="90000"/>
            </a:lnSpc>
            <a:spcBef>
              <a:spcPct val="0"/>
            </a:spcBef>
            <a:spcAft>
              <a:spcPct val="35000"/>
            </a:spcAft>
            <a:buNone/>
          </a:pPr>
          <a:r>
            <a:rPr lang="es-EC" sz="2000" kern="1200" dirty="0">
              <a:solidFill>
                <a:prstClr val="black">
                  <a:hueOff val="0"/>
                  <a:satOff val="0"/>
                  <a:lumOff val="0"/>
                  <a:alphaOff val="0"/>
                </a:prstClr>
              </a:solidFill>
              <a:latin typeface="Century Gothic" panose="020B0502020202020204"/>
              <a:ea typeface="+mn-ea"/>
              <a:cs typeface="+mn-cs"/>
            </a:rPr>
            <a:t>Teoría del desarrollo organizacional</a:t>
          </a:r>
        </a:p>
      </dgm:t>
    </dgm:pt>
    <dgm:pt modelId="{EE5EB1DE-7C8C-4EA4-A143-63AD33AD9DD3}" type="parTrans" cxnId="{FE4E7E31-F6A1-4515-865C-B4C23E85BAC6}">
      <dgm:prSet custT="1"/>
      <dgm:spPr/>
      <dgm:t>
        <a:bodyPr/>
        <a:lstStyle/>
        <a:p>
          <a:endParaRPr lang="es-EC" sz="1800">
            <a:latin typeface="Times New Roman" panose="02020603050405020304" pitchFamily="18" charset="0"/>
            <a:cs typeface="Times New Roman" panose="02020603050405020304" pitchFamily="18" charset="0"/>
          </a:endParaRPr>
        </a:p>
      </dgm:t>
    </dgm:pt>
    <dgm:pt modelId="{9990042B-B051-4562-85D7-371190F82973}" type="sibTrans" cxnId="{FE4E7E31-F6A1-4515-865C-B4C23E85BAC6}">
      <dgm:prSet/>
      <dgm:spPr/>
      <dgm:t>
        <a:bodyPr/>
        <a:lstStyle/>
        <a:p>
          <a:endParaRPr lang="es-EC"/>
        </a:p>
      </dgm:t>
    </dgm:pt>
    <dgm:pt modelId="{7C0F5FCF-5911-4188-B197-7068620A35CA}">
      <dgm:prSet phldrT="[Texto]" custT="1"/>
      <dgm:spPr/>
      <dgm:t>
        <a:bodyPr/>
        <a:lstStyle/>
        <a:p>
          <a:pPr algn="ctr"/>
          <a:r>
            <a:rPr lang="es-EC" sz="2000" dirty="0">
              <a:latin typeface="Times New Roman" panose="02020603050405020304" pitchFamily="18" charset="0"/>
              <a:cs typeface="Times New Roman" panose="02020603050405020304" pitchFamily="18" charset="0"/>
            </a:rPr>
            <a:t>Elton Mayo  condiciones </a:t>
          </a:r>
          <a:r>
            <a:rPr lang="es-ES" sz="2000" dirty="0">
              <a:latin typeface="Times New Roman" panose="02020603050405020304" pitchFamily="18" charset="0"/>
              <a:cs typeface="Times New Roman" panose="02020603050405020304" pitchFamily="18" charset="0"/>
            </a:rPr>
            <a:t>psicológicas -eficiencia</a:t>
          </a:r>
          <a:endParaRPr lang="es-EC" sz="2000" dirty="0">
            <a:latin typeface="Times New Roman" panose="02020603050405020304" pitchFamily="18" charset="0"/>
            <a:cs typeface="Times New Roman" panose="02020603050405020304" pitchFamily="18" charset="0"/>
          </a:endParaRPr>
        </a:p>
      </dgm:t>
    </dgm:pt>
    <dgm:pt modelId="{50E51192-34B9-49C5-B392-A6CBDC2116A2}" type="parTrans" cxnId="{493B1B49-EB1B-4867-8E16-DBFB9BA87B37}">
      <dgm:prSet/>
      <dgm:spPr/>
      <dgm:t>
        <a:bodyPr/>
        <a:lstStyle/>
        <a:p>
          <a:endParaRPr lang="es-ES"/>
        </a:p>
      </dgm:t>
    </dgm:pt>
    <dgm:pt modelId="{7775E790-A4E9-42A2-9A49-67979114C0D7}" type="sibTrans" cxnId="{493B1B49-EB1B-4867-8E16-DBFB9BA87B37}">
      <dgm:prSet/>
      <dgm:spPr/>
      <dgm:t>
        <a:bodyPr/>
        <a:lstStyle/>
        <a:p>
          <a:endParaRPr lang="es-ES"/>
        </a:p>
      </dgm:t>
    </dgm:pt>
    <dgm:pt modelId="{86FDAFF3-6FCD-4E5C-8BF5-60961F647479}">
      <dgm:prSet phldrT="[Texto]" custT="1"/>
      <dgm:spPr/>
      <dgm:t>
        <a:bodyPr/>
        <a:lstStyle/>
        <a:p>
          <a:pPr marL="0" lvl="0" indent="0" algn="ctr" defTabSz="889000">
            <a:lnSpc>
              <a:spcPct val="90000"/>
            </a:lnSpc>
            <a:spcBef>
              <a:spcPct val="0"/>
            </a:spcBef>
            <a:spcAft>
              <a:spcPct val="35000"/>
            </a:spcAft>
            <a:buNone/>
          </a:pPr>
          <a:r>
            <a:rPr lang="es-EC" sz="20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Se base en el estimulo, necesidad para el desempeño  y la actitud de las personas </a:t>
          </a:r>
        </a:p>
      </dgm:t>
    </dgm:pt>
    <dgm:pt modelId="{C7704C44-6675-4954-9452-E476238E7E69}" type="parTrans" cxnId="{FAA42816-2FF4-4174-914F-113240CDC4DF}">
      <dgm:prSet/>
      <dgm:spPr/>
      <dgm:t>
        <a:bodyPr/>
        <a:lstStyle/>
        <a:p>
          <a:endParaRPr lang="es-ES"/>
        </a:p>
      </dgm:t>
    </dgm:pt>
    <dgm:pt modelId="{6C9B13DA-42CE-4FA8-A9F3-B20DF15ED8DE}" type="sibTrans" cxnId="{FAA42816-2FF4-4174-914F-113240CDC4DF}">
      <dgm:prSet/>
      <dgm:spPr/>
      <dgm:t>
        <a:bodyPr/>
        <a:lstStyle/>
        <a:p>
          <a:endParaRPr lang="es-ES"/>
        </a:p>
      </dgm:t>
    </dgm:pt>
    <dgm:pt modelId="{09F07B28-1E3B-4DA9-A621-CA06C12551B6}">
      <dgm:prSet phldrT="[Texto]" custT="1"/>
      <dgm:spPr/>
      <dgm:t>
        <a:bodyPr/>
        <a:lstStyle/>
        <a:p>
          <a:pPr algn="ctr"/>
          <a:r>
            <a:rPr lang="es-EC" sz="2000" dirty="0">
              <a:latin typeface="Times New Roman" panose="02020603050405020304" pitchFamily="18" charset="0"/>
              <a:cs typeface="Times New Roman" panose="02020603050405020304" pitchFamily="18" charset="0"/>
            </a:rPr>
            <a:t>Movimiento administrativo surgió en 1920  siendo un proceso de cambio planeado</a:t>
          </a:r>
        </a:p>
      </dgm:t>
    </dgm:pt>
    <dgm:pt modelId="{40FCF310-D3B1-4543-8618-71F5199C5CDD}" type="parTrans" cxnId="{EB552ECC-1D72-4D50-9CC4-66D52EE31510}">
      <dgm:prSet/>
      <dgm:spPr/>
      <dgm:t>
        <a:bodyPr/>
        <a:lstStyle/>
        <a:p>
          <a:endParaRPr lang="es-ES"/>
        </a:p>
      </dgm:t>
    </dgm:pt>
    <dgm:pt modelId="{62B47BC3-E2AF-4861-9A42-90F5220B799D}" type="sibTrans" cxnId="{EB552ECC-1D72-4D50-9CC4-66D52EE31510}">
      <dgm:prSet/>
      <dgm:spPr/>
      <dgm:t>
        <a:bodyPr/>
        <a:lstStyle/>
        <a:p>
          <a:endParaRPr lang="es-ES"/>
        </a:p>
      </dgm:t>
    </dgm:pt>
    <dgm:pt modelId="{8FDBA035-7AB6-485E-B2C9-C0E28A4F42D3}">
      <dgm:prSet phldrT="[Texto]" custT="1"/>
      <dgm:spPr/>
      <dgm:t>
        <a:bodyPr/>
        <a:lstStyle/>
        <a:p>
          <a:pPr algn="ctr"/>
          <a:r>
            <a:rPr lang="es-EC" sz="2000" dirty="0">
              <a:latin typeface="Times New Roman" panose="02020603050405020304" pitchFamily="18" charset="0"/>
              <a:cs typeface="Times New Roman" panose="02020603050405020304" pitchFamily="18" charset="0"/>
            </a:rPr>
            <a:t>Optimizar recursos económicos</a:t>
          </a:r>
        </a:p>
      </dgm:t>
    </dgm:pt>
    <dgm:pt modelId="{90B5FED9-7823-4392-A2AA-9C146980FF8B}" type="parTrans" cxnId="{C6077D3E-58C2-4568-98A4-5BE49319B05F}">
      <dgm:prSet/>
      <dgm:spPr/>
      <dgm:t>
        <a:bodyPr/>
        <a:lstStyle/>
        <a:p>
          <a:endParaRPr lang="es-ES"/>
        </a:p>
      </dgm:t>
    </dgm:pt>
    <dgm:pt modelId="{E5D29E6E-FFBB-410F-B47A-61D8B882BF77}" type="sibTrans" cxnId="{C6077D3E-58C2-4568-98A4-5BE49319B05F}">
      <dgm:prSet/>
      <dgm:spPr/>
      <dgm:t>
        <a:bodyPr/>
        <a:lstStyle/>
        <a:p>
          <a:endParaRPr lang="es-ES"/>
        </a:p>
      </dgm:t>
    </dgm:pt>
    <dgm:pt modelId="{E2DE99F0-1598-4728-9DA0-7FD5ED15D371}" type="pres">
      <dgm:prSet presAssocID="{BFC0EBCE-2DC7-4252-906F-715ACAF503B9}" presName="Name0" presStyleCnt="0">
        <dgm:presLayoutVars>
          <dgm:chPref val="1"/>
          <dgm:dir/>
          <dgm:animOne val="branch"/>
          <dgm:animLvl val="lvl"/>
          <dgm:resizeHandles val="exact"/>
        </dgm:presLayoutVars>
      </dgm:prSet>
      <dgm:spPr/>
    </dgm:pt>
    <dgm:pt modelId="{74F3F251-1A75-4DFC-A84F-15ADC0356AEC}" type="pres">
      <dgm:prSet presAssocID="{7522DA12-BB31-483E-8A37-06C17B6801AF}" presName="root1" presStyleCnt="0"/>
      <dgm:spPr/>
    </dgm:pt>
    <dgm:pt modelId="{890E5806-58C9-44A9-B8CF-D325092F53B5}" type="pres">
      <dgm:prSet presAssocID="{7522DA12-BB31-483E-8A37-06C17B6801AF}" presName="LevelOneTextNode" presStyleLbl="node0" presStyleIdx="0" presStyleCnt="1" custLinFactNeighborX="-47871">
        <dgm:presLayoutVars>
          <dgm:chPref val="3"/>
        </dgm:presLayoutVars>
      </dgm:prSet>
      <dgm:spPr/>
    </dgm:pt>
    <dgm:pt modelId="{2D9FD268-5E78-41F4-B595-9B183BACAD19}" type="pres">
      <dgm:prSet presAssocID="{7522DA12-BB31-483E-8A37-06C17B6801AF}" presName="level2hierChild" presStyleCnt="0"/>
      <dgm:spPr/>
    </dgm:pt>
    <dgm:pt modelId="{7BB56C13-3B3B-4A7C-9AF9-70BAD9BACC61}" type="pres">
      <dgm:prSet presAssocID="{71AEFC23-D55C-4B20-9711-F0F5F2857904}" presName="conn2-1" presStyleLbl="parChTrans1D2" presStyleIdx="0" presStyleCnt="4"/>
      <dgm:spPr/>
    </dgm:pt>
    <dgm:pt modelId="{7D4F9517-8EA1-46BE-AC9D-AC224DB05442}" type="pres">
      <dgm:prSet presAssocID="{71AEFC23-D55C-4B20-9711-F0F5F2857904}" presName="connTx" presStyleLbl="parChTrans1D2" presStyleIdx="0" presStyleCnt="4"/>
      <dgm:spPr/>
    </dgm:pt>
    <dgm:pt modelId="{26D92B88-E8DE-4A16-AEDE-AB9FDC974F7A}" type="pres">
      <dgm:prSet presAssocID="{08291DB3-E32D-494D-A1A2-F13359BED59B}" presName="root2" presStyleCnt="0"/>
      <dgm:spPr/>
    </dgm:pt>
    <dgm:pt modelId="{9075A0AD-573C-497E-99BF-103B715C1C3F}" type="pres">
      <dgm:prSet presAssocID="{08291DB3-E32D-494D-A1A2-F13359BED59B}" presName="LevelTwoTextNode" presStyleLbl="node2" presStyleIdx="0" presStyleCnt="4">
        <dgm:presLayoutVars>
          <dgm:chPref val="3"/>
        </dgm:presLayoutVars>
      </dgm:prSet>
      <dgm:spPr/>
    </dgm:pt>
    <dgm:pt modelId="{5BC18C4E-01F9-4E31-A413-11AD10F6FBFE}" type="pres">
      <dgm:prSet presAssocID="{08291DB3-E32D-494D-A1A2-F13359BED59B}" presName="level3hierChild" presStyleCnt="0"/>
      <dgm:spPr/>
    </dgm:pt>
    <dgm:pt modelId="{95FE8584-48D4-45CE-B0B4-6009317DCCD5}" type="pres">
      <dgm:prSet presAssocID="{50E51192-34B9-49C5-B392-A6CBDC2116A2}" presName="conn2-1" presStyleLbl="parChTrans1D3" presStyleIdx="0" presStyleCnt="4"/>
      <dgm:spPr/>
    </dgm:pt>
    <dgm:pt modelId="{DBDD88BD-90FA-4F86-9854-2F85953706FF}" type="pres">
      <dgm:prSet presAssocID="{50E51192-34B9-49C5-B392-A6CBDC2116A2}" presName="connTx" presStyleLbl="parChTrans1D3" presStyleIdx="0" presStyleCnt="4"/>
      <dgm:spPr/>
    </dgm:pt>
    <dgm:pt modelId="{A4599384-D4DA-44D2-BF2F-5B942603A809}" type="pres">
      <dgm:prSet presAssocID="{7C0F5FCF-5911-4188-B197-7068620A35CA}" presName="root2" presStyleCnt="0"/>
      <dgm:spPr/>
    </dgm:pt>
    <dgm:pt modelId="{9E24307C-FD5F-490C-97F1-939A8FDDBCE5}" type="pres">
      <dgm:prSet presAssocID="{7C0F5FCF-5911-4188-B197-7068620A35CA}" presName="LevelTwoTextNode" presStyleLbl="node3" presStyleIdx="0" presStyleCnt="4" custLinFactNeighborX="2164">
        <dgm:presLayoutVars>
          <dgm:chPref val="3"/>
        </dgm:presLayoutVars>
      </dgm:prSet>
      <dgm:spPr/>
    </dgm:pt>
    <dgm:pt modelId="{E4C0E6A5-39FE-45BF-B343-E10A9A17D889}" type="pres">
      <dgm:prSet presAssocID="{7C0F5FCF-5911-4188-B197-7068620A35CA}" presName="level3hierChild" presStyleCnt="0"/>
      <dgm:spPr/>
    </dgm:pt>
    <dgm:pt modelId="{A44EC99E-E1AB-4652-BA46-B9EFB0BDA8F4}" type="pres">
      <dgm:prSet presAssocID="{8738CB5E-45D6-4451-AAE0-63801ABCA35A}" presName="conn2-1" presStyleLbl="parChTrans1D2" presStyleIdx="1" presStyleCnt="4"/>
      <dgm:spPr/>
    </dgm:pt>
    <dgm:pt modelId="{4EDABF04-0AAE-4D48-85F6-BF64C9F31556}" type="pres">
      <dgm:prSet presAssocID="{8738CB5E-45D6-4451-AAE0-63801ABCA35A}" presName="connTx" presStyleLbl="parChTrans1D2" presStyleIdx="1" presStyleCnt="4"/>
      <dgm:spPr/>
    </dgm:pt>
    <dgm:pt modelId="{7FFACF2F-2750-4D44-92E9-C69CA40A434A}" type="pres">
      <dgm:prSet presAssocID="{E2EC57E4-CF86-4F40-8239-B0DC3E70576C}" presName="root2" presStyleCnt="0"/>
      <dgm:spPr/>
    </dgm:pt>
    <dgm:pt modelId="{34CC2CBE-AA31-4DB8-83C0-E07FDB91D4CC}" type="pres">
      <dgm:prSet presAssocID="{E2EC57E4-CF86-4F40-8239-B0DC3E70576C}" presName="LevelTwoTextNode" presStyleLbl="node2" presStyleIdx="1" presStyleCnt="4">
        <dgm:presLayoutVars>
          <dgm:chPref val="3"/>
        </dgm:presLayoutVars>
      </dgm:prSet>
      <dgm:spPr/>
    </dgm:pt>
    <dgm:pt modelId="{D0E7E251-EB06-4A1D-AE44-4920B7E271B0}" type="pres">
      <dgm:prSet presAssocID="{E2EC57E4-CF86-4F40-8239-B0DC3E70576C}" presName="level3hierChild" presStyleCnt="0"/>
      <dgm:spPr/>
    </dgm:pt>
    <dgm:pt modelId="{22FB87F3-4A34-4BBF-82BF-26C90BDF95E4}" type="pres">
      <dgm:prSet presAssocID="{C7704C44-6675-4954-9452-E476238E7E69}" presName="conn2-1" presStyleLbl="parChTrans1D3" presStyleIdx="1" presStyleCnt="4"/>
      <dgm:spPr/>
    </dgm:pt>
    <dgm:pt modelId="{FEF77694-7A8F-4EC9-BCCE-9AFF97C2BAF9}" type="pres">
      <dgm:prSet presAssocID="{C7704C44-6675-4954-9452-E476238E7E69}" presName="connTx" presStyleLbl="parChTrans1D3" presStyleIdx="1" presStyleCnt="4"/>
      <dgm:spPr/>
    </dgm:pt>
    <dgm:pt modelId="{B8C0D885-9A32-4BC5-984E-C996519776AB}" type="pres">
      <dgm:prSet presAssocID="{86FDAFF3-6FCD-4E5C-8BF5-60961F647479}" presName="root2" presStyleCnt="0"/>
      <dgm:spPr/>
    </dgm:pt>
    <dgm:pt modelId="{9A6AD29F-D459-42BC-B7B5-02AB418C720D}" type="pres">
      <dgm:prSet presAssocID="{86FDAFF3-6FCD-4E5C-8BF5-60961F647479}" presName="LevelTwoTextNode" presStyleLbl="node3" presStyleIdx="1" presStyleCnt="4" custLinFactNeighborX="1082">
        <dgm:presLayoutVars>
          <dgm:chPref val="3"/>
        </dgm:presLayoutVars>
      </dgm:prSet>
      <dgm:spPr/>
    </dgm:pt>
    <dgm:pt modelId="{7BDE9FF3-557A-4FD7-88FF-66860FBC3F69}" type="pres">
      <dgm:prSet presAssocID="{86FDAFF3-6FCD-4E5C-8BF5-60961F647479}" presName="level3hierChild" presStyleCnt="0"/>
      <dgm:spPr/>
    </dgm:pt>
    <dgm:pt modelId="{C7370A8D-14BA-448A-934E-FFF1C7C0504C}" type="pres">
      <dgm:prSet presAssocID="{EE5EB1DE-7C8C-4EA4-A143-63AD33AD9DD3}" presName="conn2-1" presStyleLbl="parChTrans1D2" presStyleIdx="2" presStyleCnt="4"/>
      <dgm:spPr/>
    </dgm:pt>
    <dgm:pt modelId="{FBDA2D0F-EE66-4104-98D9-20E1286B2A7D}" type="pres">
      <dgm:prSet presAssocID="{EE5EB1DE-7C8C-4EA4-A143-63AD33AD9DD3}" presName="connTx" presStyleLbl="parChTrans1D2" presStyleIdx="2" presStyleCnt="4"/>
      <dgm:spPr/>
    </dgm:pt>
    <dgm:pt modelId="{5E4F051A-09AA-4E3D-838D-5BF5B62FDB29}" type="pres">
      <dgm:prSet presAssocID="{BF7506CA-195D-4593-A8ED-C513117D5522}" presName="root2" presStyleCnt="0"/>
      <dgm:spPr/>
    </dgm:pt>
    <dgm:pt modelId="{C937A034-6C98-434C-BB63-02CA5B448C66}" type="pres">
      <dgm:prSet presAssocID="{BF7506CA-195D-4593-A8ED-C513117D5522}" presName="LevelTwoTextNode" presStyleLbl="node2" presStyleIdx="2" presStyleCnt="4">
        <dgm:presLayoutVars>
          <dgm:chPref val="3"/>
        </dgm:presLayoutVars>
      </dgm:prSet>
      <dgm:spPr/>
    </dgm:pt>
    <dgm:pt modelId="{6D47B61F-F00A-40F6-A0F5-9B8568EE6947}" type="pres">
      <dgm:prSet presAssocID="{BF7506CA-195D-4593-A8ED-C513117D5522}" presName="level3hierChild" presStyleCnt="0"/>
      <dgm:spPr/>
    </dgm:pt>
    <dgm:pt modelId="{9576BDFB-ADC2-4148-BBCC-4548810DDC5C}" type="pres">
      <dgm:prSet presAssocID="{40FCF310-D3B1-4543-8618-71F5199C5CDD}" presName="conn2-1" presStyleLbl="parChTrans1D3" presStyleIdx="2" presStyleCnt="4"/>
      <dgm:spPr/>
    </dgm:pt>
    <dgm:pt modelId="{3B1A4940-FA45-4B4A-B9AD-AF6139BE9CBE}" type="pres">
      <dgm:prSet presAssocID="{40FCF310-D3B1-4543-8618-71F5199C5CDD}" presName="connTx" presStyleLbl="parChTrans1D3" presStyleIdx="2" presStyleCnt="4"/>
      <dgm:spPr/>
    </dgm:pt>
    <dgm:pt modelId="{EA478BFB-D134-4264-B8CF-B5FD27AA44DA}" type="pres">
      <dgm:prSet presAssocID="{09F07B28-1E3B-4DA9-A621-CA06C12551B6}" presName="root2" presStyleCnt="0"/>
      <dgm:spPr/>
    </dgm:pt>
    <dgm:pt modelId="{B73F0534-6BB0-4B98-971C-89831B157389}" type="pres">
      <dgm:prSet presAssocID="{09F07B28-1E3B-4DA9-A621-CA06C12551B6}" presName="LevelTwoTextNode" presStyleLbl="node3" presStyleIdx="2" presStyleCnt="4" custLinFactNeighborX="1082">
        <dgm:presLayoutVars>
          <dgm:chPref val="3"/>
        </dgm:presLayoutVars>
      </dgm:prSet>
      <dgm:spPr/>
    </dgm:pt>
    <dgm:pt modelId="{0246FC9B-E542-4568-82CC-9F246BA22242}" type="pres">
      <dgm:prSet presAssocID="{09F07B28-1E3B-4DA9-A621-CA06C12551B6}" presName="level3hierChild" presStyleCnt="0"/>
      <dgm:spPr/>
    </dgm:pt>
    <dgm:pt modelId="{DC5DFF8A-237E-4697-AD7B-1927FB4FDF25}" type="pres">
      <dgm:prSet presAssocID="{A7413212-5132-469A-88FF-7A609C1F24BF}" presName="conn2-1" presStyleLbl="parChTrans1D2" presStyleIdx="3" presStyleCnt="4"/>
      <dgm:spPr/>
    </dgm:pt>
    <dgm:pt modelId="{6D06B28F-DBC3-4E25-AEA6-581CAEEE80D0}" type="pres">
      <dgm:prSet presAssocID="{A7413212-5132-469A-88FF-7A609C1F24BF}" presName="connTx" presStyleLbl="parChTrans1D2" presStyleIdx="3" presStyleCnt="4"/>
      <dgm:spPr/>
    </dgm:pt>
    <dgm:pt modelId="{0C160BD4-D904-4256-9981-9619992FA1E5}" type="pres">
      <dgm:prSet presAssocID="{1482F5F9-B2EF-4CD9-B254-F81C99FCA172}" presName="root2" presStyleCnt="0"/>
      <dgm:spPr/>
    </dgm:pt>
    <dgm:pt modelId="{3584DBB9-207A-470F-84A1-9BF24980AD63}" type="pres">
      <dgm:prSet presAssocID="{1482F5F9-B2EF-4CD9-B254-F81C99FCA172}" presName="LevelTwoTextNode" presStyleLbl="node2" presStyleIdx="3" presStyleCnt="4">
        <dgm:presLayoutVars>
          <dgm:chPref val="3"/>
        </dgm:presLayoutVars>
      </dgm:prSet>
      <dgm:spPr/>
    </dgm:pt>
    <dgm:pt modelId="{FB26650F-C1CF-47FF-AE58-FEFDC1CA7BBD}" type="pres">
      <dgm:prSet presAssocID="{1482F5F9-B2EF-4CD9-B254-F81C99FCA172}" presName="level3hierChild" presStyleCnt="0"/>
      <dgm:spPr/>
    </dgm:pt>
    <dgm:pt modelId="{FBDC7D63-C3B6-40DF-AD45-E73CBF7D3EEE}" type="pres">
      <dgm:prSet presAssocID="{90B5FED9-7823-4392-A2AA-9C146980FF8B}" presName="conn2-1" presStyleLbl="parChTrans1D3" presStyleIdx="3" presStyleCnt="4"/>
      <dgm:spPr/>
    </dgm:pt>
    <dgm:pt modelId="{D53E1082-B034-44B2-BC33-1AACFBB809CE}" type="pres">
      <dgm:prSet presAssocID="{90B5FED9-7823-4392-A2AA-9C146980FF8B}" presName="connTx" presStyleLbl="parChTrans1D3" presStyleIdx="3" presStyleCnt="4"/>
      <dgm:spPr/>
    </dgm:pt>
    <dgm:pt modelId="{91CFC08C-E156-4661-823A-A8BC35E7B0AE}" type="pres">
      <dgm:prSet presAssocID="{8FDBA035-7AB6-485E-B2C9-C0E28A4F42D3}" presName="root2" presStyleCnt="0"/>
      <dgm:spPr/>
    </dgm:pt>
    <dgm:pt modelId="{6096ADAE-001F-428A-B81B-A045C67DB525}" type="pres">
      <dgm:prSet presAssocID="{8FDBA035-7AB6-485E-B2C9-C0E28A4F42D3}" presName="LevelTwoTextNode" presStyleLbl="node3" presStyleIdx="3" presStyleCnt="4" custLinFactNeighborX="1082">
        <dgm:presLayoutVars>
          <dgm:chPref val="3"/>
        </dgm:presLayoutVars>
      </dgm:prSet>
      <dgm:spPr/>
    </dgm:pt>
    <dgm:pt modelId="{61559C10-A291-42F4-9CD8-D015434929B7}" type="pres">
      <dgm:prSet presAssocID="{8FDBA035-7AB6-485E-B2C9-C0E28A4F42D3}" presName="level3hierChild" presStyleCnt="0"/>
      <dgm:spPr/>
    </dgm:pt>
  </dgm:ptLst>
  <dgm:cxnLst>
    <dgm:cxn modelId="{44EBE006-AD12-48AB-9B34-004CCCA42ADE}" type="presOf" srcId="{40FCF310-D3B1-4543-8618-71F5199C5CDD}" destId="{9576BDFB-ADC2-4148-BBCC-4548810DDC5C}" srcOrd="0" destOrd="0" presId="urn:microsoft.com/office/officeart/2008/layout/HorizontalMultiLevelHierarchy"/>
    <dgm:cxn modelId="{E067F311-BE2A-4802-93C3-283B3BC7BE4A}" type="presOf" srcId="{C7704C44-6675-4954-9452-E476238E7E69}" destId="{22FB87F3-4A34-4BBF-82BF-26C90BDF95E4}" srcOrd="0" destOrd="0" presId="urn:microsoft.com/office/officeart/2008/layout/HorizontalMultiLevelHierarchy"/>
    <dgm:cxn modelId="{04A4FA11-290F-434F-8C4D-209E0D6C13EA}" type="presOf" srcId="{8FDBA035-7AB6-485E-B2C9-C0E28A4F42D3}" destId="{6096ADAE-001F-428A-B81B-A045C67DB525}" srcOrd="0" destOrd="0" presId="urn:microsoft.com/office/officeart/2008/layout/HorizontalMultiLevelHierarchy"/>
    <dgm:cxn modelId="{09C06412-42F8-4F78-B2A1-A80923F8DBD5}" type="presOf" srcId="{50E51192-34B9-49C5-B392-A6CBDC2116A2}" destId="{95FE8584-48D4-45CE-B0B4-6009317DCCD5}" srcOrd="0" destOrd="0" presId="urn:microsoft.com/office/officeart/2008/layout/HorizontalMultiLevelHierarchy"/>
    <dgm:cxn modelId="{FAA42816-2FF4-4174-914F-113240CDC4DF}" srcId="{E2EC57E4-CF86-4F40-8239-B0DC3E70576C}" destId="{86FDAFF3-6FCD-4E5C-8BF5-60961F647479}" srcOrd="0" destOrd="0" parTransId="{C7704C44-6675-4954-9452-E476238E7E69}" sibTransId="{6C9B13DA-42CE-4FA8-A9F3-B20DF15ED8DE}"/>
    <dgm:cxn modelId="{78BA7E1C-831F-447C-9CAD-57929686DB2E}" type="presOf" srcId="{90B5FED9-7823-4392-A2AA-9C146980FF8B}" destId="{D53E1082-B034-44B2-BC33-1AACFBB809CE}" srcOrd="1" destOrd="0" presId="urn:microsoft.com/office/officeart/2008/layout/HorizontalMultiLevelHierarchy"/>
    <dgm:cxn modelId="{BA1B412C-F727-4816-9E3C-827DB96361AF}" type="presOf" srcId="{E2EC57E4-CF86-4F40-8239-B0DC3E70576C}" destId="{34CC2CBE-AA31-4DB8-83C0-E07FDB91D4CC}" srcOrd="0" destOrd="0" presId="urn:microsoft.com/office/officeart/2008/layout/HorizontalMultiLevelHierarchy"/>
    <dgm:cxn modelId="{FE4E7E31-F6A1-4515-865C-B4C23E85BAC6}" srcId="{7522DA12-BB31-483E-8A37-06C17B6801AF}" destId="{BF7506CA-195D-4593-A8ED-C513117D5522}" srcOrd="2" destOrd="0" parTransId="{EE5EB1DE-7C8C-4EA4-A143-63AD33AD9DD3}" sibTransId="{9990042B-B051-4562-85D7-371190F82973}"/>
    <dgm:cxn modelId="{129F2632-A70A-4A98-BB0A-381698BB7F55}" type="presOf" srcId="{C7704C44-6675-4954-9452-E476238E7E69}" destId="{FEF77694-7A8F-4EC9-BCCE-9AFF97C2BAF9}" srcOrd="1" destOrd="0" presId="urn:microsoft.com/office/officeart/2008/layout/HorizontalMultiLevelHierarchy"/>
    <dgm:cxn modelId="{C6077D3E-58C2-4568-98A4-5BE49319B05F}" srcId="{1482F5F9-B2EF-4CD9-B254-F81C99FCA172}" destId="{8FDBA035-7AB6-485E-B2C9-C0E28A4F42D3}" srcOrd="0" destOrd="0" parTransId="{90B5FED9-7823-4392-A2AA-9C146980FF8B}" sibTransId="{E5D29E6E-FFBB-410F-B47A-61D8B882BF77}"/>
    <dgm:cxn modelId="{4184325B-E336-4620-AADE-CC0258A50B95}" type="presOf" srcId="{09F07B28-1E3B-4DA9-A621-CA06C12551B6}" destId="{B73F0534-6BB0-4B98-971C-89831B157389}" srcOrd="0" destOrd="0" presId="urn:microsoft.com/office/officeart/2008/layout/HorizontalMultiLevelHierarchy"/>
    <dgm:cxn modelId="{E9E2615E-062D-4304-A64B-6EECCBDE826C}" srcId="{7522DA12-BB31-483E-8A37-06C17B6801AF}" destId="{08291DB3-E32D-494D-A1A2-F13359BED59B}" srcOrd="0" destOrd="0" parTransId="{71AEFC23-D55C-4B20-9711-F0F5F2857904}" sibTransId="{64AC17CA-08E0-407A-BB93-4179D325B583}"/>
    <dgm:cxn modelId="{66A2CC42-9317-41D0-A035-F0E83ED854A5}" type="presOf" srcId="{08291DB3-E32D-494D-A1A2-F13359BED59B}" destId="{9075A0AD-573C-497E-99BF-103B715C1C3F}" srcOrd="0" destOrd="0" presId="urn:microsoft.com/office/officeart/2008/layout/HorizontalMultiLevelHierarchy"/>
    <dgm:cxn modelId="{A3504943-452F-4F1A-9513-8174AB8D99AC}" type="presOf" srcId="{86FDAFF3-6FCD-4E5C-8BF5-60961F647479}" destId="{9A6AD29F-D459-42BC-B7B5-02AB418C720D}" srcOrd="0" destOrd="0" presId="urn:microsoft.com/office/officeart/2008/layout/HorizontalMultiLevelHierarchy"/>
    <dgm:cxn modelId="{88A88465-A292-491B-8E4D-FBD2E2315FF4}" type="presOf" srcId="{71AEFC23-D55C-4B20-9711-F0F5F2857904}" destId="{7D4F9517-8EA1-46BE-AC9D-AC224DB05442}" srcOrd="1" destOrd="0" presId="urn:microsoft.com/office/officeart/2008/layout/HorizontalMultiLevelHierarchy"/>
    <dgm:cxn modelId="{493B1B49-EB1B-4867-8E16-DBFB9BA87B37}" srcId="{08291DB3-E32D-494D-A1A2-F13359BED59B}" destId="{7C0F5FCF-5911-4188-B197-7068620A35CA}" srcOrd="0" destOrd="0" parTransId="{50E51192-34B9-49C5-B392-A6CBDC2116A2}" sibTransId="{7775E790-A4E9-42A2-9A49-67979114C0D7}"/>
    <dgm:cxn modelId="{2E128C6A-FC66-4C74-B02A-B49E34A44AB6}" type="presOf" srcId="{EE5EB1DE-7C8C-4EA4-A143-63AD33AD9DD3}" destId="{C7370A8D-14BA-448A-934E-FFF1C7C0504C}" srcOrd="0" destOrd="0" presId="urn:microsoft.com/office/officeart/2008/layout/HorizontalMultiLevelHierarchy"/>
    <dgm:cxn modelId="{EA52804C-0EFD-4AC2-8219-294FBC9331C1}" srcId="{BFC0EBCE-2DC7-4252-906F-715ACAF503B9}" destId="{7522DA12-BB31-483E-8A37-06C17B6801AF}" srcOrd="0" destOrd="0" parTransId="{E9B058C2-0236-4A96-8DBD-259908EB0C6D}" sibTransId="{6E3D6F29-3361-4816-872D-5C3FE34B03E0}"/>
    <dgm:cxn modelId="{2AA4C94F-1886-4CF9-889E-9386E9D09E16}" type="presOf" srcId="{50E51192-34B9-49C5-B392-A6CBDC2116A2}" destId="{DBDD88BD-90FA-4F86-9854-2F85953706FF}" srcOrd="1" destOrd="0" presId="urn:microsoft.com/office/officeart/2008/layout/HorizontalMultiLevelHierarchy"/>
    <dgm:cxn modelId="{4B64FE73-1735-48AB-852D-5131E0968EB8}" type="presOf" srcId="{8738CB5E-45D6-4451-AAE0-63801ABCA35A}" destId="{4EDABF04-0AAE-4D48-85F6-BF64C9F31556}" srcOrd="1" destOrd="0" presId="urn:microsoft.com/office/officeart/2008/layout/HorizontalMultiLevelHierarchy"/>
    <dgm:cxn modelId="{C2FF6158-95D4-46AB-BBD0-3DB0B174E968}" type="presOf" srcId="{7C0F5FCF-5911-4188-B197-7068620A35CA}" destId="{9E24307C-FD5F-490C-97F1-939A8FDDBCE5}" srcOrd="0" destOrd="0" presId="urn:microsoft.com/office/officeart/2008/layout/HorizontalMultiLevelHierarchy"/>
    <dgm:cxn modelId="{40F6C27D-B964-4095-B160-9DC9F77AFBB2}" type="presOf" srcId="{7522DA12-BB31-483E-8A37-06C17B6801AF}" destId="{890E5806-58C9-44A9-B8CF-D325092F53B5}" srcOrd="0" destOrd="0" presId="urn:microsoft.com/office/officeart/2008/layout/HorizontalMultiLevelHierarchy"/>
    <dgm:cxn modelId="{A1F38A88-4F9A-419E-A063-0A12CE2C43E7}" srcId="{7522DA12-BB31-483E-8A37-06C17B6801AF}" destId="{1482F5F9-B2EF-4CD9-B254-F81C99FCA172}" srcOrd="3" destOrd="0" parTransId="{A7413212-5132-469A-88FF-7A609C1F24BF}" sibTransId="{72F3176A-DFE4-4D21-AB05-B3C6A707BF6F}"/>
    <dgm:cxn modelId="{7E487CA5-DBE5-499C-9712-9EB680396FB7}" type="presOf" srcId="{A7413212-5132-469A-88FF-7A609C1F24BF}" destId="{6D06B28F-DBC3-4E25-AEA6-581CAEEE80D0}" srcOrd="1" destOrd="0" presId="urn:microsoft.com/office/officeart/2008/layout/HorizontalMultiLevelHierarchy"/>
    <dgm:cxn modelId="{932434AC-CEBE-44E3-90D7-9F32BE30C7EF}" type="presOf" srcId="{EE5EB1DE-7C8C-4EA4-A143-63AD33AD9DD3}" destId="{FBDA2D0F-EE66-4104-98D9-20E1286B2A7D}" srcOrd="1" destOrd="0" presId="urn:microsoft.com/office/officeart/2008/layout/HorizontalMultiLevelHierarchy"/>
    <dgm:cxn modelId="{693135B4-EA57-4235-A67C-B53C57C20BDA}" type="presOf" srcId="{71AEFC23-D55C-4B20-9711-F0F5F2857904}" destId="{7BB56C13-3B3B-4A7C-9AF9-70BAD9BACC61}" srcOrd="0" destOrd="0" presId="urn:microsoft.com/office/officeart/2008/layout/HorizontalMultiLevelHierarchy"/>
    <dgm:cxn modelId="{C7CB7CBC-AC27-4511-B549-87810E4E1CB6}" type="presOf" srcId="{BF7506CA-195D-4593-A8ED-C513117D5522}" destId="{C937A034-6C98-434C-BB63-02CA5B448C66}" srcOrd="0" destOrd="0" presId="urn:microsoft.com/office/officeart/2008/layout/HorizontalMultiLevelHierarchy"/>
    <dgm:cxn modelId="{EB552ECC-1D72-4D50-9CC4-66D52EE31510}" srcId="{BF7506CA-195D-4593-A8ED-C513117D5522}" destId="{09F07B28-1E3B-4DA9-A621-CA06C12551B6}" srcOrd="0" destOrd="0" parTransId="{40FCF310-D3B1-4543-8618-71F5199C5CDD}" sibTransId="{62B47BC3-E2AF-4861-9A42-90F5220B799D}"/>
    <dgm:cxn modelId="{470205D9-74F6-4D95-95D0-84ECC32BE2A7}" srcId="{7522DA12-BB31-483E-8A37-06C17B6801AF}" destId="{E2EC57E4-CF86-4F40-8239-B0DC3E70576C}" srcOrd="1" destOrd="0" parTransId="{8738CB5E-45D6-4451-AAE0-63801ABCA35A}" sibTransId="{D81000E8-0D81-4FD2-92DD-557BBD3468BB}"/>
    <dgm:cxn modelId="{A924DFDD-BD53-47FC-96B0-CD333BA629C8}" type="presOf" srcId="{8738CB5E-45D6-4451-AAE0-63801ABCA35A}" destId="{A44EC99E-E1AB-4652-BA46-B9EFB0BDA8F4}" srcOrd="0" destOrd="0" presId="urn:microsoft.com/office/officeart/2008/layout/HorizontalMultiLevelHierarchy"/>
    <dgm:cxn modelId="{00DB8DDF-3305-4FF7-ADE4-ED4BA262E540}" type="presOf" srcId="{A7413212-5132-469A-88FF-7A609C1F24BF}" destId="{DC5DFF8A-237E-4697-AD7B-1927FB4FDF25}" srcOrd="0" destOrd="0" presId="urn:microsoft.com/office/officeart/2008/layout/HorizontalMultiLevelHierarchy"/>
    <dgm:cxn modelId="{529EA1ED-5B99-4BA3-9F19-F00FED93F754}" type="presOf" srcId="{90B5FED9-7823-4392-A2AA-9C146980FF8B}" destId="{FBDC7D63-C3B6-40DF-AD45-E73CBF7D3EEE}" srcOrd="0" destOrd="0" presId="urn:microsoft.com/office/officeart/2008/layout/HorizontalMultiLevelHierarchy"/>
    <dgm:cxn modelId="{6B94E1F0-0F4D-46C1-B2C5-DC4D526A61F7}" type="presOf" srcId="{BFC0EBCE-2DC7-4252-906F-715ACAF503B9}" destId="{E2DE99F0-1598-4728-9DA0-7FD5ED15D371}" srcOrd="0" destOrd="0" presId="urn:microsoft.com/office/officeart/2008/layout/HorizontalMultiLevelHierarchy"/>
    <dgm:cxn modelId="{4F4654F3-E68F-49C4-88D4-83BEC557C858}" type="presOf" srcId="{1482F5F9-B2EF-4CD9-B254-F81C99FCA172}" destId="{3584DBB9-207A-470F-84A1-9BF24980AD63}" srcOrd="0" destOrd="0" presId="urn:microsoft.com/office/officeart/2008/layout/HorizontalMultiLevelHierarchy"/>
    <dgm:cxn modelId="{153370F8-030F-41D7-A73F-E8E58A6103D9}" type="presOf" srcId="{40FCF310-D3B1-4543-8618-71F5199C5CDD}" destId="{3B1A4940-FA45-4B4A-B9AD-AF6139BE9CBE}" srcOrd="1" destOrd="0" presId="urn:microsoft.com/office/officeart/2008/layout/HorizontalMultiLevelHierarchy"/>
    <dgm:cxn modelId="{C59E67B2-1207-4532-853B-496E5BDB6B21}" type="presParOf" srcId="{E2DE99F0-1598-4728-9DA0-7FD5ED15D371}" destId="{74F3F251-1A75-4DFC-A84F-15ADC0356AEC}" srcOrd="0" destOrd="0" presId="urn:microsoft.com/office/officeart/2008/layout/HorizontalMultiLevelHierarchy"/>
    <dgm:cxn modelId="{89B78F5B-E68B-4558-8411-F6F933144DD0}" type="presParOf" srcId="{74F3F251-1A75-4DFC-A84F-15ADC0356AEC}" destId="{890E5806-58C9-44A9-B8CF-D325092F53B5}" srcOrd="0" destOrd="0" presId="urn:microsoft.com/office/officeart/2008/layout/HorizontalMultiLevelHierarchy"/>
    <dgm:cxn modelId="{C0DAB7BB-36C9-46BE-A3E1-FEBD613FC6E1}" type="presParOf" srcId="{74F3F251-1A75-4DFC-A84F-15ADC0356AEC}" destId="{2D9FD268-5E78-41F4-B595-9B183BACAD19}" srcOrd="1" destOrd="0" presId="urn:microsoft.com/office/officeart/2008/layout/HorizontalMultiLevelHierarchy"/>
    <dgm:cxn modelId="{F81A9CF7-CAED-4A2C-9876-80B6C95A8F3B}" type="presParOf" srcId="{2D9FD268-5E78-41F4-B595-9B183BACAD19}" destId="{7BB56C13-3B3B-4A7C-9AF9-70BAD9BACC61}" srcOrd="0" destOrd="0" presId="urn:microsoft.com/office/officeart/2008/layout/HorizontalMultiLevelHierarchy"/>
    <dgm:cxn modelId="{9B3AFF42-4443-4A68-84E2-4A01BF532A78}" type="presParOf" srcId="{7BB56C13-3B3B-4A7C-9AF9-70BAD9BACC61}" destId="{7D4F9517-8EA1-46BE-AC9D-AC224DB05442}" srcOrd="0" destOrd="0" presId="urn:microsoft.com/office/officeart/2008/layout/HorizontalMultiLevelHierarchy"/>
    <dgm:cxn modelId="{1A1E4CA0-4AEA-4544-ABA2-4D483A99E846}" type="presParOf" srcId="{2D9FD268-5E78-41F4-B595-9B183BACAD19}" destId="{26D92B88-E8DE-4A16-AEDE-AB9FDC974F7A}" srcOrd="1" destOrd="0" presId="urn:microsoft.com/office/officeart/2008/layout/HorizontalMultiLevelHierarchy"/>
    <dgm:cxn modelId="{DCEF9F14-C283-4324-BF6A-726171665ABB}" type="presParOf" srcId="{26D92B88-E8DE-4A16-AEDE-AB9FDC974F7A}" destId="{9075A0AD-573C-497E-99BF-103B715C1C3F}" srcOrd="0" destOrd="0" presId="urn:microsoft.com/office/officeart/2008/layout/HorizontalMultiLevelHierarchy"/>
    <dgm:cxn modelId="{6A666A29-A074-47A8-AEEA-745C9A2937DD}" type="presParOf" srcId="{26D92B88-E8DE-4A16-AEDE-AB9FDC974F7A}" destId="{5BC18C4E-01F9-4E31-A413-11AD10F6FBFE}" srcOrd="1" destOrd="0" presId="urn:microsoft.com/office/officeart/2008/layout/HorizontalMultiLevelHierarchy"/>
    <dgm:cxn modelId="{F9C936BC-1963-4B10-8069-C30600E682BF}" type="presParOf" srcId="{5BC18C4E-01F9-4E31-A413-11AD10F6FBFE}" destId="{95FE8584-48D4-45CE-B0B4-6009317DCCD5}" srcOrd="0" destOrd="0" presId="urn:microsoft.com/office/officeart/2008/layout/HorizontalMultiLevelHierarchy"/>
    <dgm:cxn modelId="{921F8620-3547-43A3-9CE9-AE31F6F2A023}" type="presParOf" srcId="{95FE8584-48D4-45CE-B0B4-6009317DCCD5}" destId="{DBDD88BD-90FA-4F86-9854-2F85953706FF}" srcOrd="0" destOrd="0" presId="urn:microsoft.com/office/officeart/2008/layout/HorizontalMultiLevelHierarchy"/>
    <dgm:cxn modelId="{72F292D8-F4A3-4866-B0E3-816715038336}" type="presParOf" srcId="{5BC18C4E-01F9-4E31-A413-11AD10F6FBFE}" destId="{A4599384-D4DA-44D2-BF2F-5B942603A809}" srcOrd="1" destOrd="0" presId="urn:microsoft.com/office/officeart/2008/layout/HorizontalMultiLevelHierarchy"/>
    <dgm:cxn modelId="{1F16C4AC-D908-4F2F-B060-6FA8917ACD11}" type="presParOf" srcId="{A4599384-D4DA-44D2-BF2F-5B942603A809}" destId="{9E24307C-FD5F-490C-97F1-939A8FDDBCE5}" srcOrd="0" destOrd="0" presId="urn:microsoft.com/office/officeart/2008/layout/HorizontalMultiLevelHierarchy"/>
    <dgm:cxn modelId="{5662BECE-F3C9-4F87-9FEB-44211A321D76}" type="presParOf" srcId="{A4599384-D4DA-44D2-BF2F-5B942603A809}" destId="{E4C0E6A5-39FE-45BF-B343-E10A9A17D889}" srcOrd="1" destOrd="0" presId="urn:microsoft.com/office/officeart/2008/layout/HorizontalMultiLevelHierarchy"/>
    <dgm:cxn modelId="{9D584D1A-D5E6-46FD-AEE2-511B0A349E82}" type="presParOf" srcId="{2D9FD268-5E78-41F4-B595-9B183BACAD19}" destId="{A44EC99E-E1AB-4652-BA46-B9EFB0BDA8F4}" srcOrd="2" destOrd="0" presId="urn:microsoft.com/office/officeart/2008/layout/HorizontalMultiLevelHierarchy"/>
    <dgm:cxn modelId="{E79B0881-F8A6-4BFB-9D49-494B051C5537}" type="presParOf" srcId="{A44EC99E-E1AB-4652-BA46-B9EFB0BDA8F4}" destId="{4EDABF04-0AAE-4D48-85F6-BF64C9F31556}" srcOrd="0" destOrd="0" presId="urn:microsoft.com/office/officeart/2008/layout/HorizontalMultiLevelHierarchy"/>
    <dgm:cxn modelId="{FCC419D7-9A04-4822-AE1A-C0298CB15CA3}" type="presParOf" srcId="{2D9FD268-5E78-41F4-B595-9B183BACAD19}" destId="{7FFACF2F-2750-4D44-92E9-C69CA40A434A}" srcOrd="3" destOrd="0" presId="urn:microsoft.com/office/officeart/2008/layout/HorizontalMultiLevelHierarchy"/>
    <dgm:cxn modelId="{B665AEC0-FDEC-4754-B4C3-14F212D6A68F}" type="presParOf" srcId="{7FFACF2F-2750-4D44-92E9-C69CA40A434A}" destId="{34CC2CBE-AA31-4DB8-83C0-E07FDB91D4CC}" srcOrd="0" destOrd="0" presId="urn:microsoft.com/office/officeart/2008/layout/HorizontalMultiLevelHierarchy"/>
    <dgm:cxn modelId="{6D1B3013-178A-4BF8-8373-D7FE5BBDD51E}" type="presParOf" srcId="{7FFACF2F-2750-4D44-92E9-C69CA40A434A}" destId="{D0E7E251-EB06-4A1D-AE44-4920B7E271B0}" srcOrd="1" destOrd="0" presId="urn:microsoft.com/office/officeart/2008/layout/HorizontalMultiLevelHierarchy"/>
    <dgm:cxn modelId="{D2EDB548-B5AC-424E-9DA4-D2CC8E7EAC58}" type="presParOf" srcId="{D0E7E251-EB06-4A1D-AE44-4920B7E271B0}" destId="{22FB87F3-4A34-4BBF-82BF-26C90BDF95E4}" srcOrd="0" destOrd="0" presId="urn:microsoft.com/office/officeart/2008/layout/HorizontalMultiLevelHierarchy"/>
    <dgm:cxn modelId="{D8E0F468-DB72-4AE7-B011-CABF9065F22E}" type="presParOf" srcId="{22FB87F3-4A34-4BBF-82BF-26C90BDF95E4}" destId="{FEF77694-7A8F-4EC9-BCCE-9AFF97C2BAF9}" srcOrd="0" destOrd="0" presId="urn:microsoft.com/office/officeart/2008/layout/HorizontalMultiLevelHierarchy"/>
    <dgm:cxn modelId="{52E984F9-01A3-41BE-B16E-9086BA353907}" type="presParOf" srcId="{D0E7E251-EB06-4A1D-AE44-4920B7E271B0}" destId="{B8C0D885-9A32-4BC5-984E-C996519776AB}" srcOrd="1" destOrd="0" presId="urn:microsoft.com/office/officeart/2008/layout/HorizontalMultiLevelHierarchy"/>
    <dgm:cxn modelId="{725938FC-65A4-43D6-9615-812EFEF58FEC}" type="presParOf" srcId="{B8C0D885-9A32-4BC5-984E-C996519776AB}" destId="{9A6AD29F-D459-42BC-B7B5-02AB418C720D}" srcOrd="0" destOrd="0" presId="urn:microsoft.com/office/officeart/2008/layout/HorizontalMultiLevelHierarchy"/>
    <dgm:cxn modelId="{C10918B2-F16D-4F0F-84E3-A0D48455E134}" type="presParOf" srcId="{B8C0D885-9A32-4BC5-984E-C996519776AB}" destId="{7BDE9FF3-557A-4FD7-88FF-66860FBC3F69}" srcOrd="1" destOrd="0" presId="urn:microsoft.com/office/officeart/2008/layout/HorizontalMultiLevelHierarchy"/>
    <dgm:cxn modelId="{DB49CD5F-84E8-4E4A-88E3-5586B6CDE4CC}" type="presParOf" srcId="{2D9FD268-5E78-41F4-B595-9B183BACAD19}" destId="{C7370A8D-14BA-448A-934E-FFF1C7C0504C}" srcOrd="4" destOrd="0" presId="urn:microsoft.com/office/officeart/2008/layout/HorizontalMultiLevelHierarchy"/>
    <dgm:cxn modelId="{BC088421-036B-4A70-9962-4F0AFF742D92}" type="presParOf" srcId="{C7370A8D-14BA-448A-934E-FFF1C7C0504C}" destId="{FBDA2D0F-EE66-4104-98D9-20E1286B2A7D}" srcOrd="0" destOrd="0" presId="urn:microsoft.com/office/officeart/2008/layout/HorizontalMultiLevelHierarchy"/>
    <dgm:cxn modelId="{E94E764F-CF86-46E2-9B5D-F3C3DBF2DCBC}" type="presParOf" srcId="{2D9FD268-5E78-41F4-B595-9B183BACAD19}" destId="{5E4F051A-09AA-4E3D-838D-5BF5B62FDB29}" srcOrd="5" destOrd="0" presId="urn:microsoft.com/office/officeart/2008/layout/HorizontalMultiLevelHierarchy"/>
    <dgm:cxn modelId="{F6586473-2346-4607-8DAA-150C9C8FA252}" type="presParOf" srcId="{5E4F051A-09AA-4E3D-838D-5BF5B62FDB29}" destId="{C937A034-6C98-434C-BB63-02CA5B448C66}" srcOrd="0" destOrd="0" presId="urn:microsoft.com/office/officeart/2008/layout/HorizontalMultiLevelHierarchy"/>
    <dgm:cxn modelId="{1A90B878-48A5-4171-B6ED-1509A3637B4B}" type="presParOf" srcId="{5E4F051A-09AA-4E3D-838D-5BF5B62FDB29}" destId="{6D47B61F-F00A-40F6-A0F5-9B8568EE6947}" srcOrd="1" destOrd="0" presId="urn:microsoft.com/office/officeart/2008/layout/HorizontalMultiLevelHierarchy"/>
    <dgm:cxn modelId="{EE81B8F2-D003-4025-9DF4-135FA0E43470}" type="presParOf" srcId="{6D47B61F-F00A-40F6-A0F5-9B8568EE6947}" destId="{9576BDFB-ADC2-4148-BBCC-4548810DDC5C}" srcOrd="0" destOrd="0" presId="urn:microsoft.com/office/officeart/2008/layout/HorizontalMultiLevelHierarchy"/>
    <dgm:cxn modelId="{79A94B85-6E48-4661-B74A-49B7CCF7A0F2}" type="presParOf" srcId="{9576BDFB-ADC2-4148-BBCC-4548810DDC5C}" destId="{3B1A4940-FA45-4B4A-B9AD-AF6139BE9CBE}" srcOrd="0" destOrd="0" presId="urn:microsoft.com/office/officeart/2008/layout/HorizontalMultiLevelHierarchy"/>
    <dgm:cxn modelId="{039DCB44-1A57-4898-BA75-346FF86E91A6}" type="presParOf" srcId="{6D47B61F-F00A-40F6-A0F5-9B8568EE6947}" destId="{EA478BFB-D134-4264-B8CF-B5FD27AA44DA}" srcOrd="1" destOrd="0" presId="urn:microsoft.com/office/officeart/2008/layout/HorizontalMultiLevelHierarchy"/>
    <dgm:cxn modelId="{AC5EE8F6-B64E-4E09-9EDF-567E7698D522}" type="presParOf" srcId="{EA478BFB-D134-4264-B8CF-B5FD27AA44DA}" destId="{B73F0534-6BB0-4B98-971C-89831B157389}" srcOrd="0" destOrd="0" presId="urn:microsoft.com/office/officeart/2008/layout/HorizontalMultiLevelHierarchy"/>
    <dgm:cxn modelId="{56B606ED-A988-4EA8-9CE5-FE19D63C2748}" type="presParOf" srcId="{EA478BFB-D134-4264-B8CF-B5FD27AA44DA}" destId="{0246FC9B-E542-4568-82CC-9F246BA22242}" srcOrd="1" destOrd="0" presId="urn:microsoft.com/office/officeart/2008/layout/HorizontalMultiLevelHierarchy"/>
    <dgm:cxn modelId="{6212374C-A75F-4BA0-A488-BC27A11B5BC6}" type="presParOf" srcId="{2D9FD268-5E78-41F4-B595-9B183BACAD19}" destId="{DC5DFF8A-237E-4697-AD7B-1927FB4FDF25}" srcOrd="6" destOrd="0" presId="urn:microsoft.com/office/officeart/2008/layout/HorizontalMultiLevelHierarchy"/>
    <dgm:cxn modelId="{3F677623-CF12-4829-AD84-8F9B7B381166}" type="presParOf" srcId="{DC5DFF8A-237E-4697-AD7B-1927FB4FDF25}" destId="{6D06B28F-DBC3-4E25-AEA6-581CAEEE80D0}" srcOrd="0" destOrd="0" presId="urn:microsoft.com/office/officeart/2008/layout/HorizontalMultiLevelHierarchy"/>
    <dgm:cxn modelId="{FA0AA4D9-9E58-4217-9B7E-80A3E4730582}" type="presParOf" srcId="{2D9FD268-5E78-41F4-B595-9B183BACAD19}" destId="{0C160BD4-D904-4256-9981-9619992FA1E5}" srcOrd="7" destOrd="0" presId="urn:microsoft.com/office/officeart/2008/layout/HorizontalMultiLevelHierarchy"/>
    <dgm:cxn modelId="{95976DDE-D30B-426F-A84A-CD0C1AF3AB85}" type="presParOf" srcId="{0C160BD4-D904-4256-9981-9619992FA1E5}" destId="{3584DBB9-207A-470F-84A1-9BF24980AD63}" srcOrd="0" destOrd="0" presId="urn:microsoft.com/office/officeart/2008/layout/HorizontalMultiLevelHierarchy"/>
    <dgm:cxn modelId="{C2F2344B-4F3B-43A3-AA9F-5C2217B88399}" type="presParOf" srcId="{0C160BD4-D904-4256-9981-9619992FA1E5}" destId="{FB26650F-C1CF-47FF-AE58-FEFDC1CA7BBD}" srcOrd="1" destOrd="0" presId="urn:microsoft.com/office/officeart/2008/layout/HorizontalMultiLevelHierarchy"/>
    <dgm:cxn modelId="{C1480BE2-4B31-48EA-947A-5EFCE3ADB19D}" type="presParOf" srcId="{FB26650F-C1CF-47FF-AE58-FEFDC1CA7BBD}" destId="{FBDC7D63-C3B6-40DF-AD45-E73CBF7D3EEE}" srcOrd="0" destOrd="0" presId="urn:microsoft.com/office/officeart/2008/layout/HorizontalMultiLevelHierarchy"/>
    <dgm:cxn modelId="{53CDB1B9-2D2B-440A-868E-512D71D6FF3F}" type="presParOf" srcId="{FBDC7D63-C3B6-40DF-AD45-E73CBF7D3EEE}" destId="{D53E1082-B034-44B2-BC33-1AACFBB809CE}" srcOrd="0" destOrd="0" presId="urn:microsoft.com/office/officeart/2008/layout/HorizontalMultiLevelHierarchy"/>
    <dgm:cxn modelId="{291F51DF-E108-4842-A38E-298C698CD545}" type="presParOf" srcId="{FB26650F-C1CF-47FF-AE58-FEFDC1CA7BBD}" destId="{91CFC08C-E156-4661-823A-A8BC35E7B0AE}" srcOrd="1" destOrd="0" presId="urn:microsoft.com/office/officeart/2008/layout/HorizontalMultiLevelHierarchy"/>
    <dgm:cxn modelId="{F366708C-05E4-4EBA-B6D2-9B149B0378E3}" type="presParOf" srcId="{91CFC08C-E156-4661-823A-A8BC35E7B0AE}" destId="{6096ADAE-001F-428A-B81B-A045C67DB525}" srcOrd="0" destOrd="0" presId="urn:microsoft.com/office/officeart/2008/layout/HorizontalMultiLevelHierarchy"/>
    <dgm:cxn modelId="{735C70DC-5CCE-4746-9A10-2E3322742389}" type="presParOf" srcId="{91CFC08C-E156-4661-823A-A8BC35E7B0AE}" destId="{61559C10-A291-42F4-9CD8-D015434929B7}" srcOrd="1" destOrd="0" presId="urn:microsoft.com/office/officeart/2008/layout/HorizontalMultiLevelHierarchy"/>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5D82A1-D412-414A-9E78-6D3286DD3C61}" type="doc">
      <dgm:prSet loTypeId="urn:microsoft.com/office/officeart/2005/8/layout/hProcess9" loCatId="process" qsTypeId="urn:microsoft.com/office/officeart/2005/8/quickstyle/simple1" qsCatId="simple" csTypeId="urn:microsoft.com/office/officeart/2005/8/colors/accent1_2" csCatId="accent1" phldr="1"/>
      <dgm:spPr/>
    </dgm:pt>
    <dgm:pt modelId="{EFC368E5-363E-4082-9B36-00A468B4A388}">
      <dgm:prSet phldrT="[Texto]" phldr="1">
        <dgm:style>
          <a:lnRef idx="2">
            <a:schemeClr val="accent5"/>
          </a:lnRef>
          <a:fillRef idx="1">
            <a:schemeClr val="lt1"/>
          </a:fillRef>
          <a:effectRef idx="0">
            <a:schemeClr val="accent5"/>
          </a:effectRef>
          <a:fontRef idx="minor">
            <a:schemeClr val="dk1"/>
          </a:fontRef>
        </dgm:style>
      </dgm:prSet>
      <dgm:spPr/>
      <dgm:t>
        <a:bodyPr/>
        <a:lstStyle/>
        <a:p>
          <a:endParaRPr lang="es-ES"/>
        </a:p>
      </dgm:t>
    </dgm:pt>
    <dgm:pt modelId="{4375173F-EB0E-4901-9B48-2B83EE763B9A}" type="parTrans" cxnId="{47B5A99B-5041-4A1D-9A62-32F2FF5E351A}">
      <dgm:prSet/>
      <dgm:spPr/>
      <dgm:t>
        <a:bodyPr/>
        <a:lstStyle/>
        <a:p>
          <a:endParaRPr lang="es-ES"/>
        </a:p>
      </dgm:t>
    </dgm:pt>
    <dgm:pt modelId="{496C6F1B-BB1E-41F5-B5C1-BFA27B5A1EE6}" type="sibTrans" cxnId="{47B5A99B-5041-4A1D-9A62-32F2FF5E351A}">
      <dgm:prSet/>
      <dgm:spPr/>
      <dgm:t>
        <a:bodyPr/>
        <a:lstStyle/>
        <a:p>
          <a:endParaRPr lang="es-ES"/>
        </a:p>
      </dgm:t>
    </dgm:pt>
    <dgm:pt modelId="{7105C048-C4E1-4196-948F-D777974BF20D}">
      <dgm:prSet phldrT="[Texto]" phldr="1"/>
      <dgm:spPr/>
      <dgm:t>
        <a:bodyPr/>
        <a:lstStyle/>
        <a:p>
          <a:endParaRPr lang="es-ES"/>
        </a:p>
      </dgm:t>
    </dgm:pt>
    <dgm:pt modelId="{E582DD20-1BD2-4760-9B31-44A84F784F10}" type="parTrans" cxnId="{BD216CE9-E3D1-45E4-8878-9523EC37A334}">
      <dgm:prSet/>
      <dgm:spPr/>
      <dgm:t>
        <a:bodyPr/>
        <a:lstStyle/>
        <a:p>
          <a:endParaRPr lang="es-ES"/>
        </a:p>
      </dgm:t>
    </dgm:pt>
    <dgm:pt modelId="{BB25C735-1EE2-4ADE-94C0-373367806E32}" type="sibTrans" cxnId="{BD216CE9-E3D1-45E4-8878-9523EC37A334}">
      <dgm:prSet/>
      <dgm:spPr/>
      <dgm:t>
        <a:bodyPr/>
        <a:lstStyle/>
        <a:p>
          <a:endParaRPr lang="es-ES"/>
        </a:p>
      </dgm:t>
    </dgm:pt>
    <dgm:pt modelId="{B37BDE60-C2E1-46B7-8FAC-484531A91FE1}">
      <dgm:prSet phldrT="[Texto]" phldr="1"/>
      <dgm:spPr/>
      <dgm:t>
        <a:bodyPr/>
        <a:lstStyle/>
        <a:p>
          <a:endParaRPr lang="es-ES"/>
        </a:p>
      </dgm:t>
    </dgm:pt>
    <dgm:pt modelId="{47D7FE7D-F054-4CD3-BAD8-7E59DFFAAC0E}" type="parTrans" cxnId="{870177E7-BCB8-4E5F-B8A2-98CF9E8FB890}">
      <dgm:prSet/>
      <dgm:spPr/>
      <dgm:t>
        <a:bodyPr/>
        <a:lstStyle/>
        <a:p>
          <a:endParaRPr lang="es-ES"/>
        </a:p>
      </dgm:t>
    </dgm:pt>
    <dgm:pt modelId="{415174DC-6151-45FB-819C-A035998A0C88}" type="sibTrans" cxnId="{870177E7-BCB8-4E5F-B8A2-98CF9E8FB890}">
      <dgm:prSet/>
      <dgm:spPr/>
      <dgm:t>
        <a:bodyPr/>
        <a:lstStyle/>
        <a:p>
          <a:endParaRPr lang="es-ES"/>
        </a:p>
      </dgm:t>
    </dgm:pt>
    <dgm:pt modelId="{CA6F433F-D43F-4A3F-BE3C-0BCF600F3F24}" type="pres">
      <dgm:prSet presAssocID="{855D82A1-D412-414A-9E78-6D3286DD3C61}" presName="CompostProcess" presStyleCnt="0">
        <dgm:presLayoutVars>
          <dgm:dir/>
          <dgm:resizeHandles val="exact"/>
        </dgm:presLayoutVars>
      </dgm:prSet>
      <dgm:spPr/>
    </dgm:pt>
    <dgm:pt modelId="{158C401E-D8FA-44C7-A2EC-32D580514EE7}" type="pres">
      <dgm:prSet presAssocID="{855D82A1-D412-414A-9E78-6D3286DD3C61}" presName="arrow" presStyleLbl="bgShp" presStyleIdx="0" presStyleCnt="1"/>
      <dgm:spPr/>
    </dgm:pt>
    <dgm:pt modelId="{04B10E86-FFFE-45E4-B418-70C6E6628433}" type="pres">
      <dgm:prSet presAssocID="{855D82A1-D412-414A-9E78-6D3286DD3C61}" presName="linearProcess" presStyleCnt="0"/>
      <dgm:spPr/>
    </dgm:pt>
    <dgm:pt modelId="{760CB90C-50B6-411E-A247-AEBBF8F47D32}" type="pres">
      <dgm:prSet presAssocID="{EFC368E5-363E-4082-9B36-00A468B4A388}" presName="textNode" presStyleLbl="node1" presStyleIdx="0" presStyleCnt="3">
        <dgm:presLayoutVars>
          <dgm:bulletEnabled val="1"/>
        </dgm:presLayoutVars>
      </dgm:prSet>
      <dgm:spPr/>
    </dgm:pt>
    <dgm:pt modelId="{B837F832-F8BA-4EB9-AF14-0F1227714C5D}" type="pres">
      <dgm:prSet presAssocID="{496C6F1B-BB1E-41F5-B5C1-BFA27B5A1EE6}" presName="sibTrans" presStyleCnt="0"/>
      <dgm:spPr/>
    </dgm:pt>
    <dgm:pt modelId="{B351385F-D532-4180-B6EA-8FE1C68CE8C6}" type="pres">
      <dgm:prSet presAssocID="{7105C048-C4E1-4196-948F-D777974BF20D}" presName="textNode" presStyleLbl="node1" presStyleIdx="1" presStyleCnt="3">
        <dgm:presLayoutVars>
          <dgm:bulletEnabled val="1"/>
        </dgm:presLayoutVars>
      </dgm:prSet>
      <dgm:spPr/>
    </dgm:pt>
    <dgm:pt modelId="{429E4533-2696-4AC8-8299-9D5CE1E0D22C}" type="pres">
      <dgm:prSet presAssocID="{BB25C735-1EE2-4ADE-94C0-373367806E32}" presName="sibTrans" presStyleCnt="0"/>
      <dgm:spPr/>
    </dgm:pt>
    <dgm:pt modelId="{B84F8EE5-703E-4137-BEDB-411C9B228AD4}" type="pres">
      <dgm:prSet presAssocID="{B37BDE60-C2E1-46B7-8FAC-484531A91FE1}" presName="textNode" presStyleLbl="node1" presStyleIdx="2" presStyleCnt="3">
        <dgm:presLayoutVars>
          <dgm:bulletEnabled val="1"/>
        </dgm:presLayoutVars>
      </dgm:prSet>
      <dgm:spPr/>
    </dgm:pt>
  </dgm:ptLst>
  <dgm:cxnLst>
    <dgm:cxn modelId="{2B522337-51FB-436D-890E-7D1B2DFA2E1A}" type="presOf" srcId="{7105C048-C4E1-4196-948F-D777974BF20D}" destId="{B351385F-D532-4180-B6EA-8FE1C68CE8C6}" srcOrd="0" destOrd="0" presId="urn:microsoft.com/office/officeart/2005/8/layout/hProcess9"/>
    <dgm:cxn modelId="{5A6E575B-F533-41D6-A05E-D917F569F58C}" type="presOf" srcId="{855D82A1-D412-414A-9E78-6D3286DD3C61}" destId="{CA6F433F-D43F-4A3F-BE3C-0BCF600F3F24}" srcOrd="0" destOrd="0" presId="urn:microsoft.com/office/officeart/2005/8/layout/hProcess9"/>
    <dgm:cxn modelId="{F61B8170-4D8C-44EE-8BF7-571555BA8205}" type="presOf" srcId="{EFC368E5-363E-4082-9B36-00A468B4A388}" destId="{760CB90C-50B6-411E-A247-AEBBF8F47D32}" srcOrd="0" destOrd="0" presId="urn:microsoft.com/office/officeart/2005/8/layout/hProcess9"/>
    <dgm:cxn modelId="{83498381-6E35-4519-B928-DF2452420DB5}" type="presOf" srcId="{B37BDE60-C2E1-46B7-8FAC-484531A91FE1}" destId="{B84F8EE5-703E-4137-BEDB-411C9B228AD4}" srcOrd="0" destOrd="0" presId="urn:microsoft.com/office/officeart/2005/8/layout/hProcess9"/>
    <dgm:cxn modelId="{47B5A99B-5041-4A1D-9A62-32F2FF5E351A}" srcId="{855D82A1-D412-414A-9E78-6D3286DD3C61}" destId="{EFC368E5-363E-4082-9B36-00A468B4A388}" srcOrd="0" destOrd="0" parTransId="{4375173F-EB0E-4901-9B48-2B83EE763B9A}" sibTransId="{496C6F1B-BB1E-41F5-B5C1-BFA27B5A1EE6}"/>
    <dgm:cxn modelId="{870177E7-BCB8-4E5F-B8A2-98CF9E8FB890}" srcId="{855D82A1-D412-414A-9E78-6D3286DD3C61}" destId="{B37BDE60-C2E1-46B7-8FAC-484531A91FE1}" srcOrd="2" destOrd="0" parTransId="{47D7FE7D-F054-4CD3-BAD8-7E59DFFAAC0E}" sibTransId="{415174DC-6151-45FB-819C-A035998A0C88}"/>
    <dgm:cxn modelId="{BD216CE9-E3D1-45E4-8878-9523EC37A334}" srcId="{855D82A1-D412-414A-9E78-6D3286DD3C61}" destId="{7105C048-C4E1-4196-948F-D777974BF20D}" srcOrd="1" destOrd="0" parTransId="{E582DD20-1BD2-4760-9B31-44A84F784F10}" sibTransId="{BB25C735-1EE2-4ADE-94C0-373367806E32}"/>
    <dgm:cxn modelId="{2977BB2C-B904-4B15-98D5-006D945C30EC}" type="presParOf" srcId="{CA6F433F-D43F-4A3F-BE3C-0BCF600F3F24}" destId="{158C401E-D8FA-44C7-A2EC-32D580514EE7}" srcOrd="0" destOrd="0" presId="urn:microsoft.com/office/officeart/2005/8/layout/hProcess9"/>
    <dgm:cxn modelId="{89D7D333-4C76-49BF-B23C-644CF8560B04}" type="presParOf" srcId="{CA6F433F-D43F-4A3F-BE3C-0BCF600F3F24}" destId="{04B10E86-FFFE-45E4-B418-70C6E6628433}" srcOrd="1" destOrd="0" presId="urn:microsoft.com/office/officeart/2005/8/layout/hProcess9"/>
    <dgm:cxn modelId="{89568CE7-E396-4527-BF1D-6A3CB14A5133}" type="presParOf" srcId="{04B10E86-FFFE-45E4-B418-70C6E6628433}" destId="{760CB90C-50B6-411E-A247-AEBBF8F47D32}" srcOrd="0" destOrd="0" presId="urn:microsoft.com/office/officeart/2005/8/layout/hProcess9"/>
    <dgm:cxn modelId="{4D58D68C-88A3-4C9D-8C69-70FD851FE788}" type="presParOf" srcId="{04B10E86-FFFE-45E4-B418-70C6E6628433}" destId="{B837F832-F8BA-4EB9-AF14-0F1227714C5D}" srcOrd="1" destOrd="0" presId="urn:microsoft.com/office/officeart/2005/8/layout/hProcess9"/>
    <dgm:cxn modelId="{A5CDCC87-5296-4413-A5F8-8AE240B630E5}" type="presParOf" srcId="{04B10E86-FFFE-45E4-B418-70C6E6628433}" destId="{B351385F-D532-4180-B6EA-8FE1C68CE8C6}" srcOrd="2" destOrd="0" presId="urn:microsoft.com/office/officeart/2005/8/layout/hProcess9"/>
    <dgm:cxn modelId="{A84EABBA-327E-45CB-B70B-7FBC211903DA}" type="presParOf" srcId="{04B10E86-FFFE-45E4-B418-70C6E6628433}" destId="{429E4533-2696-4AC8-8299-9D5CE1E0D22C}" srcOrd="3" destOrd="0" presId="urn:microsoft.com/office/officeart/2005/8/layout/hProcess9"/>
    <dgm:cxn modelId="{612E51B8-D331-4110-9228-8B2B95E5121D}" type="presParOf" srcId="{04B10E86-FFFE-45E4-B418-70C6E6628433}" destId="{B84F8EE5-703E-4137-BEDB-411C9B228AD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5052DF-BD3C-4CAA-AE7B-C40B91BB40BC}" type="doc">
      <dgm:prSet loTypeId="urn:microsoft.com/office/officeart/2005/8/layout/hProcess9" loCatId="process" qsTypeId="urn:microsoft.com/office/officeart/2005/8/quickstyle/simple1" qsCatId="simple" csTypeId="urn:microsoft.com/office/officeart/2005/8/colors/accent2_1" csCatId="accent2" phldr="1"/>
      <dgm:spPr/>
    </dgm:pt>
    <dgm:pt modelId="{A963C86E-6F97-4AA4-9846-22AA6E459FBE}">
      <dgm:prSet phldrT="[Texto]"/>
      <dgm:spPr/>
      <dgm:t>
        <a:bodyPr/>
        <a:lstStyle/>
        <a:p>
          <a:r>
            <a:rPr lang="es-EC" dirty="0"/>
            <a:t>tipo familiar, dando importancia a la flexibilidad y la orientación interna. </a:t>
          </a:r>
          <a:endParaRPr lang="es-ES" dirty="0"/>
        </a:p>
      </dgm:t>
    </dgm:pt>
    <dgm:pt modelId="{59E20D6F-4535-4130-8EF4-B52036828A5A}" type="parTrans" cxnId="{27F66266-4FE7-4AB1-9A15-A332F5ED4B7A}">
      <dgm:prSet/>
      <dgm:spPr/>
      <dgm:t>
        <a:bodyPr/>
        <a:lstStyle/>
        <a:p>
          <a:endParaRPr lang="es-ES"/>
        </a:p>
      </dgm:t>
    </dgm:pt>
    <dgm:pt modelId="{1E074C7C-88CD-447F-B1C7-491A102EF0E5}" type="sibTrans" cxnId="{27F66266-4FE7-4AB1-9A15-A332F5ED4B7A}">
      <dgm:prSet/>
      <dgm:spPr/>
      <dgm:t>
        <a:bodyPr/>
        <a:lstStyle/>
        <a:p>
          <a:endParaRPr lang="es-ES"/>
        </a:p>
      </dgm:t>
    </dgm:pt>
    <dgm:pt modelId="{C040496D-9C17-4D96-95E6-58B99FFEBAD0}">
      <dgm:prSet phldrT="[Texto]"/>
      <dgm:spPr/>
      <dgm:t>
        <a:bodyPr/>
        <a:lstStyle/>
        <a:p>
          <a:r>
            <a:rPr lang="es-EC" b="1" dirty="0"/>
            <a:t>valores</a:t>
          </a:r>
          <a:r>
            <a:rPr lang="es-EC" dirty="0"/>
            <a:t> de compromiso, comunicación, participación y desarrollo humano-trabajo en e	quipo</a:t>
          </a:r>
          <a:endParaRPr lang="es-ES" dirty="0"/>
        </a:p>
      </dgm:t>
    </dgm:pt>
    <dgm:pt modelId="{6FA86570-F7C3-47C1-8886-AAB748734A26}" type="parTrans" cxnId="{612E38D4-1D80-4CAA-851B-1E94C6CAB99B}">
      <dgm:prSet/>
      <dgm:spPr/>
      <dgm:t>
        <a:bodyPr/>
        <a:lstStyle/>
        <a:p>
          <a:endParaRPr lang="es-ES"/>
        </a:p>
      </dgm:t>
    </dgm:pt>
    <dgm:pt modelId="{125C0F83-AF20-4FE9-B528-78ADADBDDB03}" type="sibTrans" cxnId="{612E38D4-1D80-4CAA-851B-1E94C6CAB99B}">
      <dgm:prSet/>
      <dgm:spPr/>
      <dgm:t>
        <a:bodyPr/>
        <a:lstStyle/>
        <a:p>
          <a:endParaRPr lang="es-ES"/>
        </a:p>
      </dgm:t>
    </dgm:pt>
    <dgm:pt modelId="{8F20A06C-29A2-408C-91BD-D1D49379D30A}" type="pres">
      <dgm:prSet presAssocID="{A35052DF-BD3C-4CAA-AE7B-C40B91BB40BC}" presName="CompostProcess" presStyleCnt="0">
        <dgm:presLayoutVars>
          <dgm:dir/>
          <dgm:resizeHandles val="exact"/>
        </dgm:presLayoutVars>
      </dgm:prSet>
      <dgm:spPr/>
    </dgm:pt>
    <dgm:pt modelId="{4CD7E62E-2151-470E-B836-87793212C2CF}" type="pres">
      <dgm:prSet presAssocID="{A35052DF-BD3C-4CAA-AE7B-C40B91BB40BC}" presName="arrow" presStyleLbl="bgShp" presStyleIdx="0" presStyleCnt="1"/>
      <dgm:spPr/>
    </dgm:pt>
    <dgm:pt modelId="{0E30299B-5723-476F-8943-4914E60A8408}" type="pres">
      <dgm:prSet presAssocID="{A35052DF-BD3C-4CAA-AE7B-C40B91BB40BC}" presName="linearProcess" presStyleCnt="0"/>
      <dgm:spPr/>
    </dgm:pt>
    <dgm:pt modelId="{1C40D07F-AC57-4EBD-8BBA-79CAC0ADF344}" type="pres">
      <dgm:prSet presAssocID="{A963C86E-6F97-4AA4-9846-22AA6E459FBE}" presName="textNode" presStyleLbl="node1" presStyleIdx="0" presStyleCnt="2">
        <dgm:presLayoutVars>
          <dgm:bulletEnabled val="1"/>
        </dgm:presLayoutVars>
      </dgm:prSet>
      <dgm:spPr/>
    </dgm:pt>
    <dgm:pt modelId="{B4AD5BDA-A228-4C45-A077-1F30F9A8ADBC}" type="pres">
      <dgm:prSet presAssocID="{1E074C7C-88CD-447F-B1C7-491A102EF0E5}" presName="sibTrans" presStyleCnt="0"/>
      <dgm:spPr/>
    </dgm:pt>
    <dgm:pt modelId="{213745FC-9F28-4801-B7F0-3888851C59A3}" type="pres">
      <dgm:prSet presAssocID="{C040496D-9C17-4D96-95E6-58B99FFEBAD0}" presName="textNode" presStyleLbl="node1" presStyleIdx="1" presStyleCnt="2">
        <dgm:presLayoutVars>
          <dgm:bulletEnabled val="1"/>
        </dgm:presLayoutVars>
      </dgm:prSet>
      <dgm:spPr/>
    </dgm:pt>
  </dgm:ptLst>
  <dgm:cxnLst>
    <dgm:cxn modelId="{9B235C18-6475-474C-BE3F-3AF147BB5504}" type="presOf" srcId="{A35052DF-BD3C-4CAA-AE7B-C40B91BB40BC}" destId="{8F20A06C-29A2-408C-91BD-D1D49379D30A}" srcOrd="0" destOrd="0" presId="urn:microsoft.com/office/officeart/2005/8/layout/hProcess9"/>
    <dgm:cxn modelId="{27F66266-4FE7-4AB1-9A15-A332F5ED4B7A}" srcId="{A35052DF-BD3C-4CAA-AE7B-C40B91BB40BC}" destId="{A963C86E-6F97-4AA4-9846-22AA6E459FBE}" srcOrd="0" destOrd="0" parTransId="{59E20D6F-4535-4130-8EF4-B52036828A5A}" sibTransId="{1E074C7C-88CD-447F-B1C7-491A102EF0E5}"/>
    <dgm:cxn modelId="{612E38D4-1D80-4CAA-851B-1E94C6CAB99B}" srcId="{A35052DF-BD3C-4CAA-AE7B-C40B91BB40BC}" destId="{C040496D-9C17-4D96-95E6-58B99FFEBAD0}" srcOrd="1" destOrd="0" parTransId="{6FA86570-F7C3-47C1-8886-AAB748734A26}" sibTransId="{125C0F83-AF20-4FE9-B528-78ADADBDDB03}"/>
    <dgm:cxn modelId="{8A1FC8E0-9731-42F2-98D4-F6E0A9E4BD18}" type="presOf" srcId="{C040496D-9C17-4D96-95E6-58B99FFEBAD0}" destId="{213745FC-9F28-4801-B7F0-3888851C59A3}" srcOrd="0" destOrd="0" presId="urn:microsoft.com/office/officeart/2005/8/layout/hProcess9"/>
    <dgm:cxn modelId="{F3544CED-A2A5-4F1B-A7C1-AA9E6F09C572}" type="presOf" srcId="{A963C86E-6F97-4AA4-9846-22AA6E459FBE}" destId="{1C40D07F-AC57-4EBD-8BBA-79CAC0ADF344}" srcOrd="0" destOrd="0" presId="urn:microsoft.com/office/officeart/2005/8/layout/hProcess9"/>
    <dgm:cxn modelId="{187A66C3-C9C2-4F0D-8AC0-683C81DDEB9F}" type="presParOf" srcId="{8F20A06C-29A2-408C-91BD-D1D49379D30A}" destId="{4CD7E62E-2151-470E-B836-87793212C2CF}" srcOrd="0" destOrd="0" presId="urn:microsoft.com/office/officeart/2005/8/layout/hProcess9"/>
    <dgm:cxn modelId="{583BB22C-2FB1-4D1F-A8A0-1F25BF44414A}" type="presParOf" srcId="{8F20A06C-29A2-408C-91BD-D1D49379D30A}" destId="{0E30299B-5723-476F-8943-4914E60A8408}" srcOrd="1" destOrd="0" presId="urn:microsoft.com/office/officeart/2005/8/layout/hProcess9"/>
    <dgm:cxn modelId="{DAAA9AA2-6E7F-404D-A286-48781950CCDB}" type="presParOf" srcId="{0E30299B-5723-476F-8943-4914E60A8408}" destId="{1C40D07F-AC57-4EBD-8BBA-79CAC0ADF344}" srcOrd="0" destOrd="0" presId="urn:microsoft.com/office/officeart/2005/8/layout/hProcess9"/>
    <dgm:cxn modelId="{C10564B9-9076-469D-856C-240AB0C77701}" type="presParOf" srcId="{0E30299B-5723-476F-8943-4914E60A8408}" destId="{B4AD5BDA-A228-4C45-A077-1F30F9A8ADBC}" srcOrd="1" destOrd="0" presId="urn:microsoft.com/office/officeart/2005/8/layout/hProcess9"/>
    <dgm:cxn modelId="{00691633-323C-4C23-85DA-3350D4268362}" type="presParOf" srcId="{0E30299B-5723-476F-8943-4914E60A8408}" destId="{213745FC-9F28-4801-B7F0-3888851C59A3}" srcOrd="2"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5932C8-D53F-40FE-9E4E-980D147663F4}" type="doc">
      <dgm:prSet loTypeId="urn:microsoft.com/office/officeart/2005/8/layout/chevron1" loCatId="process" qsTypeId="urn:microsoft.com/office/officeart/2005/8/quickstyle/simple1" qsCatId="simple" csTypeId="urn:microsoft.com/office/officeart/2005/8/colors/accent2_1" csCatId="accent2" phldr="1"/>
      <dgm:spPr/>
    </dgm:pt>
    <dgm:pt modelId="{EA61D2CE-2728-4E38-B849-30400C39AE66}">
      <dgm:prSet phldrT="[Texto]" custT="1"/>
      <dgm:spPr/>
      <dgm:t>
        <a:bodyPr/>
        <a:lstStyle/>
        <a:p>
          <a:r>
            <a:rPr lang="es-EC" sz="1800" dirty="0"/>
            <a:t>Fomenta la adaptabilidad, flexibilidad y creatividad</a:t>
          </a:r>
          <a:endParaRPr lang="es-ES" sz="1800" dirty="0"/>
        </a:p>
      </dgm:t>
    </dgm:pt>
    <dgm:pt modelId="{3681AA33-85CB-4BBC-97F6-7907DE60ADE0}" type="parTrans" cxnId="{3C29F088-A4F7-4168-B259-5701E3976C47}">
      <dgm:prSet/>
      <dgm:spPr/>
      <dgm:t>
        <a:bodyPr/>
        <a:lstStyle/>
        <a:p>
          <a:endParaRPr lang="es-ES" sz="2000"/>
        </a:p>
      </dgm:t>
    </dgm:pt>
    <dgm:pt modelId="{E3EE17A3-9DFF-443C-92D1-DF33C572DC37}" type="sibTrans" cxnId="{3C29F088-A4F7-4168-B259-5701E3976C47}">
      <dgm:prSet/>
      <dgm:spPr/>
      <dgm:t>
        <a:bodyPr/>
        <a:lstStyle/>
        <a:p>
          <a:endParaRPr lang="es-ES" sz="2000"/>
        </a:p>
      </dgm:t>
    </dgm:pt>
    <dgm:pt modelId="{0647806B-66EF-40FA-AD8D-4E3CA2EB232D}">
      <dgm:prSet phldrT="[Texto]" custT="1"/>
      <dgm:spPr/>
      <dgm:t>
        <a:bodyPr/>
        <a:lstStyle/>
        <a:p>
          <a:r>
            <a:rPr lang="es-ES" sz="1600" dirty="0"/>
            <a:t>Orientación externa, </a:t>
          </a:r>
          <a:r>
            <a:rPr lang="es-EC" sz="1600" dirty="0"/>
            <a:t>no tienen poder centralizado o relaciones de autoridad</a:t>
          </a:r>
          <a:endParaRPr lang="es-ES" sz="1600" dirty="0"/>
        </a:p>
      </dgm:t>
    </dgm:pt>
    <dgm:pt modelId="{D0F85E92-7E86-455C-8E44-2C40EE4CA591}" type="parTrans" cxnId="{B1A5EEB8-4EBC-4F88-AF9E-92B06EF3B7EB}">
      <dgm:prSet/>
      <dgm:spPr/>
      <dgm:t>
        <a:bodyPr/>
        <a:lstStyle/>
        <a:p>
          <a:endParaRPr lang="es-ES" sz="2000"/>
        </a:p>
      </dgm:t>
    </dgm:pt>
    <dgm:pt modelId="{E98C1B3B-1810-4F52-911C-3D93268C952D}" type="sibTrans" cxnId="{B1A5EEB8-4EBC-4F88-AF9E-92B06EF3B7EB}">
      <dgm:prSet/>
      <dgm:spPr/>
      <dgm:t>
        <a:bodyPr/>
        <a:lstStyle/>
        <a:p>
          <a:endParaRPr lang="es-ES" sz="2000"/>
        </a:p>
      </dgm:t>
    </dgm:pt>
    <dgm:pt modelId="{4DDCF8DA-5CF3-408E-9CA0-87AE9383BA76}" type="pres">
      <dgm:prSet presAssocID="{C35932C8-D53F-40FE-9E4E-980D147663F4}" presName="Name0" presStyleCnt="0">
        <dgm:presLayoutVars>
          <dgm:dir/>
          <dgm:animLvl val="lvl"/>
          <dgm:resizeHandles val="exact"/>
        </dgm:presLayoutVars>
      </dgm:prSet>
      <dgm:spPr/>
    </dgm:pt>
    <dgm:pt modelId="{94E9033D-57D9-4327-8297-5A9C345D7B2F}" type="pres">
      <dgm:prSet presAssocID="{EA61D2CE-2728-4E38-B849-30400C39AE66}" presName="parTxOnly" presStyleLbl="node1" presStyleIdx="0" presStyleCnt="2" custScaleX="200727" custScaleY="182348">
        <dgm:presLayoutVars>
          <dgm:chMax val="0"/>
          <dgm:chPref val="0"/>
          <dgm:bulletEnabled val="1"/>
        </dgm:presLayoutVars>
      </dgm:prSet>
      <dgm:spPr/>
    </dgm:pt>
    <dgm:pt modelId="{60318622-EC27-4B6D-8820-99566226BF47}" type="pres">
      <dgm:prSet presAssocID="{E3EE17A3-9DFF-443C-92D1-DF33C572DC37}" presName="parTxOnlySpace" presStyleCnt="0"/>
      <dgm:spPr/>
    </dgm:pt>
    <dgm:pt modelId="{AD41C17B-CF94-4341-B411-49C15C22E869}" type="pres">
      <dgm:prSet presAssocID="{0647806B-66EF-40FA-AD8D-4E3CA2EB232D}" presName="parTxOnly" presStyleLbl="node1" presStyleIdx="1" presStyleCnt="2" custScaleX="190329" custScaleY="237649">
        <dgm:presLayoutVars>
          <dgm:chMax val="0"/>
          <dgm:chPref val="0"/>
          <dgm:bulletEnabled val="1"/>
        </dgm:presLayoutVars>
      </dgm:prSet>
      <dgm:spPr/>
    </dgm:pt>
  </dgm:ptLst>
  <dgm:cxnLst>
    <dgm:cxn modelId="{B5787D44-CF81-403B-A2F3-003B0B7AA244}" type="presOf" srcId="{C35932C8-D53F-40FE-9E4E-980D147663F4}" destId="{4DDCF8DA-5CF3-408E-9CA0-87AE9383BA76}" srcOrd="0" destOrd="0" presId="urn:microsoft.com/office/officeart/2005/8/layout/chevron1"/>
    <dgm:cxn modelId="{D6A27F78-F00C-4EBE-A14A-3CA7E6D190A1}" type="presOf" srcId="{0647806B-66EF-40FA-AD8D-4E3CA2EB232D}" destId="{AD41C17B-CF94-4341-B411-49C15C22E869}" srcOrd="0" destOrd="0" presId="urn:microsoft.com/office/officeart/2005/8/layout/chevron1"/>
    <dgm:cxn modelId="{3C29F088-A4F7-4168-B259-5701E3976C47}" srcId="{C35932C8-D53F-40FE-9E4E-980D147663F4}" destId="{EA61D2CE-2728-4E38-B849-30400C39AE66}" srcOrd="0" destOrd="0" parTransId="{3681AA33-85CB-4BBC-97F6-7907DE60ADE0}" sibTransId="{E3EE17A3-9DFF-443C-92D1-DF33C572DC37}"/>
    <dgm:cxn modelId="{A088F59A-B35A-4515-B799-F31B35656CB9}" type="presOf" srcId="{EA61D2CE-2728-4E38-B849-30400C39AE66}" destId="{94E9033D-57D9-4327-8297-5A9C345D7B2F}" srcOrd="0" destOrd="0" presId="urn:microsoft.com/office/officeart/2005/8/layout/chevron1"/>
    <dgm:cxn modelId="{B1A5EEB8-4EBC-4F88-AF9E-92B06EF3B7EB}" srcId="{C35932C8-D53F-40FE-9E4E-980D147663F4}" destId="{0647806B-66EF-40FA-AD8D-4E3CA2EB232D}" srcOrd="1" destOrd="0" parTransId="{D0F85E92-7E86-455C-8E44-2C40EE4CA591}" sibTransId="{E98C1B3B-1810-4F52-911C-3D93268C952D}"/>
    <dgm:cxn modelId="{6ED3477E-10BF-4ED4-AB9E-76136D5DCD0B}" type="presParOf" srcId="{4DDCF8DA-5CF3-408E-9CA0-87AE9383BA76}" destId="{94E9033D-57D9-4327-8297-5A9C345D7B2F}" srcOrd="0" destOrd="0" presId="urn:microsoft.com/office/officeart/2005/8/layout/chevron1"/>
    <dgm:cxn modelId="{CF43466C-7ADC-4BC4-B82B-91AE8CF8A951}" type="presParOf" srcId="{4DDCF8DA-5CF3-408E-9CA0-87AE9383BA76}" destId="{60318622-EC27-4B6D-8820-99566226BF47}" srcOrd="1" destOrd="0" presId="urn:microsoft.com/office/officeart/2005/8/layout/chevron1"/>
    <dgm:cxn modelId="{33CAE7D8-9EB4-486B-9CB3-C409195BA1EA}" type="presParOf" srcId="{4DDCF8DA-5CF3-408E-9CA0-87AE9383BA76}" destId="{AD41C17B-CF94-4341-B411-49C15C22E869}"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A7937C-44AF-47AF-A8FB-705DB131632A}" type="doc">
      <dgm:prSet loTypeId="urn:microsoft.com/office/officeart/2009/3/layout/IncreasingArrowsProcess" loCatId="process" qsTypeId="urn:microsoft.com/office/officeart/2005/8/quickstyle/simple1" qsCatId="simple" csTypeId="urn:microsoft.com/office/officeart/2005/8/colors/colorful1" csCatId="colorful" phldr="0"/>
      <dgm:spPr/>
      <dgm:t>
        <a:bodyPr/>
        <a:lstStyle/>
        <a:p>
          <a:endParaRPr lang="es-ES"/>
        </a:p>
      </dgm:t>
    </dgm:pt>
    <dgm:pt modelId="{ECCE5C9E-CACB-405F-92F3-44749EE8D584}">
      <dgm:prSet phldrT="[Texto]" phldr="1"/>
      <dgm:spPr/>
      <dgm:t>
        <a:bodyPr/>
        <a:lstStyle/>
        <a:p>
          <a:endParaRPr lang="es-ES"/>
        </a:p>
      </dgm:t>
    </dgm:pt>
    <dgm:pt modelId="{D4D85C1D-A8E0-4154-9CBA-19F935FF1D28}" type="parTrans" cxnId="{633DBCE8-E7A9-4E1D-95E0-D041B8E6CFDA}">
      <dgm:prSet/>
      <dgm:spPr/>
      <dgm:t>
        <a:bodyPr/>
        <a:lstStyle/>
        <a:p>
          <a:endParaRPr lang="es-ES"/>
        </a:p>
      </dgm:t>
    </dgm:pt>
    <dgm:pt modelId="{844628F0-7D16-450E-8EE1-D4E8104BFB38}" type="sibTrans" cxnId="{633DBCE8-E7A9-4E1D-95E0-D041B8E6CFDA}">
      <dgm:prSet/>
      <dgm:spPr/>
      <dgm:t>
        <a:bodyPr/>
        <a:lstStyle/>
        <a:p>
          <a:endParaRPr lang="es-ES"/>
        </a:p>
      </dgm:t>
    </dgm:pt>
    <dgm:pt modelId="{EAB42BFD-21AE-49F5-AEFC-0552E24C9F7E}">
      <dgm:prSet phldrT="[Texto]" phldr="1"/>
      <dgm:spPr/>
      <dgm:t>
        <a:bodyPr/>
        <a:lstStyle/>
        <a:p>
          <a:endParaRPr lang="es-ES"/>
        </a:p>
      </dgm:t>
    </dgm:pt>
    <dgm:pt modelId="{9AA0018A-76B7-4751-A022-AE6D0BDFB30F}" type="parTrans" cxnId="{A5860CD8-CB9E-42C0-A0FA-50733660555A}">
      <dgm:prSet/>
      <dgm:spPr/>
      <dgm:t>
        <a:bodyPr/>
        <a:lstStyle/>
        <a:p>
          <a:endParaRPr lang="es-ES"/>
        </a:p>
      </dgm:t>
    </dgm:pt>
    <dgm:pt modelId="{AC52FEFE-CABB-4E93-9B6A-66D5DD979772}" type="sibTrans" cxnId="{A5860CD8-CB9E-42C0-A0FA-50733660555A}">
      <dgm:prSet/>
      <dgm:spPr/>
      <dgm:t>
        <a:bodyPr/>
        <a:lstStyle/>
        <a:p>
          <a:endParaRPr lang="es-ES"/>
        </a:p>
      </dgm:t>
    </dgm:pt>
    <dgm:pt modelId="{CBA7D43E-DF05-46C8-BB8F-F8EEDA5BD3AE}">
      <dgm:prSet phldrT="[Texto]" phldr="1"/>
      <dgm:spPr/>
      <dgm:t>
        <a:bodyPr/>
        <a:lstStyle/>
        <a:p>
          <a:endParaRPr lang="es-ES"/>
        </a:p>
      </dgm:t>
    </dgm:pt>
    <dgm:pt modelId="{09FC350D-76A9-47EE-AAED-8634E5DAB993}" type="parTrans" cxnId="{5E5AB406-EC0D-4E32-8E15-CCD6FE588316}">
      <dgm:prSet/>
      <dgm:spPr/>
      <dgm:t>
        <a:bodyPr/>
        <a:lstStyle/>
        <a:p>
          <a:endParaRPr lang="es-ES"/>
        </a:p>
      </dgm:t>
    </dgm:pt>
    <dgm:pt modelId="{ACACC1AA-41A2-4FF1-AD8A-A479DE26DD0D}" type="sibTrans" cxnId="{5E5AB406-EC0D-4E32-8E15-CCD6FE588316}">
      <dgm:prSet/>
      <dgm:spPr/>
      <dgm:t>
        <a:bodyPr/>
        <a:lstStyle/>
        <a:p>
          <a:endParaRPr lang="es-ES"/>
        </a:p>
      </dgm:t>
    </dgm:pt>
    <dgm:pt modelId="{A8ADAF57-7C5F-4C57-BCB7-B04815B0EB7D}">
      <dgm:prSet phldrT="[Texto]" phldr="1"/>
      <dgm:spPr/>
      <dgm:t>
        <a:bodyPr/>
        <a:lstStyle/>
        <a:p>
          <a:endParaRPr lang="es-ES"/>
        </a:p>
      </dgm:t>
    </dgm:pt>
    <dgm:pt modelId="{9A69663F-2BC9-4461-B500-042DF253DCCF}" type="parTrans" cxnId="{1237CCAE-3EBF-4CD3-BC97-EBFF4C78469D}">
      <dgm:prSet/>
      <dgm:spPr/>
      <dgm:t>
        <a:bodyPr/>
        <a:lstStyle/>
        <a:p>
          <a:endParaRPr lang="es-ES"/>
        </a:p>
      </dgm:t>
    </dgm:pt>
    <dgm:pt modelId="{1A9957AF-141E-4033-9582-893F919258F3}" type="sibTrans" cxnId="{1237CCAE-3EBF-4CD3-BC97-EBFF4C78469D}">
      <dgm:prSet/>
      <dgm:spPr/>
      <dgm:t>
        <a:bodyPr/>
        <a:lstStyle/>
        <a:p>
          <a:endParaRPr lang="es-ES"/>
        </a:p>
      </dgm:t>
    </dgm:pt>
    <dgm:pt modelId="{29BD8BE8-CCF1-47BF-A511-F59BDD371885}">
      <dgm:prSet phldrT="[Texto]" phldr="1"/>
      <dgm:spPr/>
      <dgm:t>
        <a:bodyPr/>
        <a:lstStyle/>
        <a:p>
          <a:endParaRPr lang="es-ES"/>
        </a:p>
      </dgm:t>
    </dgm:pt>
    <dgm:pt modelId="{3CDBD59D-9C7E-427D-8CC8-ACB597243A1B}" type="parTrans" cxnId="{09614A3C-F59D-45A7-A580-DFB56FEFD41F}">
      <dgm:prSet/>
      <dgm:spPr/>
      <dgm:t>
        <a:bodyPr/>
        <a:lstStyle/>
        <a:p>
          <a:endParaRPr lang="es-ES"/>
        </a:p>
      </dgm:t>
    </dgm:pt>
    <dgm:pt modelId="{427702BB-F85C-463F-8D0F-D25567A554F0}" type="sibTrans" cxnId="{09614A3C-F59D-45A7-A580-DFB56FEFD41F}">
      <dgm:prSet/>
      <dgm:spPr/>
      <dgm:t>
        <a:bodyPr/>
        <a:lstStyle/>
        <a:p>
          <a:endParaRPr lang="es-ES"/>
        </a:p>
      </dgm:t>
    </dgm:pt>
    <dgm:pt modelId="{E74E57D9-F377-47D8-9D30-E59C574A00AA}">
      <dgm:prSet phldrT="[Texto]" phldr="1"/>
      <dgm:spPr/>
      <dgm:t>
        <a:bodyPr/>
        <a:lstStyle/>
        <a:p>
          <a:endParaRPr lang="es-ES"/>
        </a:p>
      </dgm:t>
    </dgm:pt>
    <dgm:pt modelId="{A5342A72-B654-4F02-8045-740F56D817AC}" type="parTrans" cxnId="{DC6127E4-F95C-4175-B91C-09A3688B9B36}">
      <dgm:prSet/>
      <dgm:spPr/>
      <dgm:t>
        <a:bodyPr/>
        <a:lstStyle/>
        <a:p>
          <a:endParaRPr lang="es-ES"/>
        </a:p>
      </dgm:t>
    </dgm:pt>
    <dgm:pt modelId="{CB839DF8-10DE-488D-8840-190132E2F1AA}" type="sibTrans" cxnId="{DC6127E4-F95C-4175-B91C-09A3688B9B36}">
      <dgm:prSet/>
      <dgm:spPr/>
      <dgm:t>
        <a:bodyPr/>
        <a:lstStyle/>
        <a:p>
          <a:endParaRPr lang="es-ES"/>
        </a:p>
      </dgm:t>
    </dgm:pt>
    <dgm:pt modelId="{C2283A94-3A54-41AF-98CD-143797304B05}" type="pres">
      <dgm:prSet presAssocID="{61A7937C-44AF-47AF-A8FB-705DB131632A}" presName="Name0" presStyleCnt="0">
        <dgm:presLayoutVars>
          <dgm:chMax val="5"/>
          <dgm:chPref val="5"/>
          <dgm:dir/>
          <dgm:animLvl val="lvl"/>
        </dgm:presLayoutVars>
      </dgm:prSet>
      <dgm:spPr/>
    </dgm:pt>
    <dgm:pt modelId="{553BEA42-D8C4-4676-8148-54377F308902}" type="pres">
      <dgm:prSet presAssocID="{ECCE5C9E-CACB-405F-92F3-44749EE8D584}" presName="parentText1" presStyleLbl="node1" presStyleIdx="0" presStyleCnt="3">
        <dgm:presLayoutVars>
          <dgm:chMax/>
          <dgm:chPref val="3"/>
          <dgm:bulletEnabled val="1"/>
        </dgm:presLayoutVars>
      </dgm:prSet>
      <dgm:spPr/>
    </dgm:pt>
    <dgm:pt modelId="{0DF043E2-AFDB-4618-9A2B-C81AEED46522}" type="pres">
      <dgm:prSet presAssocID="{ECCE5C9E-CACB-405F-92F3-44749EE8D584}" presName="childText1" presStyleLbl="solidAlignAcc1" presStyleIdx="0" presStyleCnt="3">
        <dgm:presLayoutVars>
          <dgm:chMax val="0"/>
          <dgm:chPref val="0"/>
          <dgm:bulletEnabled val="1"/>
        </dgm:presLayoutVars>
      </dgm:prSet>
      <dgm:spPr/>
    </dgm:pt>
    <dgm:pt modelId="{E23F89AF-E33B-4BAD-85EA-B9B731806893}" type="pres">
      <dgm:prSet presAssocID="{CBA7D43E-DF05-46C8-BB8F-F8EEDA5BD3AE}" presName="parentText2" presStyleLbl="node1" presStyleIdx="1" presStyleCnt="3">
        <dgm:presLayoutVars>
          <dgm:chMax/>
          <dgm:chPref val="3"/>
          <dgm:bulletEnabled val="1"/>
        </dgm:presLayoutVars>
      </dgm:prSet>
      <dgm:spPr/>
    </dgm:pt>
    <dgm:pt modelId="{297BCBAC-7750-486B-B1DD-01C770A052F5}" type="pres">
      <dgm:prSet presAssocID="{CBA7D43E-DF05-46C8-BB8F-F8EEDA5BD3AE}" presName="childText2" presStyleLbl="solidAlignAcc1" presStyleIdx="1" presStyleCnt="3">
        <dgm:presLayoutVars>
          <dgm:chMax val="0"/>
          <dgm:chPref val="0"/>
          <dgm:bulletEnabled val="1"/>
        </dgm:presLayoutVars>
      </dgm:prSet>
      <dgm:spPr/>
    </dgm:pt>
    <dgm:pt modelId="{AEDD62FB-C4ED-4E8B-B744-B91F179FC77B}" type="pres">
      <dgm:prSet presAssocID="{29BD8BE8-CCF1-47BF-A511-F59BDD371885}" presName="parentText3" presStyleLbl="node1" presStyleIdx="2" presStyleCnt="3">
        <dgm:presLayoutVars>
          <dgm:chMax/>
          <dgm:chPref val="3"/>
          <dgm:bulletEnabled val="1"/>
        </dgm:presLayoutVars>
      </dgm:prSet>
      <dgm:spPr/>
    </dgm:pt>
    <dgm:pt modelId="{4EDBCAD0-8CE2-4A91-B01D-60EC61F1BB02}" type="pres">
      <dgm:prSet presAssocID="{29BD8BE8-CCF1-47BF-A511-F59BDD371885}" presName="childText3" presStyleLbl="solidAlignAcc1" presStyleIdx="2" presStyleCnt="3">
        <dgm:presLayoutVars>
          <dgm:chMax val="0"/>
          <dgm:chPref val="0"/>
          <dgm:bulletEnabled val="1"/>
        </dgm:presLayoutVars>
      </dgm:prSet>
      <dgm:spPr/>
    </dgm:pt>
  </dgm:ptLst>
  <dgm:cxnLst>
    <dgm:cxn modelId="{5E5AB406-EC0D-4E32-8E15-CCD6FE588316}" srcId="{61A7937C-44AF-47AF-A8FB-705DB131632A}" destId="{CBA7D43E-DF05-46C8-BB8F-F8EEDA5BD3AE}" srcOrd="1" destOrd="0" parTransId="{09FC350D-76A9-47EE-AAED-8634E5DAB993}" sibTransId="{ACACC1AA-41A2-4FF1-AD8A-A479DE26DD0D}"/>
    <dgm:cxn modelId="{F2323617-AB49-4461-AB64-B15003B81685}" type="presOf" srcId="{E74E57D9-F377-47D8-9D30-E59C574A00AA}" destId="{4EDBCAD0-8CE2-4A91-B01D-60EC61F1BB02}" srcOrd="0" destOrd="0" presId="urn:microsoft.com/office/officeart/2009/3/layout/IncreasingArrowsProcess"/>
    <dgm:cxn modelId="{5965451B-2654-409E-B2D2-4431FB129BDE}" type="presOf" srcId="{A8ADAF57-7C5F-4C57-BCB7-B04815B0EB7D}" destId="{297BCBAC-7750-486B-B1DD-01C770A052F5}" srcOrd="0" destOrd="0" presId="urn:microsoft.com/office/officeart/2009/3/layout/IncreasingArrowsProcess"/>
    <dgm:cxn modelId="{09614A3C-F59D-45A7-A580-DFB56FEFD41F}" srcId="{61A7937C-44AF-47AF-A8FB-705DB131632A}" destId="{29BD8BE8-CCF1-47BF-A511-F59BDD371885}" srcOrd="2" destOrd="0" parTransId="{3CDBD59D-9C7E-427D-8CC8-ACB597243A1B}" sibTransId="{427702BB-F85C-463F-8D0F-D25567A554F0}"/>
    <dgm:cxn modelId="{070EFA46-F46E-4E36-B5E1-846E4DFB2865}" type="presOf" srcId="{29BD8BE8-CCF1-47BF-A511-F59BDD371885}" destId="{AEDD62FB-C4ED-4E8B-B744-B91F179FC77B}" srcOrd="0" destOrd="0" presId="urn:microsoft.com/office/officeart/2009/3/layout/IncreasingArrowsProcess"/>
    <dgm:cxn modelId="{1237CCAE-3EBF-4CD3-BC97-EBFF4C78469D}" srcId="{CBA7D43E-DF05-46C8-BB8F-F8EEDA5BD3AE}" destId="{A8ADAF57-7C5F-4C57-BCB7-B04815B0EB7D}" srcOrd="0" destOrd="0" parTransId="{9A69663F-2BC9-4461-B500-042DF253DCCF}" sibTransId="{1A9957AF-141E-4033-9582-893F919258F3}"/>
    <dgm:cxn modelId="{51BBF7B5-2D56-4C6E-80C5-945C8F45221B}" type="presOf" srcId="{61A7937C-44AF-47AF-A8FB-705DB131632A}" destId="{C2283A94-3A54-41AF-98CD-143797304B05}" srcOrd="0" destOrd="0" presId="urn:microsoft.com/office/officeart/2009/3/layout/IncreasingArrowsProcess"/>
    <dgm:cxn modelId="{FDB6A6C5-ED9F-462B-84D5-9C37BD587296}" type="presOf" srcId="{EAB42BFD-21AE-49F5-AEFC-0552E24C9F7E}" destId="{0DF043E2-AFDB-4618-9A2B-C81AEED46522}" srcOrd="0" destOrd="0" presId="urn:microsoft.com/office/officeart/2009/3/layout/IncreasingArrowsProcess"/>
    <dgm:cxn modelId="{A5860CD8-CB9E-42C0-A0FA-50733660555A}" srcId="{ECCE5C9E-CACB-405F-92F3-44749EE8D584}" destId="{EAB42BFD-21AE-49F5-AEFC-0552E24C9F7E}" srcOrd="0" destOrd="0" parTransId="{9AA0018A-76B7-4751-A022-AE6D0BDFB30F}" sibTransId="{AC52FEFE-CABB-4E93-9B6A-66D5DD979772}"/>
    <dgm:cxn modelId="{3AD868DE-4480-4636-B938-9DD031750FF7}" type="presOf" srcId="{ECCE5C9E-CACB-405F-92F3-44749EE8D584}" destId="{553BEA42-D8C4-4676-8148-54377F308902}" srcOrd="0" destOrd="0" presId="urn:microsoft.com/office/officeart/2009/3/layout/IncreasingArrowsProcess"/>
    <dgm:cxn modelId="{DC6127E4-F95C-4175-B91C-09A3688B9B36}" srcId="{29BD8BE8-CCF1-47BF-A511-F59BDD371885}" destId="{E74E57D9-F377-47D8-9D30-E59C574A00AA}" srcOrd="0" destOrd="0" parTransId="{A5342A72-B654-4F02-8045-740F56D817AC}" sibTransId="{CB839DF8-10DE-488D-8840-190132E2F1AA}"/>
    <dgm:cxn modelId="{633DBCE8-E7A9-4E1D-95E0-D041B8E6CFDA}" srcId="{61A7937C-44AF-47AF-A8FB-705DB131632A}" destId="{ECCE5C9E-CACB-405F-92F3-44749EE8D584}" srcOrd="0" destOrd="0" parTransId="{D4D85C1D-A8E0-4154-9CBA-19F935FF1D28}" sibTransId="{844628F0-7D16-450E-8EE1-D4E8104BFB38}"/>
    <dgm:cxn modelId="{E57554FD-0828-4580-AC8D-6508549B79AA}" type="presOf" srcId="{CBA7D43E-DF05-46C8-BB8F-F8EEDA5BD3AE}" destId="{E23F89AF-E33B-4BAD-85EA-B9B731806893}" srcOrd="0" destOrd="0" presId="urn:microsoft.com/office/officeart/2009/3/layout/IncreasingArrowsProcess"/>
    <dgm:cxn modelId="{F86EEF70-D056-4626-A42B-98C8542C6CFB}" type="presParOf" srcId="{C2283A94-3A54-41AF-98CD-143797304B05}" destId="{553BEA42-D8C4-4676-8148-54377F308902}" srcOrd="0" destOrd="0" presId="urn:microsoft.com/office/officeart/2009/3/layout/IncreasingArrowsProcess"/>
    <dgm:cxn modelId="{4D2652A0-8726-4787-B7E9-F0D2AD372DB3}" type="presParOf" srcId="{C2283A94-3A54-41AF-98CD-143797304B05}" destId="{0DF043E2-AFDB-4618-9A2B-C81AEED46522}" srcOrd="1" destOrd="0" presId="urn:microsoft.com/office/officeart/2009/3/layout/IncreasingArrowsProcess"/>
    <dgm:cxn modelId="{D4EC3599-7419-4202-B4F6-B41EF4C58166}" type="presParOf" srcId="{C2283A94-3A54-41AF-98CD-143797304B05}" destId="{E23F89AF-E33B-4BAD-85EA-B9B731806893}" srcOrd="2" destOrd="0" presId="urn:microsoft.com/office/officeart/2009/3/layout/IncreasingArrowsProcess"/>
    <dgm:cxn modelId="{D992423F-E519-4706-80A3-B64C42BEAE15}" type="presParOf" srcId="{C2283A94-3A54-41AF-98CD-143797304B05}" destId="{297BCBAC-7750-486B-B1DD-01C770A052F5}" srcOrd="3" destOrd="0" presId="urn:microsoft.com/office/officeart/2009/3/layout/IncreasingArrowsProcess"/>
    <dgm:cxn modelId="{EE6A7E92-4CE3-4523-B956-F5D81A440F49}" type="presParOf" srcId="{C2283A94-3A54-41AF-98CD-143797304B05}" destId="{AEDD62FB-C4ED-4E8B-B744-B91F179FC77B}" srcOrd="4" destOrd="0" presId="urn:microsoft.com/office/officeart/2009/3/layout/IncreasingArrowsProcess"/>
    <dgm:cxn modelId="{1282DA24-DFB6-4A24-A64A-7BED17B556C6}" type="presParOf" srcId="{C2283A94-3A54-41AF-98CD-143797304B05}" destId="{4EDBCAD0-8CE2-4A91-B01D-60EC61F1BB02}"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F00575-4C7D-44E7-998E-0CB1AF5DB059}" type="doc">
      <dgm:prSet loTypeId="urn:microsoft.com/office/officeart/2005/8/layout/process4" loCatId="list" qsTypeId="urn:microsoft.com/office/officeart/2005/8/quickstyle/simple2" qsCatId="simple" csTypeId="urn:microsoft.com/office/officeart/2005/8/colors/colorful5" csCatId="colorful" phldr="1"/>
      <dgm:spPr/>
      <dgm:t>
        <a:bodyPr/>
        <a:lstStyle/>
        <a:p>
          <a:endParaRPr lang="es-EC"/>
        </a:p>
      </dgm:t>
    </dgm:pt>
    <dgm:pt modelId="{D4A9B743-8BD5-4626-B30B-20433A2FC694}">
      <dgm:prSet phldrT="[Texto]" custT="1"/>
      <dgm:spPr/>
      <dgm:t>
        <a:bodyPr/>
        <a:lstStyle/>
        <a:p>
          <a:r>
            <a:rPr lang="es-EC" sz="2400" dirty="0">
              <a:latin typeface="Times New Roman" panose="02020603050405020304" pitchFamily="18" charset="0"/>
              <a:cs typeface="Times New Roman" panose="02020603050405020304" pitchFamily="18" charset="0"/>
            </a:rPr>
            <a:t>Desempeño Financiero</a:t>
          </a:r>
        </a:p>
      </dgm:t>
    </dgm:pt>
    <dgm:pt modelId="{FA443975-A7A3-439B-AD35-02659D92D52F}" type="parTrans" cxnId="{DC913600-846B-471D-95A6-5ACC26F85974}">
      <dgm:prSet/>
      <dgm:spPr/>
      <dgm:t>
        <a:bodyPr/>
        <a:lstStyle/>
        <a:p>
          <a:endParaRPr lang="es-EC" sz="2200">
            <a:latin typeface="Times New Roman" panose="02020603050405020304" pitchFamily="18" charset="0"/>
            <a:cs typeface="Times New Roman" panose="02020603050405020304" pitchFamily="18" charset="0"/>
          </a:endParaRPr>
        </a:p>
      </dgm:t>
    </dgm:pt>
    <dgm:pt modelId="{90652881-46F1-40B8-AEAE-714D5948998B}" type="sibTrans" cxnId="{DC913600-846B-471D-95A6-5ACC26F85974}">
      <dgm:prSet/>
      <dgm:spPr/>
      <dgm:t>
        <a:bodyPr/>
        <a:lstStyle/>
        <a:p>
          <a:endParaRPr lang="es-EC" sz="2200">
            <a:latin typeface="Times New Roman" panose="02020603050405020304" pitchFamily="18" charset="0"/>
            <a:cs typeface="Times New Roman" panose="02020603050405020304" pitchFamily="18" charset="0"/>
          </a:endParaRPr>
        </a:p>
      </dgm:t>
    </dgm:pt>
    <dgm:pt modelId="{A9FA0F72-EA49-4218-AD95-294B9D418A95}">
      <dgm:prSet phldrT="[Texto]" custT="1"/>
      <dgm:spPr/>
      <dgm:t>
        <a:bodyPr/>
        <a:lstStyle/>
        <a:p>
          <a:r>
            <a:rPr lang="es-EC" sz="2200" dirty="0"/>
            <a:t>Mide el éxito de una institución en términos de su rentabilidad</a:t>
          </a:r>
          <a:endParaRPr lang="es-EC" sz="2200" dirty="0">
            <a:latin typeface="Times New Roman" panose="02020603050405020304" pitchFamily="18" charset="0"/>
            <a:cs typeface="Times New Roman" panose="02020603050405020304" pitchFamily="18" charset="0"/>
          </a:endParaRPr>
        </a:p>
      </dgm:t>
    </dgm:pt>
    <dgm:pt modelId="{6D3EFEED-5E65-4DD0-ADA4-0EE3A309DD12}" type="parTrans" cxnId="{7C2966D4-4D02-4DA2-8865-B3943CF76315}">
      <dgm:prSet/>
      <dgm:spPr/>
      <dgm:t>
        <a:bodyPr/>
        <a:lstStyle/>
        <a:p>
          <a:endParaRPr lang="es-EC" sz="2200">
            <a:latin typeface="Times New Roman" panose="02020603050405020304" pitchFamily="18" charset="0"/>
            <a:cs typeface="Times New Roman" panose="02020603050405020304" pitchFamily="18" charset="0"/>
          </a:endParaRPr>
        </a:p>
      </dgm:t>
    </dgm:pt>
    <dgm:pt modelId="{5F003C8F-7509-4BD4-98F4-7B3301413F00}" type="sibTrans" cxnId="{7C2966D4-4D02-4DA2-8865-B3943CF76315}">
      <dgm:prSet/>
      <dgm:spPr/>
      <dgm:t>
        <a:bodyPr/>
        <a:lstStyle/>
        <a:p>
          <a:endParaRPr lang="es-EC" sz="2200">
            <a:latin typeface="Times New Roman" panose="02020603050405020304" pitchFamily="18" charset="0"/>
            <a:cs typeface="Times New Roman" panose="02020603050405020304" pitchFamily="18" charset="0"/>
          </a:endParaRPr>
        </a:p>
      </dgm:t>
    </dgm:pt>
    <dgm:pt modelId="{C4E52143-8FE3-4E3E-9D24-49789E4D87F5}">
      <dgm:prSet phldrT="[Texto]" custT="1"/>
      <dgm:spPr/>
      <dgm:t>
        <a:bodyPr/>
        <a:lstStyle/>
        <a:p>
          <a:r>
            <a:rPr lang="es-EC" sz="2400">
              <a:latin typeface="Times New Roman" panose="02020603050405020304" pitchFamily="18" charset="0"/>
              <a:cs typeface="Times New Roman" panose="02020603050405020304" pitchFamily="18" charset="0"/>
            </a:rPr>
            <a:t>Formas de medir</a:t>
          </a:r>
          <a:endParaRPr lang="es-EC" sz="2400" dirty="0">
            <a:latin typeface="Times New Roman" panose="02020603050405020304" pitchFamily="18" charset="0"/>
            <a:cs typeface="Times New Roman" panose="02020603050405020304" pitchFamily="18" charset="0"/>
          </a:endParaRPr>
        </a:p>
      </dgm:t>
    </dgm:pt>
    <dgm:pt modelId="{B46E5615-AA58-4330-9DA9-3F1C02B6E0EF}" type="parTrans" cxnId="{8BE94ADF-40D9-4239-95ED-8C8DA848E1C2}">
      <dgm:prSet/>
      <dgm:spPr/>
      <dgm:t>
        <a:bodyPr/>
        <a:lstStyle/>
        <a:p>
          <a:endParaRPr lang="es-EC" sz="2200">
            <a:latin typeface="Times New Roman" panose="02020603050405020304" pitchFamily="18" charset="0"/>
            <a:cs typeface="Times New Roman" panose="02020603050405020304" pitchFamily="18" charset="0"/>
          </a:endParaRPr>
        </a:p>
      </dgm:t>
    </dgm:pt>
    <dgm:pt modelId="{C55132C3-199E-4724-8F76-15EE47BA6234}" type="sibTrans" cxnId="{8BE94ADF-40D9-4239-95ED-8C8DA848E1C2}">
      <dgm:prSet/>
      <dgm:spPr/>
      <dgm:t>
        <a:bodyPr/>
        <a:lstStyle/>
        <a:p>
          <a:endParaRPr lang="es-EC" sz="2200">
            <a:latin typeface="Times New Roman" panose="02020603050405020304" pitchFamily="18" charset="0"/>
            <a:cs typeface="Times New Roman" panose="02020603050405020304" pitchFamily="18" charset="0"/>
          </a:endParaRPr>
        </a:p>
      </dgm:t>
    </dgm:pt>
    <dgm:pt modelId="{05009542-41ED-422A-B932-D8A122C040FF}">
      <dgm:prSet phldrT="[Texto]" custT="1"/>
      <dgm:spPr/>
      <dgm:t>
        <a:bodyPr/>
        <a:lstStyle/>
        <a:p>
          <a:r>
            <a:rPr lang="es-EC" sz="2200" dirty="0">
              <a:latin typeface="Times New Roman" panose="02020603050405020304" pitchFamily="18" charset="0"/>
              <a:cs typeface="Times New Roman" panose="02020603050405020304" pitchFamily="18" charset="0"/>
            </a:rPr>
            <a:t>1. Análisis vertical y horizontal</a:t>
          </a:r>
        </a:p>
      </dgm:t>
    </dgm:pt>
    <dgm:pt modelId="{A8962023-7AAB-41B2-8D4D-3FBE9BAA04F2}" type="parTrans" cxnId="{C58500BF-9CB9-418D-925D-924EB231ECE1}">
      <dgm:prSet/>
      <dgm:spPr/>
      <dgm:t>
        <a:bodyPr/>
        <a:lstStyle/>
        <a:p>
          <a:endParaRPr lang="es-EC" sz="2200">
            <a:latin typeface="Times New Roman" panose="02020603050405020304" pitchFamily="18" charset="0"/>
            <a:cs typeface="Times New Roman" panose="02020603050405020304" pitchFamily="18" charset="0"/>
          </a:endParaRPr>
        </a:p>
      </dgm:t>
    </dgm:pt>
    <dgm:pt modelId="{CDCD9E72-FB24-4C85-9A4C-3B973976D300}" type="sibTrans" cxnId="{C58500BF-9CB9-418D-925D-924EB231ECE1}">
      <dgm:prSet/>
      <dgm:spPr/>
      <dgm:t>
        <a:bodyPr/>
        <a:lstStyle/>
        <a:p>
          <a:endParaRPr lang="es-EC" sz="2200">
            <a:latin typeface="Times New Roman" panose="02020603050405020304" pitchFamily="18" charset="0"/>
            <a:cs typeface="Times New Roman" panose="02020603050405020304" pitchFamily="18" charset="0"/>
          </a:endParaRPr>
        </a:p>
      </dgm:t>
    </dgm:pt>
    <dgm:pt modelId="{6ABEEB45-88E3-4DAC-9A49-BC30743A5425}">
      <dgm:prSet phldrT="[Texto]" custT="1"/>
      <dgm:spPr/>
      <dgm:t>
        <a:bodyPr/>
        <a:lstStyle/>
        <a:p>
          <a:r>
            <a:rPr lang="es-EC" sz="2400" dirty="0">
              <a:latin typeface="Times New Roman" panose="02020603050405020304" pitchFamily="18" charset="0"/>
              <a:cs typeface="Times New Roman" panose="02020603050405020304" pitchFamily="18" charset="0"/>
            </a:rPr>
            <a:t>Análisis financiero</a:t>
          </a:r>
        </a:p>
      </dgm:t>
    </dgm:pt>
    <dgm:pt modelId="{8A087B4E-986F-4856-9E27-A2E6C260DC71}" type="parTrans" cxnId="{2C3A64BB-3A13-493A-94E8-FE9196A6D29A}">
      <dgm:prSet/>
      <dgm:spPr/>
      <dgm:t>
        <a:bodyPr/>
        <a:lstStyle/>
        <a:p>
          <a:endParaRPr lang="es-EC" sz="2200">
            <a:latin typeface="Times New Roman" panose="02020603050405020304" pitchFamily="18" charset="0"/>
            <a:cs typeface="Times New Roman" panose="02020603050405020304" pitchFamily="18" charset="0"/>
          </a:endParaRPr>
        </a:p>
      </dgm:t>
    </dgm:pt>
    <dgm:pt modelId="{EEA11DDD-8464-4AAA-8C6C-75E967DE2E52}" type="sibTrans" cxnId="{2C3A64BB-3A13-493A-94E8-FE9196A6D29A}">
      <dgm:prSet/>
      <dgm:spPr/>
      <dgm:t>
        <a:bodyPr/>
        <a:lstStyle/>
        <a:p>
          <a:endParaRPr lang="es-EC" sz="2200">
            <a:latin typeface="Times New Roman" panose="02020603050405020304" pitchFamily="18" charset="0"/>
            <a:cs typeface="Times New Roman" panose="02020603050405020304" pitchFamily="18" charset="0"/>
          </a:endParaRPr>
        </a:p>
      </dgm:t>
    </dgm:pt>
    <dgm:pt modelId="{3ED5DE21-6E61-48CE-A6AD-665512274315}">
      <dgm:prSet phldrT="[Texto]" custT="1"/>
      <dgm:spPr/>
      <dgm:t>
        <a:bodyPr/>
        <a:lstStyle/>
        <a:p>
          <a:r>
            <a:rPr lang="es-EC" sz="2200" dirty="0">
              <a:latin typeface="Times New Roman" panose="02020603050405020304" pitchFamily="18" charset="0"/>
              <a:cs typeface="Times New Roman" panose="02020603050405020304" pitchFamily="18" charset="0"/>
            </a:rPr>
            <a:t>Mediante el uso de razones financieras</a:t>
          </a:r>
        </a:p>
      </dgm:t>
    </dgm:pt>
    <dgm:pt modelId="{959CB537-58D2-444F-B5D6-2A22DE479ECA}" type="parTrans" cxnId="{9C78E8F6-4D45-4B2F-AECE-921E060A6CB4}">
      <dgm:prSet/>
      <dgm:spPr/>
      <dgm:t>
        <a:bodyPr/>
        <a:lstStyle/>
        <a:p>
          <a:endParaRPr lang="es-EC" sz="2200">
            <a:latin typeface="Times New Roman" panose="02020603050405020304" pitchFamily="18" charset="0"/>
            <a:cs typeface="Times New Roman" panose="02020603050405020304" pitchFamily="18" charset="0"/>
          </a:endParaRPr>
        </a:p>
      </dgm:t>
    </dgm:pt>
    <dgm:pt modelId="{6D92774E-0E8C-42BF-9156-99CAB88F48DD}" type="sibTrans" cxnId="{9C78E8F6-4D45-4B2F-AECE-921E060A6CB4}">
      <dgm:prSet/>
      <dgm:spPr/>
      <dgm:t>
        <a:bodyPr/>
        <a:lstStyle/>
        <a:p>
          <a:endParaRPr lang="es-EC" sz="2200">
            <a:latin typeface="Times New Roman" panose="02020603050405020304" pitchFamily="18" charset="0"/>
            <a:cs typeface="Times New Roman" panose="02020603050405020304" pitchFamily="18" charset="0"/>
          </a:endParaRPr>
        </a:p>
      </dgm:t>
    </dgm:pt>
    <dgm:pt modelId="{9E780B83-85BC-463B-B914-E538742D3A9C}">
      <dgm:prSet custT="1"/>
      <dgm:spPr/>
      <dgm:t>
        <a:bodyPr/>
        <a:lstStyle/>
        <a:p>
          <a:r>
            <a:rPr lang="es-EC" sz="2200" dirty="0">
              <a:latin typeface="Times New Roman" panose="02020603050405020304" pitchFamily="18" charset="0"/>
              <a:cs typeface="Times New Roman" panose="02020603050405020304" pitchFamily="18" charset="0"/>
            </a:rPr>
            <a:t>II. Indicadores financieros</a:t>
          </a:r>
        </a:p>
      </dgm:t>
    </dgm:pt>
    <dgm:pt modelId="{817984AB-58CB-4CB9-ACDF-947B199B319E}" type="parTrans" cxnId="{86452CB6-521E-41A3-94E6-A097E5C0D16C}">
      <dgm:prSet/>
      <dgm:spPr/>
      <dgm:t>
        <a:bodyPr/>
        <a:lstStyle/>
        <a:p>
          <a:endParaRPr lang="es-EC" sz="2200">
            <a:latin typeface="Times New Roman" panose="02020603050405020304" pitchFamily="18" charset="0"/>
            <a:cs typeface="Times New Roman" panose="02020603050405020304" pitchFamily="18" charset="0"/>
          </a:endParaRPr>
        </a:p>
      </dgm:t>
    </dgm:pt>
    <dgm:pt modelId="{827B7747-DA7B-40D5-A9E8-65AB05CED61A}" type="sibTrans" cxnId="{86452CB6-521E-41A3-94E6-A097E5C0D16C}">
      <dgm:prSet/>
      <dgm:spPr/>
      <dgm:t>
        <a:bodyPr/>
        <a:lstStyle/>
        <a:p>
          <a:endParaRPr lang="es-EC" sz="2200">
            <a:latin typeface="Times New Roman" panose="02020603050405020304" pitchFamily="18" charset="0"/>
            <a:cs typeface="Times New Roman" panose="02020603050405020304" pitchFamily="18" charset="0"/>
          </a:endParaRPr>
        </a:p>
      </dgm:t>
    </dgm:pt>
    <dgm:pt modelId="{A832842E-CE1D-43BB-95D5-026FF4A38146}">
      <dgm:prSet phldrT="[Texto]" custT="1"/>
      <dgm:spPr/>
      <dgm:t>
        <a:bodyPr/>
        <a:lstStyle/>
        <a:p>
          <a:r>
            <a:rPr lang="es-EC" sz="2200" dirty="0">
              <a:latin typeface="Times New Roman" panose="02020603050405020304" pitchFamily="18" charset="0"/>
              <a:cs typeface="Times New Roman" panose="02020603050405020304" pitchFamily="18" charset="0"/>
            </a:rPr>
            <a:t>Procesos metodológico que interpreta la información contable</a:t>
          </a:r>
        </a:p>
      </dgm:t>
    </dgm:pt>
    <dgm:pt modelId="{062B4126-3DA4-497D-8ABA-B73DAC7117A3}" type="sibTrans" cxnId="{F69DCB70-D41D-4C77-AF5A-4DA6B94E55D2}">
      <dgm:prSet/>
      <dgm:spPr/>
      <dgm:t>
        <a:bodyPr/>
        <a:lstStyle/>
        <a:p>
          <a:endParaRPr lang="es-EC" sz="2200">
            <a:latin typeface="Times New Roman" panose="02020603050405020304" pitchFamily="18" charset="0"/>
            <a:cs typeface="Times New Roman" panose="02020603050405020304" pitchFamily="18" charset="0"/>
          </a:endParaRPr>
        </a:p>
      </dgm:t>
    </dgm:pt>
    <dgm:pt modelId="{A264C35D-2818-4F95-AC63-7AF0B8860379}" type="parTrans" cxnId="{F69DCB70-D41D-4C77-AF5A-4DA6B94E55D2}">
      <dgm:prSet/>
      <dgm:spPr/>
      <dgm:t>
        <a:bodyPr/>
        <a:lstStyle/>
        <a:p>
          <a:endParaRPr lang="es-EC" sz="2200">
            <a:latin typeface="Times New Roman" panose="02020603050405020304" pitchFamily="18" charset="0"/>
            <a:cs typeface="Times New Roman" panose="02020603050405020304" pitchFamily="18" charset="0"/>
          </a:endParaRPr>
        </a:p>
      </dgm:t>
    </dgm:pt>
    <dgm:pt modelId="{1789721B-7950-4B59-97BB-2E2553397E54}" type="pres">
      <dgm:prSet presAssocID="{40F00575-4C7D-44E7-998E-0CB1AF5DB059}" presName="Name0" presStyleCnt="0">
        <dgm:presLayoutVars>
          <dgm:dir/>
          <dgm:animLvl val="lvl"/>
          <dgm:resizeHandles val="exact"/>
        </dgm:presLayoutVars>
      </dgm:prSet>
      <dgm:spPr/>
    </dgm:pt>
    <dgm:pt modelId="{8F1EA648-4B7F-432A-889F-14AA7A1E4852}" type="pres">
      <dgm:prSet presAssocID="{6ABEEB45-88E3-4DAC-9A49-BC30743A5425}" presName="boxAndChildren" presStyleCnt="0"/>
      <dgm:spPr/>
    </dgm:pt>
    <dgm:pt modelId="{75391C44-36D2-4ACE-BB45-EA52AD7678B9}" type="pres">
      <dgm:prSet presAssocID="{6ABEEB45-88E3-4DAC-9A49-BC30743A5425}" presName="parentTextBox" presStyleLbl="node1" presStyleIdx="0" presStyleCnt="3"/>
      <dgm:spPr/>
    </dgm:pt>
    <dgm:pt modelId="{09C84CE6-4AB4-4B44-870E-03BED88BAD73}" type="pres">
      <dgm:prSet presAssocID="{6ABEEB45-88E3-4DAC-9A49-BC30743A5425}" presName="entireBox" presStyleLbl="node1" presStyleIdx="0" presStyleCnt="3"/>
      <dgm:spPr/>
    </dgm:pt>
    <dgm:pt modelId="{2A2860EF-5A99-4765-9A93-A6B721D58EA9}" type="pres">
      <dgm:prSet presAssocID="{6ABEEB45-88E3-4DAC-9A49-BC30743A5425}" presName="descendantBox" presStyleCnt="0"/>
      <dgm:spPr/>
    </dgm:pt>
    <dgm:pt modelId="{AD0DFDE5-8E81-4BD6-BCEF-B492E73E8670}" type="pres">
      <dgm:prSet presAssocID="{A832842E-CE1D-43BB-95D5-026FF4A38146}" presName="childTextBox" presStyleLbl="fgAccFollowNode1" presStyleIdx="0" presStyleCnt="5">
        <dgm:presLayoutVars>
          <dgm:bulletEnabled val="1"/>
        </dgm:presLayoutVars>
      </dgm:prSet>
      <dgm:spPr/>
    </dgm:pt>
    <dgm:pt modelId="{A453EBAC-4AD9-456E-A40C-0DE1C6EA631C}" type="pres">
      <dgm:prSet presAssocID="{3ED5DE21-6E61-48CE-A6AD-665512274315}" presName="childTextBox" presStyleLbl="fgAccFollowNode1" presStyleIdx="1" presStyleCnt="5">
        <dgm:presLayoutVars>
          <dgm:bulletEnabled val="1"/>
        </dgm:presLayoutVars>
      </dgm:prSet>
      <dgm:spPr/>
    </dgm:pt>
    <dgm:pt modelId="{988F75FA-E840-4D1B-9997-589480341E58}" type="pres">
      <dgm:prSet presAssocID="{C55132C3-199E-4724-8F76-15EE47BA6234}" presName="sp" presStyleCnt="0"/>
      <dgm:spPr/>
    </dgm:pt>
    <dgm:pt modelId="{41D2FF68-AC5A-4E34-A437-E2AE99DA767B}" type="pres">
      <dgm:prSet presAssocID="{C4E52143-8FE3-4E3E-9D24-49789E4D87F5}" presName="arrowAndChildren" presStyleCnt="0"/>
      <dgm:spPr/>
    </dgm:pt>
    <dgm:pt modelId="{5F7E34F9-C5CA-40AF-9285-BC044D125585}" type="pres">
      <dgm:prSet presAssocID="{C4E52143-8FE3-4E3E-9D24-49789E4D87F5}" presName="parentTextArrow" presStyleLbl="node1" presStyleIdx="0" presStyleCnt="3"/>
      <dgm:spPr/>
    </dgm:pt>
    <dgm:pt modelId="{2A5359DF-D17E-4FB4-991C-58BE82BA4031}" type="pres">
      <dgm:prSet presAssocID="{C4E52143-8FE3-4E3E-9D24-49789E4D87F5}" presName="arrow" presStyleLbl="node1" presStyleIdx="1" presStyleCnt="3"/>
      <dgm:spPr/>
    </dgm:pt>
    <dgm:pt modelId="{0142622F-65DF-4D7A-AD59-4B01154D87AE}" type="pres">
      <dgm:prSet presAssocID="{C4E52143-8FE3-4E3E-9D24-49789E4D87F5}" presName="descendantArrow" presStyleCnt="0"/>
      <dgm:spPr/>
    </dgm:pt>
    <dgm:pt modelId="{EC649DFD-4066-46B1-901F-EE1FB897B6DD}" type="pres">
      <dgm:prSet presAssocID="{05009542-41ED-422A-B932-D8A122C040FF}" presName="childTextArrow" presStyleLbl="fgAccFollowNode1" presStyleIdx="2" presStyleCnt="5">
        <dgm:presLayoutVars>
          <dgm:bulletEnabled val="1"/>
        </dgm:presLayoutVars>
      </dgm:prSet>
      <dgm:spPr/>
    </dgm:pt>
    <dgm:pt modelId="{C8D58A44-2CBF-468D-8E6B-A8D4CECEC636}" type="pres">
      <dgm:prSet presAssocID="{9E780B83-85BC-463B-B914-E538742D3A9C}" presName="childTextArrow" presStyleLbl="fgAccFollowNode1" presStyleIdx="3" presStyleCnt="5">
        <dgm:presLayoutVars>
          <dgm:bulletEnabled val="1"/>
        </dgm:presLayoutVars>
      </dgm:prSet>
      <dgm:spPr/>
    </dgm:pt>
    <dgm:pt modelId="{8C19E3A7-FE01-41DF-A498-377BCDE4A8F9}" type="pres">
      <dgm:prSet presAssocID="{90652881-46F1-40B8-AEAE-714D5948998B}" presName="sp" presStyleCnt="0"/>
      <dgm:spPr/>
    </dgm:pt>
    <dgm:pt modelId="{5EBE814B-1469-4920-B9D9-DBA66B099116}" type="pres">
      <dgm:prSet presAssocID="{D4A9B743-8BD5-4626-B30B-20433A2FC694}" presName="arrowAndChildren" presStyleCnt="0"/>
      <dgm:spPr/>
    </dgm:pt>
    <dgm:pt modelId="{76946B79-6437-41F6-881B-5ACFB016BFB2}" type="pres">
      <dgm:prSet presAssocID="{D4A9B743-8BD5-4626-B30B-20433A2FC694}" presName="parentTextArrow" presStyleLbl="node1" presStyleIdx="1" presStyleCnt="3"/>
      <dgm:spPr/>
    </dgm:pt>
    <dgm:pt modelId="{22ABF399-15FC-4B9C-AD22-A736A96BEA03}" type="pres">
      <dgm:prSet presAssocID="{D4A9B743-8BD5-4626-B30B-20433A2FC694}" presName="arrow" presStyleLbl="node1" presStyleIdx="2" presStyleCnt="3" custLinFactNeighborX="-1991" custLinFactNeighborY="-12143"/>
      <dgm:spPr/>
    </dgm:pt>
    <dgm:pt modelId="{CBD869A8-59A8-4098-A45B-C904AA3115C6}" type="pres">
      <dgm:prSet presAssocID="{D4A9B743-8BD5-4626-B30B-20433A2FC694}" presName="descendantArrow" presStyleCnt="0"/>
      <dgm:spPr/>
    </dgm:pt>
    <dgm:pt modelId="{51D9FA92-F140-47FF-A7DC-E4404AD946A8}" type="pres">
      <dgm:prSet presAssocID="{A9FA0F72-EA49-4218-AD95-294B9D418A95}" presName="childTextArrow" presStyleLbl="fgAccFollowNode1" presStyleIdx="4" presStyleCnt="5">
        <dgm:presLayoutVars>
          <dgm:bulletEnabled val="1"/>
        </dgm:presLayoutVars>
      </dgm:prSet>
      <dgm:spPr/>
    </dgm:pt>
  </dgm:ptLst>
  <dgm:cxnLst>
    <dgm:cxn modelId="{DC913600-846B-471D-95A6-5ACC26F85974}" srcId="{40F00575-4C7D-44E7-998E-0CB1AF5DB059}" destId="{D4A9B743-8BD5-4626-B30B-20433A2FC694}" srcOrd="0" destOrd="0" parTransId="{FA443975-A7A3-439B-AD35-02659D92D52F}" sibTransId="{90652881-46F1-40B8-AEAE-714D5948998B}"/>
    <dgm:cxn modelId="{AE898E0E-ED50-40D1-9956-93AC695F3FB0}" type="presOf" srcId="{C4E52143-8FE3-4E3E-9D24-49789E4D87F5}" destId="{2A5359DF-D17E-4FB4-991C-58BE82BA4031}" srcOrd="1" destOrd="0" presId="urn:microsoft.com/office/officeart/2005/8/layout/process4"/>
    <dgm:cxn modelId="{CC093112-5257-4CBB-B77D-C10D1A338088}" type="presOf" srcId="{D4A9B743-8BD5-4626-B30B-20433A2FC694}" destId="{22ABF399-15FC-4B9C-AD22-A736A96BEA03}" srcOrd="1" destOrd="0" presId="urn:microsoft.com/office/officeart/2005/8/layout/process4"/>
    <dgm:cxn modelId="{B809253C-61F0-4F00-86D1-39FD2AD2E778}" type="presOf" srcId="{A9FA0F72-EA49-4218-AD95-294B9D418A95}" destId="{51D9FA92-F140-47FF-A7DC-E4404AD946A8}" srcOrd="0" destOrd="0" presId="urn:microsoft.com/office/officeart/2005/8/layout/process4"/>
    <dgm:cxn modelId="{B3BDD45C-0F5B-4993-90A9-2746526EE94E}" type="presOf" srcId="{6ABEEB45-88E3-4DAC-9A49-BC30743A5425}" destId="{09C84CE6-4AB4-4B44-870E-03BED88BAD73}" srcOrd="1" destOrd="0" presId="urn:microsoft.com/office/officeart/2005/8/layout/process4"/>
    <dgm:cxn modelId="{737ED969-4048-4CD5-8F35-8C2A075B7198}" type="presOf" srcId="{40F00575-4C7D-44E7-998E-0CB1AF5DB059}" destId="{1789721B-7950-4B59-97BB-2E2553397E54}" srcOrd="0" destOrd="0" presId="urn:microsoft.com/office/officeart/2005/8/layout/process4"/>
    <dgm:cxn modelId="{F69DCB70-D41D-4C77-AF5A-4DA6B94E55D2}" srcId="{6ABEEB45-88E3-4DAC-9A49-BC30743A5425}" destId="{A832842E-CE1D-43BB-95D5-026FF4A38146}" srcOrd="0" destOrd="0" parTransId="{A264C35D-2818-4F95-AC63-7AF0B8860379}" sibTransId="{062B4126-3DA4-497D-8ABA-B73DAC7117A3}"/>
    <dgm:cxn modelId="{AD874358-D393-4F1A-A4DF-0C368F48568B}" type="presOf" srcId="{D4A9B743-8BD5-4626-B30B-20433A2FC694}" destId="{76946B79-6437-41F6-881B-5ACFB016BFB2}" srcOrd="0" destOrd="0" presId="urn:microsoft.com/office/officeart/2005/8/layout/process4"/>
    <dgm:cxn modelId="{0EF9E559-DA36-4098-AABD-485B627C8ED7}" type="presOf" srcId="{3ED5DE21-6E61-48CE-A6AD-665512274315}" destId="{A453EBAC-4AD9-456E-A40C-0DE1C6EA631C}" srcOrd="0" destOrd="0" presId="urn:microsoft.com/office/officeart/2005/8/layout/process4"/>
    <dgm:cxn modelId="{FBBCB381-083D-43AC-9486-D921C6DA06DF}" type="presOf" srcId="{6ABEEB45-88E3-4DAC-9A49-BC30743A5425}" destId="{75391C44-36D2-4ACE-BB45-EA52AD7678B9}" srcOrd="0" destOrd="0" presId="urn:microsoft.com/office/officeart/2005/8/layout/process4"/>
    <dgm:cxn modelId="{3A6ACB82-66B0-4239-88A0-F3DF80921EA5}" type="presOf" srcId="{A832842E-CE1D-43BB-95D5-026FF4A38146}" destId="{AD0DFDE5-8E81-4BD6-BCEF-B492E73E8670}" srcOrd="0" destOrd="0" presId="urn:microsoft.com/office/officeart/2005/8/layout/process4"/>
    <dgm:cxn modelId="{7E6DE499-F4E6-45F3-AFD5-279F9FE33827}" type="presOf" srcId="{C4E52143-8FE3-4E3E-9D24-49789E4D87F5}" destId="{5F7E34F9-C5CA-40AF-9285-BC044D125585}" srcOrd="0" destOrd="0" presId="urn:microsoft.com/office/officeart/2005/8/layout/process4"/>
    <dgm:cxn modelId="{95D909B6-046F-451D-B290-ADDD29047973}" type="presOf" srcId="{9E780B83-85BC-463B-B914-E538742D3A9C}" destId="{C8D58A44-2CBF-468D-8E6B-A8D4CECEC636}" srcOrd="0" destOrd="0" presId="urn:microsoft.com/office/officeart/2005/8/layout/process4"/>
    <dgm:cxn modelId="{86452CB6-521E-41A3-94E6-A097E5C0D16C}" srcId="{C4E52143-8FE3-4E3E-9D24-49789E4D87F5}" destId="{9E780B83-85BC-463B-B914-E538742D3A9C}" srcOrd="1" destOrd="0" parTransId="{817984AB-58CB-4CB9-ACDF-947B199B319E}" sibTransId="{827B7747-DA7B-40D5-A9E8-65AB05CED61A}"/>
    <dgm:cxn modelId="{2C3A64BB-3A13-493A-94E8-FE9196A6D29A}" srcId="{40F00575-4C7D-44E7-998E-0CB1AF5DB059}" destId="{6ABEEB45-88E3-4DAC-9A49-BC30743A5425}" srcOrd="2" destOrd="0" parTransId="{8A087B4E-986F-4856-9E27-A2E6C260DC71}" sibTransId="{EEA11DDD-8464-4AAA-8C6C-75E967DE2E52}"/>
    <dgm:cxn modelId="{C58500BF-9CB9-418D-925D-924EB231ECE1}" srcId="{C4E52143-8FE3-4E3E-9D24-49789E4D87F5}" destId="{05009542-41ED-422A-B932-D8A122C040FF}" srcOrd="0" destOrd="0" parTransId="{A8962023-7AAB-41B2-8D4D-3FBE9BAA04F2}" sibTransId="{CDCD9E72-FB24-4C85-9A4C-3B973976D300}"/>
    <dgm:cxn modelId="{A89853CF-CB26-4F07-9C87-523ACC09236A}" type="presOf" srcId="{05009542-41ED-422A-B932-D8A122C040FF}" destId="{EC649DFD-4066-46B1-901F-EE1FB897B6DD}" srcOrd="0" destOrd="0" presId="urn:microsoft.com/office/officeart/2005/8/layout/process4"/>
    <dgm:cxn modelId="{7C2966D4-4D02-4DA2-8865-B3943CF76315}" srcId="{D4A9B743-8BD5-4626-B30B-20433A2FC694}" destId="{A9FA0F72-EA49-4218-AD95-294B9D418A95}" srcOrd="0" destOrd="0" parTransId="{6D3EFEED-5E65-4DD0-ADA4-0EE3A309DD12}" sibTransId="{5F003C8F-7509-4BD4-98F4-7B3301413F00}"/>
    <dgm:cxn modelId="{8BE94ADF-40D9-4239-95ED-8C8DA848E1C2}" srcId="{40F00575-4C7D-44E7-998E-0CB1AF5DB059}" destId="{C4E52143-8FE3-4E3E-9D24-49789E4D87F5}" srcOrd="1" destOrd="0" parTransId="{B46E5615-AA58-4330-9DA9-3F1C02B6E0EF}" sibTransId="{C55132C3-199E-4724-8F76-15EE47BA6234}"/>
    <dgm:cxn modelId="{9C78E8F6-4D45-4B2F-AECE-921E060A6CB4}" srcId="{6ABEEB45-88E3-4DAC-9A49-BC30743A5425}" destId="{3ED5DE21-6E61-48CE-A6AD-665512274315}" srcOrd="1" destOrd="0" parTransId="{959CB537-58D2-444F-B5D6-2A22DE479ECA}" sibTransId="{6D92774E-0E8C-42BF-9156-99CAB88F48DD}"/>
    <dgm:cxn modelId="{10E932AD-4310-4888-9B22-4E59356CC473}" type="presParOf" srcId="{1789721B-7950-4B59-97BB-2E2553397E54}" destId="{8F1EA648-4B7F-432A-889F-14AA7A1E4852}" srcOrd="0" destOrd="0" presId="urn:microsoft.com/office/officeart/2005/8/layout/process4"/>
    <dgm:cxn modelId="{6BB439D9-8AEC-4B14-9101-4949714A1F73}" type="presParOf" srcId="{8F1EA648-4B7F-432A-889F-14AA7A1E4852}" destId="{75391C44-36D2-4ACE-BB45-EA52AD7678B9}" srcOrd="0" destOrd="0" presId="urn:microsoft.com/office/officeart/2005/8/layout/process4"/>
    <dgm:cxn modelId="{3191730B-6033-4785-B327-5F9E9C302FCC}" type="presParOf" srcId="{8F1EA648-4B7F-432A-889F-14AA7A1E4852}" destId="{09C84CE6-4AB4-4B44-870E-03BED88BAD73}" srcOrd="1" destOrd="0" presId="urn:microsoft.com/office/officeart/2005/8/layout/process4"/>
    <dgm:cxn modelId="{728C7B98-F928-4F6D-9C31-1312A2655103}" type="presParOf" srcId="{8F1EA648-4B7F-432A-889F-14AA7A1E4852}" destId="{2A2860EF-5A99-4765-9A93-A6B721D58EA9}" srcOrd="2" destOrd="0" presId="urn:microsoft.com/office/officeart/2005/8/layout/process4"/>
    <dgm:cxn modelId="{2F5323A6-77D0-490F-A111-9B702581A924}" type="presParOf" srcId="{2A2860EF-5A99-4765-9A93-A6B721D58EA9}" destId="{AD0DFDE5-8E81-4BD6-BCEF-B492E73E8670}" srcOrd="0" destOrd="0" presId="urn:microsoft.com/office/officeart/2005/8/layout/process4"/>
    <dgm:cxn modelId="{F2A38972-4387-4597-B355-CE6B65CCAE8C}" type="presParOf" srcId="{2A2860EF-5A99-4765-9A93-A6B721D58EA9}" destId="{A453EBAC-4AD9-456E-A40C-0DE1C6EA631C}" srcOrd="1" destOrd="0" presId="urn:microsoft.com/office/officeart/2005/8/layout/process4"/>
    <dgm:cxn modelId="{61014DBE-C40B-4799-8BB2-22652A256F3A}" type="presParOf" srcId="{1789721B-7950-4B59-97BB-2E2553397E54}" destId="{988F75FA-E840-4D1B-9997-589480341E58}" srcOrd="1" destOrd="0" presId="urn:microsoft.com/office/officeart/2005/8/layout/process4"/>
    <dgm:cxn modelId="{81E8DE8B-4473-43D1-AEB0-357C42FF8795}" type="presParOf" srcId="{1789721B-7950-4B59-97BB-2E2553397E54}" destId="{41D2FF68-AC5A-4E34-A437-E2AE99DA767B}" srcOrd="2" destOrd="0" presId="urn:microsoft.com/office/officeart/2005/8/layout/process4"/>
    <dgm:cxn modelId="{C98FA333-3092-4F27-9887-5EE323AA4111}" type="presParOf" srcId="{41D2FF68-AC5A-4E34-A437-E2AE99DA767B}" destId="{5F7E34F9-C5CA-40AF-9285-BC044D125585}" srcOrd="0" destOrd="0" presId="urn:microsoft.com/office/officeart/2005/8/layout/process4"/>
    <dgm:cxn modelId="{CD380454-8BB3-4D93-A9E6-31451936257B}" type="presParOf" srcId="{41D2FF68-AC5A-4E34-A437-E2AE99DA767B}" destId="{2A5359DF-D17E-4FB4-991C-58BE82BA4031}" srcOrd="1" destOrd="0" presId="urn:microsoft.com/office/officeart/2005/8/layout/process4"/>
    <dgm:cxn modelId="{A0BABDD7-9459-485E-A92A-5F58CBA02B0A}" type="presParOf" srcId="{41D2FF68-AC5A-4E34-A437-E2AE99DA767B}" destId="{0142622F-65DF-4D7A-AD59-4B01154D87AE}" srcOrd="2" destOrd="0" presId="urn:microsoft.com/office/officeart/2005/8/layout/process4"/>
    <dgm:cxn modelId="{4D949D0C-E35C-47C8-8F9B-E9B1B0307C85}" type="presParOf" srcId="{0142622F-65DF-4D7A-AD59-4B01154D87AE}" destId="{EC649DFD-4066-46B1-901F-EE1FB897B6DD}" srcOrd="0" destOrd="0" presId="urn:microsoft.com/office/officeart/2005/8/layout/process4"/>
    <dgm:cxn modelId="{5FCC7B56-B5C3-46FD-8683-2D837E7D22AF}" type="presParOf" srcId="{0142622F-65DF-4D7A-AD59-4B01154D87AE}" destId="{C8D58A44-2CBF-468D-8E6B-A8D4CECEC636}" srcOrd="1" destOrd="0" presId="urn:microsoft.com/office/officeart/2005/8/layout/process4"/>
    <dgm:cxn modelId="{789D2387-5D13-4B2D-A9D3-BE645A07E452}" type="presParOf" srcId="{1789721B-7950-4B59-97BB-2E2553397E54}" destId="{8C19E3A7-FE01-41DF-A498-377BCDE4A8F9}" srcOrd="3" destOrd="0" presId="urn:microsoft.com/office/officeart/2005/8/layout/process4"/>
    <dgm:cxn modelId="{E8374009-ABFA-442C-9ADE-21F6F6A050C5}" type="presParOf" srcId="{1789721B-7950-4B59-97BB-2E2553397E54}" destId="{5EBE814B-1469-4920-B9D9-DBA66B099116}" srcOrd="4" destOrd="0" presId="urn:microsoft.com/office/officeart/2005/8/layout/process4"/>
    <dgm:cxn modelId="{5C39312A-3AEC-4D30-8520-D94A627A8125}" type="presParOf" srcId="{5EBE814B-1469-4920-B9D9-DBA66B099116}" destId="{76946B79-6437-41F6-881B-5ACFB016BFB2}" srcOrd="0" destOrd="0" presId="urn:microsoft.com/office/officeart/2005/8/layout/process4"/>
    <dgm:cxn modelId="{77614284-30BA-4DD1-9FE5-FDB3E60665E4}" type="presParOf" srcId="{5EBE814B-1469-4920-B9D9-DBA66B099116}" destId="{22ABF399-15FC-4B9C-AD22-A736A96BEA03}" srcOrd="1" destOrd="0" presId="urn:microsoft.com/office/officeart/2005/8/layout/process4"/>
    <dgm:cxn modelId="{1A15FDFD-058A-4E93-ABB5-C45E4C82FC0B}" type="presParOf" srcId="{5EBE814B-1469-4920-B9D9-DBA66B099116}" destId="{CBD869A8-59A8-4098-A45B-C904AA3115C6}" srcOrd="2" destOrd="0" presId="urn:microsoft.com/office/officeart/2005/8/layout/process4"/>
    <dgm:cxn modelId="{C3542FC4-F82F-4F37-9171-68DD4C9F9D17}" type="presParOf" srcId="{CBD869A8-59A8-4098-A45B-C904AA3115C6}" destId="{51D9FA92-F140-47FF-A7DC-E4404AD946A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FB03CCC1-8EC7-4F2E-9083-4AEA1FD0193B}" type="doc">
      <dgm:prSet loTypeId="urn:microsoft.com/office/officeart/2005/8/layout/cycle6" loCatId="relationship" qsTypeId="urn:microsoft.com/office/officeart/2005/8/quickstyle/simple1" qsCatId="simple" csTypeId="urn:microsoft.com/office/officeart/2005/8/colors/accent1_2" csCatId="accent1" phldr="0"/>
      <dgm:spPr/>
      <dgm:t>
        <a:bodyPr/>
        <a:lstStyle/>
        <a:p>
          <a:endParaRPr lang="es-EC"/>
        </a:p>
      </dgm:t>
    </dgm:pt>
    <dgm:pt modelId="{92171F38-CE5A-45ED-94FD-5DAF731D32BA}">
      <dgm:prSet phldrT="[Texto]" phldr="1"/>
      <dgm:spPr/>
      <dgm:t>
        <a:bodyPr/>
        <a:lstStyle/>
        <a:p>
          <a:endParaRPr lang="es-EC"/>
        </a:p>
      </dgm:t>
    </dgm:pt>
    <dgm:pt modelId="{86F79B86-469B-4C94-B4A2-CAD364DE9152}" type="parTrans" cxnId="{BBCF928F-5262-4DD1-85B9-8557A520308F}">
      <dgm:prSet/>
      <dgm:spPr/>
      <dgm:t>
        <a:bodyPr/>
        <a:lstStyle/>
        <a:p>
          <a:endParaRPr lang="es-EC"/>
        </a:p>
      </dgm:t>
    </dgm:pt>
    <dgm:pt modelId="{3E32E3FC-7958-4B38-BE13-25BEAC629FF8}" type="sibTrans" cxnId="{BBCF928F-5262-4DD1-85B9-8557A520308F}">
      <dgm:prSet/>
      <dgm:spPr/>
      <dgm:t>
        <a:bodyPr/>
        <a:lstStyle/>
        <a:p>
          <a:endParaRPr lang="es-EC"/>
        </a:p>
      </dgm:t>
    </dgm:pt>
    <dgm:pt modelId="{BDF60980-3E4F-4AF7-871F-6D91476A045C}">
      <dgm:prSet phldrT="[Texto]" phldr="1"/>
      <dgm:spPr/>
      <dgm:t>
        <a:bodyPr/>
        <a:lstStyle/>
        <a:p>
          <a:endParaRPr lang="es-EC"/>
        </a:p>
      </dgm:t>
    </dgm:pt>
    <dgm:pt modelId="{57241DEE-23AB-494F-A006-DC1D4A7AD8D5}" type="parTrans" cxnId="{C193A549-AD73-46B8-8326-019B5D3B2C64}">
      <dgm:prSet/>
      <dgm:spPr/>
      <dgm:t>
        <a:bodyPr/>
        <a:lstStyle/>
        <a:p>
          <a:endParaRPr lang="es-EC"/>
        </a:p>
      </dgm:t>
    </dgm:pt>
    <dgm:pt modelId="{90536F4D-ACF1-482A-AD3D-B8B075CCA1D7}" type="sibTrans" cxnId="{C193A549-AD73-46B8-8326-019B5D3B2C64}">
      <dgm:prSet/>
      <dgm:spPr/>
      <dgm:t>
        <a:bodyPr/>
        <a:lstStyle/>
        <a:p>
          <a:endParaRPr lang="es-EC"/>
        </a:p>
      </dgm:t>
    </dgm:pt>
    <dgm:pt modelId="{D4F522B2-3504-406C-AFD1-79471C6775E1}">
      <dgm:prSet phldrT="[Texto]" phldr="1"/>
      <dgm:spPr/>
      <dgm:t>
        <a:bodyPr/>
        <a:lstStyle/>
        <a:p>
          <a:endParaRPr lang="es-EC"/>
        </a:p>
      </dgm:t>
    </dgm:pt>
    <dgm:pt modelId="{3F777E91-3092-4C6E-A1A0-633DC9575063}" type="parTrans" cxnId="{9D953ABB-BB64-4239-8016-244F5774A0CF}">
      <dgm:prSet/>
      <dgm:spPr/>
      <dgm:t>
        <a:bodyPr/>
        <a:lstStyle/>
        <a:p>
          <a:endParaRPr lang="es-EC"/>
        </a:p>
      </dgm:t>
    </dgm:pt>
    <dgm:pt modelId="{BE3905C5-7214-4373-937B-60A68440091C}" type="sibTrans" cxnId="{9D953ABB-BB64-4239-8016-244F5774A0CF}">
      <dgm:prSet/>
      <dgm:spPr/>
      <dgm:t>
        <a:bodyPr/>
        <a:lstStyle/>
        <a:p>
          <a:endParaRPr lang="es-EC"/>
        </a:p>
      </dgm:t>
    </dgm:pt>
    <dgm:pt modelId="{91E89D74-0914-43DF-A299-93C934472C17}">
      <dgm:prSet phldrT="[Texto]" phldr="1"/>
      <dgm:spPr/>
      <dgm:t>
        <a:bodyPr/>
        <a:lstStyle/>
        <a:p>
          <a:endParaRPr lang="es-EC"/>
        </a:p>
      </dgm:t>
    </dgm:pt>
    <dgm:pt modelId="{BEA840AB-B1F0-4188-8E17-0839B3303B5A}" type="parTrans" cxnId="{684BF7A9-210C-45D1-994C-CF3094F8CB7D}">
      <dgm:prSet/>
      <dgm:spPr/>
      <dgm:t>
        <a:bodyPr/>
        <a:lstStyle/>
        <a:p>
          <a:endParaRPr lang="es-EC"/>
        </a:p>
      </dgm:t>
    </dgm:pt>
    <dgm:pt modelId="{D3C9ADA8-8E0F-41DB-9B75-8B21608179BF}" type="sibTrans" cxnId="{684BF7A9-210C-45D1-994C-CF3094F8CB7D}">
      <dgm:prSet/>
      <dgm:spPr/>
      <dgm:t>
        <a:bodyPr/>
        <a:lstStyle/>
        <a:p>
          <a:endParaRPr lang="es-EC"/>
        </a:p>
      </dgm:t>
    </dgm:pt>
    <dgm:pt modelId="{7528DD25-D90C-4C0D-AA88-DC3AA5D08D5B}">
      <dgm:prSet phldrT="[Texto]" phldr="1"/>
      <dgm:spPr/>
      <dgm:t>
        <a:bodyPr/>
        <a:lstStyle/>
        <a:p>
          <a:endParaRPr lang="es-EC"/>
        </a:p>
      </dgm:t>
    </dgm:pt>
    <dgm:pt modelId="{804E4ED7-BD07-40CE-B54E-B8F35ED5E2F3}" type="parTrans" cxnId="{C1BB4872-B2AD-491B-A804-04B876F7B29F}">
      <dgm:prSet/>
      <dgm:spPr/>
      <dgm:t>
        <a:bodyPr/>
        <a:lstStyle/>
        <a:p>
          <a:endParaRPr lang="es-EC"/>
        </a:p>
      </dgm:t>
    </dgm:pt>
    <dgm:pt modelId="{7A10861C-5B7C-4CD9-B918-F9EC51A4AA7D}" type="sibTrans" cxnId="{C1BB4872-B2AD-491B-A804-04B876F7B29F}">
      <dgm:prSet/>
      <dgm:spPr/>
      <dgm:t>
        <a:bodyPr/>
        <a:lstStyle/>
        <a:p>
          <a:endParaRPr lang="es-EC"/>
        </a:p>
      </dgm:t>
    </dgm:pt>
    <dgm:pt modelId="{92DB6282-D08C-4574-9EEE-6F3AB01543C8}" type="pres">
      <dgm:prSet presAssocID="{FB03CCC1-8EC7-4F2E-9083-4AEA1FD0193B}" presName="cycle" presStyleCnt="0">
        <dgm:presLayoutVars>
          <dgm:dir/>
          <dgm:resizeHandles val="exact"/>
        </dgm:presLayoutVars>
      </dgm:prSet>
      <dgm:spPr/>
    </dgm:pt>
    <dgm:pt modelId="{C6E4971C-89C5-443D-98B8-749822D87E8D}" type="pres">
      <dgm:prSet presAssocID="{92171F38-CE5A-45ED-94FD-5DAF731D32BA}" presName="node" presStyleLbl="node1" presStyleIdx="0" presStyleCnt="5">
        <dgm:presLayoutVars>
          <dgm:bulletEnabled val="1"/>
        </dgm:presLayoutVars>
      </dgm:prSet>
      <dgm:spPr/>
    </dgm:pt>
    <dgm:pt modelId="{59D009B0-FE0C-4A8A-B737-FEC2E382D422}" type="pres">
      <dgm:prSet presAssocID="{92171F38-CE5A-45ED-94FD-5DAF731D32BA}" presName="spNode" presStyleCnt="0"/>
      <dgm:spPr/>
    </dgm:pt>
    <dgm:pt modelId="{968E9565-D895-4E64-AE19-7D179378CC6C}" type="pres">
      <dgm:prSet presAssocID="{3E32E3FC-7958-4B38-BE13-25BEAC629FF8}" presName="sibTrans" presStyleLbl="sibTrans1D1" presStyleIdx="0" presStyleCnt="5"/>
      <dgm:spPr/>
    </dgm:pt>
    <dgm:pt modelId="{142D23F0-60CF-437A-9BA9-DB4E50AACBBA}" type="pres">
      <dgm:prSet presAssocID="{BDF60980-3E4F-4AF7-871F-6D91476A045C}" presName="node" presStyleLbl="node1" presStyleIdx="1" presStyleCnt="5">
        <dgm:presLayoutVars>
          <dgm:bulletEnabled val="1"/>
        </dgm:presLayoutVars>
      </dgm:prSet>
      <dgm:spPr/>
    </dgm:pt>
    <dgm:pt modelId="{02BBE4B6-2F53-42EA-AB02-6DC79A5E84BB}" type="pres">
      <dgm:prSet presAssocID="{BDF60980-3E4F-4AF7-871F-6D91476A045C}" presName="spNode" presStyleCnt="0"/>
      <dgm:spPr/>
    </dgm:pt>
    <dgm:pt modelId="{D58D8578-1FFA-464C-8BBE-9FA389F22F26}" type="pres">
      <dgm:prSet presAssocID="{90536F4D-ACF1-482A-AD3D-B8B075CCA1D7}" presName="sibTrans" presStyleLbl="sibTrans1D1" presStyleIdx="1" presStyleCnt="5"/>
      <dgm:spPr/>
    </dgm:pt>
    <dgm:pt modelId="{09390DD2-CA1C-471E-9F75-93445E6B149B}" type="pres">
      <dgm:prSet presAssocID="{D4F522B2-3504-406C-AFD1-79471C6775E1}" presName="node" presStyleLbl="node1" presStyleIdx="2" presStyleCnt="5">
        <dgm:presLayoutVars>
          <dgm:bulletEnabled val="1"/>
        </dgm:presLayoutVars>
      </dgm:prSet>
      <dgm:spPr/>
    </dgm:pt>
    <dgm:pt modelId="{A0B9B7C6-0839-42C3-9BC8-24F8807A384A}" type="pres">
      <dgm:prSet presAssocID="{D4F522B2-3504-406C-AFD1-79471C6775E1}" presName="spNode" presStyleCnt="0"/>
      <dgm:spPr/>
    </dgm:pt>
    <dgm:pt modelId="{75C85F85-B400-4EFA-8F0E-20E82D0FA97C}" type="pres">
      <dgm:prSet presAssocID="{BE3905C5-7214-4373-937B-60A68440091C}" presName="sibTrans" presStyleLbl="sibTrans1D1" presStyleIdx="2" presStyleCnt="5"/>
      <dgm:spPr/>
    </dgm:pt>
    <dgm:pt modelId="{7C9AC116-0362-4CE7-AA06-8BB104AE07CE}" type="pres">
      <dgm:prSet presAssocID="{91E89D74-0914-43DF-A299-93C934472C17}" presName="node" presStyleLbl="node1" presStyleIdx="3" presStyleCnt="5">
        <dgm:presLayoutVars>
          <dgm:bulletEnabled val="1"/>
        </dgm:presLayoutVars>
      </dgm:prSet>
      <dgm:spPr/>
    </dgm:pt>
    <dgm:pt modelId="{DABF993E-9F0C-40E1-917D-BCE01BF1192E}" type="pres">
      <dgm:prSet presAssocID="{91E89D74-0914-43DF-A299-93C934472C17}" presName="spNode" presStyleCnt="0"/>
      <dgm:spPr/>
    </dgm:pt>
    <dgm:pt modelId="{D34A6612-5544-4B66-BD3E-0BE3907E0380}" type="pres">
      <dgm:prSet presAssocID="{D3C9ADA8-8E0F-41DB-9B75-8B21608179BF}" presName="sibTrans" presStyleLbl="sibTrans1D1" presStyleIdx="3" presStyleCnt="5"/>
      <dgm:spPr/>
    </dgm:pt>
    <dgm:pt modelId="{852EB7E2-6AE9-49DB-9197-08CFA7C7C329}" type="pres">
      <dgm:prSet presAssocID="{7528DD25-D90C-4C0D-AA88-DC3AA5D08D5B}" presName="node" presStyleLbl="node1" presStyleIdx="4" presStyleCnt="5">
        <dgm:presLayoutVars>
          <dgm:bulletEnabled val="1"/>
        </dgm:presLayoutVars>
      </dgm:prSet>
      <dgm:spPr/>
    </dgm:pt>
    <dgm:pt modelId="{11C93DBA-73AA-493C-AA83-47CEBC3B32B7}" type="pres">
      <dgm:prSet presAssocID="{7528DD25-D90C-4C0D-AA88-DC3AA5D08D5B}" presName="spNode" presStyleCnt="0"/>
      <dgm:spPr/>
    </dgm:pt>
    <dgm:pt modelId="{C0D5E849-DDDD-40E2-B9C5-1CCB4CE5F0F4}" type="pres">
      <dgm:prSet presAssocID="{7A10861C-5B7C-4CD9-B918-F9EC51A4AA7D}" presName="sibTrans" presStyleLbl="sibTrans1D1" presStyleIdx="4" presStyleCnt="5"/>
      <dgm:spPr/>
    </dgm:pt>
  </dgm:ptLst>
  <dgm:cxnLst>
    <dgm:cxn modelId="{8A9C3C32-F20F-43E0-A2D1-5AF941F459B1}" type="presOf" srcId="{D3C9ADA8-8E0F-41DB-9B75-8B21608179BF}" destId="{D34A6612-5544-4B66-BD3E-0BE3907E0380}" srcOrd="0" destOrd="0" presId="urn:microsoft.com/office/officeart/2005/8/layout/cycle6"/>
    <dgm:cxn modelId="{4E023C34-59B7-4902-81D3-53F6AB4E1CB2}" type="presOf" srcId="{BE3905C5-7214-4373-937B-60A68440091C}" destId="{75C85F85-B400-4EFA-8F0E-20E82D0FA97C}" srcOrd="0" destOrd="0" presId="urn:microsoft.com/office/officeart/2005/8/layout/cycle6"/>
    <dgm:cxn modelId="{5934383C-891E-42E5-BE96-B5C4F8AD9DE4}" type="presOf" srcId="{90536F4D-ACF1-482A-AD3D-B8B075CCA1D7}" destId="{D58D8578-1FFA-464C-8BBE-9FA389F22F26}" srcOrd="0" destOrd="0" presId="urn:microsoft.com/office/officeart/2005/8/layout/cycle6"/>
    <dgm:cxn modelId="{42C29B3D-212D-4D81-B7EA-1435FC6D9F1B}" type="presOf" srcId="{BDF60980-3E4F-4AF7-871F-6D91476A045C}" destId="{142D23F0-60CF-437A-9BA9-DB4E50AACBBA}" srcOrd="0" destOrd="0" presId="urn:microsoft.com/office/officeart/2005/8/layout/cycle6"/>
    <dgm:cxn modelId="{88205664-7950-4D55-B39E-D651DBCD9CE7}" type="presOf" srcId="{7528DD25-D90C-4C0D-AA88-DC3AA5D08D5B}" destId="{852EB7E2-6AE9-49DB-9197-08CFA7C7C329}" srcOrd="0" destOrd="0" presId="urn:microsoft.com/office/officeart/2005/8/layout/cycle6"/>
    <dgm:cxn modelId="{E9982E46-B5A7-4FCC-972C-9E4135331EBF}" type="presOf" srcId="{3E32E3FC-7958-4B38-BE13-25BEAC629FF8}" destId="{968E9565-D895-4E64-AE19-7D179378CC6C}" srcOrd="0" destOrd="0" presId="urn:microsoft.com/office/officeart/2005/8/layout/cycle6"/>
    <dgm:cxn modelId="{C193A549-AD73-46B8-8326-019B5D3B2C64}" srcId="{FB03CCC1-8EC7-4F2E-9083-4AEA1FD0193B}" destId="{BDF60980-3E4F-4AF7-871F-6D91476A045C}" srcOrd="1" destOrd="0" parTransId="{57241DEE-23AB-494F-A006-DC1D4A7AD8D5}" sibTransId="{90536F4D-ACF1-482A-AD3D-B8B075CCA1D7}"/>
    <dgm:cxn modelId="{C1BB4872-B2AD-491B-A804-04B876F7B29F}" srcId="{FB03CCC1-8EC7-4F2E-9083-4AEA1FD0193B}" destId="{7528DD25-D90C-4C0D-AA88-DC3AA5D08D5B}" srcOrd="4" destOrd="0" parTransId="{804E4ED7-BD07-40CE-B54E-B8F35ED5E2F3}" sibTransId="{7A10861C-5B7C-4CD9-B918-F9EC51A4AA7D}"/>
    <dgm:cxn modelId="{7D350B77-B00A-4CD9-880D-E7EF98DD8F3A}" type="presOf" srcId="{FB03CCC1-8EC7-4F2E-9083-4AEA1FD0193B}" destId="{92DB6282-D08C-4574-9EEE-6F3AB01543C8}" srcOrd="0" destOrd="0" presId="urn:microsoft.com/office/officeart/2005/8/layout/cycle6"/>
    <dgm:cxn modelId="{9F37F177-07A6-4CE4-9366-7A55DEFA6FCF}" type="presOf" srcId="{7A10861C-5B7C-4CD9-B918-F9EC51A4AA7D}" destId="{C0D5E849-DDDD-40E2-B9C5-1CCB4CE5F0F4}" srcOrd="0" destOrd="0" presId="urn:microsoft.com/office/officeart/2005/8/layout/cycle6"/>
    <dgm:cxn modelId="{B6643781-66E1-44C2-A5DC-2CF0C25CF9B4}" type="presOf" srcId="{92171F38-CE5A-45ED-94FD-5DAF731D32BA}" destId="{C6E4971C-89C5-443D-98B8-749822D87E8D}" srcOrd="0" destOrd="0" presId="urn:microsoft.com/office/officeart/2005/8/layout/cycle6"/>
    <dgm:cxn modelId="{BBCF928F-5262-4DD1-85B9-8557A520308F}" srcId="{FB03CCC1-8EC7-4F2E-9083-4AEA1FD0193B}" destId="{92171F38-CE5A-45ED-94FD-5DAF731D32BA}" srcOrd="0" destOrd="0" parTransId="{86F79B86-469B-4C94-B4A2-CAD364DE9152}" sibTransId="{3E32E3FC-7958-4B38-BE13-25BEAC629FF8}"/>
    <dgm:cxn modelId="{684BF7A9-210C-45D1-994C-CF3094F8CB7D}" srcId="{FB03CCC1-8EC7-4F2E-9083-4AEA1FD0193B}" destId="{91E89D74-0914-43DF-A299-93C934472C17}" srcOrd="3" destOrd="0" parTransId="{BEA840AB-B1F0-4188-8E17-0839B3303B5A}" sibTransId="{D3C9ADA8-8E0F-41DB-9B75-8B21608179BF}"/>
    <dgm:cxn modelId="{9D953ABB-BB64-4239-8016-244F5774A0CF}" srcId="{FB03CCC1-8EC7-4F2E-9083-4AEA1FD0193B}" destId="{D4F522B2-3504-406C-AFD1-79471C6775E1}" srcOrd="2" destOrd="0" parTransId="{3F777E91-3092-4C6E-A1A0-633DC9575063}" sibTransId="{BE3905C5-7214-4373-937B-60A68440091C}"/>
    <dgm:cxn modelId="{4C7BD4DB-3437-4683-BF24-2F47C71E9077}" type="presOf" srcId="{91E89D74-0914-43DF-A299-93C934472C17}" destId="{7C9AC116-0362-4CE7-AA06-8BB104AE07CE}" srcOrd="0" destOrd="0" presId="urn:microsoft.com/office/officeart/2005/8/layout/cycle6"/>
    <dgm:cxn modelId="{9C3CFCF6-A515-41D7-8F7F-ACCA046E59D7}" type="presOf" srcId="{D4F522B2-3504-406C-AFD1-79471C6775E1}" destId="{09390DD2-CA1C-471E-9F75-93445E6B149B}" srcOrd="0" destOrd="0" presId="urn:microsoft.com/office/officeart/2005/8/layout/cycle6"/>
    <dgm:cxn modelId="{C1062C3A-C5C6-48C3-9DF4-FE8DDE506AC5}" type="presParOf" srcId="{92DB6282-D08C-4574-9EEE-6F3AB01543C8}" destId="{C6E4971C-89C5-443D-98B8-749822D87E8D}" srcOrd="0" destOrd="0" presId="urn:microsoft.com/office/officeart/2005/8/layout/cycle6"/>
    <dgm:cxn modelId="{FC0E7ADF-2345-4B51-BA4A-E2D0BBC3F855}" type="presParOf" srcId="{92DB6282-D08C-4574-9EEE-6F3AB01543C8}" destId="{59D009B0-FE0C-4A8A-B737-FEC2E382D422}" srcOrd="1" destOrd="0" presId="urn:microsoft.com/office/officeart/2005/8/layout/cycle6"/>
    <dgm:cxn modelId="{1176403A-2C85-4E78-BB51-97A6B8BF1BCD}" type="presParOf" srcId="{92DB6282-D08C-4574-9EEE-6F3AB01543C8}" destId="{968E9565-D895-4E64-AE19-7D179378CC6C}" srcOrd="2" destOrd="0" presId="urn:microsoft.com/office/officeart/2005/8/layout/cycle6"/>
    <dgm:cxn modelId="{929C1219-81F1-4264-9CA5-C76F02A0FAD6}" type="presParOf" srcId="{92DB6282-D08C-4574-9EEE-6F3AB01543C8}" destId="{142D23F0-60CF-437A-9BA9-DB4E50AACBBA}" srcOrd="3" destOrd="0" presId="urn:microsoft.com/office/officeart/2005/8/layout/cycle6"/>
    <dgm:cxn modelId="{85010C3A-C44E-40F3-8F5A-F650B9C2B920}" type="presParOf" srcId="{92DB6282-D08C-4574-9EEE-6F3AB01543C8}" destId="{02BBE4B6-2F53-42EA-AB02-6DC79A5E84BB}" srcOrd="4" destOrd="0" presId="urn:microsoft.com/office/officeart/2005/8/layout/cycle6"/>
    <dgm:cxn modelId="{42CAF2CF-D6C7-42F9-B821-5921B7A7752A}" type="presParOf" srcId="{92DB6282-D08C-4574-9EEE-6F3AB01543C8}" destId="{D58D8578-1FFA-464C-8BBE-9FA389F22F26}" srcOrd="5" destOrd="0" presId="urn:microsoft.com/office/officeart/2005/8/layout/cycle6"/>
    <dgm:cxn modelId="{B51CF80C-5CFE-409A-B91C-BEA1E340AD2B}" type="presParOf" srcId="{92DB6282-D08C-4574-9EEE-6F3AB01543C8}" destId="{09390DD2-CA1C-471E-9F75-93445E6B149B}" srcOrd="6" destOrd="0" presId="urn:microsoft.com/office/officeart/2005/8/layout/cycle6"/>
    <dgm:cxn modelId="{9BD2FBDA-F6C0-493F-BC72-F08D8D23F006}" type="presParOf" srcId="{92DB6282-D08C-4574-9EEE-6F3AB01543C8}" destId="{A0B9B7C6-0839-42C3-9BC8-24F8807A384A}" srcOrd="7" destOrd="0" presId="urn:microsoft.com/office/officeart/2005/8/layout/cycle6"/>
    <dgm:cxn modelId="{100D9607-F2D6-4E12-88E1-D50494E145E1}" type="presParOf" srcId="{92DB6282-D08C-4574-9EEE-6F3AB01543C8}" destId="{75C85F85-B400-4EFA-8F0E-20E82D0FA97C}" srcOrd="8" destOrd="0" presId="urn:microsoft.com/office/officeart/2005/8/layout/cycle6"/>
    <dgm:cxn modelId="{26AE09FB-4336-4D05-9CFA-9721D5CAEDE5}" type="presParOf" srcId="{92DB6282-D08C-4574-9EEE-6F3AB01543C8}" destId="{7C9AC116-0362-4CE7-AA06-8BB104AE07CE}" srcOrd="9" destOrd="0" presId="urn:microsoft.com/office/officeart/2005/8/layout/cycle6"/>
    <dgm:cxn modelId="{9A4BC585-5D26-40A6-ACB7-10A278EB7B00}" type="presParOf" srcId="{92DB6282-D08C-4574-9EEE-6F3AB01543C8}" destId="{DABF993E-9F0C-40E1-917D-BCE01BF1192E}" srcOrd="10" destOrd="0" presId="urn:microsoft.com/office/officeart/2005/8/layout/cycle6"/>
    <dgm:cxn modelId="{326FB67C-AD9D-46BE-9F55-6BE4868DA829}" type="presParOf" srcId="{92DB6282-D08C-4574-9EEE-6F3AB01543C8}" destId="{D34A6612-5544-4B66-BD3E-0BE3907E0380}" srcOrd="11" destOrd="0" presId="urn:microsoft.com/office/officeart/2005/8/layout/cycle6"/>
    <dgm:cxn modelId="{59468F52-C5CA-4E82-B1D3-0D309D85FA87}" type="presParOf" srcId="{92DB6282-D08C-4574-9EEE-6F3AB01543C8}" destId="{852EB7E2-6AE9-49DB-9197-08CFA7C7C329}" srcOrd="12" destOrd="0" presId="urn:microsoft.com/office/officeart/2005/8/layout/cycle6"/>
    <dgm:cxn modelId="{0FA2286F-C360-4136-B30B-BBE23B0FF136}" type="presParOf" srcId="{92DB6282-D08C-4574-9EEE-6F3AB01543C8}" destId="{11C93DBA-73AA-493C-AA83-47CEBC3B32B7}" srcOrd="13" destOrd="0" presId="urn:microsoft.com/office/officeart/2005/8/layout/cycle6"/>
    <dgm:cxn modelId="{CBEAEAFA-559C-4BA8-BCE5-BF6BBE3E0BFC}" type="presParOf" srcId="{92DB6282-D08C-4574-9EEE-6F3AB01543C8}" destId="{C0D5E849-DDDD-40E2-B9C5-1CCB4CE5F0F4}"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C09E0-533F-421D-87A3-748B089F0510}">
      <dsp:nvSpPr>
        <dsp:cNvPr id="0" name=""/>
        <dsp:cNvSpPr/>
      </dsp:nvSpPr>
      <dsp:spPr>
        <a:xfrm>
          <a:off x="-4069828" y="-624668"/>
          <a:ext cx="4849738" cy="4849738"/>
        </a:xfrm>
        <a:prstGeom prst="blockArc">
          <a:avLst>
            <a:gd name="adj1" fmla="val 18900000"/>
            <a:gd name="adj2" fmla="val 2700000"/>
            <a:gd name="adj3" fmla="val 445"/>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90AD0D-A0A1-4C74-9387-1F01F3BE26B0}">
      <dsp:nvSpPr>
        <dsp:cNvPr id="0" name=""/>
        <dsp:cNvSpPr/>
      </dsp:nvSpPr>
      <dsp:spPr>
        <a:xfrm>
          <a:off x="413347" y="188526"/>
          <a:ext cx="5639469" cy="785354"/>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647" tIns="40640" rIns="40640" bIns="40640" numCol="1" spcCol="1270" anchor="ctr"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s-EC" sz="1600" kern="1200" dirty="0"/>
            <a:t>Determinar la cultura predominante en las PYMES textiles de Pichincha</a:t>
          </a:r>
          <a:r>
            <a:rPr lang="es-EC" sz="1050" kern="1200" dirty="0"/>
            <a:t>.</a:t>
          </a:r>
          <a:endParaRPr lang="es-ES" sz="1050" kern="1200" dirty="0"/>
        </a:p>
      </dsp:txBody>
      <dsp:txXfrm>
        <a:off x="413347" y="188526"/>
        <a:ext cx="5639469" cy="785354"/>
      </dsp:txXfrm>
    </dsp:sp>
    <dsp:sp modelId="{074FC706-2BCB-4BAE-85D5-80A640BF6C34}">
      <dsp:nvSpPr>
        <dsp:cNvPr id="0" name=""/>
        <dsp:cNvSpPr/>
      </dsp:nvSpPr>
      <dsp:spPr>
        <a:xfrm>
          <a:off x="62487" y="207563"/>
          <a:ext cx="692357" cy="69235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EC18F3-308F-4054-8263-F6E55365EA27}">
      <dsp:nvSpPr>
        <dsp:cNvPr id="0" name=""/>
        <dsp:cNvSpPr/>
      </dsp:nvSpPr>
      <dsp:spPr>
        <a:xfrm>
          <a:off x="726221" y="1107771"/>
          <a:ext cx="5321913" cy="553885"/>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647" tIns="40640" rIns="40640" bIns="40640" numCol="1" spcCol="1270" anchor="ctr"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s-EC" sz="1600" kern="1200" dirty="0"/>
            <a:t>Analizar el desempeño financiero de las PYMES textiles de Pichincha</a:t>
          </a:r>
          <a:r>
            <a:rPr lang="es-EC" sz="1100" kern="1200" dirty="0"/>
            <a:t>.</a:t>
          </a:r>
          <a:endParaRPr lang="es-ES" sz="1100" kern="1200" dirty="0"/>
        </a:p>
      </dsp:txBody>
      <dsp:txXfrm>
        <a:off x="726221" y="1107771"/>
        <a:ext cx="5321913" cy="553885"/>
      </dsp:txXfrm>
    </dsp:sp>
    <dsp:sp modelId="{E8870ED3-DCB2-4010-A1F6-48801998FD36}">
      <dsp:nvSpPr>
        <dsp:cNvPr id="0" name=""/>
        <dsp:cNvSpPr/>
      </dsp:nvSpPr>
      <dsp:spPr>
        <a:xfrm>
          <a:off x="380043" y="1038535"/>
          <a:ext cx="692357" cy="69235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C017A1-5D9E-4759-9CE4-9FB9907F33ED}">
      <dsp:nvSpPr>
        <dsp:cNvPr id="0" name=""/>
        <dsp:cNvSpPr/>
      </dsp:nvSpPr>
      <dsp:spPr>
        <a:xfrm>
          <a:off x="726221" y="1938743"/>
          <a:ext cx="5321913" cy="553885"/>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647" tIns="40640" rIns="40640" bIns="40640" numCol="1" spcCol="1270" anchor="ctr"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s-EC" sz="1600" kern="1200" dirty="0"/>
            <a:t>Determinar la relación existente entre la cultura organizacional y el desempeño financiero</a:t>
          </a:r>
          <a:r>
            <a:rPr lang="es-EC" sz="1100" kern="1200" dirty="0"/>
            <a:t>.</a:t>
          </a:r>
          <a:endParaRPr lang="es-ES" sz="1100" kern="1200" dirty="0"/>
        </a:p>
      </dsp:txBody>
      <dsp:txXfrm>
        <a:off x="726221" y="1938743"/>
        <a:ext cx="5321913" cy="553885"/>
      </dsp:txXfrm>
    </dsp:sp>
    <dsp:sp modelId="{642919C0-D125-407D-9473-62DC769E2874}">
      <dsp:nvSpPr>
        <dsp:cNvPr id="0" name=""/>
        <dsp:cNvSpPr/>
      </dsp:nvSpPr>
      <dsp:spPr>
        <a:xfrm>
          <a:off x="380043" y="1869508"/>
          <a:ext cx="692357" cy="69235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AB7761-A57E-4E84-90C0-A3F87D47E317}">
      <dsp:nvSpPr>
        <dsp:cNvPr id="0" name=""/>
        <dsp:cNvSpPr/>
      </dsp:nvSpPr>
      <dsp:spPr>
        <a:xfrm>
          <a:off x="408666" y="2769716"/>
          <a:ext cx="5639469" cy="553885"/>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647" tIns="40640" rIns="40640" bIns="40640" numCol="1" spcCol="1270" anchor="ctr"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s-EC" sz="1600" kern="1200" dirty="0"/>
            <a:t>Establecer conclusiones y recomendaciones   para fortalecer el desarrollo de las PYMES</a:t>
          </a:r>
          <a:r>
            <a:rPr lang="es-EC" sz="1100" kern="1200" dirty="0"/>
            <a:t>.</a:t>
          </a:r>
        </a:p>
      </dsp:txBody>
      <dsp:txXfrm>
        <a:off x="408666" y="2769716"/>
        <a:ext cx="5639469" cy="553885"/>
      </dsp:txXfrm>
    </dsp:sp>
    <dsp:sp modelId="{5F7A73E5-BB10-4EA9-99F5-3C2B581E7269}">
      <dsp:nvSpPr>
        <dsp:cNvPr id="0" name=""/>
        <dsp:cNvSpPr/>
      </dsp:nvSpPr>
      <dsp:spPr>
        <a:xfrm>
          <a:off x="62487" y="2700480"/>
          <a:ext cx="692357" cy="69235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4971C-89C5-443D-98B8-749822D87E8D}">
      <dsp:nvSpPr>
        <dsp:cNvPr id="0" name=""/>
        <dsp:cNvSpPr/>
      </dsp:nvSpPr>
      <dsp:spPr>
        <a:xfrm>
          <a:off x="2593892" y="541"/>
          <a:ext cx="1159039" cy="753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EC" sz="2200" kern="1200"/>
        </a:p>
      </dsp:txBody>
      <dsp:txXfrm>
        <a:off x="2630669" y="37318"/>
        <a:ext cx="1085485" cy="679821"/>
      </dsp:txXfrm>
    </dsp:sp>
    <dsp:sp modelId="{968E9565-D895-4E64-AE19-7D179378CC6C}">
      <dsp:nvSpPr>
        <dsp:cNvPr id="0" name=""/>
        <dsp:cNvSpPr/>
      </dsp:nvSpPr>
      <dsp:spPr>
        <a:xfrm>
          <a:off x="1666540" y="377229"/>
          <a:ext cx="3013744" cy="3013744"/>
        </a:xfrm>
        <a:custGeom>
          <a:avLst/>
          <a:gdLst/>
          <a:ahLst/>
          <a:cxnLst/>
          <a:rect l="0" t="0" r="0" b="0"/>
          <a:pathLst>
            <a:path>
              <a:moveTo>
                <a:pt x="2094375" y="119246"/>
              </a:moveTo>
              <a:arcTo wR="1506872" hR="1506872" stAng="17576832" swAng="1964226"/>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2D23F0-60CF-437A-9BA9-DB4E50AACBBA}">
      <dsp:nvSpPr>
        <dsp:cNvPr id="0" name=""/>
        <dsp:cNvSpPr/>
      </dsp:nvSpPr>
      <dsp:spPr>
        <a:xfrm>
          <a:off x="4027013" y="1041764"/>
          <a:ext cx="1159039" cy="753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EC" sz="2200" kern="1200"/>
        </a:p>
      </dsp:txBody>
      <dsp:txXfrm>
        <a:off x="4063790" y="1078541"/>
        <a:ext cx="1085485" cy="679821"/>
      </dsp:txXfrm>
    </dsp:sp>
    <dsp:sp modelId="{D58D8578-1FFA-464C-8BBE-9FA389F22F26}">
      <dsp:nvSpPr>
        <dsp:cNvPr id="0" name=""/>
        <dsp:cNvSpPr/>
      </dsp:nvSpPr>
      <dsp:spPr>
        <a:xfrm>
          <a:off x="1666540" y="377229"/>
          <a:ext cx="3013744" cy="3013744"/>
        </a:xfrm>
        <a:custGeom>
          <a:avLst/>
          <a:gdLst/>
          <a:ahLst/>
          <a:cxnLst/>
          <a:rect l="0" t="0" r="0" b="0"/>
          <a:pathLst>
            <a:path>
              <a:moveTo>
                <a:pt x="3011655" y="1427551"/>
              </a:moveTo>
              <a:arcTo wR="1506872" hR="1506872" stAng="21418956" swAng="2198369"/>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390DD2-CA1C-471E-9F75-93445E6B149B}">
      <dsp:nvSpPr>
        <dsp:cNvPr id="0" name=""/>
        <dsp:cNvSpPr/>
      </dsp:nvSpPr>
      <dsp:spPr>
        <a:xfrm>
          <a:off x="3479610" y="2726498"/>
          <a:ext cx="1159039" cy="753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EC" sz="2200" kern="1200"/>
        </a:p>
      </dsp:txBody>
      <dsp:txXfrm>
        <a:off x="3516387" y="2763275"/>
        <a:ext cx="1085485" cy="679821"/>
      </dsp:txXfrm>
    </dsp:sp>
    <dsp:sp modelId="{75C85F85-B400-4EFA-8F0E-20E82D0FA97C}">
      <dsp:nvSpPr>
        <dsp:cNvPr id="0" name=""/>
        <dsp:cNvSpPr/>
      </dsp:nvSpPr>
      <dsp:spPr>
        <a:xfrm>
          <a:off x="1666540" y="377229"/>
          <a:ext cx="3013744" cy="3013744"/>
        </a:xfrm>
        <a:custGeom>
          <a:avLst/>
          <a:gdLst/>
          <a:ahLst/>
          <a:cxnLst/>
          <a:rect l="0" t="0" r="0" b="0"/>
          <a:pathLst>
            <a:path>
              <a:moveTo>
                <a:pt x="1807070" y="2983538"/>
              </a:moveTo>
              <a:arcTo wR="1506872" hR="1506872" stAng="4710519" swAng="1378961"/>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9AC116-0362-4CE7-AA06-8BB104AE07CE}">
      <dsp:nvSpPr>
        <dsp:cNvPr id="0" name=""/>
        <dsp:cNvSpPr/>
      </dsp:nvSpPr>
      <dsp:spPr>
        <a:xfrm>
          <a:off x="1708175" y="2726498"/>
          <a:ext cx="1159039" cy="753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EC" sz="2200" kern="1200"/>
        </a:p>
      </dsp:txBody>
      <dsp:txXfrm>
        <a:off x="1744952" y="2763275"/>
        <a:ext cx="1085485" cy="679821"/>
      </dsp:txXfrm>
    </dsp:sp>
    <dsp:sp modelId="{D34A6612-5544-4B66-BD3E-0BE3907E0380}">
      <dsp:nvSpPr>
        <dsp:cNvPr id="0" name=""/>
        <dsp:cNvSpPr/>
      </dsp:nvSpPr>
      <dsp:spPr>
        <a:xfrm>
          <a:off x="1666540" y="377229"/>
          <a:ext cx="3013744" cy="3013744"/>
        </a:xfrm>
        <a:custGeom>
          <a:avLst/>
          <a:gdLst/>
          <a:ahLst/>
          <a:cxnLst/>
          <a:rect l="0" t="0" r="0" b="0"/>
          <a:pathLst>
            <a:path>
              <a:moveTo>
                <a:pt x="252087" y="2341246"/>
              </a:moveTo>
              <a:arcTo wR="1506872" hR="1506872" stAng="8782675" swAng="2198369"/>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2EB7E2-6AE9-49DB-9197-08CFA7C7C329}">
      <dsp:nvSpPr>
        <dsp:cNvPr id="0" name=""/>
        <dsp:cNvSpPr/>
      </dsp:nvSpPr>
      <dsp:spPr>
        <a:xfrm>
          <a:off x="1160772" y="1041764"/>
          <a:ext cx="1159039" cy="753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EC" sz="2200" kern="1200"/>
        </a:p>
      </dsp:txBody>
      <dsp:txXfrm>
        <a:off x="1197549" y="1078541"/>
        <a:ext cx="1085485" cy="679821"/>
      </dsp:txXfrm>
    </dsp:sp>
    <dsp:sp modelId="{C0D5E849-DDDD-40E2-B9C5-1CCB4CE5F0F4}">
      <dsp:nvSpPr>
        <dsp:cNvPr id="0" name=""/>
        <dsp:cNvSpPr/>
      </dsp:nvSpPr>
      <dsp:spPr>
        <a:xfrm>
          <a:off x="1666540" y="377229"/>
          <a:ext cx="3013744" cy="3013744"/>
        </a:xfrm>
        <a:custGeom>
          <a:avLst/>
          <a:gdLst/>
          <a:ahLst/>
          <a:cxnLst/>
          <a:rect l="0" t="0" r="0" b="0"/>
          <a:pathLst>
            <a:path>
              <a:moveTo>
                <a:pt x="262280" y="657369"/>
              </a:moveTo>
              <a:arcTo wR="1506872" hR="1506872" stAng="12858942" swAng="1964226"/>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D269B-C5CE-4CF0-80FA-3F8FF7217844}">
      <dsp:nvSpPr>
        <dsp:cNvPr id="0" name=""/>
        <dsp:cNvSpPr/>
      </dsp:nvSpPr>
      <dsp:spPr>
        <a:xfrm>
          <a:off x="1650942" y="0"/>
          <a:ext cx="7953432" cy="1937310"/>
        </a:xfrm>
        <a:prstGeom prst="leftRightRibbon">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8C8446A-AE15-4259-BA0F-C8D74170CB35}">
      <dsp:nvSpPr>
        <dsp:cNvPr id="0" name=""/>
        <dsp:cNvSpPr/>
      </dsp:nvSpPr>
      <dsp:spPr>
        <a:xfrm>
          <a:off x="3534103" y="432049"/>
          <a:ext cx="1598280" cy="949281"/>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8232" rIns="0" bIns="83820" numCol="1" spcCol="1270" anchor="ctr" anchorCtr="0">
          <a:noAutofit/>
        </a:bodyPr>
        <a:lstStyle/>
        <a:p>
          <a:pPr marL="0" lvl="0" indent="0" algn="ctr" defTabSz="977900">
            <a:lnSpc>
              <a:spcPct val="90000"/>
            </a:lnSpc>
            <a:spcBef>
              <a:spcPct val="0"/>
            </a:spcBef>
            <a:spcAft>
              <a:spcPct val="35000"/>
            </a:spcAft>
            <a:buNone/>
          </a:pPr>
          <a:r>
            <a:rPr lang="es-EC" sz="2200" b="1" kern="1200" cap="none" spc="50" dirty="0">
              <a:ln w="9525" cmpd="sng">
                <a:prstDash val="solid"/>
              </a:ln>
              <a:effectLst>
                <a:glow rad="38100">
                  <a:schemeClr val="accent1">
                    <a:alpha val="40000"/>
                  </a:schemeClr>
                </a:glow>
              </a:effectLst>
              <a:latin typeface="Times New Roman" panose="02020603050405020304" pitchFamily="18" charset="0"/>
              <a:cs typeface="Times New Roman" panose="02020603050405020304" pitchFamily="18" charset="0"/>
            </a:rPr>
            <a:t>Cuantitativa</a:t>
          </a:r>
          <a:endParaRPr lang="es-EC" sz="2200" b="1" kern="1200" dirty="0">
            <a:effectLst>
              <a:glow rad="38100">
                <a:schemeClr val="accent1">
                  <a:alpha val="40000"/>
                </a:schemeClr>
              </a:glow>
            </a:effectLst>
            <a:latin typeface="Times New Roman" panose="02020603050405020304" pitchFamily="18" charset="0"/>
            <a:cs typeface="Times New Roman" panose="02020603050405020304" pitchFamily="18" charset="0"/>
          </a:endParaRPr>
        </a:p>
      </dsp:txBody>
      <dsp:txXfrm>
        <a:off x="3534103" y="432049"/>
        <a:ext cx="1598280" cy="949281"/>
      </dsp:txXfrm>
    </dsp:sp>
    <dsp:sp modelId="{DE6E49BA-10CB-4D57-B61E-5138E3C0C8CC}">
      <dsp:nvSpPr>
        <dsp:cNvPr id="0" name=""/>
        <dsp:cNvSpPr/>
      </dsp:nvSpPr>
      <dsp:spPr>
        <a:xfrm>
          <a:off x="6063787" y="713426"/>
          <a:ext cx="1888877" cy="949281"/>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8232" rIns="0" bIns="83820" numCol="1" spcCol="1270" anchor="ctr" anchorCtr="0">
          <a:noAutofit/>
        </a:bodyPr>
        <a:lstStyle/>
        <a:p>
          <a:pPr marL="0" lvl="0" indent="0" algn="ctr" defTabSz="977900">
            <a:lnSpc>
              <a:spcPct val="90000"/>
            </a:lnSpc>
            <a:spcBef>
              <a:spcPct val="0"/>
            </a:spcBef>
            <a:spcAft>
              <a:spcPct val="35000"/>
            </a:spcAft>
            <a:buNone/>
          </a:pPr>
          <a:r>
            <a:rPr lang="es-EC" sz="2200" b="1" kern="1200" dirty="0">
              <a:latin typeface="Times New Roman" panose="02020603050405020304" pitchFamily="18" charset="0"/>
              <a:cs typeface="Times New Roman" panose="02020603050405020304" pitchFamily="18" charset="0"/>
            </a:rPr>
            <a:t>Descriptiva- Correlacional</a:t>
          </a:r>
        </a:p>
      </dsp:txBody>
      <dsp:txXfrm>
        <a:off x="6063787" y="713426"/>
        <a:ext cx="1888877" cy="9492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FEE00-3796-4B68-8DD2-86BF001F21ED}">
      <dsp:nvSpPr>
        <dsp:cNvPr id="0" name=""/>
        <dsp:cNvSpPr/>
      </dsp:nvSpPr>
      <dsp:spPr>
        <a:xfrm>
          <a:off x="2634217" y="2882750"/>
          <a:ext cx="235976" cy="106501"/>
        </a:xfrm>
        <a:custGeom>
          <a:avLst/>
          <a:gdLst/>
          <a:ahLst/>
          <a:cxnLst/>
          <a:rect l="0" t="0" r="0" b="0"/>
          <a:pathLst>
            <a:path>
              <a:moveTo>
                <a:pt x="0" y="0"/>
              </a:moveTo>
              <a:lnTo>
                <a:pt x="117988" y="0"/>
              </a:lnTo>
              <a:lnTo>
                <a:pt x="117988" y="106501"/>
              </a:lnTo>
              <a:lnTo>
                <a:pt x="235976" y="10650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C" sz="1800" kern="1200">
            <a:latin typeface="Times New Roman" panose="02020603050405020304" pitchFamily="18" charset="0"/>
            <a:cs typeface="Times New Roman" panose="02020603050405020304" pitchFamily="18" charset="0"/>
          </a:endParaRPr>
        </a:p>
      </dsp:txBody>
      <dsp:txXfrm>
        <a:off x="2745733" y="2929529"/>
        <a:ext cx="12944" cy="12944"/>
      </dsp:txXfrm>
    </dsp:sp>
    <dsp:sp modelId="{39D2A32F-29FC-4F1D-99F4-20850782240D}">
      <dsp:nvSpPr>
        <dsp:cNvPr id="0" name=""/>
        <dsp:cNvSpPr/>
      </dsp:nvSpPr>
      <dsp:spPr>
        <a:xfrm>
          <a:off x="546189" y="2349724"/>
          <a:ext cx="296524" cy="533026"/>
        </a:xfrm>
        <a:custGeom>
          <a:avLst/>
          <a:gdLst/>
          <a:ahLst/>
          <a:cxnLst/>
          <a:rect l="0" t="0" r="0" b="0"/>
          <a:pathLst>
            <a:path>
              <a:moveTo>
                <a:pt x="0" y="0"/>
              </a:moveTo>
              <a:lnTo>
                <a:pt x="148262" y="0"/>
              </a:lnTo>
              <a:lnTo>
                <a:pt x="148262" y="533026"/>
              </a:lnTo>
              <a:lnTo>
                <a:pt x="296524" y="53302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C" sz="1800" kern="1200">
            <a:latin typeface="Times New Roman" panose="02020603050405020304" pitchFamily="18" charset="0"/>
            <a:cs typeface="Times New Roman" panose="02020603050405020304" pitchFamily="18" charset="0"/>
          </a:endParaRPr>
        </a:p>
      </dsp:txBody>
      <dsp:txXfrm>
        <a:off x="679203" y="2600988"/>
        <a:ext cx="30497" cy="30497"/>
      </dsp:txXfrm>
    </dsp:sp>
    <dsp:sp modelId="{6DFEB2B9-541F-4CF0-8908-D1EBFEDCF648}">
      <dsp:nvSpPr>
        <dsp:cNvPr id="0" name=""/>
        <dsp:cNvSpPr/>
      </dsp:nvSpPr>
      <dsp:spPr>
        <a:xfrm>
          <a:off x="546189" y="1786831"/>
          <a:ext cx="313830" cy="562892"/>
        </a:xfrm>
        <a:custGeom>
          <a:avLst/>
          <a:gdLst/>
          <a:ahLst/>
          <a:cxnLst/>
          <a:rect l="0" t="0" r="0" b="0"/>
          <a:pathLst>
            <a:path>
              <a:moveTo>
                <a:pt x="0" y="562892"/>
              </a:moveTo>
              <a:lnTo>
                <a:pt x="156915" y="562892"/>
              </a:lnTo>
              <a:lnTo>
                <a:pt x="156915" y="0"/>
              </a:lnTo>
              <a:lnTo>
                <a:pt x="313830"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C" sz="1800" kern="1200">
            <a:latin typeface="Times New Roman" panose="02020603050405020304" pitchFamily="18" charset="0"/>
            <a:cs typeface="Times New Roman" panose="02020603050405020304" pitchFamily="18" charset="0"/>
          </a:endParaRPr>
        </a:p>
      </dsp:txBody>
      <dsp:txXfrm>
        <a:off x="686993" y="2052166"/>
        <a:ext cx="32223" cy="32223"/>
      </dsp:txXfrm>
    </dsp:sp>
    <dsp:sp modelId="{71C301F5-F10E-4649-8F21-2E37709731C9}">
      <dsp:nvSpPr>
        <dsp:cNvPr id="0" name=""/>
        <dsp:cNvSpPr/>
      </dsp:nvSpPr>
      <dsp:spPr>
        <a:xfrm rot="16200000">
          <a:off x="-1164247" y="2076629"/>
          <a:ext cx="2874683" cy="546189"/>
        </a:xfrm>
        <a:prstGeom prst="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C" sz="2400" kern="1200" dirty="0">
              <a:solidFill>
                <a:schemeClr val="tx1"/>
              </a:solidFill>
              <a:latin typeface="Times New Roman" panose="02020603050405020304" pitchFamily="18" charset="0"/>
              <a:cs typeface="Times New Roman" panose="02020603050405020304" pitchFamily="18" charset="0"/>
            </a:rPr>
            <a:t>Cuestionario OCAI</a:t>
          </a:r>
        </a:p>
      </dsp:txBody>
      <dsp:txXfrm>
        <a:off x="-1164247" y="2076629"/>
        <a:ext cx="2874683" cy="546189"/>
      </dsp:txXfrm>
    </dsp:sp>
    <dsp:sp modelId="{7C3339A4-34B7-4A51-B65F-83C2922C24F8}">
      <dsp:nvSpPr>
        <dsp:cNvPr id="0" name=""/>
        <dsp:cNvSpPr/>
      </dsp:nvSpPr>
      <dsp:spPr>
        <a:xfrm>
          <a:off x="860020" y="1513736"/>
          <a:ext cx="1791503" cy="546189"/>
        </a:xfrm>
        <a:prstGeom prst="rect">
          <a:avLst/>
        </a:prstGeom>
        <a:solidFill>
          <a:schemeClr val="accent3">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solidFill>
                <a:schemeClr val="tx1"/>
              </a:solidFill>
              <a:latin typeface="Times New Roman" panose="02020603050405020304" pitchFamily="18" charset="0"/>
              <a:cs typeface="Times New Roman" panose="02020603050405020304" pitchFamily="18" charset="0"/>
            </a:rPr>
            <a:t>Cameron y </a:t>
          </a:r>
          <a:r>
            <a:rPr lang="es-EC" sz="2000" kern="1200" dirty="0" err="1">
              <a:solidFill>
                <a:schemeClr val="tx1"/>
              </a:solidFill>
              <a:latin typeface="Times New Roman" panose="02020603050405020304" pitchFamily="18" charset="0"/>
              <a:cs typeface="Times New Roman" panose="02020603050405020304" pitchFamily="18" charset="0"/>
            </a:rPr>
            <a:t>Quinn</a:t>
          </a:r>
          <a:endParaRPr lang="es-EC" sz="2000" kern="1200" dirty="0">
            <a:solidFill>
              <a:schemeClr val="tx1"/>
            </a:solidFill>
            <a:latin typeface="Times New Roman" panose="02020603050405020304" pitchFamily="18" charset="0"/>
            <a:cs typeface="Times New Roman" panose="02020603050405020304" pitchFamily="18" charset="0"/>
          </a:endParaRPr>
        </a:p>
      </dsp:txBody>
      <dsp:txXfrm>
        <a:off x="860020" y="1513736"/>
        <a:ext cx="1791503" cy="546189"/>
      </dsp:txXfrm>
    </dsp:sp>
    <dsp:sp modelId="{3BEE1B6E-58FE-404E-95A0-EA7A2C7EB9A2}">
      <dsp:nvSpPr>
        <dsp:cNvPr id="0" name=""/>
        <dsp:cNvSpPr/>
      </dsp:nvSpPr>
      <dsp:spPr>
        <a:xfrm>
          <a:off x="842714" y="2609655"/>
          <a:ext cx="1791503" cy="546189"/>
        </a:xfrm>
        <a:prstGeom prst="rect">
          <a:avLst/>
        </a:prstGeom>
        <a:solidFill>
          <a:schemeClr val="accent3">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latin typeface="Times New Roman" panose="02020603050405020304" pitchFamily="18" charset="0"/>
              <a:cs typeface="Times New Roman" panose="02020603050405020304" pitchFamily="18" charset="0"/>
            </a:rPr>
            <a:t>Compuesto 6 preguntas</a:t>
          </a:r>
        </a:p>
      </dsp:txBody>
      <dsp:txXfrm>
        <a:off x="842714" y="2609655"/>
        <a:ext cx="1791503" cy="546189"/>
      </dsp:txXfrm>
    </dsp:sp>
    <dsp:sp modelId="{1A5B32AA-CA4E-477B-BD0D-1E17EF26A561}">
      <dsp:nvSpPr>
        <dsp:cNvPr id="0" name=""/>
        <dsp:cNvSpPr/>
      </dsp:nvSpPr>
      <dsp:spPr>
        <a:xfrm>
          <a:off x="2870194" y="2734823"/>
          <a:ext cx="1531269" cy="508857"/>
        </a:xfrm>
        <a:prstGeom prst="rect">
          <a:avLst/>
        </a:prstGeom>
        <a:solidFill>
          <a:schemeClr val="lt1"/>
        </a:solidFill>
        <a:ln w="19050" cap="rnd"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4 literales </a:t>
          </a:r>
          <a:endParaRPr lang="es-EC" sz="1800" kern="1200" dirty="0">
            <a:solidFill>
              <a:schemeClr val="tx1"/>
            </a:solidFill>
            <a:latin typeface="Times New Roman" panose="02020603050405020304" pitchFamily="18" charset="0"/>
            <a:cs typeface="Times New Roman" panose="02020603050405020304" pitchFamily="18" charset="0"/>
          </a:endParaRPr>
        </a:p>
      </dsp:txBody>
      <dsp:txXfrm>
        <a:off x="2870194" y="2734823"/>
        <a:ext cx="1531269" cy="50885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4971C-89C5-443D-98B8-749822D87E8D}">
      <dsp:nvSpPr>
        <dsp:cNvPr id="0" name=""/>
        <dsp:cNvSpPr/>
      </dsp:nvSpPr>
      <dsp:spPr>
        <a:xfrm>
          <a:off x="2593892" y="541"/>
          <a:ext cx="1159039" cy="753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EC" sz="2200" kern="1200"/>
        </a:p>
      </dsp:txBody>
      <dsp:txXfrm>
        <a:off x="2630669" y="37318"/>
        <a:ext cx="1085485" cy="679821"/>
      </dsp:txXfrm>
    </dsp:sp>
    <dsp:sp modelId="{968E9565-D895-4E64-AE19-7D179378CC6C}">
      <dsp:nvSpPr>
        <dsp:cNvPr id="0" name=""/>
        <dsp:cNvSpPr/>
      </dsp:nvSpPr>
      <dsp:spPr>
        <a:xfrm>
          <a:off x="1666540" y="377229"/>
          <a:ext cx="3013744" cy="3013744"/>
        </a:xfrm>
        <a:custGeom>
          <a:avLst/>
          <a:gdLst/>
          <a:ahLst/>
          <a:cxnLst/>
          <a:rect l="0" t="0" r="0" b="0"/>
          <a:pathLst>
            <a:path>
              <a:moveTo>
                <a:pt x="2094375" y="119246"/>
              </a:moveTo>
              <a:arcTo wR="1506872" hR="1506872" stAng="17576832" swAng="1964226"/>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2D23F0-60CF-437A-9BA9-DB4E50AACBBA}">
      <dsp:nvSpPr>
        <dsp:cNvPr id="0" name=""/>
        <dsp:cNvSpPr/>
      </dsp:nvSpPr>
      <dsp:spPr>
        <a:xfrm>
          <a:off x="4027013" y="1041764"/>
          <a:ext cx="1159039" cy="753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EC" sz="2200" kern="1200"/>
        </a:p>
      </dsp:txBody>
      <dsp:txXfrm>
        <a:off x="4063790" y="1078541"/>
        <a:ext cx="1085485" cy="679821"/>
      </dsp:txXfrm>
    </dsp:sp>
    <dsp:sp modelId="{D58D8578-1FFA-464C-8BBE-9FA389F22F26}">
      <dsp:nvSpPr>
        <dsp:cNvPr id="0" name=""/>
        <dsp:cNvSpPr/>
      </dsp:nvSpPr>
      <dsp:spPr>
        <a:xfrm>
          <a:off x="1666540" y="377229"/>
          <a:ext cx="3013744" cy="3013744"/>
        </a:xfrm>
        <a:custGeom>
          <a:avLst/>
          <a:gdLst/>
          <a:ahLst/>
          <a:cxnLst/>
          <a:rect l="0" t="0" r="0" b="0"/>
          <a:pathLst>
            <a:path>
              <a:moveTo>
                <a:pt x="3011655" y="1427551"/>
              </a:moveTo>
              <a:arcTo wR="1506872" hR="1506872" stAng="21418956" swAng="2198369"/>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390DD2-CA1C-471E-9F75-93445E6B149B}">
      <dsp:nvSpPr>
        <dsp:cNvPr id="0" name=""/>
        <dsp:cNvSpPr/>
      </dsp:nvSpPr>
      <dsp:spPr>
        <a:xfrm>
          <a:off x="3479610" y="2726498"/>
          <a:ext cx="1159039" cy="753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EC" sz="2200" kern="1200"/>
        </a:p>
      </dsp:txBody>
      <dsp:txXfrm>
        <a:off x="3516387" y="2763275"/>
        <a:ext cx="1085485" cy="679821"/>
      </dsp:txXfrm>
    </dsp:sp>
    <dsp:sp modelId="{75C85F85-B400-4EFA-8F0E-20E82D0FA97C}">
      <dsp:nvSpPr>
        <dsp:cNvPr id="0" name=""/>
        <dsp:cNvSpPr/>
      </dsp:nvSpPr>
      <dsp:spPr>
        <a:xfrm>
          <a:off x="1666540" y="377229"/>
          <a:ext cx="3013744" cy="3013744"/>
        </a:xfrm>
        <a:custGeom>
          <a:avLst/>
          <a:gdLst/>
          <a:ahLst/>
          <a:cxnLst/>
          <a:rect l="0" t="0" r="0" b="0"/>
          <a:pathLst>
            <a:path>
              <a:moveTo>
                <a:pt x="1807070" y="2983538"/>
              </a:moveTo>
              <a:arcTo wR="1506872" hR="1506872" stAng="4710519" swAng="1378961"/>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9AC116-0362-4CE7-AA06-8BB104AE07CE}">
      <dsp:nvSpPr>
        <dsp:cNvPr id="0" name=""/>
        <dsp:cNvSpPr/>
      </dsp:nvSpPr>
      <dsp:spPr>
        <a:xfrm>
          <a:off x="1708175" y="2726498"/>
          <a:ext cx="1159039" cy="753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EC" sz="2200" kern="1200"/>
        </a:p>
      </dsp:txBody>
      <dsp:txXfrm>
        <a:off x="1744952" y="2763275"/>
        <a:ext cx="1085485" cy="679821"/>
      </dsp:txXfrm>
    </dsp:sp>
    <dsp:sp modelId="{D34A6612-5544-4B66-BD3E-0BE3907E0380}">
      <dsp:nvSpPr>
        <dsp:cNvPr id="0" name=""/>
        <dsp:cNvSpPr/>
      </dsp:nvSpPr>
      <dsp:spPr>
        <a:xfrm>
          <a:off x="1666540" y="377229"/>
          <a:ext cx="3013744" cy="3013744"/>
        </a:xfrm>
        <a:custGeom>
          <a:avLst/>
          <a:gdLst/>
          <a:ahLst/>
          <a:cxnLst/>
          <a:rect l="0" t="0" r="0" b="0"/>
          <a:pathLst>
            <a:path>
              <a:moveTo>
                <a:pt x="252087" y="2341246"/>
              </a:moveTo>
              <a:arcTo wR="1506872" hR="1506872" stAng="8782675" swAng="2198369"/>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2EB7E2-6AE9-49DB-9197-08CFA7C7C329}">
      <dsp:nvSpPr>
        <dsp:cNvPr id="0" name=""/>
        <dsp:cNvSpPr/>
      </dsp:nvSpPr>
      <dsp:spPr>
        <a:xfrm>
          <a:off x="1160772" y="1041764"/>
          <a:ext cx="1159039" cy="753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EC" sz="2200" kern="1200"/>
        </a:p>
      </dsp:txBody>
      <dsp:txXfrm>
        <a:off x="1197549" y="1078541"/>
        <a:ext cx="1085485" cy="679821"/>
      </dsp:txXfrm>
    </dsp:sp>
    <dsp:sp modelId="{C0D5E849-DDDD-40E2-B9C5-1CCB4CE5F0F4}">
      <dsp:nvSpPr>
        <dsp:cNvPr id="0" name=""/>
        <dsp:cNvSpPr/>
      </dsp:nvSpPr>
      <dsp:spPr>
        <a:xfrm>
          <a:off x="1666540" y="377229"/>
          <a:ext cx="3013744" cy="3013744"/>
        </a:xfrm>
        <a:custGeom>
          <a:avLst/>
          <a:gdLst/>
          <a:ahLst/>
          <a:cxnLst/>
          <a:rect l="0" t="0" r="0" b="0"/>
          <a:pathLst>
            <a:path>
              <a:moveTo>
                <a:pt x="262280" y="657369"/>
              </a:moveTo>
              <a:arcTo wR="1506872" hR="1506872" stAng="12858942" swAng="1964226"/>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0A018-3109-417B-921A-25BCB3A0366D}">
      <dsp:nvSpPr>
        <dsp:cNvPr id="0" name=""/>
        <dsp:cNvSpPr/>
      </dsp:nvSpPr>
      <dsp:spPr>
        <a:xfrm>
          <a:off x="1178461" y="209852"/>
          <a:ext cx="2083191" cy="2083508"/>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FC0A80-3B99-4E37-8A96-BF342D29087A}">
      <dsp:nvSpPr>
        <dsp:cNvPr id="0" name=""/>
        <dsp:cNvSpPr/>
      </dsp:nvSpPr>
      <dsp:spPr>
        <a:xfrm>
          <a:off x="1664205" y="1044360"/>
          <a:ext cx="1157589" cy="578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t>Liquidez</a:t>
          </a:r>
        </a:p>
      </dsp:txBody>
      <dsp:txXfrm>
        <a:off x="1664205" y="1044360"/>
        <a:ext cx="1157589" cy="578656"/>
      </dsp:txXfrm>
    </dsp:sp>
    <dsp:sp modelId="{919B1971-8E48-420D-B52A-273DA4BEBD3D}">
      <dsp:nvSpPr>
        <dsp:cNvPr id="0" name=""/>
        <dsp:cNvSpPr/>
      </dsp:nvSpPr>
      <dsp:spPr>
        <a:xfrm>
          <a:off x="624382" y="1731530"/>
          <a:ext cx="2083191" cy="2083508"/>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5D2760-0259-42FB-BEBF-F98885E7245A}">
      <dsp:nvSpPr>
        <dsp:cNvPr id="0" name=""/>
        <dsp:cNvSpPr/>
      </dsp:nvSpPr>
      <dsp:spPr>
        <a:xfrm>
          <a:off x="1040099" y="2483962"/>
          <a:ext cx="1157589" cy="578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t>Solvencia</a:t>
          </a:r>
        </a:p>
      </dsp:txBody>
      <dsp:txXfrm>
        <a:off x="1040099" y="2483962"/>
        <a:ext cx="1157589" cy="578656"/>
      </dsp:txXfrm>
    </dsp:sp>
    <dsp:sp modelId="{80F4362E-F68E-41D1-BEC1-37E942214BCD}">
      <dsp:nvSpPr>
        <dsp:cNvPr id="0" name=""/>
        <dsp:cNvSpPr/>
      </dsp:nvSpPr>
      <dsp:spPr>
        <a:xfrm>
          <a:off x="1368146" y="3618956"/>
          <a:ext cx="1789783" cy="1790501"/>
        </a:xfrm>
        <a:prstGeom prst="blockArc">
          <a:avLst>
            <a:gd name="adj1" fmla="val 13500000"/>
            <a:gd name="adj2" fmla="val 10800000"/>
            <a:gd name="adj3" fmla="val 1274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FBC535-4401-44E3-BAC8-18A557D75414}">
      <dsp:nvSpPr>
        <dsp:cNvPr id="0" name=""/>
        <dsp:cNvSpPr/>
      </dsp:nvSpPr>
      <dsp:spPr>
        <a:xfrm>
          <a:off x="1603948" y="4096069"/>
          <a:ext cx="1157589" cy="578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t>Rentabilidad</a:t>
          </a:r>
        </a:p>
      </dsp:txBody>
      <dsp:txXfrm>
        <a:off x="1603948" y="4096069"/>
        <a:ext cx="1157589" cy="57865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4971C-89C5-443D-98B8-749822D87E8D}">
      <dsp:nvSpPr>
        <dsp:cNvPr id="0" name=""/>
        <dsp:cNvSpPr/>
      </dsp:nvSpPr>
      <dsp:spPr>
        <a:xfrm>
          <a:off x="2593892" y="541"/>
          <a:ext cx="1159039" cy="753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EC" sz="2200" kern="1200"/>
        </a:p>
      </dsp:txBody>
      <dsp:txXfrm>
        <a:off x="2630669" y="37318"/>
        <a:ext cx="1085485" cy="679821"/>
      </dsp:txXfrm>
    </dsp:sp>
    <dsp:sp modelId="{968E9565-D895-4E64-AE19-7D179378CC6C}">
      <dsp:nvSpPr>
        <dsp:cNvPr id="0" name=""/>
        <dsp:cNvSpPr/>
      </dsp:nvSpPr>
      <dsp:spPr>
        <a:xfrm>
          <a:off x="1666540" y="377229"/>
          <a:ext cx="3013744" cy="3013744"/>
        </a:xfrm>
        <a:custGeom>
          <a:avLst/>
          <a:gdLst/>
          <a:ahLst/>
          <a:cxnLst/>
          <a:rect l="0" t="0" r="0" b="0"/>
          <a:pathLst>
            <a:path>
              <a:moveTo>
                <a:pt x="2094375" y="119246"/>
              </a:moveTo>
              <a:arcTo wR="1506872" hR="1506872" stAng="17576832" swAng="1964226"/>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2D23F0-60CF-437A-9BA9-DB4E50AACBBA}">
      <dsp:nvSpPr>
        <dsp:cNvPr id="0" name=""/>
        <dsp:cNvSpPr/>
      </dsp:nvSpPr>
      <dsp:spPr>
        <a:xfrm>
          <a:off x="4027013" y="1041764"/>
          <a:ext cx="1159039" cy="753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EC" sz="2200" kern="1200"/>
        </a:p>
      </dsp:txBody>
      <dsp:txXfrm>
        <a:off x="4063790" y="1078541"/>
        <a:ext cx="1085485" cy="679821"/>
      </dsp:txXfrm>
    </dsp:sp>
    <dsp:sp modelId="{D58D8578-1FFA-464C-8BBE-9FA389F22F26}">
      <dsp:nvSpPr>
        <dsp:cNvPr id="0" name=""/>
        <dsp:cNvSpPr/>
      </dsp:nvSpPr>
      <dsp:spPr>
        <a:xfrm>
          <a:off x="1666540" y="377229"/>
          <a:ext cx="3013744" cy="3013744"/>
        </a:xfrm>
        <a:custGeom>
          <a:avLst/>
          <a:gdLst/>
          <a:ahLst/>
          <a:cxnLst/>
          <a:rect l="0" t="0" r="0" b="0"/>
          <a:pathLst>
            <a:path>
              <a:moveTo>
                <a:pt x="3011655" y="1427551"/>
              </a:moveTo>
              <a:arcTo wR="1506872" hR="1506872" stAng="21418956" swAng="2198369"/>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390DD2-CA1C-471E-9F75-93445E6B149B}">
      <dsp:nvSpPr>
        <dsp:cNvPr id="0" name=""/>
        <dsp:cNvSpPr/>
      </dsp:nvSpPr>
      <dsp:spPr>
        <a:xfrm>
          <a:off x="3479610" y="2726498"/>
          <a:ext cx="1159039" cy="753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EC" sz="2200" kern="1200"/>
        </a:p>
      </dsp:txBody>
      <dsp:txXfrm>
        <a:off x="3516387" y="2763275"/>
        <a:ext cx="1085485" cy="679821"/>
      </dsp:txXfrm>
    </dsp:sp>
    <dsp:sp modelId="{75C85F85-B400-4EFA-8F0E-20E82D0FA97C}">
      <dsp:nvSpPr>
        <dsp:cNvPr id="0" name=""/>
        <dsp:cNvSpPr/>
      </dsp:nvSpPr>
      <dsp:spPr>
        <a:xfrm>
          <a:off x="1666540" y="377229"/>
          <a:ext cx="3013744" cy="3013744"/>
        </a:xfrm>
        <a:custGeom>
          <a:avLst/>
          <a:gdLst/>
          <a:ahLst/>
          <a:cxnLst/>
          <a:rect l="0" t="0" r="0" b="0"/>
          <a:pathLst>
            <a:path>
              <a:moveTo>
                <a:pt x="1807070" y="2983538"/>
              </a:moveTo>
              <a:arcTo wR="1506872" hR="1506872" stAng="4710519" swAng="1378961"/>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9AC116-0362-4CE7-AA06-8BB104AE07CE}">
      <dsp:nvSpPr>
        <dsp:cNvPr id="0" name=""/>
        <dsp:cNvSpPr/>
      </dsp:nvSpPr>
      <dsp:spPr>
        <a:xfrm>
          <a:off x="1708175" y="2726498"/>
          <a:ext cx="1159039" cy="753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EC" sz="2200" kern="1200"/>
        </a:p>
      </dsp:txBody>
      <dsp:txXfrm>
        <a:off x="1744952" y="2763275"/>
        <a:ext cx="1085485" cy="679821"/>
      </dsp:txXfrm>
    </dsp:sp>
    <dsp:sp modelId="{D34A6612-5544-4B66-BD3E-0BE3907E0380}">
      <dsp:nvSpPr>
        <dsp:cNvPr id="0" name=""/>
        <dsp:cNvSpPr/>
      </dsp:nvSpPr>
      <dsp:spPr>
        <a:xfrm>
          <a:off x="1666540" y="377229"/>
          <a:ext cx="3013744" cy="3013744"/>
        </a:xfrm>
        <a:custGeom>
          <a:avLst/>
          <a:gdLst/>
          <a:ahLst/>
          <a:cxnLst/>
          <a:rect l="0" t="0" r="0" b="0"/>
          <a:pathLst>
            <a:path>
              <a:moveTo>
                <a:pt x="252087" y="2341246"/>
              </a:moveTo>
              <a:arcTo wR="1506872" hR="1506872" stAng="8782675" swAng="2198369"/>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2EB7E2-6AE9-49DB-9197-08CFA7C7C329}">
      <dsp:nvSpPr>
        <dsp:cNvPr id="0" name=""/>
        <dsp:cNvSpPr/>
      </dsp:nvSpPr>
      <dsp:spPr>
        <a:xfrm>
          <a:off x="1160772" y="1041764"/>
          <a:ext cx="1159039" cy="753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EC" sz="2200" kern="1200"/>
        </a:p>
      </dsp:txBody>
      <dsp:txXfrm>
        <a:off x="1197549" y="1078541"/>
        <a:ext cx="1085485" cy="679821"/>
      </dsp:txXfrm>
    </dsp:sp>
    <dsp:sp modelId="{C0D5E849-DDDD-40E2-B9C5-1CCB4CE5F0F4}">
      <dsp:nvSpPr>
        <dsp:cNvPr id="0" name=""/>
        <dsp:cNvSpPr/>
      </dsp:nvSpPr>
      <dsp:spPr>
        <a:xfrm>
          <a:off x="1666540" y="377229"/>
          <a:ext cx="3013744" cy="3013744"/>
        </a:xfrm>
        <a:custGeom>
          <a:avLst/>
          <a:gdLst/>
          <a:ahLst/>
          <a:cxnLst/>
          <a:rect l="0" t="0" r="0" b="0"/>
          <a:pathLst>
            <a:path>
              <a:moveTo>
                <a:pt x="262280" y="657369"/>
              </a:moveTo>
              <a:arcTo wR="1506872" hR="1506872" stAng="12858942" swAng="1964226"/>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4971C-89C5-443D-98B8-749822D87E8D}">
      <dsp:nvSpPr>
        <dsp:cNvPr id="0" name=""/>
        <dsp:cNvSpPr/>
      </dsp:nvSpPr>
      <dsp:spPr>
        <a:xfrm>
          <a:off x="2593892" y="541"/>
          <a:ext cx="1159039" cy="753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EC" sz="2200" kern="1200"/>
        </a:p>
      </dsp:txBody>
      <dsp:txXfrm>
        <a:off x="2630669" y="37318"/>
        <a:ext cx="1085485" cy="679821"/>
      </dsp:txXfrm>
    </dsp:sp>
    <dsp:sp modelId="{968E9565-D895-4E64-AE19-7D179378CC6C}">
      <dsp:nvSpPr>
        <dsp:cNvPr id="0" name=""/>
        <dsp:cNvSpPr/>
      </dsp:nvSpPr>
      <dsp:spPr>
        <a:xfrm>
          <a:off x="1666540" y="377229"/>
          <a:ext cx="3013744" cy="3013744"/>
        </a:xfrm>
        <a:custGeom>
          <a:avLst/>
          <a:gdLst/>
          <a:ahLst/>
          <a:cxnLst/>
          <a:rect l="0" t="0" r="0" b="0"/>
          <a:pathLst>
            <a:path>
              <a:moveTo>
                <a:pt x="2094375" y="119246"/>
              </a:moveTo>
              <a:arcTo wR="1506872" hR="1506872" stAng="17576832" swAng="1964226"/>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2D23F0-60CF-437A-9BA9-DB4E50AACBBA}">
      <dsp:nvSpPr>
        <dsp:cNvPr id="0" name=""/>
        <dsp:cNvSpPr/>
      </dsp:nvSpPr>
      <dsp:spPr>
        <a:xfrm>
          <a:off x="4027013" y="1041764"/>
          <a:ext cx="1159039" cy="753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EC" sz="2200" kern="1200"/>
        </a:p>
      </dsp:txBody>
      <dsp:txXfrm>
        <a:off x="4063790" y="1078541"/>
        <a:ext cx="1085485" cy="679821"/>
      </dsp:txXfrm>
    </dsp:sp>
    <dsp:sp modelId="{D58D8578-1FFA-464C-8BBE-9FA389F22F26}">
      <dsp:nvSpPr>
        <dsp:cNvPr id="0" name=""/>
        <dsp:cNvSpPr/>
      </dsp:nvSpPr>
      <dsp:spPr>
        <a:xfrm>
          <a:off x="1666540" y="377229"/>
          <a:ext cx="3013744" cy="3013744"/>
        </a:xfrm>
        <a:custGeom>
          <a:avLst/>
          <a:gdLst/>
          <a:ahLst/>
          <a:cxnLst/>
          <a:rect l="0" t="0" r="0" b="0"/>
          <a:pathLst>
            <a:path>
              <a:moveTo>
                <a:pt x="3011655" y="1427551"/>
              </a:moveTo>
              <a:arcTo wR="1506872" hR="1506872" stAng="21418956" swAng="2198369"/>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390DD2-CA1C-471E-9F75-93445E6B149B}">
      <dsp:nvSpPr>
        <dsp:cNvPr id="0" name=""/>
        <dsp:cNvSpPr/>
      </dsp:nvSpPr>
      <dsp:spPr>
        <a:xfrm>
          <a:off x="3479610" y="2726498"/>
          <a:ext cx="1159039" cy="753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EC" sz="2200" kern="1200"/>
        </a:p>
      </dsp:txBody>
      <dsp:txXfrm>
        <a:off x="3516387" y="2763275"/>
        <a:ext cx="1085485" cy="679821"/>
      </dsp:txXfrm>
    </dsp:sp>
    <dsp:sp modelId="{75C85F85-B400-4EFA-8F0E-20E82D0FA97C}">
      <dsp:nvSpPr>
        <dsp:cNvPr id="0" name=""/>
        <dsp:cNvSpPr/>
      </dsp:nvSpPr>
      <dsp:spPr>
        <a:xfrm>
          <a:off x="1666540" y="377229"/>
          <a:ext cx="3013744" cy="3013744"/>
        </a:xfrm>
        <a:custGeom>
          <a:avLst/>
          <a:gdLst/>
          <a:ahLst/>
          <a:cxnLst/>
          <a:rect l="0" t="0" r="0" b="0"/>
          <a:pathLst>
            <a:path>
              <a:moveTo>
                <a:pt x="1807070" y="2983538"/>
              </a:moveTo>
              <a:arcTo wR="1506872" hR="1506872" stAng="4710519" swAng="1378961"/>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9AC116-0362-4CE7-AA06-8BB104AE07CE}">
      <dsp:nvSpPr>
        <dsp:cNvPr id="0" name=""/>
        <dsp:cNvSpPr/>
      </dsp:nvSpPr>
      <dsp:spPr>
        <a:xfrm>
          <a:off x="1708175" y="2726498"/>
          <a:ext cx="1159039" cy="753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EC" sz="2200" kern="1200"/>
        </a:p>
      </dsp:txBody>
      <dsp:txXfrm>
        <a:off x="1744952" y="2763275"/>
        <a:ext cx="1085485" cy="679821"/>
      </dsp:txXfrm>
    </dsp:sp>
    <dsp:sp modelId="{D34A6612-5544-4B66-BD3E-0BE3907E0380}">
      <dsp:nvSpPr>
        <dsp:cNvPr id="0" name=""/>
        <dsp:cNvSpPr/>
      </dsp:nvSpPr>
      <dsp:spPr>
        <a:xfrm>
          <a:off x="1666540" y="377229"/>
          <a:ext cx="3013744" cy="3013744"/>
        </a:xfrm>
        <a:custGeom>
          <a:avLst/>
          <a:gdLst/>
          <a:ahLst/>
          <a:cxnLst/>
          <a:rect l="0" t="0" r="0" b="0"/>
          <a:pathLst>
            <a:path>
              <a:moveTo>
                <a:pt x="252087" y="2341246"/>
              </a:moveTo>
              <a:arcTo wR="1506872" hR="1506872" stAng="8782675" swAng="2198369"/>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2EB7E2-6AE9-49DB-9197-08CFA7C7C329}">
      <dsp:nvSpPr>
        <dsp:cNvPr id="0" name=""/>
        <dsp:cNvSpPr/>
      </dsp:nvSpPr>
      <dsp:spPr>
        <a:xfrm>
          <a:off x="1160772" y="1041764"/>
          <a:ext cx="1159039" cy="753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EC" sz="2200" kern="1200"/>
        </a:p>
      </dsp:txBody>
      <dsp:txXfrm>
        <a:off x="1197549" y="1078541"/>
        <a:ext cx="1085485" cy="679821"/>
      </dsp:txXfrm>
    </dsp:sp>
    <dsp:sp modelId="{C0D5E849-DDDD-40E2-B9C5-1CCB4CE5F0F4}">
      <dsp:nvSpPr>
        <dsp:cNvPr id="0" name=""/>
        <dsp:cNvSpPr/>
      </dsp:nvSpPr>
      <dsp:spPr>
        <a:xfrm>
          <a:off x="1666540" y="377229"/>
          <a:ext cx="3013744" cy="3013744"/>
        </a:xfrm>
        <a:custGeom>
          <a:avLst/>
          <a:gdLst/>
          <a:ahLst/>
          <a:cxnLst/>
          <a:rect l="0" t="0" r="0" b="0"/>
          <a:pathLst>
            <a:path>
              <a:moveTo>
                <a:pt x="262280" y="657369"/>
              </a:moveTo>
              <a:arcTo wR="1506872" hR="1506872" stAng="12858942" swAng="1964226"/>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DB0CC-88EF-45BA-B5A2-475064960797}">
      <dsp:nvSpPr>
        <dsp:cNvPr id="0" name=""/>
        <dsp:cNvSpPr/>
      </dsp:nvSpPr>
      <dsp:spPr>
        <a:xfrm>
          <a:off x="2277577" y="2110"/>
          <a:ext cx="2360682" cy="1180341"/>
        </a:xfrm>
        <a:prstGeom prst="roundRect">
          <a:avLst>
            <a:gd name="adj" fmla="val 10000"/>
          </a:avLst>
        </a:prstGeom>
        <a:solidFill>
          <a:schemeClr val="accent2"/>
        </a:solidFill>
        <a:ln w="19050" cap="rnd"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C" sz="2400" kern="1200" dirty="0"/>
            <a:t>Análisis Factorial</a:t>
          </a:r>
        </a:p>
      </dsp:txBody>
      <dsp:txXfrm>
        <a:off x="2312148" y="36681"/>
        <a:ext cx="2291540" cy="1111199"/>
      </dsp:txXfrm>
    </dsp:sp>
    <dsp:sp modelId="{15B58665-8A9D-4E8B-8EE5-620F61E7802D}">
      <dsp:nvSpPr>
        <dsp:cNvPr id="0" name=""/>
        <dsp:cNvSpPr/>
      </dsp:nvSpPr>
      <dsp:spPr>
        <a:xfrm>
          <a:off x="2513645" y="1182451"/>
          <a:ext cx="236068" cy="885256"/>
        </a:xfrm>
        <a:custGeom>
          <a:avLst/>
          <a:gdLst/>
          <a:ahLst/>
          <a:cxnLst/>
          <a:rect l="0" t="0" r="0" b="0"/>
          <a:pathLst>
            <a:path>
              <a:moveTo>
                <a:pt x="0" y="0"/>
              </a:moveTo>
              <a:lnTo>
                <a:pt x="0" y="885256"/>
              </a:lnTo>
              <a:lnTo>
                <a:pt x="236068" y="88525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2EAB57-7A6D-4310-ABF8-89AC6B0293FA}">
      <dsp:nvSpPr>
        <dsp:cNvPr id="0" name=""/>
        <dsp:cNvSpPr/>
      </dsp:nvSpPr>
      <dsp:spPr>
        <a:xfrm>
          <a:off x="2749713" y="1477537"/>
          <a:ext cx="1888546" cy="118034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kern="1200" dirty="0"/>
            <a:t>técnica estadística  asocia las variables</a:t>
          </a:r>
        </a:p>
      </dsp:txBody>
      <dsp:txXfrm>
        <a:off x="2784284" y="1512108"/>
        <a:ext cx="1819404" cy="1111199"/>
      </dsp:txXfrm>
    </dsp:sp>
    <dsp:sp modelId="{66BA8DEF-6E3F-4A17-A486-09D70871886A}">
      <dsp:nvSpPr>
        <dsp:cNvPr id="0" name=""/>
        <dsp:cNvSpPr/>
      </dsp:nvSpPr>
      <dsp:spPr>
        <a:xfrm>
          <a:off x="2513645" y="1182451"/>
          <a:ext cx="222659" cy="2291219"/>
        </a:xfrm>
        <a:custGeom>
          <a:avLst/>
          <a:gdLst/>
          <a:ahLst/>
          <a:cxnLst/>
          <a:rect l="0" t="0" r="0" b="0"/>
          <a:pathLst>
            <a:path>
              <a:moveTo>
                <a:pt x="0" y="0"/>
              </a:moveTo>
              <a:lnTo>
                <a:pt x="0" y="2291219"/>
              </a:lnTo>
              <a:lnTo>
                <a:pt x="222659" y="229121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EFEDCE-E76B-4C01-9D77-7EB8907BEFD2}">
      <dsp:nvSpPr>
        <dsp:cNvPr id="0" name=""/>
        <dsp:cNvSpPr/>
      </dsp:nvSpPr>
      <dsp:spPr>
        <a:xfrm>
          <a:off x="2736305" y="2883500"/>
          <a:ext cx="1888546" cy="118034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kern="1200" dirty="0"/>
            <a:t>Componentes principales  </a:t>
          </a:r>
        </a:p>
      </dsp:txBody>
      <dsp:txXfrm>
        <a:off x="2770876" y="2918071"/>
        <a:ext cx="1819404" cy="1111199"/>
      </dsp:txXfrm>
    </dsp:sp>
    <dsp:sp modelId="{4C99AA1A-6896-4CE8-88FE-C5E6B15BC502}">
      <dsp:nvSpPr>
        <dsp:cNvPr id="0" name=""/>
        <dsp:cNvSpPr/>
      </dsp:nvSpPr>
      <dsp:spPr>
        <a:xfrm>
          <a:off x="2513645" y="1182451"/>
          <a:ext cx="222659" cy="3365188"/>
        </a:xfrm>
        <a:custGeom>
          <a:avLst/>
          <a:gdLst/>
          <a:ahLst/>
          <a:cxnLst/>
          <a:rect l="0" t="0" r="0" b="0"/>
          <a:pathLst>
            <a:path>
              <a:moveTo>
                <a:pt x="0" y="0"/>
              </a:moveTo>
              <a:lnTo>
                <a:pt x="0" y="3365188"/>
              </a:lnTo>
              <a:lnTo>
                <a:pt x="222659" y="336518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EB8CFC-7041-41D7-8088-CCB10898E6F4}">
      <dsp:nvSpPr>
        <dsp:cNvPr id="0" name=""/>
        <dsp:cNvSpPr/>
      </dsp:nvSpPr>
      <dsp:spPr>
        <a:xfrm>
          <a:off x="2736305" y="4204019"/>
          <a:ext cx="1888546" cy="68724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kern="1200" dirty="0" err="1"/>
            <a:t>Spss</a:t>
          </a:r>
          <a:endParaRPr lang="es-EC" sz="1800" kern="1200" dirty="0"/>
        </a:p>
      </dsp:txBody>
      <dsp:txXfrm>
        <a:off x="2756434" y="4224148"/>
        <a:ext cx="1848288" cy="646984"/>
      </dsp:txXfrm>
    </dsp:sp>
    <dsp:sp modelId="{4B983381-065B-41D4-B291-D540C8FA155B}">
      <dsp:nvSpPr>
        <dsp:cNvPr id="0" name=""/>
        <dsp:cNvSpPr/>
      </dsp:nvSpPr>
      <dsp:spPr>
        <a:xfrm>
          <a:off x="5228430" y="2110"/>
          <a:ext cx="2360682" cy="1180341"/>
        </a:xfrm>
        <a:prstGeom prst="roundRect">
          <a:avLst>
            <a:gd name="adj" fmla="val 10000"/>
          </a:avLst>
        </a:prstGeom>
        <a:solidFill>
          <a:schemeClr val="accent2"/>
        </a:solidFill>
        <a:ln w="19050" cap="rnd"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C" sz="2400" kern="1200" dirty="0"/>
            <a:t>Coeficiente de correlación de Pearson</a:t>
          </a:r>
        </a:p>
      </dsp:txBody>
      <dsp:txXfrm>
        <a:off x="5263001" y="36681"/>
        <a:ext cx="2291540" cy="1111199"/>
      </dsp:txXfrm>
    </dsp:sp>
    <dsp:sp modelId="{639895B6-5FC8-4C0C-9E46-9F03758C3DA8}">
      <dsp:nvSpPr>
        <dsp:cNvPr id="0" name=""/>
        <dsp:cNvSpPr/>
      </dsp:nvSpPr>
      <dsp:spPr>
        <a:xfrm>
          <a:off x="5464499" y="1182451"/>
          <a:ext cx="236068" cy="885256"/>
        </a:xfrm>
        <a:custGeom>
          <a:avLst/>
          <a:gdLst/>
          <a:ahLst/>
          <a:cxnLst/>
          <a:rect l="0" t="0" r="0" b="0"/>
          <a:pathLst>
            <a:path>
              <a:moveTo>
                <a:pt x="0" y="0"/>
              </a:moveTo>
              <a:lnTo>
                <a:pt x="0" y="885256"/>
              </a:lnTo>
              <a:lnTo>
                <a:pt x="236068" y="88525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D7352A-F895-438D-9291-6CF2B4420D13}">
      <dsp:nvSpPr>
        <dsp:cNvPr id="0" name=""/>
        <dsp:cNvSpPr/>
      </dsp:nvSpPr>
      <dsp:spPr>
        <a:xfrm>
          <a:off x="5700567" y="1477537"/>
          <a:ext cx="1888546" cy="118034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kern="1200" dirty="0"/>
            <a:t>cuantifica la fuerza de la relación lineal </a:t>
          </a:r>
        </a:p>
      </dsp:txBody>
      <dsp:txXfrm>
        <a:off x="5735138" y="1512108"/>
        <a:ext cx="1819404" cy="1111199"/>
      </dsp:txXfrm>
    </dsp:sp>
    <dsp:sp modelId="{32D4A040-9B74-4B4D-B387-782EF004A19C}">
      <dsp:nvSpPr>
        <dsp:cNvPr id="0" name=""/>
        <dsp:cNvSpPr/>
      </dsp:nvSpPr>
      <dsp:spPr>
        <a:xfrm>
          <a:off x="5464499" y="1182451"/>
          <a:ext cx="236068" cy="2360682"/>
        </a:xfrm>
        <a:custGeom>
          <a:avLst/>
          <a:gdLst/>
          <a:ahLst/>
          <a:cxnLst/>
          <a:rect l="0" t="0" r="0" b="0"/>
          <a:pathLst>
            <a:path>
              <a:moveTo>
                <a:pt x="0" y="0"/>
              </a:moveTo>
              <a:lnTo>
                <a:pt x="0" y="2360682"/>
              </a:lnTo>
              <a:lnTo>
                <a:pt x="236068" y="236068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230DFE-ED06-4FA4-9913-1D05B335DE9B}">
      <dsp:nvSpPr>
        <dsp:cNvPr id="0" name=""/>
        <dsp:cNvSpPr/>
      </dsp:nvSpPr>
      <dsp:spPr>
        <a:xfrm>
          <a:off x="5700567" y="2952963"/>
          <a:ext cx="1888546" cy="118034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kern="1200" dirty="0"/>
            <a:t>Entre dos variables</a:t>
          </a:r>
        </a:p>
      </dsp:txBody>
      <dsp:txXfrm>
        <a:off x="5735138" y="2987534"/>
        <a:ext cx="1819404" cy="111119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DBC6C-0BD0-4001-AA05-FEDDEBB14E5C}">
      <dsp:nvSpPr>
        <dsp:cNvPr id="0" name=""/>
        <dsp:cNvSpPr/>
      </dsp:nvSpPr>
      <dsp:spPr>
        <a:xfrm>
          <a:off x="5357" y="766584"/>
          <a:ext cx="1601390" cy="1231069"/>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Mediante  el uso del Análisis Factorial</a:t>
          </a:r>
        </a:p>
      </dsp:txBody>
      <dsp:txXfrm>
        <a:off x="41414" y="802641"/>
        <a:ext cx="1529276" cy="1158955"/>
      </dsp:txXfrm>
    </dsp:sp>
    <dsp:sp modelId="{FECE32C5-68D2-4D50-B9BA-A4177F1F5346}">
      <dsp:nvSpPr>
        <dsp:cNvPr id="0" name=""/>
        <dsp:cNvSpPr/>
      </dsp:nvSpPr>
      <dsp:spPr>
        <a:xfrm rot="78533">
          <a:off x="1766843" y="1209378"/>
          <a:ext cx="339583" cy="39714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a:off x="1766856" y="1287643"/>
        <a:ext cx="237708" cy="238286"/>
      </dsp:txXfrm>
    </dsp:sp>
    <dsp:sp modelId="{99265470-0365-469D-9097-F578DF69ECD6}">
      <dsp:nvSpPr>
        <dsp:cNvPr id="0" name=""/>
        <dsp:cNvSpPr/>
      </dsp:nvSpPr>
      <dsp:spPr>
        <a:xfrm>
          <a:off x="2247304" y="817809"/>
          <a:ext cx="1601390" cy="1231069"/>
        </a:xfrm>
        <a:prstGeom prst="roundRect">
          <a:avLst>
            <a:gd name="adj" fmla="val 10000"/>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Reduce  variables </a:t>
          </a:r>
        </a:p>
      </dsp:txBody>
      <dsp:txXfrm>
        <a:off x="2283361" y="853866"/>
        <a:ext cx="1529276" cy="1158955"/>
      </dsp:txXfrm>
    </dsp:sp>
    <dsp:sp modelId="{18C618C3-B8FC-451B-85EC-B3DBA4A42DBC}">
      <dsp:nvSpPr>
        <dsp:cNvPr id="0" name=""/>
        <dsp:cNvSpPr/>
      </dsp:nvSpPr>
      <dsp:spPr>
        <a:xfrm rot="21521467">
          <a:off x="4008790" y="1208939"/>
          <a:ext cx="339583" cy="397144"/>
        </a:xfrm>
        <a:prstGeom prst="rightArrow">
          <a:avLst>
            <a:gd name="adj1" fmla="val 60000"/>
            <a:gd name="adj2" fmla="val 50000"/>
          </a:avLst>
        </a:prstGeom>
        <a:solidFill>
          <a:schemeClr val="accent2">
            <a:hueOff val="-19765721"/>
            <a:satOff val="901"/>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a:off x="4008803" y="1289532"/>
        <a:ext cx="237708" cy="238286"/>
      </dsp:txXfrm>
    </dsp:sp>
    <dsp:sp modelId="{809137FF-5EA0-4842-8057-D497923FE16F}">
      <dsp:nvSpPr>
        <dsp:cNvPr id="0" name=""/>
        <dsp:cNvSpPr/>
      </dsp:nvSpPr>
      <dsp:spPr>
        <a:xfrm>
          <a:off x="4489251" y="766584"/>
          <a:ext cx="1601390" cy="1231069"/>
        </a:xfrm>
        <a:prstGeom prst="roundRect">
          <a:avLst>
            <a:gd name="adj" fmla="val 10000"/>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En dos factores</a:t>
          </a:r>
        </a:p>
      </dsp:txBody>
      <dsp:txXfrm>
        <a:off x="4525308" y="802641"/>
        <a:ext cx="1529276" cy="115895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EFD7E-6CEB-4487-90C9-B2A768726978}">
      <dsp:nvSpPr>
        <dsp:cNvPr id="0" name=""/>
        <dsp:cNvSpPr/>
      </dsp:nvSpPr>
      <dsp:spPr>
        <a:xfrm>
          <a:off x="1563300" y="889298"/>
          <a:ext cx="329204" cy="91440"/>
        </a:xfrm>
        <a:custGeom>
          <a:avLst/>
          <a:gdLst/>
          <a:ahLst/>
          <a:cxnLst/>
          <a:rect l="0" t="0" r="0" b="0"/>
          <a:pathLst>
            <a:path>
              <a:moveTo>
                <a:pt x="0" y="45720"/>
              </a:moveTo>
              <a:lnTo>
                <a:pt x="329204" y="45720"/>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1718907" y="933219"/>
        <a:ext cx="17990" cy="3598"/>
      </dsp:txXfrm>
    </dsp:sp>
    <dsp:sp modelId="{3A6EF939-EF21-429A-A72C-330034C0CC2A}">
      <dsp:nvSpPr>
        <dsp:cNvPr id="0" name=""/>
        <dsp:cNvSpPr/>
      </dsp:nvSpPr>
      <dsp:spPr>
        <a:xfrm>
          <a:off x="732" y="465707"/>
          <a:ext cx="1564367" cy="938620"/>
        </a:xfrm>
        <a:prstGeom prst="rect">
          <a:avLst/>
        </a:prstGeom>
        <a:gradFill rotWithShape="1">
          <a:gsLst>
            <a:gs pos="0">
              <a:schemeClr val="accent4">
                <a:tint val="64000"/>
                <a:lumMod val="118000"/>
              </a:schemeClr>
            </a:gs>
            <a:gs pos="100000">
              <a:schemeClr val="accent4">
                <a:tint val="92000"/>
                <a:alpha val="100000"/>
                <a:lumMod val="110000"/>
              </a:schemeClr>
            </a:gs>
          </a:gsLst>
          <a:lin ang="5400000" scaled="0"/>
        </a:gradFill>
        <a:ln w="9525" cap="rnd"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C" sz="1500" kern="1200"/>
            <a:t>Experto financieros </a:t>
          </a:r>
        </a:p>
      </dsp:txBody>
      <dsp:txXfrm>
        <a:off x="732" y="465707"/>
        <a:ext cx="1564367" cy="938620"/>
      </dsp:txXfrm>
    </dsp:sp>
    <dsp:sp modelId="{4115ADF4-AEF8-4D17-B2F7-A0E3CBE3016A}">
      <dsp:nvSpPr>
        <dsp:cNvPr id="0" name=""/>
        <dsp:cNvSpPr/>
      </dsp:nvSpPr>
      <dsp:spPr>
        <a:xfrm>
          <a:off x="782916" y="1402528"/>
          <a:ext cx="1924172" cy="329204"/>
        </a:xfrm>
        <a:custGeom>
          <a:avLst/>
          <a:gdLst/>
          <a:ahLst/>
          <a:cxnLst/>
          <a:rect l="0" t="0" r="0" b="0"/>
          <a:pathLst>
            <a:path>
              <a:moveTo>
                <a:pt x="1924172" y="0"/>
              </a:moveTo>
              <a:lnTo>
                <a:pt x="1924172" y="181702"/>
              </a:lnTo>
              <a:lnTo>
                <a:pt x="0" y="181702"/>
              </a:lnTo>
              <a:lnTo>
                <a:pt x="0" y="329204"/>
              </a:lnTo>
            </a:path>
          </a:pathLst>
        </a:custGeom>
        <a:noFill/>
        <a:ln w="9525" cap="rnd" cmpd="sng" algn="ctr">
          <a:solidFill>
            <a:schemeClr val="accent5">
              <a:hueOff val="812808"/>
              <a:satOff val="-6481"/>
              <a:lumOff val="-490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1696064" y="1565331"/>
        <a:ext cx="97876" cy="3598"/>
      </dsp:txXfrm>
    </dsp:sp>
    <dsp:sp modelId="{40C6233F-51A1-406C-B951-6600AD689F98}">
      <dsp:nvSpPr>
        <dsp:cNvPr id="0" name=""/>
        <dsp:cNvSpPr/>
      </dsp:nvSpPr>
      <dsp:spPr>
        <a:xfrm>
          <a:off x="1924905" y="465707"/>
          <a:ext cx="1564367" cy="938620"/>
        </a:xfrm>
        <a:prstGeom prst="rect">
          <a:avLst/>
        </a:prstGeom>
        <a:gradFill rotWithShape="1">
          <a:gsLst>
            <a:gs pos="0">
              <a:schemeClr val="accent2">
                <a:tint val="64000"/>
                <a:lumMod val="118000"/>
              </a:schemeClr>
            </a:gs>
            <a:gs pos="100000">
              <a:schemeClr val="accent2">
                <a:tint val="92000"/>
                <a:alpha val="100000"/>
                <a:lumMod val="110000"/>
              </a:schemeClr>
            </a:gs>
          </a:gsLst>
          <a:lin ang="5400000" scaled="0"/>
        </a:gradFill>
        <a:ln w="9525" cap="rnd"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C" sz="1500" kern="1200"/>
            <a:t>Tranferir conocimiento</a:t>
          </a:r>
        </a:p>
      </dsp:txBody>
      <dsp:txXfrm>
        <a:off x="1924905" y="465707"/>
        <a:ext cx="1564367" cy="938620"/>
      </dsp:txXfrm>
    </dsp:sp>
    <dsp:sp modelId="{8165B995-B46D-4418-94EE-D1E100A8189A}">
      <dsp:nvSpPr>
        <dsp:cNvPr id="0" name=""/>
        <dsp:cNvSpPr/>
      </dsp:nvSpPr>
      <dsp:spPr>
        <a:xfrm>
          <a:off x="1563300" y="2187723"/>
          <a:ext cx="329204" cy="91440"/>
        </a:xfrm>
        <a:custGeom>
          <a:avLst/>
          <a:gdLst/>
          <a:ahLst/>
          <a:cxnLst/>
          <a:rect l="0" t="0" r="0" b="0"/>
          <a:pathLst>
            <a:path>
              <a:moveTo>
                <a:pt x="0" y="45720"/>
              </a:moveTo>
              <a:lnTo>
                <a:pt x="329204" y="45720"/>
              </a:lnTo>
            </a:path>
          </a:pathLst>
        </a:custGeom>
        <a:noFill/>
        <a:ln w="9525" cap="rnd" cmpd="sng" algn="ctr">
          <a:solidFill>
            <a:schemeClr val="accent5">
              <a:hueOff val="1625617"/>
              <a:satOff val="-12962"/>
              <a:lumOff val="-980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1718907" y="2231644"/>
        <a:ext cx="17990" cy="3598"/>
      </dsp:txXfrm>
    </dsp:sp>
    <dsp:sp modelId="{87F0C89B-C9D4-4744-8FEF-044E73C1EB62}">
      <dsp:nvSpPr>
        <dsp:cNvPr id="0" name=""/>
        <dsp:cNvSpPr/>
      </dsp:nvSpPr>
      <dsp:spPr>
        <a:xfrm>
          <a:off x="732" y="1764133"/>
          <a:ext cx="1564367" cy="938620"/>
        </a:xfrm>
        <a:prstGeom prst="rect">
          <a:avLst/>
        </a:prstGeom>
        <a:gradFill rotWithShape="1">
          <a:gsLst>
            <a:gs pos="0">
              <a:schemeClr val="accent5">
                <a:tint val="64000"/>
                <a:lumMod val="118000"/>
              </a:schemeClr>
            </a:gs>
            <a:gs pos="100000">
              <a:schemeClr val="accent5">
                <a:tint val="92000"/>
                <a:alpha val="100000"/>
                <a:lumMod val="110000"/>
              </a:schemeClr>
            </a:gs>
          </a:gsLst>
          <a:lin ang="5400000" scaled="0"/>
        </a:gradFill>
        <a:ln w="9525" cap="rnd"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C" sz="1500" kern="1200"/>
            <a:t>Periodos de innovación</a:t>
          </a:r>
        </a:p>
      </dsp:txBody>
      <dsp:txXfrm>
        <a:off x="732" y="1764133"/>
        <a:ext cx="1564367" cy="938620"/>
      </dsp:txXfrm>
    </dsp:sp>
    <dsp:sp modelId="{EF4941FF-62A5-4E40-A90F-468991183D42}">
      <dsp:nvSpPr>
        <dsp:cNvPr id="0" name=""/>
        <dsp:cNvSpPr/>
      </dsp:nvSpPr>
      <dsp:spPr>
        <a:xfrm>
          <a:off x="782916" y="2700953"/>
          <a:ext cx="1924172" cy="329204"/>
        </a:xfrm>
        <a:custGeom>
          <a:avLst/>
          <a:gdLst/>
          <a:ahLst/>
          <a:cxnLst/>
          <a:rect l="0" t="0" r="0" b="0"/>
          <a:pathLst>
            <a:path>
              <a:moveTo>
                <a:pt x="1924172" y="0"/>
              </a:moveTo>
              <a:lnTo>
                <a:pt x="1924172" y="181702"/>
              </a:lnTo>
              <a:lnTo>
                <a:pt x="0" y="181702"/>
              </a:lnTo>
              <a:lnTo>
                <a:pt x="0" y="329204"/>
              </a:lnTo>
            </a:path>
          </a:pathLst>
        </a:custGeom>
        <a:noFill/>
        <a:ln w="9525" cap="rnd" cmpd="sng" algn="ctr">
          <a:solidFill>
            <a:schemeClr val="accent5">
              <a:hueOff val="2438425"/>
              <a:satOff val="-19443"/>
              <a:lumOff val="-1470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1696064" y="2863757"/>
        <a:ext cx="97876" cy="3598"/>
      </dsp:txXfrm>
    </dsp:sp>
    <dsp:sp modelId="{E85A1544-FC0E-4702-BEC9-1A13DF11AC31}">
      <dsp:nvSpPr>
        <dsp:cNvPr id="0" name=""/>
        <dsp:cNvSpPr/>
      </dsp:nvSpPr>
      <dsp:spPr>
        <a:xfrm>
          <a:off x="1924905" y="1764133"/>
          <a:ext cx="1564367" cy="938620"/>
        </a:xfrm>
        <a:prstGeom prst="rect">
          <a:avLst/>
        </a:prstGeom>
        <a:gradFill rotWithShape="1">
          <a:gsLst>
            <a:gs pos="0">
              <a:schemeClr val="accent4">
                <a:tint val="64000"/>
                <a:lumMod val="118000"/>
              </a:schemeClr>
            </a:gs>
            <a:gs pos="100000">
              <a:schemeClr val="accent4">
                <a:tint val="92000"/>
                <a:alpha val="100000"/>
                <a:lumMod val="110000"/>
              </a:schemeClr>
            </a:gs>
          </a:gsLst>
          <a:lin ang="5400000" scaled="0"/>
        </a:gradFill>
        <a:ln w="9525" cap="rnd"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C" sz="1500" kern="1200"/>
            <a:t>Evaluacion financiera </a:t>
          </a:r>
        </a:p>
      </dsp:txBody>
      <dsp:txXfrm>
        <a:off x="1924905" y="1764133"/>
        <a:ext cx="1564367" cy="938620"/>
      </dsp:txXfrm>
    </dsp:sp>
    <dsp:sp modelId="{3B1AE074-04D2-48C8-AA3A-2497DE922EC0}">
      <dsp:nvSpPr>
        <dsp:cNvPr id="0" name=""/>
        <dsp:cNvSpPr/>
      </dsp:nvSpPr>
      <dsp:spPr>
        <a:xfrm>
          <a:off x="732" y="3062558"/>
          <a:ext cx="1564367" cy="938620"/>
        </a:xfrm>
        <a:prstGeom prst="rect">
          <a:avLst/>
        </a:prstGeom>
        <a:gradFill rotWithShape="1">
          <a:gsLst>
            <a:gs pos="0">
              <a:schemeClr val="accent6">
                <a:tint val="64000"/>
                <a:lumMod val="118000"/>
              </a:schemeClr>
            </a:gs>
            <a:gs pos="100000">
              <a:schemeClr val="accent6">
                <a:tint val="92000"/>
                <a:alpha val="100000"/>
                <a:lumMod val="110000"/>
              </a:schemeClr>
            </a:gs>
          </a:gsLst>
          <a:lin ang="5400000" scaled="0"/>
        </a:gradFill>
        <a:ln w="9525" cap="rnd"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C" sz="1500" kern="1200"/>
            <a:t>Diversificar las inversiones</a:t>
          </a:r>
        </a:p>
      </dsp:txBody>
      <dsp:txXfrm>
        <a:off x="732" y="3062558"/>
        <a:ext cx="1564367" cy="938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FF46D-2009-4C9F-8676-841319B49ECD}">
      <dsp:nvSpPr>
        <dsp:cNvPr id="0" name=""/>
        <dsp:cNvSpPr/>
      </dsp:nvSpPr>
      <dsp:spPr>
        <a:xfrm>
          <a:off x="8420" y="950688"/>
          <a:ext cx="2013573" cy="512012"/>
        </a:xfrm>
        <a:prstGeom prst="roundRect">
          <a:avLst>
            <a:gd name="adj" fmla="val 10000"/>
          </a:avLst>
        </a:prstGeom>
        <a:solidFill>
          <a:schemeClr val="lt1"/>
        </a:solidFill>
        <a:ln w="19050" cap="rnd"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GENERAL</a:t>
          </a:r>
        </a:p>
      </dsp:txBody>
      <dsp:txXfrm>
        <a:off x="23416" y="965684"/>
        <a:ext cx="1983581" cy="482020"/>
      </dsp:txXfrm>
    </dsp:sp>
    <dsp:sp modelId="{D916D52C-9651-4467-BA74-FD8D28AB2FDD}">
      <dsp:nvSpPr>
        <dsp:cNvPr id="0" name=""/>
        <dsp:cNvSpPr/>
      </dsp:nvSpPr>
      <dsp:spPr>
        <a:xfrm rot="21570226">
          <a:off x="2267786" y="887990"/>
          <a:ext cx="521120" cy="6111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s-ES" sz="2600" kern="1200"/>
        </a:p>
      </dsp:txBody>
      <dsp:txXfrm>
        <a:off x="2267789" y="1010906"/>
        <a:ext cx="364784" cy="366719"/>
      </dsp:txXfrm>
    </dsp:sp>
    <dsp:sp modelId="{5BFC9330-AA73-4E94-915C-44AD946A03B7}">
      <dsp:nvSpPr>
        <dsp:cNvPr id="0" name=""/>
        <dsp:cNvSpPr/>
      </dsp:nvSpPr>
      <dsp:spPr>
        <a:xfrm>
          <a:off x="3005203" y="466872"/>
          <a:ext cx="4263665" cy="1408244"/>
        </a:xfrm>
        <a:prstGeom prst="roundRect">
          <a:avLst>
            <a:gd name="adj" fmla="val 10000"/>
          </a:avLst>
        </a:prstGeom>
        <a:solidFill>
          <a:schemeClr val="lt1"/>
        </a:solidFill>
        <a:ln w="19050" cap="rnd"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Determinar   la influencia de la cultura organizacional   en el desempeño financiero de las   pequeñas y medianas empresas textiles de Pichincha</a:t>
          </a:r>
          <a:r>
            <a:rPr lang="es-ES" sz="1400" kern="1200" dirty="0"/>
            <a:t>.</a:t>
          </a:r>
        </a:p>
      </dsp:txBody>
      <dsp:txXfrm>
        <a:off x="3046449" y="508118"/>
        <a:ext cx="4181173" cy="13257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C7D63-C3B6-40DF-AD45-E73CBF7D3EEE}">
      <dsp:nvSpPr>
        <dsp:cNvPr id="0" name=""/>
        <dsp:cNvSpPr/>
      </dsp:nvSpPr>
      <dsp:spPr>
        <a:xfrm>
          <a:off x="4767109" y="4686781"/>
          <a:ext cx="635769" cy="91440"/>
        </a:xfrm>
        <a:custGeom>
          <a:avLst/>
          <a:gdLst/>
          <a:ahLst/>
          <a:cxnLst/>
          <a:rect l="0" t="0" r="0" b="0"/>
          <a:pathLst>
            <a:path>
              <a:moveTo>
                <a:pt x="0" y="45720"/>
              </a:moveTo>
              <a:lnTo>
                <a:pt x="635769" y="45720"/>
              </a:lnTo>
            </a:path>
          </a:pathLst>
        </a:custGeom>
        <a:noFill/>
        <a:ln w="19050"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767109" y="4686781"/>
        <a:ext cx="635769" cy="91440"/>
      </dsp:txXfrm>
    </dsp:sp>
    <dsp:sp modelId="{DC5DFF8A-237E-4697-AD7B-1927FB4FDF25}">
      <dsp:nvSpPr>
        <dsp:cNvPr id="0" name=""/>
        <dsp:cNvSpPr/>
      </dsp:nvSpPr>
      <dsp:spPr>
        <a:xfrm>
          <a:off x="965266" y="2922627"/>
          <a:ext cx="635769" cy="1809874"/>
        </a:xfrm>
        <a:custGeom>
          <a:avLst/>
          <a:gdLst/>
          <a:ahLst/>
          <a:cxnLst/>
          <a:rect l="0" t="0" r="0" b="0"/>
          <a:pathLst>
            <a:path>
              <a:moveTo>
                <a:pt x="0" y="0"/>
              </a:moveTo>
              <a:lnTo>
                <a:pt x="317884" y="0"/>
              </a:lnTo>
              <a:lnTo>
                <a:pt x="317884" y="1809874"/>
              </a:lnTo>
              <a:lnTo>
                <a:pt x="635769" y="1809874"/>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C" sz="1800" kern="1200">
            <a:latin typeface="Times New Roman" panose="02020603050405020304" pitchFamily="18" charset="0"/>
            <a:cs typeface="Times New Roman" panose="02020603050405020304" pitchFamily="18" charset="0"/>
          </a:endParaRPr>
        </a:p>
      </dsp:txBody>
      <dsp:txXfrm>
        <a:off x="965266" y="2922627"/>
        <a:ext cx="635769" cy="1809874"/>
      </dsp:txXfrm>
    </dsp:sp>
    <dsp:sp modelId="{9576BDFB-ADC2-4148-BBCC-4548810DDC5C}">
      <dsp:nvSpPr>
        <dsp:cNvPr id="0" name=""/>
        <dsp:cNvSpPr/>
      </dsp:nvSpPr>
      <dsp:spPr>
        <a:xfrm>
          <a:off x="4767109" y="3480198"/>
          <a:ext cx="635769" cy="91440"/>
        </a:xfrm>
        <a:custGeom>
          <a:avLst/>
          <a:gdLst/>
          <a:ahLst/>
          <a:cxnLst/>
          <a:rect l="0" t="0" r="0" b="0"/>
          <a:pathLst>
            <a:path>
              <a:moveTo>
                <a:pt x="0" y="45720"/>
              </a:moveTo>
              <a:lnTo>
                <a:pt x="635769" y="45720"/>
              </a:lnTo>
            </a:path>
          </a:pathLst>
        </a:custGeom>
        <a:noFill/>
        <a:ln w="19050"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767109" y="3480198"/>
        <a:ext cx="635769" cy="91440"/>
      </dsp:txXfrm>
    </dsp:sp>
    <dsp:sp modelId="{C7370A8D-14BA-448A-934E-FFF1C7C0504C}">
      <dsp:nvSpPr>
        <dsp:cNvPr id="0" name=""/>
        <dsp:cNvSpPr/>
      </dsp:nvSpPr>
      <dsp:spPr>
        <a:xfrm>
          <a:off x="965266" y="2922627"/>
          <a:ext cx="635769" cy="603291"/>
        </a:xfrm>
        <a:custGeom>
          <a:avLst/>
          <a:gdLst/>
          <a:ahLst/>
          <a:cxnLst/>
          <a:rect l="0" t="0" r="0" b="0"/>
          <a:pathLst>
            <a:path>
              <a:moveTo>
                <a:pt x="0" y="0"/>
              </a:moveTo>
              <a:lnTo>
                <a:pt x="317884" y="0"/>
              </a:lnTo>
              <a:lnTo>
                <a:pt x="317884" y="603291"/>
              </a:lnTo>
              <a:lnTo>
                <a:pt x="635769" y="603291"/>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C" sz="1800" kern="1200">
            <a:latin typeface="Times New Roman" panose="02020603050405020304" pitchFamily="18" charset="0"/>
            <a:cs typeface="Times New Roman" panose="02020603050405020304" pitchFamily="18" charset="0"/>
          </a:endParaRPr>
        </a:p>
      </dsp:txBody>
      <dsp:txXfrm>
        <a:off x="965266" y="2922627"/>
        <a:ext cx="635769" cy="603291"/>
      </dsp:txXfrm>
    </dsp:sp>
    <dsp:sp modelId="{22FB87F3-4A34-4BBF-82BF-26C90BDF95E4}">
      <dsp:nvSpPr>
        <dsp:cNvPr id="0" name=""/>
        <dsp:cNvSpPr/>
      </dsp:nvSpPr>
      <dsp:spPr>
        <a:xfrm>
          <a:off x="4767109" y="2273616"/>
          <a:ext cx="635769" cy="91440"/>
        </a:xfrm>
        <a:custGeom>
          <a:avLst/>
          <a:gdLst/>
          <a:ahLst/>
          <a:cxnLst/>
          <a:rect l="0" t="0" r="0" b="0"/>
          <a:pathLst>
            <a:path>
              <a:moveTo>
                <a:pt x="0" y="45720"/>
              </a:moveTo>
              <a:lnTo>
                <a:pt x="635769" y="45720"/>
              </a:lnTo>
            </a:path>
          </a:pathLst>
        </a:custGeom>
        <a:noFill/>
        <a:ln w="19050"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767109" y="2273616"/>
        <a:ext cx="635769" cy="91440"/>
      </dsp:txXfrm>
    </dsp:sp>
    <dsp:sp modelId="{A44EC99E-E1AB-4652-BA46-B9EFB0BDA8F4}">
      <dsp:nvSpPr>
        <dsp:cNvPr id="0" name=""/>
        <dsp:cNvSpPr/>
      </dsp:nvSpPr>
      <dsp:spPr>
        <a:xfrm>
          <a:off x="965266" y="2319336"/>
          <a:ext cx="635769" cy="603291"/>
        </a:xfrm>
        <a:custGeom>
          <a:avLst/>
          <a:gdLst/>
          <a:ahLst/>
          <a:cxnLst/>
          <a:rect l="0" t="0" r="0" b="0"/>
          <a:pathLst>
            <a:path>
              <a:moveTo>
                <a:pt x="0" y="603291"/>
              </a:moveTo>
              <a:lnTo>
                <a:pt x="317884" y="603291"/>
              </a:lnTo>
              <a:lnTo>
                <a:pt x="317884" y="0"/>
              </a:lnTo>
              <a:lnTo>
                <a:pt x="635769" y="0"/>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C" sz="1800" kern="1200">
            <a:latin typeface="Times New Roman" panose="02020603050405020304" pitchFamily="18" charset="0"/>
            <a:cs typeface="Times New Roman" panose="02020603050405020304" pitchFamily="18" charset="0"/>
          </a:endParaRPr>
        </a:p>
      </dsp:txBody>
      <dsp:txXfrm>
        <a:off x="965266" y="2319336"/>
        <a:ext cx="635769" cy="603291"/>
      </dsp:txXfrm>
    </dsp:sp>
    <dsp:sp modelId="{95FE8584-48D4-45CE-B0B4-6009317DCCD5}">
      <dsp:nvSpPr>
        <dsp:cNvPr id="0" name=""/>
        <dsp:cNvSpPr/>
      </dsp:nvSpPr>
      <dsp:spPr>
        <a:xfrm>
          <a:off x="4767109" y="1067033"/>
          <a:ext cx="635769" cy="91440"/>
        </a:xfrm>
        <a:custGeom>
          <a:avLst/>
          <a:gdLst/>
          <a:ahLst/>
          <a:cxnLst/>
          <a:rect l="0" t="0" r="0" b="0"/>
          <a:pathLst>
            <a:path>
              <a:moveTo>
                <a:pt x="0" y="45720"/>
              </a:moveTo>
              <a:lnTo>
                <a:pt x="635769" y="45720"/>
              </a:lnTo>
            </a:path>
          </a:pathLst>
        </a:custGeom>
        <a:noFill/>
        <a:ln w="19050"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069099" y="1096859"/>
        <a:ext cx="31788" cy="31788"/>
      </dsp:txXfrm>
    </dsp:sp>
    <dsp:sp modelId="{7BB56C13-3B3B-4A7C-9AF9-70BAD9BACC61}">
      <dsp:nvSpPr>
        <dsp:cNvPr id="0" name=""/>
        <dsp:cNvSpPr/>
      </dsp:nvSpPr>
      <dsp:spPr>
        <a:xfrm>
          <a:off x="965266" y="1112753"/>
          <a:ext cx="635769" cy="1809874"/>
        </a:xfrm>
        <a:custGeom>
          <a:avLst/>
          <a:gdLst/>
          <a:ahLst/>
          <a:cxnLst/>
          <a:rect l="0" t="0" r="0" b="0"/>
          <a:pathLst>
            <a:path>
              <a:moveTo>
                <a:pt x="0" y="1809874"/>
              </a:moveTo>
              <a:lnTo>
                <a:pt x="317884" y="1809874"/>
              </a:lnTo>
              <a:lnTo>
                <a:pt x="317884" y="0"/>
              </a:lnTo>
              <a:lnTo>
                <a:pt x="635769" y="0"/>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C" sz="1800" kern="1200">
            <a:latin typeface="Times New Roman" panose="02020603050405020304" pitchFamily="18" charset="0"/>
            <a:cs typeface="Times New Roman" panose="02020603050405020304" pitchFamily="18" charset="0"/>
          </a:endParaRPr>
        </a:p>
      </dsp:txBody>
      <dsp:txXfrm>
        <a:off x="1235193" y="1969733"/>
        <a:ext cx="95914" cy="95914"/>
      </dsp:txXfrm>
    </dsp:sp>
    <dsp:sp modelId="{890E5806-58C9-44A9-B8CF-D325092F53B5}">
      <dsp:nvSpPr>
        <dsp:cNvPr id="0" name=""/>
        <dsp:cNvSpPr/>
      </dsp:nvSpPr>
      <dsp:spPr>
        <a:xfrm rot="16200000">
          <a:off x="-2057541" y="2439994"/>
          <a:ext cx="5080348" cy="965266"/>
        </a:xfrm>
        <a:prstGeom prst="rect">
          <a:avLst/>
        </a:prstGeom>
        <a:gradFill rotWithShape="0">
          <a:gsLst>
            <a:gs pos="0">
              <a:schemeClr val="lt1">
                <a:hueOff val="0"/>
                <a:satOff val="0"/>
                <a:lumOff val="0"/>
                <a:alphaOff val="0"/>
                <a:tint val="64000"/>
                <a:lumMod val="118000"/>
              </a:schemeClr>
            </a:gs>
            <a:gs pos="100000">
              <a:schemeClr val="l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C" sz="2400" kern="1200">
              <a:latin typeface="Times New Roman" panose="02020603050405020304" pitchFamily="18" charset="0"/>
              <a:cs typeface="Times New Roman" panose="02020603050405020304" pitchFamily="18" charset="0"/>
            </a:rPr>
            <a:t>TEORÍAS DE SOPORTE</a:t>
          </a:r>
          <a:endParaRPr lang="es-EC" sz="2400" kern="1200" dirty="0">
            <a:latin typeface="Times New Roman" panose="02020603050405020304" pitchFamily="18" charset="0"/>
            <a:cs typeface="Times New Roman" panose="02020603050405020304" pitchFamily="18" charset="0"/>
          </a:endParaRPr>
        </a:p>
      </dsp:txBody>
      <dsp:txXfrm>
        <a:off x="-2057541" y="2439994"/>
        <a:ext cx="5080348" cy="965266"/>
      </dsp:txXfrm>
    </dsp:sp>
    <dsp:sp modelId="{9075A0AD-573C-497E-99BF-103B715C1C3F}">
      <dsp:nvSpPr>
        <dsp:cNvPr id="0" name=""/>
        <dsp:cNvSpPr/>
      </dsp:nvSpPr>
      <dsp:spPr>
        <a:xfrm>
          <a:off x="1601035" y="630120"/>
          <a:ext cx="3166073" cy="965266"/>
        </a:xfrm>
        <a:prstGeom prst="rect">
          <a:avLst/>
        </a:prstGeom>
        <a:gradFill rotWithShape="0">
          <a:gsLst>
            <a:gs pos="0">
              <a:schemeClr val="lt1">
                <a:hueOff val="0"/>
                <a:satOff val="0"/>
                <a:lumOff val="0"/>
                <a:alphaOff val="0"/>
                <a:tint val="64000"/>
                <a:lumMod val="118000"/>
              </a:schemeClr>
            </a:gs>
            <a:gs pos="100000">
              <a:schemeClr val="l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t>Teoría relaciones humanas</a:t>
          </a:r>
          <a:endParaRPr lang="es-EC" sz="2000" kern="1200" dirty="0">
            <a:latin typeface="Times New Roman" panose="02020603050405020304" pitchFamily="18" charset="0"/>
            <a:cs typeface="Times New Roman" panose="02020603050405020304" pitchFamily="18" charset="0"/>
          </a:endParaRPr>
        </a:p>
      </dsp:txBody>
      <dsp:txXfrm>
        <a:off x="1601035" y="630120"/>
        <a:ext cx="3166073" cy="965266"/>
      </dsp:txXfrm>
    </dsp:sp>
    <dsp:sp modelId="{9E24307C-FD5F-490C-97F1-939A8FDDBCE5}">
      <dsp:nvSpPr>
        <dsp:cNvPr id="0" name=""/>
        <dsp:cNvSpPr/>
      </dsp:nvSpPr>
      <dsp:spPr>
        <a:xfrm>
          <a:off x="5402878" y="630120"/>
          <a:ext cx="3166073" cy="965266"/>
        </a:xfrm>
        <a:prstGeom prst="rect">
          <a:avLst/>
        </a:prstGeom>
        <a:gradFill rotWithShape="0">
          <a:gsLst>
            <a:gs pos="0">
              <a:schemeClr val="lt1">
                <a:hueOff val="0"/>
                <a:satOff val="0"/>
                <a:lumOff val="0"/>
                <a:alphaOff val="0"/>
                <a:tint val="64000"/>
                <a:lumMod val="118000"/>
              </a:schemeClr>
            </a:gs>
            <a:gs pos="100000">
              <a:schemeClr val="l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Elton Mayo  condiciones </a:t>
          </a:r>
          <a:r>
            <a:rPr lang="es-ES" sz="2000" kern="1200" dirty="0">
              <a:latin typeface="Times New Roman" panose="02020603050405020304" pitchFamily="18" charset="0"/>
              <a:cs typeface="Times New Roman" panose="02020603050405020304" pitchFamily="18" charset="0"/>
            </a:rPr>
            <a:t>psicológicas -eficiencia</a:t>
          </a:r>
          <a:endParaRPr lang="es-EC" sz="2000" kern="1200" dirty="0">
            <a:latin typeface="Times New Roman" panose="02020603050405020304" pitchFamily="18" charset="0"/>
            <a:cs typeface="Times New Roman" panose="02020603050405020304" pitchFamily="18" charset="0"/>
          </a:endParaRPr>
        </a:p>
      </dsp:txBody>
      <dsp:txXfrm>
        <a:off x="5402878" y="630120"/>
        <a:ext cx="3166073" cy="965266"/>
      </dsp:txXfrm>
    </dsp:sp>
    <dsp:sp modelId="{34CC2CBE-AA31-4DB8-83C0-E07FDB91D4CC}">
      <dsp:nvSpPr>
        <dsp:cNvPr id="0" name=""/>
        <dsp:cNvSpPr/>
      </dsp:nvSpPr>
      <dsp:spPr>
        <a:xfrm>
          <a:off x="1601035" y="1836702"/>
          <a:ext cx="3166073" cy="965266"/>
        </a:xfrm>
        <a:prstGeom prst="rect">
          <a:avLst/>
        </a:prstGeom>
        <a:gradFill rotWithShape="0">
          <a:gsLst>
            <a:gs pos="0">
              <a:schemeClr val="lt1">
                <a:hueOff val="0"/>
                <a:satOff val="0"/>
                <a:lumOff val="0"/>
                <a:alphaOff val="0"/>
                <a:tint val="64000"/>
                <a:lumMod val="118000"/>
              </a:schemeClr>
            </a:gs>
            <a:gs pos="100000">
              <a:schemeClr val="l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solidFill>
                <a:prstClr val="black">
                  <a:hueOff val="0"/>
                  <a:satOff val="0"/>
                  <a:lumOff val="0"/>
                  <a:alphaOff val="0"/>
                </a:prstClr>
              </a:solidFill>
              <a:latin typeface="Century Gothic" panose="020B0502020202020204"/>
              <a:ea typeface="+mn-ea"/>
              <a:cs typeface="+mn-cs"/>
            </a:rPr>
            <a:t>Teoría del comportamiento</a:t>
          </a:r>
        </a:p>
      </dsp:txBody>
      <dsp:txXfrm>
        <a:off x="1601035" y="1836702"/>
        <a:ext cx="3166073" cy="965266"/>
      </dsp:txXfrm>
    </dsp:sp>
    <dsp:sp modelId="{9A6AD29F-D459-42BC-B7B5-02AB418C720D}">
      <dsp:nvSpPr>
        <dsp:cNvPr id="0" name=""/>
        <dsp:cNvSpPr/>
      </dsp:nvSpPr>
      <dsp:spPr>
        <a:xfrm>
          <a:off x="5402878" y="1836702"/>
          <a:ext cx="3166073" cy="965266"/>
        </a:xfrm>
        <a:prstGeom prst="rect">
          <a:avLst/>
        </a:prstGeom>
        <a:gradFill rotWithShape="0">
          <a:gsLst>
            <a:gs pos="0">
              <a:schemeClr val="lt1">
                <a:hueOff val="0"/>
                <a:satOff val="0"/>
                <a:lumOff val="0"/>
                <a:alphaOff val="0"/>
                <a:tint val="64000"/>
                <a:lumMod val="118000"/>
              </a:schemeClr>
            </a:gs>
            <a:gs pos="100000">
              <a:schemeClr val="l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Se base en el estimulo, necesidad para el desempeño  y la actitud de las personas </a:t>
          </a:r>
        </a:p>
      </dsp:txBody>
      <dsp:txXfrm>
        <a:off x="5402878" y="1836702"/>
        <a:ext cx="3166073" cy="965266"/>
      </dsp:txXfrm>
    </dsp:sp>
    <dsp:sp modelId="{C937A034-6C98-434C-BB63-02CA5B448C66}">
      <dsp:nvSpPr>
        <dsp:cNvPr id="0" name=""/>
        <dsp:cNvSpPr/>
      </dsp:nvSpPr>
      <dsp:spPr>
        <a:xfrm>
          <a:off x="1601035" y="3043285"/>
          <a:ext cx="3166073" cy="965266"/>
        </a:xfrm>
        <a:prstGeom prst="rect">
          <a:avLst/>
        </a:prstGeom>
        <a:gradFill rotWithShape="0">
          <a:gsLst>
            <a:gs pos="0">
              <a:schemeClr val="lt1">
                <a:hueOff val="0"/>
                <a:satOff val="0"/>
                <a:lumOff val="0"/>
                <a:alphaOff val="0"/>
                <a:tint val="64000"/>
                <a:lumMod val="118000"/>
              </a:schemeClr>
            </a:gs>
            <a:gs pos="100000">
              <a:schemeClr val="l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solidFill>
                <a:prstClr val="black">
                  <a:hueOff val="0"/>
                  <a:satOff val="0"/>
                  <a:lumOff val="0"/>
                  <a:alphaOff val="0"/>
                </a:prstClr>
              </a:solidFill>
              <a:latin typeface="Century Gothic" panose="020B0502020202020204"/>
              <a:ea typeface="+mn-ea"/>
              <a:cs typeface="+mn-cs"/>
            </a:rPr>
            <a:t>Teoría del desarrollo organizacional</a:t>
          </a:r>
        </a:p>
      </dsp:txBody>
      <dsp:txXfrm>
        <a:off x="1601035" y="3043285"/>
        <a:ext cx="3166073" cy="965266"/>
      </dsp:txXfrm>
    </dsp:sp>
    <dsp:sp modelId="{B73F0534-6BB0-4B98-971C-89831B157389}">
      <dsp:nvSpPr>
        <dsp:cNvPr id="0" name=""/>
        <dsp:cNvSpPr/>
      </dsp:nvSpPr>
      <dsp:spPr>
        <a:xfrm>
          <a:off x="5402878" y="3043285"/>
          <a:ext cx="3166073" cy="965266"/>
        </a:xfrm>
        <a:prstGeom prst="rect">
          <a:avLst/>
        </a:prstGeom>
        <a:gradFill rotWithShape="0">
          <a:gsLst>
            <a:gs pos="0">
              <a:schemeClr val="lt1">
                <a:hueOff val="0"/>
                <a:satOff val="0"/>
                <a:lumOff val="0"/>
                <a:alphaOff val="0"/>
                <a:tint val="64000"/>
                <a:lumMod val="118000"/>
              </a:schemeClr>
            </a:gs>
            <a:gs pos="100000">
              <a:schemeClr val="l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Movimiento administrativo surgió en 1920  siendo un proceso de cambio planeado</a:t>
          </a:r>
        </a:p>
      </dsp:txBody>
      <dsp:txXfrm>
        <a:off x="5402878" y="3043285"/>
        <a:ext cx="3166073" cy="965266"/>
      </dsp:txXfrm>
    </dsp:sp>
    <dsp:sp modelId="{3584DBB9-207A-470F-84A1-9BF24980AD63}">
      <dsp:nvSpPr>
        <dsp:cNvPr id="0" name=""/>
        <dsp:cNvSpPr/>
      </dsp:nvSpPr>
      <dsp:spPr>
        <a:xfrm>
          <a:off x="1601035" y="4249868"/>
          <a:ext cx="3166073" cy="965266"/>
        </a:xfrm>
        <a:prstGeom prst="rect">
          <a:avLst/>
        </a:prstGeom>
        <a:gradFill rotWithShape="0">
          <a:gsLst>
            <a:gs pos="0">
              <a:schemeClr val="lt1">
                <a:hueOff val="0"/>
                <a:satOff val="0"/>
                <a:lumOff val="0"/>
                <a:alphaOff val="0"/>
                <a:tint val="64000"/>
                <a:lumMod val="118000"/>
              </a:schemeClr>
            </a:gs>
            <a:gs pos="100000">
              <a:schemeClr val="l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solidFill>
                <a:prstClr val="black">
                  <a:hueOff val="0"/>
                  <a:satOff val="0"/>
                  <a:lumOff val="0"/>
                  <a:alphaOff val="0"/>
                </a:prstClr>
              </a:solidFill>
              <a:latin typeface="Century Gothic" panose="020B0502020202020204"/>
              <a:ea typeface="+mn-ea"/>
              <a:cs typeface="+mn-cs"/>
            </a:rPr>
            <a:t>Teoría de la Gestión Financiera</a:t>
          </a:r>
        </a:p>
      </dsp:txBody>
      <dsp:txXfrm>
        <a:off x="1601035" y="4249868"/>
        <a:ext cx="3166073" cy="965266"/>
      </dsp:txXfrm>
    </dsp:sp>
    <dsp:sp modelId="{6096ADAE-001F-428A-B81B-A045C67DB525}">
      <dsp:nvSpPr>
        <dsp:cNvPr id="0" name=""/>
        <dsp:cNvSpPr/>
      </dsp:nvSpPr>
      <dsp:spPr>
        <a:xfrm>
          <a:off x="5402878" y="4249868"/>
          <a:ext cx="3166073" cy="965266"/>
        </a:xfrm>
        <a:prstGeom prst="rect">
          <a:avLst/>
        </a:prstGeom>
        <a:gradFill rotWithShape="0">
          <a:gsLst>
            <a:gs pos="0">
              <a:schemeClr val="lt1">
                <a:hueOff val="0"/>
                <a:satOff val="0"/>
                <a:lumOff val="0"/>
                <a:alphaOff val="0"/>
                <a:tint val="64000"/>
                <a:lumMod val="118000"/>
              </a:schemeClr>
            </a:gs>
            <a:gs pos="100000">
              <a:schemeClr val="l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Optimizar recursos económicos</a:t>
          </a:r>
        </a:p>
      </dsp:txBody>
      <dsp:txXfrm>
        <a:off x="5402878" y="4249868"/>
        <a:ext cx="3166073" cy="9652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C401E-D8FA-44C7-A2EC-32D580514EE7}">
      <dsp:nvSpPr>
        <dsp:cNvPr id="0" name=""/>
        <dsp:cNvSpPr/>
      </dsp:nvSpPr>
      <dsp:spPr>
        <a:xfrm>
          <a:off x="476011" y="0"/>
          <a:ext cx="5394801" cy="3530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0CB90C-50B6-411E-A247-AEBBF8F47D32}">
      <dsp:nvSpPr>
        <dsp:cNvPr id="0" name=""/>
        <dsp:cNvSpPr/>
      </dsp:nvSpPr>
      <dsp:spPr>
        <a:xfrm>
          <a:off x="0" y="1059180"/>
          <a:ext cx="1904047" cy="1412240"/>
        </a:xfrm>
        <a:prstGeom prst="roundRect">
          <a:avLst/>
        </a:prstGeom>
        <a:solidFill>
          <a:schemeClr val="lt1"/>
        </a:solidFill>
        <a:ln w="19050" cap="rnd"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a:off x="68940" y="1128120"/>
        <a:ext cx="1766167" cy="1274360"/>
      </dsp:txXfrm>
    </dsp:sp>
    <dsp:sp modelId="{B351385F-D532-4180-B6EA-8FE1C68CE8C6}">
      <dsp:nvSpPr>
        <dsp:cNvPr id="0" name=""/>
        <dsp:cNvSpPr/>
      </dsp:nvSpPr>
      <dsp:spPr>
        <a:xfrm>
          <a:off x="2221388" y="1059180"/>
          <a:ext cx="1904047" cy="14122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a:off x="2290328" y="1128120"/>
        <a:ext cx="1766167" cy="1274360"/>
      </dsp:txXfrm>
    </dsp:sp>
    <dsp:sp modelId="{B84F8EE5-703E-4137-BEDB-411C9B228AD4}">
      <dsp:nvSpPr>
        <dsp:cNvPr id="0" name=""/>
        <dsp:cNvSpPr/>
      </dsp:nvSpPr>
      <dsp:spPr>
        <a:xfrm>
          <a:off x="4442777" y="1059180"/>
          <a:ext cx="1904047" cy="14122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a:off x="4511717" y="1128120"/>
        <a:ext cx="1766167" cy="12743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7E62E-2151-470E-B836-87793212C2CF}">
      <dsp:nvSpPr>
        <dsp:cNvPr id="0" name=""/>
        <dsp:cNvSpPr/>
      </dsp:nvSpPr>
      <dsp:spPr>
        <a:xfrm>
          <a:off x="696472" y="0"/>
          <a:ext cx="7893356" cy="321492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40D07F-AC57-4EBD-8BBA-79CAC0ADF344}">
      <dsp:nvSpPr>
        <dsp:cNvPr id="0" name=""/>
        <dsp:cNvSpPr/>
      </dsp:nvSpPr>
      <dsp:spPr>
        <a:xfrm>
          <a:off x="1134602" y="964476"/>
          <a:ext cx="3395304" cy="1285968"/>
        </a:xfrm>
        <a:prstGeom prst="round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tipo familiar, dando importancia a la flexibilidad y la orientación interna. </a:t>
          </a:r>
          <a:endParaRPr lang="es-ES" sz="1800" kern="1200" dirty="0"/>
        </a:p>
      </dsp:txBody>
      <dsp:txXfrm>
        <a:off x="1197378" y="1027252"/>
        <a:ext cx="3269752" cy="1160416"/>
      </dsp:txXfrm>
    </dsp:sp>
    <dsp:sp modelId="{213745FC-9F28-4801-B7F0-3888851C59A3}">
      <dsp:nvSpPr>
        <dsp:cNvPr id="0" name=""/>
        <dsp:cNvSpPr/>
      </dsp:nvSpPr>
      <dsp:spPr>
        <a:xfrm>
          <a:off x="4756395" y="964476"/>
          <a:ext cx="3395304" cy="1285968"/>
        </a:xfrm>
        <a:prstGeom prst="round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b="1" kern="1200" dirty="0"/>
            <a:t>valores</a:t>
          </a:r>
          <a:r>
            <a:rPr lang="es-EC" sz="1800" kern="1200" dirty="0"/>
            <a:t> de compromiso, comunicación, participación y desarrollo humano-trabajo en e	quipo</a:t>
          </a:r>
          <a:endParaRPr lang="es-ES" sz="1800" kern="1200" dirty="0"/>
        </a:p>
      </dsp:txBody>
      <dsp:txXfrm>
        <a:off x="4819171" y="1027252"/>
        <a:ext cx="3269752" cy="11604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9033D-57D9-4327-8297-5A9C345D7B2F}">
      <dsp:nvSpPr>
        <dsp:cNvPr id="0" name=""/>
        <dsp:cNvSpPr/>
      </dsp:nvSpPr>
      <dsp:spPr>
        <a:xfrm>
          <a:off x="2407" y="875218"/>
          <a:ext cx="3000928" cy="1090462"/>
        </a:xfrm>
        <a:prstGeom prst="chevron">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EC" sz="1800" kern="1200" dirty="0"/>
            <a:t>Fomenta la adaptabilidad, flexibilidad y creatividad</a:t>
          </a:r>
          <a:endParaRPr lang="es-ES" sz="1800" kern="1200" dirty="0"/>
        </a:p>
      </dsp:txBody>
      <dsp:txXfrm>
        <a:off x="547638" y="875218"/>
        <a:ext cx="1910466" cy="1090462"/>
      </dsp:txXfrm>
    </dsp:sp>
    <dsp:sp modelId="{AD41C17B-CF94-4341-B411-49C15C22E869}">
      <dsp:nvSpPr>
        <dsp:cNvPr id="0" name=""/>
        <dsp:cNvSpPr/>
      </dsp:nvSpPr>
      <dsp:spPr>
        <a:xfrm>
          <a:off x="2853832" y="709864"/>
          <a:ext cx="2845475" cy="1421169"/>
        </a:xfrm>
        <a:prstGeom prst="chevron">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ES" sz="1600" kern="1200" dirty="0"/>
            <a:t>Orientación externa, </a:t>
          </a:r>
          <a:r>
            <a:rPr lang="es-EC" sz="1600" kern="1200" dirty="0"/>
            <a:t>no tienen poder centralizado o relaciones de autoridad</a:t>
          </a:r>
          <a:endParaRPr lang="es-ES" sz="1600" kern="1200" dirty="0"/>
        </a:p>
      </dsp:txBody>
      <dsp:txXfrm>
        <a:off x="3564417" y="709864"/>
        <a:ext cx="1424306" cy="14211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BEA42-D8C4-4676-8148-54377F308902}">
      <dsp:nvSpPr>
        <dsp:cNvPr id="0" name=""/>
        <dsp:cNvSpPr/>
      </dsp:nvSpPr>
      <dsp:spPr>
        <a:xfrm>
          <a:off x="0" y="223507"/>
          <a:ext cx="6346825" cy="924339"/>
        </a:xfrm>
        <a:prstGeom prst="rightArrow">
          <a:avLst>
            <a:gd name="adj1" fmla="val 50000"/>
            <a:gd name="adj2" fmla="val 5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46739" numCol="1" spcCol="1270" anchor="ctr" anchorCtr="0">
          <a:noAutofit/>
        </a:bodyPr>
        <a:lstStyle/>
        <a:p>
          <a:pPr marL="0" lvl="0" indent="0" algn="l" defTabSz="755650">
            <a:lnSpc>
              <a:spcPct val="90000"/>
            </a:lnSpc>
            <a:spcBef>
              <a:spcPct val="0"/>
            </a:spcBef>
            <a:spcAft>
              <a:spcPct val="35000"/>
            </a:spcAft>
            <a:buNone/>
          </a:pPr>
          <a:endParaRPr lang="es-ES" sz="1700" kern="1200"/>
        </a:p>
      </dsp:txBody>
      <dsp:txXfrm>
        <a:off x="0" y="454592"/>
        <a:ext cx="6115740" cy="462169"/>
      </dsp:txXfrm>
    </dsp:sp>
    <dsp:sp modelId="{0DF043E2-AFDB-4618-9A2B-C81AEED46522}">
      <dsp:nvSpPr>
        <dsp:cNvPr id="0" name=""/>
        <dsp:cNvSpPr/>
      </dsp:nvSpPr>
      <dsp:spPr>
        <a:xfrm>
          <a:off x="0" y="936306"/>
          <a:ext cx="1954822" cy="1780618"/>
        </a:xfrm>
        <a:prstGeom prst="rect">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endParaRPr lang="es-ES" sz="3900" kern="1200"/>
        </a:p>
      </dsp:txBody>
      <dsp:txXfrm>
        <a:off x="0" y="936306"/>
        <a:ext cx="1954822" cy="1780618"/>
      </dsp:txXfrm>
    </dsp:sp>
    <dsp:sp modelId="{E23F89AF-E33B-4BAD-85EA-B9B731806893}">
      <dsp:nvSpPr>
        <dsp:cNvPr id="0" name=""/>
        <dsp:cNvSpPr/>
      </dsp:nvSpPr>
      <dsp:spPr>
        <a:xfrm>
          <a:off x="1954822" y="531620"/>
          <a:ext cx="4392002" cy="924339"/>
        </a:xfrm>
        <a:prstGeom prst="rightArrow">
          <a:avLst>
            <a:gd name="adj1" fmla="val 50000"/>
            <a:gd name="adj2" fmla="val 5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46739" numCol="1" spcCol="1270" anchor="ctr" anchorCtr="0">
          <a:noAutofit/>
        </a:bodyPr>
        <a:lstStyle/>
        <a:p>
          <a:pPr marL="0" lvl="0" indent="0" algn="l" defTabSz="755650">
            <a:lnSpc>
              <a:spcPct val="90000"/>
            </a:lnSpc>
            <a:spcBef>
              <a:spcPct val="0"/>
            </a:spcBef>
            <a:spcAft>
              <a:spcPct val="35000"/>
            </a:spcAft>
            <a:buNone/>
          </a:pPr>
          <a:endParaRPr lang="es-ES" sz="1700" kern="1200"/>
        </a:p>
      </dsp:txBody>
      <dsp:txXfrm>
        <a:off x="1954822" y="762705"/>
        <a:ext cx="4160917" cy="462169"/>
      </dsp:txXfrm>
    </dsp:sp>
    <dsp:sp modelId="{297BCBAC-7750-486B-B1DD-01C770A052F5}">
      <dsp:nvSpPr>
        <dsp:cNvPr id="0" name=""/>
        <dsp:cNvSpPr/>
      </dsp:nvSpPr>
      <dsp:spPr>
        <a:xfrm>
          <a:off x="1954822" y="1244420"/>
          <a:ext cx="1954822" cy="1780618"/>
        </a:xfrm>
        <a:prstGeom prst="rect">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endParaRPr lang="es-ES" sz="3900" kern="1200"/>
        </a:p>
      </dsp:txBody>
      <dsp:txXfrm>
        <a:off x="1954822" y="1244420"/>
        <a:ext cx="1954822" cy="1780618"/>
      </dsp:txXfrm>
    </dsp:sp>
    <dsp:sp modelId="{AEDD62FB-C4ED-4E8B-B744-B91F179FC77B}">
      <dsp:nvSpPr>
        <dsp:cNvPr id="0" name=""/>
        <dsp:cNvSpPr/>
      </dsp:nvSpPr>
      <dsp:spPr>
        <a:xfrm>
          <a:off x="3909644" y="839734"/>
          <a:ext cx="2437180" cy="924339"/>
        </a:xfrm>
        <a:prstGeom prst="rightArrow">
          <a:avLst>
            <a:gd name="adj1" fmla="val 50000"/>
            <a:gd name="adj2" fmla="val 5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46739" numCol="1" spcCol="1270" anchor="ctr" anchorCtr="0">
          <a:noAutofit/>
        </a:bodyPr>
        <a:lstStyle/>
        <a:p>
          <a:pPr marL="0" lvl="0" indent="0" algn="l" defTabSz="755650">
            <a:lnSpc>
              <a:spcPct val="90000"/>
            </a:lnSpc>
            <a:spcBef>
              <a:spcPct val="0"/>
            </a:spcBef>
            <a:spcAft>
              <a:spcPct val="35000"/>
            </a:spcAft>
            <a:buNone/>
          </a:pPr>
          <a:endParaRPr lang="es-ES" sz="1700" kern="1200"/>
        </a:p>
      </dsp:txBody>
      <dsp:txXfrm>
        <a:off x="3909644" y="1070819"/>
        <a:ext cx="2206095" cy="462169"/>
      </dsp:txXfrm>
    </dsp:sp>
    <dsp:sp modelId="{4EDBCAD0-8CE2-4A91-B01D-60EC61F1BB02}">
      <dsp:nvSpPr>
        <dsp:cNvPr id="0" name=""/>
        <dsp:cNvSpPr/>
      </dsp:nvSpPr>
      <dsp:spPr>
        <a:xfrm>
          <a:off x="3909644" y="1552533"/>
          <a:ext cx="1954822" cy="1754558"/>
        </a:xfrm>
        <a:prstGeom prst="rect">
          <a:avLst/>
        </a:prstGeom>
        <a:solidFill>
          <a:schemeClr val="lt1">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endParaRPr lang="es-ES" sz="3900" kern="1200"/>
        </a:p>
      </dsp:txBody>
      <dsp:txXfrm>
        <a:off x="3909644" y="1552533"/>
        <a:ext cx="1954822" cy="17545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84CE6-4AB4-4B44-870E-03BED88BAD73}">
      <dsp:nvSpPr>
        <dsp:cNvPr id="0" name=""/>
        <dsp:cNvSpPr/>
      </dsp:nvSpPr>
      <dsp:spPr>
        <a:xfrm>
          <a:off x="0" y="3774008"/>
          <a:ext cx="8270823" cy="1238713"/>
        </a:xfrm>
        <a:prstGeom prst="rect">
          <a:avLst/>
        </a:prstGeom>
        <a:solidFill>
          <a:schemeClr val="accent5">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C" sz="2400" kern="1200" dirty="0">
              <a:latin typeface="Times New Roman" panose="02020603050405020304" pitchFamily="18" charset="0"/>
              <a:cs typeface="Times New Roman" panose="02020603050405020304" pitchFamily="18" charset="0"/>
            </a:rPr>
            <a:t>Análisis financiero</a:t>
          </a:r>
        </a:p>
      </dsp:txBody>
      <dsp:txXfrm>
        <a:off x="0" y="3774008"/>
        <a:ext cx="8270823" cy="668905"/>
      </dsp:txXfrm>
    </dsp:sp>
    <dsp:sp modelId="{AD0DFDE5-8E81-4BD6-BCEF-B492E73E8670}">
      <dsp:nvSpPr>
        <dsp:cNvPr id="0" name=""/>
        <dsp:cNvSpPr/>
      </dsp:nvSpPr>
      <dsp:spPr>
        <a:xfrm>
          <a:off x="0" y="4418139"/>
          <a:ext cx="4135411" cy="569808"/>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s-EC" sz="2200" kern="1200" dirty="0">
              <a:latin typeface="Times New Roman" panose="02020603050405020304" pitchFamily="18" charset="0"/>
              <a:cs typeface="Times New Roman" panose="02020603050405020304" pitchFamily="18" charset="0"/>
            </a:rPr>
            <a:t>Procesos metodológico que interpreta la información contable</a:t>
          </a:r>
        </a:p>
      </dsp:txBody>
      <dsp:txXfrm>
        <a:off x="0" y="4418139"/>
        <a:ext cx="4135411" cy="569808"/>
      </dsp:txXfrm>
    </dsp:sp>
    <dsp:sp modelId="{A453EBAC-4AD9-456E-A40C-0DE1C6EA631C}">
      <dsp:nvSpPr>
        <dsp:cNvPr id="0" name=""/>
        <dsp:cNvSpPr/>
      </dsp:nvSpPr>
      <dsp:spPr>
        <a:xfrm>
          <a:off x="4135411" y="4418139"/>
          <a:ext cx="4135411" cy="569808"/>
        </a:xfrm>
        <a:prstGeom prst="rect">
          <a:avLst/>
        </a:prstGeom>
        <a:solidFill>
          <a:schemeClr val="accent5">
            <a:tint val="40000"/>
            <a:alpha val="90000"/>
            <a:hueOff val="707677"/>
            <a:satOff val="-6833"/>
            <a:lumOff val="-803"/>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s-EC" sz="2200" kern="1200" dirty="0">
              <a:latin typeface="Times New Roman" panose="02020603050405020304" pitchFamily="18" charset="0"/>
              <a:cs typeface="Times New Roman" panose="02020603050405020304" pitchFamily="18" charset="0"/>
            </a:rPr>
            <a:t>Mediante el uso de razones financieras</a:t>
          </a:r>
        </a:p>
      </dsp:txBody>
      <dsp:txXfrm>
        <a:off x="4135411" y="4418139"/>
        <a:ext cx="4135411" cy="569808"/>
      </dsp:txXfrm>
    </dsp:sp>
    <dsp:sp modelId="{2A5359DF-D17E-4FB4-991C-58BE82BA4031}">
      <dsp:nvSpPr>
        <dsp:cNvPr id="0" name=""/>
        <dsp:cNvSpPr/>
      </dsp:nvSpPr>
      <dsp:spPr>
        <a:xfrm rot="10800000">
          <a:off x="0" y="1887447"/>
          <a:ext cx="8270823" cy="1905141"/>
        </a:xfrm>
        <a:prstGeom prst="upArrowCallout">
          <a:avLst/>
        </a:prstGeom>
        <a:solidFill>
          <a:schemeClr val="accent5">
            <a:hueOff val="1219212"/>
            <a:satOff val="-9721"/>
            <a:lumOff val="-7353"/>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C" sz="2400" kern="1200">
              <a:latin typeface="Times New Roman" panose="02020603050405020304" pitchFamily="18" charset="0"/>
              <a:cs typeface="Times New Roman" panose="02020603050405020304" pitchFamily="18" charset="0"/>
            </a:rPr>
            <a:t>Formas de medir</a:t>
          </a:r>
          <a:endParaRPr lang="es-EC" sz="2400" kern="1200" dirty="0">
            <a:latin typeface="Times New Roman" panose="02020603050405020304" pitchFamily="18" charset="0"/>
            <a:cs typeface="Times New Roman" panose="02020603050405020304" pitchFamily="18" charset="0"/>
          </a:endParaRPr>
        </a:p>
      </dsp:txBody>
      <dsp:txXfrm rot="-10800000">
        <a:off x="0" y="1887447"/>
        <a:ext cx="8270823" cy="668704"/>
      </dsp:txXfrm>
    </dsp:sp>
    <dsp:sp modelId="{EC649DFD-4066-46B1-901F-EE1FB897B6DD}">
      <dsp:nvSpPr>
        <dsp:cNvPr id="0" name=""/>
        <dsp:cNvSpPr/>
      </dsp:nvSpPr>
      <dsp:spPr>
        <a:xfrm>
          <a:off x="0" y="2556151"/>
          <a:ext cx="4135411" cy="569637"/>
        </a:xfrm>
        <a:prstGeom prst="rect">
          <a:avLst/>
        </a:prstGeom>
        <a:solidFill>
          <a:schemeClr val="accent5">
            <a:tint val="40000"/>
            <a:alpha val="90000"/>
            <a:hueOff val="1415353"/>
            <a:satOff val="-13667"/>
            <a:lumOff val="-1607"/>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s-EC" sz="2200" kern="1200" dirty="0">
              <a:latin typeface="Times New Roman" panose="02020603050405020304" pitchFamily="18" charset="0"/>
              <a:cs typeface="Times New Roman" panose="02020603050405020304" pitchFamily="18" charset="0"/>
            </a:rPr>
            <a:t>1. Análisis vertical y horizontal</a:t>
          </a:r>
        </a:p>
      </dsp:txBody>
      <dsp:txXfrm>
        <a:off x="0" y="2556151"/>
        <a:ext cx="4135411" cy="569637"/>
      </dsp:txXfrm>
    </dsp:sp>
    <dsp:sp modelId="{C8D58A44-2CBF-468D-8E6B-A8D4CECEC636}">
      <dsp:nvSpPr>
        <dsp:cNvPr id="0" name=""/>
        <dsp:cNvSpPr/>
      </dsp:nvSpPr>
      <dsp:spPr>
        <a:xfrm>
          <a:off x="4135411" y="2556151"/>
          <a:ext cx="4135411" cy="569637"/>
        </a:xfrm>
        <a:prstGeom prst="rect">
          <a:avLst/>
        </a:prstGeom>
        <a:solidFill>
          <a:schemeClr val="accent5">
            <a:tint val="40000"/>
            <a:alpha val="90000"/>
            <a:hueOff val="2123030"/>
            <a:satOff val="-20500"/>
            <a:lumOff val="-241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s-EC" sz="2200" kern="1200" dirty="0">
              <a:latin typeface="Times New Roman" panose="02020603050405020304" pitchFamily="18" charset="0"/>
              <a:cs typeface="Times New Roman" panose="02020603050405020304" pitchFamily="18" charset="0"/>
            </a:rPr>
            <a:t>II. Indicadores financieros</a:t>
          </a:r>
        </a:p>
      </dsp:txBody>
      <dsp:txXfrm>
        <a:off x="4135411" y="2556151"/>
        <a:ext cx="4135411" cy="569637"/>
      </dsp:txXfrm>
    </dsp:sp>
    <dsp:sp modelId="{22ABF399-15FC-4B9C-AD22-A736A96BEA03}">
      <dsp:nvSpPr>
        <dsp:cNvPr id="0" name=""/>
        <dsp:cNvSpPr/>
      </dsp:nvSpPr>
      <dsp:spPr>
        <a:xfrm rot="10800000">
          <a:off x="0" y="0"/>
          <a:ext cx="8270823" cy="1905141"/>
        </a:xfrm>
        <a:prstGeom prst="upArrowCallout">
          <a:avLst/>
        </a:prstGeom>
        <a:solidFill>
          <a:schemeClr val="accent5">
            <a:hueOff val="2438425"/>
            <a:satOff val="-19443"/>
            <a:lumOff val="-14705"/>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C" sz="2400" kern="1200" dirty="0">
              <a:latin typeface="Times New Roman" panose="02020603050405020304" pitchFamily="18" charset="0"/>
              <a:cs typeface="Times New Roman" panose="02020603050405020304" pitchFamily="18" charset="0"/>
            </a:rPr>
            <a:t>Desempeño Financiero</a:t>
          </a:r>
        </a:p>
      </dsp:txBody>
      <dsp:txXfrm rot="-10800000">
        <a:off x="0" y="0"/>
        <a:ext cx="8270823" cy="668704"/>
      </dsp:txXfrm>
    </dsp:sp>
    <dsp:sp modelId="{51D9FA92-F140-47FF-A7DC-E4404AD946A8}">
      <dsp:nvSpPr>
        <dsp:cNvPr id="0" name=""/>
        <dsp:cNvSpPr/>
      </dsp:nvSpPr>
      <dsp:spPr>
        <a:xfrm>
          <a:off x="0" y="669590"/>
          <a:ext cx="8270823" cy="569637"/>
        </a:xfrm>
        <a:prstGeom prst="rect">
          <a:avLst/>
        </a:prstGeom>
        <a:solidFill>
          <a:schemeClr val="accent5">
            <a:tint val="40000"/>
            <a:alpha val="90000"/>
            <a:hueOff val="2830706"/>
            <a:satOff val="-27334"/>
            <a:lumOff val="-3213"/>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s-EC" sz="2200" kern="1200" dirty="0"/>
            <a:t>Mide el éxito de una institución en términos de su rentabilidad</a:t>
          </a:r>
          <a:endParaRPr lang="es-EC" sz="2200" kern="1200" dirty="0">
            <a:latin typeface="Times New Roman" panose="02020603050405020304" pitchFamily="18" charset="0"/>
            <a:cs typeface="Times New Roman" panose="02020603050405020304" pitchFamily="18" charset="0"/>
          </a:endParaRPr>
        </a:p>
      </dsp:txBody>
      <dsp:txXfrm>
        <a:off x="0" y="669590"/>
        <a:ext cx="8270823" cy="5696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4971C-89C5-443D-98B8-749822D87E8D}">
      <dsp:nvSpPr>
        <dsp:cNvPr id="0" name=""/>
        <dsp:cNvSpPr/>
      </dsp:nvSpPr>
      <dsp:spPr>
        <a:xfrm>
          <a:off x="2593892" y="541"/>
          <a:ext cx="1159039" cy="753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EC" sz="2200" kern="1200"/>
        </a:p>
      </dsp:txBody>
      <dsp:txXfrm>
        <a:off x="2630669" y="37318"/>
        <a:ext cx="1085485" cy="679821"/>
      </dsp:txXfrm>
    </dsp:sp>
    <dsp:sp modelId="{968E9565-D895-4E64-AE19-7D179378CC6C}">
      <dsp:nvSpPr>
        <dsp:cNvPr id="0" name=""/>
        <dsp:cNvSpPr/>
      </dsp:nvSpPr>
      <dsp:spPr>
        <a:xfrm>
          <a:off x="1666540" y="377229"/>
          <a:ext cx="3013744" cy="3013744"/>
        </a:xfrm>
        <a:custGeom>
          <a:avLst/>
          <a:gdLst/>
          <a:ahLst/>
          <a:cxnLst/>
          <a:rect l="0" t="0" r="0" b="0"/>
          <a:pathLst>
            <a:path>
              <a:moveTo>
                <a:pt x="2094375" y="119246"/>
              </a:moveTo>
              <a:arcTo wR="1506872" hR="1506872" stAng="17576832" swAng="1964226"/>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2D23F0-60CF-437A-9BA9-DB4E50AACBBA}">
      <dsp:nvSpPr>
        <dsp:cNvPr id="0" name=""/>
        <dsp:cNvSpPr/>
      </dsp:nvSpPr>
      <dsp:spPr>
        <a:xfrm>
          <a:off x="4027013" y="1041764"/>
          <a:ext cx="1159039" cy="753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EC" sz="2200" kern="1200"/>
        </a:p>
      </dsp:txBody>
      <dsp:txXfrm>
        <a:off x="4063790" y="1078541"/>
        <a:ext cx="1085485" cy="679821"/>
      </dsp:txXfrm>
    </dsp:sp>
    <dsp:sp modelId="{D58D8578-1FFA-464C-8BBE-9FA389F22F26}">
      <dsp:nvSpPr>
        <dsp:cNvPr id="0" name=""/>
        <dsp:cNvSpPr/>
      </dsp:nvSpPr>
      <dsp:spPr>
        <a:xfrm>
          <a:off x="1666540" y="377229"/>
          <a:ext cx="3013744" cy="3013744"/>
        </a:xfrm>
        <a:custGeom>
          <a:avLst/>
          <a:gdLst/>
          <a:ahLst/>
          <a:cxnLst/>
          <a:rect l="0" t="0" r="0" b="0"/>
          <a:pathLst>
            <a:path>
              <a:moveTo>
                <a:pt x="3011655" y="1427551"/>
              </a:moveTo>
              <a:arcTo wR="1506872" hR="1506872" stAng="21418956" swAng="2198369"/>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390DD2-CA1C-471E-9F75-93445E6B149B}">
      <dsp:nvSpPr>
        <dsp:cNvPr id="0" name=""/>
        <dsp:cNvSpPr/>
      </dsp:nvSpPr>
      <dsp:spPr>
        <a:xfrm>
          <a:off x="3479610" y="2726498"/>
          <a:ext cx="1159039" cy="753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EC" sz="2200" kern="1200"/>
        </a:p>
      </dsp:txBody>
      <dsp:txXfrm>
        <a:off x="3516387" y="2763275"/>
        <a:ext cx="1085485" cy="679821"/>
      </dsp:txXfrm>
    </dsp:sp>
    <dsp:sp modelId="{75C85F85-B400-4EFA-8F0E-20E82D0FA97C}">
      <dsp:nvSpPr>
        <dsp:cNvPr id="0" name=""/>
        <dsp:cNvSpPr/>
      </dsp:nvSpPr>
      <dsp:spPr>
        <a:xfrm>
          <a:off x="1666540" y="377229"/>
          <a:ext cx="3013744" cy="3013744"/>
        </a:xfrm>
        <a:custGeom>
          <a:avLst/>
          <a:gdLst/>
          <a:ahLst/>
          <a:cxnLst/>
          <a:rect l="0" t="0" r="0" b="0"/>
          <a:pathLst>
            <a:path>
              <a:moveTo>
                <a:pt x="1807070" y="2983538"/>
              </a:moveTo>
              <a:arcTo wR="1506872" hR="1506872" stAng="4710519" swAng="1378961"/>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9AC116-0362-4CE7-AA06-8BB104AE07CE}">
      <dsp:nvSpPr>
        <dsp:cNvPr id="0" name=""/>
        <dsp:cNvSpPr/>
      </dsp:nvSpPr>
      <dsp:spPr>
        <a:xfrm>
          <a:off x="1708175" y="2726498"/>
          <a:ext cx="1159039" cy="753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EC" sz="2200" kern="1200"/>
        </a:p>
      </dsp:txBody>
      <dsp:txXfrm>
        <a:off x="1744952" y="2763275"/>
        <a:ext cx="1085485" cy="679821"/>
      </dsp:txXfrm>
    </dsp:sp>
    <dsp:sp modelId="{D34A6612-5544-4B66-BD3E-0BE3907E0380}">
      <dsp:nvSpPr>
        <dsp:cNvPr id="0" name=""/>
        <dsp:cNvSpPr/>
      </dsp:nvSpPr>
      <dsp:spPr>
        <a:xfrm>
          <a:off x="1666540" y="377229"/>
          <a:ext cx="3013744" cy="3013744"/>
        </a:xfrm>
        <a:custGeom>
          <a:avLst/>
          <a:gdLst/>
          <a:ahLst/>
          <a:cxnLst/>
          <a:rect l="0" t="0" r="0" b="0"/>
          <a:pathLst>
            <a:path>
              <a:moveTo>
                <a:pt x="252087" y="2341246"/>
              </a:moveTo>
              <a:arcTo wR="1506872" hR="1506872" stAng="8782675" swAng="2198369"/>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2EB7E2-6AE9-49DB-9197-08CFA7C7C329}">
      <dsp:nvSpPr>
        <dsp:cNvPr id="0" name=""/>
        <dsp:cNvSpPr/>
      </dsp:nvSpPr>
      <dsp:spPr>
        <a:xfrm>
          <a:off x="1160772" y="1041764"/>
          <a:ext cx="1159039" cy="7533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EC" sz="2200" kern="1200"/>
        </a:p>
      </dsp:txBody>
      <dsp:txXfrm>
        <a:off x="1197549" y="1078541"/>
        <a:ext cx="1085485" cy="679821"/>
      </dsp:txXfrm>
    </dsp:sp>
    <dsp:sp modelId="{C0D5E849-DDDD-40E2-B9C5-1CCB4CE5F0F4}">
      <dsp:nvSpPr>
        <dsp:cNvPr id="0" name=""/>
        <dsp:cNvSpPr/>
      </dsp:nvSpPr>
      <dsp:spPr>
        <a:xfrm>
          <a:off x="1666540" y="377229"/>
          <a:ext cx="3013744" cy="3013744"/>
        </a:xfrm>
        <a:custGeom>
          <a:avLst/>
          <a:gdLst/>
          <a:ahLst/>
          <a:cxnLst/>
          <a:rect l="0" t="0" r="0" b="0"/>
          <a:pathLst>
            <a:path>
              <a:moveTo>
                <a:pt x="262280" y="657369"/>
              </a:moveTo>
              <a:arcTo wR="1506872" hR="1506872" stAng="12858942" swAng="1964226"/>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97111-A7EA-43FD-95CB-BCA4899597F9}" type="datetimeFigureOut">
              <a:rPr lang="es-EC" smtClean="0"/>
              <a:t>24/1/2018</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FDEDA-1790-4CF4-A751-F8EE6A0613CF}" type="slidenum">
              <a:rPr lang="es-EC" smtClean="0"/>
              <a:t>‹Nº›</a:t>
            </a:fld>
            <a:endParaRPr lang="es-EC"/>
          </a:p>
        </p:txBody>
      </p:sp>
    </p:spTree>
    <p:extLst>
      <p:ext uri="{BB962C8B-B14F-4D97-AF65-F5344CB8AC3E}">
        <p14:creationId xmlns:p14="http://schemas.microsoft.com/office/powerpoint/2010/main" val="3835759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FAFDEDA-1790-4CF4-A751-F8EE6A0613CF}" type="slidenum">
              <a:rPr lang="es-EC" smtClean="0"/>
              <a:t>3</a:t>
            </a:fld>
            <a:endParaRPr lang="es-EC"/>
          </a:p>
        </p:txBody>
      </p:sp>
    </p:spTree>
    <p:extLst>
      <p:ext uri="{BB962C8B-B14F-4D97-AF65-F5344CB8AC3E}">
        <p14:creationId xmlns:p14="http://schemas.microsoft.com/office/powerpoint/2010/main" val="687105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FAFDEDA-1790-4CF4-A751-F8EE6A0613CF}" type="slidenum">
              <a:rPr lang="es-EC" smtClean="0"/>
              <a:t>25</a:t>
            </a:fld>
            <a:endParaRPr lang="es-EC"/>
          </a:p>
        </p:txBody>
      </p:sp>
    </p:spTree>
    <p:extLst>
      <p:ext uri="{BB962C8B-B14F-4D97-AF65-F5344CB8AC3E}">
        <p14:creationId xmlns:p14="http://schemas.microsoft.com/office/powerpoint/2010/main" val="2668119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FAFDEDA-1790-4CF4-A751-F8EE6A0613CF}" type="slidenum">
              <a:rPr lang="es-EC" smtClean="0"/>
              <a:t>29</a:t>
            </a:fld>
            <a:endParaRPr lang="es-EC"/>
          </a:p>
        </p:txBody>
      </p:sp>
    </p:spTree>
    <p:extLst>
      <p:ext uri="{BB962C8B-B14F-4D97-AF65-F5344CB8AC3E}">
        <p14:creationId xmlns:p14="http://schemas.microsoft.com/office/powerpoint/2010/main" val="185580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FAFDEDA-1790-4CF4-A751-F8EE6A0613CF}" type="slidenum">
              <a:rPr lang="es-EC" smtClean="0"/>
              <a:t>7</a:t>
            </a:fld>
            <a:endParaRPr lang="es-EC"/>
          </a:p>
        </p:txBody>
      </p:sp>
    </p:spTree>
    <p:extLst>
      <p:ext uri="{BB962C8B-B14F-4D97-AF65-F5344CB8AC3E}">
        <p14:creationId xmlns:p14="http://schemas.microsoft.com/office/powerpoint/2010/main" val="395224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El enfoque cuantitativo usa la recolección de datos para probar hipótesis, con base en la medición numérica y el análisis estadístico, para establecer patrones de comportamiento y probar teorías</a:t>
            </a:r>
          </a:p>
          <a:p>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busca desarrollar el fenómeno a partir del estudio de las características de todas las variables </a:t>
            </a:r>
            <a:endParaRPr lang="es-EC" dirty="0"/>
          </a:p>
        </p:txBody>
      </p:sp>
      <p:sp>
        <p:nvSpPr>
          <p:cNvPr id="4" name="Marcador de número de diapositiva 3"/>
          <p:cNvSpPr>
            <a:spLocks noGrp="1"/>
          </p:cNvSpPr>
          <p:nvPr>
            <p:ph type="sldNum" sz="quarter" idx="10"/>
          </p:nvPr>
        </p:nvSpPr>
        <p:spPr/>
        <p:txBody>
          <a:bodyPr/>
          <a:lstStyle/>
          <a:p>
            <a:fld id="{EFAFDEDA-1790-4CF4-A751-F8EE6A0613CF}" type="slidenum">
              <a:rPr lang="es-EC" smtClean="0"/>
              <a:t>17</a:t>
            </a:fld>
            <a:endParaRPr lang="es-EC"/>
          </a:p>
        </p:txBody>
      </p:sp>
    </p:spTree>
    <p:extLst>
      <p:ext uri="{BB962C8B-B14F-4D97-AF65-F5344CB8AC3E}">
        <p14:creationId xmlns:p14="http://schemas.microsoft.com/office/powerpoint/2010/main" val="301725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El tamaño de muestra mínimo en estudios cuantitativos de tipo transaccional o descriptivo correlacional, es de 30 casos  segmento del universo </a:t>
            </a:r>
            <a:endParaRPr lang="es-EC" dirty="0"/>
          </a:p>
        </p:txBody>
      </p:sp>
      <p:sp>
        <p:nvSpPr>
          <p:cNvPr id="4" name="Marcador de número de diapositiva 3"/>
          <p:cNvSpPr>
            <a:spLocks noGrp="1"/>
          </p:cNvSpPr>
          <p:nvPr>
            <p:ph type="sldNum" sz="quarter" idx="10"/>
          </p:nvPr>
        </p:nvSpPr>
        <p:spPr/>
        <p:txBody>
          <a:bodyPr/>
          <a:lstStyle/>
          <a:p>
            <a:fld id="{EFAFDEDA-1790-4CF4-A751-F8EE6A0613CF}" type="slidenum">
              <a:rPr lang="es-EC" smtClean="0"/>
              <a:t>18</a:t>
            </a:fld>
            <a:endParaRPr lang="es-EC"/>
          </a:p>
        </p:txBody>
      </p:sp>
    </p:spTree>
    <p:extLst>
      <p:ext uri="{BB962C8B-B14F-4D97-AF65-F5344CB8AC3E}">
        <p14:creationId xmlns:p14="http://schemas.microsoft.com/office/powerpoint/2010/main" val="1313872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11 el 44%  es cultura clan</a:t>
            </a:r>
          </a:p>
          <a:p>
            <a:r>
              <a:rPr lang="es-EC" sz="1200" kern="1200" dirty="0">
                <a:solidFill>
                  <a:schemeClr val="tx1"/>
                </a:solidFill>
                <a:effectLst/>
                <a:latin typeface="+mn-lt"/>
                <a:ea typeface="+mn-ea"/>
                <a:cs typeface="+mn-cs"/>
              </a:rPr>
              <a:t>3-12%adhocrática</a:t>
            </a:r>
          </a:p>
          <a:p>
            <a:r>
              <a:rPr lang="es-EC" dirty="0"/>
              <a:t>6-24%jerarquica</a:t>
            </a:r>
          </a:p>
          <a:p>
            <a:r>
              <a:rPr lang="es-EC" dirty="0"/>
              <a:t>5-20%mercado</a:t>
            </a:r>
          </a:p>
        </p:txBody>
      </p:sp>
      <p:sp>
        <p:nvSpPr>
          <p:cNvPr id="4" name="Marcador de número de diapositiva 3"/>
          <p:cNvSpPr>
            <a:spLocks noGrp="1"/>
          </p:cNvSpPr>
          <p:nvPr>
            <p:ph type="sldNum" sz="quarter" idx="10"/>
          </p:nvPr>
        </p:nvSpPr>
        <p:spPr/>
        <p:txBody>
          <a:bodyPr/>
          <a:lstStyle/>
          <a:p>
            <a:fld id="{EFAFDEDA-1790-4CF4-A751-F8EE6A0613CF}" type="slidenum">
              <a:rPr lang="es-EC" smtClean="0"/>
              <a:t>20</a:t>
            </a:fld>
            <a:endParaRPr lang="es-EC"/>
          </a:p>
        </p:txBody>
      </p:sp>
    </p:spTree>
    <p:extLst>
      <p:ext uri="{BB962C8B-B14F-4D97-AF65-F5344CB8AC3E}">
        <p14:creationId xmlns:p14="http://schemas.microsoft.com/office/powerpoint/2010/main" val="155848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11 el 44%  es cultura clan</a:t>
            </a:r>
          </a:p>
          <a:p>
            <a:r>
              <a:rPr lang="es-EC" sz="1200" kern="1200" dirty="0">
                <a:solidFill>
                  <a:schemeClr val="tx1"/>
                </a:solidFill>
                <a:effectLst/>
                <a:latin typeface="+mn-lt"/>
                <a:ea typeface="+mn-ea"/>
                <a:cs typeface="+mn-cs"/>
              </a:rPr>
              <a:t>3-12%adhocrática</a:t>
            </a:r>
          </a:p>
          <a:p>
            <a:r>
              <a:rPr lang="es-EC" dirty="0"/>
              <a:t>6-24%jerarquica</a:t>
            </a:r>
          </a:p>
          <a:p>
            <a:r>
              <a:rPr lang="es-EC" dirty="0"/>
              <a:t>5-20%mercado</a:t>
            </a:r>
          </a:p>
        </p:txBody>
      </p:sp>
      <p:sp>
        <p:nvSpPr>
          <p:cNvPr id="4" name="Marcador de número de diapositiva 3"/>
          <p:cNvSpPr>
            <a:spLocks noGrp="1"/>
          </p:cNvSpPr>
          <p:nvPr>
            <p:ph type="sldNum" sz="quarter" idx="10"/>
          </p:nvPr>
        </p:nvSpPr>
        <p:spPr/>
        <p:txBody>
          <a:bodyPr/>
          <a:lstStyle/>
          <a:p>
            <a:fld id="{EFAFDEDA-1790-4CF4-A751-F8EE6A0613CF}" type="slidenum">
              <a:rPr lang="es-EC" smtClean="0"/>
              <a:t>21</a:t>
            </a:fld>
            <a:endParaRPr lang="es-EC"/>
          </a:p>
        </p:txBody>
      </p:sp>
    </p:spTree>
    <p:extLst>
      <p:ext uri="{BB962C8B-B14F-4D97-AF65-F5344CB8AC3E}">
        <p14:creationId xmlns:p14="http://schemas.microsoft.com/office/powerpoint/2010/main" val="4113476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FAFDEDA-1790-4CF4-A751-F8EE6A0613CF}" type="slidenum">
              <a:rPr lang="es-EC" smtClean="0"/>
              <a:t>22</a:t>
            </a:fld>
            <a:endParaRPr lang="es-EC"/>
          </a:p>
        </p:txBody>
      </p:sp>
    </p:spTree>
    <p:extLst>
      <p:ext uri="{BB962C8B-B14F-4D97-AF65-F5344CB8AC3E}">
        <p14:creationId xmlns:p14="http://schemas.microsoft.com/office/powerpoint/2010/main" val="3261165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FAFDEDA-1790-4CF4-A751-F8EE6A0613CF}" type="slidenum">
              <a:rPr lang="es-EC" smtClean="0"/>
              <a:t>23</a:t>
            </a:fld>
            <a:endParaRPr lang="es-EC"/>
          </a:p>
        </p:txBody>
      </p:sp>
    </p:spTree>
    <p:extLst>
      <p:ext uri="{BB962C8B-B14F-4D97-AF65-F5344CB8AC3E}">
        <p14:creationId xmlns:p14="http://schemas.microsoft.com/office/powerpoint/2010/main" val="621607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FAFDEDA-1790-4CF4-A751-F8EE6A0613CF}" type="slidenum">
              <a:rPr lang="es-EC" smtClean="0"/>
              <a:t>24</a:t>
            </a:fld>
            <a:endParaRPr lang="es-EC"/>
          </a:p>
        </p:txBody>
      </p:sp>
    </p:spTree>
    <p:extLst>
      <p:ext uri="{BB962C8B-B14F-4D97-AF65-F5344CB8AC3E}">
        <p14:creationId xmlns:p14="http://schemas.microsoft.com/office/powerpoint/2010/main" val="1793054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C54712B3-73F2-4CBA-B6C3-324FAD7BB83B}" type="datetimeFigureOut">
              <a:rPr lang="es-ES" smtClean="0"/>
              <a:t>24/01/2018</a:t>
            </a:fld>
            <a:endParaRPr lang="es-E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s-E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8EA0BF9-AB95-438C-A2E1-12035DE788EC}" type="slidenum">
              <a:rPr lang="es-ES" smtClean="0"/>
              <a:t>‹Nº›</a:t>
            </a:fld>
            <a:endParaRPr lang="es-ES" dirty="0"/>
          </a:p>
        </p:txBody>
      </p:sp>
    </p:spTree>
    <p:extLst>
      <p:ext uri="{BB962C8B-B14F-4D97-AF65-F5344CB8AC3E}">
        <p14:creationId xmlns:p14="http://schemas.microsoft.com/office/powerpoint/2010/main" val="158602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54712B3-73F2-4CBA-B6C3-324FAD7BB83B}" type="datetimeFigureOut">
              <a:rPr lang="es-ES" smtClean="0"/>
              <a:t>24/01/2018</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28EA0BF9-AB95-438C-A2E1-12035DE788EC}" type="slidenum">
              <a:rPr lang="es-ES" smtClean="0"/>
              <a:t>‹Nº›</a:t>
            </a:fld>
            <a:endParaRPr lang="es-ES" dirty="0"/>
          </a:p>
        </p:txBody>
      </p:sp>
    </p:spTree>
    <p:extLst>
      <p:ext uri="{BB962C8B-B14F-4D97-AF65-F5344CB8AC3E}">
        <p14:creationId xmlns:p14="http://schemas.microsoft.com/office/powerpoint/2010/main" val="3078026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s-ES"/>
              <a:t>Haga clic para modificar el estilo de título del patrón</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4" name="Date Placeholder 3"/>
          <p:cNvSpPr>
            <a:spLocks noGrp="1"/>
          </p:cNvSpPr>
          <p:nvPr>
            <p:ph type="dt" sz="half" idx="10"/>
          </p:nvPr>
        </p:nvSpPr>
        <p:spPr/>
        <p:txBody>
          <a:bodyPr/>
          <a:lstStyle/>
          <a:p>
            <a:fld id="{C54712B3-73F2-4CBA-B6C3-324FAD7BB83B}" type="datetimeFigureOut">
              <a:rPr lang="es-ES" smtClean="0"/>
              <a:t>24/01/2018</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8EA0BF9-AB95-438C-A2E1-12035DE788EC}" type="slidenum">
              <a:rPr lang="es-ES" smtClean="0"/>
              <a:t>‹Nº›</a:t>
            </a:fld>
            <a:endParaRPr lang="es-ES" dirty="0"/>
          </a:p>
        </p:txBody>
      </p:sp>
    </p:spTree>
    <p:extLst>
      <p:ext uri="{BB962C8B-B14F-4D97-AF65-F5344CB8AC3E}">
        <p14:creationId xmlns:p14="http://schemas.microsoft.com/office/powerpoint/2010/main" val="1142538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s-ES"/>
              <a:t>Haga clic para modificar el estilo de título del patrón</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4" name="Date Placeholder 3"/>
          <p:cNvSpPr>
            <a:spLocks noGrp="1"/>
          </p:cNvSpPr>
          <p:nvPr>
            <p:ph type="dt" sz="half" idx="10"/>
          </p:nvPr>
        </p:nvSpPr>
        <p:spPr/>
        <p:txBody>
          <a:bodyPr/>
          <a:lstStyle/>
          <a:p>
            <a:fld id="{C54712B3-73F2-4CBA-B6C3-324FAD7BB83B}" type="datetimeFigureOut">
              <a:rPr lang="es-ES" smtClean="0"/>
              <a:t>24/01/2018</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8EA0BF9-AB95-438C-A2E1-12035DE788EC}" type="slidenum">
              <a:rPr lang="es-ES" smtClean="0"/>
              <a:t>‹Nº›</a:t>
            </a:fld>
            <a:endParaRPr lang="es-ES" dirty="0"/>
          </a:p>
        </p:txBody>
      </p:sp>
    </p:spTree>
    <p:extLst>
      <p:ext uri="{BB962C8B-B14F-4D97-AF65-F5344CB8AC3E}">
        <p14:creationId xmlns:p14="http://schemas.microsoft.com/office/powerpoint/2010/main" val="1829337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C54712B3-73F2-4CBA-B6C3-324FAD7BB83B}" type="datetimeFigureOut">
              <a:rPr lang="es-ES" smtClean="0"/>
              <a:t>24/01/2018</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8EA0BF9-AB95-438C-A2E1-12035DE788EC}" type="slidenum">
              <a:rPr lang="es-ES" smtClean="0"/>
              <a:t>‹Nº›</a:t>
            </a:fld>
            <a:endParaRPr lang="es-ES" dirty="0"/>
          </a:p>
        </p:txBody>
      </p:sp>
    </p:spTree>
    <p:extLst>
      <p:ext uri="{BB962C8B-B14F-4D97-AF65-F5344CB8AC3E}">
        <p14:creationId xmlns:p14="http://schemas.microsoft.com/office/powerpoint/2010/main" val="148003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54712B3-73F2-4CBA-B6C3-324FAD7BB83B}" type="datetimeFigureOut">
              <a:rPr lang="es-ES" smtClean="0"/>
              <a:t>24/01/2018</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28EA0BF9-AB95-438C-A2E1-12035DE788EC}" type="slidenum">
              <a:rPr lang="es-ES" smtClean="0"/>
              <a:t>‹Nº›</a:t>
            </a:fld>
            <a:endParaRPr lang="es-ES" dirty="0"/>
          </a:p>
        </p:txBody>
      </p:sp>
    </p:spTree>
    <p:extLst>
      <p:ext uri="{BB962C8B-B14F-4D97-AF65-F5344CB8AC3E}">
        <p14:creationId xmlns:p14="http://schemas.microsoft.com/office/powerpoint/2010/main" val="668451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54712B3-73F2-4CBA-B6C3-324FAD7BB83B}" type="datetimeFigureOut">
              <a:rPr lang="es-ES" smtClean="0"/>
              <a:t>24/01/2018</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28EA0BF9-AB95-438C-A2E1-12035DE788EC}" type="slidenum">
              <a:rPr lang="es-ES" smtClean="0"/>
              <a:t>‹Nº›</a:t>
            </a:fld>
            <a:endParaRPr lang="es-ES" dirty="0"/>
          </a:p>
        </p:txBody>
      </p:sp>
    </p:spTree>
    <p:extLst>
      <p:ext uri="{BB962C8B-B14F-4D97-AF65-F5344CB8AC3E}">
        <p14:creationId xmlns:p14="http://schemas.microsoft.com/office/powerpoint/2010/main" val="1994910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C54712B3-73F2-4CBA-B6C3-324FAD7BB83B}" type="datetimeFigureOut">
              <a:rPr lang="es-ES" smtClean="0"/>
              <a:t>24/01/2018</a:t>
            </a:fld>
            <a:endParaRPr lang="es-ES" dirty="0"/>
          </a:p>
        </p:txBody>
      </p:sp>
      <p:sp>
        <p:nvSpPr>
          <p:cNvPr id="5" name="Footer Placeholder 4"/>
          <p:cNvSpPr>
            <a:spLocks noGrp="1"/>
          </p:cNvSpPr>
          <p:nvPr>
            <p:ph type="ftr" sz="quarter" idx="11"/>
          </p:nvPr>
        </p:nvSpPr>
        <p:spPr>
          <a:xfrm>
            <a:off x="516133" y="6387910"/>
            <a:ext cx="3859795" cy="228660"/>
          </a:xfrm>
        </p:spPr>
        <p:txBody>
          <a:bodyPr/>
          <a:lstStyle/>
          <a:p>
            <a:endParaRPr lang="es-E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8EA0BF9-AB95-438C-A2E1-12035DE788EC}" type="slidenum">
              <a:rPr lang="es-ES" smtClean="0"/>
              <a:t>‹Nº›</a:t>
            </a:fld>
            <a:endParaRPr lang="es-ES" dirty="0"/>
          </a:p>
        </p:txBody>
      </p:sp>
    </p:spTree>
    <p:extLst>
      <p:ext uri="{BB962C8B-B14F-4D97-AF65-F5344CB8AC3E}">
        <p14:creationId xmlns:p14="http://schemas.microsoft.com/office/powerpoint/2010/main" val="2575165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4712B3-73F2-4CBA-B6C3-324FAD7BB83B}" type="datetimeFigureOut">
              <a:rPr lang="es-ES" smtClean="0"/>
              <a:t>24/01/2018</a:t>
            </a:fld>
            <a:endParaRPr lang="es-ES" dirty="0"/>
          </a:p>
        </p:txBody>
      </p:sp>
      <p:sp>
        <p:nvSpPr>
          <p:cNvPr id="5" name="Footer Placeholder 4"/>
          <p:cNvSpPr>
            <a:spLocks noGrp="1"/>
          </p:cNvSpPr>
          <p:nvPr>
            <p:ph type="ftr" sz="quarter" idx="11"/>
          </p:nvPr>
        </p:nvSpPr>
        <p:spPr>
          <a:xfrm>
            <a:off x="538546" y="6365498"/>
            <a:ext cx="3859795" cy="228660"/>
          </a:xfrm>
        </p:spPr>
        <p:txBody>
          <a:bodyPr/>
          <a:lstStyle/>
          <a:p>
            <a:endParaRPr lang="es-E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8EA0BF9-AB95-438C-A2E1-12035DE788EC}" type="slidenum">
              <a:rPr lang="es-ES" smtClean="0"/>
              <a:t>‹Nº›</a:t>
            </a:fld>
            <a:endParaRPr lang="es-ES" dirty="0"/>
          </a:p>
        </p:txBody>
      </p:sp>
    </p:spTree>
    <p:extLst>
      <p:ext uri="{BB962C8B-B14F-4D97-AF65-F5344CB8AC3E}">
        <p14:creationId xmlns:p14="http://schemas.microsoft.com/office/powerpoint/2010/main" val="1301751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4712B3-73F2-4CBA-B6C3-324FAD7BB83B}" type="datetimeFigureOut">
              <a:rPr lang="es-ES" smtClean="0"/>
              <a:t>24/01/2018</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8EA0BF9-AB95-438C-A2E1-12035DE788EC}" type="slidenum">
              <a:rPr lang="es-ES" smtClean="0"/>
              <a:t>‹Nº›</a:t>
            </a:fld>
            <a:endParaRPr lang="es-ES" dirty="0"/>
          </a:p>
        </p:txBody>
      </p:sp>
    </p:spTree>
    <p:extLst>
      <p:ext uri="{BB962C8B-B14F-4D97-AF65-F5344CB8AC3E}">
        <p14:creationId xmlns:p14="http://schemas.microsoft.com/office/powerpoint/2010/main" val="1040951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C54712B3-73F2-4CBA-B6C3-324FAD7BB83B}" type="datetimeFigureOut">
              <a:rPr lang="es-ES" smtClean="0"/>
              <a:t>24/01/2018</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8EA0BF9-AB95-438C-A2E1-12035DE788EC}" type="slidenum">
              <a:rPr lang="es-ES" smtClean="0"/>
              <a:t>‹Nº›</a:t>
            </a:fld>
            <a:endParaRPr lang="es-ES" dirty="0"/>
          </a:p>
        </p:txBody>
      </p:sp>
    </p:spTree>
    <p:extLst>
      <p:ext uri="{BB962C8B-B14F-4D97-AF65-F5344CB8AC3E}">
        <p14:creationId xmlns:p14="http://schemas.microsoft.com/office/powerpoint/2010/main" val="2383773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s-ES"/>
              <a:t>Haga clic para modificar el estilo de título del patrón</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54712B3-73F2-4CBA-B6C3-324FAD7BB83B}" type="datetimeFigureOut">
              <a:rPr lang="es-ES" smtClean="0"/>
              <a:t>24/01/2018</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8EA0BF9-AB95-438C-A2E1-12035DE788EC}" type="slidenum">
              <a:rPr lang="es-ES" smtClean="0"/>
              <a:t>‹Nº›</a:t>
            </a:fld>
            <a:endParaRPr lang="es-ES" dirty="0"/>
          </a:p>
        </p:txBody>
      </p:sp>
    </p:spTree>
    <p:extLst>
      <p:ext uri="{BB962C8B-B14F-4D97-AF65-F5344CB8AC3E}">
        <p14:creationId xmlns:p14="http://schemas.microsoft.com/office/powerpoint/2010/main" val="3848318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54712B3-73F2-4CBA-B6C3-324FAD7BB83B}" type="datetimeFigureOut">
              <a:rPr lang="es-ES" smtClean="0"/>
              <a:t>24/01/2018</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8EA0BF9-AB95-438C-A2E1-12035DE788EC}" type="slidenum">
              <a:rPr lang="es-ES" smtClean="0"/>
              <a:t>‹Nº›</a:t>
            </a:fld>
            <a:endParaRPr lang="es-ES" dirty="0"/>
          </a:p>
        </p:txBody>
      </p:sp>
    </p:spTree>
    <p:extLst>
      <p:ext uri="{BB962C8B-B14F-4D97-AF65-F5344CB8AC3E}">
        <p14:creationId xmlns:p14="http://schemas.microsoft.com/office/powerpoint/2010/main" val="101071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54712B3-73F2-4CBA-B6C3-324FAD7BB83B}" type="datetimeFigureOut">
              <a:rPr lang="es-ES" smtClean="0"/>
              <a:t>24/01/2018</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8EA0BF9-AB95-438C-A2E1-12035DE788EC}" type="slidenum">
              <a:rPr lang="es-ES" smtClean="0"/>
              <a:t>‹Nº›</a:t>
            </a:fld>
            <a:endParaRPr lang="es-ES" dirty="0"/>
          </a:p>
        </p:txBody>
      </p:sp>
    </p:spTree>
    <p:extLst>
      <p:ext uri="{BB962C8B-B14F-4D97-AF65-F5344CB8AC3E}">
        <p14:creationId xmlns:p14="http://schemas.microsoft.com/office/powerpoint/2010/main" val="3337229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C54712B3-73F2-4CBA-B6C3-324FAD7BB83B}" type="datetimeFigureOut">
              <a:rPr lang="es-ES" smtClean="0"/>
              <a:t>24/01/2018</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28EA0BF9-AB95-438C-A2E1-12035DE788EC}" type="slidenum">
              <a:rPr lang="es-ES" smtClean="0"/>
              <a:t>‹Nº›</a:t>
            </a:fld>
            <a:endParaRPr lang="es-ES" dirty="0"/>
          </a:p>
        </p:txBody>
      </p:sp>
    </p:spTree>
    <p:extLst>
      <p:ext uri="{BB962C8B-B14F-4D97-AF65-F5344CB8AC3E}">
        <p14:creationId xmlns:p14="http://schemas.microsoft.com/office/powerpoint/2010/main" val="2427897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54712B3-73F2-4CBA-B6C3-324FAD7BB83B}" type="datetimeFigureOut">
              <a:rPr lang="es-ES" smtClean="0"/>
              <a:t>24/01/2018</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28EA0BF9-AB95-438C-A2E1-12035DE788EC}" type="slidenum">
              <a:rPr lang="es-ES" smtClean="0"/>
              <a:t>‹Nº›</a:t>
            </a:fld>
            <a:endParaRPr lang="es-ES" dirty="0"/>
          </a:p>
        </p:txBody>
      </p:sp>
    </p:spTree>
    <p:extLst>
      <p:ext uri="{BB962C8B-B14F-4D97-AF65-F5344CB8AC3E}">
        <p14:creationId xmlns:p14="http://schemas.microsoft.com/office/powerpoint/2010/main" val="805070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54712B3-73F2-4CBA-B6C3-324FAD7BB83B}" type="datetimeFigureOut">
              <a:rPr lang="es-ES" smtClean="0"/>
              <a:t>24/01/2018</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28EA0BF9-AB95-438C-A2E1-12035DE788EC}" type="slidenum">
              <a:rPr lang="es-ES" smtClean="0"/>
              <a:t>‹Nº›</a:t>
            </a:fld>
            <a:endParaRPr lang="es-ES" dirty="0"/>
          </a:p>
        </p:txBody>
      </p:sp>
    </p:spTree>
    <p:extLst>
      <p:ext uri="{BB962C8B-B14F-4D97-AF65-F5344CB8AC3E}">
        <p14:creationId xmlns:p14="http://schemas.microsoft.com/office/powerpoint/2010/main" val="3226931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6000">
              <a:schemeClr val="accent6">
                <a:lumMod val="0"/>
                <a:lumOff val="100000"/>
              </a:schemeClr>
            </a:gs>
            <a:gs pos="72000">
              <a:schemeClr val="accent6">
                <a:lumMod val="100000"/>
              </a:schemeClr>
            </a:gs>
          </a:gsLst>
          <a:path path="rect">
            <a:fillToRect r="100000" b="100000"/>
          </a:path>
          <a:tileRect l="-100000" t="-100000"/>
        </a:gradFill>
        <a:effectLst/>
      </p:bgPr>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C54712B3-73F2-4CBA-B6C3-324FAD7BB83B}" type="datetimeFigureOut">
              <a:rPr lang="es-ES" smtClean="0"/>
              <a:t>24/01/2018</a:t>
            </a:fld>
            <a:endParaRPr lang="es-E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s-E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28EA0BF9-AB95-438C-A2E1-12035DE788EC}" type="slidenum">
              <a:rPr lang="es-ES" smtClean="0"/>
              <a:t>‹Nº›</a:t>
            </a:fld>
            <a:endParaRPr lang="es-ES" dirty="0"/>
          </a:p>
        </p:txBody>
      </p:sp>
    </p:spTree>
    <p:extLst>
      <p:ext uri="{BB962C8B-B14F-4D97-AF65-F5344CB8AC3E}">
        <p14:creationId xmlns:p14="http://schemas.microsoft.com/office/powerpoint/2010/main" val="1711107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19.png"/><Relationship Id="rId3" Type="http://schemas.openxmlformats.org/officeDocument/2006/relationships/diagramLayout" Target="../diagrams/layout4.xml"/><Relationship Id="rId7" Type="http://schemas.openxmlformats.org/officeDocument/2006/relationships/image" Target="../media/image2.png"/><Relationship Id="rId12" Type="http://schemas.microsoft.com/office/2007/relationships/diagramDrawing" Target="../diagrams/drawing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diagramColors" Target="../diagrams/colors5.xml"/><Relationship Id="rId5" Type="http://schemas.openxmlformats.org/officeDocument/2006/relationships/diagramColors" Target="../diagrams/colors4.xml"/><Relationship Id="rId10" Type="http://schemas.openxmlformats.org/officeDocument/2006/relationships/diagramQuickStyle" Target="../diagrams/quickStyle5.xml"/><Relationship Id="rId4" Type="http://schemas.openxmlformats.org/officeDocument/2006/relationships/diagramQuickStyle" Target="../diagrams/quickStyle4.xml"/><Relationship Id="rId9"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openxmlformats.org/officeDocument/2006/relationships/image" Target="../media/image28.png"/><Relationship Id="rId5" Type="http://schemas.openxmlformats.org/officeDocument/2006/relationships/diagramColors" Target="../diagrams/colors7.xml"/><Relationship Id="rId10" Type="http://schemas.openxmlformats.org/officeDocument/2006/relationships/image" Target="../media/image27.png"/><Relationship Id="rId4" Type="http://schemas.openxmlformats.org/officeDocument/2006/relationships/diagramQuickStyle" Target="../diagrams/quickStyle7.xml"/><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29.emf"/><Relationship Id="rId4" Type="http://schemas.openxmlformats.org/officeDocument/2006/relationships/image" Target="../media/image340.png"/></Relationships>
</file>

<file path=ppt/slides/_rels/slide19.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png"/><Relationship Id="rId7" Type="http://schemas.openxmlformats.org/officeDocument/2006/relationships/diagramColors" Target="../diagrams/colors12.xml"/><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diagramDrawing" Target="../diagrams/drawing14.xml"/><Relationship Id="rId3" Type="http://schemas.openxmlformats.org/officeDocument/2006/relationships/diagramData" Target="../diagrams/data13.xml"/><Relationship Id="rId7" Type="http://schemas.microsoft.com/office/2007/relationships/diagramDrawing" Target="../diagrams/drawing13.xml"/><Relationship Id="rId12" Type="http://schemas.openxmlformats.org/officeDocument/2006/relationships/diagramColors" Target="../diagrams/colors14.xml"/><Relationship Id="rId17" Type="http://schemas.openxmlformats.org/officeDocument/2006/relationships/image" Target="../media/image38.emf"/><Relationship Id="rId2" Type="http://schemas.openxmlformats.org/officeDocument/2006/relationships/notesSlide" Target="../notesSlides/notesSlide7.xml"/><Relationship Id="rId16" Type="http://schemas.openxmlformats.org/officeDocument/2006/relationships/image" Target="../media/image37.emf"/><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QuickStyle" Target="../diagrams/quickStyle14.xml"/><Relationship Id="rId5" Type="http://schemas.openxmlformats.org/officeDocument/2006/relationships/diagramQuickStyle" Target="../diagrams/quickStyle13.xml"/><Relationship Id="rId15" Type="http://schemas.openxmlformats.org/officeDocument/2006/relationships/image" Target="../media/image36.emf"/><Relationship Id="rId10" Type="http://schemas.openxmlformats.org/officeDocument/2006/relationships/diagramLayout" Target="../diagrams/layout14.xml"/><Relationship Id="rId4" Type="http://schemas.openxmlformats.org/officeDocument/2006/relationships/diagramLayout" Target="../diagrams/layout13.xml"/><Relationship Id="rId9" Type="http://schemas.openxmlformats.org/officeDocument/2006/relationships/diagramData" Target="../diagrams/data14.xml"/><Relationship Id="rId14" Type="http://schemas.openxmlformats.org/officeDocument/2006/relationships/image" Target="../media/image35.emf"/></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39.emf"/></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diagramDrawing" Target="../diagrams/drawing17.xml"/><Relationship Id="rId3" Type="http://schemas.openxmlformats.org/officeDocument/2006/relationships/diagramData" Target="../diagrams/data16.xml"/><Relationship Id="rId7" Type="http://schemas.microsoft.com/office/2007/relationships/diagramDrawing" Target="../diagrams/drawing16.xml"/><Relationship Id="rId12" Type="http://schemas.openxmlformats.org/officeDocument/2006/relationships/diagramColors" Target="../diagrams/colors1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QuickStyle" Target="../diagrams/quickStyle17.xml"/><Relationship Id="rId5" Type="http://schemas.openxmlformats.org/officeDocument/2006/relationships/diagramQuickStyle" Target="../diagrams/quickStyle16.xml"/><Relationship Id="rId10" Type="http://schemas.openxmlformats.org/officeDocument/2006/relationships/diagramLayout" Target="../diagrams/layout17.xml"/><Relationship Id="rId4" Type="http://schemas.openxmlformats.org/officeDocument/2006/relationships/diagramLayout" Target="../diagrams/layout16.xml"/><Relationship Id="rId9" Type="http://schemas.openxmlformats.org/officeDocument/2006/relationships/diagramData" Target="../diagrams/data17.xml"/></Relationships>
</file>

<file path=ppt/slides/_rels/slide25.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2.png"/><Relationship Id="rId7" Type="http://schemas.openxmlformats.org/officeDocument/2006/relationships/diagramColors" Target="../diagrams/colors1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 Id="rId9" Type="http://schemas.openxmlformats.org/officeDocument/2006/relationships/image" Target="../media/image40.emf"/></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77"/>
            <a:ext cx="9144000" cy="699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615" t="12734" r="8063" b="10025"/>
          <a:stretch/>
        </p:blipFill>
        <p:spPr bwMode="auto">
          <a:xfrm>
            <a:off x="6245424" y="-29213"/>
            <a:ext cx="2880320" cy="71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317" y="1885529"/>
            <a:ext cx="2775969" cy="3086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CuadroTexto"/>
          <p:cNvSpPr txBox="1"/>
          <p:nvPr/>
        </p:nvSpPr>
        <p:spPr>
          <a:xfrm>
            <a:off x="3833918" y="4041146"/>
            <a:ext cx="4356484" cy="923330"/>
          </a:xfrm>
          <a:prstGeom prst="rect">
            <a:avLst/>
          </a:prstGeom>
          <a:noFill/>
        </p:spPr>
        <p:txBody>
          <a:bodyPr wrap="square" rtlCol="0">
            <a:spAutoFit/>
          </a:bodyPr>
          <a:lstStyle/>
          <a:p>
            <a:r>
              <a:rPr lang="es-ES" b="1" dirty="0">
                <a:latin typeface="Times New Roman" panose="02020603050405020304" pitchFamily="18" charset="0"/>
                <a:cs typeface="Times New Roman" panose="02020603050405020304" pitchFamily="18" charset="0"/>
              </a:rPr>
              <a:t>Previo a la obtención de titulo en Ingeniería en Finanzas y Auditoría CPA</a:t>
            </a:r>
            <a:endParaRPr lang="es-EC" b="1" dirty="0">
              <a:latin typeface="Times New Roman" panose="02020603050405020304" pitchFamily="18" charset="0"/>
              <a:cs typeface="Times New Roman" panose="02020603050405020304" pitchFamily="18" charset="0"/>
            </a:endParaRPr>
          </a:p>
          <a:p>
            <a:endParaRPr lang="es-ES" dirty="0">
              <a:latin typeface="Arial Black" panose="020B0A04020102020204" pitchFamily="34" charset="0"/>
              <a:cs typeface="Aharoni" panose="02010803020104030203" pitchFamily="2" charset="-79"/>
            </a:endParaRPr>
          </a:p>
        </p:txBody>
      </p:sp>
      <p:sp>
        <p:nvSpPr>
          <p:cNvPr id="6" name="16 CuadroTexto">
            <a:extLst>
              <a:ext uri="{FF2B5EF4-FFF2-40B4-BE49-F238E27FC236}">
                <a16:creationId xmlns:a16="http://schemas.microsoft.com/office/drawing/2014/main" id="{B7435A2B-372D-49F8-AF23-068B4A4DA070}"/>
              </a:ext>
            </a:extLst>
          </p:cNvPr>
          <p:cNvSpPr txBox="1"/>
          <p:nvPr/>
        </p:nvSpPr>
        <p:spPr>
          <a:xfrm>
            <a:off x="2339752" y="4790748"/>
            <a:ext cx="7344816" cy="707886"/>
          </a:xfrm>
          <a:prstGeom prst="rect">
            <a:avLst/>
          </a:prstGeom>
          <a:noFill/>
        </p:spPr>
        <p:txBody>
          <a:bodyPr wrap="square" rtlCol="0">
            <a:spAutoFit/>
          </a:bodyPr>
          <a:lstStyle/>
          <a:p>
            <a:pPr algn="ctr"/>
            <a:r>
              <a:rPr lang="es-ES" sz="2000" dirty="0">
                <a:latin typeface="Times New Roman" panose="02020603050405020304" pitchFamily="18" charset="0"/>
                <a:cs typeface="Times New Roman" panose="02020603050405020304" pitchFamily="18" charset="0"/>
              </a:rPr>
              <a:t>CRISTINA PAOLA CASTELLANO GUILLEN</a:t>
            </a:r>
          </a:p>
          <a:p>
            <a:pPr algn="ctr"/>
            <a:r>
              <a:rPr lang="es-ES" sz="2000" b="1" dirty="0">
                <a:latin typeface="Times New Roman" panose="02020603050405020304" pitchFamily="18" charset="0"/>
                <a:cs typeface="Times New Roman" panose="02020603050405020304" pitchFamily="18" charset="0"/>
              </a:rPr>
              <a:t>AUTOR</a:t>
            </a:r>
            <a:endParaRPr lang="es-EC" sz="2000" b="1" dirty="0">
              <a:latin typeface="Times New Roman" panose="02020603050405020304" pitchFamily="18" charset="0"/>
              <a:cs typeface="Times New Roman" panose="02020603050405020304" pitchFamily="18" charset="0"/>
            </a:endParaRPr>
          </a:p>
        </p:txBody>
      </p:sp>
      <p:sp>
        <p:nvSpPr>
          <p:cNvPr id="9" name="2 Cinta hacia arriba">
            <a:extLst>
              <a:ext uri="{FF2B5EF4-FFF2-40B4-BE49-F238E27FC236}">
                <a16:creationId xmlns:a16="http://schemas.microsoft.com/office/drawing/2014/main" id="{39BE9396-1B25-4084-956A-3A026AF67D83}"/>
              </a:ext>
            </a:extLst>
          </p:cNvPr>
          <p:cNvSpPr/>
          <p:nvPr/>
        </p:nvSpPr>
        <p:spPr>
          <a:xfrm>
            <a:off x="242900" y="468334"/>
            <a:ext cx="8658200" cy="1395448"/>
          </a:xfrm>
          <a:prstGeom prst="ribbon2">
            <a:avLst>
              <a:gd name="adj1" fmla="val 16667"/>
              <a:gd name="adj2" fmla="val 67209"/>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sz="3600" b="1" dirty="0">
              <a:latin typeface="Times New Roman" panose="02020603050405020304" pitchFamily="18" charset="0"/>
              <a:cs typeface="Times New Roman" panose="02020603050405020304" pitchFamily="18" charset="0"/>
            </a:endParaRPr>
          </a:p>
          <a:p>
            <a:pPr algn="ctr"/>
            <a:r>
              <a:rPr lang="es-EC" sz="3600" b="1" dirty="0">
                <a:latin typeface="Times New Roman" panose="02020603050405020304" pitchFamily="18" charset="0"/>
                <a:cs typeface="Times New Roman" panose="02020603050405020304" pitchFamily="18" charset="0"/>
              </a:rPr>
              <a:t>TEMA DE INVESTIGACIÓN</a:t>
            </a:r>
            <a:endParaRPr lang="es-EC" sz="3600" dirty="0"/>
          </a:p>
          <a:p>
            <a:pPr algn="ctr"/>
            <a:endParaRPr lang="es-ES" sz="3600" dirty="0">
              <a:latin typeface="Arial Black" panose="020B0A04020102020204" pitchFamily="34" charset="0"/>
            </a:endParaRPr>
          </a:p>
        </p:txBody>
      </p:sp>
      <p:sp>
        <p:nvSpPr>
          <p:cNvPr id="10" name="Marcador de contenido 2">
            <a:extLst>
              <a:ext uri="{FF2B5EF4-FFF2-40B4-BE49-F238E27FC236}">
                <a16:creationId xmlns:a16="http://schemas.microsoft.com/office/drawing/2014/main" id="{7BFA49D9-F4E6-45E5-BDD8-CDAFB34C8501}"/>
              </a:ext>
            </a:extLst>
          </p:cNvPr>
          <p:cNvSpPr txBox="1">
            <a:spLocks/>
          </p:cNvSpPr>
          <p:nvPr/>
        </p:nvSpPr>
        <p:spPr>
          <a:xfrm>
            <a:off x="3381286" y="2124308"/>
            <a:ext cx="5328592" cy="175092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s-EC" dirty="0">
                <a:solidFill>
                  <a:schemeClr val="tx1"/>
                </a:solidFill>
                <a:latin typeface="Times New Roman" panose="02020603050405020304" pitchFamily="18" charset="0"/>
                <a:cs typeface="Times New Roman" panose="02020603050405020304" pitchFamily="18" charset="0"/>
              </a:rPr>
              <a:t>Influencia de la cultura organizacional en el  desempeño financiero de las Pymes textiles de la Provincia de Pichincha.</a:t>
            </a:r>
          </a:p>
          <a:p>
            <a:endParaRPr lang="es-EC" dirty="0"/>
          </a:p>
        </p:txBody>
      </p:sp>
      <p:pic>
        <p:nvPicPr>
          <p:cNvPr id="12" name="Imagen 11">
            <a:extLst>
              <a:ext uri="{FF2B5EF4-FFF2-40B4-BE49-F238E27FC236}">
                <a16:creationId xmlns:a16="http://schemas.microsoft.com/office/drawing/2014/main" id="{4AF5BE36-12CD-4B91-893A-32A825B0CC0A}"/>
              </a:ext>
            </a:extLst>
          </p:cNvPr>
          <p:cNvPicPr>
            <a:picLocks noChangeAspect="1"/>
          </p:cNvPicPr>
          <p:nvPr/>
        </p:nvPicPr>
        <p:blipFill>
          <a:blip r:embed="rId5"/>
          <a:stretch>
            <a:fillRect/>
          </a:stretch>
        </p:blipFill>
        <p:spPr>
          <a:xfrm>
            <a:off x="538739" y="5307549"/>
            <a:ext cx="2775969" cy="1305292"/>
          </a:xfrm>
          <a:prstGeom prst="rect">
            <a:avLst/>
          </a:prstGeom>
        </p:spPr>
      </p:pic>
      <p:sp>
        <p:nvSpPr>
          <p:cNvPr id="13" name="Flecha: a la derecha con muesca 12">
            <a:extLst>
              <a:ext uri="{FF2B5EF4-FFF2-40B4-BE49-F238E27FC236}">
                <a16:creationId xmlns:a16="http://schemas.microsoft.com/office/drawing/2014/main" id="{0F33DAAB-021F-4009-8C39-61263F97F5A2}"/>
              </a:ext>
            </a:extLst>
          </p:cNvPr>
          <p:cNvSpPr/>
          <p:nvPr/>
        </p:nvSpPr>
        <p:spPr>
          <a:xfrm>
            <a:off x="3672287" y="5820912"/>
            <a:ext cx="1476163" cy="65421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4" name="Imagen 13">
            <a:extLst>
              <a:ext uri="{FF2B5EF4-FFF2-40B4-BE49-F238E27FC236}">
                <a16:creationId xmlns:a16="http://schemas.microsoft.com/office/drawing/2014/main" id="{C8C43B4B-5E20-4848-A3F5-CC79F8281488}"/>
              </a:ext>
            </a:extLst>
          </p:cNvPr>
          <p:cNvPicPr>
            <a:picLocks noChangeAspect="1"/>
          </p:cNvPicPr>
          <p:nvPr/>
        </p:nvPicPr>
        <p:blipFill>
          <a:blip r:embed="rId6"/>
          <a:stretch>
            <a:fillRect/>
          </a:stretch>
        </p:blipFill>
        <p:spPr>
          <a:xfrm>
            <a:off x="5148450" y="5442642"/>
            <a:ext cx="3041952" cy="1305292"/>
          </a:xfrm>
          <a:prstGeom prst="rect">
            <a:avLst/>
          </a:prstGeom>
        </p:spPr>
      </p:pic>
    </p:spTree>
    <p:extLst>
      <p:ext uri="{BB962C8B-B14F-4D97-AF65-F5344CB8AC3E}">
        <p14:creationId xmlns:p14="http://schemas.microsoft.com/office/powerpoint/2010/main" val="1278209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2410320868"/>
              </p:ext>
            </p:extLst>
          </p:nvPr>
        </p:nvGraphicFramePr>
        <p:xfrm>
          <a:off x="863600" y="2489200"/>
          <a:ext cx="6346825" cy="353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5767"/>
            <a:ext cx="9144000" cy="717341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Pentágono"/>
          <p:cNvSpPr/>
          <p:nvPr/>
        </p:nvSpPr>
        <p:spPr>
          <a:xfrm>
            <a:off x="899592" y="117788"/>
            <a:ext cx="2736304" cy="792088"/>
          </a:xfrm>
          <a:prstGeom prst="homePlat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s-ES" sz="2800" dirty="0">
                <a:latin typeface="Arial Black" panose="020B0A04020102020204" pitchFamily="34" charset="0"/>
              </a:rPr>
              <a:t>CLAN</a:t>
            </a:r>
          </a:p>
        </p:txBody>
      </p:sp>
      <p:graphicFrame>
        <p:nvGraphicFramePr>
          <p:cNvPr id="7" name="6 Diagrama"/>
          <p:cNvGraphicFramePr/>
          <p:nvPr>
            <p:extLst>
              <p:ext uri="{D42A27DB-BD31-4B8C-83A1-F6EECF244321}">
                <p14:modId xmlns:p14="http://schemas.microsoft.com/office/powerpoint/2010/main" val="3399915038"/>
              </p:ext>
            </p:extLst>
          </p:nvPr>
        </p:nvGraphicFramePr>
        <p:xfrm>
          <a:off x="110234" y="502110"/>
          <a:ext cx="9286302" cy="32149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7 Pentágono"/>
          <p:cNvSpPr/>
          <p:nvPr/>
        </p:nvSpPr>
        <p:spPr>
          <a:xfrm>
            <a:off x="647564" y="6079306"/>
            <a:ext cx="6552728" cy="504056"/>
          </a:xfrm>
          <a:prstGeom prst="homePlat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Se enfoca  en las necesidades de los empleados  como ruta que conducirá a  ser productivos.</a:t>
            </a:r>
          </a:p>
        </p:txBody>
      </p:sp>
      <p:pic>
        <p:nvPicPr>
          <p:cNvPr id="3" name="Imagen 2">
            <a:extLst>
              <a:ext uri="{FF2B5EF4-FFF2-40B4-BE49-F238E27FC236}">
                <a16:creationId xmlns:a16="http://schemas.microsoft.com/office/drawing/2014/main" id="{88AB9E19-EA04-488F-B5F7-556FBBB0DCCF}"/>
              </a:ext>
            </a:extLst>
          </p:cNvPr>
          <p:cNvPicPr>
            <a:picLocks noChangeAspect="1"/>
          </p:cNvPicPr>
          <p:nvPr/>
        </p:nvPicPr>
        <p:blipFill>
          <a:blip r:embed="rId13"/>
          <a:stretch>
            <a:fillRect/>
          </a:stretch>
        </p:blipFill>
        <p:spPr>
          <a:xfrm>
            <a:off x="693339" y="3471228"/>
            <a:ext cx="4248472" cy="2349799"/>
          </a:xfrm>
          <a:prstGeom prst="rect">
            <a:avLst/>
          </a:prstGeom>
        </p:spPr>
      </p:pic>
      <p:sp>
        <p:nvSpPr>
          <p:cNvPr id="10" name="Abrir llave 9">
            <a:extLst>
              <a:ext uri="{FF2B5EF4-FFF2-40B4-BE49-F238E27FC236}">
                <a16:creationId xmlns:a16="http://schemas.microsoft.com/office/drawing/2014/main" id="{A5D7D8B9-AD06-486F-B1D0-2662C09B8044}"/>
              </a:ext>
            </a:extLst>
          </p:cNvPr>
          <p:cNvSpPr/>
          <p:nvPr/>
        </p:nvSpPr>
        <p:spPr>
          <a:xfrm>
            <a:off x="4936420" y="3440941"/>
            <a:ext cx="427314" cy="2380086"/>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1" name="CuadroTexto 10">
            <a:extLst>
              <a:ext uri="{FF2B5EF4-FFF2-40B4-BE49-F238E27FC236}">
                <a16:creationId xmlns:a16="http://schemas.microsoft.com/office/drawing/2014/main" id="{8EADFD6F-29B6-4BD8-955E-3EF8EF95D23C}"/>
              </a:ext>
            </a:extLst>
          </p:cNvPr>
          <p:cNvSpPr txBox="1"/>
          <p:nvPr/>
        </p:nvSpPr>
        <p:spPr>
          <a:xfrm>
            <a:off x="5505374" y="3258195"/>
            <a:ext cx="3528392" cy="2308324"/>
          </a:xfrm>
          <a:prstGeom prst="rect">
            <a:avLst/>
          </a:prstGeom>
          <a:noFill/>
        </p:spPr>
        <p:txBody>
          <a:bodyPr wrap="square" rtlCol="0">
            <a:spAutoFit/>
          </a:bodyPr>
          <a:lstStyle/>
          <a:p>
            <a:r>
              <a:rPr lang="es-EC" b="1" dirty="0"/>
              <a:t>Atributos:</a:t>
            </a:r>
          </a:p>
          <a:p>
            <a:r>
              <a:rPr lang="es-EC" b="1" dirty="0"/>
              <a:t>-</a:t>
            </a:r>
            <a:r>
              <a:rPr lang="es-EC" dirty="0"/>
              <a:t>Enfoque interno brinda contexto personal y afectivo</a:t>
            </a:r>
          </a:p>
          <a:p>
            <a:r>
              <a:rPr lang="es-EC" dirty="0"/>
              <a:t>-líder facilitador, figura paternal</a:t>
            </a:r>
          </a:p>
          <a:p>
            <a:r>
              <a:rPr lang="es-EC" dirty="0"/>
              <a:t>-Lealtad, trabajo en equipo</a:t>
            </a:r>
          </a:p>
          <a:p>
            <a:r>
              <a:rPr lang="es-EC" dirty="0"/>
              <a:t>-Clima participativo confortable</a:t>
            </a:r>
          </a:p>
          <a:p>
            <a:r>
              <a:rPr lang="es-EC" dirty="0"/>
              <a:t>-Éxito basado en el desarrollo del recurso humano</a:t>
            </a:r>
          </a:p>
        </p:txBody>
      </p:sp>
    </p:spTree>
    <p:extLst>
      <p:ext uri="{BB962C8B-B14F-4D97-AF65-F5344CB8AC3E}">
        <p14:creationId xmlns:p14="http://schemas.microsoft.com/office/powerpoint/2010/main" val="2341674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92"/>
            <a:ext cx="9144000" cy="7173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Pentágono"/>
          <p:cNvSpPr/>
          <p:nvPr/>
        </p:nvSpPr>
        <p:spPr>
          <a:xfrm>
            <a:off x="899592" y="476672"/>
            <a:ext cx="4320480" cy="792088"/>
          </a:xfrm>
          <a:prstGeom prst="homePlat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s-ES" sz="2000" b="1" dirty="0">
                <a:latin typeface="Arial Black" panose="020B0A04020102020204" pitchFamily="34" charset="0"/>
              </a:rPr>
              <a:t>ADHOCRATICA</a:t>
            </a:r>
          </a:p>
        </p:txBody>
      </p:sp>
      <p:graphicFrame>
        <p:nvGraphicFramePr>
          <p:cNvPr id="7" name="6 Diagrama"/>
          <p:cNvGraphicFramePr/>
          <p:nvPr>
            <p:extLst>
              <p:ext uri="{D42A27DB-BD31-4B8C-83A1-F6EECF244321}">
                <p14:modId xmlns:p14="http://schemas.microsoft.com/office/powerpoint/2010/main" val="2135942683"/>
              </p:ext>
            </p:extLst>
          </p:nvPr>
        </p:nvGraphicFramePr>
        <p:xfrm>
          <a:off x="598477" y="1095230"/>
          <a:ext cx="5701715" cy="2840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Pentágono"/>
          <p:cNvSpPr/>
          <p:nvPr/>
        </p:nvSpPr>
        <p:spPr>
          <a:xfrm>
            <a:off x="608686" y="5597382"/>
            <a:ext cx="7779738" cy="1286375"/>
          </a:xfrm>
          <a:prstGeom prst="homePlate">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EC" dirty="0"/>
              <a:t>Lo que sostiene a la organización en el tiempo es la experimentación de nuevos productos o servicios, la innovación, el estar en constante crecimiento , operan en una situación de cambio permanente.</a:t>
            </a:r>
            <a:endParaRPr lang="es-ES" dirty="0"/>
          </a:p>
        </p:txBody>
      </p:sp>
      <p:sp>
        <p:nvSpPr>
          <p:cNvPr id="9" name="Abrir llave 8">
            <a:extLst>
              <a:ext uri="{FF2B5EF4-FFF2-40B4-BE49-F238E27FC236}">
                <a16:creationId xmlns:a16="http://schemas.microsoft.com/office/drawing/2014/main" id="{15BA9B78-D419-44C6-A429-8B0691CCA648}"/>
              </a:ext>
            </a:extLst>
          </p:cNvPr>
          <p:cNvSpPr/>
          <p:nvPr/>
        </p:nvSpPr>
        <p:spPr>
          <a:xfrm>
            <a:off x="6053708" y="612844"/>
            <a:ext cx="522928" cy="4816406"/>
          </a:xfrm>
          <a:prstGeom prst="lef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0" name="CuadroTexto 9">
            <a:extLst>
              <a:ext uri="{FF2B5EF4-FFF2-40B4-BE49-F238E27FC236}">
                <a16:creationId xmlns:a16="http://schemas.microsoft.com/office/drawing/2014/main" id="{C07EBE01-C557-4AD3-B8B4-2E5C40D9B41A}"/>
              </a:ext>
            </a:extLst>
          </p:cNvPr>
          <p:cNvSpPr txBox="1"/>
          <p:nvPr/>
        </p:nvSpPr>
        <p:spPr>
          <a:xfrm>
            <a:off x="6576636" y="612844"/>
            <a:ext cx="2650960" cy="6186309"/>
          </a:xfrm>
          <a:prstGeom prst="rect">
            <a:avLst/>
          </a:prstGeom>
          <a:noFill/>
        </p:spPr>
        <p:txBody>
          <a:bodyPr wrap="square" rtlCol="0">
            <a:spAutoFit/>
          </a:bodyPr>
          <a:lstStyle/>
          <a:p>
            <a:r>
              <a:rPr lang="es-EC" b="1" dirty="0"/>
              <a:t>Atributos:</a:t>
            </a:r>
          </a:p>
          <a:p>
            <a:r>
              <a:rPr lang="es-EC" dirty="0"/>
              <a:t>-Las personas son dinámicas , perseverantes para logro de objetivos y siempre dispuestos a  asumir riesgos.</a:t>
            </a:r>
          </a:p>
          <a:p>
            <a:r>
              <a:rPr lang="es-EC" dirty="0"/>
              <a:t>-Líder innovador, emprendedor</a:t>
            </a:r>
          </a:p>
          <a:p>
            <a:r>
              <a:rPr lang="es-EC" dirty="0"/>
              <a:t>-Un clima organizacional que enfrenta nuevos desafíos.</a:t>
            </a:r>
          </a:p>
          <a:p>
            <a:r>
              <a:rPr lang="es-EC" dirty="0"/>
              <a:t>-Tenencia del producto único</a:t>
            </a:r>
          </a:p>
          <a:p>
            <a:r>
              <a:rPr lang="es-EC" dirty="0"/>
              <a:t>- Iniciativa individual, libertad y originalidad </a:t>
            </a:r>
          </a:p>
          <a:p>
            <a:endParaRPr lang="es-EC" b="1" dirty="0"/>
          </a:p>
          <a:p>
            <a:endParaRPr lang="es-EC" b="1" dirty="0"/>
          </a:p>
          <a:p>
            <a:endParaRPr lang="es-EC" b="1" dirty="0"/>
          </a:p>
          <a:p>
            <a:endParaRPr lang="es-EC" b="1" dirty="0"/>
          </a:p>
          <a:p>
            <a:endParaRPr lang="es-EC" b="1" dirty="0"/>
          </a:p>
        </p:txBody>
      </p:sp>
      <p:pic>
        <p:nvPicPr>
          <p:cNvPr id="18" name="Imagen 17">
            <a:extLst>
              <a:ext uri="{FF2B5EF4-FFF2-40B4-BE49-F238E27FC236}">
                <a16:creationId xmlns:a16="http://schemas.microsoft.com/office/drawing/2014/main" id="{BE64FF51-A83A-4B5E-B72D-063539AF52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59832" y="3429000"/>
            <a:ext cx="3185058" cy="1752204"/>
          </a:xfrm>
          <a:prstGeom prst="rect">
            <a:avLst/>
          </a:prstGeom>
        </p:spPr>
      </p:pic>
      <p:pic>
        <p:nvPicPr>
          <p:cNvPr id="20" name="Imagen 19">
            <a:extLst>
              <a:ext uri="{FF2B5EF4-FFF2-40B4-BE49-F238E27FC236}">
                <a16:creationId xmlns:a16="http://schemas.microsoft.com/office/drawing/2014/main" id="{224CBCEA-25D9-4854-8D46-329760A6594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0711" y="3419670"/>
            <a:ext cx="2901950" cy="1594775"/>
          </a:xfrm>
          <a:prstGeom prst="rect">
            <a:avLst/>
          </a:prstGeom>
        </p:spPr>
      </p:pic>
    </p:spTree>
    <p:extLst>
      <p:ext uri="{BB962C8B-B14F-4D97-AF65-F5344CB8AC3E}">
        <p14:creationId xmlns:p14="http://schemas.microsoft.com/office/powerpoint/2010/main" val="2341674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416"/>
            <a:ext cx="9144000" cy="699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Pentágono"/>
          <p:cNvSpPr/>
          <p:nvPr/>
        </p:nvSpPr>
        <p:spPr>
          <a:xfrm>
            <a:off x="611560" y="3032956"/>
            <a:ext cx="2304256" cy="792088"/>
          </a:xfrm>
          <a:prstGeom prst="homePlat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s-ES" sz="2000" dirty="0">
                <a:latin typeface="Arial Black" panose="020B0A04020102020204" pitchFamily="34" charset="0"/>
              </a:rPr>
              <a:t>JERARQUICA</a:t>
            </a:r>
          </a:p>
        </p:txBody>
      </p:sp>
      <p:sp>
        <p:nvSpPr>
          <p:cNvPr id="6" name="Abrir llave 5">
            <a:extLst>
              <a:ext uri="{FF2B5EF4-FFF2-40B4-BE49-F238E27FC236}">
                <a16:creationId xmlns:a16="http://schemas.microsoft.com/office/drawing/2014/main" id="{0AB94370-0F26-4372-AF7B-1616704950B0}"/>
              </a:ext>
            </a:extLst>
          </p:cNvPr>
          <p:cNvSpPr/>
          <p:nvPr/>
        </p:nvSpPr>
        <p:spPr>
          <a:xfrm>
            <a:off x="2915816" y="404664"/>
            <a:ext cx="432048" cy="5976664"/>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7" name="CuadroTexto 6">
            <a:extLst>
              <a:ext uri="{FF2B5EF4-FFF2-40B4-BE49-F238E27FC236}">
                <a16:creationId xmlns:a16="http://schemas.microsoft.com/office/drawing/2014/main" id="{5DA8C651-DFB3-439D-81CB-B09DA1342E42}"/>
              </a:ext>
            </a:extLst>
          </p:cNvPr>
          <p:cNvSpPr txBox="1"/>
          <p:nvPr/>
        </p:nvSpPr>
        <p:spPr>
          <a:xfrm>
            <a:off x="4959066" y="632066"/>
            <a:ext cx="1989198" cy="369332"/>
          </a:xfrm>
          <a:prstGeom prst="rect">
            <a:avLst/>
          </a:prstGeom>
          <a:noFill/>
          <a:ln w="9525">
            <a:solidFill>
              <a:schemeClr val="tx1"/>
            </a:solidFill>
          </a:ln>
        </p:spPr>
        <p:txBody>
          <a:bodyPr wrap="square" rtlCol="0">
            <a:spAutoFit/>
          </a:bodyPr>
          <a:lstStyle/>
          <a:p>
            <a:r>
              <a:rPr lang="es-EC" dirty="0"/>
              <a:t>Especialización</a:t>
            </a:r>
          </a:p>
        </p:txBody>
      </p:sp>
      <p:sp>
        <p:nvSpPr>
          <p:cNvPr id="8" name="CuadroTexto 7">
            <a:extLst>
              <a:ext uri="{FF2B5EF4-FFF2-40B4-BE49-F238E27FC236}">
                <a16:creationId xmlns:a16="http://schemas.microsoft.com/office/drawing/2014/main" id="{12D08C18-D2F1-4126-B601-D316EDFA2E16}"/>
              </a:ext>
            </a:extLst>
          </p:cNvPr>
          <p:cNvSpPr txBox="1"/>
          <p:nvPr/>
        </p:nvSpPr>
        <p:spPr>
          <a:xfrm>
            <a:off x="3283090" y="642005"/>
            <a:ext cx="1440160" cy="369332"/>
          </a:xfrm>
          <a:prstGeom prst="rect">
            <a:avLst/>
          </a:prstGeom>
          <a:noFill/>
          <a:ln w="9525">
            <a:solidFill>
              <a:schemeClr val="tx1"/>
            </a:solidFill>
          </a:ln>
        </p:spPr>
        <p:txBody>
          <a:bodyPr wrap="square" rtlCol="0">
            <a:spAutoFit/>
          </a:bodyPr>
          <a:lstStyle/>
          <a:p>
            <a:r>
              <a:rPr lang="es-EC" dirty="0"/>
              <a:t>Reglas</a:t>
            </a:r>
          </a:p>
        </p:txBody>
      </p:sp>
      <p:sp>
        <p:nvSpPr>
          <p:cNvPr id="9" name="CuadroTexto 8">
            <a:extLst>
              <a:ext uri="{FF2B5EF4-FFF2-40B4-BE49-F238E27FC236}">
                <a16:creationId xmlns:a16="http://schemas.microsoft.com/office/drawing/2014/main" id="{86D21D8F-57FF-48D9-BAF4-4731C8601FE8}"/>
              </a:ext>
            </a:extLst>
          </p:cNvPr>
          <p:cNvSpPr txBox="1"/>
          <p:nvPr/>
        </p:nvSpPr>
        <p:spPr>
          <a:xfrm>
            <a:off x="6996268" y="632066"/>
            <a:ext cx="1824576" cy="369332"/>
          </a:xfrm>
          <a:prstGeom prst="rect">
            <a:avLst/>
          </a:prstGeom>
          <a:noFill/>
          <a:ln w="9525">
            <a:solidFill>
              <a:schemeClr val="tx1"/>
            </a:solidFill>
          </a:ln>
        </p:spPr>
        <p:txBody>
          <a:bodyPr wrap="square" rtlCol="0">
            <a:spAutoFit/>
          </a:bodyPr>
          <a:lstStyle/>
          <a:p>
            <a:r>
              <a:rPr lang="es-EC" dirty="0"/>
              <a:t>Meritocracia</a:t>
            </a:r>
          </a:p>
        </p:txBody>
      </p:sp>
      <p:sp>
        <p:nvSpPr>
          <p:cNvPr id="10" name="CuadroTexto 9">
            <a:extLst>
              <a:ext uri="{FF2B5EF4-FFF2-40B4-BE49-F238E27FC236}">
                <a16:creationId xmlns:a16="http://schemas.microsoft.com/office/drawing/2014/main" id="{39A52002-E5F8-46C8-ABBB-E0A8CBA9AA3C}"/>
              </a:ext>
            </a:extLst>
          </p:cNvPr>
          <p:cNvSpPr txBox="1"/>
          <p:nvPr/>
        </p:nvSpPr>
        <p:spPr>
          <a:xfrm>
            <a:off x="3307701" y="1251456"/>
            <a:ext cx="1440160" cy="369332"/>
          </a:xfrm>
          <a:prstGeom prst="rect">
            <a:avLst/>
          </a:prstGeom>
          <a:noFill/>
          <a:ln w="9525">
            <a:solidFill>
              <a:schemeClr val="tx1"/>
            </a:solidFill>
          </a:ln>
        </p:spPr>
        <p:txBody>
          <a:bodyPr wrap="square" rtlCol="0">
            <a:spAutoFit/>
          </a:bodyPr>
          <a:lstStyle/>
          <a:p>
            <a:r>
              <a:rPr lang="es-EC" dirty="0"/>
              <a:t>jerarquía</a:t>
            </a:r>
          </a:p>
        </p:txBody>
      </p:sp>
      <p:sp>
        <p:nvSpPr>
          <p:cNvPr id="11" name="CuadroTexto 10">
            <a:extLst>
              <a:ext uri="{FF2B5EF4-FFF2-40B4-BE49-F238E27FC236}">
                <a16:creationId xmlns:a16="http://schemas.microsoft.com/office/drawing/2014/main" id="{0C5E9B42-34CC-4CA7-A081-DA89A29ADD3F}"/>
              </a:ext>
            </a:extLst>
          </p:cNvPr>
          <p:cNvSpPr txBox="1"/>
          <p:nvPr/>
        </p:nvSpPr>
        <p:spPr>
          <a:xfrm>
            <a:off x="5204164" y="1117382"/>
            <a:ext cx="3471395" cy="646331"/>
          </a:xfrm>
          <a:prstGeom prst="rect">
            <a:avLst/>
          </a:prstGeom>
          <a:noFill/>
          <a:ln w="9525">
            <a:solidFill>
              <a:schemeClr val="tx1"/>
            </a:solidFill>
          </a:ln>
        </p:spPr>
        <p:txBody>
          <a:bodyPr wrap="square" rtlCol="0">
            <a:spAutoFit/>
          </a:bodyPr>
          <a:lstStyle/>
          <a:p>
            <a:r>
              <a:rPr lang="es-EC" dirty="0"/>
              <a:t>Procedimientos estandarizados</a:t>
            </a:r>
          </a:p>
        </p:txBody>
      </p:sp>
      <p:sp>
        <p:nvSpPr>
          <p:cNvPr id="13" name="CuadroTexto 12">
            <a:extLst>
              <a:ext uri="{FF2B5EF4-FFF2-40B4-BE49-F238E27FC236}">
                <a16:creationId xmlns:a16="http://schemas.microsoft.com/office/drawing/2014/main" id="{97364720-C748-4E6C-BC8B-BF20AF091E90}"/>
              </a:ext>
            </a:extLst>
          </p:cNvPr>
          <p:cNvSpPr txBox="1"/>
          <p:nvPr/>
        </p:nvSpPr>
        <p:spPr>
          <a:xfrm>
            <a:off x="3315476" y="1823887"/>
            <a:ext cx="2480662" cy="646331"/>
          </a:xfrm>
          <a:prstGeom prst="rect">
            <a:avLst/>
          </a:prstGeom>
          <a:noFill/>
          <a:ln w="9525">
            <a:solidFill>
              <a:schemeClr val="tx1"/>
            </a:solidFill>
          </a:ln>
        </p:spPr>
        <p:txBody>
          <a:bodyPr wrap="square" rtlCol="0">
            <a:spAutoFit/>
          </a:bodyPr>
          <a:lstStyle/>
          <a:p>
            <a:r>
              <a:rPr lang="es-EC" dirty="0"/>
              <a:t>Mecanismos de control</a:t>
            </a:r>
          </a:p>
        </p:txBody>
      </p:sp>
      <p:sp>
        <p:nvSpPr>
          <p:cNvPr id="14" name="CuadroTexto 13">
            <a:extLst>
              <a:ext uri="{FF2B5EF4-FFF2-40B4-BE49-F238E27FC236}">
                <a16:creationId xmlns:a16="http://schemas.microsoft.com/office/drawing/2014/main" id="{5DC3BD13-6556-4806-BBA3-9F68B852C8A1}"/>
              </a:ext>
            </a:extLst>
          </p:cNvPr>
          <p:cNvSpPr txBox="1"/>
          <p:nvPr/>
        </p:nvSpPr>
        <p:spPr>
          <a:xfrm>
            <a:off x="5909860" y="1833446"/>
            <a:ext cx="2679307" cy="369332"/>
          </a:xfrm>
          <a:prstGeom prst="rect">
            <a:avLst/>
          </a:prstGeom>
          <a:noFill/>
          <a:ln w="9525">
            <a:solidFill>
              <a:schemeClr val="tx1"/>
            </a:solidFill>
          </a:ln>
        </p:spPr>
        <p:txBody>
          <a:bodyPr wrap="square" rtlCol="0">
            <a:spAutoFit/>
          </a:bodyPr>
          <a:lstStyle/>
          <a:p>
            <a:r>
              <a:rPr lang="es-EC" dirty="0"/>
              <a:t>Rendición de cuentas</a:t>
            </a:r>
          </a:p>
        </p:txBody>
      </p:sp>
      <p:pic>
        <p:nvPicPr>
          <p:cNvPr id="20" name="Imagen 19">
            <a:extLst>
              <a:ext uri="{FF2B5EF4-FFF2-40B4-BE49-F238E27FC236}">
                <a16:creationId xmlns:a16="http://schemas.microsoft.com/office/drawing/2014/main" id="{DC856E86-1780-4AB9-9757-D94F087C4C81}"/>
              </a:ext>
            </a:extLst>
          </p:cNvPr>
          <p:cNvPicPr>
            <a:picLocks noChangeAspect="1"/>
          </p:cNvPicPr>
          <p:nvPr/>
        </p:nvPicPr>
        <p:blipFill>
          <a:blip r:embed="rId3"/>
          <a:stretch>
            <a:fillRect/>
          </a:stretch>
        </p:blipFill>
        <p:spPr>
          <a:xfrm>
            <a:off x="3786484" y="2422760"/>
            <a:ext cx="4097883" cy="3670536"/>
          </a:xfrm>
          <a:prstGeom prst="rect">
            <a:avLst/>
          </a:prstGeom>
        </p:spPr>
      </p:pic>
      <p:pic>
        <p:nvPicPr>
          <p:cNvPr id="22" name="Imagen 21">
            <a:extLst>
              <a:ext uri="{FF2B5EF4-FFF2-40B4-BE49-F238E27FC236}">
                <a16:creationId xmlns:a16="http://schemas.microsoft.com/office/drawing/2014/main" id="{3E9D77E8-CC00-4D12-A38D-B0F42D122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154" y="322738"/>
            <a:ext cx="2427175" cy="2690265"/>
          </a:xfrm>
          <a:prstGeom prst="rect">
            <a:avLst/>
          </a:prstGeom>
        </p:spPr>
      </p:pic>
      <p:pic>
        <p:nvPicPr>
          <p:cNvPr id="29" name="Imagen 28" descr="Znalezione obrazy dla zapytania politicas">
            <a:extLst>
              <a:ext uri="{FF2B5EF4-FFF2-40B4-BE49-F238E27FC236}">
                <a16:creationId xmlns:a16="http://schemas.microsoft.com/office/drawing/2014/main" id="{D2B8659A-6DEF-4972-AC55-610322FC575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07769" y="3906970"/>
            <a:ext cx="2304256" cy="2355733"/>
          </a:xfrm>
          <a:prstGeom prst="rect">
            <a:avLst/>
          </a:prstGeom>
          <a:noFill/>
          <a:ln>
            <a:noFill/>
          </a:ln>
        </p:spPr>
      </p:pic>
      <p:sp>
        <p:nvSpPr>
          <p:cNvPr id="3" name="Rectángulo: esquinas redondeadas 2">
            <a:extLst>
              <a:ext uri="{FF2B5EF4-FFF2-40B4-BE49-F238E27FC236}">
                <a16:creationId xmlns:a16="http://schemas.microsoft.com/office/drawing/2014/main" id="{95F117AA-12DB-4090-AFCC-AE19719E44C5}"/>
              </a:ext>
            </a:extLst>
          </p:cNvPr>
          <p:cNvSpPr/>
          <p:nvPr/>
        </p:nvSpPr>
        <p:spPr>
          <a:xfrm>
            <a:off x="4412972" y="6093296"/>
            <a:ext cx="3255372" cy="3600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dirty="0"/>
              <a:t>Sus lideres considerados como buenos coordinadores y organizadores</a:t>
            </a:r>
          </a:p>
        </p:txBody>
      </p:sp>
    </p:spTree>
    <p:extLst>
      <p:ext uri="{BB962C8B-B14F-4D97-AF65-F5344CB8AC3E}">
        <p14:creationId xmlns:p14="http://schemas.microsoft.com/office/powerpoint/2010/main" val="491529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graphicFrame>
        <p:nvGraphicFramePr>
          <p:cNvPr id="6" name="5 Marcador de contenido"/>
          <p:cNvGraphicFramePr>
            <a:graphicFrameLocks noGrp="1"/>
          </p:cNvGraphicFramePr>
          <p:nvPr>
            <p:ph idx="1"/>
            <p:extLst/>
          </p:nvPr>
        </p:nvGraphicFramePr>
        <p:xfrm>
          <a:off x="863600" y="2489200"/>
          <a:ext cx="6346825" cy="353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8" y="34070"/>
            <a:ext cx="9144000" cy="699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Pentágono"/>
          <p:cNvSpPr/>
          <p:nvPr/>
        </p:nvSpPr>
        <p:spPr>
          <a:xfrm>
            <a:off x="591154" y="2615076"/>
            <a:ext cx="2104864" cy="792088"/>
          </a:xfrm>
          <a:prstGeom prst="homePlat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s-ES" sz="2000" dirty="0">
                <a:latin typeface="Arial Black" panose="020B0A04020102020204" pitchFamily="34" charset="0"/>
              </a:rPr>
              <a:t>MERCADO</a:t>
            </a:r>
          </a:p>
        </p:txBody>
      </p:sp>
      <p:sp>
        <p:nvSpPr>
          <p:cNvPr id="9" name="Abrir llave 8">
            <a:extLst>
              <a:ext uri="{FF2B5EF4-FFF2-40B4-BE49-F238E27FC236}">
                <a16:creationId xmlns:a16="http://schemas.microsoft.com/office/drawing/2014/main" id="{A012C6CA-59B3-4CA5-8D27-B7A91FDC796E}"/>
              </a:ext>
            </a:extLst>
          </p:cNvPr>
          <p:cNvSpPr/>
          <p:nvPr/>
        </p:nvSpPr>
        <p:spPr>
          <a:xfrm>
            <a:off x="3048987" y="382828"/>
            <a:ext cx="288032" cy="5256584"/>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0" name="CuadroTexto 9">
            <a:extLst>
              <a:ext uri="{FF2B5EF4-FFF2-40B4-BE49-F238E27FC236}">
                <a16:creationId xmlns:a16="http://schemas.microsoft.com/office/drawing/2014/main" id="{A303D195-3A38-4A98-9B21-E0D9DA3FF096}"/>
              </a:ext>
            </a:extLst>
          </p:cNvPr>
          <p:cNvSpPr txBox="1"/>
          <p:nvPr/>
        </p:nvSpPr>
        <p:spPr>
          <a:xfrm>
            <a:off x="3473277" y="549843"/>
            <a:ext cx="1621341" cy="646331"/>
          </a:xfrm>
          <a:prstGeom prst="rect">
            <a:avLst/>
          </a:prstGeom>
          <a:noFill/>
        </p:spPr>
        <p:txBody>
          <a:bodyPr wrap="none" rtlCol="0">
            <a:spAutoFit/>
          </a:bodyPr>
          <a:lstStyle/>
          <a:p>
            <a:r>
              <a:rPr lang="es-EC" dirty="0"/>
              <a:t>Competitividad</a:t>
            </a:r>
          </a:p>
          <a:p>
            <a:r>
              <a:rPr lang="es-EC" dirty="0"/>
              <a:t>Productividad</a:t>
            </a:r>
          </a:p>
        </p:txBody>
      </p:sp>
      <p:pic>
        <p:nvPicPr>
          <p:cNvPr id="11" name="Imagen 10">
            <a:extLst>
              <a:ext uri="{FF2B5EF4-FFF2-40B4-BE49-F238E27FC236}">
                <a16:creationId xmlns:a16="http://schemas.microsoft.com/office/drawing/2014/main" id="{14B10895-E017-4F7B-BD4D-8A1EEAF33BFB}"/>
              </a:ext>
            </a:extLst>
          </p:cNvPr>
          <p:cNvPicPr>
            <a:picLocks noChangeAspect="1"/>
          </p:cNvPicPr>
          <p:nvPr/>
        </p:nvPicPr>
        <p:blipFill>
          <a:blip r:embed="rId8"/>
          <a:stretch>
            <a:fillRect/>
          </a:stretch>
        </p:blipFill>
        <p:spPr>
          <a:xfrm>
            <a:off x="6488378" y="380795"/>
            <a:ext cx="2500314" cy="1147266"/>
          </a:xfrm>
          <a:prstGeom prst="rect">
            <a:avLst/>
          </a:prstGeom>
        </p:spPr>
      </p:pic>
      <p:sp>
        <p:nvSpPr>
          <p:cNvPr id="13" name="Flecha: a la derecha con bandas 12">
            <a:extLst>
              <a:ext uri="{FF2B5EF4-FFF2-40B4-BE49-F238E27FC236}">
                <a16:creationId xmlns:a16="http://schemas.microsoft.com/office/drawing/2014/main" id="{70CED3EC-7723-431A-BF47-9A68BF1F8346}"/>
              </a:ext>
            </a:extLst>
          </p:cNvPr>
          <p:cNvSpPr/>
          <p:nvPr/>
        </p:nvSpPr>
        <p:spPr>
          <a:xfrm>
            <a:off x="5541449" y="734626"/>
            <a:ext cx="1169862" cy="244624"/>
          </a:xfrm>
          <a:prstGeom prst="striped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15" name="Flecha: hacia abajo 14">
            <a:extLst>
              <a:ext uri="{FF2B5EF4-FFF2-40B4-BE49-F238E27FC236}">
                <a16:creationId xmlns:a16="http://schemas.microsoft.com/office/drawing/2014/main" id="{21A87DEF-D410-44FD-9F3B-95F9A7F2FA75}"/>
              </a:ext>
            </a:extLst>
          </p:cNvPr>
          <p:cNvSpPr/>
          <p:nvPr/>
        </p:nvSpPr>
        <p:spPr>
          <a:xfrm>
            <a:off x="8100392" y="2160943"/>
            <a:ext cx="288032" cy="1147266"/>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pic>
        <p:nvPicPr>
          <p:cNvPr id="16" name="Imagen 15">
            <a:extLst>
              <a:ext uri="{FF2B5EF4-FFF2-40B4-BE49-F238E27FC236}">
                <a16:creationId xmlns:a16="http://schemas.microsoft.com/office/drawing/2014/main" id="{9CC409FF-7B88-4ADB-9447-0FDCE564BE13}"/>
              </a:ext>
            </a:extLst>
          </p:cNvPr>
          <p:cNvPicPr>
            <a:picLocks noChangeAspect="1"/>
          </p:cNvPicPr>
          <p:nvPr/>
        </p:nvPicPr>
        <p:blipFill>
          <a:blip r:embed="rId9"/>
          <a:stretch>
            <a:fillRect/>
          </a:stretch>
        </p:blipFill>
        <p:spPr>
          <a:xfrm>
            <a:off x="7278700" y="3381498"/>
            <a:ext cx="1643384" cy="1767030"/>
          </a:xfrm>
          <a:prstGeom prst="rect">
            <a:avLst/>
          </a:prstGeom>
        </p:spPr>
      </p:pic>
      <p:sp>
        <p:nvSpPr>
          <p:cNvPr id="17" name="CuadroTexto 16">
            <a:extLst>
              <a:ext uri="{FF2B5EF4-FFF2-40B4-BE49-F238E27FC236}">
                <a16:creationId xmlns:a16="http://schemas.microsoft.com/office/drawing/2014/main" id="{87F66B0C-6747-4CFC-A003-EF22540BE98F}"/>
              </a:ext>
            </a:extLst>
          </p:cNvPr>
          <p:cNvSpPr txBox="1"/>
          <p:nvPr/>
        </p:nvSpPr>
        <p:spPr>
          <a:xfrm>
            <a:off x="3131840" y="1792767"/>
            <a:ext cx="1872208" cy="369332"/>
          </a:xfrm>
          <a:prstGeom prst="rect">
            <a:avLst/>
          </a:prstGeom>
          <a:noFill/>
        </p:spPr>
        <p:txBody>
          <a:bodyPr wrap="square" rtlCol="0">
            <a:spAutoFit/>
          </a:bodyPr>
          <a:lstStyle/>
          <a:p>
            <a:r>
              <a:rPr lang="es-EC" b="1" dirty="0">
                <a:latin typeface="Arial Black" panose="020B0A04020102020204" pitchFamily="34" charset="0"/>
              </a:rPr>
              <a:t>ATRIBUTOS</a:t>
            </a:r>
          </a:p>
        </p:txBody>
      </p:sp>
      <p:sp>
        <p:nvSpPr>
          <p:cNvPr id="3" name="CuadroTexto 2">
            <a:extLst>
              <a:ext uri="{FF2B5EF4-FFF2-40B4-BE49-F238E27FC236}">
                <a16:creationId xmlns:a16="http://schemas.microsoft.com/office/drawing/2014/main" id="{767688C7-715C-4C10-87C4-31B48BB616E5}"/>
              </a:ext>
            </a:extLst>
          </p:cNvPr>
          <p:cNvSpPr txBox="1"/>
          <p:nvPr/>
        </p:nvSpPr>
        <p:spPr>
          <a:xfrm>
            <a:off x="3275856" y="2348880"/>
            <a:ext cx="3672408" cy="2308324"/>
          </a:xfrm>
          <a:prstGeom prst="rect">
            <a:avLst/>
          </a:prstGeom>
          <a:noFill/>
        </p:spPr>
        <p:txBody>
          <a:bodyPr wrap="square" rtlCol="0">
            <a:spAutoFit/>
          </a:bodyPr>
          <a:lstStyle/>
          <a:p>
            <a:pPr marL="285750" indent="-285750">
              <a:buFont typeface="Arial" panose="020B0604020202020204" pitchFamily="34" charset="0"/>
              <a:buChar char="•"/>
            </a:pPr>
            <a:r>
              <a:rPr lang="es-EC" dirty="0"/>
              <a:t>Conducta del personal hacia la producción y logro de objetivos</a:t>
            </a:r>
          </a:p>
          <a:p>
            <a:pPr marL="285750" indent="-285750">
              <a:buFont typeface="Arial" panose="020B0604020202020204" pitchFamily="34" charset="0"/>
              <a:buChar char="•"/>
            </a:pPr>
            <a:r>
              <a:rPr lang="es-EC" dirty="0"/>
              <a:t>Líder considera como un duro dirigente y productor</a:t>
            </a:r>
          </a:p>
          <a:p>
            <a:pPr marL="285750" indent="-285750">
              <a:buFont typeface="Arial" panose="020B0604020202020204" pitchFamily="34" charset="0"/>
              <a:buChar char="•"/>
            </a:pPr>
            <a:r>
              <a:rPr lang="es-EC" dirty="0"/>
              <a:t>Agresividad al mercado</a:t>
            </a:r>
          </a:p>
          <a:p>
            <a:pPr marL="285750" indent="-285750">
              <a:buFont typeface="Arial" panose="020B0604020202020204" pitchFamily="34" charset="0"/>
              <a:buChar char="•"/>
            </a:pPr>
            <a:r>
              <a:rPr lang="es-EC" dirty="0"/>
              <a:t>Confrontación derrota a la competencia</a:t>
            </a:r>
          </a:p>
          <a:p>
            <a:pPr marL="285750" indent="-285750">
              <a:buFont typeface="Arial" panose="020B0604020202020204" pitchFamily="34" charset="0"/>
              <a:buChar char="•"/>
            </a:pPr>
            <a:r>
              <a:rPr lang="es-EC" dirty="0"/>
              <a:t>Cuota de mercado</a:t>
            </a:r>
          </a:p>
        </p:txBody>
      </p:sp>
      <p:pic>
        <p:nvPicPr>
          <p:cNvPr id="7" name="Imagen 6">
            <a:extLst>
              <a:ext uri="{FF2B5EF4-FFF2-40B4-BE49-F238E27FC236}">
                <a16:creationId xmlns:a16="http://schemas.microsoft.com/office/drawing/2014/main" id="{2DD2E05F-C97F-45FA-BE2E-7C3DF4EFEDBA}"/>
              </a:ext>
            </a:extLst>
          </p:cNvPr>
          <p:cNvPicPr>
            <a:picLocks noChangeAspect="1"/>
          </p:cNvPicPr>
          <p:nvPr/>
        </p:nvPicPr>
        <p:blipFill>
          <a:blip r:embed="rId10"/>
          <a:stretch>
            <a:fillRect/>
          </a:stretch>
        </p:blipFill>
        <p:spPr>
          <a:xfrm>
            <a:off x="3644835" y="5057851"/>
            <a:ext cx="3028950" cy="1514475"/>
          </a:xfrm>
          <a:prstGeom prst="rect">
            <a:avLst/>
          </a:prstGeom>
        </p:spPr>
      </p:pic>
      <p:cxnSp>
        <p:nvCxnSpPr>
          <p:cNvPr id="20" name="Conector recto de flecha 19">
            <a:extLst>
              <a:ext uri="{FF2B5EF4-FFF2-40B4-BE49-F238E27FC236}">
                <a16:creationId xmlns:a16="http://schemas.microsoft.com/office/drawing/2014/main" id="{3C6235E5-4CC3-487A-8212-F4E44659DFF6}"/>
              </a:ext>
            </a:extLst>
          </p:cNvPr>
          <p:cNvCxnSpPr>
            <a:cxnSpLocks/>
          </p:cNvCxnSpPr>
          <p:nvPr/>
        </p:nvCxnSpPr>
        <p:spPr>
          <a:xfrm flipV="1">
            <a:off x="1393304" y="2037154"/>
            <a:ext cx="0" cy="57792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BB197530-2CCF-4DB8-BF6F-8A86EC9E33A2}"/>
              </a:ext>
            </a:extLst>
          </p:cNvPr>
          <p:cNvCxnSpPr>
            <a:cxnSpLocks/>
          </p:cNvCxnSpPr>
          <p:nvPr/>
        </p:nvCxnSpPr>
        <p:spPr>
          <a:xfrm>
            <a:off x="1475656" y="3429000"/>
            <a:ext cx="0" cy="72008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5" name="Imagen 24">
            <a:extLst>
              <a:ext uri="{FF2B5EF4-FFF2-40B4-BE49-F238E27FC236}">
                <a16:creationId xmlns:a16="http://schemas.microsoft.com/office/drawing/2014/main" id="{F52BFE82-2EF5-4187-8D05-F70B70F94F01}"/>
              </a:ext>
            </a:extLst>
          </p:cNvPr>
          <p:cNvPicPr>
            <a:picLocks noChangeAspect="1"/>
          </p:cNvPicPr>
          <p:nvPr/>
        </p:nvPicPr>
        <p:blipFill>
          <a:blip r:embed="rId11"/>
          <a:stretch>
            <a:fillRect/>
          </a:stretch>
        </p:blipFill>
        <p:spPr>
          <a:xfrm>
            <a:off x="352804" y="297828"/>
            <a:ext cx="2495550" cy="1828800"/>
          </a:xfrm>
          <a:prstGeom prst="ellipse">
            <a:avLst/>
          </a:prstGeom>
          <a:ln>
            <a:noFill/>
          </a:ln>
          <a:effectLst>
            <a:softEdge rad="112500"/>
          </a:effectLst>
        </p:spPr>
      </p:pic>
      <p:sp>
        <p:nvSpPr>
          <p:cNvPr id="26" name="Doble onda 25">
            <a:extLst>
              <a:ext uri="{FF2B5EF4-FFF2-40B4-BE49-F238E27FC236}">
                <a16:creationId xmlns:a16="http://schemas.microsoft.com/office/drawing/2014/main" id="{2A07FC68-4F0E-4B63-AB20-8572AB7544D4}"/>
              </a:ext>
            </a:extLst>
          </p:cNvPr>
          <p:cNvSpPr/>
          <p:nvPr/>
        </p:nvSpPr>
        <p:spPr>
          <a:xfrm>
            <a:off x="463825" y="3933055"/>
            <a:ext cx="2720093" cy="2667495"/>
          </a:xfrm>
          <a:prstGeom prst="doubleWave">
            <a:avLst/>
          </a:prstGeom>
        </p:spPr>
        <p:style>
          <a:lnRef idx="2">
            <a:schemeClr val="accent1"/>
          </a:lnRef>
          <a:fillRef idx="1">
            <a:schemeClr val="lt1"/>
          </a:fillRef>
          <a:effectRef idx="0">
            <a:schemeClr val="accent1"/>
          </a:effectRef>
          <a:fontRef idx="minor">
            <a:schemeClr val="dk1"/>
          </a:fontRef>
        </p:style>
        <p:txBody>
          <a:bodyPr rtlCol="0" anchor="ctr"/>
          <a:lstStyle/>
          <a:p>
            <a:r>
              <a:rPr lang="es-EC" dirty="0"/>
              <a:t>La cultura de mercado es un lugar de trabajo orientado a los resultados. Los líderes son productores y competidores duros y exigentes.</a:t>
            </a:r>
          </a:p>
        </p:txBody>
      </p:sp>
    </p:spTree>
    <p:extLst>
      <p:ext uri="{BB962C8B-B14F-4D97-AF65-F5344CB8AC3E}">
        <p14:creationId xmlns:p14="http://schemas.microsoft.com/office/powerpoint/2010/main" val="1819428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 y="-137330"/>
            <a:ext cx="9144000" cy="699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a 7">
            <a:extLst>
              <a:ext uri="{FF2B5EF4-FFF2-40B4-BE49-F238E27FC236}">
                <a16:creationId xmlns:a16="http://schemas.microsoft.com/office/drawing/2014/main" id="{64D24FD4-84C7-405A-8BC3-C24468993533}"/>
              </a:ext>
            </a:extLst>
          </p:cNvPr>
          <p:cNvGraphicFramePr/>
          <p:nvPr>
            <p:extLst>
              <p:ext uri="{D42A27DB-BD31-4B8C-83A1-F6EECF244321}">
                <p14:modId xmlns:p14="http://schemas.microsoft.com/office/powerpoint/2010/main" val="917638017"/>
              </p:ext>
            </p:extLst>
          </p:nvPr>
        </p:nvGraphicFramePr>
        <p:xfrm>
          <a:off x="457200" y="1295712"/>
          <a:ext cx="8270823" cy="5013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2 Cinta hacia arriba">
            <a:extLst>
              <a:ext uri="{FF2B5EF4-FFF2-40B4-BE49-F238E27FC236}">
                <a16:creationId xmlns:a16="http://schemas.microsoft.com/office/drawing/2014/main" id="{404B9FF3-1948-4179-A6BB-BFF808A28B8A}"/>
              </a:ext>
            </a:extLst>
          </p:cNvPr>
          <p:cNvSpPr/>
          <p:nvPr/>
        </p:nvSpPr>
        <p:spPr>
          <a:xfrm>
            <a:off x="593917" y="226483"/>
            <a:ext cx="8134106" cy="935957"/>
          </a:xfrm>
          <a:prstGeom prst="ribbon2">
            <a:avLst>
              <a:gd name="adj1" fmla="val 16667"/>
              <a:gd name="adj2" fmla="val 67209"/>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2800" b="1" dirty="0">
                <a:latin typeface="Arial Black" panose="020B0A04020102020204" pitchFamily="34" charset="0"/>
              </a:rPr>
              <a:t>DESEMPEÑO FINANCIERO Y SU MEDICIÒN</a:t>
            </a:r>
          </a:p>
        </p:txBody>
      </p:sp>
    </p:spTree>
    <p:extLst>
      <p:ext uri="{BB962C8B-B14F-4D97-AF65-F5344CB8AC3E}">
        <p14:creationId xmlns:p14="http://schemas.microsoft.com/office/powerpoint/2010/main" val="3147227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graphicFrame>
        <p:nvGraphicFramePr>
          <p:cNvPr id="6" name="Marcador de contenido 5">
            <a:extLst>
              <a:ext uri="{FF2B5EF4-FFF2-40B4-BE49-F238E27FC236}">
                <a16:creationId xmlns:a16="http://schemas.microsoft.com/office/drawing/2014/main" id="{0459975B-78AF-4E32-8A02-C75D72AAEC0C}"/>
              </a:ext>
            </a:extLst>
          </p:cNvPr>
          <p:cNvGraphicFramePr>
            <a:graphicFrameLocks noGrp="1"/>
          </p:cNvGraphicFramePr>
          <p:nvPr>
            <p:ph idx="1"/>
          </p:nvPr>
        </p:nvGraphicFramePr>
        <p:xfrm>
          <a:off x="863600" y="2489200"/>
          <a:ext cx="6346825" cy="353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43408"/>
            <a:ext cx="9144000" cy="699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2 Cinta hacia arriba">
            <a:extLst>
              <a:ext uri="{FF2B5EF4-FFF2-40B4-BE49-F238E27FC236}">
                <a16:creationId xmlns:a16="http://schemas.microsoft.com/office/drawing/2014/main" id="{95813590-A13A-4921-8D7A-C97D15F47DDB}"/>
              </a:ext>
            </a:extLst>
          </p:cNvPr>
          <p:cNvSpPr/>
          <p:nvPr/>
        </p:nvSpPr>
        <p:spPr>
          <a:xfrm>
            <a:off x="593917" y="226484"/>
            <a:ext cx="8134106" cy="758704"/>
          </a:xfrm>
          <a:prstGeom prst="ribbon2">
            <a:avLst>
              <a:gd name="adj1" fmla="val 16667"/>
              <a:gd name="adj2" fmla="val 67209"/>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S" sz="2800" b="1" dirty="0">
              <a:latin typeface="Arial Black" panose="020B0A04020102020204" pitchFamily="34" charset="0"/>
            </a:endParaRPr>
          </a:p>
        </p:txBody>
      </p:sp>
      <p:sp>
        <p:nvSpPr>
          <p:cNvPr id="3" name="Rectángulo 2">
            <a:extLst>
              <a:ext uri="{FF2B5EF4-FFF2-40B4-BE49-F238E27FC236}">
                <a16:creationId xmlns:a16="http://schemas.microsoft.com/office/drawing/2014/main" id="{27952653-372A-45BF-9284-AF2F6879FFC0}"/>
              </a:ext>
            </a:extLst>
          </p:cNvPr>
          <p:cNvSpPr/>
          <p:nvPr/>
        </p:nvSpPr>
        <p:spPr>
          <a:xfrm>
            <a:off x="2353286" y="270980"/>
            <a:ext cx="4437433" cy="523220"/>
          </a:xfrm>
          <a:prstGeom prst="rect">
            <a:avLst/>
          </a:prstGeom>
        </p:spPr>
        <p:txBody>
          <a:bodyPr wrap="none">
            <a:spAutoFit/>
          </a:bodyPr>
          <a:lstStyle/>
          <a:p>
            <a:pPr algn="ctr"/>
            <a:r>
              <a:rPr lang="es-EC" sz="2800" b="1" dirty="0"/>
              <a:t>Indicadores Financieros </a:t>
            </a:r>
          </a:p>
        </p:txBody>
      </p:sp>
      <p:graphicFrame>
        <p:nvGraphicFramePr>
          <p:cNvPr id="7" name="Tabla 6">
            <a:extLst>
              <a:ext uri="{FF2B5EF4-FFF2-40B4-BE49-F238E27FC236}">
                <a16:creationId xmlns:a16="http://schemas.microsoft.com/office/drawing/2014/main" id="{9FCF0486-DA4A-49EC-A29C-A20432F52623}"/>
              </a:ext>
            </a:extLst>
          </p:cNvPr>
          <p:cNvGraphicFramePr>
            <a:graphicFrameLocks noGrp="1"/>
          </p:cNvGraphicFramePr>
          <p:nvPr>
            <p:extLst>
              <p:ext uri="{D42A27DB-BD31-4B8C-83A1-F6EECF244321}">
                <p14:modId xmlns:p14="http://schemas.microsoft.com/office/powerpoint/2010/main" val="3033797858"/>
              </p:ext>
            </p:extLst>
          </p:nvPr>
        </p:nvGraphicFramePr>
        <p:xfrm>
          <a:off x="593917" y="1118086"/>
          <a:ext cx="8298563" cy="4901714"/>
        </p:xfrm>
        <a:graphic>
          <a:graphicData uri="http://schemas.openxmlformats.org/drawingml/2006/table">
            <a:tbl>
              <a:tblPr>
                <a:tableStyleId>{10A1B5D5-9B99-4C35-A422-299274C87663}</a:tableStyleId>
              </a:tblPr>
              <a:tblGrid>
                <a:gridCol w="1066540">
                  <a:extLst>
                    <a:ext uri="{9D8B030D-6E8A-4147-A177-3AD203B41FA5}">
                      <a16:colId xmlns:a16="http://schemas.microsoft.com/office/drawing/2014/main" val="431032715"/>
                    </a:ext>
                  </a:extLst>
                </a:gridCol>
                <a:gridCol w="3652537">
                  <a:extLst>
                    <a:ext uri="{9D8B030D-6E8A-4147-A177-3AD203B41FA5}">
                      <a16:colId xmlns:a16="http://schemas.microsoft.com/office/drawing/2014/main" val="3603703788"/>
                    </a:ext>
                  </a:extLst>
                </a:gridCol>
                <a:gridCol w="3579486">
                  <a:extLst>
                    <a:ext uri="{9D8B030D-6E8A-4147-A177-3AD203B41FA5}">
                      <a16:colId xmlns:a16="http://schemas.microsoft.com/office/drawing/2014/main" val="82795166"/>
                    </a:ext>
                  </a:extLst>
                </a:gridCol>
              </a:tblGrid>
              <a:tr h="208418">
                <a:tc>
                  <a:txBody>
                    <a:bodyPr/>
                    <a:lstStyle/>
                    <a:p>
                      <a:pPr algn="ctr" fontAlgn="b"/>
                      <a:r>
                        <a:rPr lang="es-EC" sz="900" u="none" strike="noStrike">
                          <a:effectLst/>
                        </a:rPr>
                        <a:t>FACTOR</a:t>
                      </a:r>
                      <a:endParaRPr lang="es-EC" sz="900" b="1" i="0" u="none" strike="noStrike">
                        <a:solidFill>
                          <a:srgbClr val="000000"/>
                        </a:solidFill>
                        <a:effectLst/>
                        <a:latin typeface="Calibri" panose="020F0502020204030204" pitchFamily="34" charset="0"/>
                      </a:endParaRPr>
                    </a:p>
                  </a:txBody>
                  <a:tcPr marL="8024" marR="8024" marT="8024" marB="0" anchor="b"/>
                </a:tc>
                <a:tc>
                  <a:txBody>
                    <a:bodyPr/>
                    <a:lstStyle/>
                    <a:p>
                      <a:pPr algn="ctr" fontAlgn="b"/>
                      <a:r>
                        <a:rPr lang="es-EC" sz="900" u="none" strike="noStrike">
                          <a:effectLst/>
                        </a:rPr>
                        <a:t>INDICADORES TECNICOS</a:t>
                      </a:r>
                      <a:endParaRPr lang="es-EC" sz="900" b="1" i="0" u="none" strike="noStrike">
                        <a:solidFill>
                          <a:srgbClr val="000000"/>
                        </a:solidFill>
                        <a:effectLst/>
                        <a:latin typeface="Calibri" panose="020F0502020204030204" pitchFamily="34" charset="0"/>
                      </a:endParaRPr>
                    </a:p>
                  </a:txBody>
                  <a:tcPr marL="8024" marR="8024" marT="8024" marB="0" anchor="b"/>
                </a:tc>
                <a:tc>
                  <a:txBody>
                    <a:bodyPr/>
                    <a:lstStyle/>
                    <a:p>
                      <a:pPr algn="ctr" fontAlgn="b"/>
                      <a:r>
                        <a:rPr lang="es-EC" sz="900" u="none" strike="noStrike">
                          <a:effectLst/>
                        </a:rPr>
                        <a:t>FORMULA</a:t>
                      </a:r>
                      <a:endParaRPr lang="es-EC" sz="900" b="1" i="0" u="none" strike="noStrike">
                        <a:solidFill>
                          <a:srgbClr val="000000"/>
                        </a:solidFill>
                        <a:effectLst/>
                        <a:latin typeface="Calibri" panose="020F0502020204030204" pitchFamily="34" charset="0"/>
                      </a:endParaRPr>
                    </a:p>
                  </a:txBody>
                  <a:tcPr marL="8024" marR="8024" marT="8024" marB="0" anchor="b"/>
                </a:tc>
                <a:extLst>
                  <a:ext uri="{0D108BD9-81ED-4DB2-BD59-A6C34878D82A}">
                    <a16:rowId xmlns:a16="http://schemas.microsoft.com/office/drawing/2014/main" val="2567742915"/>
                  </a:ext>
                </a:extLst>
              </a:tr>
              <a:tr h="208418">
                <a:tc rowSpan="2">
                  <a:txBody>
                    <a:bodyPr/>
                    <a:lstStyle/>
                    <a:p>
                      <a:pPr algn="ctr" fontAlgn="ctr"/>
                      <a:r>
                        <a:rPr lang="es-EC" sz="900" u="none" strike="noStrike">
                          <a:effectLst/>
                        </a:rPr>
                        <a:t>LIQUIDEZ </a:t>
                      </a:r>
                      <a:endParaRPr lang="es-EC" sz="900" b="0" i="0" u="none" strike="noStrike">
                        <a:solidFill>
                          <a:srgbClr val="000000"/>
                        </a:solidFill>
                        <a:effectLst/>
                        <a:latin typeface="Calibri" panose="020F0502020204030204" pitchFamily="34" charset="0"/>
                      </a:endParaRPr>
                    </a:p>
                  </a:txBody>
                  <a:tcPr marL="8024" marR="8024" marT="8024" marB="0" anchor="ctr"/>
                </a:tc>
                <a:tc>
                  <a:txBody>
                    <a:bodyPr/>
                    <a:lstStyle/>
                    <a:p>
                      <a:pPr algn="l" fontAlgn="b"/>
                      <a:r>
                        <a:rPr lang="es-EC" sz="900" u="none" strike="noStrike">
                          <a:effectLst/>
                        </a:rPr>
                        <a:t>1.Liquidez Corriente</a:t>
                      </a:r>
                      <a:endParaRPr lang="es-EC" sz="900" b="0" i="0" u="none" strike="noStrike">
                        <a:solidFill>
                          <a:srgbClr val="000000"/>
                        </a:solidFill>
                        <a:effectLst/>
                        <a:latin typeface="Calibri" panose="020F0502020204030204" pitchFamily="34" charset="0"/>
                      </a:endParaRPr>
                    </a:p>
                  </a:txBody>
                  <a:tcPr marL="8024" marR="8024" marT="8024" marB="0" anchor="b"/>
                </a:tc>
                <a:tc>
                  <a:txBody>
                    <a:bodyPr/>
                    <a:lstStyle/>
                    <a:p>
                      <a:pPr algn="l" fontAlgn="b"/>
                      <a:r>
                        <a:rPr lang="es-EC" sz="900" u="none" strike="noStrike">
                          <a:effectLst/>
                        </a:rPr>
                        <a:t>Activo Corriente/Pasivo Corriente</a:t>
                      </a:r>
                      <a:endParaRPr lang="es-EC" sz="900" b="0" i="0" u="none" strike="noStrike">
                        <a:solidFill>
                          <a:srgbClr val="000000"/>
                        </a:solidFill>
                        <a:effectLst/>
                        <a:latin typeface="Calibri" panose="020F0502020204030204" pitchFamily="34" charset="0"/>
                      </a:endParaRPr>
                    </a:p>
                  </a:txBody>
                  <a:tcPr marL="8024" marR="8024" marT="8024" marB="0" anchor="b"/>
                </a:tc>
                <a:extLst>
                  <a:ext uri="{0D108BD9-81ED-4DB2-BD59-A6C34878D82A}">
                    <a16:rowId xmlns:a16="http://schemas.microsoft.com/office/drawing/2014/main" val="2972239098"/>
                  </a:ext>
                </a:extLst>
              </a:tr>
              <a:tr h="208418">
                <a:tc vMerge="1">
                  <a:txBody>
                    <a:bodyPr/>
                    <a:lstStyle/>
                    <a:p>
                      <a:endParaRPr lang="es-EC"/>
                    </a:p>
                  </a:txBody>
                  <a:tcPr/>
                </a:tc>
                <a:tc>
                  <a:txBody>
                    <a:bodyPr/>
                    <a:lstStyle/>
                    <a:p>
                      <a:pPr algn="l" fontAlgn="b"/>
                      <a:r>
                        <a:rPr lang="es-EC" sz="900" u="none" strike="noStrike">
                          <a:effectLst/>
                        </a:rPr>
                        <a:t>2. Prueba Acida</a:t>
                      </a:r>
                      <a:endParaRPr lang="es-EC" sz="900" b="0" i="0" u="none" strike="noStrike">
                        <a:solidFill>
                          <a:srgbClr val="000000"/>
                        </a:solidFill>
                        <a:effectLst/>
                        <a:latin typeface="Calibri" panose="020F0502020204030204" pitchFamily="34" charset="0"/>
                      </a:endParaRPr>
                    </a:p>
                  </a:txBody>
                  <a:tcPr marL="8024" marR="8024" marT="8024" marB="0" anchor="b"/>
                </a:tc>
                <a:tc>
                  <a:txBody>
                    <a:bodyPr/>
                    <a:lstStyle/>
                    <a:p>
                      <a:pPr algn="l" fontAlgn="b"/>
                      <a:r>
                        <a:rPr lang="es-EC" sz="900" u="none" strike="noStrike">
                          <a:effectLst/>
                        </a:rPr>
                        <a:t>Activo Corriente-Inventario/Pasivo Correinte</a:t>
                      </a:r>
                      <a:endParaRPr lang="es-EC" sz="900" b="0" i="0" u="none" strike="noStrike">
                        <a:solidFill>
                          <a:srgbClr val="000000"/>
                        </a:solidFill>
                        <a:effectLst/>
                        <a:latin typeface="Calibri" panose="020F0502020204030204" pitchFamily="34" charset="0"/>
                      </a:endParaRPr>
                    </a:p>
                  </a:txBody>
                  <a:tcPr marL="8024" marR="8024" marT="8024" marB="0" anchor="b"/>
                </a:tc>
                <a:extLst>
                  <a:ext uri="{0D108BD9-81ED-4DB2-BD59-A6C34878D82A}">
                    <a16:rowId xmlns:a16="http://schemas.microsoft.com/office/drawing/2014/main" val="3095806923"/>
                  </a:ext>
                </a:extLst>
              </a:tr>
              <a:tr h="208418">
                <a:tc rowSpan="5">
                  <a:txBody>
                    <a:bodyPr/>
                    <a:lstStyle/>
                    <a:p>
                      <a:pPr algn="ctr" fontAlgn="ctr"/>
                      <a:r>
                        <a:rPr lang="es-EC" sz="900" u="none" strike="noStrike">
                          <a:effectLst/>
                        </a:rPr>
                        <a:t>SOLVENCIA</a:t>
                      </a:r>
                      <a:endParaRPr lang="es-EC" sz="900" b="0" i="0" u="none" strike="noStrike">
                        <a:solidFill>
                          <a:srgbClr val="000000"/>
                        </a:solidFill>
                        <a:effectLst/>
                        <a:latin typeface="Calibri" panose="020F0502020204030204" pitchFamily="34" charset="0"/>
                      </a:endParaRPr>
                    </a:p>
                  </a:txBody>
                  <a:tcPr marL="8024" marR="8024" marT="8024" marB="0" anchor="ctr"/>
                </a:tc>
                <a:tc>
                  <a:txBody>
                    <a:bodyPr/>
                    <a:lstStyle/>
                    <a:p>
                      <a:pPr algn="l" fontAlgn="b"/>
                      <a:r>
                        <a:rPr lang="es-EC" sz="900" u="none" strike="noStrike">
                          <a:effectLst/>
                        </a:rPr>
                        <a:t>1. Endeudamiento  del Activo</a:t>
                      </a:r>
                      <a:endParaRPr lang="es-EC" sz="900" b="0" i="0" u="none" strike="noStrike">
                        <a:solidFill>
                          <a:srgbClr val="000000"/>
                        </a:solidFill>
                        <a:effectLst/>
                        <a:latin typeface="Calibri" panose="020F0502020204030204" pitchFamily="34" charset="0"/>
                      </a:endParaRPr>
                    </a:p>
                  </a:txBody>
                  <a:tcPr marL="8024" marR="8024" marT="8024" marB="0" anchor="b"/>
                </a:tc>
                <a:tc>
                  <a:txBody>
                    <a:bodyPr/>
                    <a:lstStyle/>
                    <a:p>
                      <a:pPr algn="l" fontAlgn="b"/>
                      <a:r>
                        <a:rPr lang="es-EC" sz="900" u="none" strike="noStrike">
                          <a:effectLst/>
                        </a:rPr>
                        <a:t>Pasivo Total/Activo Total </a:t>
                      </a:r>
                      <a:endParaRPr lang="es-EC" sz="900" b="0" i="0" u="none" strike="noStrike">
                        <a:solidFill>
                          <a:srgbClr val="000000"/>
                        </a:solidFill>
                        <a:effectLst/>
                        <a:latin typeface="Calibri" panose="020F0502020204030204" pitchFamily="34" charset="0"/>
                      </a:endParaRPr>
                    </a:p>
                  </a:txBody>
                  <a:tcPr marL="8024" marR="8024" marT="8024" marB="0" anchor="b"/>
                </a:tc>
                <a:extLst>
                  <a:ext uri="{0D108BD9-81ED-4DB2-BD59-A6C34878D82A}">
                    <a16:rowId xmlns:a16="http://schemas.microsoft.com/office/drawing/2014/main" val="2129087815"/>
                  </a:ext>
                </a:extLst>
              </a:tr>
              <a:tr h="208418">
                <a:tc vMerge="1">
                  <a:txBody>
                    <a:bodyPr/>
                    <a:lstStyle/>
                    <a:p>
                      <a:endParaRPr lang="es-EC"/>
                    </a:p>
                  </a:txBody>
                  <a:tcPr/>
                </a:tc>
                <a:tc>
                  <a:txBody>
                    <a:bodyPr/>
                    <a:lstStyle/>
                    <a:p>
                      <a:pPr algn="l" fontAlgn="b"/>
                      <a:r>
                        <a:rPr lang="es-EC" sz="900" u="none" strike="noStrike">
                          <a:effectLst/>
                        </a:rPr>
                        <a:t>2. Endeudamiento  del Patrimonial</a:t>
                      </a:r>
                      <a:endParaRPr lang="es-EC" sz="900" b="0" i="0" u="none" strike="noStrike">
                        <a:solidFill>
                          <a:srgbClr val="000000"/>
                        </a:solidFill>
                        <a:effectLst/>
                        <a:latin typeface="Calibri" panose="020F0502020204030204" pitchFamily="34" charset="0"/>
                      </a:endParaRPr>
                    </a:p>
                  </a:txBody>
                  <a:tcPr marL="8024" marR="8024" marT="8024" marB="0" anchor="b"/>
                </a:tc>
                <a:tc>
                  <a:txBody>
                    <a:bodyPr/>
                    <a:lstStyle/>
                    <a:p>
                      <a:pPr algn="l" fontAlgn="b"/>
                      <a:r>
                        <a:rPr lang="es-EC" sz="900" u="none" strike="noStrike">
                          <a:effectLst/>
                        </a:rPr>
                        <a:t>Pasivo Total/ Patrimonio</a:t>
                      </a:r>
                      <a:endParaRPr lang="es-EC" sz="900" b="0" i="0" u="none" strike="noStrike">
                        <a:solidFill>
                          <a:srgbClr val="000000"/>
                        </a:solidFill>
                        <a:effectLst/>
                        <a:latin typeface="Calibri" panose="020F0502020204030204" pitchFamily="34" charset="0"/>
                      </a:endParaRPr>
                    </a:p>
                  </a:txBody>
                  <a:tcPr marL="8024" marR="8024" marT="8024" marB="0" anchor="b"/>
                </a:tc>
                <a:extLst>
                  <a:ext uri="{0D108BD9-81ED-4DB2-BD59-A6C34878D82A}">
                    <a16:rowId xmlns:a16="http://schemas.microsoft.com/office/drawing/2014/main" val="25107735"/>
                  </a:ext>
                </a:extLst>
              </a:tr>
              <a:tr h="208418">
                <a:tc vMerge="1">
                  <a:txBody>
                    <a:bodyPr/>
                    <a:lstStyle/>
                    <a:p>
                      <a:endParaRPr lang="es-EC"/>
                    </a:p>
                  </a:txBody>
                  <a:tcPr/>
                </a:tc>
                <a:tc>
                  <a:txBody>
                    <a:bodyPr/>
                    <a:lstStyle/>
                    <a:p>
                      <a:pPr algn="l" fontAlgn="b"/>
                      <a:r>
                        <a:rPr lang="es-EC" sz="900" u="none" strike="noStrike">
                          <a:effectLst/>
                        </a:rPr>
                        <a:t>3.Endeudamiento del Activo Fijo</a:t>
                      </a:r>
                      <a:endParaRPr lang="es-EC" sz="900" b="0" i="0" u="none" strike="noStrike">
                        <a:solidFill>
                          <a:srgbClr val="000000"/>
                        </a:solidFill>
                        <a:effectLst/>
                        <a:latin typeface="Calibri" panose="020F0502020204030204" pitchFamily="34" charset="0"/>
                      </a:endParaRPr>
                    </a:p>
                  </a:txBody>
                  <a:tcPr marL="8024" marR="8024" marT="8024" marB="0" anchor="b"/>
                </a:tc>
                <a:tc>
                  <a:txBody>
                    <a:bodyPr/>
                    <a:lstStyle/>
                    <a:p>
                      <a:pPr algn="l" fontAlgn="b"/>
                      <a:r>
                        <a:rPr lang="es-EC" sz="900" u="none" strike="noStrike">
                          <a:effectLst/>
                        </a:rPr>
                        <a:t>Patrimonio/Activo Fijo Neto</a:t>
                      </a:r>
                      <a:endParaRPr lang="es-EC" sz="900" b="0" i="0" u="none" strike="noStrike">
                        <a:solidFill>
                          <a:srgbClr val="000000"/>
                        </a:solidFill>
                        <a:effectLst/>
                        <a:latin typeface="Calibri" panose="020F0502020204030204" pitchFamily="34" charset="0"/>
                      </a:endParaRPr>
                    </a:p>
                  </a:txBody>
                  <a:tcPr marL="8024" marR="8024" marT="8024" marB="0" anchor="b"/>
                </a:tc>
                <a:extLst>
                  <a:ext uri="{0D108BD9-81ED-4DB2-BD59-A6C34878D82A}">
                    <a16:rowId xmlns:a16="http://schemas.microsoft.com/office/drawing/2014/main" val="1924989027"/>
                  </a:ext>
                </a:extLst>
              </a:tr>
              <a:tr h="208418">
                <a:tc vMerge="1">
                  <a:txBody>
                    <a:bodyPr/>
                    <a:lstStyle/>
                    <a:p>
                      <a:endParaRPr lang="es-EC"/>
                    </a:p>
                  </a:txBody>
                  <a:tcPr/>
                </a:tc>
                <a:tc>
                  <a:txBody>
                    <a:bodyPr/>
                    <a:lstStyle/>
                    <a:p>
                      <a:pPr algn="l" fontAlgn="b"/>
                      <a:r>
                        <a:rPr lang="es-EC" sz="900" u="none" strike="noStrike">
                          <a:effectLst/>
                        </a:rPr>
                        <a:t>4. Apalancamiento</a:t>
                      </a:r>
                      <a:endParaRPr lang="es-EC" sz="900" b="0" i="0" u="none" strike="noStrike">
                        <a:solidFill>
                          <a:srgbClr val="000000"/>
                        </a:solidFill>
                        <a:effectLst/>
                        <a:latin typeface="Calibri" panose="020F0502020204030204" pitchFamily="34" charset="0"/>
                      </a:endParaRPr>
                    </a:p>
                  </a:txBody>
                  <a:tcPr marL="8024" marR="8024" marT="8024" marB="0" anchor="b"/>
                </a:tc>
                <a:tc>
                  <a:txBody>
                    <a:bodyPr/>
                    <a:lstStyle/>
                    <a:p>
                      <a:pPr algn="l" fontAlgn="b"/>
                      <a:r>
                        <a:rPr lang="es-EC" sz="900" u="none" strike="noStrike">
                          <a:effectLst/>
                        </a:rPr>
                        <a:t>PasivoTotal/Patrimonio</a:t>
                      </a:r>
                      <a:endParaRPr lang="es-EC" sz="900" b="0" i="0" u="none" strike="noStrike">
                        <a:solidFill>
                          <a:srgbClr val="000000"/>
                        </a:solidFill>
                        <a:effectLst/>
                        <a:latin typeface="Calibri" panose="020F0502020204030204" pitchFamily="34" charset="0"/>
                      </a:endParaRPr>
                    </a:p>
                  </a:txBody>
                  <a:tcPr marL="8024" marR="8024" marT="8024" marB="0" anchor="b"/>
                </a:tc>
                <a:extLst>
                  <a:ext uri="{0D108BD9-81ED-4DB2-BD59-A6C34878D82A}">
                    <a16:rowId xmlns:a16="http://schemas.microsoft.com/office/drawing/2014/main" val="3884330138"/>
                  </a:ext>
                </a:extLst>
              </a:tr>
              <a:tr h="208418">
                <a:tc vMerge="1">
                  <a:txBody>
                    <a:bodyPr/>
                    <a:lstStyle/>
                    <a:p>
                      <a:endParaRPr lang="es-EC"/>
                    </a:p>
                  </a:txBody>
                  <a:tcPr/>
                </a:tc>
                <a:tc>
                  <a:txBody>
                    <a:bodyPr/>
                    <a:lstStyle/>
                    <a:p>
                      <a:pPr algn="l" fontAlgn="b"/>
                      <a:r>
                        <a:rPr lang="es-EC" sz="900" u="none" strike="noStrike">
                          <a:effectLst/>
                        </a:rPr>
                        <a:t>5. Apalancamiento Financiero</a:t>
                      </a:r>
                      <a:endParaRPr lang="es-EC" sz="900" b="0" i="0" u="none" strike="noStrike">
                        <a:solidFill>
                          <a:srgbClr val="000000"/>
                        </a:solidFill>
                        <a:effectLst/>
                        <a:latin typeface="Calibri" panose="020F0502020204030204" pitchFamily="34" charset="0"/>
                      </a:endParaRPr>
                    </a:p>
                  </a:txBody>
                  <a:tcPr marL="8024" marR="8024" marT="8024" marB="0" anchor="b"/>
                </a:tc>
                <a:tc>
                  <a:txBody>
                    <a:bodyPr/>
                    <a:lstStyle/>
                    <a:p>
                      <a:pPr algn="l" fontAlgn="b"/>
                      <a:r>
                        <a:rPr lang="es-EC" sz="900" u="none" strike="noStrike">
                          <a:effectLst/>
                        </a:rPr>
                        <a:t>(UAI/Patrimonio)/(UAII/Activo Totales)</a:t>
                      </a:r>
                      <a:endParaRPr lang="es-EC" sz="900" b="0" i="0" u="none" strike="noStrike">
                        <a:solidFill>
                          <a:srgbClr val="000000"/>
                        </a:solidFill>
                        <a:effectLst/>
                        <a:latin typeface="Calibri" panose="020F0502020204030204" pitchFamily="34" charset="0"/>
                      </a:endParaRPr>
                    </a:p>
                  </a:txBody>
                  <a:tcPr marL="8024" marR="8024" marT="8024" marB="0" anchor="b"/>
                </a:tc>
                <a:extLst>
                  <a:ext uri="{0D108BD9-81ED-4DB2-BD59-A6C34878D82A}">
                    <a16:rowId xmlns:a16="http://schemas.microsoft.com/office/drawing/2014/main" val="1838601140"/>
                  </a:ext>
                </a:extLst>
              </a:tr>
              <a:tr h="208418">
                <a:tc rowSpan="7">
                  <a:txBody>
                    <a:bodyPr/>
                    <a:lstStyle/>
                    <a:p>
                      <a:pPr algn="ctr" fontAlgn="ctr"/>
                      <a:r>
                        <a:rPr lang="es-EC" sz="900" u="none" strike="noStrike">
                          <a:effectLst/>
                        </a:rPr>
                        <a:t>GESTION</a:t>
                      </a:r>
                      <a:endParaRPr lang="es-EC" sz="900" b="0" i="0" u="none" strike="noStrike">
                        <a:solidFill>
                          <a:srgbClr val="000000"/>
                        </a:solidFill>
                        <a:effectLst/>
                        <a:latin typeface="Calibri" panose="020F0502020204030204" pitchFamily="34" charset="0"/>
                      </a:endParaRPr>
                    </a:p>
                  </a:txBody>
                  <a:tcPr marL="8024" marR="8024" marT="8024" marB="0" anchor="ctr"/>
                </a:tc>
                <a:tc>
                  <a:txBody>
                    <a:bodyPr/>
                    <a:lstStyle/>
                    <a:p>
                      <a:pPr algn="l" fontAlgn="b"/>
                      <a:r>
                        <a:rPr lang="es-EC" sz="900" u="none" strike="noStrike">
                          <a:effectLst/>
                        </a:rPr>
                        <a:t>1. Rotación de cartera</a:t>
                      </a:r>
                      <a:endParaRPr lang="es-EC" sz="900" b="0" i="0" u="none" strike="noStrike">
                        <a:solidFill>
                          <a:srgbClr val="000000"/>
                        </a:solidFill>
                        <a:effectLst/>
                        <a:latin typeface="Calibri" panose="020F0502020204030204" pitchFamily="34" charset="0"/>
                      </a:endParaRPr>
                    </a:p>
                  </a:txBody>
                  <a:tcPr marL="8024" marR="8024" marT="8024" marB="0" anchor="b"/>
                </a:tc>
                <a:tc>
                  <a:txBody>
                    <a:bodyPr/>
                    <a:lstStyle/>
                    <a:p>
                      <a:pPr algn="l" fontAlgn="b"/>
                      <a:r>
                        <a:rPr lang="es-EC" sz="900" u="none" strike="noStrike">
                          <a:effectLst/>
                        </a:rPr>
                        <a:t>Ventas/ Cuentas por Cobrar</a:t>
                      </a:r>
                      <a:endParaRPr lang="es-EC" sz="900" b="0" i="0" u="none" strike="noStrike">
                        <a:solidFill>
                          <a:srgbClr val="000000"/>
                        </a:solidFill>
                        <a:effectLst/>
                        <a:latin typeface="Calibri" panose="020F0502020204030204" pitchFamily="34" charset="0"/>
                      </a:endParaRPr>
                    </a:p>
                  </a:txBody>
                  <a:tcPr marL="8024" marR="8024" marT="8024" marB="0" anchor="b"/>
                </a:tc>
                <a:extLst>
                  <a:ext uri="{0D108BD9-81ED-4DB2-BD59-A6C34878D82A}">
                    <a16:rowId xmlns:a16="http://schemas.microsoft.com/office/drawing/2014/main" val="654072536"/>
                  </a:ext>
                </a:extLst>
              </a:tr>
              <a:tr h="208418">
                <a:tc vMerge="1">
                  <a:txBody>
                    <a:bodyPr/>
                    <a:lstStyle/>
                    <a:p>
                      <a:endParaRPr lang="es-EC"/>
                    </a:p>
                  </a:txBody>
                  <a:tcPr/>
                </a:tc>
                <a:tc>
                  <a:txBody>
                    <a:bodyPr/>
                    <a:lstStyle/>
                    <a:p>
                      <a:pPr algn="l" fontAlgn="b"/>
                      <a:r>
                        <a:rPr lang="es-EC" sz="900" u="none" strike="noStrike">
                          <a:effectLst/>
                        </a:rPr>
                        <a:t>2. Rotación de Activos Fijos</a:t>
                      </a:r>
                      <a:endParaRPr lang="es-EC" sz="900" b="0" i="0" u="none" strike="noStrike">
                        <a:solidFill>
                          <a:srgbClr val="000000"/>
                        </a:solidFill>
                        <a:effectLst/>
                        <a:latin typeface="Calibri" panose="020F0502020204030204" pitchFamily="34" charset="0"/>
                      </a:endParaRPr>
                    </a:p>
                  </a:txBody>
                  <a:tcPr marL="8024" marR="8024" marT="8024" marB="0" anchor="b"/>
                </a:tc>
                <a:tc>
                  <a:txBody>
                    <a:bodyPr/>
                    <a:lstStyle/>
                    <a:p>
                      <a:pPr algn="l" fontAlgn="b"/>
                      <a:r>
                        <a:rPr lang="es-EC" sz="900" u="none" strike="noStrike">
                          <a:effectLst/>
                        </a:rPr>
                        <a:t>Ventas/ Activo Fijo</a:t>
                      </a:r>
                      <a:endParaRPr lang="es-EC" sz="900" b="0" i="0" u="none" strike="noStrike">
                        <a:solidFill>
                          <a:srgbClr val="000000"/>
                        </a:solidFill>
                        <a:effectLst/>
                        <a:latin typeface="Calibri" panose="020F0502020204030204" pitchFamily="34" charset="0"/>
                      </a:endParaRPr>
                    </a:p>
                  </a:txBody>
                  <a:tcPr marL="8024" marR="8024" marT="8024" marB="0" anchor="b"/>
                </a:tc>
                <a:extLst>
                  <a:ext uri="{0D108BD9-81ED-4DB2-BD59-A6C34878D82A}">
                    <a16:rowId xmlns:a16="http://schemas.microsoft.com/office/drawing/2014/main" val="1709716091"/>
                  </a:ext>
                </a:extLst>
              </a:tr>
              <a:tr h="208418">
                <a:tc vMerge="1">
                  <a:txBody>
                    <a:bodyPr/>
                    <a:lstStyle/>
                    <a:p>
                      <a:endParaRPr lang="es-EC"/>
                    </a:p>
                  </a:txBody>
                  <a:tcPr/>
                </a:tc>
                <a:tc>
                  <a:txBody>
                    <a:bodyPr/>
                    <a:lstStyle/>
                    <a:p>
                      <a:pPr algn="l" fontAlgn="b"/>
                      <a:r>
                        <a:rPr lang="es-EC" sz="900" u="none" strike="noStrike">
                          <a:effectLst/>
                        </a:rPr>
                        <a:t>3. Rotación  de ventas</a:t>
                      </a:r>
                      <a:endParaRPr lang="es-EC" sz="900" b="0" i="0" u="none" strike="noStrike">
                        <a:solidFill>
                          <a:srgbClr val="000000"/>
                        </a:solidFill>
                        <a:effectLst/>
                        <a:latin typeface="Calibri" panose="020F0502020204030204" pitchFamily="34" charset="0"/>
                      </a:endParaRPr>
                    </a:p>
                  </a:txBody>
                  <a:tcPr marL="8024" marR="8024" marT="8024" marB="0" anchor="b"/>
                </a:tc>
                <a:tc>
                  <a:txBody>
                    <a:bodyPr/>
                    <a:lstStyle/>
                    <a:p>
                      <a:pPr algn="l" fontAlgn="b"/>
                      <a:r>
                        <a:rPr lang="es-EC" sz="900" u="none" strike="noStrike">
                          <a:effectLst/>
                        </a:rPr>
                        <a:t>Ventas/ Activo Total</a:t>
                      </a:r>
                      <a:endParaRPr lang="es-EC" sz="900" b="0" i="0" u="none" strike="noStrike">
                        <a:solidFill>
                          <a:srgbClr val="000000"/>
                        </a:solidFill>
                        <a:effectLst/>
                        <a:latin typeface="Calibri" panose="020F0502020204030204" pitchFamily="34" charset="0"/>
                      </a:endParaRPr>
                    </a:p>
                  </a:txBody>
                  <a:tcPr marL="8024" marR="8024" marT="8024" marB="0" anchor="b"/>
                </a:tc>
                <a:extLst>
                  <a:ext uri="{0D108BD9-81ED-4DB2-BD59-A6C34878D82A}">
                    <a16:rowId xmlns:a16="http://schemas.microsoft.com/office/drawing/2014/main" val="3771990486"/>
                  </a:ext>
                </a:extLst>
              </a:tr>
              <a:tr h="208418">
                <a:tc vMerge="1">
                  <a:txBody>
                    <a:bodyPr/>
                    <a:lstStyle/>
                    <a:p>
                      <a:endParaRPr lang="es-EC"/>
                    </a:p>
                  </a:txBody>
                  <a:tcPr/>
                </a:tc>
                <a:tc>
                  <a:txBody>
                    <a:bodyPr/>
                    <a:lstStyle/>
                    <a:p>
                      <a:pPr algn="l" fontAlgn="b"/>
                      <a:r>
                        <a:rPr lang="es-EC" sz="900" u="none" strike="noStrike">
                          <a:effectLst/>
                        </a:rPr>
                        <a:t>4. Periodo Medio de Cobranza</a:t>
                      </a:r>
                      <a:endParaRPr lang="es-EC" sz="900" b="0" i="0" u="none" strike="noStrike">
                        <a:solidFill>
                          <a:srgbClr val="000000"/>
                        </a:solidFill>
                        <a:effectLst/>
                        <a:latin typeface="Calibri" panose="020F0502020204030204" pitchFamily="34" charset="0"/>
                      </a:endParaRPr>
                    </a:p>
                  </a:txBody>
                  <a:tcPr marL="8024" marR="8024" marT="8024" marB="0" anchor="b"/>
                </a:tc>
                <a:tc>
                  <a:txBody>
                    <a:bodyPr/>
                    <a:lstStyle/>
                    <a:p>
                      <a:pPr algn="l" fontAlgn="b"/>
                      <a:r>
                        <a:rPr lang="es-EC" sz="900" u="none" strike="noStrike">
                          <a:effectLst/>
                        </a:rPr>
                        <a:t>Cuentas por Cobrar*365)/Ventas</a:t>
                      </a:r>
                      <a:endParaRPr lang="es-EC" sz="900" b="0" i="0" u="none" strike="noStrike">
                        <a:solidFill>
                          <a:srgbClr val="000000"/>
                        </a:solidFill>
                        <a:effectLst/>
                        <a:latin typeface="Calibri" panose="020F0502020204030204" pitchFamily="34" charset="0"/>
                      </a:endParaRPr>
                    </a:p>
                  </a:txBody>
                  <a:tcPr marL="8024" marR="8024" marT="8024" marB="0" anchor="b"/>
                </a:tc>
                <a:extLst>
                  <a:ext uri="{0D108BD9-81ED-4DB2-BD59-A6C34878D82A}">
                    <a16:rowId xmlns:a16="http://schemas.microsoft.com/office/drawing/2014/main" val="2922037703"/>
                  </a:ext>
                </a:extLst>
              </a:tr>
              <a:tr h="366678">
                <a:tc vMerge="1">
                  <a:txBody>
                    <a:bodyPr/>
                    <a:lstStyle/>
                    <a:p>
                      <a:endParaRPr lang="es-EC"/>
                    </a:p>
                  </a:txBody>
                  <a:tcPr/>
                </a:tc>
                <a:tc>
                  <a:txBody>
                    <a:bodyPr/>
                    <a:lstStyle/>
                    <a:p>
                      <a:pPr algn="l" fontAlgn="b"/>
                      <a:r>
                        <a:rPr lang="es-EC" sz="900" u="none" strike="noStrike">
                          <a:effectLst/>
                        </a:rPr>
                        <a:t>5. Periodo Medio de Pago</a:t>
                      </a:r>
                      <a:endParaRPr lang="es-EC" sz="900" b="0" i="0" u="none" strike="noStrike">
                        <a:solidFill>
                          <a:srgbClr val="000000"/>
                        </a:solidFill>
                        <a:effectLst/>
                        <a:latin typeface="Calibri" panose="020F0502020204030204" pitchFamily="34" charset="0"/>
                      </a:endParaRPr>
                    </a:p>
                  </a:txBody>
                  <a:tcPr marL="8024" marR="8024" marT="8024" marB="0" anchor="b"/>
                </a:tc>
                <a:tc>
                  <a:txBody>
                    <a:bodyPr/>
                    <a:lstStyle/>
                    <a:p>
                      <a:pPr algn="l" fontAlgn="b"/>
                      <a:r>
                        <a:rPr lang="es-EC" sz="900" u="none" strike="noStrike">
                          <a:effectLst/>
                        </a:rPr>
                        <a:t>Cuentas y Documentos por Pagar *365)/Compras</a:t>
                      </a:r>
                      <a:endParaRPr lang="es-EC" sz="900" b="0" i="0" u="none" strike="noStrike">
                        <a:solidFill>
                          <a:srgbClr val="000000"/>
                        </a:solidFill>
                        <a:effectLst/>
                        <a:latin typeface="Calibri" panose="020F0502020204030204" pitchFamily="34" charset="0"/>
                      </a:endParaRPr>
                    </a:p>
                  </a:txBody>
                  <a:tcPr marL="8024" marR="8024" marT="8024" marB="0" anchor="b"/>
                </a:tc>
                <a:extLst>
                  <a:ext uri="{0D108BD9-81ED-4DB2-BD59-A6C34878D82A}">
                    <a16:rowId xmlns:a16="http://schemas.microsoft.com/office/drawing/2014/main" val="874479733"/>
                  </a:ext>
                </a:extLst>
              </a:tr>
              <a:tr h="366678">
                <a:tc vMerge="1">
                  <a:txBody>
                    <a:bodyPr/>
                    <a:lstStyle/>
                    <a:p>
                      <a:endParaRPr lang="es-EC"/>
                    </a:p>
                  </a:txBody>
                  <a:tcPr/>
                </a:tc>
                <a:tc>
                  <a:txBody>
                    <a:bodyPr/>
                    <a:lstStyle/>
                    <a:p>
                      <a:pPr algn="l" fontAlgn="b"/>
                      <a:r>
                        <a:rPr lang="es-EC" sz="900" u="none" strike="noStrike">
                          <a:effectLst/>
                        </a:rPr>
                        <a:t>6. Impacto Gastos Administración y  de ventas/ Ventas</a:t>
                      </a:r>
                      <a:endParaRPr lang="es-EC" sz="900" b="0" i="0" u="none" strike="noStrike">
                        <a:solidFill>
                          <a:srgbClr val="000000"/>
                        </a:solidFill>
                        <a:effectLst/>
                        <a:latin typeface="Calibri" panose="020F0502020204030204" pitchFamily="34" charset="0"/>
                      </a:endParaRPr>
                    </a:p>
                  </a:txBody>
                  <a:tcPr marL="8024" marR="8024" marT="8024" marB="0" anchor="b"/>
                </a:tc>
                <a:tc>
                  <a:txBody>
                    <a:bodyPr/>
                    <a:lstStyle/>
                    <a:p>
                      <a:pPr algn="l" fontAlgn="b"/>
                      <a:r>
                        <a:rPr lang="es-EC" sz="900" u="none" strike="noStrike">
                          <a:effectLst/>
                        </a:rPr>
                        <a:t>Gastos Administrativos y Ventas/Ventas</a:t>
                      </a:r>
                      <a:endParaRPr lang="es-EC" sz="900" b="0" i="0" u="none" strike="noStrike">
                        <a:solidFill>
                          <a:srgbClr val="000000"/>
                        </a:solidFill>
                        <a:effectLst/>
                        <a:latin typeface="Calibri" panose="020F0502020204030204" pitchFamily="34" charset="0"/>
                      </a:endParaRPr>
                    </a:p>
                  </a:txBody>
                  <a:tcPr marL="8024" marR="8024" marT="8024" marB="0" anchor="b"/>
                </a:tc>
                <a:extLst>
                  <a:ext uri="{0D108BD9-81ED-4DB2-BD59-A6C34878D82A}">
                    <a16:rowId xmlns:a16="http://schemas.microsoft.com/office/drawing/2014/main" val="1491795543"/>
                  </a:ext>
                </a:extLst>
              </a:tr>
              <a:tr h="208418">
                <a:tc vMerge="1">
                  <a:txBody>
                    <a:bodyPr/>
                    <a:lstStyle/>
                    <a:p>
                      <a:endParaRPr lang="es-EC"/>
                    </a:p>
                  </a:txBody>
                  <a:tcPr/>
                </a:tc>
                <a:tc>
                  <a:txBody>
                    <a:bodyPr/>
                    <a:lstStyle/>
                    <a:p>
                      <a:pPr algn="l" fontAlgn="b"/>
                      <a:r>
                        <a:rPr lang="es-EC" sz="900" u="none" strike="noStrike">
                          <a:effectLst/>
                        </a:rPr>
                        <a:t>7. Impacto de la Carga Financiera</a:t>
                      </a:r>
                      <a:endParaRPr lang="es-EC" sz="900" b="0" i="0" u="none" strike="noStrike">
                        <a:solidFill>
                          <a:srgbClr val="000000"/>
                        </a:solidFill>
                        <a:effectLst/>
                        <a:latin typeface="Calibri" panose="020F0502020204030204" pitchFamily="34" charset="0"/>
                      </a:endParaRPr>
                    </a:p>
                  </a:txBody>
                  <a:tcPr marL="8024" marR="8024" marT="8024" marB="0" anchor="b"/>
                </a:tc>
                <a:tc>
                  <a:txBody>
                    <a:bodyPr/>
                    <a:lstStyle/>
                    <a:p>
                      <a:pPr algn="l" fontAlgn="b"/>
                      <a:r>
                        <a:rPr lang="es-EC" sz="900" u="none" strike="noStrike">
                          <a:effectLst/>
                        </a:rPr>
                        <a:t>Gastos Financieros/Ventas</a:t>
                      </a:r>
                      <a:endParaRPr lang="es-EC" sz="900" b="0" i="0" u="none" strike="noStrike">
                        <a:solidFill>
                          <a:srgbClr val="000000"/>
                        </a:solidFill>
                        <a:effectLst/>
                        <a:latin typeface="Calibri" panose="020F0502020204030204" pitchFamily="34" charset="0"/>
                      </a:endParaRPr>
                    </a:p>
                  </a:txBody>
                  <a:tcPr marL="8024" marR="8024" marT="8024" marB="0" anchor="b"/>
                </a:tc>
                <a:extLst>
                  <a:ext uri="{0D108BD9-81ED-4DB2-BD59-A6C34878D82A}">
                    <a16:rowId xmlns:a16="http://schemas.microsoft.com/office/drawing/2014/main" val="4074689467"/>
                  </a:ext>
                </a:extLst>
              </a:tr>
              <a:tr h="208418">
                <a:tc rowSpan="6">
                  <a:txBody>
                    <a:bodyPr/>
                    <a:lstStyle/>
                    <a:p>
                      <a:pPr algn="ctr" fontAlgn="ctr"/>
                      <a:r>
                        <a:rPr lang="es-EC" sz="900" u="none" strike="noStrike">
                          <a:effectLst/>
                        </a:rPr>
                        <a:t>RENTABILIDAD</a:t>
                      </a:r>
                      <a:endParaRPr lang="es-EC" sz="900" b="0" i="0" u="none" strike="noStrike">
                        <a:solidFill>
                          <a:srgbClr val="000000"/>
                        </a:solidFill>
                        <a:effectLst/>
                        <a:latin typeface="Calibri" panose="020F0502020204030204" pitchFamily="34" charset="0"/>
                      </a:endParaRPr>
                    </a:p>
                  </a:txBody>
                  <a:tcPr marL="8024" marR="8024" marT="8024" marB="0" anchor="ctr"/>
                </a:tc>
                <a:tc>
                  <a:txBody>
                    <a:bodyPr/>
                    <a:lstStyle/>
                    <a:p>
                      <a:pPr algn="l" fontAlgn="b"/>
                      <a:r>
                        <a:rPr lang="es-EC" sz="900" u="none" strike="noStrike">
                          <a:effectLst/>
                        </a:rPr>
                        <a:t>1. Rentabilidad Neta del  Activo (Du- Pont)</a:t>
                      </a:r>
                      <a:endParaRPr lang="es-EC" sz="900" b="0" i="0" u="none" strike="noStrike">
                        <a:solidFill>
                          <a:srgbClr val="000000"/>
                        </a:solidFill>
                        <a:effectLst/>
                        <a:latin typeface="Calibri" panose="020F0502020204030204" pitchFamily="34" charset="0"/>
                      </a:endParaRPr>
                    </a:p>
                  </a:txBody>
                  <a:tcPr marL="8024" marR="8024" marT="8024" marB="0" anchor="b"/>
                </a:tc>
                <a:tc>
                  <a:txBody>
                    <a:bodyPr/>
                    <a:lstStyle/>
                    <a:p>
                      <a:pPr algn="l" fontAlgn="b"/>
                      <a:r>
                        <a:rPr lang="es-EC" sz="900" u="none" strike="noStrike">
                          <a:effectLst/>
                        </a:rPr>
                        <a:t>(Utilidad Neta/ Ventas)*(Ventas/Activo Total)</a:t>
                      </a:r>
                      <a:endParaRPr lang="es-EC" sz="900" b="0" i="0" u="none" strike="noStrike">
                        <a:solidFill>
                          <a:srgbClr val="000000"/>
                        </a:solidFill>
                        <a:effectLst/>
                        <a:latin typeface="Calibri" panose="020F0502020204030204" pitchFamily="34" charset="0"/>
                      </a:endParaRPr>
                    </a:p>
                  </a:txBody>
                  <a:tcPr marL="8024" marR="8024" marT="8024" marB="0" anchor="b"/>
                </a:tc>
                <a:extLst>
                  <a:ext uri="{0D108BD9-81ED-4DB2-BD59-A6C34878D82A}">
                    <a16:rowId xmlns:a16="http://schemas.microsoft.com/office/drawing/2014/main" val="118971612"/>
                  </a:ext>
                </a:extLst>
              </a:tr>
              <a:tr h="208418">
                <a:tc vMerge="1">
                  <a:txBody>
                    <a:bodyPr/>
                    <a:lstStyle/>
                    <a:p>
                      <a:endParaRPr lang="es-EC"/>
                    </a:p>
                  </a:txBody>
                  <a:tcPr/>
                </a:tc>
                <a:tc>
                  <a:txBody>
                    <a:bodyPr/>
                    <a:lstStyle/>
                    <a:p>
                      <a:pPr algn="l" fontAlgn="b"/>
                      <a:r>
                        <a:rPr lang="es-EC" sz="900" u="none" strike="noStrike">
                          <a:effectLst/>
                        </a:rPr>
                        <a:t>2. Margen Bruto</a:t>
                      </a:r>
                      <a:endParaRPr lang="es-EC" sz="900" b="0" i="0" u="none" strike="noStrike">
                        <a:solidFill>
                          <a:srgbClr val="000000"/>
                        </a:solidFill>
                        <a:effectLst/>
                        <a:latin typeface="Calibri" panose="020F0502020204030204" pitchFamily="34" charset="0"/>
                      </a:endParaRPr>
                    </a:p>
                  </a:txBody>
                  <a:tcPr marL="8024" marR="8024" marT="8024" marB="0" anchor="b"/>
                </a:tc>
                <a:tc>
                  <a:txBody>
                    <a:bodyPr/>
                    <a:lstStyle/>
                    <a:p>
                      <a:pPr algn="l" fontAlgn="b"/>
                      <a:r>
                        <a:rPr lang="es-EC" sz="900" u="none" strike="noStrike">
                          <a:effectLst/>
                        </a:rPr>
                        <a:t>(Ventas Neta- Costos de Venta)/Ventas</a:t>
                      </a:r>
                      <a:endParaRPr lang="es-EC" sz="900" b="0" i="0" u="none" strike="noStrike">
                        <a:solidFill>
                          <a:srgbClr val="000000"/>
                        </a:solidFill>
                        <a:effectLst/>
                        <a:latin typeface="Calibri" panose="020F0502020204030204" pitchFamily="34" charset="0"/>
                      </a:endParaRPr>
                    </a:p>
                  </a:txBody>
                  <a:tcPr marL="8024" marR="8024" marT="8024" marB="0" anchor="b"/>
                </a:tc>
                <a:extLst>
                  <a:ext uri="{0D108BD9-81ED-4DB2-BD59-A6C34878D82A}">
                    <a16:rowId xmlns:a16="http://schemas.microsoft.com/office/drawing/2014/main" val="3071904022"/>
                  </a:ext>
                </a:extLst>
              </a:tr>
              <a:tr h="208418">
                <a:tc vMerge="1">
                  <a:txBody>
                    <a:bodyPr/>
                    <a:lstStyle/>
                    <a:p>
                      <a:endParaRPr lang="es-EC"/>
                    </a:p>
                  </a:txBody>
                  <a:tcPr/>
                </a:tc>
                <a:tc>
                  <a:txBody>
                    <a:bodyPr/>
                    <a:lstStyle/>
                    <a:p>
                      <a:pPr algn="l" fontAlgn="b"/>
                      <a:r>
                        <a:rPr lang="es-EC" sz="900" u="none" strike="noStrike">
                          <a:effectLst/>
                        </a:rPr>
                        <a:t>3. Margen Operacional</a:t>
                      </a:r>
                      <a:endParaRPr lang="es-EC" sz="900" b="0" i="0" u="none" strike="noStrike">
                        <a:solidFill>
                          <a:srgbClr val="000000"/>
                        </a:solidFill>
                        <a:effectLst/>
                        <a:latin typeface="Calibri" panose="020F0502020204030204" pitchFamily="34" charset="0"/>
                      </a:endParaRPr>
                    </a:p>
                  </a:txBody>
                  <a:tcPr marL="8024" marR="8024" marT="8024" marB="0" anchor="b"/>
                </a:tc>
                <a:tc>
                  <a:txBody>
                    <a:bodyPr/>
                    <a:lstStyle/>
                    <a:p>
                      <a:pPr algn="l" fontAlgn="b"/>
                      <a:r>
                        <a:rPr lang="es-EC" sz="900" u="none" strike="noStrike">
                          <a:effectLst/>
                        </a:rPr>
                        <a:t>Utilidad Operacional/Ventas</a:t>
                      </a:r>
                      <a:endParaRPr lang="es-EC" sz="900" b="0" i="0" u="none" strike="noStrike">
                        <a:solidFill>
                          <a:srgbClr val="000000"/>
                        </a:solidFill>
                        <a:effectLst/>
                        <a:latin typeface="Calibri" panose="020F0502020204030204" pitchFamily="34" charset="0"/>
                      </a:endParaRPr>
                    </a:p>
                  </a:txBody>
                  <a:tcPr marL="8024" marR="8024" marT="8024" marB="0" anchor="b"/>
                </a:tc>
                <a:extLst>
                  <a:ext uri="{0D108BD9-81ED-4DB2-BD59-A6C34878D82A}">
                    <a16:rowId xmlns:a16="http://schemas.microsoft.com/office/drawing/2014/main" val="3242438189"/>
                  </a:ext>
                </a:extLst>
              </a:tr>
              <a:tr h="208418">
                <a:tc vMerge="1">
                  <a:txBody>
                    <a:bodyPr/>
                    <a:lstStyle/>
                    <a:p>
                      <a:endParaRPr lang="es-EC"/>
                    </a:p>
                  </a:txBody>
                  <a:tcPr/>
                </a:tc>
                <a:tc>
                  <a:txBody>
                    <a:bodyPr/>
                    <a:lstStyle/>
                    <a:p>
                      <a:pPr algn="l" fontAlgn="b"/>
                      <a:r>
                        <a:rPr lang="es-EC" sz="900" u="none" strike="noStrike">
                          <a:effectLst/>
                        </a:rPr>
                        <a:t>4. Rentabilidad Neta de Ventas ( Margen Neto)</a:t>
                      </a:r>
                      <a:endParaRPr lang="es-EC" sz="900" b="0" i="0" u="none" strike="noStrike">
                        <a:solidFill>
                          <a:srgbClr val="000000"/>
                        </a:solidFill>
                        <a:effectLst/>
                        <a:latin typeface="Calibri" panose="020F0502020204030204" pitchFamily="34" charset="0"/>
                      </a:endParaRPr>
                    </a:p>
                  </a:txBody>
                  <a:tcPr marL="8024" marR="8024" marT="8024" marB="0" anchor="b"/>
                </a:tc>
                <a:tc>
                  <a:txBody>
                    <a:bodyPr/>
                    <a:lstStyle/>
                    <a:p>
                      <a:pPr algn="l" fontAlgn="b"/>
                      <a:r>
                        <a:rPr lang="es-EC" sz="900" u="none" strike="noStrike">
                          <a:effectLst/>
                        </a:rPr>
                        <a:t>Utilidad Neta/Ventas</a:t>
                      </a:r>
                      <a:endParaRPr lang="es-EC" sz="900" b="0" i="0" u="none" strike="noStrike">
                        <a:solidFill>
                          <a:srgbClr val="000000"/>
                        </a:solidFill>
                        <a:effectLst/>
                        <a:latin typeface="Calibri" panose="020F0502020204030204" pitchFamily="34" charset="0"/>
                      </a:endParaRPr>
                    </a:p>
                  </a:txBody>
                  <a:tcPr marL="8024" marR="8024" marT="8024" marB="0" anchor="b"/>
                </a:tc>
                <a:extLst>
                  <a:ext uri="{0D108BD9-81ED-4DB2-BD59-A6C34878D82A}">
                    <a16:rowId xmlns:a16="http://schemas.microsoft.com/office/drawing/2014/main" val="1043883136"/>
                  </a:ext>
                </a:extLst>
              </a:tr>
              <a:tr h="208418">
                <a:tc vMerge="1">
                  <a:txBody>
                    <a:bodyPr/>
                    <a:lstStyle/>
                    <a:p>
                      <a:endParaRPr lang="es-EC"/>
                    </a:p>
                  </a:txBody>
                  <a:tcPr/>
                </a:tc>
                <a:tc>
                  <a:txBody>
                    <a:bodyPr/>
                    <a:lstStyle/>
                    <a:p>
                      <a:pPr algn="l" fontAlgn="b"/>
                      <a:r>
                        <a:rPr lang="es-EC" sz="900" u="none" strike="noStrike">
                          <a:effectLst/>
                        </a:rPr>
                        <a:t>5. Rentabilidad Operacional del Patrimonio</a:t>
                      </a:r>
                      <a:endParaRPr lang="es-EC" sz="900" b="0" i="0" u="none" strike="noStrike">
                        <a:solidFill>
                          <a:srgbClr val="000000"/>
                        </a:solidFill>
                        <a:effectLst/>
                        <a:latin typeface="Calibri" panose="020F0502020204030204" pitchFamily="34" charset="0"/>
                      </a:endParaRPr>
                    </a:p>
                  </a:txBody>
                  <a:tcPr marL="8024" marR="8024" marT="8024" marB="0" anchor="b"/>
                </a:tc>
                <a:tc>
                  <a:txBody>
                    <a:bodyPr/>
                    <a:lstStyle/>
                    <a:p>
                      <a:pPr algn="l" fontAlgn="b"/>
                      <a:r>
                        <a:rPr lang="es-EC" sz="900" u="none" strike="noStrike">
                          <a:effectLst/>
                        </a:rPr>
                        <a:t>Utilidad Operacional/Patrimonio</a:t>
                      </a:r>
                      <a:endParaRPr lang="es-EC" sz="900" b="0" i="0" u="none" strike="noStrike">
                        <a:solidFill>
                          <a:srgbClr val="000000"/>
                        </a:solidFill>
                        <a:effectLst/>
                        <a:latin typeface="Calibri" panose="020F0502020204030204" pitchFamily="34" charset="0"/>
                      </a:endParaRPr>
                    </a:p>
                  </a:txBody>
                  <a:tcPr marL="8024" marR="8024" marT="8024" marB="0" anchor="b"/>
                </a:tc>
                <a:extLst>
                  <a:ext uri="{0D108BD9-81ED-4DB2-BD59-A6C34878D82A}">
                    <a16:rowId xmlns:a16="http://schemas.microsoft.com/office/drawing/2014/main" val="3409528547"/>
                  </a:ext>
                </a:extLst>
              </a:tr>
              <a:tr h="416834">
                <a:tc vMerge="1">
                  <a:txBody>
                    <a:bodyPr/>
                    <a:lstStyle/>
                    <a:p>
                      <a:endParaRPr lang="es-EC"/>
                    </a:p>
                  </a:txBody>
                  <a:tcPr/>
                </a:tc>
                <a:tc>
                  <a:txBody>
                    <a:bodyPr/>
                    <a:lstStyle/>
                    <a:p>
                      <a:pPr algn="l" fontAlgn="b"/>
                      <a:r>
                        <a:rPr lang="es-EC" sz="900" u="none" strike="noStrike">
                          <a:effectLst/>
                        </a:rPr>
                        <a:t>6. Rentabilidad Financiera</a:t>
                      </a:r>
                      <a:endParaRPr lang="es-EC" sz="900" b="0" i="0" u="none" strike="noStrike">
                        <a:solidFill>
                          <a:srgbClr val="000000"/>
                        </a:solidFill>
                        <a:effectLst/>
                        <a:latin typeface="Calibri" panose="020F0502020204030204" pitchFamily="34" charset="0"/>
                      </a:endParaRPr>
                    </a:p>
                  </a:txBody>
                  <a:tcPr marL="8024" marR="8024" marT="8024" marB="0" anchor="b"/>
                </a:tc>
                <a:tc>
                  <a:txBody>
                    <a:bodyPr/>
                    <a:lstStyle/>
                    <a:p>
                      <a:pPr algn="l" fontAlgn="b"/>
                      <a:r>
                        <a:rPr lang="es-EC" sz="900" u="none" strike="noStrike" dirty="0">
                          <a:effectLst/>
                        </a:rPr>
                        <a:t>(Ventas/Activo)*(UAII/Ventas)*(Activo/Patrimonio)*(UAI/UAII)*(UN/UAI)</a:t>
                      </a:r>
                      <a:endParaRPr lang="es-EC" sz="900" b="0" i="0" u="none" strike="noStrike" dirty="0">
                        <a:solidFill>
                          <a:srgbClr val="000000"/>
                        </a:solidFill>
                        <a:effectLst/>
                        <a:latin typeface="Calibri" panose="020F0502020204030204" pitchFamily="34" charset="0"/>
                      </a:endParaRPr>
                    </a:p>
                  </a:txBody>
                  <a:tcPr marL="8024" marR="8024" marT="8024" marB="0" anchor="b"/>
                </a:tc>
                <a:extLst>
                  <a:ext uri="{0D108BD9-81ED-4DB2-BD59-A6C34878D82A}">
                    <a16:rowId xmlns:a16="http://schemas.microsoft.com/office/drawing/2014/main" val="8426144"/>
                  </a:ext>
                </a:extLst>
              </a:tr>
            </a:tbl>
          </a:graphicData>
        </a:graphic>
      </p:graphicFrame>
      <p:sp>
        <p:nvSpPr>
          <p:cNvPr id="8" name="Rectángulo 7">
            <a:extLst>
              <a:ext uri="{FF2B5EF4-FFF2-40B4-BE49-F238E27FC236}">
                <a16:creationId xmlns:a16="http://schemas.microsoft.com/office/drawing/2014/main" id="{35078EE4-5576-418E-BE8B-78E86C12D616}"/>
              </a:ext>
            </a:extLst>
          </p:cNvPr>
          <p:cNvSpPr/>
          <p:nvPr/>
        </p:nvSpPr>
        <p:spPr>
          <a:xfrm>
            <a:off x="1403647" y="6019800"/>
            <a:ext cx="5387071" cy="410882"/>
          </a:xfrm>
          <a:prstGeom prst="rect">
            <a:avLst/>
          </a:prstGeom>
        </p:spPr>
        <p:txBody>
          <a:bodyPr wrap="square">
            <a:spAutoFit/>
          </a:bodyPr>
          <a:lstStyle/>
          <a:p>
            <a:pPr algn="ctr">
              <a:lnSpc>
                <a:spcPct val="115000"/>
              </a:lnSpc>
              <a:spcAft>
                <a:spcPts val="1000"/>
              </a:spcAft>
              <a:tabLst>
                <a:tab pos="1514475" algn="l"/>
              </a:tabLst>
            </a:pPr>
            <a:r>
              <a:rPr lang="es-EC" dirty="0">
                <a:latin typeface="Calibri" panose="020F0502020204030204" pitchFamily="34" charset="0"/>
                <a:ea typeface="Calibri" panose="020F0502020204030204" pitchFamily="34" charset="0"/>
                <a:cs typeface="Times New Roman" panose="02020603050405020304" pitchFamily="18" charset="0"/>
              </a:rPr>
              <a:t>Fuente: (Superintendencia de Compañías, 2017)</a:t>
            </a:r>
          </a:p>
        </p:txBody>
      </p:sp>
    </p:spTree>
    <p:extLst>
      <p:ext uri="{BB962C8B-B14F-4D97-AF65-F5344CB8AC3E}">
        <p14:creationId xmlns:p14="http://schemas.microsoft.com/office/powerpoint/2010/main" val="1107102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graphicFrame>
        <p:nvGraphicFramePr>
          <p:cNvPr id="6" name="Marcador de contenido 5">
            <a:extLst>
              <a:ext uri="{FF2B5EF4-FFF2-40B4-BE49-F238E27FC236}">
                <a16:creationId xmlns:a16="http://schemas.microsoft.com/office/drawing/2014/main" id="{0459975B-78AF-4E32-8A02-C75D72AAEC0C}"/>
              </a:ext>
            </a:extLst>
          </p:cNvPr>
          <p:cNvGraphicFramePr>
            <a:graphicFrameLocks noGrp="1"/>
          </p:cNvGraphicFramePr>
          <p:nvPr>
            <p:ph idx="1"/>
          </p:nvPr>
        </p:nvGraphicFramePr>
        <p:xfrm>
          <a:off x="863600" y="2489200"/>
          <a:ext cx="6346825" cy="353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43408"/>
            <a:ext cx="9144000" cy="699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2 Cinta hacia arriba">
            <a:extLst>
              <a:ext uri="{FF2B5EF4-FFF2-40B4-BE49-F238E27FC236}">
                <a16:creationId xmlns:a16="http://schemas.microsoft.com/office/drawing/2014/main" id="{95813590-A13A-4921-8D7A-C97D15F47DDB}"/>
              </a:ext>
            </a:extLst>
          </p:cNvPr>
          <p:cNvSpPr/>
          <p:nvPr/>
        </p:nvSpPr>
        <p:spPr>
          <a:xfrm>
            <a:off x="-180527" y="226483"/>
            <a:ext cx="9433048" cy="1114285"/>
          </a:xfrm>
          <a:prstGeom prst="ribbon2">
            <a:avLst>
              <a:gd name="adj1" fmla="val 16667"/>
              <a:gd name="adj2" fmla="val 67209"/>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S" sz="2800" b="1" dirty="0">
              <a:latin typeface="Arial Black" panose="020B0A04020102020204" pitchFamily="34" charset="0"/>
            </a:endParaRPr>
          </a:p>
        </p:txBody>
      </p:sp>
      <p:sp>
        <p:nvSpPr>
          <p:cNvPr id="3" name="Rectángulo 2">
            <a:extLst>
              <a:ext uri="{FF2B5EF4-FFF2-40B4-BE49-F238E27FC236}">
                <a16:creationId xmlns:a16="http://schemas.microsoft.com/office/drawing/2014/main" id="{27952653-372A-45BF-9284-AF2F6879FFC0}"/>
              </a:ext>
            </a:extLst>
          </p:cNvPr>
          <p:cNvSpPr/>
          <p:nvPr/>
        </p:nvSpPr>
        <p:spPr>
          <a:xfrm>
            <a:off x="2189786" y="270980"/>
            <a:ext cx="4764445" cy="954107"/>
          </a:xfrm>
          <a:prstGeom prst="rect">
            <a:avLst/>
          </a:prstGeom>
        </p:spPr>
        <p:txBody>
          <a:bodyPr wrap="none">
            <a:spAutoFit/>
          </a:bodyPr>
          <a:lstStyle/>
          <a:p>
            <a:pPr algn="ctr"/>
            <a:r>
              <a:rPr lang="es-EC" sz="2800" b="1" dirty="0"/>
              <a:t>RESULTADOS</a:t>
            </a:r>
          </a:p>
          <a:p>
            <a:pPr algn="ctr"/>
            <a:r>
              <a:rPr lang="es-EC" sz="2800" b="1" dirty="0"/>
              <a:t> DEL ANALISIS FINANCIERO</a:t>
            </a:r>
          </a:p>
        </p:txBody>
      </p:sp>
      <p:sp>
        <p:nvSpPr>
          <p:cNvPr id="10" name="CuadroTexto 9">
            <a:extLst>
              <a:ext uri="{FF2B5EF4-FFF2-40B4-BE49-F238E27FC236}">
                <a16:creationId xmlns:a16="http://schemas.microsoft.com/office/drawing/2014/main" id="{2893D303-1E88-4B81-81CB-B428655C0028}"/>
              </a:ext>
            </a:extLst>
          </p:cNvPr>
          <p:cNvSpPr txBox="1"/>
          <p:nvPr/>
        </p:nvSpPr>
        <p:spPr>
          <a:xfrm>
            <a:off x="755576" y="1757078"/>
            <a:ext cx="8136904" cy="4708981"/>
          </a:xfrm>
          <a:prstGeom prst="rect">
            <a:avLst/>
          </a:prstGeom>
          <a:noFill/>
        </p:spPr>
        <p:txBody>
          <a:bodyPr wrap="square" rtlCol="0">
            <a:spAutoFit/>
          </a:bodyPr>
          <a:lstStyle/>
          <a:p>
            <a:pPr marL="285750" indent="-285750">
              <a:buFont typeface="Wingdings" panose="05000000000000000000" pitchFamily="2" charset="2"/>
              <a:buChar char="v"/>
            </a:pPr>
            <a:r>
              <a:rPr lang="es-EC" sz="2000" dirty="0"/>
              <a:t>El promedio de liquidez del sector textil pyme de Pichincha de una muestra de 25 empresas es de 1.34, superando al sector manufacturero. A pesar del declive de la economía ecuatoriana, este sector posee los recursos necesarios para hacer frente a sus compromisos adquiridos. </a:t>
            </a:r>
          </a:p>
          <a:p>
            <a:pPr marL="285750" indent="-285750">
              <a:buFont typeface="Wingdings" panose="05000000000000000000" pitchFamily="2" charset="2"/>
              <a:buChar char="v"/>
            </a:pPr>
            <a:r>
              <a:rPr lang="es-EC" sz="2000" dirty="0"/>
              <a:t>Por otro lado 60% de empresas sobrepasa el ratio de solvencia de la industria, reflejando una estructura de endeudamiento arriesgada.</a:t>
            </a:r>
          </a:p>
          <a:p>
            <a:pPr marL="285750" indent="-285750">
              <a:buFont typeface="Wingdings" panose="05000000000000000000" pitchFamily="2" charset="2"/>
              <a:buChar char="v"/>
            </a:pPr>
            <a:r>
              <a:rPr lang="es-EC" sz="2000" dirty="0"/>
              <a:t>En cuanto a los indicadores de eficiencia en el manejo de recursos por parte de los administradores o gerentes, el 40% de las empresas analizadas superan los índices del sector manufacturero, mientras que el restante 60% no hace un buen uso de sus recursos disponibles.</a:t>
            </a:r>
          </a:p>
          <a:p>
            <a:pPr marL="285750" indent="-285750">
              <a:buFont typeface="Wingdings" panose="05000000000000000000" pitchFamily="2" charset="2"/>
              <a:buChar char="v"/>
            </a:pPr>
            <a:r>
              <a:rPr lang="es-EC" sz="2000" dirty="0"/>
              <a:t>El 64% de las empresas objeto de estudio superan los índices de rentabilidad del sector manufacturero.</a:t>
            </a:r>
          </a:p>
        </p:txBody>
      </p:sp>
    </p:spTree>
    <p:extLst>
      <p:ext uri="{BB962C8B-B14F-4D97-AF65-F5344CB8AC3E}">
        <p14:creationId xmlns:p14="http://schemas.microsoft.com/office/powerpoint/2010/main" val="510422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408"/>
            <a:ext cx="9144000" cy="699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2 Cinta hacia arriba">
            <a:extLst>
              <a:ext uri="{FF2B5EF4-FFF2-40B4-BE49-F238E27FC236}">
                <a16:creationId xmlns:a16="http://schemas.microsoft.com/office/drawing/2014/main" id="{44A27ED6-6766-4927-8C62-F7621F3CB38B}"/>
              </a:ext>
            </a:extLst>
          </p:cNvPr>
          <p:cNvSpPr/>
          <p:nvPr/>
        </p:nvSpPr>
        <p:spPr>
          <a:xfrm>
            <a:off x="593917" y="226484"/>
            <a:ext cx="8134106" cy="758704"/>
          </a:xfrm>
          <a:prstGeom prst="ribbon2">
            <a:avLst>
              <a:gd name="adj1" fmla="val 16667"/>
              <a:gd name="adj2" fmla="val 67209"/>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2800" b="1" dirty="0">
                <a:latin typeface="Arial Black" panose="020B0A04020102020204" pitchFamily="34" charset="0"/>
              </a:rPr>
              <a:t>METODOLOGIA</a:t>
            </a:r>
          </a:p>
        </p:txBody>
      </p:sp>
      <p:graphicFrame>
        <p:nvGraphicFramePr>
          <p:cNvPr id="8" name="Marcador de contenido 4">
            <a:extLst>
              <a:ext uri="{FF2B5EF4-FFF2-40B4-BE49-F238E27FC236}">
                <a16:creationId xmlns:a16="http://schemas.microsoft.com/office/drawing/2014/main" id="{031063BD-98B0-4A8E-9303-AF96F2446C2A}"/>
              </a:ext>
            </a:extLst>
          </p:cNvPr>
          <p:cNvGraphicFramePr>
            <a:graphicFrameLocks/>
          </p:cNvGraphicFramePr>
          <p:nvPr>
            <p:extLst>
              <p:ext uri="{D42A27DB-BD31-4B8C-83A1-F6EECF244321}">
                <p14:modId xmlns:p14="http://schemas.microsoft.com/office/powerpoint/2010/main" val="4058395645"/>
              </p:ext>
            </p:extLst>
          </p:nvPr>
        </p:nvGraphicFramePr>
        <p:xfrm>
          <a:off x="-872363" y="1263188"/>
          <a:ext cx="9604375" cy="19373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Flecha: hacia abajo 9">
            <a:extLst>
              <a:ext uri="{FF2B5EF4-FFF2-40B4-BE49-F238E27FC236}">
                <a16:creationId xmlns:a16="http://schemas.microsoft.com/office/drawing/2014/main" id="{E72A074F-818B-40C2-AE9E-B35841444C83}"/>
              </a:ext>
            </a:extLst>
          </p:cNvPr>
          <p:cNvSpPr/>
          <p:nvPr/>
        </p:nvSpPr>
        <p:spPr>
          <a:xfrm>
            <a:off x="1907704" y="3041978"/>
            <a:ext cx="576064" cy="942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hacia abajo 10">
            <a:extLst>
              <a:ext uri="{FF2B5EF4-FFF2-40B4-BE49-F238E27FC236}">
                <a16:creationId xmlns:a16="http://schemas.microsoft.com/office/drawing/2014/main" id="{E3892D54-CAAF-4678-B102-4D696BE2CA5F}"/>
              </a:ext>
            </a:extLst>
          </p:cNvPr>
          <p:cNvSpPr/>
          <p:nvPr/>
        </p:nvSpPr>
        <p:spPr>
          <a:xfrm>
            <a:off x="5796138" y="3166308"/>
            <a:ext cx="576064" cy="942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CuadroTexto 15">
            <a:extLst>
              <a:ext uri="{FF2B5EF4-FFF2-40B4-BE49-F238E27FC236}">
                <a16:creationId xmlns:a16="http://schemas.microsoft.com/office/drawing/2014/main" id="{A629C9F8-2415-4258-BC55-7EA8CE8AAB22}"/>
              </a:ext>
            </a:extLst>
          </p:cNvPr>
          <p:cNvSpPr txBox="1"/>
          <p:nvPr/>
        </p:nvSpPr>
        <p:spPr>
          <a:xfrm>
            <a:off x="605801" y="4099047"/>
            <a:ext cx="4079306" cy="1754326"/>
          </a:xfrm>
          <a:prstGeom prst="rect">
            <a:avLst/>
          </a:prstGeom>
          <a:noFill/>
        </p:spPr>
        <p:txBody>
          <a:bodyPr wrap="square" rtlCol="0">
            <a:spAutoFit/>
          </a:bodyPr>
          <a:lstStyle/>
          <a:p>
            <a:r>
              <a:rPr lang="es-EC" dirty="0"/>
              <a:t>Sigue un proceso hipotético deductivo mediante la revisión de teorías existentes y la propuesta de hipótesis. Los resultados pueden confirmar la hipótesis o refutarla</a:t>
            </a:r>
          </a:p>
          <a:p>
            <a:endParaRPr lang="es-EC" dirty="0"/>
          </a:p>
        </p:txBody>
      </p:sp>
      <p:sp>
        <p:nvSpPr>
          <p:cNvPr id="17" name="CuadroTexto 16">
            <a:extLst>
              <a:ext uri="{FF2B5EF4-FFF2-40B4-BE49-F238E27FC236}">
                <a16:creationId xmlns:a16="http://schemas.microsoft.com/office/drawing/2014/main" id="{682140A2-8A5C-41C6-938D-A820296193CE}"/>
              </a:ext>
            </a:extLst>
          </p:cNvPr>
          <p:cNvSpPr txBox="1"/>
          <p:nvPr/>
        </p:nvSpPr>
        <p:spPr>
          <a:xfrm>
            <a:off x="4833708" y="4146991"/>
            <a:ext cx="4156023" cy="2031325"/>
          </a:xfrm>
          <a:prstGeom prst="rect">
            <a:avLst/>
          </a:prstGeom>
          <a:noFill/>
        </p:spPr>
        <p:txBody>
          <a:bodyPr wrap="square" rtlCol="0">
            <a:spAutoFit/>
          </a:bodyPr>
          <a:lstStyle/>
          <a:p>
            <a:pPr algn="just"/>
            <a:r>
              <a:rPr lang="es-EC" b="1" dirty="0">
                <a:latin typeface="Times New Roman" panose="02020603050405020304" pitchFamily="18" charset="0"/>
                <a:cs typeface="Times New Roman" panose="02020603050405020304" pitchFamily="18" charset="0"/>
              </a:rPr>
              <a:t>Descriptiva.- </a:t>
            </a:r>
            <a:r>
              <a:rPr lang="es-EC" dirty="0">
                <a:latin typeface="Times New Roman" panose="02020603050405020304" pitchFamily="18" charset="0"/>
                <a:cs typeface="Times New Roman" panose="02020603050405020304" pitchFamily="18" charset="0"/>
              </a:rPr>
              <a:t>Su análisis está centrado en detallar las características de las variables </a:t>
            </a:r>
          </a:p>
          <a:p>
            <a:pPr algn="just"/>
            <a:r>
              <a:rPr lang="es-EC" b="1" dirty="0">
                <a:latin typeface="Times New Roman" panose="02020603050405020304" pitchFamily="18" charset="0"/>
                <a:cs typeface="Times New Roman" panose="02020603050405020304" pitchFamily="18" charset="0"/>
              </a:rPr>
              <a:t>Correlacional.- </a:t>
            </a:r>
            <a:r>
              <a:rPr lang="es-EC" dirty="0">
                <a:latin typeface="Times New Roman" panose="02020603050405020304" pitchFamily="18" charset="0"/>
                <a:cs typeface="Times New Roman" panose="02020603050405020304" pitchFamily="18" charset="0"/>
              </a:rPr>
              <a:t>evalúa en qué nivel están relacionadas las variables una con la otra, busca definir qué tipo de correlación existe y a que magnitud.</a:t>
            </a:r>
          </a:p>
          <a:p>
            <a:endParaRPr lang="es-EC" dirty="0"/>
          </a:p>
        </p:txBody>
      </p:sp>
    </p:spTree>
    <p:extLst>
      <p:ext uri="{BB962C8B-B14F-4D97-AF65-F5344CB8AC3E}">
        <p14:creationId xmlns:p14="http://schemas.microsoft.com/office/powerpoint/2010/main" val="3866202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665"/>
            <a:ext cx="9144000" cy="699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2 Cinta hacia arriba">
            <a:extLst>
              <a:ext uri="{FF2B5EF4-FFF2-40B4-BE49-F238E27FC236}">
                <a16:creationId xmlns:a16="http://schemas.microsoft.com/office/drawing/2014/main" id="{70A094B4-B8E8-4FBB-BCEB-E5C4CEC9AB80}"/>
              </a:ext>
            </a:extLst>
          </p:cNvPr>
          <p:cNvSpPr/>
          <p:nvPr/>
        </p:nvSpPr>
        <p:spPr>
          <a:xfrm>
            <a:off x="593917" y="226484"/>
            <a:ext cx="8134106" cy="758704"/>
          </a:xfrm>
          <a:prstGeom prst="ribbon2">
            <a:avLst>
              <a:gd name="adj1" fmla="val 16667"/>
              <a:gd name="adj2" fmla="val 67209"/>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2800" b="1" dirty="0">
                <a:latin typeface="Arial Black" panose="020B0A04020102020204" pitchFamily="34" charset="0"/>
              </a:rPr>
              <a:t>POBLACION  Y MUESTRA</a:t>
            </a:r>
          </a:p>
        </p:txBody>
      </p:sp>
      <p:sp>
        <p:nvSpPr>
          <p:cNvPr id="8" name="CuadroTexto 7">
            <a:extLst>
              <a:ext uri="{FF2B5EF4-FFF2-40B4-BE49-F238E27FC236}">
                <a16:creationId xmlns:a16="http://schemas.microsoft.com/office/drawing/2014/main" id="{C51A690A-C08A-4A31-B38E-7AC749A95E68}"/>
              </a:ext>
            </a:extLst>
          </p:cNvPr>
          <p:cNvSpPr txBox="1"/>
          <p:nvPr/>
        </p:nvSpPr>
        <p:spPr>
          <a:xfrm>
            <a:off x="683424" y="1238478"/>
            <a:ext cx="2655776" cy="369332"/>
          </a:xfrm>
          <a:prstGeom prst="rect">
            <a:avLst/>
          </a:prstGeom>
          <a:noFill/>
        </p:spPr>
        <p:txBody>
          <a:bodyPr wrap="square" rtlCol="0">
            <a:spAutoFit/>
          </a:bodyPr>
          <a:lstStyle/>
          <a:p>
            <a:r>
              <a:rPr lang="es-EC" dirty="0"/>
              <a:t>111=85+26</a:t>
            </a:r>
          </a:p>
        </p:txBody>
      </p:sp>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DFACA2D9-8F1C-4816-99D5-AC4220767397}"/>
                  </a:ext>
                </a:extLst>
              </p:cNvPr>
              <p:cNvSpPr/>
              <p:nvPr/>
            </p:nvSpPr>
            <p:spPr>
              <a:xfrm>
                <a:off x="3976938" y="992371"/>
                <a:ext cx="2900602" cy="9654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i="0">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1">
                                  <a:latin typeface="Cambria Math" panose="02040503050406030204" pitchFamily="18" charset="0"/>
                                </a:rPr>
                                <m:t>𝑧</m:t>
                              </m:r>
                            </m:e>
                            <m:sup>
                              <m:r>
                                <a:rPr lang="es-EC" i="0">
                                  <a:latin typeface="Cambria Math" panose="02040503050406030204" pitchFamily="18" charset="0"/>
                                </a:rPr>
                                <m:t>2</m:t>
                              </m:r>
                            </m:sup>
                          </m:sSup>
                          <m:r>
                            <a:rPr lang="es-EC" i="0">
                              <a:latin typeface="Cambria Math" panose="02040503050406030204" pitchFamily="18" charset="0"/>
                            </a:rPr>
                            <m:t>∗</m:t>
                          </m:r>
                          <m:r>
                            <a:rPr lang="es-EC" i="1">
                              <a:latin typeface="Cambria Math" panose="02040503050406030204" pitchFamily="18" charset="0"/>
                            </a:rPr>
                            <m:t>𝑁</m:t>
                          </m:r>
                          <m:r>
                            <a:rPr lang="es-EC" i="0">
                              <a:latin typeface="Cambria Math" panose="02040503050406030204" pitchFamily="18" charset="0"/>
                            </a:rPr>
                            <m:t>∗</m:t>
                          </m:r>
                          <m:r>
                            <a:rPr lang="es-EC" i="1">
                              <a:latin typeface="Cambria Math" panose="02040503050406030204" pitchFamily="18" charset="0"/>
                            </a:rPr>
                            <m:t>𝑝</m:t>
                          </m:r>
                          <m:r>
                            <a:rPr lang="es-EC" i="0">
                              <a:latin typeface="Cambria Math" panose="02040503050406030204" pitchFamily="18" charset="0"/>
                            </a:rPr>
                            <m:t>∗</m:t>
                          </m:r>
                          <m:r>
                            <a:rPr lang="es-EC" i="1">
                              <a:latin typeface="Cambria Math" panose="02040503050406030204" pitchFamily="18" charset="0"/>
                            </a:rPr>
                            <m:t>𝑞</m:t>
                          </m:r>
                        </m:num>
                        <m:den>
                          <m:sSup>
                            <m:sSupPr>
                              <m:ctrlPr>
                                <a:rPr lang="es-EC" i="1">
                                  <a:latin typeface="Cambria Math" panose="02040503050406030204" pitchFamily="18" charset="0"/>
                                </a:rPr>
                              </m:ctrlPr>
                            </m:sSupPr>
                            <m:e>
                              <m:r>
                                <a:rPr lang="es-EC" i="1">
                                  <a:latin typeface="Cambria Math" panose="02040503050406030204" pitchFamily="18" charset="0"/>
                                </a:rPr>
                                <m:t>𝑒</m:t>
                              </m:r>
                            </m:e>
                            <m:sup>
                              <m:r>
                                <a:rPr lang="es-EC" i="0">
                                  <a:latin typeface="Cambria Math" panose="02040503050406030204" pitchFamily="18" charset="0"/>
                                </a:rPr>
                                <m:t>2</m:t>
                              </m:r>
                            </m:sup>
                          </m:sSup>
                          <m:d>
                            <m:dPr>
                              <m:ctrlPr>
                                <a:rPr lang="es-EC" i="1">
                                  <a:latin typeface="Cambria Math" panose="02040503050406030204" pitchFamily="18" charset="0"/>
                                </a:rPr>
                              </m:ctrlPr>
                            </m:dPr>
                            <m:e>
                              <m:r>
                                <a:rPr lang="es-EC" i="1">
                                  <a:latin typeface="Cambria Math" panose="02040503050406030204" pitchFamily="18" charset="0"/>
                                </a:rPr>
                                <m:t>𝑁</m:t>
                              </m:r>
                              <m:r>
                                <a:rPr lang="es-EC" i="0">
                                  <a:latin typeface="Cambria Math" panose="02040503050406030204" pitchFamily="18" charset="0"/>
                                </a:rPr>
                                <m:t>−1</m:t>
                              </m:r>
                            </m:e>
                          </m:d>
                          <m:r>
                            <a:rPr lang="es-EC" i="0">
                              <a:latin typeface="Cambria Math" panose="02040503050406030204" pitchFamily="18" charset="0"/>
                            </a:rPr>
                            <m:t>+</m:t>
                          </m:r>
                          <m:r>
                            <a:rPr lang="es-EC" i="1">
                              <a:latin typeface="Cambria Math" panose="02040503050406030204" pitchFamily="18" charset="0"/>
                            </a:rPr>
                            <m:t>𝑝</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m:t>
                          </m:r>
                          <m:sSup>
                            <m:sSupPr>
                              <m:ctrlPr>
                                <a:rPr lang="es-EC" i="1">
                                  <a:latin typeface="Cambria Math" panose="02040503050406030204" pitchFamily="18" charset="0"/>
                                </a:rPr>
                              </m:ctrlPr>
                            </m:sSupPr>
                            <m:e>
                              <m:r>
                                <a:rPr lang="es-EC" i="1">
                                  <a:latin typeface="Cambria Math" panose="02040503050406030204" pitchFamily="18" charset="0"/>
                                </a:rPr>
                                <m:t>𝑍</m:t>
                              </m:r>
                            </m:e>
                            <m:sup>
                              <m:r>
                                <a:rPr lang="es-EC" i="0">
                                  <a:latin typeface="Cambria Math" panose="02040503050406030204" pitchFamily="18" charset="0"/>
                                </a:rPr>
                                <m:t>2</m:t>
                              </m:r>
                            </m:sup>
                          </m:sSup>
                        </m:den>
                      </m:f>
                    </m:oMath>
                  </m:oMathPara>
                </a14:m>
                <a:endParaRPr lang="es-EC" dirty="0"/>
              </a:p>
            </p:txBody>
          </p:sp>
        </mc:Choice>
        <mc:Fallback xmlns="">
          <p:sp>
            <p:nvSpPr>
              <p:cNvPr id="10" name="Rectángulo 9">
                <a:extLst>
                  <a:ext uri="{FF2B5EF4-FFF2-40B4-BE49-F238E27FC236}">
                    <a16:creationId xmlns:a16="http://schemas.microsoft.com/office/drawing/2014/main" id="{DFACA2D9-8F1C-4816-99D5-AC4220767397}"/>
                  </a:ext>
                </a:extLst>
              </p:cNvPr>
              <p:cNvSpPr>
                <a:spLocks noRot="1" noChangeAspect="1" noMove="1" noResize="1" noEditPoints="1" noAdjustHandles="1" noChangeArrowheads="1" noChangeShapeType="1" noTextEdit="1"/>
              </p:cNvSpPr>
              <p:nvPr/>
            </p:nvSpPr>
            <p:spPr>
              <a:xfrm>
                <a:off x="3976938" y="992371"/>
                <a:ext cx="2900602" cy="965457"/>
              </a:xfrm>
              <a:prstGeom prst="rect">
                <a:avLst/>
              </a:prstGeom>
              <a:blipFill>
                <a:blip r:embed="rId4"/>
                <a:stretch>
                  <a:fillRect/>
                </a:stretch>
              </a:blipFill>
            </p:spPr>
            <p:txBody>
              <a:bodyPr/>
              <a:lstStyle/>
              <a:p>
                <a:r>
                  <a:rPr lang="es-EC">
                    <a:noFill/>
                  </a:rPr>
                  <a:t> </a:t>
                </a:r>
              </a:p>
            </p:txBody>
          </p:sp>
        </mc:Fallback>
      </mc:AlternateContent>
      <p:sp>
        <p:nvSpPr>
          <p:cNvPr id="11" name="CuadroTexto 10">
            <a:extLst>
              <a:ext uri="{FF2B5EF4-FFF2-40B4-BE49-F238E27FC236}">
                <a16:creationId xmlns:a16="http://schemas.microsoft.com/office/drawing/2014/main" id="{7CE6BE9B-68B1-4682-A5CE-D624D99BCF1B}"/>
              </a:ext>
            </a:extLst>
          </p:cNvPr>
          <p:cNvSpPr txBox="1"/>
          <p:nvPr/>
        </p:nvSpPr>
        <p:spPr>
          <a:xfrm>
            <a:off x="7601113" y="1156046"/>
            <a:ext cx="1275703" cy="369332"/>
          </a:xfrm>
          <a:prstGeom prst="rect">
            <a:avLst/>
          </a:prstGeom>
          <a:noFill/>
        </p:spPr>
        <p:txBody>
          <a:bodyPr wrap="square" rtlCol="0">
            <a:spAutoFit/>
          </a:bodyPr>
          <a:lstStyle/>
          <a:p>
            <a:r>
              <a:rPr lang="es-EC" dirty="0"/>
              <a:t>86 Pymes</a:t>
            </a:r>
          </a:p>
        </p:txBody>
      </p:sp>
      <p:sp>
        <p:nvSpPr>
          <p:cNvPr id="12" name="CuadroTexto 11">
            <a:extLst>
              <a:ext uri="{FF2B5EF4-FFF2-40B4-BE49-F238E27FC236}">
                <a16:creationId xmlns:a16="http://schemas.microsoft.com/office/drawing/2014/main" id="{B26FA4EE-5840-4D42-8A97-01D50AD04CD1}"/>
              </a:ext>
            </a:extLst>
          </p:cNvPr>
          <p:cNvSpPr txBox="1"/>
          <p:nvPr/>
        </p:nvSpPr>
        <p:spPr>
          <a:xfrm>
            <a:off x="649938" y="4000168"/>
            <a:ext cx="1673827" cy="369332"/>
          </a:xfrm>
          <a:prstGeom prst="rect">
            <a:avLst/>
          </a:prstGeom>
          <a:noFill/>
        </p:spPr>
        <p:txBody>
          <a:bodyPr wrap="square" rtlCol="0">
            <a:spAutoFit/>
          </a:bodyPr>
          <a:lstStyle/>
          <a:p>
            <a:r>
              <a:rPr lang="es-EC" dirty="0"/>
              <a:t>Son de 30 casos</a:t>
            </a:r>
          </a:p>
        </p:txBody>
      </p:sp>
      <p:sp>
        <p:nvSpPr>
          <p:cNvPr id="13" name="CuadroTexto 12">
            <a:extLst>
              <a:ext uri="{FF2B5EF4-FFF2-40B4-BE49-F238E27FC236}">
                <a16:creationId xmlns:a16="http://schemas.microsoft.com/office/drawing/2014/main" id="{D2B4ACE8-F194-49ED-9E19-FA9B205479C2}"/>
              </a:ext>
            </a:extLst>
          </p:cNvPr>
          <p:cNvSpPr txBox="1"/>
          <p:nvPr/>
        </p:nvSpPr>
        <p:spPr>
          <a:xfrm>
            <a:off x="3400349" y="3827155"/>
            <a:ext cx="2915268" cy="646331"/>
          </a:xfrm>
          <a:prstGeom prst="rect">
            <a:avLst/>
          </a:prstGeom>
          <a:noFill/>
        </p:spPr>
        <p:txBody>
          <a:bodyPr wrap="square" rtlCol="0">
            <a:spAutoFit/>
          </a:bodyPr>
          <a:lstStyle/>
          <a:p>
            <a:r>
              <a:rPr lang="es-EC" dirty="0"/>
              <a:t>descartado 5 por la inexistencia de indicadores </a:t>
            </a:r>
          </a:p>
        </p:txBody>
      </p:sp>
      <p:sp>
        <p:nvSpPr>
          <p:cNvPr id="14" name="CuadroTexto 13">
            <a:extLst>
              <a:ext uri="{FF2B5EF4-FFF2-40B4-BE49-F238E27FC236}">
                <a16:creationId xmlns:a16="http://schemas.microsoft.com/office/drawing/2014/main" id="{650DA69F-FD43-4B2B-8028-7AD70D5C1678}"/>
              </a:ext>
            </a:extLst>
          </p:cNvPr>
          <p:cNvSpPr txBox="1"/>
          <p:nvPr/>
        </p:nvSpPr>
        <p:spPr>
          <a:xfrm>
            <a:off x="7509062" y="3895325"/>
            <a:ext cx="1587221" cy="369332"/>
          </a:xfrm>
          <a:prstGeom prst="rect">
            <a:avLst/>
          </a:prstGeom>
          <a:noFill/>
        </p:spPr>
        <p:txBody>
          <a:bodyPr wrap="square" rtlCol="0">
            <a:spAutoFit/>
          </a:bodyPr>
          <a:lstStyle/>
          <a:p>
            <a:r>
              <a:rPr lang="es-EC" dirty="0"/>
              <a:t>25 empresas</a:t>
            </a:r>
          </a:p>
        </p:txBody>
      </p:sp>
      <p:sp>
        <p:nvSpPr>
          <p:cNvPr id="16" name="Rectángulo 15">
            <a:extLst>
              <a:ext uri="{FF2B5EF4-FFF2-40B4-BE49-F238E27FC236}">
                <a16:creationId xmlns:a16="http://schemas.microsoft.com/office/drawing/2014/main" id="{2A081CD1-42B7-4453-B23D-85C817A1D9EB}"/>
              </a:ext>
            </a:extLst>
          </p:cNvPr>
          <p:cNvSpPr/>
          <p:nvPr/>
        </p:nvSpPr>
        <p:spPr>
          <a:xfrm>
            <a:off x="605276" y="4734040"/>
            <a:ext cx="2655776" cy="1338828"/>
          </a:xfrm>
          <a:prstGeom prst="rect">
            <a:avLst/>
          </a:prstGeom>
        </p:spPr>
        <p:txBody>
          <a:bodyPr wrap="square">
            <a:spAutoFit/>
          </a:bodyPr>
          <a:lstStyle/>
          <a:p>
            <a:pPr indent="449580" algn="just">
              <a:lnSpc>
                <a:spcPct val="150000"/>
              </a:lnSpc>
              <a:spcAft>
                <a:spcPts val="1000"/>
              </a:spcAft>
            </a:pPr>
            <a:r>
              <a:rPr lang="es-EC" dirty="0">
                <a:latin typeface="Times New Roman" panose="02020603050405020304" pitchFamily="18" charset="0"/>
                <a:ea typeface="Calibri" panose="020F0502020204030204" pitchFamily="34" charset="0"/>
                <a:cs typeface="Times New Roman" panose="02020603050405020304" pitchFamily="18" charset="0"/>
              </a:rPr>
              <a:t>se consideró un mínimo de 10 empleados por cada empresa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Imagen 16">
            <a:extLst>
              <a:ext uri="{FF2B5EF4-FFF2-40B4-BE49-F238E27FC236}">
                <a16:creationId xmlns:a16="http://schemas.microsoft.com/office/drawing/2014/main" id="{30E0CAAF-475A-44CF-811B-D208A4202000}"/>
              </a:ext>
            </a:extLst>
          </p:cNvPr>
          <p:cNvPicPr>
            <a:picLocks noChangeAspect="1"/>
          </p:cNvPicPr>
          <p:nvPr/>
        </p:nvPicPr>
        <p:blipFill>
          <a:blip r:embed="rId5"/>
          <a:stretch>
            <a:fillRect/>
          </a:stretch>
        </p:blipFill>
        <p:spPr>
          <a:xfrm>
            <a:off x="3409128" y="4534892"/>
            <a:ext cx="5569751" cy="1482251"/>
          </a:xfrm>
          <a:prstGeom prst="rect">
            <a:avLst/>
          </a:prstGeom>
        </p:spPr>
      </p:pic>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901EDA6E-EFC8-4B11-8F7E-C790E2F8925B}"/>
                  </a:ext>
                </a:extLst>
              </p:cNvPr>
              <p:cNvSpPr/>
              <p:nvPr/>
            </p:nvSpPr>
            <p:spPr>
              <a:xfrm>
                <a:off x="3956318" y="2392647"/>
                <a:ext cx="2654316" cy="1070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i="0">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1">
                                  <a:latin typeface="Cambria Math" panose="02040503050406030204" pitchFamily="18" charset="0"/>
                                </a:rPr>
                                <m:t>𝑍</m:t>
                              </m:r>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𝛼</m:t>
                                      </m:r>
                                    </m:num>
                                    <m:den>
                                      <m:r>
                                        <a:rPr lang="es-EC" i="0">
                                          <a:latin typeface="Cambria Math" panose="02040503050406030204" pitchFamily="18" charset="0"/>
                                        </a:rPr>
                                        <m:t>2</m:t>
                                      </m:r>
                                    </m:den>
                                  </m:f>
                                </m:e>
                              </m:d>
                            </m:e>
                            <m:sup>
                              <m:r>
                                <a:rPr lang="es-EC" i="0">
                                  <a:latin typeface="Cambria Math" panose="02040503050406030204" pitchFamily="18" charset="0"/>
                                </a:rPr>
                                <m:t>2</m:t>
                              </m:r>
                            </m:sup>
                          </m:sSup>
                          <m:r>
                            <a:rPr lang="es-EC" i="0">
                              <a:latin typeface="Cambria Math" panose="02040503050406030204" pitchFamily="18" charset="0"/>
                            </a:rPr>
                            <m:t>∗</m:t>
                          </m:r>
                          <m:r>
                            <a:rPr lang="es-EC" i="1">
                              <a:latin typeface="Cambria Math" panose="02040503050406030204" pitchFamily="18" charset="0"/>
                            </a:rPr>
                            <m:t>𝑁</m:t>
                          </m:r>
                        </m:num>
                        <m:den>
                          <m:r>
                            <a:rPr lang="es-EC" i="0">
                              <a:latin typeface="Cambria Math" panose="02040503050406030204" pitchFamily="18" charset="0"/>
                            </a:rPr>
                            <m:t>4∗</m:t>
                          </m:r>
                          <m:r>
                            <a:rPr lang="es-EC" i="1">
                              <a:latin typeface="Cambria Math" panose="02040503050406030204" pitchFamily="18" charset="0"/>
                            </a:rPr>
                            <m:t>𝑁</m:t>
                          </m:r>
                          <m:r>
                            <a:rPr lang="es-EC" i="0">
                              <a:latin typeface="Cambria Math" panose="02040503050406030204" pitchFamily="18" charset="0"/>
                            </a:rPr>
                            <m:t>∗</m:t>
                          </m:r>
                          <m:sSup>
                            <m:sSupPr>
                              <m:ctrlPr>
                                <a:rPr lang="es-EC" i="1">
                                  <a:latin typeface="Cambria Math" panose="02040503050406030204" pitchFamily="18" charset="0"/>
                                </a:rPr>
                              </m:ctrlPr>
                            </m:sSupPr>
                            <m:e>
                              <m:r>
                                <a:rPr lang="es-EC" i="1">
                                  <a:latin typeface="Cambria Math" panose="02040503050406030204" pitchFamily="18" charset="0"/>
                                </a:rPr>
                                <m:t>𝐸</m:t>
                              </m:r>
                            </m:e>
                            <m:sup>
                              <m:r>
                                <a:rPr lang="es-EC" i="0">
                                  <a:latin typeface="Cambria Math" panose="02040503050406030204" pitchFamily="18" charset="0"/>
                                </a:rPr>
                                <m:t>2</m:t>
                              </m:r>
                            </m:sup>
                          </m:sSup>
                          <m:r>
                            <a:rPr lang="es-EC" i="0">
                              <a:latin typeface="Cambria Math" panose="02040503050406030204" pitchFamily="18" charset="0"/>
                            </a:rPr>
                            <m:t>+ </m:t>
                          </m:r>
                          <m:sSup>
                            <m:sSupPr>
                              <m:ctrlPr>
                                <a:rPr lang="es-EC" i="1">
                                  <a:latin typeface="Cambria Math" panose="02040503050406030204" pitchFamily="18" charset="0"/>
                                </a:rPr>
                              </m:ctrlPr>
                            </m:sSupPr>
                            <m:e>
                              <m:r>
                                <a:rPr lang="es-EC" i="1">
                                  <a:latin typeface="Cambria Math" panose="02040503050406030204" pitchFamily="18" charset="0"/>
                                </a:rPr>
                                <m:t>𝑍</m:t>
                              </m:r>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𝛼</m:t>
                                      </m:r>
                                    </m:num>
                                    <m:den>
                                      <m:r>
                                        <a:rPr lang="es-EC" i="0">
                                          <a:latin typeface="Cambria Math" panose="02040503050406030204" pitchFamily="18" charset="0"/>
                                        </a:rPr>
                                        <m:t>2</m:t>
                                      </m:r>
                                    </m:den>
                                  </m:f>
                                </m:e>
                              </m:d>
                            </m:e>
                            <m:sup>
                              <m:r>
                                <a:rPr lang="es-EC" i="0">
                                  <a:latin typeface="Cambria Math" panose="02040503050406030204" pitchFamily="18" charset="0"/>
                                </a:rPr>
                                <m:t>2</m:t>
                              </m:r>
                            </m:sup>
                          </m:sSup>
                        </m:den>
                      </m:f>
                    </m:oMath>
                  </m:oMathPara>
                </a14:m>
                <a:endParaRPr lang="es-EC" dirty="0"/>
              </a:p>
            </p:txBody>
          </p:sp>
        </mc:Choice>
        <mc:Fallback xmlns="">
          <p:sp>
            <p:nvSpPr>
              <p:cNvPr id="18" name="Rectángulo 17">
                <a:extLst>
                  <a:ext uri="{FF2B5EF4-FFF2-40B4-BE49-F238E27FC236}">
                    <a16:creationId xmlns:a16="http://schemas.microsoft.com/office/drawing/2014/main" id="{901EDA6E-EFC8-4B11-8F7E-C790E2F8925B}"/>
                  </a:ext>
                </a:extLst>
              </p:cNvPr>
              <p:cNvSpPr>
                <a:spLocks noRot="1" noChangeAspect="1" noMove="1" noResize="1" noEditPoints="1" noAdjustHandles="1" noChangeArrowheads="1" noChangeShapeType="1" noTextEdit="1"/>
              </p:cNvSpPr>
              <p:nvPr/>
            </p:nvSpPr>
            <p:spPr>
              <a:xfrm>
                <a:off x="3956318" y="2392647"/>
                <a:ext cx="2654316" cy="1070614"/>
              </a:xfrm>
              <a:prstGeom prst="rect">
                <a:avLst/>
              </a:prstGeom>
              <a:blipFill>
                <a:blip r:embed="rId6"/>
                <a:stretch>
                  <a:fillRect/>
                </a:stretch>
              </a:blipFill>
            </p:spPr>
            <p:txBody>
              <a:bodyPr/>
              <a:lstStyle/>
              <a:p>
                <a:r>
                  <a:rPr lang="es-EC">
                    <a:noFill/>
                  </a:rPr>
                  <a:t> </a:t>
                </a:r>
              </a:p>
            </p:txBody>
          </p:sp>
        </mc:Fallback>
      </mc:AlternateContent>
      <p:sp>
        <p:nvSpPr>
          <p:cNvPr id="20" name="Flecha: a la derecha 19">
            <a:extLst>
              <a:ext uri="{FF2B5EF4-FFF2-40B4-BE49-F238E27FC236}">
                <a16:creationId xmlns:a16="http://schemas.microsoft.com/office/drawing/2014/main" id="{B82BE21D-A6F1-49DF-9E8F-522F9E703D2E}"/>
              </a:ext>
            </a:extLst>
          </p:cNvPr>
          <p:cNvSpPr/>
          <p:nvPr/>
        </p:nvSpPr>
        <p:spPr>
          <a:xfrm>
            <a:off x="2448494" y="4048613"/>
            <a:ext cx="833263" cy="351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Flecha: a la derecha 20">
            <a:extLst>
              <a:ext uri="{FF2B5EF4-FFF2-40B4-BE49-F238E27FC236}">
                <a16:creationId xmlns:a16="http://schemas.microsoft.com/office/drawing/2014/main" id="{CCCCE8D7-4ED9-40AB-A7D4-BADCDCA66002}"/>
              </a:ext>
            </a:extLst>
          </p:cNvPr>
          <p:cNvSpPr/>
          <p:nvPr/>
        </p:nvSpPr>
        <p:spPr>
          <a:xfrm>
            <a:off x="6822695" y="1220307"/>
            <a:ext cx="833263" cy="351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Flecha: a la derecha 21">
            <a:extLst>
              <a:ext uri="{FF2B5EF4-FFF2-40B4-BE49-F238E27FC236}">
                <a16:creationId xmlns:a16="http://schemas.microsoft.com/office/drawing/2014/main" id="{4F95245E-0E76-4C5F-BD06-6F6B727B7D55}"/>
              </a:ext>
            </a:extLst>
          </p:cNvPr>
          <p:cNvSpPr/>
          <p:nvPr/>
        </p:nvSpPr>
        <p:spPr>
          <a:xfrm>
            <a:off x="6277394" y="3938547"/>
            <a:ext cx="833263" cy="351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23" name="Rectángulo 22">
                <a:extLst>
                  <a:ext uri="{FF2B5EF4-FFF2-40B4-BE49-F238E27FC236}">
                    <a16:creationId xmlns:a16="http://schemas.microsoft.com/office/drawing/2014/main" id="{A0A93BD2-A77E-4BDB-9F32-36F2771BACB8}"/>
                  </a:ext>
                </a:extLst>
              </p:cNvPr>
              <p:cNvSpPr/>
              <p:nvPr/>
            </p:nvSpPr>
            <p:spPr>
              <a:xfrm>
                <a:off x="4251334" y="1785798"/>
                <a:ext cx="2064283" cy="763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grow m:val="on"/>
                          <m:subHide m:val="on"/>
                          <m:supHide m:val="on"/>
                          <m:ctrlPr>
                            <a:rPr lang="es-EC" i="1">
                              <a:latin typeface="Cambria Math" panose="02040503050406030204" pitchFamily="18" charset="0"/>
                            </a:rPr>
                          </m:ctrlPr>
                        </m:naryPr>
                        <m:sub/>
                        <m:sup/>
                        <m:e>
                          <m:r>
                            <a:rPr lang="es-EC" i="1">
                              <a:latin typeface="Cambria Math" panose="02040503050406030204" pitchFamily="18" charset="0"/>
                            </a:rPr>
                            <m:t>𝑓</m:t>
                          </m:r>
                        </m:e>
                      </m:nary>
                      <m:r>
                        <a:rPr lang="es-EC" i="1">
                          <a:latin typeface="Cambria Math" panose="02040503050406030204" pitchFamily="18" charset="0"/>
                        </a:rPr>
                        <m:t>h</m:t>
                      </m:r>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𝑛</m:t>
                          </m:r>
                        </m:num>
                        <m:den>
                          <m:r>
                            <a:rPr lang="es-EC" i="1">
                              <a:latin typeface="Cambria Math" panose="02040503050406030204" pitchFamily="18" charset="0"/>
                            </a:rPr>
                            <m:t>𝑁</m:t>
                          </m:r>
                        </m:den>
                      </m:f>
                      <m:r>
                        <a:rPr lang="es-EC" i="0">
                          <a:latin typeface="Cambria Math" panose="02040503050406030204" pitchFamily="18" charset="0"/>
                        </a:rPr>
                        <m:t>=</m:t>
                      </m:r>
                      <m:r>
                        <a:rPr lang="es-EC" i="1">
                          <a:latin typeface="Cambria Math" panose="02040503050406030204" pitchFamily="18" charset="0"/>
                        </a:rPr>
                        <m:t>𝐾𝑠h</m:t>
                      </m:r>
                    </m:oMath>
                  </m:oMathPara>
                </a14:m>
                <a:endParaRPr lang="es-EC" dirty="0"/>
              </a:p>
            </p:txBody>
          </p:sp>
        </mc:Choice>
        <mc:Fallback xmlns="">
          <p:sp>
            <p:nvSpPr>
              <p:cNvPr id="23" name="Rectángulo 22">
                <a:extLst>
                  <a:ext uri="{FF2B5EF4-FFF2-40B4-BE49-F238E27FC236}">
                    <a16:creationId xmlns:a16="http://schemas.microsoft.com/office/drawing/2014/main" id="{A0A93BD2-A77E-4BDB-9F32-36F2771BACB8}"/>
                  </a:ext>
                </a:extLst>
              </p:cNvPr>
              <p:cNvSpPr>
                <a:spLocks noRot="1" noChangeAspect="1" noMove="1" noResize="1" noEditPoints="1" noAdjustHandles="1" noChangeArrowheads="1" noChangeShapeType="1" noTextEdit="1"/>
              </p:cNvSpPr>
              <p:nvPr/>
            </p:nvSpPr>
            <p:spPr>
              <a:xfrm>
                <a:off x="4251334" y="1785798"/>
                <a:ext cx="2064283" cy="763094"/>
              </a:xfrm>
              <a:prstGeom prst="rect">
                <a:avLst/>
              </a:prstGeom>
              <a:blipFill>
                <a:blip r:embed="rId7"/>
                <a:stretch>
                  <a:fillRect/>
                </a:stretch>
              </a:blipFill>
            </p:spPr>
            <p:txBody>
              <a:bodyPr/>
              <a:lstStyle/>
              <a:p>
                <a:r>
                  <a:rPr lang="es-EC">
                    <a:noFill/>
                  </a:rPr>
                  <a:t> </a:t>
                </a:r>
              </a:p>
            </p:txBody>
          </p:sp>
        </mc:Fallback>
      </mc:AlternateContent>
      <p:sp>
        <p:nvSpPr>
          <p:cNvPr id="24" name="Flecha: a la derecha 23">
            <a:extLst>
              <a:ext uri="{FF2B5EF4-FFF2-40B4-BE49-F238E27FC236}">
                <a16:creationId xmlns:a16="http://schemas.microsoft.com/office/drawing/2014/main" id="{BC3FF70F-1DED-4B9C-87D0-FF9A1F8B972D}"/>
              </a:ext>
            </a:extLst>
          </p:cNvPr>
          <p:cNvSpPr/>
          <p:nvPr/>
        </p:nvSpPr>
        <p:spPr>
          <a:xfrm>
            <a:off x="6540726" y="2078461"/>
            <a:ext cx="833263" cy="351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CuadroTexto 25">
            <a:extLst>
              <a:ext uri="{FF2B5EF4-FFF2-40B4-BE49-F238E27FC236}">
                <a16:creationId xmlns:a16="http://schemas.microsoft.com/office/drawing/2014/main" id="{D201FCF4-9184-46DC-975A-F3B88BAB2056}"/>
              </a:ext>
            </a:extLst>
          </p:cNvPr>
          <p:cNvSpPr txBox="1"/>
          <p:nvPr/>
        </p:nvSpPr>
        <p:spPr>
          <a:xfrm>
            <a:off x="7434751" y="1944412"/>
            <a:ext cx="1709249" cy="646331"/>
          </a:xfrm>
          <a:prstGeom prst="rect">
            <a:avLst/>
          </a:prstGeom>
          <a:noFill/>
        </p:spPr>
        <p:txBody>
          <a:bodyPr wrap="square" rtlCol="0">
            <a:spAutoFit/>
          </a:bodyPr>
          <a:lstStyle/>
          <a:p>
            <a:r>
              <a:rPr lang="es-EC" dirty="0"/>
              <a:t>66 pequeñas </a:t>
            </a:r>
          </a:p>
          <a:p>
            <a:r>
              <a:rPr lang="es-EC" dirty="0"/>
              <a:t>20 medianas</a:t>
            </a:r>
          </a:p>
        </p:txBody>
      </p:sp>
      <p:sp>
        <p:nvSpPr>
          <p:cNvPr id="28" name="Flecha: a la derecha 27">
            <a:extLst>
              <a:ext uri="{FF2B5EF4-FFF2-40B4-BE49-F238E27FC236}">
                <a16:creationId xmlns:a16="http://schemas.microsoft.com/office/drawing/2014/main" id="{C8BD6DD2-9ED1-4268-87AE-0DE35570B68D}"/>
              </a:ext>
            </a:extLst>
          </p:cNvPr>
          <p:cNvSpPr/>
          <p:nvPr/>
        </p:nvSpPr>
        <p:spPr>
          <a:xfrm>
            <a:off x="6608585" y="2754376"/>
            <a:ext cx="833263" cy="351052"/>
          </a:xfrm>
          <a:prstGeom prst="rightArrow">
            <a:avLst>
              <a:gd name="adj1" fmla="val 50000"/>
              <a:gd name="adj2" fmla="val 613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CuadroTexto 28">
            <a:extLst>
              <a:ext uri="{FF2B5EF4-FFF2-40B4-BE49-F238E27FC236}">
                <a16:creationId xmlns:a16="http://schemas.microsoft.com/office/drawing/2014/main" id="{4C66834E-6895-47A2-88FA-2A59276A7341}"/>
              </a:ext>
            </a:extLst>
          </p:cNvPr>
          <p:cNvSpPr txBox="1"/>
          <p:nvPr/>
        </p:nvSpPr>
        <p:spPr>
          <a:xfrm>
            <a:off x="7374091" y="2661106"/>
            <a:ext cx="1989159" cy="923330"/>
          </a:xfrm>
          <a:prstGeom prst="rect">
            <a:avLst/>
          </a:prstGeom>
          <a:noFill/>
        </p:spPr>
        <p:txBody>
          <a:bodyPr wrap="square" rtlCol="0">
            <a:spAutoFit/>
          </a:bodyPr>
          <a:lstStyle/>
          <a:p>
            <a:r>
              <a:rPr lang="es-EC" dirty="0"/>
              <a:t>#encuestas</a:t>
            </a:r>
          </a:p>
          <a:p>
            <a:r>
              <a:rPr lang="es-EC" dirty="0"/>
              <a:t> en cada empresas</a:t>
            </a:r>
          </a:p>
        </p:txBody>
      </p:sp>
      <p:sp>
        <p:nvSpPr>
          <p:cNvPr id="30" name="Abrir llave 29">
            <a:extLst>
              <a:ext uri="{FF2B5EF4-FFF2-40B4-BE49-F238E27FC236}">
                <a16:creationId xmlns:a16="http://schemas.microsoft.com/office/drawing/2014/main" id="{63EAE27F-EE63-4BF3-83B1-8753ADCFC119}"/>
              </a:ext>
            </a:extLst>
          </p:cNvPr>
          <p:cNvSpPr/>
          <p:nvPr/>
        </p:nvSpPr>
        <p:spPr>
          <a:xfrm>
            <a:off x="3409128" y="1220307"/>
            <a:ext cx="377794" cy="2424286"/>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pic>
        <p:nvPicPr>
          <p:cNvPr id="32" name="Imagen 31">
            <a:extLst>
              <a:ext uri="{FF2B5EF4-FFF2-40B4-BE49-F238E27FC236}">
                <a16:creationId xmlns:a16="http://schemas.microsoft.com/office/drawing/2014/main" id="{843A6F91-E6FD-4BEA-BE7D-EAE713BC9F9C}"/>
              </a:ext>
            </a:extLst>
          </p:cNvPr>
          <p:cNvPicPr>
            <a:picLocks noChangeAspect="1"/>
          </p:cNvPicPr>
          <p:nvPr/>
        </p:nvPicPr>
        <p:blipFill>
          <a:blip r:embed="rId8"/>
          <a:stretch>
            <a:fillRect/>
          </a:stretch>
        </p:blipFill>
        <p:spPr>
          <a:xfrm>
            <a:off x="697607" y="1607689"/>
            <a:ext cx="2143125" cy="2143125"/>
          </a:xfrm>
          <a:prstGeom prst="rect">
            <a:avLst/>
          </a:prstGeom>
        </p:spPr>
      </p:pic>
    </p:spTree>
    <p:extLst>
      <p:ext uri="{BB962C8B-B14F-4D97-AF65-F5344CB8AC3E}">
        <p14:creationId xmlns:p14="http://schemas.microsoft.com/office/powerpoint/2010/main" val="2872474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8" name="Marcador de contenido 7">
            <a:extLst>
              <a:ext uri="{FF2B5EF4-FFF2-40B4-BE49-F238E27FC236}">
                <a16:creationId xmlns:a16="http://schemas.microsoft.com/office/drawing/2014/main" id="{F04747EF-0511-4F86-A3B4-0958D00553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9062" y="2489200"/>
            <a:ext cx="5295900" cy="3530600"/>
          </a:xfr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9"/>
            <a:ext cx="9144000" cy="699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2 Cinta hacia arriba">
            <a:extLst>
              <a:ext uri="{FF2B5EF4-FFF2-40B4-BE49-F238E27FC236}">
                <a16:creationId xmlns:a16="http://schemas.microsoft.com/office/drawing/2014/main" id="{98C14153-CB2C-41C9-AE72-E1B02FA082FE}"/>
              </a:ext>
            </a:extLst>
          </p:cNvPr>
          <p:cNvSpPr/>
          <p:nvPr/>
        </p:nvSpPr>
        <p:spPr>
          <a:xfrm>
            <a:off x="593917" y="226484"/>
            <a:ext cx="8134106" cy="758704"/>
          </a:xfrm>
          <a:prstGeom prst="ribbon2">
            <a:avLst>
              <a:gd name="adj1" fmla="val 16667"/>
              <a:gd name="adj2" fmla="val 67209"/>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2800" b="1" dirty="0">
                <a:latin typeface="Arial Black" panose="020B0A04020102020204" pitchFamily="34" charset="0"/>
              </a:rPr>
              <a:t>INSTRUMENTO</a:t>
            </a:r>
          </a:p>
        </p:txBody>
      </p:sp>
      <p:graphicFrame>
        <p:nvGraphicFramePr>
          <p:cNvPr id="11" name="Diagrama 10">
            <a:extLst>
              <a:ext uri="{FF2B5EF4-FFF2-40B4-BE49-F238E27FC236}">
                <a16:creationId xmlns:a16="http://schemas.microsoft.com/office/drawing/2014/main" id="{08B5106B-3FE5-45AC-A8B8-1EC292921A6C}"/>
              </a:ext>
            </a:extLst>
          </p:cNvPr>
          <p:cNvGraphicFramePr/>
          <p:nvPr>
            <p:extLst>
              <p:ext uri="{D42A27DB-BD31-4B8C-83A1-F6EECF244321}">
                <p14:modId xmlns:p14="http://schemas.microsoft.com/office/powerpoint/2010/main" val="3122436668"/>
              </p:ext>
            </p:extLst>
          </p:nvPr>
        </p:nvGraphicFramePr>
        <p:xfrm>
          <a:off x="3969468" y="382000"/>
          <a:ext cx="4591609" cy="4699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ángulo 11">
            <a:extLst>
              <a:ext uri="{FF2B5EF4-FFF2-40B4-BE49-F238E27FC236}">
                <a16:creationId xmlns:a16="http://schemas.microsoft.com/office/drawing/2014/main" id="{4E888DE3-AD89-4CB0-AFE8-8CDC11F0956C}"/>
              </a:ext>
            </a:extLst>
          </p:cNvPr>
          <p:cNvSpPr/>
          <p:nvPr/>
        </p:nvSpPr>
        <p:spPr>
          <a:xfrm>
            <a:off x="6857952" y="1854791"/>
            <a:ext cx="1537773" cy="4918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 100 puntos</a:t>
            </a:r>
            <a:endParaRPr lang="es-EC" dirty="0"/>
          </a:p>
        </p:txBody>
      </p:sp>
      <p:cxnSp>
        <p:nvCxnSpPr>
          <p:cNvPr id="15" name="Conector recto 14">
            <a:extLst>
              <a:ext uri="{FF2B5EF4-FFF2-40B4-BE49-F238E27FC236}">
                <a16:creationId xmlns:a16="http://schemas.microsoft.com/office/drawing/2014/main" id="{ECF18557-C0B2-4C4F-91DA-32137BCA780B}"/>
              </a:ext>
            </a:extLst>
          </p:cNvPr>
          <p:cNvCxnSpPr>
            <a:cxnSpLocks/>
            <a:endCxn id="12" idx="1"/>
          </p:cNvCxnSpPr>
          <p:nvPr/>
        </p:nvCxnSpPr>
        <p:spPr>
          <a:xfrm>
            <a:off x="6588224" y="2100712"/>
            <a:ext cx="26972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3BC62191-9B2B-4F8C-B416-0B3ACE4D6587}"/>
              </a:ext>
            </a:extLst>
          </p:cNvPr>
          <p:cNvSpPr/>
          <p:nvPr/>
        </p:nvSpPr>
        <p:spPr>
          <a:xfrm>
            <a:off x="4459428" y="4168098"/>
            <a:ext cx="4288513" cy="207570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lvl="0" indent="-285750">
              <a:buFont typeface="Wingdings" panose="05000000000000000000" pitchFamily="2" charset="2"/>
              <a:buChar char="v"/>
            </a:pPr>
            <a:r>
              <a:rPr lang="es-EC" dirty="0"/>
              <a:t>Características Dominantes</a:t>
            </a:r>
          </a:p>
          <a:p>
            <a:pPr marL="285750" lvl="0" indent="-285750">
              <a:buFont typeface="Wingdings" panose="05000000000000000000" pitchFamily="2" charset="2"/>
              <a:buChar char="v"/>
            </a:pPr>
            <a:r>
              <a:rPr lang="es-EC" dirty="0"/>
              <a:t>Liderazgo Organizacional</a:t>
            </a:r>
          </a:p>
          <a:p>
            <a:pPr marL="285750" lvl="0" indent="-285750">
              <a:buFont typeface="Wingdings" panose="05000000000000000000" pitchFamily="2" charset="2"/>
              <a:buChar char="v"/>
            </a:pPr>
            <a:r>
              <a:rPr lang="es-EC" dirty="0"/>
              <a:t>Factor de Cohesión</a:t>
            </a:r>
          </a:p>
          <a:p>
            <a:pPr marL="285750" lvl="0" indent="-285750">
              <a:buFont typeface="Wingdings" panose="05000000000000000000" pitchFamily="2" charset="2"/>
              <a:buChar char="v"/>
            </a:pPr>
            <a:r>
              <a:rPr lang="es-EC" dirty="0"/>
              <a:t>Clima Organizacional</a:t>
            </a:r>
          </a:p>
          <a:p>
            <a:pPr marL="285750" lvl="0" indent="-285750">
              <a:buFont typeface="Wingdings" panose="05000000000000000000" pitchFamily="2" charset="2"/>
              <a:buChar char="v"/>
            </a:pPr>
            <a:r>
              <a:rPr lang="es-EC" dirty="0"/>
              <a:t>Criterio del éxito </a:t>
            </a:r>
          </a:p>
          <a:p>
            <a:pPr marL="285750" lvl="0" indent="-285750">
              <a:buFont typeface="Wingdings" panose="05000000000000000000" pitchFamily="2" charset="2"/>
              <a:buChar char="v"/>
            </a:pPr>
            <a:r>
              <a:rPr lang="es-EC" dirty="0"/>
              <a:t>Estilo de Administración</a:t>
            </a:r>
          </a:p>
          <a:p>
            <a:pPr algn="ctr"/>
            <a:endParaRPr lang="es-EC" dirty="0"/>
          </a:p>
        </p:txBody>
      </p:sp>
      <p:cxnSp>
        <p:nvCxnSpPr>
          <p:cNvPr id="20" name="Conector recto de flecha 19">
            <a:extLst>
              <a:ext uri="{FF2B5EF4-FFF2-40B4-BE49-F238E27FC236}">
                <a16:creationId xmlns:a16="http://schemas.microsoft.com/office/drawing/2014/main" id="{FB5C8E2B-78E1-4250-B2C9-40D915E8FF54}"/>
              </a:ext>
            </a:extLst>
          </p:cNvPr>
          <p:cNvCxnSpPr>
            <a:cxnSpLocks/>
          </p:cNvCxnSpPr>
          <p:nvPr/>
        </p:nvCxnSpPr>
        <p:spPr>
          <a:xfrm flipV="1">
            <a:off x="7987681" y="2824218"/>
            <a:ext cx="133920" cy="279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C0F42EE8-3E7C-4BC5-9FDF-476588ED5879}"/>
              </a:ext>
            </a:extLst>
          </p:cNvPr>
          <p:cNvCxnSpPr>
            <a:cxnSpLocks/>
          </p:cNvCxnSpPr>
          <p:nvPr/>
        </p:nvCxnSpPr>
        <p:spPr>
          <a:xfrm flipV="1">
            <a:off x="7435429" y="2837182"/>
            <a:ext cx="98741" cy="258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1F3D2826-1AAC-4152-97A5-C9D8E6368D87}"/>
              </a:ext>
            </a:extLst>
          </p:cNvPr>
          <p:cNvSpPr txBox="1"/>
          <p:nvPr/>
        </p:nvSpPr>
        <p:spPr>
          <a:xfrm>
            <a:off x="7275291" y="2493111"/>
            <a:ext cx="620683" cy="369332"/>
          </a:xfrm>
          <a:prstGeom prst="rect">
            <a:avLst/>
          </a:prstGeom>
          <a:noFill/>
        </p:spPr>
        <p:txBody>
          <a:bodyPr wrap="none" rtlCol="0">
            <a:spAutoFit/>
          </a:bodyPr>
          <a:lstStyle/>
          <a:p>
            <a:r>
              <a:rPr lang="es-EC" dirty="0"/>
              <a:t> clan</a:t>
            </a:r>
          </a:p>
        </p:txBody>
      </p:sp>
      <p:sp>
        <p:nvSpPr>
          <p:cNvPr id="26" name="CuadroTexto 25">
            <a:extLst>
              <a:ext uri="{FF2B5EF4-FFF2-40B4-BE49-F238E27FC236}">
                <a16:creationId xmlns:a16="http://schemas.microsoft.com/office/drawing/2014/main" id="{86BBB36D-4BA2-4AFD-8FA7-D26032E8BAC4}"/>
              </a:ext>
            </a:extLst>
          </p:cNvPr>
          <p:cNvSpPr txBox="1"/>
          <p:nvPr/>
        </p:nvSpPr>
        <p:spPr>
          <a:xfrm>
            <a:off x="7878059" y="2499658"/>
            <a:ext cx="1301190" cy="369332"/>
          </a:xfrm>
          <a:prstGeom prst="rect">
            <a:avLst/>
          </a:prstGeom>
          <a:noFill/>
        </p:spPr>
        <p:txBody>
          <a:bodyPr wrap="none" rtlCol="0">
            <a:spAutoFit/>
          </a:bodyPr>
          <a:lstStyle/>
          <a:p>
            <a:r>
              <a:rPr lang="es-EC" dirty="0"/>
              <a:t>Adhocrática</a:t>
            </a:r>
          </a:p>
        </p:txBody>
      </p:sp>
      <p:cxnSp>
        <p:nvCxnSpPr>
          <p:cNvPr id="28" name="Conector recto de flecha 27">
            <a:extLst>
              <a:ext uri="{FF2B5EF4-FFF2-40B4-BE49-F238E27FC236}">
                <a16:creationId xmlns:a16="http://schemas.microsoft.com/office/drawing/2014/main" id="{F8ED6D4D-5ED0-4991-BEF7-CE1458DDFA91}"/>
              </a:ext>
            </a:extLst>
          </p:cNvPr>
          <p:cNvCxnSpPr/>
          <p:nvPr/>
        </p:nvCxnSpPr>
        <p:spPr>
          <a:xfrm flipH="1">
            <a:off x="7163638" y="3623184"/>
            <a:ext cx="323009" cy="122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0BE8B6E0-0B06-4143-AD50-DDA06E34A8DE}"/>
              </a:ext>
            </a:extLst>
          </p:cNvPr>
          <p:cNvSpPr txBox="1"/>
          <p:nvPr/>
        </p:nvSpPr>
        <p:spPr>
          <a:xfrm>
            <a:off x="6256121" y="3667044"/>
            <a:ext cx="1537773" cy="369332"/>
          </a:xfrm>
          <a:prstGeom prst="rect">
            <a:avLst/>
          </a:prstGeom>
          <a:noFill/>
        </p:spPr>
        <p:txBody>
          <a:bodyPr wrap="square" rtlCol="0">
            <a:spAutoFit/>
          </a:bodyPr>
          <a:lstStyle/>
          <a:p>
            <a:r>
              <a:rPr lang="es-EC" dirty="0"/>
              <a:t>Jerárquica</a:t>
            </a:r>
          </a:p>
        </p:txBody>
      </p:sp>
      <p:pic>
        <p:nvPicPr>
          <p:cNvPr id="35" name="Imagen 34">
            <a:extLst>
              <a:ext uri="{FF2B5EF4-FFF2-40B4-BE49-F238E27FC236}">
                <a16:creationId xmlns:a16="http://schemas.microsoft.com/office/drawing/2014/main" id="{D219B17C-8F44-4DCF-90BB-1F290B1CEDB3}"/>
              </a:ext>
            </a:extLst>
          </p:cNvPr>
          <p:cNvPicPr>
            <a:picLocks noChangeAspect="1"/>
          </p:cNvPicPr>
          <p:nvPr/>
        </p:nvPicPr>
        <p:blipFill rotWithShape="1">
          <a:blip r:embed="rId9"/>
          <a:srcRect t="1" r="14679" b="1"/>
          <a:stretch/>
        </p:blipFill>
        <p:spPr>
          <a:xfrm>
            <a:off x="1057705" y="1033342"/>
            <a:ext cx="2425312" cy="3488528"/>
          </a:xfrm>
          <a:prstGeom prst="rect">
            <a:avLst/>
          </a:prstGeom>
          <a:ln>
            <a:noFill/>
          </a:ln>
          <a:effectLst>
            <a:outerShdw blurRad="292100" dist="139700" dir="2700000" algn="tl" rotWithShape="0">
              <a:srgbClr val="333333">
                <a:alpha val="65000"/>
              </a:srgbClr>
            </a:outerShdw>
          </a:effectLst>
        </p:spPr>
      </p:pic>
      <p:cxnSp>
        <p:nvCxnSpPr>
          <p:cNvPr id="33" name="Conector recto de flecha 32">
            <a:extLst>
              <a:ext uri="{FF2B5EF4-FFF2-40B4-BE49-F238E27FC236}">
                <a16:creationId xmlns:a16="http://schemas.microsoft.com/office/drawing/2014/main" id="{EC002A80-87A5-4807-B8B1-A4A9C5334C20}"/>
              </a:ext>
            </a:extLst>
          </p:cNvPr>
          <p:cNvCxnSpPr/>
          <p:nvPr/>
        </p:nvCxnSpPr>
        <p:spPr>
          <a:xfrm>
            <a:off x="7720985" y="3623184"/>
            <a:ext cx="287707" cy="122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81813EA0-4095-47D6-8741-7D225995E4C7}"/>
              </a:ext>
            </a:extLst>
          </p:cNvPr>
          <p:cNvSpPr txBox="1"/>
          <p:nvPr/>
        </p:nvSpPr>
        <p:spPr>
          <a:xfrm>
            <a:off x="8000050" y="3623184"/>
            <a:ext cx="1024127" cy="369332"/>
          </a:xfrm>
          <a:prstGeom prst="rect">
            <a:avLst/>
          </a:prstGeom>
          <a:noFill/>
        </p:spPr>
        <p:txBody>
          <a:bodyPr wrap="none" rtlCol="0">
            <a:spAutoFit/>
          </a:bodyPr>
          <a:lstStyle/>
          <a:p>
            <a:r>
              <a:rPr lang="es-EC" dirty="0"/>
              <a:t>Mercado</a:t>
            </a:r>
          </a:p>
        </p:txBody>
      </p:sp>
      <p:sp>
        <p:nvSpPr>
          <p:cNvPr id="36" name="CuadroTexto 35">
            <a:extLst>
              <a:ext uri="{FF2B5EF4-FFF2-40B4-BE49-F238E27FC236}">
                <a16:creationId xmlns:a16="http://schemas.microsoft.com/office/drawing/2014/main" id="{C21EBFAB-B9E9-4271-A3C3-F62E8E192793}"/>
              </a:ext>
            </a:extLst>
          </p:cNvPr>
          <p:cNvSpPr txBox="1"/>
          <p:nvPr/>
        </p:nvSpPr>
        <p:spPr>
          <a:xfrm>
            <a:off x="1166136" y="903463"/>
            <a:ext cx="2076145" cy="2585323"/>
          </a:xfrm>
          <a:prstGeom prst="rect">
            <a:avLst/>
          </a:prstGeom>
          <a:noFill/>
        </p:spPr>
        <p:txBody>
          <a:bodyPr wrap="square" rtlCol="0">
            <a:spAutoFit/>
          </a:bodyPr>
          <a:lstStyle/>
          <a:p>
            <a:r>
              <a:rPr lang="es-EC" b="1" dirty="0"/>
              <a:t>Criterio de éxito </a:t>
            </a:r>
          </a:p>
          <a:p>
            <a:endParaRPr lang="es-EC" dirty="0"/>
          </a:p>
          <a:p>
            <a:r>
              <a:rPr lang="es-EC" dirty="0"/>
              <a:t>A        25</a:t>
            </a:r>
          </a:p>
          <a:p>
            <a:endParaRPr lang="es-EC" dirty="0"/>
          </a:p>
          <a:p>
            <a:r>
              <a:rPr lang="es-EC" dirty="0"/>
              <a:t>B         25</a:t>
            </a:r>
          </a:p>
          <a:p>
            <a:endParaRPr lang="es-EC" dirty="0"/>
          </a:p>
          <a:p>
            <a:r>
              <a:rPr lang="es-EC" dirty="0"/>
              <a:t>C         25</a:t>
            </a:r>
          </a:p>
          <a:p>
            <a:endParaRPr lang="es-EC" dirty="0"/>
          </a:p>
          <a:p>
            <a:r>
              <a:rPr lang="es-EC" dirty="0"/>
              <a:t>D         25 </a:t>
            </a:r>
          </a:p>
        </p:txBody>
      </p:sp>
      <p:sp>
        <p:nvSpPr>
          <p:cNvPr id="37" name="Explosión: 8 puntos 36">
            <a:extLst>
              <a:ext uri="{FF2B5EF4-FFF2-40B4-BE49-F238E27FC236}">
                <a16:creationId xmlns:a16="http://schemas.microsoft.com/office/drawing/2014/main" id="{E496813A-D373-43F2-AC6F-99C7B8A91611}"/>
              </a:ext>
            </a:extLst>
          </p:cNvPr>
          <p:cNvSpPr/>
          <p:nvPr/>
        </p:nvSpPr>
        <p:spPr>
          <a:xfrm>
            <a:off x="-35249" y="3536940"/>
            <a:ext cx="4895281" cy="3204428"/>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b="1" dirty="0"/>
          </a:p>
          <a:p>
            <a:pPr algn="ctr"/>
            <a:r>
              <a:rPr lang="es-EC" b="1" dirty="0"/>
              <a:t>Resultados: </a:t>
            </a:r>
            <a:r>
              <a:rPr lang="es-EC" dirty="0"/>
              <a:t>sumamos  los literales  de cada pregunta  y dividimos para 6 el puntaje mas alto define la cultura predominante en la empresa</a:t>
            </a:r>
          </a:p>
        </p:txBody>
      </p:sp>
    </p:spTree>
    <p:extLst>
      <p:ext uri="{BB962C8B-B14F-4D97-AF65-F5344CB8AC3E}">
        <p14:creationId xmlns:p14="http://schemas.microsoft.com/office/powerpoint/2010/main" val="3903019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0" y="34070"/>
            <a:ext cx="9144000" cy="699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a:extLst>
              <a:ext uri="{FF2B5EF4-FFF2-40B4-BE49-F238E27FC236}">
                <a16:creationId xmlns:a16="http://schemas.microsoft.com/office/drawing/2014/main" id="{22438D29-0E01-4DBB-B8F5-8716C54D15DA}"/>
              </a:ext>
            </a:extLst>
          </p:cNvPr>
          <p:cNvSpPr txBox="1"/>
          <p:nvPr/>
        </p:nvSpPr>
        <p:spPr>
          <a:xfrm>
            <a:off x="889273" y="1960399"/>
            <a:ext cx="3384376" cy="523220"/>
          </a:xfrm>
          <a:prstGeom prst="rect">
            <a:avLst/>
          </a:prstGeom>
          <a:noFill/>
        </p:spPr>
        <p:txBody>
          <a:bodyPr wrap="square" rtlCol="0">
            <a:spAutoFit/>
          </a:bodyPr>
          <a:lstStyle/>
          <a:p>
            <a:r>
              <a:rPr lang="es-EC" sz="2800" dirty="0"/>
              <a:t>Las PYMES</a:t>
            </a:r>
          </a:p>
        </p:txBody>
      </p:sp>
      <p:sp>
        <p:nvSpPr>
          <p:cNvPr id="5" name="CuadroTexto 4">
            <a:extLst>
              <a:ext uri="{FF2B5EF4-FFF2-40B4-BE49-F238E27FC236}">
                <a16:creationId xmlns:a16="http://schemas.microsoft.com/office/drawing/2014/main" id="{05FC6C76-EFE3-491D-969E-B392D1BB589C}"/>
              </a:ext>
            </a:extLst>
          </p:cNvPr>
          <p:cNvSpPr txBox="1"/>
          <p:nvPr/>
        </p:nvSpPr>
        <p:spPr>
          <a:xfrm>
            <a:off x="5832074" y="2286164"/>
            <a:ext cx="2026235" cy="646331"/>
          </a:xfrm>
          <a:prstGeom prst="rect">
            <a:avLst/>
          </a:prstGeom>
          <a:noFill/>
        </p:spPr>
        <p:txBody>
          <a:bodyPr wrap="square" rtlCol="0">
            <a:spAutoFit/>
          </a:bodyPr>
          <a:lstStyle/>
          <a:p>
            <a:r>
              <a:rPr lang="es-EC" dirty="0"/>
              <a:t> cultura organizacional</a:t>
            </a:r>
          </a:p>
        </p:txBody>
      </p:sp>
      <p:sp>
        <p:nvSpPr>
          <p:cNvPr id="6" name="AutoShape 2" descr="Znalezione obrazy dla zapytania signo de incognita">
            <a:extLst>
              <a:ext uri="{FF2B5EF4-FFF2-40B4-BE49-F238E27FC236}">
                <a16:creationId xmlns:a16="http://schemas.microsoft.com/office/drawing/2014/main" id="{E378D1F7-2A48-470A-8803-CA36156AA107}"/>
              </a:ext>
            </a:extLst>
          </p:cNvPr>
          <p:cNvSpPr>
            <a:spLocks noChangeAspect="1" noChangeArrowheads="1"/>
          </p:cNvSpPr>
          <p:nvPr/>
        </p:nvSpPr>
        <p:spPr bwMode="auto">
          <a:xfrm>
            <a:off x="3143250" y="200025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 name="Imagen 9">
            <a:extLst>
              <a:ext uri="{FF2B5EF4-FFF2-40B4-BE49-F238E27FC236}">
                <a16:creationId xmlns:a16="http://schemas.microsoft.com/office/drawing/2014/main" id="{7E1CA5DE-F835-4E75-A13D-F65DC7CD3511}"/>
              </a:ext>
            </a:extLst>
          </p:cNvPr>
          <p:cNvPicPr>
            <a:picLocks noChangeAspect="1"/>
          </p:cNvPicPr>
          <p:nvPr/>
        </p:nvPicPr>
        <p:blipFill>
          <a:blip r:embed="rId3"/>
          <a:stretch>
            <a:fillRect/>
          </a:stretch>
        </p:blipFill>
        <p:spPr>
          <a:xfrm>
            <a:off x="3600151" y="1760177"/>
            <a:ext cx="2143125" cy="2143125"/>
          </a:xfrm>
          <a:prstGeom prst="rect">
            <a:avLst/>
          </a:prstGeom>
        </p:spPr>
      </p:pic>
      <p:sp>
        <p:nvSpPr>
          <p:cNvPr id="11" name="Flecha: a la derecha con muesca 10">
            <a:extLst>
              <a:ext uri="{FF2B5EF4-FFF2-40B4-BE49-F238E27FC236}">
                <a16:creationId xmlns:a16="http://schemas.microsoft.com/office/drawing/2014/main" id="{E5B6AF53-0B63-4CBD-9F14-870550FFFEE3}"/>
              </a:ext>
            </a:extLst>
          </p:cNvPr>
          <p:cNvSpPr/>
          <p:nvPr/>
        </p:nvSpPr>
        <p:spPr>
          <a:xfrm>
            <a:off x="1651571" y="2598800"/>
            <a:ext cx="1859781" cy="830200"/>
          </a:xfrm>
          <a:prstGeom prst="notched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b="1" dirty="0"/>
              <a:t>NO manejan</a:t>
            </a:r>
          </a:p>
        </p:txBody>
      </p:sp>
      <p:sp>
        <p:nvSpPr>
          <p:cNvPr id="14" name="CuadroTexto 13">
            <a:extLst>
              <a:ext uri="{FF2B5EF4-FFF2-40B4-BE49-F238E27FC236}">
                <a16:creationId xmlns:a16="http://schemas.microsoft.com/office/drawing/2014/main" id="{831FAE54-A92F-4616-8018-51A15F45EBD2}"/>
              </a:ext>
            </a:extLst>
          </p:cNvPr>
          <p:cNvSpPr txBox="1"/>
          <p:nvPr/>
        </p:nvSpPr>
        <p:spPr>
          <a:xfrm>
            <a:off x="5973972" y="3987319"/>
            <a:ext cx="2792752" cy="923330"/>
          </a:xfrm>
          <a:prstGeom prst="rect">
            <a:avLst/>
          </a:prstGeom>
          <a:noFill/>
        </p:spPr>
        <p:txBody>
          <a:bodyPr wrap="none" rtlCol="0">
            <a:spAutoFit/>
          </a:bodyPr>
          <a:lstStyle/>
          <a:p>
            <a:r>
              <a:rPr lang="es-EC" dirty="0"/>
              <a:t>Productividad</a:t>
            </a:r>
          </a:p>
          <a:p>
            <a:r>
              <a:rPr lang="es-EC" dirty="0"/>
              <a:t>Nivel de ingresos</a:t>
            </a:r>
          </a:p>
          <a:p>
            <a:r>
              <a:rPr lang="es-EC" dirty="0"/>
              <a:t>Rendimiento financiero</a:t>
            </a:r>
          </a:p>
        </p:txBody>
      </p:sp>
      <p:sp>
        <p:nvSpPr>
          <p:cNvPr id="4" name="CuadroTexto 3">
            <a:extLst>
              <a:ext uri="{FF2B5EF4-FFF2-40B4-BE49-F238E27FC236}">
                <a16:creationId xmlns:a16="http://schemas.microsoft.com/office/drawing/2014/main" id="{5A0A1DE9-64AA-4E46-9AFE-93755178FD94}"/>
              </a:ext>
            </a:extLst>
          </p:cNvPr>
          <p:cNvSpPr txBox="1"/>
          <p:nvPr/>
        </p:nvSpPr>
        <p:spPr>
          <a:xfrm>
            <a:off x="1786447" y="3637487"/>
            <a:ext cx="2176244" cy="646331"/>
          </a:xfrm>
          <a:prstGeom prst="rect">
            <a:avLst/>
          </a:prstGeom>
          <a:noFill/>
        </p:spPr>
        <p:txBody>
          <a:bodyPr wrap="square" rtlCol="0">
            <a:spAutoFit/>
          </a:bodyPr>
          <a:lstStyle/>
          <a:p>
            <a:r>
              <a:rPr lang="es-EC" dirty="0"/>
              <a:t>De manera técnica</a:t>
            </a:r>
          </a:p>
        </p:txBody>
      </p:sp>
      <p:sp>
        <p:nvSpPr>
          <p:cNvPr id="7" name="Abrir llave 6">
            <a:extLst>
              <a:ext uri="{FF2B5EF4-FFF2-40B4-BE49-F238E27FC236}">
                <a16:creationId xmlns:a16="http://schemas.microsoft.com/office/drawing/2014/main" id="{1713E5A5-0F1F-41AA-AA4F-F96151A542CB}"/>
              </a:ext>
            </a:extLst>
          </p:cNvPr>
          <p:cNvSpPr/>
          <p:nvPr/>
        </p:nvSpPr>
        <p:spPr>
          <a:xfrm>
            <a:off x="7406357" y="1832185"/>
            <a:ext cx="545520" cy="1524807"/>
          </a:xfrm>
          <a:prstGeom prst="lef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s-EC" dirty="0"/>
          </a:p>
        </p:txBody>
      </p:sp>
      <p:sp>
        <p:nvSpPr>
          <p:cNvPr id="8" name="CuadroTexto 7">
            <a:extLst>
              <a:ext uri="{FF2B5EF4-FFF2-40B4-BE49-F238E27FC236}">
                <a16:creationId xmlns:a16="http://schemas.microsoft.com/office/drawing/2014/main" id="{730A5967-4DA0-4D6B-A4C0-E6078D7C606E}"/>
              </a:ext>
            </a:extLst>
          </p:cNvPr>
          <p:cNvSpPr txBox="1"/>
          <p:nvPr/>
        </p:nvSpPr>
        <p:spPr>
          <a:xfrm>
            <a:off x="7643685" y="1960399"/>
            <a:ext cx="1374992" cy="1200329"/>
          </a:xfrm>
          <a:prstGeom prst="rect">
            <a:avLst/>
          </a:prstGeom>
          <a:noFill/>
        </p:spPr>
        <p:txBody>
          <a:bodyPr wrap="none" rtlCol="0">
            <a:spAutoFit/>
          </a:bodyPr>
          <a:lstStyle/>
          <a:p>
            <a:r>
              <a:rPr lang="es-EC" dirty="0"/>
              <a:t>-Creencias</a:t>
            </a:r>
          </a:p>
          <a:p>
            <a:r>
              <a:rPr lang="es-EC" dirty="0"/>
              <a:t>-Valores</a:t>
            </a:r>
          </a:p>
          <a:p>
            <a:r>
              <a:rPr lang="es-EC" dirty="0"/>
              <a:t>-Principios</a:t>
            </a:r>
          </a:p>
          <a:p>
            <a:r>
              <a:rPr lang="es-EC" dirty="0"/>
              <a:t>-Pertenencia</a:t>
            </a:r>
          </a:p>
        </p:txBody>
      </p:sp>
      <p:sp>
        <p:nvSpPr>
          <p:cNvPr id="9" name="Flecha: hacia abajo 8">
            <a:extLst>
              <a:ext uri="{FF2B5EF4-FFF2-40B4-BE49-F238E27FC236}">
                <a16:creationId xmlns:a16="http://schemas.microsoft.com/office/drawing/2014/main" id="{255165B3-0988-4FF5-AB28-A63F6C0926CF}"/>
              </a:ext>
            </a:extLst>
          </p:cNvPr>
          <p:cNvSpPr/>
          <p:nvPr/>
        </p:nvSpPr>
        <p:spPr>
          <a:xfrm>
            <a:off x="4273650" y="4075194"/>
            <a:ext cx="648426" cy="1117438"/>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13" name="Rectángulo 12">
            <a:extLst>
              <a:ext uri="{FF2B5EF4-FFF2-40B4-BE49-F238E27FC236}">
                <a16:creationId xmlns:a16="http://schemas.microsoft.com/office/drawing/2014/main" id="{7AD087A8-E715-4DD9-A88E-1240C845FF91}"/>
              </a:ext>
            </a:extLst>
          </p:cNvPr>
          <p:cNvSpPr/>
          <p:nvPr/>
        </p:nvSpPr>
        <p:spPr>
          <a:xfrm>
            <a:off x="2001646" y="5265639"/>
            <a:ext cx="5220515" cy="135150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a:t>¿Cuál es la influencia de la cultura organizacional en el desempeño financiero de las PYMES textiles de la provincia de Pichincha?</a:t>
            </a:r>
          </a:p>
          <a:p>
            <a:pPr algn="ctr"/>
            <a:endParaRPr lang="es-EC" dirty="0"/>
          </a:p>
        </p:txBody>
      </p:sp>
      <p:sp>
        <p:nvSpPr>
          <p:cNvPr id="17" name="2 Cinta hacia arriba">
            <a:extLst>
              <a:ext uri="{FF2B5EF4-FFF2-40B4-BE49-F238E27FC236}">
                <a16:creationId xmlns:a16="http://schemas.microsoft.com/office/drawing/2014/main" id="{EED831AB-0577-4F6A-B39A-DAD27348DF60}"/>
              </a:ext>
            </a:extLst>
          </p:cNvPr>
          <p:cNvSpPr/>
          <p:nvPr/>
        </p:nvSpPr>
        <p:spPr>
          <a:xfrm>
            <a:off x="251520" y="358577"/>
            <a:ext cx="8568952" cy="709429"/>
          </a:xfrm>
          <a:prstGeom prst="ribbon2">
            <a:avLst>
              <a:gd name="adj1" fmla="val 16667"/>
              <a:gd name="adj2" fmla="val 67209"/>
            </a:avLst>
          </a:prstGeom>
        </p:spPr>
        <p:style>
          <a:lnRef idx="2">
            <a:schemeClr val="accent5"/>
          </a:lnRef>
          <a:fillRef idx="1">
            <a:schemeClr val="lt1"/>
          </a:fillRef>
          <a:effectRef idx="0">
            <a:schemeClr val="accent5"/>
          </a:effectRef>
          <a:fontRef idx="minor">
            <a:schemeClr val="dk1"/>
          </a:fontRef>
        </p:style>
        <p:txBody>
          <a:bodyPr rtlCol="0" anchor="ctr"/>
          <a:lstStyle/>
          <a:p>
            <a:r>
              <a:rPr lang="es-EC" sz="3600" b="1" dirty="0">
                <a:latin typeface="Times New Roman" panose="02020603050405020304" pitchFamily="18" charset="0"/>
                <a:cs typeface="Times New Roman" panose="02020603050405020304" pitchFamily="18" charset="0"/>
              </a:rPr>
              <a:t>Planteamiento del problema</a:t>
            </a:r>
          </a:p>
        </p:txBody>
      </p:sp>
      <p:sp>
        <p:nvSpPr>
          <p:cNvPr id="18" name="Signo menos 17">
            <a:extLst>
              <a:ext uri="{FF2B5EF4-FFF2-40B4-BE49-F238E27FC236}">
                <a16:creationId xmlns:a16="http://schemas.microsoft.com/office/drawing/2014/main" id="{8A0A82ED-BD7B-411D-9830-4A9EF25503D2}"/>
              </a:ext>
            </a:extLst>
          </p:cNvPr>
          <p:cNvSpPr/>
          <p:nvPr/>
        </p:nvSpPr>
        <p:spPr>
          <a:xfrm>
            <a:off x="6083789" y="3592885"/>
            <a:ext cx="1065985" cy="430169"/>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779936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8" name="Marcador de contenido 7">
            <a:extLst>
              <a:ext uri="{FF2B5EF4-FFF2-40B4-BE49-F238E27FC236}">
                <a16:creationId xmlns:a16="http://schemas.microsoft.com/office/drawing/2014/main" id="{F04747EF-0511-4F86-A3B4-0958D00553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9062" y="2489200"/>
            <a:ext cx="5295900" cy="3530600"/>
          </a:xfr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5416"/>
            <a:ext cx="9144000" cy="699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2 Cinta hacia arriba">
            <a:extLst>
              <a:ext uri="{FF2B5EF4-FFF2-40B4-BE49-F238E27FC236}">
                <a16:creationId xmlns:a16="http://schemas.microsoft.com/office/drawing/2014/main" id="{98C14153-CB2C-41C9-AE72-E1B02FA082FE}"/>
              </a:ext>
            </a:extLst>
          </p:cNvPr>
          <p:cNvSpPr/>
          <p:nvPr/>
        </p:nvSpPr>
        <p:spPr>
          <a:xfrm>
            <a:off x="593917" y="-259384"/>
            <a:ext cx="8134106" cy="1052736"/>
          </a:xfrm>
          <a:prstGeom prst="ribbon2">
            <a:avLst>
              <a:gd name="adj1" fmla="val 16667"/>
              <a:gd name="adj2" fmla="val 67209"/>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2800" b="1" dirty="0">
                <a:latin typeface="Arial Black" panose="020B0A04020102020204" pitchFamily="34" charset="0"/>
              </a:rPr>
              <a:t>RESULTADOS DE CULTURA</a:t>
            </a:r>
          </a:p>
        </p:txBody>
      </p:sp>
      <p:pic>
        <p:nvPicPr>
          <p:cNvPr id="6" name="Imagen 5">
            <a:extLst>
              <a:ext uri="{FF2B5EF4-FFF2-40B4-BE49-F238E27FC236}">
                <a16:creationId xmlns:a16="http://schemas.microsoft.com/office/drawing/2014/main" id="{BEC42EB9-3099-458D-A175-EF8F296B9038}"/>
              </a:ext>
            </a:extLst>
          </p:cNvPr>
          <p:cNvPicPr>
            <a:picLocks noChangeAspect="1"/>
          </p:cNvPicPr>
          <p:nvPr/>
        </p:nvPicPr>
        <p:blipFill>
          <a:blip r:embed="rId5"/>
          <a:stretch>
            <a:fillRect/>
          </a:stretch>
        </p:blipFill>
        <p:spPr>
          <a:xfrm>
            <a:off x="593917" y="694093"/>
            <a:ext cx="8228535" cy="5325707"/>
          </a:xfrm>
          <a:prstGeom prst="rect">
            <a:avLst/>
          </a:prstGeom>
        </p:spPr>
      </p:pic>
    </p:spTree>
    <p:extLst>
      <p:ext uri="{BB962C8B-B14F-4D97-AF65-F5344CB8AC3E}">
        <p14:creationId xmlns:p14="http://schemas.microsoft.com/office/powerpoint/2010/main" val="2932013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8" name="Marcador de contenido 7">
            <a:extLst>
              <a:ext uri="{FF2B5EF4-FFF2-40B4-BE49-F238E27FC236}">
                <a16:creationId xmlns:a16="http://schemas.microsoft.com/office/drawing/2014/main" id="{F04747EF-0511-4F86-A3B4-0958D00553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9062" y="2489200"/>
            <a:ext cx="5295900" cy="3530600"/>
          </a:xfr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5416"/>
            <a:ext cx="9144000" cy="699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2 Cinta hacia arriba">
            <a:extLst>
              <a:ext uri="{FF2B5EF4-FFF2-40B4-BE49-F238E27FC236}">
                <a16:creationId xmlns:a16="http://schemas.microsoft.com/office/drawing/2014/main" id="{98C14153-CB2C-41C9-AE72-E1B02FA082FE}"/>
              </a:ext>
            </a:extLst>
          </p:cNvPr>
          <p:cNvSpPr/>
          <p:nvPr/>
        </p:nvSpPr>
        <p:spPr>
          <a:xfrm>
            <a:off x="593917" y="0"/>
            <a:ext cx="8134106" cy="985188"/>
          </a:xfrm>
          <a:prstGeom prst="ribbon2">
            <a:avLst>
              <a:gd name="adj1" fmla="val 16667"/>
              <a:gd name="adj2" fmla="val 67209"/>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2800" b="1" dirty="0">
                <a:latin typeface="Arial Black" panose="020B0A04020102020204" pitchFamily="34" charset="0"/>
              </a:rPr>
              <a:t>CULTURA PREDOMINANTE</a:t>
            </a:r>
          </a:p>
        </p:txBody>
      </p:sp>
      <p:pic>
        <p:nvPicPr>
          <p:cNvPr id="22" name="Imagen 21">
            <a:extLst>
              <a:ext uri="{FF2B5EF4-FFF2-40B4-BE49-F238E27FC236}">
                <a16:creationId xmlns:a16="http://schemas.microsoft.com/office/drawing/2014/main" id="{C9E7766C-ACF2-436F-A2CA-16CE1489ADA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93917" y="1127124"/>
            <a:ext cx="8092883" cy="4894164"/>
          </a:xfrm>
          <a:prstGeom prst="rect">
            <a:avLst/>
          </a:prstGeom>
          <a:noFill/>
          <a:ln>
            <a:noFill/>
          </a:ln>
        </p:spPr>
      </p:pic>
    </p:spTree>
    <p:extLst>
      <p:ext uri="{BB962C8B-B14F-4D97-AF65-F5344CB8AC3E}">
        <p14:creationId xmlns:p14="http://schemas.microsoft.com/office/powerpoint/2010/main" val="2335724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graphicFrame>
        <p:nvGraphicFramePr>
          <p:cNvPr id="6" name="Marcador de contenido 5">
            <a:extLst>
              <a:ext uri="{FF2B5EF4-FFF2-40B4-BE49-F238E27FC236}">
                <a16:creationId xmlns:a16="http://schemas.microsoft.com/office/drawing/2014/main" id="{0459975B-78AF-4E32-8A02-C75D72AAEC0C}"/>
              </a:ext>
            </a:extLst>
          </p:cNvPr>
          <p:cNvGraphicFramePr>
            <a:graphicFrameLocks noGrp="1"/>
          </p:cNvGraphicFramePr>
          <p:nvPr>
            <p:ph idx="1"/>
          </p:nvPr>
        </p:nvGraphicFramePr>
        <p:xfrm>
          <a:off x="863600" y="2489200"/>
          <a:ext cx="6346825" cy="353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26587"/>
            <a:ext cx="9144000" cy="699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Diagrama 9">
            <a:extLst>
              <a:ext uri="{FF2B5EF4-FFF2-40B4-BE49-F238E27FC236}">
                <a16:creationId xmlns:a16="http://schemas.microsoft.com/office/drawing/2014/main" id="{F4F59669-62A3-42F6-8454-0F5F37213CC9}"/>
              </a:ext>
            </a:extLst>
          </p:cNvPr>
          <p:cNvGraphicFramePr/>
          <p:nvPr/>
        </p:nvGraphicFramePr>
        <p:xfrm>
          <a:off x="-252536" y="548680"/>
          <a:ext cx="3912096" cy="49123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Rectángulo 11">
            <a:extLst>
              <a:ext uri="{FF2B5EF4-FFF2-40B4-BE49-F238E27FC236}">
                <a16:creationId xmlns:a16="http://schemas.microsoft.com/office/drawing/2014/main" id="{C78B20C4-4C02-44CE-9F8C-ADF72C4F8337}"/>
              </a:ext>
            </a:extLst>
          </p:cNvPr>
          <p:cNvSpPr/>
          <p:nvPr/>
        </p:nvSpPr>
        <p:spPr>
          <a:xfrm>
            <a:off x="4204521" y="1291261"/>
            <a:ext cx="1584176" cy="7389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a:t>Prueba Ácida</a:t>
            </a:r>
          </a:p>
        </p:txBody>
      </p:sp>
      <p:pic>
        <p:nvPicPr>
          <p:cNvPr id="14" name="Imagen 13">
            <a:extLst>
              <a:ext uri="{FF2B5EF4-FFF2-40B4-BE49-F238E27FC236}">
                <a16:creationId xmlns:a16="http://schemas.microsoft.com/office/drawing/2014/main" id="{D2AF571F-4935-4069-BD44-668A2B90F022}"/>
              </a:ext>
            </a:extLst>
          </p:cNvPr>
          <p:cNvPicPr>
            <a:picLocks noChangeAspect="1"/>
          </p:cNvPicPr>
          <p:nvPr/>
        </p:nvPicPr>
        <p:blipFill rotWithShape="1">
          <a:blip r:embed="rId14"/>
          <a:srcRect l="41392" t="-6627" r="18790" b="23713"/>
          <a:stretch/>
        </p:blipFill>
        <p:spPr>
          <a:xfrm>
            <a:off x="5884101" y="1388337"/>
            <a:ext cx="2084732" cy="738932"/>
          </a:xfrm>
          <a:prstGeom prst="rect">
            <a:avLst/>
          </a:prstGeom>
        </p:spPr>
      </p:pic>
      <p:sp>
        <p:nvSpPr>
          <p:cNvPr id="18" name="Flecha: a la derecha 17">
            <a:extLst>
              <a:ext uri="{FF2B5EF4-FFF2-40B4-BE49-F238E27FC236}">
                <a16:creationId xmlns:a16="http://schemas.microsoft.com/office/drawing/2014/main" id="{E720FAF9-6872-43A2-91BE-3C4C48B70439}"/>
              </a:ext>
            </a:extLst>
          </p:cNvPr>
          <p:cNvSpPr/>
          <p:nvPr/>
        </p:nvSpPr>
        <p:spPr>
          <a:xfrm>
            <a:off x="2896694" y="1555899"/>
            <a:ext cx="1200944" cy="388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9" name="Rectángulo 18">
            <a:extLst>
              <a:ext uri="{FF2B5EF4-FFF2-40B4-BE49-F238E27FC236}">
                <a16:creationId xmlns:a16="http://schemas.microsoft.com/office/drawing/2014/main" id="{E42C7736-2106-4968-A35C-2DD353BA4458}"/>
              </a:ext>
            </a:extLst>
          </p:cNvPr>
          <p:cNvSpPr/>
          <p:nvPr/>
        </p:nvSpPr>
        <p:spPr>
          <a:xfrm>
            <a:off x="3912095" y="2923826"/>
            <a:ext cx="2165605" cy="7389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a:t>Endeudamiento del activo</a:t>
            </a:r>
          </a:p>
        </p:txBody>
      </p:sp>
      <p:sp>
        <p:nvSpPr>
          <p:cNvPr id="20" name="Flecha: a la derecha 19">
            <a:extLst>
              <a:ext uri="{FF2B5EF4-FFF2-40B4-BE49-F238E27FC236}">
                <a16:creationId xmlns:a16="http://schemas.microsoft.com/office/drawing/2014/main" id="{4801AB97-84BE-404F-926E-FE9E37E409E0}"/>
              </a:ext>
            </a:extLst>
          </p:cNvPr>
          <p:cNvSpPr/>
          <p:nvPr/>
        </p:nvSpPr>
        <p:spPr>
          <a:xfrm>
            <a:off x="2537689" y="3002122"/>
            <a:ext cx="1200944" cy="388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Flecha: a la izquierda y derecha 24">
            <a:extLst>
              <a:ext uri="{FF2B5EF4-FFF2-40B4-BE49-F238E27FC236}">
                <a16:creationId xmlns:a16="http://schemas.microsoft.com/office/drawing/2014/main" id="{53AC046C-2BBB-4098-ACE9-2DA05127A57D}"/>
              </a:ext>
            </a:extLst>
          </p:cNvPr>
          <p:cNvSpPr/>
          <p:nvPr/>
        </p:nvSpPr>
        <p:spPr>
          <a:xfrm>
            <a:off x="4877375" y="4493432"/>
            <a:ext cx="1944216" cy="73407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Rectángulo 25">
            <a:extLst>
              <a:ext uri="{FF2B5EF4-FFF2-40B4-BE49-F238E27FC236}">
                <a16:creationId xmlns:a16="http://schemas.microsoft.com/office/drawing/2014/main" id="{F73FD6BD-AAFF-4B70-9B33-07C9A1F7E953}"/>
              </a:ext>
            </a:extLst>
          </p:cNvPr>
          <p:cNvSpPr/>
          <p:nvPr/>
        </p:nvSpPr>
        <p:spPr>
          <a:xfrm>
            <a:off x="2996697" y="4458342"/>
            <a:ext cx="1830798" cy="7389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a:t>ROA</a:t>
            </a:r>
          </a:p>
        </p:txBody>
      </p:sp>
      <p:sp>
        <p:nvSpPr>
          <p:cNvPr id="29" name="Rectángulo 28">
            <a:extLst>
              <a:ext uri="{FF2B5EF4-FFF2-40B4-BE49-F238E27FC236}">
                <a16:creationId xmlns:a16="http://schemas.microsoft.com/office/drawing/2014/main" id="{CCF3BC54-8284-4172-B6F3-C3FD1007DF78}"/>
              </a:ext>
            </a:extLst>
          </p:cNvPr>
          <p:cNvSpPr/>
          <p:nvPr/>
        </p:nvSpPr>
        <p:spPr>
          <a:xfrm>
            <a:off x="6873207" y="4497633"/>
            <a:ext cx="1830798" cy="7389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a:t>ROE</a:t>
            </a:r>
          </a:p>
        </p:txBody>
      </p:sp>
      <p:pic>
        <p:nvPicPr>
          <p:cNvPr id="31" name="Imagen 30">
            <a:extLst>
              <a:ext uri="{FF2B5EF4-FFF2-40B4-BE49-F238E27FC236}">
                <a16:creationId xmlns:a16="http://schemas.microsoft.com/office/drawing/2014/main" id="{D13626A9-2654-48F3-9390-342F492F7EB1}"/>
              </a:ext>
            </a:extLst>
          </p:cNvPr>
          <p:cNvPicPr>
            <a:picLocks noChangeAspect="1"/>
          </p:cNvPicPr>
          <p:nvPr/>
        </p:nvPicPr>
        <p:blipFill rotWithShape="1">
          <a:blip r:embed="rId15"/>
          <a:srcRect l="58790" t="-3963" r="20834" b="12058"/>
          <a:stretch/>
        </p:blipFill>
        <p:spPr>
          <a:xfrm>
            <a:off x="3138161" y="5508723"/>
            <a:ext cx="1936637" cy="840049"/>
          </a:xfrm>
          <a:prstGeom prst="rect">
            <a:avLst/>
          </a:prstGeom>
        </p:spPr>
      </p:pic>
      <p:pic>
        <p:nvPicPr>
          <p:cNvPr id="33" name="Imagen 32">
            <a:extLst>
              <a:ext uri="{FF2B5EF4-FFF2-40B4-BE49-F238E27FC236}">
                <a16:creationId xmlns:a16="http://schemas.microsoft.com/office/drawing/2014/main" id="{668E54A2-B7A4-4902-B0D0-7D67B855E4D4}"/>
              </a:ext>
            </a:extLst>
          </p:cNvPr>
          <p:cNvPicPr>
            <a:picLocks noChangeAspect="1"/>
          </p:cNvPicPr>
          <p:nvPr/>
        </p:nvPicPr>
        <p:blipFill rotWithShape="1">
          <a:blip r:embed="rId16"/>
          <a:srcRect l="55396" r="19830" b="-23125"/>
          <a:stretch/>
        </p:blipFill>
        <p:spPr>
          <a:xfrm>
            <a:off x="6444208" y="5550035"/>
            <a:ext cx="1944216" cy="929233"/>
          </a:xfrm>
          <a:prstGeom prst="rect">
            <a:avLst/>
          </a:prstGeom>
        </p:spPr>
      </p:pic>
      <p:sp>
        <p:nvSpPr>
          <p:cNvPr id="21" name="2 Cinta hacia arriba">
            <a:extLst>
              <a:ext uri="{FF2B5EF4-FFF2-40B4-BE49-F238E27FC236}">
                <a16:creationId xmlns:a16="http://schemas.microsoft.com/office/drawing/2014/main" id="{95813590-A13A-4921-8D7A-C97D15F47DDB}"/>
              </a:ext>
            </a:extLst>
          </p:cNvPr>
          <p:cNvSpPr/>
          <p:nvPr/>
        </p:nvSpPr>
        <p:spPr>
          <a:xfrm>
            <a:off x="593917" y="226484"/>
            <a:ext cx="8134106" cy="758704"/>
          </a:xfrm>
          <a:prstGeom prst="ribbon2">
            <a:avLst>
              <a:gd name="adj1" fmla="val 16667"/>
              <a:gd name="adj2" fmla="val 67209"/>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2800" b="1">
                <a:latin typeface="Arial Black" panose="020B0A04020102020204" pitchFamily="34" charset="0"/>
              </a:rPr>
              <a:t>DESEMPEÑO FINANCIERO</a:t>
            </a:r>
            <a:endParaRPr lang="es-ES" sz="2800" b="1" dirty="0">
              <a:latin typeface="Arial Black" panose="020B0A04020102020204" pitchFamily="34" charset="0"/>
            </a:endParaRPr>
          </a:p>
        </p:txBody>
      </p:sp>
      <p:pic>
        <p:nvPicPr>
          <p:cNvPr id="5" name="Imagen 4">
            <a:extLst>
              <a:ext uri="{FF2B5EF4-FFF2-40B4-BE49-F238E27FC236}">
                <a16:creationId xmlns:a16="http://schemas.microsoft.com/office/drawing/2014/main" id="{45F0B0D9-784D-4150-BC74-B2CF73591188}"/>
              </a:ext>
            </a:extLst>
          </p:cNvPr>
          <p:cNvPicPr>
            <a:picLocks noChangeAspect="1"/>
          </p:cNvPicPr>
          <p:nvPr/>
        </p:nvPicPr>
        <p:blipFill rotWithShape="1">
          <a:blip r:embed="rId17"/>
          <a:srcRect l="58530" t="-35001" b="-11170"/>
          <a:stretch/>
        </p:blipFill>
        <p:spPr>
          <a:xfrm>
            <a:off x="6718909" y="2773940"/>
            <a:ext cx="2165605" cy="1233387"/>
          </a:xfrm>
          <a:prstGeom prst="rect">
            <a:avLst/>
          </a:prstGeom>
        </p:spPr>
      </p:pic>
    </p:spTree>
    <p:extLst>
      <p:ext uri="{BB962C8B-B14F-4D97-AF65-F5344CB8AC3E}">
        <p14:creationId xmlns:p14="http://schemas.microsoft.com/office/powerpoint/2010/main" val="139493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graphicFrame>
        <p:nvGraphicFramePr>
          <p:cNvPr id="6" name="Marcador de contenido 5">
            <a:extLst>
              <a:ext uri="{FF2B5EF4-FFF2-40B4-BE49-F238E27FC236}">
                <a16:creationId xmlns:a16="http://schemas.microsoft.com/office/drawing/2014/main" id="{0459975B-78AF-4E32-8A02-C75D72AAEC0C}"/>
              </a:ext>
            </a:extLst>
          </p:cNvPr>
          <p:cNvGraphicFramePr>
            <a:graphicFrameLocks noGrp="1"/>
          </p:cNvGraphicFramePr>
          <p:nvPr>
            <p:ph idx="1"/>
          </p:nvPr>
        </p:nvGraphicFramePr>
        <p:xfrm>
          <a:off x="863600" y="2489200"/>
          <a:ext cx="6346825" cy="353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26587"/>
            <a:ext cx="9144000" cy="699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2 Cinta hacia arriba">
            <a:extLst>
              <a:ext uri="{FF2B5EF4-FFF2-40B4-BE49-F238E27FC236}">
                <a16:creationId xmlns:a16="http://schemas.microsoft.com/office/drawing/2014/main" id="{95813590-A13A-4921-8D7A-C97D15F47DDB}"/>
              </a:ext>
            </a:extLst>
          </p:cNvPr>
          <p:cNvSpPr/>
          <p:nvPr/>
        </p:nvSpPr>
        <p:spPr>
          <a:xfrm>
            <a:off x="593917" y="226484"/>
            <a:ext cx="8134106" cy="758704"/>
          </a:xfrm>
          <a:prstGeom prst="ribbon2">
            <a:avLst>
              <a:gd name="adj1" fmla="val 16667"/>
              <a:gd name="adj2" fmla="val 67209"/>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2800" b="1" dirty="0">
                <a:latin typeface="Arial Black" panose="020B0A04020102020204" pitchFamily="34" charset="0"/>
              </a:rPr>
              <a:t>INDICADORES</a:t>
            </a:r>
          </a:p>
        </p:txBody>
      </p:sp>
      <p:pic>
        <p:nvPicPr>
          <p:cNvPr id="13" name="Imagen 12">
            <a:extLst>
              <a:ext uri="{FF2B5EF4-FFF2-40B4-BE49-F238E27FC236}">
                <a16:creationId xmlns:a16="http://schemas.microsoft.com/office/drawing/2014/main" id="{A8545D4E-CE9A-4C72-BC7B-96C5638BDE91}"/>
              </a:ext>
            </a:extLst>
          </p:cNvPr>
          <p:cNvPicPr>
            <a:picLocks noChangeAspect="1"/>
          </p:cNvPicPr>
          <p:nvPr/>
        </p:nvPicPr>
        <p:blipFill>
          <a:blip r:embed="rId9"/>
          <a:stretch>
            <a:fillRect/>
          </a:stretch>
        </p:blipFill>
        <p:spPr>
          <a:xfrm>
            <a:off x="593918" y="985188"/>
            <a:ext cx="8370570" cy="5468147"/>
          </a:xfrm>
          <a:prstGeom prst="rect">
            <a:avLst/>
          </a:prstGeom>
        </p:spPr>
      </p:pic>
    </p:spTree>
    <p:extLst>
      <p:ext uri="{BB962C8B-B14F-4D97-AF65-F5344CB8AC3E}">
        <p14:creationId xmlns:p14="http://schemas.microsoft.com/office/powerpoint/2010/main" val="264827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graphicFrame>
        <p:nvGraphicFramePr>
          <p:cNvPr id="6" name="Marcador de contenido 5">
            <a:extLst>
              <a:ext uri="{FF2B5EF4-FFF2-40B4-BE49-F238E27FC236}">
                <a16:creationId xmlns:a16="http://schemas.microsoft.com/office/drawing/2014/main" id="{0459975B-78AF-4E32-8A02-C75D72AAEC0C}"/>
              </a:ext>
            </a:extLst>
          </p:cNvPr>
          <p:cNvGraphicFramePr>
            <a:graphicFrameLocks noGrp="1"/>
          </p:cNvGraphicFramePr>
          <p:nvPr>
            <p:ph idx="1"/>
          </p:nvPr>
        </p:nvGraphicFramePr>
        <p:xfrm>
          <a:off x="863600" y="2489200"/>
          <a:ext cx="6346825" cy="353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26587"/>
            <a:ext cx="9144000" cy="699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2 Cinta hacia arriba">
            <a:extLst>
              <a:ext uri="{FF2B5EF4-FFF2-40B4-BE49-F238E27FC236}">
                <a16:creationId xmlns:a16="http://schemas.microsoft.com/office/drawing/2014/main" id="{95813590-A13A-4921-8D7A-C97D15F47DDB}"/>
              </a:ext>
            </a:extLst>
          </p:cNvPr>
          <p:cNvSpPr/>
          <p:nvPr/>
        </p:nvSpPr>
        <p:spPr>
          <a:xfrm>
            <a:off x="593917" y="226483"/>
            <a:ext cx="8134106" cy="1410479"/>
          </a:xfrm>
          <a:prstGeom prst="ribbon2">
            <a:avLst>
              <a:gd name="adj1" fmla="val 16667"/>
              <a:gd name="adj2" fmla="val 67209"/>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2800" b="1" dirty="0"/>
              <a:t>Las técnicas de análisis y procesamiento  de datos</a:t>
            </a:r>
          </a:p>
          <a:p>
            <a:pPr algn="ctr"/>
            <a:endParaRPr lang="es-ES" sz="2800" b="1" dirty="0">
              <a:latin typeface="Arial Black" panose="020B0A04020102020204" pitchFamily="34" charset="0"/>
            </a:endParaRPr>
          </a:p>
        </p:txBody>
      </p:sp>
      <p:graphicFrame>
        <p:nvGraphicFramePr>
          <p:cNvPr id="3" name="Diagrama 2">
            <a:extLst>
              <a:ext uri="{FF2B5EF4-FFF2-40B4-BE49-F238E27FC236}">
                <a16:creationId xmlns:a16="http://schemas.microsoft.com/office/drawing/2014/main" id="{85548274-82EA-490B-91D4-4AF2771DB6B9}"/>
              </a:ext>
            </a:extLst>
          </p:cNvPr>
          <p:cNvGraphicFramePr/>
          <p:nvPr>
            <p:extLst>
              <p:ext uri="{D42A27DB-BD31-4B8C-83A1-F6EECF244321}">
                <p14:modId xmlns:p14="http://schemas.microsoft.com/office/powerpoint/2010/main" val="3737363450"/>
              </p:ext>
            </p:extLst>
          </p:nvPr>
        </p:nvGraphicFramePr>
        <p:xfrm>
          <a:off x="-324544" y="1740256"/>
          <a:ext cx="9866691" cy="511774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844640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9" y="-137330"/>
            <a:ext cx="9144000" cy="699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Diagrama 10">
            <a:extLst>
              <a:ext uri="{FF2B5EF4-FFF2-40B4-BE49-F238E27FC236}">
                <a16:creationId xmlns:a16="http://schemas.microsoft.com/office/drawing/2014/main" id="{C960E9F1-D932-4DBC-8591-C2AF89B3C7DB}"/>
              </a:ext>
            </a:extLst>
          </p:cNvPr>
          <p:cNvGraphicFramePr/>
          <p:nvPr>
            <p:extLst>
              <p:ext uri="{D42A27DB-BD31-4B8C-83A1-F6EECF244321}">
                <p14:modId xmlns:p14="http://schemas.microsoft.com/office/powerpoint/2010/main" val="2244891490"/>
              </p:ext>
            </p:extLst>
          </p:nvPr>
        </p:nvGraphicFramePr>
        <p:xfrm>
          <a:off x="1763688" y="397041"/>
          <a:ext cx="6096000" cy="27642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Globo: flecha hacia abajo 16">
            <a:extLst>
              <a:ext uri="{FF2B5EF4-FFF2-40B4-BE49-F238E27FC236}">
                <a16:creationId xmlns:a16="http://schemas.microsoft.com/office/drawing/2014/main" id="{673CA98A-16E0-40F6-8059-8AF8046CF369}"/>
              </a:ext>
            </a:extLst>
          </p:cNvPr>
          <p:cNvSpPr/>
          <p:nvPr/>
        </p:nvSpPr>
        <p:spPr>
          <a:xfrm>
            <a:off x="2336151" y="2739387"/>
            <a:ext cx="5688632" cy="843785"/>
          </a:xfrm>
          <a:prstGeom prst="down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a:t>Determinantes estadísticos</a:t>
            </a:r>
          </a:p>
        </p:txBody>
      </p:sp>
      <p:sp>
        <p:nvSpPr>
          <p:cNvPr id="18" name="Rectángulo 17">
            <a:extLst>
              <a:ext uri="{FF2B5EF4-FFF2-40B4-BE49-F238E27FC236}">
                <a16:creationId xmlns:a16="http://schemas.microsoft.com/office/drawing/2014/main" id="{1D1DFEB2-563E-4889-B20B-528589F34DE5}"/>
              </a:ext>
            </a:extLst>
          </p:cNvPr>
          <p:cNvSpPr/>
          <p:nvPr/>
        </p:nvSpPr>
        <p:spPr>
          <a:xfrm>
            <a:off x="4422059" y="5753525"/>
            <a:ext cx="4572000" cy="646331"/>
          </a:xfrm>
          <a:prstGeom prst="rect">
            <a:avLst/>
          </a:prstGeom>
        </p:spPr>
        <p:txBody>
          <a:bodyPr>
            <a:spAutoFit/>
          </a:bodyPr>
          <a:lstStyle/>
          <a:p>
            <a:r>
              <a:rPr lang="es-EC" dirty="0">
                <a:latin typeface="Times New Roman" panose="02020603050405020304" pitchFamily="18" charset="0"/>
                <a:ea typeface="Calibri" panose="020F0502020204030204" pitchFamily="34" charset="0"/>
              </a:rPr>
              <a:t>El índice de KMO examina el coeficiente de correlación entre las variables = 0,479</a:t>
            </a:r>
            <a:endParaRPr lang="es-EC" dirty="0"/>
          </a:p>
        </p:txBody>
      </p:sp>
      <p:sp>
        <p:nvSpPr>
          <p:cNvPr id="19" name="Pentágono 18">
            <a:extLst>
              <a:ext uri="{FF2B5EF4-FFF2-40B4-BE49-F238E27FC236}">
                <a16:creationId xmlns:a16="http://schemas.microsoft.com/office/drawing/2014/main" id="{4226D154-7FA1-4B9C-8E1E-7951C41C1644}"/>
              </a:ext>
            </a:extLst>
          </p:cNvPr>
          <p:cNvSpPr/>
          <p:nvPr/>
        </p:nvSpPr>
        <p:spPr>
          <a:xfrm>
            <a:off x="710470" y="5518062"/>
            <a:ext cx="2709402" cy="942897"/>
          </a:xfrm>
          <a:prstGeom prst="pentagon">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a:t>Medida  Kaiser – Meyer -</a:t>
            </a:r>
            <a:r>
              <a:rPr lang="es-EC" dirty="0" err="1"/>
              <a:t>Olkin</a:t>
            </a:r>
            <a:endParaRPr lang="es-EC" dirty="0"/>
          </a:p>
        </p:txBody>
      </p:sp>
      <p:sp>
        <p:nvSpPr>
          <p:cNvPr id="20" name="Flecha: a la derecha con muesca 19">
            <a:extLst>
              <a:ext uri="{FF2B5EF4-FFF2-40B4-BE49-F238E27FC236}">
                <a16:creationId xmlns:a16="http://schemas.microsoft.com/office/drawing/2014/main" id="{8DEDCDD7-53C2-4B6A-B232-5F8BF6C9B426}"/>
              </a:ext>
            </a:extLst>
          </p:cNvPr>
          <p:cNvSpPr/>
          <p:nvPr/>
        </p:nvSpPr>
        <p:spPr>
          <a:xfrm>
            <a:off x="3419872" y="5951830"/>
            <a:ext cx="1002187" cy="24648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Imagen 4">
            <a:extLst>
              <a:ext uri="{FF2B5EF4-FFF2-40B4-BE49-F238E27FC236}">
                <a16:creationId xmlns:a16="http://schemas.microsoft.com/office/drawing/2014/main" id="{EB56B819-6FE7-4319-9E36-0EE03473FD1D}"/>
              </a:ext>
            </a:extLst>
          </p:cNvPr>
          <p:cNvPicPr>
            <a:picLocks noChangeAspect="1"/>
          </p:cNvPicPr>
          <p:nvPr/>
        </p:nvPicPr>
        <p:blipFill>
          <a:blip r:embed="rId9"/>
          <a:stretch>
            <a:fillRect/>
          </a:stretch>
        </p:blipFill>
        <p:spPr>
          <a:xfrm>
            <a:off x="1259632" y="3731450"/>
            <a:ext cx="7734427" cy="2343623"/>
          </a:xfrm>
          <a:prstGeom prst="rect">
            <a:avLst/>
          </a:prstGeom>
        </p:spPr>
      </p:pic>
      <p:sp>
        <p:nvSpPr>
          <p:cNvPr id="14" name="2 Cinta hacia arriba">
            <a:extLst>
              <a:ext uri="{FF2B5EF4-FFF2-40B4-BE49-F238E27FC236}">
                <a16:creationId xmlns:a16="http://schemas.microsoft.com/office/drawing/2014/main" id="{23D8CD29-372E-4E29-9795-23FFD1BECE9C}"/>
              </a:ext>
            </a:extLst>
          </p:cNvPr>
          <p:cNvSpPr/>
          <p:nvPr/>
        </p:nvSpPr>
        <p:spPr>
          <a:xfrm>
            <a:off x="593917" y="226484"/>
            <a:ext cx="8134106" cy="758704"/>
          </a:xfrm>
          <a:prstGeom prst="ribbon2">
            <a:avLst>
              <a:gd name="adj1" fmla="val 16667"/>
              <a:gd name="adj2" fmla="val 67209"/>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2800" b="1" dirty="0">
                <a:latin typeface="Arial Black" panose="020B0A04020102020204" pitchFamily="34" charset="0"/>
              </a:rPr>
              <a:t>ANALISIS FACTORIAL</a:t>
            </a:r>
          </a:p>
        </p:txBody>
      </p:sp>
    </p:spTree>
    <p:extLst>
      <p:ext uri="{BB962C8B-B14F-4D97-AF65-F5344CB8AC3E}">
        <p14:creationId xmlns:p14="http://schemas.microsoft.com/office/powerpoint/2010/main" val="1567584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330"/>
            <a:ext cx="9144000" cy="699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inta hacia arriba"/>
          <p:cNvSpPr/>
          <p:nvPr/>
        </p:nvSpPr>
        <p:spPr>
          <a:xfrm>
            <a:off x="467544" y="323237"/>
            <a:ext cx="8444618" cy="709865"/>
          </a:xfrm>
          <a:prstGeom prst="ribbon2">
            <a:avLst>
              <a:gd name="adj1" fmla="val 16667"/>
              <a:gd name="adj2" fmla="val 61807"/>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s-ES" sz="2400" dirty="0">
                <a:latin typeface="Arial Black" panose="020B0A04020102020204" pitchFamily="34" charset="0"/>
              </a:rPr>
              <a:t>EXTRACCIÓN DE FACTORES</a:t>
            </a:r>
          </a:p>
        </p:txBody>
      </p:sp>
      <p:pic>
        <p:nvPicPr>
          <p:cNvPr id="7" name="Imagen 6">
            <a:extLst>
              <a:ext uri="{FF2B5EF4-FFF2-40B4-BE49-F238E27FC236}">
                <a16:creationId xmlns:a16="http://schemas.microsoft.com/office/drawing/2014/main" id="{45126D08-89F5-4824-9F9D-50667B830719}"/>
              </a:ext>
            </a:extLst>
          </p:cNvPr>
          <p:cNvPicPr/>
          <p:nvPr/>
        </p:nvPicPr>
        <p:blipFill rotWithShape="1">
          <a:blip r:embed="rId3" cstate="print">
            <a:extLst>
              <a:ext uri="{28A0092B-C50C-407E-A947-70E740481C1C}">
                <a14:useLocalDpi xmlns:a14="http://schemas.microsoft.com/office/drawing/2010/main" val="0"/>
              </a:ext>
            </a:extLst>
          </a:blip>
          <a:srcRect l="1433" b="8272"/>
          <a:stretch/>
        </p:blipFill>
        <p:spPr bwMode="auto">
          <a:xfrm>
            <a:off x="639657" y="1282030"/>
            <a:ext cx="7638373" cy="5209202"/>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40904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330"/>
            <a:ext cx="9144000" cy="699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inta hacia arriba"/>
          <p:cNvSpPr/>
          <p:nvPr/>
        </p:nvSpPr>
        <p:spPr>
          <a:xfrm>
            <a:off x="1187624" y="0"/>
            <a:ext cx="7416823" cy="1052736"/>
          </a:xfrm>
          <a:prstGeom prst="ribbon2">
            <a:avLst>
              <a:gd name="adj1" fmla="val 16667"/>
              <a:gd name="adj2" fmla="val 61807"/>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s-ES" sz="2400" dirty="0">
                <a:latin typeface="Arial Black" panose="020B0A04020102020204" pitchFamily="34" charset="0"/>
              </a:rPr>
              <a:t>COMPORTAMIENTO FINANCIERO</a:t>
            </a:r>
          </a:p>
        </p:txBody>
      </p:sp>
      <p:pic>
        <p:nvPicPr>
          <p:cNvPr id="10" name="Imagen 9">
            <a:extLst>
              <a:ext uri="{FF2B5EF4-FFF2-40B4-BE49-F238E27FC236}">
                <a16:creationId xmlns:a16="http://schemas.microsoft.com/office/drawing/2014/main" id="{136279DF-86DB-4248-ABD4-AE80541D28E9}"/>
              </a:ext>
            </a:extLst>
          </p:cNvPr>
          <p:cNvPicPr>
            <a:picLocks noChangeAspect="1"/>
          </p:cNvPicPr>
          <p:nvPr/>
        </p:nvPicPr>
        <p:blipFill rotWithShape="1">
          <a:blip r:embed="rId3"/>
          <a:srcRect l="1963" t="28990" r="57498" b="12182"/>
          <a:stretch/>
        </p:blipFill>
        <p:spPr>
          <a:xfrm>
            <a:off x="457200" y="889228"/>
            <a:ext cx="8147248" cy="5495741"/>
          </a:xfrm>
          <a:prstGeom prst="rect">
            <a:avLst/>
          </a:prstGeom>
        </p:spPr>
      </p:pic>
    </p:spTree>
    <p:extLst>
      <p:ext uri="{BB962C8B-B14F-4D97-AF65-F5344CB8AC3E}">
        <p14:creationId xmlns:p14="http://schemas.microsoft.com/office/powerpoint/2010/main" val="3863887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739"/>
            <a:ext cx="9144000" cy="699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inta hacia arriba"/>
          <p:cNvSpPr/>
          <p:nvPr/>
        </p:nvSpPr>
        <p:spPr>
          <a:xfrm>
            <a:off x="1239950" y="327154"/>
            <a:ext cx="7076465" cy="1265642"/>
          </a:xfrm>
          <a:prstGeom prst="ribbon2">
            <a:avLst>
              <a:gd name="adj1" fmla="val 16667"/>
              <a:gd name="adj2" fmla="val 61807"/>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s-ES" sz="2400" dirty="0">
                <a:solidFill>
                  <a:prstClr val="black"/>
                </a:solidFill>
                <a:latin typeface="Arial Black" panose="020B0A04020102020204" pitchFamily="34" charset="0"/>
              </a:rPr>
              <a:t>ANALISIS DE LA RELACION ENTRE VARIABLES</a:t>
            </a:r>
          </a:p>
        </p:txBody>
      </p:sp>
      <p:pic>
        <p:nvPicPr>
          <p:cNvPr id="13" name="Imagen 12">
            <a:extLst>
              <a:ext uri="{FF2B5EF4-FFF2-40B4-BE49-F238E27FC236}">
                <a16:creationId xmlns:a16="http://schemas.microsoft.com/office/drawing/2014/main" id="{DF1ECD98-A62E-4ECF-8226-C9D86CFAF0F6}"/>
              </a:ext>
            </a:extLst>
          </p:cNvPr>
          <p:cNvPicPr>
            <a:picLocks noChangeAspect="1"/>
          </p:cNvPicPr>
          <p:nvPr/>
        </p:nvPicPr>
        <p:blipFill rotWithShape="1">
          <a:blip r:embed="rId3"/>
          <a:srcRect b="65676"/>
          <a:stretch/>
        </p:blipFill>
        <p:spPr>
          <a:xfrm>
            <a:off x="865970" y="2105014"/>
            <a:ext cx="7979263" cy="3792217"/>
          </a:xfrm>
          <a:prstGeom prst="rect">
            <a:avLst/>
          </a:prstGeom>
        </p:spPr>
      </p:pic>
    </p:spTree>
    <p:extLst>
      <p:ext uri="{BB962C8B-B14F-4D97-AF65-F5344CB8AC3E}">
        <p14:creationId xmlns:p14="http://schemas.microsoft.com/office/powerpoint/2010/main" val="1567584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39"/>
            <a:ext cx="9144000" cy="699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4">
            <a:extLst>
              <a:ext uri="{FF2B5EF4-FFF2-40B4-BE49-F238E27FC236}">
                <a16:creationId xmlns:a16="http://schemas.microsoft.com/office/drawing/2014/main" id="{D934CC1B-9361-4A8A-BA95-E97845904352}"/>
              </a:ext>
            </a:extLst>
          </p:cNvPr>
          <p:cNvPicPr>
            <a:picLocks noChangeAspect="1"/>
          </p:cNvPicPr>
          <p:nvPr/>
        </p:nvPicPr>
        <p:blipFill>
          <a:blip r:embed="rId4"/>
          <a:stretch>
            <a:fillRect/>
          </a:stretch>
        </p:blipFill>
        <p:spPr>
          <a:xfrm>
            <a:off x="1438233" y="1353770"/>
            <a:ext cx="6931539" cy="1527101"/>
          </a:xfrm>
          <a:prstGeom prst="rect">
            <a:avLst/>
          </a:prstGeom>
        </p:spPr>
      </p:pic>
      <p:sp>
        <p:nvSpPr>
          <p:cNvPr id="10" name="5 Cinta hacia arriba">
            <a:extLst>
              <a:ext uri="{FF2B5EF4-FFF2-40B4-BE49-F238E27FC236}">
                <a16:creationId xmlns:a16="http://schemas.microsoft.com/office/drawing/2014/main" id="{43E91512-87BF-40BE-8D6E-05F64B80D638}"/>
              </a:ext>
            </a:extLst>
          </p:cNvPr>
          <p:cNvSpPr/>
          <p:nvPr/>
        </p:nvSpPr>
        <p:spPr>
          <a:xfrm>
            <a:off x="971600" y="260648"/>
            <a:ext cx="7056784" cy="849163"/>
          </a:xfrm>
          <a:prstGeom prst="ribbon2">
            <a:avLst>
              <a:gd name="adj1" fmla="val 16667"/>
              <a:gd name="adj2" fmla="val 68793"/>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s-ES" sz="2400" dirty="0">
                <a:latin typeface="Arial Black" panose="020B0A04020102020204" pitchFamily="34" charset="0"/>
              </a:rPr>
              <a:t>Coeficiente Correlación Pearson</a:t>
            </a:r>
          </a:p>
        </p:txBody>
      </p:sp>
      <p:sp>
        <p:nvSpPr>
          <p:cNvPr id="8" name="Rectángulo 7">
            <a:extLst>
              <a:ext uri="{FF2B5EF4-FFF2-40B4-BE49-F238E27FC236}">
                <a16:creationId xmlns:a16="http://schemas.microsoft.com/office/drawing/2014/main" id="{9B719A65-A364-4D74-9D7E-B99EDB5E7F13}"/>
              </a:ext>
            </a:extLst>
          </p:cNvPr>
          <p:cNvSpPr/>
          <p:nvPr/>
        </p:nvSpPr>
        <p:spPr>
          <a:xfrm>
            <a:off x="764960" y="2996953"/>
            <a:ext cx="4432157" cy="115212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a:t>Se demuestra estadísticamente que existe una correlación </a:t>
            </a:r>
            <a:r>
              <a:rPr lang="es-EC" dirty="0">
                <a:highlight>
                  <a:srgbClr val="FFFF00"/>
                </a:highlight>
              </a:rPr>
              <a:t>negativa débil entre las variables de estudio,</a:t>
            </a:r>
          </a:p>
        </p:txBody>
      </p:sp>
      <p:sp>
        <p:nvSpPr>
          <p:cNvPr id="9" name="Rectángulo 8">
            <a:extLst>
              <a:ext uri="{FF2B5EF4-FFF2-40B4-BE49-F238E27FC236}">
                <a16:creationId xmlns:a16="http://schemas.microsoft.com/office/drawing/2014/main" id="{B1F10DA9-BDE7-404C-9D55-6674C073CF03}"/>
              </a:ext>
            </a:extLst>
          </p:cNvPr>
          <p:cNvSpPr/>
          <p:nvPr/>
        </p:nvSpPr>
        <p:spPr>
          <a:xfrm>
            <a:off x="5304622" y="2436423"/>
            <a:ext cx="3731874" cy="22167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s-EC" dirty="0"/>
              <a:t>por lo que su valor p es menor a 0.05. Para el factor 1 es de 0.295 y para el factor 2  0,146. El coeficiente de correlación para el factor 1 es -0.347, mientras que para el  factor 2 es -0.469. </a:t>
            </a:r>
          </a:p>
          <a:p>
            <a:endParaRPr lang="es-EC" dirty="0"/>
          </a:p>
        </p:txBody>
      </p:sp>
      <p:cxnSp>
        <p:nvCxnSpPr>
          <p:cNvPr id="17" name="Conector recto 16">
            <a:extLst>
              <a:ext uri="{FF2B5EF4-FFF2-40B4-BE49-F238E27FC236}">
                <a16:creationId xmlns:a16="http://schemas.microsoft.com/office/drawing/2014/main" id="{15A2FCF9-14AD-49EC-9B2C-10D2CACDF993}"/>
              </a:ext>
            </a:extLst>
          </p:cNvPr>
          <p:cNvCxnSpPr/>
          <p:nvPr/>
        </p:nvCxnSpPr>
        <p:spPr>
          <a:xfrm>
            <a:off x="5654021" y="1844824"/>
            <a:ext cx="144016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2DE0FD14-89D4-4284-B4A6-88205CD3305F}"/>
              </a:ext>
            </a:extLst>
          </p:cNvPr>
          <p:cNvCxnSpPr>
            <a:cxnSpLocks/>
          </p:cNvCxnSpPr>
          <p:nvPr/>
        </p:nvCxnSpPr>
        <p:spPr>
          <a:xfrm>
            <a:off x="5654021" y="1636963"/>
            <a:ext cx="144016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Flecha: a la derecha 22">
            <a:extLst>
              <a:ext uri="{FF2B5EF4-FFF2-40B4-BE49-F238E27FC236}">
                <a16:creationId xmlns:a16="http://schemas.microsoft.com/office/drawing/2014/main" id="{A36C6F40-5E8C-4DFE-9112-266493959B8A}"/>
              </a:ext>
            </a:extLst>
          </p:cNvPr>
          <p:cNvSpPr/>
          <p:nvPr/>
        </p:nvSpPr>
        <p:spPr>
          <a:xfrm>
            <a:off x="5018491" y="2040506"/>
            <a:ext cx="635530" cy="153627"/>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1" name="Rectángulo 10">
            <a:extLst>
              <a:ext uri="{FF2B5EF4-FFF2-40B4-BE49-F238E27FC236}">
                <a16:creationId xmlns:a16="http://schemas.microsoft.com/office/drawing/2014/main" id="{07E92B5D-6DB2-44BF-9F99-B5B69F1F5D16}"/>
              </a:ext>
            </a:extLst>
          </p:cNvPr>
          <p:cNvSpPr/>
          <p:nvPr/>
        </p:nvSpPr>
        <p:spPr>
          <a:xfrm>
            <a:off x="1115616" y="5206290"/>
            <a:ext cx="1545411" cy="60556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b="1" dirty="0"/>
              <a:t>Hipótesis</a:t>
            </a:r>
            <a:endParaRPr lang="es-EC" sz="1400" dirty="0"/>
          </a:p>
        </p:txBody>
      </p:sp>
      <p:sp>
        <p:nvSpPr>
          <p:cNvPr id="12" name="Flecha: a la derecha 11">
            <a:extLst>
              <a:ext uri="{FF2B5EF4-FFF2-40B4-BE49-F238E27FC236}">
                <a16:creationId xmlns:a16="http://schemas.microsoft.com/office/drawing/2014/main" id="{D44B4A2E-2AA4-4FCC-9906-AAFE99C6A034}"/>
              </a:ext>
            </a:extLst>
          </p:cNvPr>
          <p:cNvSpPr/>
          <p:nvPr/>
        </p:nvSpPr>
        <p:spPr>
          <a:xfrm>
            <a:off x="2771800" y="5299942"/>
            <a:ext cx="528034" cy="418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12">
            <a:extLst>
              <a:ext uri="{FF2B5EF4-FFF2-40B4-BE49-F238E27FC236}">
                <a16:creationId xmlns:a16="http://schemas.microsoft.com/office/drawing/2014/main" id="{9EF8BF98-6436-4350-9FA6-A46984EE79BB}"/>
              </a:ext>
            </a:extLst>
          </p:cNvPr>
          <p:cNvSpPr/>
          <p:nvPr/>
        </p:nvSpPr>
        <p:spPr>
          <a:xfrm>
            <a:off x="3484340" y="4740679"/>
            <a:ext cx="5552156" cy="20006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endParaRPr lang="es-EC" b="1" dirty="0"/>
          </a:p>
          <a:p>
            <a:pPr algn="just"/>
            <a:r>
              <a:rPr lang="es-EC" b="1" dirty="0"/>
              <a:t>Se rechaza HO: </a:t>
            </a:r>
            <a:r>
              <a:rPr lang="es-EC" dirty="0"/>
              <a:t>La cultura organizacional influye en el desempeño financiero de las Pymes textiles de Pichincha</a:t>
            </a:r>
          </a:p>
          <a:p>
            <a:pPr algn="just"/>
            <a:r>
              <a:rPr lang="es-EC" b="1" dirty="0"/>
              <a:t>Y se acepta HO: </a:t>
            </a:r>
            <a:r>
              <a:rPr lang="es-EC" dirty="0"/>
              <a:t>La cultura organizacional no influye en el desempeño financiero de las Pymes textiles de Pichincha.</a:t>
            </a:r>
          </a:p>
          <a:p>
            <a:pPr algn="just"/>
            <a:endParaRPr lang="es-EC" dirty="0"/>
          </a:p>
          <a:p>
            <a:pPr lvl="0" algn="just"/>
            <a:endParaRPr lang="es-EC" sz="1600" dirty="0"/>
          </a:p>
        </p:txBody>
      </p:sp>
    </p:spTree>
    <p:extLst>
      <p:ext uri="{BB962C8B-B14F-4D97-AF65-F5344CB8AC3E}">
        <p14:creationId xmlns:p14="http://schemas.microsoft.com/office/powerpoint/2010/main" val="1689168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8665"/>
            <a:ext cx="9144000" cy="699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inta hacia arriba">
            <a:extLst>
              <a:ext uri="{FF2B5EF4-FFF2-40B4-BE49-F238E27FC236}">
                <a16:creationId xmlns:a16="http://schemas.microsoft.com/office/drawing/2014/main" id="{CFE6BBDA-723B-44AD-B7D4-671BFB99FD28}"/>
              </a:ext>
            </a:extLst>
          </p:cNvPr>
          <p:cNvSpPr/>
          <p:nvPr/>
        </p:nvSpPr>
        <p:spPr>
          <a:xfrm>
            <a:off x="899592" y="116779"/>
            <a:ext cx="7632848" cy="792088"/>
          </a:xfrm>
          <a:prstGeom prst="ribbon2">
            <a:avLst>
              <a:gd name="adj1" fmla="val 16667"/>
              <a:gd name="adj2" fmla="val 67209"/>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3600" b="1" dirty="0">
                <a:latin typeface="Times New Roman" panose="02020603050405020304" pitchFamily="18" charset="0"/>
                <a:ea typeface="Tahoma" panose="020B0604030504040204" pitchFamily="34" charset="0"/>
                <a:cs typeface="Times New Roman" panose="02020603050405020304" pitchFamily="18" charset="0"/>
              </a:rPr>
              <a:t>Justificación</a:t>
            </a:r>
          </a:p>
        </p:txBody>
      </p:sp>
      <p:sp>
        <p:nvSpPr>
          <p:cNvPr id="4" name="Flecha: pentágono 3">
            <a:extLst>
              <a:ext uri="{FF2B5EF4-FFF2-40B4-BE49-F238E27FC236}">
                <a16:creationId xmlns:a16="http://schemas.microsoft.com/office/drawing/2014/main" id="{49CE772F-7DC7-43FF-B8A5-7AE248782E89}"/>
              </a:ext>
            </a:extLst>
          </p:cNvPr>
          <p:cNvSpPr/>
          <p:nvPr/>
        </p:nvSpPr>
        <p:spPr>
          <a:xfrm>
            <a:off x="1412775" y="3689416"/>
            <a:ext cx="2952328" cy="792088"/>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Las </a:t>
            </a:r>
            <a:r>
              <a:rPr lang="es-EC" dirty="0">
                <a:highlight>
                  <a:srgbClr val="FF0000"/>
                </a:highlight>
              </a:rPr>
              <a:t>Pymes</a:t>
            </a:r>
            <a:r>
              <a:rPr lang="es-EC" dirty="0"/>
              <a:t> son la base del desarrollo de un país</a:t>
            </a:r>
          </a:p>
        </p:txBody>
      </p:sp>
      <p:sp>
        <p:nvSpPr>
          <p:cNvPr id="6" name="Flecha: pentágono 5">
            <a:extLst>
              <a:ext uri="{FF2B5EF4-FFF2-40B4-BE49-F238E27FC236}">
                <a16:creationId xmlns:a16="http://schemas.microsoft.com/office/drawing/2014/main" id="{41FD801F-7543-402A-B8E1-93856730BA61}"/>
              </a:ext>
            </a:extLst>
          </p:cNvPr>
          <p:cNvSpPr/>
          <p:nvPr/>
        </p:nvSpPr>
        <p:spPr>
          <a:xfrm>
            <a:off x="1403648" y="4712366"/>
            <a:ext cx="2952328" cy="792088"/>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Produciendo, demandando, comprando producto</a:t>
            </a:r>
          </a:p>
        </p:txBody>
      </p:sp>
      <p:sp>
        <p:nvSpPr>
          <p:cNvPr id="7" name="Flecha: pentágono 6">
            <a:extLst>
              <a:ext uri="{FF2B5EF4-FFF2-40B4-BE49-F238E27FC236}">
                <a16:creationId xmlns:a16="http://schemas.microsoft.com/office/drawing/2014/main" id="{45D3EC2E-2D75-49A7-9FC8-A491B6BF6719}"/>
              </a:ext>
            </a:extLst>
          </p:cNvPr>
          <p:cNvSpPr/>
          <p:nvPr/>
        </p:nvSpPr>
        <p:spPr>
          <a:xfrm>
            <a:off x="5048124" y="3290154"/>
            <a:ext cx="3403728" cy="1060294"/>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r>
              <a:rPr lang="es-EC" dirty="0"/>
              <a:t>Industria</a:t>
            </a:r>
            <a:r>
              <a:rPr lang="es-EC" dirty="0">
                <a:highlight>
                  <a:srgbClr val="FF0000"/>
                </a:highlight>
              </a:rPr>
              <a:t> textil </a:t>
            </a:r>
            <a:r>
              <a:rPr lang="es-EC" dirty="0"/>
              <a:t>aporta 1.040 millones de dólares al PIB y genera 153.350 plazas de trabajo</a:t>
            </a:r>
          </a:p>
        </p:txBody>
      </p:sp>
      <p:sp>
        <p:nvSpPr>
          <p:cNvPr id="8" name="Flecha: pentágono 7">
            <a:extLst>
              <a:ext uri="{FF2B5EF4-FFF2-40B4-BE49-F238E27FC236}">
                <a16:creationId xmlns:a16="http://schemas.microsoft.com/office/drawing/2014/main" id="{2C416CDB-DF11-4449-9E39-7E1679C04F21}"/>
              </a:ext>
            </a:extLst>
          </p:cNvPr>
          <p:cNvSpPr/>
          <p:nvPr/>
        </p:nvSpPr>
        <p:spPr>
          <a:xfrm>
            <a:off x="5048122" y="4712366"/>
            <a:ext cx="3403729" cy="792088"/>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Por la inexistencia de  estudios al sector</a:t>
            </a:r>
          </a:p>
        </p:txBody>
      </p:sp>
      <p:sp>
        <p:nvSpPr>
          <p:cNvPr id="9" name="Flecha: pentágono 8">
            <a:extLst>
              <a:ext uri="{FF2B5EF4-FFF2-40B4-BE49-F238E27FC236}">
                <a16:creationId xmlns:a16="http://schemas.microsoft.com/office/drawing/2014/main" id="{9FF58D7A-49A3-4791-B4E9-1871FCD3061E}"/>
              </a:ext>
            </a:extLst>
          </p:cNvPr>
          <p:cNvSpPr/>
          <p:nvPr/>
        </p:nvSpPr>
        <p:spPr>
          <a:xfrm>
            <a:off x="1403648" y="5866372"/>
            <a:ext cx="2952328" cy="792088"/>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Generando riqueza y empleo</a:t>
            </a:r>
          </a:p>
        </p:txBody>
      </p:sp>
      <p:sp>
        <p:nvSpPr>
          <p:cNvPr id="10" name="Flecha: pentágono 9">
            <a:extLst>
              <a:ext uri="{FF2B5EF4-FFF2-40B4-BE49-F238E27FC236}">
                <a16:creationId xmlns:a16="http://schemas.microsoft.com/office/drawing/2014/main" id="{17A18B9C-513D-482E-8FD9-FAF7C85558A5}"/>
              </a:ext>
            </a:extLst>
          </p:cNvPr>
          <p:cNvSpPr/>
          <p:nvPr/>
        </p:nvSpPr>
        <p:spPr>
          <a:xfrm>
            <a:off x="5048123" y="5866372"/>
            <a:ext cx="3403729" cy="82338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Cumpliendo el objetivo 8 y 10 de plan del buen vivir</a:t>
            </a:r>
          </a:p>
          <a:p>
            <a:pPr algn="ctr"/>
            <a:r>
              <a:rPr lang="es-EC" dirty="0"/>
              <a:t> </a:t>
            </a:r>
          </a:p>
        </p:txBody>
      </p:sp>
      <p:pic>
        <p:nvPicPr>
          <p:cNvPr id="2" name="Imagen 1">
            <a:extLst>
              <a:ext uri="{FF2B5EF4-FFF2-40B4-BE49-F238E27FC236}">
                <a16:creationId xmlns:a16="http://schemas.microsoft.com/office/drawing/2014/main" id="{B3A50659-E051-4D94-8554-84D411940299}"/>
              </a:ext>
            </a:extLst>
          </p:cNvPr>
          <p:cNvPicPr>
            <a:picLocks noChangeAspect="1"/>
          </p:cNvPicPr>
          <p:nvPr/>
        </p:nvPicPr>
        <p:blipFill>
          <a:blip r:embed="rId4"/>
          <a:stretch>
            <a:fillRect/>
          </a:stretch>
        </p:blipFill>
        <p:spPr>
          <a:xfrm>
            <a:off x="827584" y="986303"/>
            <a:ext cx="3999323" cy="2292295"/>
          </a:xfrm>
          <a:prstGeom prst="rect">
            <a:avLst/>
          </a:prstGeom>
        </p:spPr>
      </p:pic>
      <p:sp>
        <p:nvSpPr>
          <p:cNvPr id="11" name="AutoShape 2" descr="Znalezione obrazy dla zapytania sector textil">
            <a:extLst>
              <a:ext uri="{FF2B5EF4-FFF2-40B4-BE49-F238E27FC236}">
                <a16:creationId xmlns:a16="http://schemas.microsoft.com/office/drawing/2014/main" id="{8B2A954B-E54F-47A4-A156-1B37C15E07D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6" name="Imagen 15" descr="Znalezione obrazy dla zapytania sector textil">
            <a:extLst>
              <a:ext uri="{FF2B5EF4-FFF2-40B4-BE49-F238E27FC236}">
                <a16:creationId xmlns:a16="http://schemas.microsoft.com/office/drawing/2014/main" id="{FEDBCC78-44B9-4948-8EBC-5FF012BFC9D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826907" y="804856"/>
            <a:ext cx="3960440" cy="2442697"/>
          </a:xfrm>
          <a:prstGeom prst="ellipse">
            <a:avLst/>
          </a:prstGeom>
          <a:ln>
            <a:noFill/>
          </a:ln>
          <a:effectLst>
            <a:softEdge rad="112500"/>
          </a:effectLst>
        </p:spPr>
      </p:pic>
    </p:spTree>
    <p:extLst>
      <p:ext uri="{BB962C8B-B14F-4D97-AF65-F5344CB8AC3E}">
        <p14:creationId xmlns:p14="http://schemas.microsoft.com/office/powerpoint/2010/main" val="2601690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 y="-315416"/>
            <a:ext cx="9144000" cy="699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inta hacia arriba"/>
          <p:cNvSpPr/>
          <p:nvPr/>
        </p:nvSpPr>
        <p:spPr>
          <a:xfrm>
            <a:off x="971599" y="260648"/>
            <a:ext cx="7093605" cy="1376315"/>
          </a:xfrm>
          <a:prstGeom prst="ribbon2">
            <a:avLst>
              <a:gd name="adj1" fmla="val 16667"/>
              <a:gd name="adj2" fmla="val 68793"/>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s-EC" b="1" dirty="0"/>
              <a:t>Estrategias para fortalecer el desarrollo de las Pymes textiles de Pichincha.</a:t>
            </a:r>
          </a:p>
          <a:p>
            <a:pPr algn="ctr"/>
            <a:endParaRPr lang="es-ES" sz="2400" dirty="0">
              <a:latin typeface="Arial Black" panose="020B0A04020102020204" pitchFamily="34" charset="0"/>
            </a:endParaRPr>
          </a:p>
        </p:txBody>
      </p:sp>
      <p:graphicFrame>
        <p:nvGraphicFramePr>
          <p:cNvPr id="10" name="Diagrama 9">
            <a:extLst>
              <a:ext uri="{FF2B5EF4-FFF2-40B4-BE49-F238E27FC236}">
                <a16:creationId xmlns:a16="http://schemas.microsoft.com/office/drawing/2014/main" id="{849BC7BB-EF58-4E46-81E5-931A8C1C193A}"/>
              </a:ext>
            </a:extLst>
          </p:cNvPr>
          <p:cNvGraphicFramePr/>
          <p:nvPr>
            <p:extLst>
              <p:ext uri="{D42A27DB-BD31-4B8C-83A1-F6EECF244321}">
                <p14:modId xmlns:p14="http://schemas.microsoft.com/office/powerpoint/2010/main" val="4102504224"/>
              </p:ext>
            </p:extLst>
          </p:nvPr>
        </p:nvGraphicFramePr>
        <p:xfrm>
          <a:off x="865970" y="2213027"/>
          <a:ext cx="3490006" cy="4466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Globo: flecha hacia abajo 10">
            <a:extLst>
              <a:ext uri="{FF2B5EF4-FFF2-40B4-BE49-F238E27FC236}">
                <a16:creationId xmlns:a16="http://schemas.microsoft.com/office/drawing/2014/main" id="{71DDAB08-7FDC-456C-976C-686BA0823AC3}"/>
              </a:ext>
            </a:extLst>
          </p:cNvPr>
          <p:cNvSpPr/>
          <p:nvPr/>
        </p:nvSpPr>
        <p:spPr>
          <a:xfrm>
            <a:off x="971599" y="1687264"/>
            <a:ext cx="3277180" cy="864095"/>
          </a:xfrm>
          <a:prstGeom prst="downArrow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a:t>Estrategias  que sugiere el éxito en las Pymes</a:t>
            </a:r>
          </a:p>
        </p:txBody>
      </p:sp>
      <p:sp>
        <p:nvSpPr>
          <p:cNvPr id="12" name="Flecha: pentágono 11">
            <a:extLst>
              <a:ext uri="{FF2B5EF4-FFF2-40B4-BE49-F238E27FC236}">
                <a16:creationId xmlns:a16="http://schemas.microsoft.com/office/drawing/2014/main" id="{CDE4E13C-A3E4-4D3B-A23E-8576E76F5F90}"/>
              </a:ext>
            </a:extLst>
          </p:cNvPr>
          <p:cNvSpPr/>
          <p:nvPr/>
        </p:nvSpPr>
        <p:spPr>
          <a:xfrm>
            <a:off x="4716016" y="2852936"/>
            <a:ext cx="3490006" cy="720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Liderazgo en costos </a:t>
            </a:r>
          </a:p>
        </p:txBody>
      </p:sp>
      <p:sp>
        <p:nvSpPr>
          <p:cNvPr id="13" name="Flecha: pentágono 12">
            <a:extLst>
              <a:ext uri="{FF2B5EF4-FFF2-40B4-BE49-F238E27FC236}">
                <a16:creationId xmlns:a16="http://schemas.microsoft.com/office/drawing/2014/main" id="{E6E26DFD-4D0B-47F8-8E9B-18D5DC6C26A0}"/>
              </a:ext>
            </a:extLst>
          </p:cNvPr>
          <p:cNvSpPr/>
          <p:nvPr/>
        </p:nvSpPr>
        <p:spPr>
          <a:xfrm>
            <a:off x="4716016" y="3933827"/>
            <a:ext cx="3490006" cy="720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Diferenciación del producto</a:t>
            </a:r>
          </a:p>
        </p:txBody>
      </p:sp>
      <p:sp>
        <p:nvSpPr>
          <p:cNvPr id="14" name="Flecha: pentágono 13">
            <a:extLst>
              <a:ext uri="{FF2B5EF4-FFF2-40B4-BE49-F238E27FC236}">
                <a16:creationId xmlns:a16="http://schemas.microsoft.com/office/drawing/2014/main" id="{383E6F6A-4F97-44CA-B1E4-4EF6E57DC8E7}"/>
              </a:ext>
            </a:extLst>
          </p:cNvPr>
          <p:cNvSpPr/>
          <p:nvPr/>
        </p:nvSpPr>
        <p:spPr>
          <a:xfrm>
            <a:off x="4716016" y="5014718"/>
            <a:ext cx="3490006" cy="720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Estrategias de enfoque</a:t>
            </a:r>
          </a:p>
        </p:txBody>
      </p:sp>
      <p:sp>
        <p:nvSpPr>
          <p:cNvPr id="15" name="Globo: flecha hacia abajo 14">
            <a:extLst>
              <a:ext uri="{FF2B5EF4-FFF2-40B4-BE49-F238E27FC236}">
                <a16:creationId xmlns:a16="http://schemas.microsoft.com/office/drawing/2014/main" id="{07BC3724-B7C5-4F9D-8724-715C444258DB}"/>
              </a:ext>
            </a:extLst>
          </p:cNvPr>
          <p:cNvSpPr/>
          <p:nvPr/>
        </p:nvSpPr>
        <p:spPr>
          <a:xfrm>
            <a:off x="4716016" y="1687264"/>
            <a:ext cx="3277180" cy="1021656"/>
          </a:xfrm>
          <a:prstGeom prst="downArrow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a:t>Estrategias de </a:t>
            </a:r>
            <a:r>
              <a:rPr lang="es-EC" dirty="0" err="1"/>
              <a:t>Portter</a:t>
            </a:r>
            <a:endParaRPr lang="es-EC" dirty="0"/>
          </a:p>
        </p:txBody>
      </p:sp>
    </p:spTree>
    <p:extLst>
      <p:ext uri="{BB962C8B-B14F-4D97-AF65-F5344CB8AC3E}">
        <p14:creationId xmlns:p14="http://schemas.microsoft.com/office/powerpoint/2010/main" val="2271397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 y="-315416"/>
            <a:ext cx="9144000" cy="699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inta hacia arriba"/>
          <p:cNvSpPr/>
          <p:nvPr/>
        </p:nvSpPr>
        <p:spPr>
          <a:xfrm>
            <a:off x="971600" y="260648"/>
            <a:ext cx="7056784" cy="650807"/>
          </a:xfrm>
          <a:prstGeom prst="ribbon2">
            <a:avLst>
              <a:gd name="adj1" fmla="val 16667"/>
              <a:gd name="adj2" fmla="val 68793"/>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s-ES" sz="2400" dirty="0">
                <a:latin typeface="Arial Black" panose="020B0A04020102020204" pitchFamily="34" charset="0"/>
              </a:rPr>
              <a:t>CONCLUSIONES</a:t>
            </a:r>
          </a:p>
        </p:txBody>
      </p:sp>
      <p:sp>
        <p:nvSpPr>
          <p:cNvPr id="5" name="CuadroTexto 4">
            <a:extLst>
              <a:ext uri="{FF2B5EF4-FFF2-40B4-BE49-F238E27FC236}">
                <a16:creationId xmlns:a16="http://schemas.microsoft.com/office/drawing/2014/main" id="{2E600B97-8283-4ECA-BECB-358A6FFB1830}"/>
              </a:ext>
            </a:extLst>
          </p:cNvPr>
          <p:cNvSpPr txBox="1"/>
          <p:nvPr/>
        </p:nvSpPr>
        <p:spPr>
          <a:xfrm>
            <a:off x="621904" y="1417638"/>
            <a:ext cx="8064896" cy="4524315"/>
          </a:xfrm>
          <a:prstGeom prst="rect">
            <a:avLst/>
          </a:prstGeom>
          <a:noFill/>
        </p:spPr>
        <p:txBody>
          <a:bodyPr wrap="square" rtlCol="0">
            <a:spAutoFit/>
          </a:bodyPr>
          <a:lstStyle/>
          <a:p>
            <a:pPr marL="285750" indent="-285750" algn="just">
              <a:buFont typeface="Arial" panose="020B0604020202020204" pitchFamily="34" charset="0"/>
              <a:buChar char="•"/>
            </a:pPr>
            <a:r>
              <a:rPr lang="es-EC" dirty="0"/>
              <a:t>La cultura clan predomina en las pequeñas y medianas empresas textiles de Pichincha, una de las razones podría ser que dichas compañías son creadas y gestionadas por una sola familia. </a:t>
            </a:r>
          </a:p>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r>
              <a:rPr lang="es-EC" dirty="0"/>
              <a:t>El desempeño financiero de las Pymes textiles de Pichincha, en cuanto a la liquidez, el promedio es de 1.34, superando al sector manufacturero. En el indicador de solvencia, el 60% de empresas sobrepasa el ratio de la industria, reflejando una estructura de endeudamiento arriesgada. Los indicadores de eficiencia en el manejo de recursos por parte de los administradores o gerentes, el 40% de las empresas analizadas superan los índices del sector manufacturero. En cuanto a la rentabilidad el 56% de las empresas superan los índices del sector manufacturero.</a:t>
            </a:r>
          </a:p>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endParaRPr lang="es-EC" dirty="0"/>
          </a:p>
          <a:p>
            <a:endParaRPr lang="es-EC" dirty="0"/>
          </a:p>
        </p:txBody>
      </p:sp>
    </p:spTree>
    <p:extLst>
      <p:ext uri="{BB962C8B-B14F-4D97-AF65-F5344CB8AC3E}">
        <p14:creationId xmlns:p14="http://schemas.microsoft.com/office/powerpoint/2010/main" val="207679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 y="-315416"/>
            <a:ext cx="9144000" cy="699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adroTexto 4">
            <a:extLst>
              <a:ext uri="{FF2B5EF4-FFF2-40B4-BE49-F238E27FC236}">
                <a16:creationId xmlns:a16="http://schemas.microsoft.com/office/drawing/2014/main" id="{2E600B97-8283-4ECA-BECB-358A6FFB1830}"/>
              </a:ext>
            </a:extLst>
          </p:cNvPr>
          <p:cNvSpPr txBox="1"/>
          <p:nvPr/>
        </p:nvSpPr>
        <p:spPr>
          <a:xfrm>
            <a:off x="621904" y="1417638"/>
            <a:ext cx="8064896" cy="4524315"/>
          </a:xfrm>
          <a:prstGeom prst="rect">
            <a:avLst/>
          </a:prstGeom>
          <a:noFill/>
        </p:spPr>
        <p:txBody>
          <a:bodyPr wrap="square" rtlCol="0">
            <a:spAutoFit/>
          </a:bodyPr>
          <a:lstStyle/>
          <a:p>
            <a:pPr marL="285750" indent="-285750" algn="just">
              <a:buFont typeface="Arial" panose="020B0604020202020204" pitchFamily="34" charset="0"/>
              <a:buChar char="•"/>
            </a:pPr>
            <a:r>
              <a:rPr lang="es-EC" dirty="0"/>
              <a:t>Los resultados del análisis factorial evidenciaron que   el 12% de un total de 25 empresas generan rentabilidad alta, bajo endeudamiento y excelente liquidez. El 16% tienen liquidez a pesar de tener endeudamiento, generando algo de rentabilidad. El 24% son empresas que se mantienen estables no generan rentabilidad, pero tienen liquidez y poseen bajo endeudamiento. El 40% de empresas no generan rentabilidad y tienen problemas de liquidez ya que sobrepasan el 60% de endeudamiento en sus activos.</a:t>
            </a:r>
          </a:p>
          <a:p>
            <a:pPr algn="just"/>
            <a:endParaRPr lang="es-EC" dirty="0"/>
          </a:p>
          <a:p>
            <a:pPr marL="285750" indent="-285750" algn="just">
              <a:buFont typeface="Arial" panose="020B0604020202020204" pitchFamily="34" charset="0"/>
              <a:buChar char="•"/>
            </a:pPr>
            <a:r>
              <a:rPr lang="es-EC" dirty="0"/>
              <a:t>El coeficiente de correlación de Pearson evidenció que existe una correlación negativa débil entre la cultura organizacional y el desempeño financiero a un nivel de significación del 5%. En efecto a mayor puntaje en cultura, este influye de manera inversa en el desempeño financiero de las Pymes textiles de Pichincha. Razón por la cual se sospecha que no existe relación entre las variables de estudio</a:t>
            </a:r>
          </a:p>
          <a:p>
            <a:pPr algn="just"/>
            <a:endParaRPr lang="es-EC" dirty="0"/>
          </a:p>
          <a:p>
            <a:endParaRPr lang="es-EC" dirty="0"/>
          </a:p>
        </p:txBody>
      </p:sp>
    </p:spTree>
    <p:extLst>
      <p:ext uri="{BB962C8B-B14F-4D97-AF65-F5344CB8AC3E}">
        <p14:creationId xmlns:p14="http://schemas.microsoft.com/office/powerpoint/2010/main" val="3231223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09" y="-603448"/>
            <a:ext cx="9144000" cy="699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adroTexto 4">
            <a:extLst>
              <a:ext uri="{FF2B5EF4-FFF2-40B4-BE49-F238E27FC236}">
                <a16:creationId xmlns:a16="http://schemas.microsoft.com/office/drawing/2014/main" id="{2E600B97-8283-4ECA-BECB-358A6FFB1830}"/>
              </a:ext>
            </a:extLst>
          </p:cNvPr>
          <p:cNvSpPr txBox="1"/>
          <p:nvPr/>
        </p:nvSpPr>
        <p:spPr>
          <a:xfrm>
            <a:off x="864382" y="926281"/>
            <a:ext cx="8064896" cy="5355312"/>
          </a:xfrm>
          <a:prstGeom prst="rect">
            <a:avLst/>
          </a:prstGeom>
          <a:noFill/>
        </p:spPr>
        <p:txBody>
          <a:bodyPr wrap="square" rtlCol="0">
            <a:spAutoFit/>
          </a:bodyPr>
          <a:lstStyle/>
          <a:p>
            <a:pPr marL="285750" indent="-285750" algn="just">
              <a:buFont typeface="Wingdings" panose="05000000000000000000" pitchFamily="2" charset="2"/>
              <a:buChar char="ü"/>
            </a:pPr>
            <a:r>
              <a:rPr lang="es-EC" dirty="0"/>
              <a:t>La gran mayoría de empresas del sector textil deberían trascender a hacia otras culturas que faciliten el crecimiento de acuerdo a sus necesidades y medio ambiente en que se desenvuelven. </a:t>
            </a:r>
          </a:p>
          <a:p>
            <a:pPr marL="285750" indent="-285750" algn="just">
              <a:buFont typeface="Wingdings" panose="05000000000000000000" pitchFamily="2" charset="2"/>
              <a:buChar char="ü"/>
            </a:pPr>
            <a:endParaRPr lang="es-EC" dirty="0"/>
          </a:p>
          <a:p>
            <a:pPr marL="285750" indent="-285750" algn="just">
              <a:buFont typeface="Wingdings" panose="05000000000000000000" pitchFamily="2" charset="2"/>
              <a:buChar char="ü"/>
            </a:pPr>
            <a:r>
              <a:rPr lang="es-EC" dirty="0"/>
              <a:t>Por otro lado las empresas deberían enfocarse a un tipo de cultura dependiendo de sus actividades empresariales.</a:t>
            </a:r>
          </a:p>
          <a:p>
            <a:pPr marL="285750" indent="-285750" algn="just">
              <a:buFont typeface="Wingdings" panose="05000000000000000000" pitchFamily="2" charset="2"/>
              <a:buChar char="ü"/>
            </a:pPr>
            <a:endParaRPr lang="es-EC" dirty="0"/>
          </a:p>
          <a:p>
            <a:pPr marL="285750" indent="-285750" algn="just">
              <a:buFont typeface="Wingdings" panose="05000000000000000000" pitchFamily="2" charset="2"/>
              <a:buChar char="ü"/>
            </a:pPr>
            <a:r>
              <a:rPr lang="es-EC" dirty="0"/>
              <a:t>Salir de la zona de confort para la pyme textil significa trascender y enfrentarse al mundo moderno, siendo tomadores de riesgo en la búsqueda de oportunidades de negocio, teniendo estructuras ordenadas que agiliten los procesos con el fin de ser más competitivos en el mercado.</a:t>
            </a:r>
          </a:p>
          <a:p>
            <a:pPr algn="just"/>
            <a:r>
              <a:rPr lang="es-EC" dirty="0"/>
              <a:t> </a:t>
            </a:r>
          </a:p>
          <a:p>
            <a:pPr marL="285750" indent="-285750" algn="just">
              <a:buFont typeface="Wingdings" panose="05000000000000000000" pitchFamily="2" charset="2"/>
              <a:buChar char="ü"/>
            </a:pPr>
            <a:r>
              <a:rPr lang="es-EC" dirty="0"/>
              <a:t>Para futuras investigaciones estudiar el perfil de cultura preferida de las pymes textiles de Pichincha con el fin de analizar las discrepancias entre la cultura actual y la preferida facilitando, determinar una hoja de ruta para gestionar el cambio cultural en las Pymes.</a:t>
            </a:r>
          </a:p>
          <a:p>
            <a:pPr marL="285750" indent="-285750" algn="just">
              <a:buFont typeface="Wingdings" panose="05000000000000000000" pitchFamily="2" charset="2"/>
              <a:buChar char="ü"/>
            </a:pPr>
            <a:endParaRPr lang="es-EC" dirty="0"/>
          </a:p>
        </p:txBody>
      </p:sp>
      <p:sp>
        <p:nvSpPr>
          <p:cNvPr id="6" name="5 Cinta hacia arriba">
            <a:extLst>
              <a:ext uri="{FF2B5EF4-FFF2-40B4-BE49-F238E27FC236}">
                <a16:creationId xmlns:a16="http://schemas.microsoft.com/office/drawing/2014/main" id="{EC40C5F8-DC36-4D20-BC7E-4F19AE953698}"/>
              </a:ext>
            </a:extLst>
          </p:cNvPr>
          <p:cNvSpPr/>
          <p:nvPr/>
        </p:nvSpPr>
        <p:spPr>
          <a:xfrm>
            <a:off x="1043608" y="-187376"/>
            <a:ext cx="7056784" cy="650807"/>
          </a:xfrm>
          <a:prstGeom prst="ribbon2">
            <a:avLst>
              <a:gd name="adj1" fmla="val 16667"/>
              <a:gd name="adj2" fmla="val 68793"/>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s-ES" sz="2400" dirty="0">
                <a:latin typeface="Arial Black" panose="020B0A04020102020204" pitchFamily="34" charset="0"/>
              </a:rPr>
              <a:t>RECOMENDACIONES</a:t>
            </a:r>
          </a:p>
        </p:txBody>
      </p:sp>
    </p:spTree>
    <p:extLst>
      <p:ext uri="{BB962C8B-B14F-4D97-AF65-F5344CB8AC3E}">
        <p14:creationId xmlns:p14="http://schemas.microsoft.com/office/powerpoint/2010/main" val="3965372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 y="-181954"/>
            <a:ext cx="9144000" cy="699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n 9" descr="Znalezione obrazy dla zapytania muchas gracias">
            <a:extLst>
              <a:ext uri="{FF2B5EF4-FFF2-40B4-BE49-F238E27FC236}">
                <a16:creationId xmlns:a16="http://schemas.microsoft.com/office/drawing/2014/main" id="{9F3CEAFE-1714-4BEA-830A-D7D54ED7255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25019" y="105694"/>
            <a:ext cx="3914775" cy="3914775"/>
          </a:xfrm>
          <a:prstGeom prst="ellipse">
            <a:avLst/>
          </a:prstGeom>
          <a:ln>
            <a:noFill/>
          </a:ln>
          <a:effectLst>
            <a:softEdge rad="112500"/>
          </a:effectLst>
        </p:spPr>
      </p:pic>
    </p:spTree>
    <p:extLst>
      <p:ext uri="{BB962C8B-B14F-4D97-AF65-F5344CB8AC3E}">
        <p14:creationId xmlns:p14="http://schemas.microsoft.com/office/powerpoint/2010/main" val="1494130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40" y="0"/>
            <a:ext cx="9260040" cy="699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inta hacia arriba"/>
          <p:cNvSpPr/>
          <p:nvPr/>
        </p:nvSpPr>
        <p:spPr>
          <a:xfrm>
            <a:off x="827584" y="332656"/>
            <a:ext cx="7272808" cy="535596"/>
          </a:xfrm>
          <a:prstGeom prst="ribbon2">
            <a:avLst>
              <a:gd name="adj1" fmla="val 16667"/>
              <a:gd name="adj2" fmla="val 61430"/>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OBJETIVOS</a:t>
            </a:r>
            <a:endParaRPr kumimoji="0" lang="es-ES" sz="2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graphicFrame>
        <p:nvGraphicFramePr>
          <p:cNvPr id="6" name="5 Diagrama"/>
          <p:cNvGraphicFramePr/>
          <p:nvPr>
            <p:extLst>
              <p:ext uri="{D42A27DB-BD31-4B8C-83A1-F6EECF244321}">
                <p14:modId xmlns:p14="http://schemas.microsoft.com/office/powerpoint/2010/main" val="900228964"/>
              </p:ext>
            </p:extLst>
          </p:nvPr>
        </p:nvGraphicFramePr>
        <p:xfrm>
          <a:off x="2843808" y="2708920"/>
          <a:ext cx="6096000" cy="3600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1 Diagrama"/>
          <p:cNvGraphicFramePr/>
          <p:nvPr>
            <p:extLst>
              <p:ext uri="{D42A27DB-BD31-4B8C-83A1-F6EECF244321}">
                <p14:modId xmlns:p14="http://schemas.microsoft.com/office/powerpoint/2010/main" val="3649103489"/>
              </p:ext>
            </p:extLst>
          </p:nvPr>
        </p:nvGraphicFramePr>
        <p:xfrm>
          <a:off x="1007300" y="868252"/>
          <a:ext cx="7279882" cy="24133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3 Pentágono"/>
          <p:cNvSpPr/>
          <p:nvPr/>
        </p:nvSpPr>
        <p:spPr>
          <a:xfrm>
            <a:off x="971600" y="4437112"/>
            <a:ext cx="1584176" cy="792088"/>
          </a:xfrm>
          <a:prstGeom prst="homePlate">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ESPECÌFICOS </a:t>
            </a:r>
          </a:p>
        </p:txBody>
      </p:sp>
    </p:spTree>
    <p:extLst>
      <p:ext uri="{BB962C8B-B14F-4D97-AF65-F5344CB8AC3E}">
        <p14:creationId xmlns:p14="http://schemas.microsoft.com/office/powerpoint/2010/main" val="2600210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070"/>
            <a:ext cx="9144000" cy="699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inta hacia arriba">
            <a:extLst>
              <a:ext uri="{FF2B5EF4-FFF2-40B4-BE49-F238E27FC236}">
                <a16:creationId xmlns:a16="http://schemas.microsoft.com/office/drawing/2014/main" id="{CFE6BBDA-723B-44AD-B7D4-671BFB99FD28}"/>
              </a:ext>
            </a:extLst>
          </p:cNvPr>
          <p:cNvSpPr/>
          <p:nvPr/>
        </p:nvSpPr>
        <p:spPr>
          <a:xfrm>
            <a:off x="971600" y="692696"/>
            <a:ext cx="7632848" cy="792088"/>
          </a:xfrm>
          <a:prstGeom prst="ribbon2">
            <a:avLst>
              <a:gd name="adj1" fmla="val 16667"/>
              <a:gd name="adj2" fmla="val 67209"/>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3600" dirty="0">
                <a:latin typeface="Arial Black" panose="020B0A04020102020204" pitchFamily="34" charset="0"/>
              </a:rPr>
              <a:t>HIPOTESIS</a:t>
            </a:r>
          </a:p>
        </p:txBody>
      </p:sp>
      <p:sp>
        <p:nvSpPr>
          <p:cNvPr id="2" name="Rectángulo 1">
            <a:extLst>
              <a:ext uri="{FF2B5EF4-FFF2-40B4-BE49-F238E27FC236}">
                <a16:creationId xmlns:a16="http://schemas.microsoft.com/office/drawing/2014/main" id="{23E59611-B71B-4725-ACE9-17C24556AF8D}"/>
              </a:ext>
            </a:extLst>
          </p:cNvPr>
          <p:cNvSpPr/>
          <p:nvPr/>
        </p:nvSpPr>
        <p:spPr>
          <a:xfrm>
            <a:off x="1403648" y="2072219"/>
            <a:ext cx="6768752" cy="1882567"/>
          </a:xfrm>
          <a:prstGeom prst="rect">
            <a:avLst/>
          </a:prstGeom>
        </p:spPr>
        <p:txBody>
          <a:bodyPr wrap="square">
            <a:spAutoFit/>
          </a:bodyPr>
          <a:lstStyle/>
          <a:p>
            <a:pPr>
              <a:lnSpc>
                <a:spcPct val="150000"/>
              </a:lnSpc>
              <a:spcAft>
                <a:spcPts val="1000"/>
              </a:spcAft>
            </a:pPr>
            <a:r>
              <a:rPr lang="es-EC" b="1" dirty="0">
                <a:latin typeface="Times New Roman" panose="02020603050405020304" pitchFamily="18" charset="0"/>
                <a:ea typeface="Calibri" panose="020F0502020204030204" pitchFamily="34" charset="0"/>
                <a:cs typeface="Times New Roman" panose="02020603050405020304" pitchFamily="18" charset="0"/>
              </a:rPr>
              <a:t>H1</a:t>
            </a:r>
            <a:r>
              <a:rPr lang="es-EC" dirty="0">
                <a:latin typeface="Times New Roman" panose="02020603050405020304" pitchFamily="18" charset="0"/>
                <a:ea typeface="Calibri" panose="020F0502020204030204" pitchFamily="34" charset="0"/>
                <a:cs typeface="Times New Roman" panose="02020603050405020304" pitchFamily="18" charset="0"/>
              </a:rPr>
              <a:t>: La cultura organizacional influye en el desempeño financiero de las pymes textiles de Pichincha</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es-EC" b="1" dirty="0">
                <a:latin typeface="Times New Roman" panose="02020603050405020304" pitchFamily="18" charset="0"/>
                <a:ea typeface="Calibri" panose="020F0502020204030204" pitchFamily="34" charset="0"/>
                <a:cs typeface="Times New Roman" panose="02020603050405020304" pitchFamily="18" charset="0"/>
              </a:rPr>
              <a:t>Ho</a:t>
            </a:r>
            <a:r>
              <a:rPr lang="es-EC" dirty="0">
                <a:latin typeface="Times New Roman" panose="02020603050405020304" pitchFamily="18" charset="0"/>
                <a:ea typeface="Calibri" panose="020F0502020204030204" pitchFamily="34" charset="0"/>
                <a:cs typeface="Times New Roman" panose="02020603050405020304" pitchFamily="18" charset="0"/>
              </a:rPr>
              <a:t>: La cultura organizacional no influye en el desempeño financiero de las pymes textiles de Pichincha.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8609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41"/>
            <a:ext cx="9144000" cy="699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inta hacia arriba">
            <a:extLst>
              <a:ext uri="{FF2B5EF4-FFF2-40B4-BE49-F238E27FC236}">
                <a16:creationId xmlns:a16="http://schemas.microsoft.com/office/drawing/2014/main" id="{CFE6BBDA-723B-44AD-B7D4-671BFB99FD28}"/>
              </a:ext>
            </a:extLst>
          </p:cNvPr>
          <p:cNvSpPr/>
          <p:nvPr/>
        </p:nvSpPr>
        <p:spPr>
          <a:xfrm>
            <a:off x="899592" y="116779"/>
            <a:ext cx="7632848" cy="792088"/>
          </a:xfrm>
          <a:prstGeom prst="ribbon2">
            <a:avLst>
              <a:gd name="adj1" fmla="val 16667"/>
              <a:gd name="adj2" fmla="val 67209"/>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3600" dirty="0">
                <a:latin typeface="Arial Black" panose="020B0A04020102020204" pitchFamily="34" charset="0"/>
              </a:rPr>
              <a:t>MARCO TEORICO</a:t>
            </a:r>
          </a:p>
        </p:txBody>
      </p:sp>
      <p:graphicFrame>
        <p:nvGraphicFramePr>
          <p:cNvPr id="4" name="Marcador de contenido 5">
            <a:extLst>
              <a:ext uri="{FF2B5EF4-FFF2-40B4-BE49-F238E27FC236}">
                <a16:creationId xmlns:a16="http://schemas.microsoft.com/office/drawing/2014/main" id="{5E7D56CF-1ECA-407C-977A-ED04766480D9}"/>
              </a:ext>
            </a:extLst>
          </p:cNvPr>
          <p:cNvGraphicFramePr>
            <a:graphicFrameLocks/>
          </p:cNvGraphicFramePr>
          <p:nvPr>
            <p:extLst>
              <p:ext uri="{D42A27DB-BD31-4B8C-83A1-F6EECF244321}">
                <p14:modId xmlns:p14="http://schemas.microsoft.com/office/powerpoint/2010/main" val="239319286"/>
              </p:ext>
            </p:extLst>
          </p:nvPr>
        </p:nvGraphicFramePr>
        <p:xfrm>
          <a:off x="564027" y="908867"/>
          <a:ext cx="8568952" cy="5845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1667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 y="-137330"/>
            <a:ext cx="9144000" cy="699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inta hacia arriba"/>
          <p:cNvSpPr/>
          <p:nvPr/>
        </p:nvSpPr>
        <p:spPr>
          <a:xfrm>
            <a:off x="899592" y="116778"/>
            <a:ext cx="7632848" cy="935957"/>
          </a:xfrm>
          <a:prstGeom prst="ribbon2">
            <a:avLst>
              <a:gd name="adj1" fmla="val 16667"/>
              <a:gd name="adj2" fmla="val 67209"/>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2800" dirty="0">
                <a:latin typeface="Arial Black" panose="020B0A04020102020204" pitchFamily="34" charset="0"/>
              </a:rPr>
              <a:t>CULTURA ORGANIZACIONAL</a:t>
            </a:r>
          </a:p>
        </p:txBody>
      </p:sp>
      <p:sp>
        <p:nvSpPr>
          <p:cNvPr id="4" name="Llaves 3">
            <a:extLst>
              <a:ext uri="{FF2B5EF4-FFF2-40B4-BE49-F238E27FC236}">
                <a16:creationId xmlns:a16="http://schemas.microsoft.com/office/drawing/2014/main" id="{E397E025-31A2-404E-B095-A5C1BE514BA3}"/>
              </a:ext>
            </a:extLst>
          </p:cNvPr>
          <p:cNvSpPr/>
          <p:nvPr/>
        </p:nvSpPr>
        <p:spPr>
          <a:xfrm>
            <a:off x="899962" y="3351332"/>
            <a:ext cx="2872845" cy="2709894"/>
          </a:xfrm>
          <a:prstGeom prst="bracePair">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285750" indent="-285750">
              <a:buFont typeface="Wingdings" panose="05000000000000000000" pitchFamily="2" charset="2"/>
              <a:buChar char="§"/>
            </a:pPr>
            <a:r>
              <a:rPr lang="es-EC" dirty="0"/>
              <a:t>Valores</a:t>
            </a:r>
          </a:p>
          <a:p>
            <a:pPr marL="285750" indent="-285750">
              <a:buFont typeface="Wingdings" panose="05000000000000000000" pitchFamily="2" charset="2"/>
              <a:buChar char="§"/>
            </a:pPr>
            <a:r>
              <a:rPr lang="es-EC" dirty="0"/>
              <a:t>Creencias</a:t>
            </a:r>
          </a:p>
          <a:p>
            <a:pPr marL="285750" indent="-285750">
              <a:buFont typeface="Wingdings" panose="05000000000000000000" pitchFamily="2" charset="2"/>
              <a:buChar char="§"/>
            </a:pPr>
            <a:r>
              <a:rPr lang="es-EC" dirty="0"/>
              <a:t>Presunciones</a:t>
            </a:r>
          </a:p>
          <a:p>
            <a:pPr marL="285750" indent="-285750">
              <a:buFont typeface="Wingdings" panose="05000000000000000000" pitchFamily="2" charset="2"/>
              <a:buChar char="§"/>
            </a:pPr>
            <a:r>
              <a:rPr lang="es-EC" dirty="0"/>
              <a:t>Expectativas</a:t>
            </a:r>
          </a:p>
          <a:p>
            <a:pPr marL="285750" indent="-285750">
              <a:buFont typeface="Wingdings" panose="05000000000000000000" pitchFamily="2" charset="2"/>
              <a:buChar char="§"/>
            </a:pPr>
            <a:r>
              <a:rPr lang="es-EC" dirty="0"/>
              <a:t>Filosofía</a:t>
            </a:r>
          </a:p>
          <a:p>
            <a:pPr marL="285750" indent="-285750">
              <a:buFont typeface="Wingdings" panose="05000000000000000000" pitchFamily="2" charset="2"/>
              <a:buChar char="§"/>
            </a:pPr>
            <a:r>
              <a:rPr lang="es-EC" dirty="0"/>
              <a:t>Definiciones</a:t>
            </a:r>
          </a:p>
          <a:p>
            <a:pPr marL="285750" indent="-285750">
              <a:buFont typeface="Wingdings" panose="05000000000000000000" pitchFamily="2" charset="2"/>
              <a:buChar char="§"/>
            </a:pPr>
            <a:r>
              <a:rPr lang="es-EC" dirty="0"/>
              <a:t>Políticas </a:t>
            </a:r>
          </a:p>
        </p:txBody>
      </p:sp>
      <p:sp>
        <p:nvSpPr>
          <p:cNvPr id="5" name="Es igual a 4">
            <a:extLst>
              <a:ext uri="{FF2B5EF4-FFF2-40B4-BE49-F238E27FC236}">
                <a16:creationId xmlns:a16="http://schemas.microsoft.com/office/drawing/2014/main" id="{8B05DCB1-70AC-4994-8FBB-895D696504AB}"/>
              </a:ext>
            </a:extLst>
          </p:cNvPr>
          <p:cNvSpPr/>
          <p:nvPr/>
        </p:nvSpPr>
        <p:spPr>
          <a:xfrm>
            <a:off x="3336516" y="4130215"/>
            <a:ext cx="2520280" cy="1152128"/>
          </a:xfrm>
          <a:prstGeom prst="mathEqua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Bocadillo nube: nube 5">
            <a:extLst>
              <a:ext uri="{FF2B5EF4-FFF2-40B4-BE49-F238E27FC236}">
                <a16:creationId xmlns:a16="http://schemas.microsoft.com/office/drawing/2014/main" id="{8A9BC7D2-0E63-422F-A368-4CE9C6E68E06}"/>
              </a:ext>
            </a:extLst>
          </p:cNvPr>
          <p:cNvSpPr/>
          <p:nvPr/>
        </p:nvSpPr>
        <p:spPr>
          <a:xfrm>
            <a:off x="5362759" y="2294090"/>
            <a:ext cx="3281452" cy="1996325"/>
          </a:xfrm>
          <a:prstGeom prst="cloudCallou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Comportamiento y  caracterizan  </a:t>
            </a:r>
          </a:p>
        </p:txBody>
      </p:sp>
      <p:pic>
        <p:nvPicPr>
          <p:cNvPr id="7" name="Imagen 6">
            <a:extLst>
              <a:ext uri="{FF2B5EF4-FFF2-40B4-BE49-F238E27FC236}">
                <a16:creationId xmlns:a16="http://schemas.microsoft.com/office/drawing/2014/main" id="{C07B9E6C-5B4C-4650-81FA-29E19490C4D6}"/>
              </a:ext>
            </a:extLst>
          </p:cNvPr>
          <p:cNvPicPr>
            <a:picLocks noChangeAspect="1"/>
          </p:cNvPicPr>
          <p:nvPr/>
        </p:nvPicPr>
        <p:blipFill rotWithShape="1">
          <a:blip r:embed="rId4"/>
          <a:srcRect l="10226" t="6010" r="9450" b="4370"/>
          <a:stretch/>
        </p:blipFill>
        <p:spPr>
          <a:xfrm>
            <a:off x="5471592" y="4241405"/>
            <a:ext cx="3672408" cy="25112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Globo: flecha derecha 8">
            <a:extLst>
              <a:ext uri="{FF2B5EF4-FFF2-40B4-BE49-F238E27FC236}">
                <a16:creationId xmlns:a16="http://schemas.microsoft.com/office/drawing/2014/main" id="{51291F96-E1B7-4F93-BED2-639C3971FE41}"/>
              </a:ext>
            </a:extLst>
          </p:cNvPr>
          <p:cNvSpPr/>
          <p:nvPr/>
        </p:nvSpPr>
        <p:spPr>
          <a:xfrm>
            <a:off x="1043609" y="1078049"/>
            <a:ext cx="3672407" cy="2103044"/>
          </a:xfrm>
          <a:prstGeom prst="righ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 Para </a:t>
            </a:r>
            <a:r>
              <a:rPr lang="es-EC" dirty="0" err="1"/>
              <a:t>Shein</a:t>
            </a:r>
            <a:r>
              <a:rPr lang="es-EC" dirty="0"/>
              <a:t> premisas básicas en el proceso de aprender a resolver sus problemas</a:t>
            </a:r>
          </a:p>
          <a:p>
            <a:pPr algn="ctr"/>
            <a:r>
              <a:rPr lang="es-EC" dirty="0"/>
              <a:t>manera correcta de percibir, pensar y sentir </a:t>
            </a:r>
          </a:p>
        </p:txBody>
      </p:sp>
      <p:sp>
        <p:nvSpPr>
          <p:cNvPr id="2" name="CuadroTexto 1">
            <a:extLst>
              <a:ext uri="{FF2B5EF4-FFF2-40B4-BE49-F238E27FC236}">
                <a16:creationId xmlns:a16="http://schemas.microsoft.com/office/drawing/2014/main" id="{86562BF3-3F98-4033-B078-AEDC0F44A54E}"/>
              </a:ext>
            </a:extLst>
          </p:cNvPr>
          <p:cNvSpPr txBox="1"/>
          <p:nvPr/>
        </p:nvSpPr>
        <p:spPr>
          <a:xfrm>
            <a:off x="1370627" y="3307576"/>
            <a:ext cx="2167715" cy="369332"/>
          </a:xfrm>
          <a:prstGeom prst="rect">
            <a:avLst/>
          </a:prstGeom>
          <a:noFill/>
        </p:spPr>
        <p:txBody>
          <a:bodyPr wrap="square" rtlCol="0">
            <a:spAutoFit/>
          </a:bodyPr>
          <a:lstStyle/>
          <a:p>
            <a:r>
              <a:rPr lang="es-EC" b="1" dirty="0"/>
              <a:t>CAMERON Y QUIIN</a:t>
            </a:r>
          </a:p>
        </p:txBody>
      </p:sp>
      <p:pic>
        <p:nvPicPr>
          <p:cNvPr id="10" name="Imagen 9">
            <a:extLst>
              <a:ext uri="{FF2B5EF4-FFF2-40B4-BE49-F238E27FC236}">
                <a16:creationId xmlns:a16="http://schemas.microsoft.com/office/drawing/2014/main" id="{C045D64C-381E-42E7-97CB-B3A89532C9B7}"/>
              </a:ext>
            </a:extLst>
          </p:cNvPr>
          <p:cNvPicPr>
            <a:picLocks noChangeAspect="1"/>
          </p:cNvPicPr>
          <p:nvPr/>
        </p:nvPicPr>
        <p:blipFill>
          <a:blip r:embed="rId5"/>
          <a:stretch>
            <a:fillRect/>
          </a:stretch>
        </p:blipFill>
        <p:spPr>
          <a:xfrm>
            <a:off x="5365988" y="978487"/>
            <a:ext cx="2951844" cy="1452057"/>
          </a:xfrm>
          <a:prstGeom prst="rect">
            <a:avLst/>
          </a:prstGeom>
        </p:spPr>
      </p:pic>
    </p:spTree>
    <p:extLst>
      <p:ext uri="{BB962C8B-B14F-4D97-AF65-F5344CB8AC3E}">
        <p14:creationId xmlns:p14="http://schemas.microsoft.com/office/powerpoint/2010/main" val="1812793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4" y="-136360"/>
            <a:ext cx="9144000" cy="699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992"/>
          <a:stretch/>
        </p:blipFill>
        <p:spPr bwMode="auto">
          <a:xfrm>
            <a:off x="584789" y="1246355"/>
            <a:ext cx="8307351" cy="5206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Cinta hacia arriba">
            <a:extLst>
              <a:ext uri="{FF2B5EF4-FFF2-40B4-BE49-F238E27FC236}">
                <a16:creationId xmlns:a16="http://schemas.microsoft.com/office/drawing/2014/main" id="{3FE98803-18E8-455A-92F9-065FCC2876E9}"/>
              </a:ext>
            </a:extLst>
          </p:cNvPr>
          <p:cNvSpPr/>
          <p:nvPr/>
        </p:nvSpPr>
        <p:spPr>
          <a:xfrm>
            <a:off x="593917" y="226483"/>
            <a:ext cx="7632848" cy="935957"/>
          </a:xfrm>
          <a:prstGeom prst="ribbon2">
            <a:avLst>
              <a:gd name="adj1" fmla="val 16667"/>
              <a:gd name="adj2" fmla="val 67209"/>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Modelo cultural de Cameron y </a:t>
            </a:r>
            <a:r>
              <a:rPr lang="es-EC" sz="28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Quinn</a:t>
            </a:r>
            <a:endParaRPr lang="es-ES" sz="2800" b="1" dirty="0">
              <a:latin typeface="Arial Black" panose="020B0A04020102020204" pitchFamily="34" charset="0"/>
            </a:endParaRPr>
          </a:p>
        </p:txBody>
      </p:sp>
    </p:spTree>
    <p:extLst>
      <p:ext uri="{BB962C8B-B14F-4D97-AF65-F5344CB8AC3E}">
        <p14:creationId xmlns:p14="http://schemas.microsoft.com/office/powerpoint/2010/main" val="1686163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5" y="-109946"/>
            <a:ext cx="9144000" cy="699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Cinta hacia arriba">
            <a:extLst>
              <a:ext uri="{FF2B5EF4-FFF2-40B4-BE49-F238E27FC236}">
                <a16:creationId xmlns:a16="http://schemas.microsoft.com/office/drawing/2014/main" id="{3FE98803-18E8-455A-92F9-065FCC2876E9}"/>
              </a:ext>
            </a:extLst>
          </p:cNvPr>
          <p:cNvSpPr/>
          <p:nvPr/>
        </p:nvSpPr>
        <p:spPr>
          <a:xfrm>
            <a:off x="593917" y="226484"/>
            <a:ext cx="7632848" cy="614530"/>
          </a:xfrm>
          <a:prstGeom prst="ribbon2">
            <a:avLst>
              <a:gd name="adj1" fmla="val 16667"/>
              <a:gd name="adj2" fmla="val 67209"/>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2800" b="1" dirty="0">
                <a:latin typeface="Arial Black" panose="020B0A04020102020204" pitchFamily="34" charset="0"/>
              </a:rPr>
              <a:t>ATRIBUTOS</a:t>
            </a:r>
          </a:p>
        </p:txBody>
      </p:sp>
      <p:sp>
        <p:nvSpPr>
          <p:cNvPr id="7" name="Rectángulo 6">
            <a:extLst>
              <a:ext uri="{FF2B5EF4-FFF2-40B4-BE49-F238E27FC236}">
                <a16:creationId xmlns:a16="http://schemas.microsoft.com/office/drawing/2014/main" id="{DAC99389-AB5C-4407-9D0A-79D98383A3EF}"/>
              </a:ext>
            </a:extLst>
          </p:cNvPr>
          <p:cNvSpPr/>
          <p:nvPr/>
        </p:nvSpPr>
        <p:spPr>
          <a:xfrm>
            <a:off x="1497502" y="991334"/>
            <a:ext cx="2952328" cy="53292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a:t>Características Dominantes</a:t>
            </a:r>
          </a:p>
        </p:txBody>
      </p:sp>
      <p:sp>
        <p:nvSpPr>
          <p:cNvPr id="10" name="Rectángulo 9">
            <a:extLst>
              <a:ext uri="{FF2B5EF4-FFF2-40B4-BE49-F238E27FC236}">
                <a16:creationId xmlns:a16="http://schemas.microsoft.com/office/drawing/2014/main" id="{B4762B5F-E374-404C-B839-241883A9E433}"/>
              </a:ext>
            </a:extLst>
          </p:cNvPr>
          <p:cNvSpPr/>
          <p:nvPr/>
        </p:nvSpPr>
        <p:spPr>
          <a:xfrm>
            <a:off x="1458013" y="2222933"/>
            <a:ext cx="2952328" cy="51209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a:t>Liderazgo Organizacional</a:t>
            </a:r>
          </a:p>
        </p:txBody>
      </p:sp>
      <p:sp>
        <p:nvSpPr>
          <p:cNvPr id="11" name="Rectángulo 10">
            <a:extLst>
              <a:ext uri="{FF2B5EF4-FFF2-40B4-BE49-F238E27FC236}">
                <a16:creationId xmlns:a16="http://schemas.microsoft.com/office/drawing/2014/main" id="{25142058-E9A0-4323-A413-F54D3115AC18}"/>
              </a:ext>
            </a:extLst>
          </p:cNvPr>
          <p:cNvSpPr/>
          <p:nvPr/>
        </p:nvSpPr>
        <p:spPr>
          <a:xfrm>
            <a:off x="1484855" y="3275783"/>
            <a:ext cx="2952328" cy="36284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a:t>Factor de Cohesión</a:t>
            </a:r>
          </a:p>
        </p:txBody>
      </p:sp>
      <p:sp>
        <p:nvSpPr>
          <p:cNvPr id="12" name="Rectángulo 11">
            <a:extLst>
              <a:ext uri="{FF2B5EF4-FFF2-40B4-BE49-F238E27FC236}">
                <a16:creationId xmlns:a16="http://schemas.microsoft.com/office/drawing/2014/main" id="{5317D41E-B878-4C78-8848-406908D64F11}"/>
              </a:ext>
            </a:extLst>
          </p:cNvPr>
          <p:cNvSpPr/>
          <p:nvPr/>
        </p:nvSpPr>
        <p:spPr>
          <a:xfrm>
            <a:off x="1497502" y="4321870"/>
            <a:ext cx="2952328" cy="36284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a:t>Clima Organizacional</a:t>
            </a:r>
          </a:p>
        </p:txBody>
      </p:sp>
      <p:sp>
        <p:nvSpPr>
          <p:cNvPr id="13" name="Rectángulo 12">
            <a:extLst>
              <a:ext uri="{FF2B5EF4-FFF2-40B4-BE49-F238E27FC236}">
                <a16:creationId xmlns:a16="http://schemas.microsoft.com/office/drawing/2014/main" id="{79416332-FFC6-4518-870D-211F1CCC7B32}"/>
              </a:ext>
            </a:extLst>
          </p:cNvPr>
          <p:cNvSpPr/>
          <p:nvPr/>
        </p:nvSpPr>
        <p:spPr>
          <a:xfrm>
            <a:off x="1468429" y="5167306"/>
            <a:ext cx="2952328" cy="36284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a:t>Criterio de éxito</a:t>
            </a:r>
          </a:p>
        </p:txBody>
      </p:sp>
      <p:sp>
        <p:nvSpPr>
          <p:cNvPr id="14" name="Rectángulo 13">
            <a:extLst>
              <a:ext uri="{FF2B5EF4-FFF2-40B4-BE49-F238E27FC236}">
                <a16:creationId xmlns:a16="http://schemas.microsoft.com/office/drawing/2014/main" id="{57AB5640-019B-4C8F-9BFA-575CE016DF1B}"/>
              </a:ext>
            </a:extLst>
          </p:cNvPr>
          <p:cNvSpPr/>
          <p:nvPr/>
        </p:nvSpPr>
        <p:spPr>
          <a:xfrm>
            <a:off x="1484855" y="6052655"/>
            <a:ext cx="2952328" cy="36284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a:t>Estilo de administración</a:t>
            </a:r>
          </a:p>
        </p:txBody>
      </p:sp>
      <p:cxnSp>
        <p:nvCxnSpPr>
          <p:cNvPr id="15" name="Conector recto 14">
            <a:extLst>
              <a:ext uri="{FF2B5EF4-FFF2-40B4-BE49-F238E27FC236}">
                <a16:creationId xmlns:a16="http://schemas.microsoft.com/office/drawing/2014/main" id="{2FD0CFB6-5179-4DF8-A267-D9F73C4ED3C7}"/>
              </a:ext>
            </a:extLst>
          </p:cNvPr>
          <p:cNvCxnSpPr>
            <a:cxnSpLocks/>
          </p:cNvCxnSpPr>
          <p:nvPr/>
        </p:nvCxnSpPr>
        <p:spPr>
          <a:xfrm>
            <a:off x="813151" y="1142184"/>
            <a:ext cx="23900" cy="50918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B1707D4E-52A9-4EF9-9076-BC93F8017396}"/>
              </a:ext>
            </a:extLst>
          </p:cNvPr>
          <p:cNvCxnSpPr>
            <a:cxnSpLocks/>
          </p:cNvCxnSpPr>
          <p:nvPr/>
        </p:nvCxnSpPr>
        <p:spPr>
          <a:xfrm>
            <a:off x="821519" y="1148850"/>
            <a:ext cx="630429"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F24EA0AB-8BF9-457A-9BEA-3B90CA0573B7}"/>
              </a:ext>
            </a:extLst>
          </p:cNvPr>
          <p:cNvCxnSpPr/>
          <p:nvPr/>
        </p:nvCxnSpPr>
        <p:spPr>
          <a:xfrm>
            <a:off x="817168" y="2447035"/>
            <a:ext cx="630429"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AB314251-D2D3-4100-9642-93A08091A00F}"/>
              </a:ext>
            </a:extLst>
          </p:cNvPr>
          <p:cNvCxnSpPr/>
          <p:nvPr/>
        </p:nvCxnSpPr>
        <p:spPr>
          <a:xfrm>
            <a:off x="853477" y="3428999"/>
            <a:ext cx="630429"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A68DC52C-1E0B-4728-9807-1DEDC59868DB}"/>
              </a:ext>
            </a:extLst>
          </p:cNvPr>
          <p:cNvCxnSpPr/>
          <p:nvPr/>
        </p:nvCxnSpPr>
        <p:spPr>
          <a:xfrm>
            <a:off x="843947" y="4503291"/>
            <a:ext cx="630429"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DFF21CB7-648E-4A5A-9A68-FA28C3AB343B}"/>
              </a:ext>
            </a:extLst>
          </p:cNvPr>
          <p:cNvCxnSpPr/>
          <p:nvPr/>
        </p:nvCxnSpPr>
        <p:spPr>
          <a:xfrm>
            <a:off x="838000" y="5300093"/>
            <a:ext cx="630429"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F5AB2708-D030-474A-9913-DE11D2690DCD}"/>
              </a:ext>
            </a:extLst>
          </p:cNvPr>
          <p:cNvCxnSpPr/>
          <p:nvPr/>
        </p:nvCxnSpPr>
        <p:spPr>
          <a:xfrm>
            <a:off x="853477" y="6234076"/>
            <a:ext cx="630429"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169DE6FC-794A-4947-8BB4-FEB72C499D41}"/>
              </a:ext>
            </a:extLst>
          </p:cNvPr>
          <p:cNvCxnSpPr>
            <a:cxnSpLocks/>
          </p:cNvCxnSpPr>
          <p:nvPr/>
        </p:nvCxnSpPr>
        <p:spPr>
          <a:xfrm>
            <a:off x="4605130" y="1323606"/>
            <a:ext cx="100811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F2807CF6-1722-4EE4-8D00-3FF0EDA610F9}"/>
              </a:ext>
            </a:extLst>
          </p:cNvPr>
          <p:cNvCxnSpPr>
            <a:cxnSpLocks/>
          </p:cNvCxnSpPr>
          <p:nvPr/>
        </p:nvCxnSpPr>
        <p:spPr>
          <a:xfrm>
            <a:off x="4525144" y="2423975"/>
            <a:ext cx="100811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DB54D900-8A76-4B6F-9BE2-E50D3FDC49E9}"/>
              </a:ext>
            </a:extLst>
          </p:cNvPr>
          <p:cNvCxnSpPr>
            <a:cxnSpLocks/>
          </p:cNvCxnSpPr>
          <p:nvPr/>
        </p:nvCxnSpPr>
        <p:spPr>
          <a:xfrm>
            <a:off x="4525144" y="3429000"/>
            <a:ext cx="100811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584DED02-1F1A-49BB-BD06-DAA8EF28A5F2}"/>
              </a:ext>
            </a:extLst>
          </p:cNvPr>
          <p:cNvCxnSpPr>
            <a:cxnSpLocks/>
          </p:cNvCxnSpPr>
          <p:nvPr/>
        </p:nvCxnSpPr>
        <p:spPr>
          <a:xfrm>
            <a:off x="4525144" y="4503291"/>
            <a:ext cx="100811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a16="http://schemas.microsoft.com/office/drawing/2014/main" id="{89C6F5B7-719A-4097-AC41-9BFE77818828}"/>
              </a:ext>
            </a:extLst>
          </p:cNvPr>
          <p:cNvCxnSpPr>
            <a:cxnSpLocks/>
          </p:cNvCxnSpPr>
          <p:nvPr/>
        </p:nvCxnSpPr>
        <p:spPr>
          <a:xfrm>
            <a:off x="4525144" y="5348727"/>
            <a:ext cx="100811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BECCCA80-0D3C-4B6D-92A5-08C85DC0C571}"/>
              </a:ext>
            </a:extLst>
          </p:cNvPr>
          <p:cNvCxnSpPr>
            <a:cxnSpLocks/>
          </p:cNvCxnSpPr>
          <p:nvPr/>
        </p:nvCxnSpPr>
        <p:spPr>
          <a:xfrm>
            <a:off x="4605130" y="6287941"/>
            <a:ext cx="100811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0" name="Imagen 29">
            <a:extLst>
              <a:ext uri="{FF2B5EF4-FFF2-40B4-BE49-F238E27FC236}">
                <a16:creationId xmlns:a16="http://schemas.microsoft.com/office/drawing/2014/main" id="{7B64A5AE-DFB3-4B9D-857D-C0DD052541EC}"/>
              </a:ext>
            </a:extLst>
          </p:cNvPr>
          <p:cNvPicPr>
            <a:picLocks noChangeAspect="1"/>
          </p:cNvPicPr>
          <p:nvPr/>
        </p:nvPicPr>
        <p:blipFill>
          <a:blip r:embed="rId3"/>
          <a:stretch>
            <a:fillRect/>
          </a:stretch>
        </p:blipFill>
        <p:spPr>
          <a:xfrm>
            <a:off x="5821635" y="830660"/>
            <a:ext cx="2256234" cy="1142997"/>
          </a:xfrm>
          <a:prstGeom prst="rect">
            <a:avLst/>
          </a:prstGeom>
        </p:spPr>
      </p:pic>
      <p:pic>
        <p:nvPicPr>
          <p:cNvPr id="40" name="Imagen 39">
            <a:extLst>
              <a:ext uri="{FF2B5EF4-FFF2-40B4-BE49-F238E27FC236}">
                <a16:creationId xmlns:a16="http://schemas.microsoft.com/office/drawing/2014/main" id="{21D1DF9F-79DC-4B98-A1E2-128F6543BC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7088" y="1627953"/>
            <a:ext cx="2345739" cy="1080853"/>
          </a:xfrm>
          <a:prstGeom prst="rect">
            <a:avLst/>
          </a:prstGeom>
        </p:spPr>
      </p:pic>
      <p:pic>
        <p:nvPicPr>
          <p:cNvPr id="42" name="Imagen 41">
            <a:extLst>
              <a:ext uri="{FF2B5EF4-FFF2-40B4-BE49-F238E27FC236}">
                <a16:creationId xmlns:a16="http://schemas.microsoft.com/office/drawing/2014/main" id="{31513803-707C-477F-B656-8297295E7C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1435" y="2778742"/>
            <a:ext cx="2385329" cy="871152"/>
          </a:xfrm>
          <a:prstGeom prst="rect">
            <a:avLst/>
          </a:prstGeom>
        </p:spPr>
      </p:pic>
      <p:pic>
        <p:nvPicPr>
          <p:cNvPr id="46" name="Imagen 45">
            <a:extLst>
              <a:ext uri="{FF2B5EF4-FFF2-40B4-BE49-F238E27FC236}">
                <a16:creationId xmlns:a16="http://schemas.microsoft.com/office/drawing/2014/main" id="{CBCE3745-ACFE-40C0-B0CD-E52030069D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75310" y="3658844"/>
            <a:ext cx="2355106" cy="1053536"/>
          </a:xfrm>
          <a:prstGeom prst="rect">
            <a:avLst/>
          </a:prstGeom>
        </p:spPr>
      </p:pic>
      <p:pic>
        <p:nvPicPr>
          <p:cNvPr id="50" name="Imagen 49">
            <a:extLst>
              <a:ext uri="{FF2B5EF4-FFF2-40B4-BE49-F238E27FC236}">
                <a16:creationId xmlns:a16="http://schemas.microsoft.com/office/drawing/2014/main" id="{A218FA62-4020-449B-B12D-BDEAC37C1A87}"/>
              </a:ext>
            </a:extLst>
          </p:cNvPr>
          <p:cNvPicPr>
            <a:picLocks noChangeAspect="1"/>
          </p:cNvPicPr>
          <p:nvPr/>
        </p:nvPicPr>
        <p:blipFill>
          <a:blip r:embed="rId7"/>
          <a:stretch>
            <a:fillRect/>
          </a:stretch>
        </p:blipFill>
        <p:spPr>
          <a:xfrm>
            <a:off x="5920479" y="4660543"/>
            <a:ext cx="2306285" cy="1053536"/>
          </a:xfrm>
          <a:prstGeom prst="rect">
            <a:avLst/>
          </a:prstGeom>
        </p:spPr>
      </p:pic>
      <p:pic>
        <p:nvPicPr>
          <p:cNvPr id="52" name="Imagen 51">
            <a:extLst>
              <a:ext uri="{FF2B5EF4-FFF2-40B4-BE49-F238E27FC236}">
                <a16:creationId xmlns:a16="http://schemas.microsoft.com/office/drawing/2014/main" id="{6141488A-A9AA-401D-AB4F-0F6CBDCDD1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75311" y="5714079"/>
            <a:ext cx="2315339" cy="1037791"/>
          </a:xfrm>
          <a:prstGeom prst="rect">
            <a:avLst/>
          </a:prstGeom>
        </p:spPr>
      </p:pic>
    </p:spTree>
    <p:extLst>
      <p:ext uri="{BB962C8B-B14F-4D97-AF65-F5344CB8AC3E}">
        <p14:creationId xmlns:p14="http://schemas.microsoft.com/office/powerpoint/2010/main" val="22254361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Sala de reuniones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4326</TotalTime>
  <Words>2052</Words>
  <Application>Microsoft Office PowerPoint</Application>
  <PresentationFormat>Presentación en pantalla (4:3)</PresentationFormat>
  <Paragraphs>307</Paragraphs>
  <Slides>34</Slides>
  <Notes>11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34</vt:i4>
      </vt:variant>
    </vt:vector>
  </HeadingPairs>
  <TitlesOfParts>
    <vt:vector size="45" baseType="lpstr">
      <vt:lpstr>Aharoni</vt:lpstr>
      <vt:lpstr>Arial</vt:lpstr>
      <vt:lpstr>Arial Black</vt:lpstr>
      <vt:lpstr>Calibri</vt:lpstr>
      <vt:lpstr>Cambria Math</vt:lpstr>
      <vt:lpstr>Century Gothic</vt:lpstr>
      <vt:lpstr>Tahoma</vt:lpstr>
      <vt:lpstr>Times New Roman</vt:lpstr>
      <vt:lpstr>Wingdings</vt:lpstr>
      <vt:lpstr>Wingdings 3</vt:lpstr>
      <vt:lpstr>Sala de reuniones 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Tatiana_Prado</dc:creator>
  <cp:lastModifiedBy>cristina paola castellanos guillen</cp:lastModifiedBy>
  <cp:revision>182</cp:revision>
  <dcterms:created xsi:type="dcterms:W3CDTF">2017-06-07T01:39:04Z</dcterms:created>
  <dcterms:modified xsi:type="dcterms:W3CDTF">2018-01-25T02:15:59Z</dcterms:modified>
</cp:coreProperties>
</file>