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2" r:id="rId4"/>
    <p:sldId id="261" r:id="rId5"/>
    <p:sldId id="262" r:id="rId6"/>
    <p:sldId id="263" r:id="rId7"/>
    <p:sldId id="264" r:id="rId8"/>
    <p:sldId id="273" r:id="rId9"/>
    <p:sldId id="274" r:id="rId10"/>
    <p:sldId id="275" r:id="rId11"/>
    <p:sldId id="276" r:id="rId12"/>
    <p:sldId id="266" r:id="rId13"/>
    <p:sldId id="267" r:id="rId14"/>
    <p:sldId id="277" r:id="rId15"/>
    <p:sldId id="278" r:id="rId16"/>
    <p:sldId id="285" r:id="rId17"/>
    <p:sldId id="279" r:id="rId18"/>
    <p:sldId id="286" r:id="rId19"/>
    <p:sldId id="280" r:id="rId20"/>
    <p:sldId id="281" r:id="rId21"/>
    <p:sldId id="297" r:id="rId22"/>
    <p:sldId id="282" r:id="rId23"/>
    <p:sldId id="290" r:id="rId24"/>
    <p:sldId id="298" r:id="rId25"/>
    <p:sldId id="299" r:id="rId26"/>
    <p:sldId id="296" r:id="rId27"/>
    <p:sldId id="268" r:id="rId28"/>
    <p:sldId id="294" r:id="rId29"/>
    <p:sldId id="295" r:id="rId30"/>
    <p:sldId id="269" r:id="rId31"/>
    <p:sldId id="292" r:id="rId32"/>
    <p:sldId id="293" r:id="rId33"/>
    <p:sldId id="291" r:id="rId34"/>
    <p:sldId id="270" r:id="rId35"/>
    <p:sldId id="271" r:id="rId3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4652" autoAdjust="0"/>
  </p:normalViewPr>
  <p:slideViewPr>
    <p:cSldViewPr>
      <p:cViewPr varScale="1">
        <p:scale>
          <a:sx n="70" d="100"/>
          <a:sy n="70" d="100"/>
        </p:scale>
        <p:origin x="14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2F859-DDF9-49D1-BB45-CBCB80D219C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4A71C8B-8947-4244-B6BC-4F81E9CBD882}">
      <dgm:prSet phldrT="[Texto]"/>
      <dgm:spPr/>
      <dgm:t>
        <a:bodyPr/>
        <a:lstStyle/>
        <a:p>
          <a:r>
            <a:rPr lang="es-EC" dirty="0" smtClean="0"/>
            <a:t>CAUSA</a:t>
          </a:r>
          <a:endParaRPr lang="es-EC" dirty="0"/>
        </a:p>
      </dgm:t>
    </dgm:pt>
    <dgm:pt modelId="{9B29C69F-9736-4C4F-A90B-091C81765651}" type="parTrans" cxnId="{C844CBE0-2224-4F81-80D0-CE07E1ED6170}">
      <dgm:prSet/>
      <dgm:spPr/>
      <dgm:t>
        <a:bodyPr/>
        <a:lstStyle/>
        <a:p>
          <a:endParaRPr lang="es-EC"/>
        </a:p>
      </dgm:t>
    </dgm:pt>
    <dgm:pt modelId="{057FD162-5724-4730-8865-33A9ACA1865E}" type="sibTrans" cxnId="{C844CBE0-2224-4F81-80D0-CE07E1ED6170}">
      <dgm:prSet/>
      <dgm:spPr/>
      <dgm:t>
        <a:bodyPr/>
        <a:lstStyle/>
        <a:p>
          <a:endParaRPr lang="es-EC"/>
        </a:p>
      </dgm:t>
    </dgm:pt>
    <dgm:pt modelId="{E6E8A116-4B6A-478D-9835-8DBDB619CC83}">
      <dgm:prSet phldrT="[Texto]"/>
      <dgm:spPr/>
      <dgm:t>
        <a:bodyPr/>
        <a:lstStyle/>
        <a:p>
          <a:r>
            <a:rPr lang="es-EC" dirty="0" smtClean="0"/>
            <a:t>EFECTO</a:t>
          </a:r>
          <a:endParaRPr lang="es-EC" dirty="0"/>
        </a:p>
      </dgm:t>
    </dgm:pt>
    <dgm:pt modelId="{5C4E41AB-1D1A-4107-993D-E6234BCE3B5E}" type="parTrans" cxnId="{57786DDD-1571-4C84-BDB9-0969C7C66314}">
      <dgm:prSet/>
      <dgm:spPr/>
      <dgm:t>
        <a:bodyPr/>
        <a:lstStyle/>
        <a:p>
          <a:endParaRPr lang="es-EC"/>
        </a:p>
      </dgm:t>
    </dgm:pt>
    <dgm:pt modelId="{6E28AB45-9DFE-490C-9481-37FDDE4A332C}" type="sibTrans" cxnId="{57786DDD-1571-4C84-BDB9-0969C7C66314}">
      <dgm:prSet/>
      <dgm:spPr/>
      <dgm:t>
        <a:bodyPr/>
        <a:lstStyle/>
        <a:p>
          <a:endParaRPr lang="es-EC"/>
        </a:p>
      </dgm:t>
    </dgm:pt>
    <dgm:pt modelId="{D6344469-B082-4DA2-95F4-3D80DEC9AA4D}">
      <dgm:prSet phldrT="[Texto]"/>
      <dgm:spPr/>
      <dgm:t>
        <a:bodyPr/>
        <a:lstStyle/>
        <a:p>
          <a:r>
            <a:rPr lang="es-EC" dirty="0" smtClean="0"/>
            <a:t>ENFOQUE</a:t>
          </a:r>
          <a:endParaRPr lang="es-EC" dirty="0"/>
        </a:p>
      </dgm:t>
    </dgm:pt>
    <dgm:pt modelId="{8E4A5845-1961-4686-AF82-B347180416CD}" type="parTrans" cxnId="{E4BD0B68-9AFE-4DC2-BDA7-D83599393BF7}">
      <dgm:prSet/>
      <dgm:spPr/>
      <dgm:t>
        <a:bodyPr/>
        <a:lstStyle/>
        <a:p>
          <a:endParaRPr lang="es-EC"/>
        </a:p>
      </dgm:t>
    </dgm:pt>
    <dgm:pt modelId="{03E0AEF7-B491-4B67-896D-79780790FBF8}" type="sibTrans" cxnId="{E4BD0B68-9AFE-4DC2-BDA7-D83599393BF7}">
      <dgm:prSet/>
      <dgm:spPr/>
      <dgm:t>
        <a:bodyPr/>
        <a:lstStyle/>
        <a:p>
          <a:endParaRPr lang="es-EC"/>
        </a:p>
      </dgm:t>
    </dgm:pt>
    <dgm:pt modelId="{6042C5E4-B250-4669-BB6B-54AB3E21EA57}" type="pres">
      <dgm:prSet presAssocID="{7BA2F859-DDF9-49D1-BB45-CBCB80D219CA}" presName="Name0" presStyleCnt="0">
        <dgm:presLayoutVars>
          <dgm:dir/>
          <dgm:animLvl val="lvl"/>
          <dgm:resizeHandles val="exact"/>
        </dgm:presLayoutVars>
      </dgm:prSet>
      <dgm:spPr/>
    </dgm:pt>
    <dgm:pt modelId="{2433117C-E9D1-4CA7-931B-F8BC1AFD29D1}" type="pres">
      <dgm:prSet presAssocID="{44A71C8B-8947-4244-B6BC-4F81E9CBD88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CC8D8A-064B-469F-BE9C-7E5AB3333AC0}" type="pres">
      <dgm:prSet presAssocID="{057FD162-5724-4730-8865-33A9ACA1865E}" presName="parTxOnlySpace" presStyleCnt="0"/>
      <dgm:spPr/>
    </dgm:pt>
    <dgm:pt modelId="{0DA28640-3144-4743-AFB8-89B170AC4FE6}" type="pres">
      <dgm:prSet presAssocID="{E6E8A116-4B6A-478D-9835-8DBDB619CC8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503E4C-79A5-44B5-9E3A-5A90D68A4E68}" type="pres">
      <dgm:prSet presAssocID="{6E28AB45-9DFE-490C-9481-37FDDE4A332C}" presName="parTxOnlySpace" presStyleCnt="0"/>
      <dgm:spPr/>
    </dgm:pt>
    <dgm:pt modelId="{C244EFFE-A244-4CA2-BEA7-F5713C8D2D5E}" type="pres">
      <dgm:prSet presAssocID="{D6344469-B082-4DA2-95F4-3D80DEC9AA4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3F822C7-3328-4772-B728-F9F0FE647A32}" type="presOf" srcId="{44A71C8B-8947-4244-B6BC-4F81E9CBD882}" destId="{2433117C-E9D1-4CA7-931B-F8BC1AFD29D1}" srcOrd="0" destOrd="0" presId="urn:microsoft.com/office/officeart/2005/8/layout/chevron1"/>
    <dgm:cxn modelId="{E63927D1-A800-442D-BD1F-0288AF2080C6}" type="presOf" srcId="{D6344469-B082-4DA2-95F4-3D80DEC9AA4D}" destId="{C244EFFE-A244-4CA2-BEA7-F5713C8D2D5E}" srcOrd="0" destOrd="0" presId="urn:microsoft.com/office/officeart/2005/8/layout/chevron1"/>
    <dgm:cxn modelId="{C844CBE0-2224-4F81-80D0-CE07E1ED6170}" srcId="{7BA2F859-DDF9-49D1-BB45-CBCB80D219CA}" destId="{44A71C8B-8947-4244-B6BC-4F81E9CBD882}" srcOrd="0" destOrd="0" parTransId="{9B29C69F-9736-4C4F-A90B-091C81765651}" sibTransId="{057FD162-5724-4730-8865-33A9ACA1865E}"/>
    <dgm:cxn modelId="{57786DDD-1571-4C84-BDB9-0969C7C66314}" srcId="{7BA2F859-DDF9-49D1-BB45-CBCB80D219CA}" destId="{E6E8A116-4B6A-478D-9835-8DBDB619CC83}" srcOrd="1" destOrd="0" parTransId="{5C4E41AB-1D1A-4107-993D-E6234BCE3B5E}" sibTransId="{6E28AB45-9DFE-490C-9481-37FDDE4A332C}"/>
    <dgm:cxn modelId="{CBAD9F51-CE01-40D9-ABD8-678F180CF2C9}" type="presOf" srcId="{7BA2F859-DDF9-49D1-BB45-CBCB80D219CA}" destId="{6042C5E4-B250-4669-BB6B-54AB3E21EA57}" srcOrd="0" destOrd="0" presId="urn:microsoft.com/office/officeart/2005/8/layout/chevron1"/>
    <dgm:cxn modelId="{D5B77E72-9693-4E0B-BEDC-1BC84C84FF29}" type="presOf" srcId="{E6E8A116-4B6A-478D-9835-8DBDB619CC83}" destId="{0DA28640-3144-4743-AFB8-89B170AC4FE6}" srcOrd="0" destOrd="0" presId="urn:microsoft.com/office/officeart/2005/8/layout/chevron1"/>
    <dgm:cxn modelId="{E4BD0B68-9AFE-4DC2-BDA7-D83599393BF7}" srcId="{7BA2F859-DDF9-49D1-BB45-CBCB80D219CA}" destId="{D6344469-B082-4DA2-95F4-3D80DEC9AA4D}" srcOrd="2" destOrd="0" parTransId="{8E4A5845-1961-4686-AF82-B347180416CD}" sibTransId="{03E0AEF7-B491-4B67-896D-79780790FBF8}"/>
    <dgm:cxn modelId="{FEE52CA4-86EB-462C-A99D-FCBA7ABB63FC}" type="presParOf" srcId="{6042C5E4-B250-4669-BB6B-54AB3E21EA57}" destId="{2433117C-E9D1-4CA7-931B-F8BC1AFD29D1}" srcOrd="0" destOrd="0" presId="urn:microsoft.com/office/officeart/2005/8/layout/chevron1"/>
    <dgm:cxn modelId="{3C527E0E-4DEB-4385-BAE0-7B3898B8D126}" type="presParOf" srcId="{6042C5E4-B250-4669-BB6B-54AB3E21EA57}" destId="{0CCC8D8A-064B-469F-BE9C-7E5AB3333AC0}" srcOrd="1" destOrd="0" presId="urn:microsoft.com/office/officeart/2005/8/layout/chevron1"/>
    <dgm:cxn modelId="{8C45337E-9852-4737-A165-4EC0B2E43A3B}" type="presParOf" srcId="{6042C5E4-B250-4669-BB6B-54AB3E21EA57}" destId="{0DA28640-3144-4743-AFB8-89B170AC4FE6}" srcOrd="2" destOrd="0" presId="urn:microsoft.com/office/officeart/2005/8/layout/chevron1"/>
    <dgm:cxn modelId="{49D225B3-3FA0-4EFA-9748-FB7041CC61C4}" type="presParOf" srcId="{6042C5E4-B250-4669-BB6B-54AB3E21EA57}" destId="{48503E4C-79A5-44B5-9E3A-5A90D68A4E68}" srcOrd="3" destOrd="0" presId="urn:microsoft.com/office/officeart/2005/8/layout/chevron1"/>
    <dgm:cxn modelId="{A7BB8AC7-8369-4C1D-BE4D-335EEB63E9F9}" type="presParOf" srcId="{6042C5E4-B250-4669-BB6B-54AB3E21EA57}" destId="{C244EFFE-A244-4CA2-BEA7-F5713C8D2D5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C4184B-4053-44FC-B072-F2039841F36E}" type="doc">
      <dgm:prSet loTypeId="urn:microsoft.com/office/officeart/2005/8/layout/process5" loCatId="process" qsTypeId="urn:microsoft.com/office/officeart/2005/8/quickstyle/simple1" qsCatId="simple" csTypeId="urn:microsoft.com/office/officeart/2005/8/colors/accent2_3" csCatId="accent2" phldr="1"/>
      <dgm:spPr/>
    </dgm:pt>
    <dgm:pt modelId="{FC7059A5-E687-4B32-B4C5-F776D859924D}">
      <dgm:prSet phldrT="[Texto]" custT="1"/>
      <dgm:spPr/>
      <dgm:t>
        <a:bodyPr/>
        <a:lstStyle/>
        <a:p>
          <a:r>
            <a:rPr lang="es-EC" sz="1800" smtClean="0"/>
            <a:t>Análisis y validez de los insumos</a:t>
          </a:r>
          <a:endParaRPr lang="es-EC" sz="1800" dirty="0"/>
        </a:p>
      </dgm:t>
    </dgm:pt>
    <dgm:pt modelId="{DA8AAF3D-F1EB-4560-AA33-61A3572FC36C}" type="parTrans" cxnId="{69BF02D3-EFAD-40D3-89F3-8C3633659826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C45C2E0E-7A74-4C07-8474-A379FC61663F}" type="sibTrans" cxnId="{69BF02D3-EFAD-40D3-89F3-8C3633659826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4635C85E-D8CE-42C6-AA06-BE4E7399D1DA}">
      <dgm:prSet phldrT="[Texto]" custT="1"/>
      <dgm:spPr/>
      <dgm:t>
        <a:bodyPr/>
        <a:lstStyle/>
        <a:p>
          <a:r>
            <a:rPr lang="es-EC" sz="1800" smtClean="0"/>
            <a:t>Análisis de los factores </a:t>
          </a:r>
          <a:endParaRPr lang="es-EC" sz="1800" dirty="0"/>
        </a:p>
      </dgm:t>
    </dgm:pt>
    <dgm:pt modelId="{6B4049CF-7663-4223-887D-1F6A9850114B}" type="parTrans" cxnId="{BF6C9AA4-9244-4745-A83F-F7C3B99C7EC2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300E4B1B-19DE-482B-996C-5BD159E89BBC}" type="sibTrans" cxnId="{BF6C9AA4-9244-4745-A83F-F7C3B99C7EC2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1153B145-35A0-4659-A381-95D61932018B}">
      <dgm:prSet phldrT="[Texto]" custT="1"/>
      <dgm:spPr/>
      <dgm:t>
        <a:bodyPr/>
        <a:lstStyle/>
        <a:p>
          <a:r>
            <a:rPr lang="es-EC" sz="1800" smtClean="0"/>
            <a:t>Análisis de las deformaciones (UTM)</a:t>
          </a:r>
          <a:endParaRPr lang="es-EC" sz="1800" dirty="0"/>
        </a:p>
      </dgm:t>
    </dgm:pt>
    <dgm:pt modelId="{8B82B6AD-4582-4FCF-96A5-3422ABEB0CCB}" type="parTrans" cxnId="{901FC4E9-2E43-4C41-B6C3-B2797CDC2487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4EE2FC5B-310C-4938-B250-92E94CCE5008}" type="sibTrans" cxnId="{901FC4E9-2E43-4C41-B6C3-B2797CDC2487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8D24D211-08B2-469A-9873-DF45DBB07BB3}">
      <dgm:prSet phldrT="[Texto]" custT="1"/>
      <dgm:spPr/>
      <dgm:t>
        <a:bodyPr/>
        <a:lstStyle/>
        <a:p>
          <a:r>
            <a:rPr lang="es-EC" sz="1800" smtClean="0"/>
            <a:t>Zonificación del Sistema de Proyección Cartográfica Local</a:t>
          </a:r>
          <a:endParaRPr lang="es-EC" sz="1800" dirty="0"/>
        </a:p>
      </dgm:t>
    </dgm:pt>
    <dgm:pt modelId="{AB557D0B-E5E6-49E1-A9F3-730CA1089E7D}" type="parTrans" cxnId="{B6D53D36-1E41-430E-A6AC-4BA360D888BF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485EA218-E9E1-4E48-B8A0-53E10A3BD003}" type="sibTrans" cxnId="{B6D53D36-1E41-430E-A6AC-4BA360D888BF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83885408-FC10-4641-8335-99205E1B5060}">
      <dgm:prSet phldrT="[Texto]" custT="1"/>
      <dgm:spPr/>
      <dgm:t>
        <a:bodyPr/>
        <a:lstStyle/>
        <a:p>
          <a:r>
            <a:rPr lang="es-EC" sz="1800" smtClean="0"/>
            <a:t>Propuestas de zonificación</a:t>
          </a:r>
          <a:endParaRPr lang="es-EC" sz="1800" dirty="0"/>
        </a:p>
      </dgm:t>
    </dgm:pt>
    <dgm:pt modelId="{06379317-7C8A-4292-A9B5-E6C7CCB6C338}" type="parTrans" cxnId="{86934C73-34A3-430A-819B-14F3F300C1C9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AC49B76C-41D9-45B5-A9CC-2EBCDFE7B1C0}" type="sibTrans" cxnId="{86934C73-34A3-430A-819B-14F3F300C1C9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262126F3-314D-496A-810D-F5D72ADD11C8}">
      <dgm:prSet phldrT="[Texto]" custT="1"/>
      <dgm:spPr/>
      <dgm:t>
        <a:bodyPr/>
        <a:lstStyle/>
        <a:p>
          <a:r>
            <a:rPr lang="es-EC" sz="1800" smtClean="0"/>
            <a:t>Determinación de los parámetros geodésicos y cartográficos</a:t>
          </a:r>
          <a:endParaRPr lang="es-EC" sz="1800" dirty="0"/>
        </a:p>
      </dgm:t>
    </dgm:pt>
    <dgm:pt modelId="{D8D97121-FD6B-4F5F-A9C9-D5C33CE4EC40}" type="parTrans" cxnId="{F652C5B0-CBE0-4DD4-92D0-F3750474CCF2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8B4B6119-C982-485F-A094-4A5A26F92806}" type="sibTrans" cxnId="{F652C5B0-CBE0-4DD4-92D0-F3750474CCF2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74505CB2-3D7C-4A3C-AA21-392F7D967710}">
      <dgm:prSet phldrT="[Texto]" custT="1"/>
      <dgm:spPr/>
      <dgm:t>
        <a:bodyPr/>
        <a:lstStyle/>
        <a:p>
          <a:r>
            <a:rPr lang="es-EC" sz="1800" dirty="0" smtClean="0"/>
            <a:t>Análisis estadístico de las propuestas</a:t>
          </a:r>
          <a:endParaRPr lang="es-EC" sz="1800" dirty="0"/>
        </a:p>
      </dgm:t>
    </dgm:pt>
    <dgm:pt modelId="{F886027E-12E6-4B0D-99A5-FACEE75B9B7A}" type="parTrans" cxnId="{EFAA2205-6F6A-4985-9CF9-465784EF2ED4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4671AF1D-94CC-4E22-9145-BCC6F2F2277B}" type="sibTrans" cxnId="{EFAA2205-6F6A-4985-9CF9-465784EF2ED4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4386DC1F-32FD-4697-8DC0-7F4BDB3AE209}">
      <dgm:prSet phldrT="[Texto]" custT="1"/>
      <dgm:spPr/>
      <dgm:t>
        <a:bodyPr/>
        <a:lstStyle/>
        <a:p>
          <a:r>
            <a:rPr lang="es-EC" sz="1800" smtClean="0"/>
            <a:t>Definición del Sistema de Proyección Cartográfica Local</a:t>
          </a:r>
          <a:endParaRPr lang="es-EC" sz="1800" dirty="0"/>
        </a:p>
      </dgm:t>
    </dgm:pt>
    <dgm:pt modelId="{BA2F1240-ED3A-42D2-AB04-6E8D23ED6F09}" type="parTrans" cxnId="{DAE6FAAD-E631-458C-9FA8-988B111C7854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9770F753-0088-4249-8106-128E5B945E22}" type="sibTrans" cxnId="{DAE6FAAD-E631-458C-9FA8-988B111C7854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75141C40-1DC4-4C27-AD8E-A079B0F86031}" type="pres">
      <dgm:prSet presAssocID="{EBC4184B-4053-44FC-B072-F2039841F36E}" presName="diagram" presStyleCnt="0">
        <dgm:presLayoutVars>
          <dgm:dir/>
          <dgm:resizeHandles val="exact"/>
        </dgm:presLayoutVars>
      </dgm:prSet>
      <dgm:spPr/>
    </dgm:pt>
    <dgm:pt modelId="{99B11705-DDF1-48D7-B069-32E59B670D14}" type="pres">
      <dgm:prSet presAssocID="{FC7059A5-E687-4B32-B4C5-F776D859924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48B334-0126-45DF-9258-83FCD439C493}" type="pres">
      <dgm:prSet presAssocID="{C45C2E0E-7A74-4C07-8474-A379FC61663F}" presName="sibTrans" presStyleLbl="sibTrans2D1" presStyleIdx="0" presStyleCnt="7"/>
      <dgm:spPr/>
      <dgm:t>
        <a:bodyPr/>
        <a:lstStyle/>
        <a:p>
          <a:endParaRPr lang="es-EC"/>
        </a:p>
      </dgm:t>
    </dgm:pt>
    <dgm:pt modelId="{75A29388-895E-4867-B9A6-D5AD5DCF11BD}" type="pres">
      <dgm:prSet presAssocID="{C45C2E0E-7A74-4C07-8474-A379FC61663F}" presName="connectorText" presStyleLbl="sibTrans2D1" presStyleIdx="0" presStyleCnt="7"/>
      <dgm:spPr/>
      <dgm:t>
        <a:bodyPr/>
        <a:lstStyle/>
        <a:p>
          <a:endParaRPr lang="es-EC"/>
        </a:p>
      </dgm:t>
    </dgm:pt>
    <dgm:pt modelId="{B3FC39D5-7E48-472B-9E9E-D9AC09B69C02}" type="pres">
      <dgm:prSet presAssocID="{4635C85E-D8CE-42C6-AA06-BE4E7399D1D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860355-6F06-428E-AD2C-1F6FFC2290A2}" type="pres">
      <dgm:prSet presAssocID="{300E4B1B-19DE-482B-996C-5BD159E89BBC}" presName="sibTrans" presStyleLbl="sibTrans2D1" presStyleIdx="1" presStyleCnt="7"/>
      <dgm:spPr/>
      <dgm:t>
        <a:bodyPr/>
        <a:lstStyle/>
        <a:p>
          <a:endParaRPr lang="es-EC"/>
        </a:p>
      </dgm:t>
    </dgm:pt>
    <dgm:pt modelId="{AAB2B5DA-EE19-4A73-8632-CB2328F628B0}" type="pres">
      <dgm:prSet presAssocID="{300E4B1B-19DE-482B-996C-5BD159E89BBC}" presName="connectorText" presStyleLbl="sibTrans2D1" presStyleIdx="1" presStyleCnt="7"/>
      <dgm:spPr/>
      <dgm:t>
        <a:bodyPr/>
        <a:lstStyle/>
        <a:p>
          <a:endParaRPr lang="es-EC"/>
        </a:p>
      </dgm:t>
    </dgm:pt>
    <dgm:pt modelId="{37656F17-D776-47D7-8E81-CF6E6B26DA52}" type="pres">
      <dgm:prSet presAssocID="{1153B145-35A0-4659-A381-95D61932018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D0281A-5E79-416F-AED1-7B21ED8A8B9B}" type="pres">
      <dgm:prSet presAssocID="{4EE2FC5B-310C-4938-B250-92E94CCE5008}" presName="sibTrans" presStyleLbl="sibTrans2D1" presStyleIdx="2" presStyleCnt="7"/>
      <dgm:spPr/>
      <dgm:t>
        <a:bodyPr/>
        <a:lstStyle/>
        <a:p>
          <a:endParaRPr lang="es-EC"/>
        </a:p>
      </dgm:t>
    </dgm:pt>
    <dgm:pt modelId="{55AB0E18-4B98-4DC3-ACAC-9921E8806D3A}" type="pres">
      <dgm:prSet presAssocID="{4EE2FC5B-310C-4938-B250-92E94CCE5008}" presName="connectorText" presStyleLbl="sibTrans2D1" presStyleIdx="2" presStyleCnt="7"/>
      <dgm:spPr/>
      <dgm:t>
        <a:bodyPr/>
        <a:lstStyle/>
        <a:p>
          <a:endParaRPr lang="es-EC"/>
        </a:p>
      </dgm:t>
    </dgm:pt>
    <dgm:pt modelId="{4BCBF0F7-A1BD-44FA-BE88-6833A543B80C}" type="pres">
      <dgm:prSet presAssocID="{8D24D211-08B2-469A-9873-DF45DBB07BB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B57165-02EF-41AC-86B7-C8EE621AF923}" type="pres">
      <dgm:prSet presAssocID="{485EA218-E9E1-4E48-B8A0-53E10A3BD003}" presName="sibTrans" presStyleLbl="sibTrans2D1" presStyleIdx="3" presStyleCnt="7"/>
      <dgm:spPr/>
      <dgm:t>
        <a:bodyPr/>
        <a:lstStyle/>
        <a:p>
          <a:endParaRPr lang="es-EC"/>
        </a:p>
      </dgm:t>
    </dgm:pt>
    <dgm:pt modelId="{FA795041-0CAF-4EB9-84C2-C71CD79029D8}" type="pres">
      <dgm:prSet presAssocID="{485EA218-E9E1-4E48-B8A0-53E10A3BD003}" presName="connectorText" presStyleLbl="sibTrans2D1" presStyleIdx="3" presStyleCnt="7"/>
      <dgm:spPr/>
      <dgm:t>
        <a:bodyPr/>
        <a:lstStyle/>
        <a:p>
          <a:endParaRPr lang="es-EC"/>
        </a:p>
      </dgm:t>
    </dgm:pt>
    <dgm:pt modelId="{B2E8FF70-9F51-4E74-9D07-FAC121C31988}" type="pres">
      <dgm:prSet presAssocID="{83885408-FC10-4641-8335-99205E1B506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14664F-9B11-4CC3-B4CC-34E6905D5DCB}" type="pres">
      <dgm:prSet presAssocID="{AC49B76C-41D9-45B5-A9CC-2EBCDFE7B1C0}" presName="sibTrans" presStyleLbl="sibTrans2D1" presStyleIdx="4" presStyleCnt="7"/>
      <dgm:spPr/>
      <dgm:t>
        <a:bodyPr/>
        <a:lstStyle/>
        <a:p>
          <a:endParaRPr lang="es-EC"/>
        </a:p>
      </dgm:t>
    </dgm:pt>
    <dgm:pt modelId="{F9110760-C4C2-48E9-9C02-B04E56A7D4C5}" type="pres">
      <dgm:prSet presAssocID="{AC49B76C-41D9-45B5-A9CC-2EBCDFE7B1C0}" presName="connectorText" presStyleLbl="sibTrans2D1" presStyleIdx="4" presStyleCnt="7"/>
      <dgm:spPr/>
      <dgm:t>
        <a:bodyPr/>
        <a:lstStyle/>
        <a:p>
          <a:endParaRPr lang="es-EC"/>
        </a:p>
      </dgm:t>
    </dgm:pt>
    <dgm:pt modelId="{475C2AAD-3D88-4666-8E20-A280E0B7FBB8}" type="pres">
      <dgm:prSet presAssocID="{262126F3-314D-496A-810D-F5D72ADD11C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1DC986-D26F-4B3D-A533-25D0CBA3E2F9}" type="pres">
      <dgm:prSet presAssocID="{8B4B6119-C982-485F-A094-4A5A26F92806}" presName="sibTrans" presStyleLbl="sibTrans2D1" presStyleIdx="5" presStyleCnt="7"/>
      <dgm:spPr/>
      <dgm:t>
        <a:bodyPr/>
        <a:lstStyle/>
        <a:p>
          <a:endParaRPr lang="es-EC"/>
        </a:p>
      </dgm:t>
    </dgm:pt>
    <dgm:pt modelId="{4AF7B147-361B-4A7A-A6A0-20F979181EEF}" type="pres">
      <dgm:prSet presAssocID="{8B4B6119-C982-485F-A094-4A5A26F92806}" presName="connectorText" presStyleLbl="sibTrans2D1" presStyleIdx="5" presStyleCnt="7"/>
      <dgm:spPr/>
      <dgm:t>
        <a:bodyPr/>
        <a:lstStyle/>
        <a:p>
          <a:endParaRPr lang="es-EC"/>
        </a:p>
      </dgm:t>
    </dgm:pt>
    <dgm:pt modelId="{40A920A7-8B70-4CC9-BC1C-C781C4820809}" type="pres">
      <dgm:prSet presAssocID="{74505CB2-3D7C-4A3C-AA21-392F7D96771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091CE2-692A-4529-A80C-61ED4FBA787A}" type="pres">
      <dgm:prSet presAssocID="{4671AF1D-94CC-4E22-9145-BCC6F2F2277B}" presName="sibTrans" presStyleLbl="sibTrans2D1" presStyleIdx="6" presStyleCnt="7"/>
      <dgm:spPr/>
      <dgm:t>
        <a:bodyPr/>
        <a:lstStyle/>
        <a:p>
          <a:endParaRPr lang="es-EC"/>
        </a:p>
      </dgm:t>
    </dgm:pt>
    <dgm:pt modelId="{6FFF8AC3-8CF6-482F-929F-D5EA1FD1FEA0}" type="pres">
      <dgm:prSet presAssocID="{4671AF1D-94CC-4E22-9145-BCC6F2F2277B}" presName="connectorText" presStyleLbl="sibTrans2D1" presStyleIdx="6" presStyleCnt="7"/>
      <dgm:spPr/>
      <dgm:t>
        <a:bodyPr/>
        <a:lstStyle/>
        <a:p>
          <a:endParaRPr lang="es-EC"/>
        </a:p>
      </dgm:t>
    </dgm:pt>
    <dgm:pt modelId="{D80C86F9-CE69-4767-A13B-0CC7DC6F7278}" type="pres">
      <dgm:prSet presAssocID="{4386DC1F-32FD-4697-8DC0-7F4BDB3AE20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9BF02D3-EFAD-40D3-89F3-8C3633659826}" srcId="{EBC4184B-4053-44FC-B072-F2039841F36E}" destId="{FC7059A5-E687-4B32-B4C5-F776D859924D}" srcOrd="0" destOrd="0" parTransId="{DA8AAF3D-F1EB-4560-AA33-61A3572FC36C}" sibTransId="{C45C2E0E-7A74-4C07-8474-A379FC61663F}"/>
    <dgm:cxn modelId="{48C3D1AA-EA8B-4220-B303-7562CA45B4BD}" type="presOf" srcId="{4671AF1D-94CC-4E22-9145-BCC6F2F2277B}" destId="{F8091CE2-692A-4529-A80C-61ED4FBA787A}" srcOrd="0" destOrd="0" presId="urn:microsoft.com/office/officeart/2005/8/layout/process5"/>
    <dgm:cxn modelId="{90F6A814-DEF3-4C0F-A551-6BF85C1296C9}" type="presOf" srcId="{AC49B76C-41D9-45B5-A9CC-2EBCDFE7B1C0}" destId="{F9110760-C4C2-48E9-9C02-B04E56A7D4C5}" srcOrd="1" destOrd="0" presId="urn:microsoft.com/office/officeart/2005/8/layout/process5"/>
    <dgm:cxn modelId="{2086C30C-CF41-4F96-99FA-AC72958DFF77}" type="presOf" srcId="{4EE2FC5B-310C-4938-B250-92E94CCE5008}" destId="{09D0281A-5E79-416F-AED1-7B21ED8A8B9B}" srcOrd="0" destOrd="0" presId="urn:microsoft.com/office/officeart/2005/8/layout/process5"/>
    <dgm:cxn modelId="{EFAA2205-6F6A-4985-9CF9-465784EF2ED4}" srcId="{EBC4184B-4053-44FC-B072-F2039841F36E}" destId="{74505CB2-3D7C-4A3C-AA21-392F7D967710}" srcOrd="6" destOrd="0" parTransId="{F886027E-12E6-4B0D-99A5-FACEE75B9B7A}" sibTransId="{4671AF1D-94CC-4E22-9145-BCC6F2F2277B}"/>
    <dgm:cxn modelId="{8ABCCA4D-D7E6-468C-97CD-008350AAFD6C}" type="presOf" srcId="{4671AF1D-94CC-4E22-9145-BCC6F2F2277B}" destId="{6FFF8AC3-8CF6-482F-929F-D5EA1FD1FEA0}" srcOrd="1" destOrd="0" presId="urn:microsoft.com/office/officeart/2005/8/layout/process5"/>
    <dgm:cxn modelId="{53A2C47C-6502-4AF4-A336-98231637694E}" type="presOf" srcId="{4635C85E-D8CE-42C6-AA06-BE4E7399D1DA}" destId="{B3FC39D5-7E48-472B-9E9E-D9AC09B69C02}" srcOrd="0" destOrd="0" presId="urn:microsoft.com/office/officeart/2005/8/layout/process5"/>
    <dgm:cxn modelId="{126E9644-D2D5-4539-9AF8-B3C64290811D}" type="presOf" srcId="{4386DC1F-32FD-4697-8DC0-7F4BDB3AE209}" destId="{D80C86F9-CE69-4767-A13B-0CC7DC6F7278}" srcOrd="0" destOrd="0" presId="urn:microsoft.com/office/officeart/2005/8/layout/process5"/>
    <dgm:cxn modelId="{BF6C9AA4-9244-4745-A83F-F7C3B99C7EC2}" srcId="{EBC4184B-4053-44FC-B072-F2039841F36E}" destId="{4635C85E-D8CE-42C6-AA06-BE4E7399D1DA}" srcOrd="1" destOrd="0" parTransId="{6B4049CF-7663-4223-887D-1F6A9850114B}" sibTransId="{300E4B1B-19DE-482B-996C-5BD159E89BBC}"/>
    <dgm:cxn modelId="{F652C5B0-CBE0-4DD4-92D0-F3750474CCF2}" srcId="{EBC4184B-4053-44FC-B072-F2039841F36E}" destId="{262126F3-314D-496A-810D-F5D72ADD11C8}" srcOrd="5" destOrd="0" parTransId="{D8D97121-FD6B-4F5F-A9C9-D5C33CE4EC40}" sibTransId="{8B4B6119-C982-485F-A094-4A5A26F92806}"/>
    <dgm:cxn modelId="{0EC2A530-A47F-4F49-9907-12451AC3806E}" type="presOf" srcId="{1153B145-35A0-4659-A381-95D61932018B}" destId="{37656F17-D776-47D7-8E81-CF6E6B26DA52}" srcOrd="0" destOrd="0" presId="urn:microsoft.com/office/officeart/2005/8/layout/process5"/>
    <dgm:cxn modelId="{333ED5D4-73C0-4BB1-9315-917AF13B79EB}" type="presOf" srcId="{8D24D211-08B2-469A-9873-DF45DBB07BB3}" destId="{4BCBF0F7-A1BD-44FA-BE88-6833A543B80C}" srcOrd="0" destOrd="0" presId="urn:microsoft.com/office/officeart/2005/8/layout/process5"/>
    <dgm:cxn modelId="{59DB9977-A165-4639-9F51-9D0B94F3DF5E}" type="presOf" srcId="{C45C2E0E-7A74-4C07-8474-A379FC61663F}" destId="{B148B334-0126-45DF-9258-83FCD439C493}" srcOrd="0" destOrd="0" presId="urn:microsoft.com/office/officeart/2005/8/layout/process5"/>
    <dgm:cxn modelId="{547CC128-41DF-42B9-9032-8FDDBA7A2221}" type="presOf" srcId="{485EA218-E9E1-4E48-B8A0-53E10A3BD003}" destId="{8EB57165-02EF-41AC-86B7-C8EE621AF923}" srcOrd="0" destOrd="0" presId="urn:microsoft.com/office/officeart/2005/8/layout/process5"/>
    <dgm:cxn modelId="{86934C73-34A3-430A-819B-14F3F300C1C9}" srcId="{EBC4184B-4053-44FC-B072-F2039841F36E}" destId="{83885408-FC10-4641-8335-99205E1B5060}" srcOrd="4" destOrd="0" parTransId="{06379317-7C8A-4292-A9B5-E6C7CCB6C338}" sibTransId="{AC49B76C-41D9-45B5-A9CC-2EBCDFE7B1C0}"/>
    <dgm:cxn modelId="{7BAADBDB-268B-42E7-93ED-A6C4B67421C8}" type="presOf" srcId="{83885408-FC10-4641-8335-99205E1B5060}" destId="{B2E8FF70-9F51-4E74-9D07-FAC121C31988}" srcOrd="0" destOrd="0" presId="urn:microsoft.com/office/officeart/2005/8/layout/process5"/>
    <dgm:cxn modelId="{C0AE8E54-D9EC-4C96-89F0-89FE1684C2D5}" type="presOf" srcId="{300E4B1B-19DE-482B-996C-5BD159E89BBC}" destId="{AAB2B5DA-EE19-4A73-8632-CB2328F628B0}" srcOrd="1" destOrd="0" presId="urn:microsoft.com/office/officeart/2005/8/layout/process5"/>
    <dgm:cxn modelId="{B6D53D36-1E41-430E-A6AC-4BA360D888BF}" srcId="{EBC4184B-4053-44FC-B072-F2039841F36E}" destId="{8D24D211-08B2-469A-9873-DF45DBB07BB3}" srcOrd="3" destOrd="0" parTransId="{AB557D0B-E5E6-49E1-A9F3-730CA1089E7D}" sibTransId="{485EA218-E9E1-4E48-B8A0-53E10A3BD003}"/>
    <dgm:cxn modelId="{DA189C3E-9AEA-44E4-8038-25850EE7279A}" type="presOf" srcId="{262126F3-314D-496A-810D-F5D72ADD11C8}" destId="{475C2AAD-3D88-4666-8E20-A280E0B7FBB8}" srcOrd="0" destOrd="0" presId="urn:microsoft.com/office/officeart/2005/8/layout/process5"/>
    <dgm:cxn modelId="{168008EC-CFDF-4BC9-96E4-B97C929C314A}" type="presOf" srcId="{AC49B76C-41D9-45B5-A9CC-2EBCDFE7B1C0}" destId="{1514664F-9B11-4CC3-B4CC-34E6905D5DCB}" srcOrd="0" destOrd="0" presId="urn:microsoft.com/office/officeart/2005/8/layout/process5"/>
    <dgm:cxn modelId="{DAE6FAAD-E631-458C-9FA8-988B111C7854}" srcId="{EBC4184B-4053-44FC-B072-F2039841F36E}" destId="{4386DC1F-32FD-4697-8DC0-7F4BDB3AE209}" srcOrd="7" destOrd="0" parTransId="{BA2F1240-ED3A-42D2-AB04-6E8D23ED6F09}" sibTransId="{9770F753-0088-4249-8106-128E5B945E22}"/>
    <dgm:cxn modelId="{A2247DDF-A409-4049-848D-08E75B6645DC}" type="presOf" srcId="{8B4B6119-C982-485F-A094-4A5A26F92806}" destId="{DD1DC986-D26F-4B3D-A533-25D0CBA3E2F9}" srcOrd="0" destOrd="0" presId="urn:microsoft.com/office/officeart/2005/8/layout/process5"/>
    <dgm:cxn modelId="{18386AFB-BE89-473D-9517-4B862544E22D}" type="presOf" srcId="{8B4B6119-C982-485F-A094-4A5A26F92806}" destId="{4AF7B147-361B-4A7A-A6A0-20F979181EEF}" srcOrd="1" destOrd="0" presId="urn:microsoft.com/office/officeart/2005/8/layout/process5"/>
    <dgm:cxn modelId="{AA53F46F-6B51-4899-B078-67374366485F}" type="presOf" srcId="{300E4B1B-19DE-482B-996C-5BD159E89BBC}" destId="{61860355-6F06-428E-AD2C-1F6FFC2290A2}" srcOrd="0" destOrd="0" presId="urn:microsoft.com/office/officeart/2005/8/layout/process5"/>
    <dgm:cxn modelId="{D8680F3A-663B-4FB1-B580-27DD9F33BA60}" type="presOf" srcId="{FC7059A5-E687-4B32-B4C5-F776D859924D}" destId="{99B11705-DDF1-48D7-B069-32E59B670D14}" srcOrd="0" destOrd="0" presId="urn:microsoft.com/office/officeart/2005/8/layout/process5"/>
    <dgm:cxn modelId="{A57E562F-A737-4667-A8BB-BD8B5F05888A}" type="presOf" srcId="{4EE2FC5B-310C-4938-B250-92E94CCE5008}" destId="{55AB0E18-4B98-4DC3-ACAC-9921E8806D3A}" srcOrd="1" destOrd="0" presId="urn:microsoft.com/office/officeart/2005/8/layout/process5"/>
    <dgm:cxn modelId="{CCECE21B-169D-435F-883F-EB8F26AB3FFD}" type="presOf" srcId="{C45C2E0E-7A74-4C07-8474-A379FC61663F}" destId="{75A29388-895E-4867-B9A6-D5AD5DCF11BD}" srcOrd="1" destOrd="0" presId="urn:microsoft.com/office/officeart/2005/8/layout/process5"/>
    <dgm:cxn modelId="{901FC4E9-2E43-4C41-B6C3-B2797CDC2487}" srcId="{EBC4184B-4053-44FC-B072-F2039841F36E}" destId="{1153B145-35A0-4659-A381-95D61932018B}" srcOrd="2" destOrd="0" parTransId="{8B82B6AD-4582-4FCF-96A5-3422ABEB0CCB}" sibTransId="{4EE2FC5B-310C-4938-B250-92E94CCE5008}"/>
    <dgm:cxn modelId="{6619A90E-FF89-4CED-B933-58A2AA608B56}" type="presOf" srcId="{74505CB2-3D7C-4A3C-AA21-392F7D967710}" destId="{40A920A7-8B70-4CC9-BC1C-C781C4820809}" srcOrd="0" destOrd="0" presId="urn:microsoft.com/office/officeart/2005/8/layout/process5"/>
    <dgm:cxn modelId="{24F2DF58-EEE3-433D-8192-98CACE5B15F4}" type="presOf" srcId="{485EA218-E9E1-4E48-B8A0-53E10A3BD003}" destId="{FA795041-0CAF-4EB9-84C2-C71CD79029D8}" srcOrd="1" destOrd="0" presId="urn:microsoft.com/office/officeart/2005/8/layout/process5"/>
    <dgm:cxn modelId="{7A26E048-23AD-4C15-867F-2316A3F8C260}" type="presOf" srcId="{EBC4184B-4053-44FC-B072-F2039841F36E}" destId="{75141C40-1DC4-4C27-AD8E-A079B0F86031}" srcOrd="0" destOrd="0" presId="urn:microsoft.com/office/officeart/2005/8/layout/process5"/>
    <dgm:cxn modelId="{CE5CDA54-3AAB-401A-A8AB-290482CA3C24}" type="presParOf" srcId="{75141C40-1DC4-4C27-AD8E-A079B0F86031}" destId="{99B11705-DDF1-48D7-B069-32E59B670D14}" srcOrd="0" destOrd="0" presId="urn:microsoft.com/office/officeart/2005/8/layout/process5"/>
    <dgm:cxn modelId="{2A624624-1F92-4E1E-862F-63D405A87CA4}" type="presParOf" srcId="{75141C40-1DC4-4C27-AD8E-A079B0F86031}" destId="{B148B334-0126-45DF-9258-83FCD439C493}" srcOrd="1" destOrd="0" presId="urn:microsoft.com/office/officeart/2005/8/layout/process5"/>
    <dgm:cxn modelId="{E8F0E7C0-3BCF-4E07-B4B2-6494465ECEF5}" type="presParOf" srcId="{B148B334-0126-45DF-9258-83FCD439C493}" destId="{75A29388-895E-4867-B9A6-D5AD5DCF11BD}" srcOrd="0" destOrd="0" presId="urn:microsoft.com/office/officeart/2005/8/layout/process5"/>
    <dgm:cxn modelId="{5CE12436-70D6-4C30-98CA-45FA477ACDAB}" type="presParOf" srcId="{75141C40-1DC4-4C27-AD8E-A079B0F86031}" destId="{B3FC39D5-7E48-472B-9E9E-D9AC09B69C02}" srcOrd="2" destOrd="0" presId="urn:microsoft.com/office/officeart/2005/8/layout/process5"/>
    <dgm:cxn modelId="{C340A2D6-BBBC-4441-9EBC-5483F7710D6F}" type="presParOf" srcId="{75141C40-1DC4-4C27-AD8E-A079B0F86031}" destId="{61860355-6F06-428E-AD2C-1F6FFC2290A2}" srcOrd="3" destOrd="0" presId="urn:microsoft.com/office/officeart/2005/8/layout/process5"/>
    <dgm:cxn modelId="{D13BD31F-72F7-4DCF-8D87-A1A7EB96EB56}" type="presParOf" srcId="{61860355-6F06-428E-AD2C-1F6FFC2290A2}" destId="{AAB2B5DA-EE19-4A73-8632-CB2328F628B0}" srcOrd="0" destOrd="0" presId="urn:microsoft.com/office/officeart/2005/8/layout/process5"/>
    <dgm:cxn modelId="{EE02F0B4-BD09-47A9-BE1C-01E4FC10F8BB}" type="presParOf" srcId="{75141C40-1DC4-4C27-AD8E-A079B0F86031}" destId="{37656F17-D776-47D7-8E81-CF6E6B26DA52}" srcOrd="4" destOrd="0" presId="urn:microsoft.com/office/officeart/2005/8/layout/process5"/>
    <dgm:cxn modelId="{6398CF16-FCA6-488A-8486-88A447C0151E}" type="presParOf" srcId="{75141C40-1DC4-4C27-AD8E-A079B0F86031}" destId="{09D0281A-5E79-416F-AED1-7B21ED8A8B9B}" srcOrd="5" destOrd="0" presId="urn:microsoft.com/office/officeart/2005/8/layout/process5"/>
    <dgm:cxn modelId="{A9402B6E-0005-49CE-82D4-B02117926905}" type="presParOf" srcId="{09D0281A-5E79-416F-AED1-7B21ED8A8B9B}" destId="{55AB0E18-4B98-4DC3-ACAC-9921E8806D3A}" srcOrd="0" destOrd="0" presId="urn:microsoft.com/office/officeart/2005/8/layout/process5"/>
    <dgm:cxn modelId="{EA688514-976E-43FC-9E7C-402E791EA7E5}" type="presParOf" srcId="{75141C40-1DC4-4C27-AD8E-A079B0F86031}" destId="{4BCBF0F7-A1BD-44FA-BE88-6833A543B80C}" srcOrd="6" destOrd="0" presId="urn:microsoft.com/office/officeart/2005/8/layout/process5"/>
    <dgm:cxn modelId="{9C9011C8-2F72-40BA-8E83-37F2B782C3C4}" type="presParOf" srcId="{75141C40-1DC4-4C27-AD8E-A079B0F86031}" destId="{8EB57165-02EF-41AC-86B7-C8EE621AF923}" srcOrd="7" destOrd="0" presId="urn:microsoft.com/office/officeart/2005/8/layout/process5"/>
    <dgm:cxn modelId="{894ECB42-D311-4A8B-AF81-3F83F1B39ACF}" type="presParOf" srcId="{8EB57165-02EF-41AC-86B7-C8EE621AF923}" destId="{FA795041-0CAF-4EB9-84C2-C71CD79029D8}" srcOrd="0" destOrd="0" presId="urn:microsoft.com/office/officeart/2005/8/layout/process5"/>
    <dgm:cxn modelId="{DE210F86-6C04-4CB4-B3D7-26A0335E26EF}" type="presParOf" srcId="{75141C40-1DC4-4C27-AD8E-A079B0F86031}" destId="{B2E8FF70-9F51-4E74-9D07-FAC121C31988}" srcOrd="8" destOrd="0" presId="urn:microsoft.com/office/officeart/2005/8/layout/process5"/>
    <dgm:cxn modelId="{D1C5D184-50B8-47DE-90AF-EF5487A30840}" type="presParOf" srcId="{75141C40-1DC4-4C27-AD8E-A079B0F86031}" destId="{1514664F-9B11-4CC3-B4CC-34E6905D5DCB}" srcOrd="9" destOrd="0" presId="urn:microsoft.com/office/officeart/2005/8/layout/process5"/>
    <dgm:cxn modelId="{96B18E96-767E-4553-AAAB-6E4DED0833A3}" type="presParOf" srcId="{1514664F-9B11-4CC3-B4CC-34E6905D5DCB}" destId="{F9110760-C4C2-48E9-9C02-B04E56A7D4C5}" srcOrd="0" destOrd="0" presId="urn:microsoft.com/office/officeart/2005/8/layout/process5"/>
    <dgm:cxn modelId="{EAA696CB-1DA5-4535-95A0-DEA6596AF95E}" type="presParOf" srcId="{75141C40-1DC4-4C27-AD8E-A079B0F86031}" destId="{475C2AAD-3D88-4666-8E20-A280E0B7FBB8}" srcOrd="10" destOrd="0" presId="urn:microsoft.com/office/officeart/2005/8/layout/process5"/>
    <dgm:cxn modelId="{707ADD43-D11C-40C7-B7A1-FB9DB3747FAF}" type="presParOf" srcId="{75141C40-1DC4-4C27-AD8E-A079B0F86031}" destId="{DD1DC986-D26F-4B3D-A533-25D0CBA3E2F9}" srcOrd="11" destOrd="0" presId="urn:microsoft.com/office/officeart/2005/8/layout/process5"/>
    <dgm:cxn modelId="{FC4EA70E-2E0A-404A-95D1-CBE9F229C970}" type="presParOf" srcId="{DD1DC986-D26F-4B3D-A533-25D0CBA3E2F9}" destId="{4AF7B147-361B-4A7A-A6A0-20F979181EEF}" srcOrd="0" destOrd="0" presId="urn:microsoft.com/office/officeart/2005/8/layout/process5"/>
    <dgm:cxn modelId="{6CC04595-E4CC-45C6-B5C2-DAE23C927E12}" type="presParOf" srcId="{75141C40-1DC4-4C27-AD8E-A079B0F86031}" destId="{40A920A7-8B70-4CC9-BC1C-C781C4820809}" srcOrd="12" destOrd="0" presId="urn:microsoft.com/office/officeart/2005/8/layout/process5"/>
    <dgm:cxn modelId="{4EAD5DBF-2123-467F-BBF9-F201ACED994B}" type="presParOf" srcId="{75141C40-1DC4-4C27-AD8E-A079B0F86031}" destId="{F8091CE2-692A-4529-A80C-61ED4FBA787A}" srcOrd="13" destOrd="0" presId="urn:microsoft.com/office/officeart/2005/8/layout/process5"/>
    <dgm:cxn modelId="{C7C0B763-DB35-41FC-BF4D-1B51DF80BA8D}" type="presParOf" srcId="{F8091CE2-692A-4529-A80C-61ED4FBA787A}" destId="{6FFF8AC3-8CF6-482F-929F-D5EA1FD1FEA0}" srcOrd="0" destOrd="0" presId="urn:microsoft.com/office/officeart/2005/8/layout/process5"/>
    <dgm:cxn modelId="{B10FA73A-40D1-41A6-8D66-E379446D0792}" type="presParOf" srcId="{75141C40-1DC4-4C27-AD8E-A079B0F86031}" destId="{D80C86F9-CE69-4767-A13B-0CC7DC6F7278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EB0F43-C84C-426A-9009-91D28A2B1B2B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86DAC3C4-93CD-4563-9691-C4A7B03FB328}">
      <dgm:prSet phldrT="[Texto]"/>
      <dgm:spPr/>
      <dgm:t>
        <a:bodyPr/>
        <a:lstStyle/>
        <a:p>
          <a:r>
            <a:rPr lang="es-EC" dirty="0" smtClean="0"/>
            <a:t>Mallado de Puntos</a:t>
          </a:r>
          <a:endParaRPr lang="es-EC" dirty="0"/>
        </a:p>
      </dgm:t>
    </dgm:pt>
    <dgm:pt modelId="{CBACE3E5-0C1A-44DE-93DC-98D0DFEE8E55}" type="parTrans" cxnId="{9081CE93-FA62-40AA-89EB-33A7DD0D65F2}">
      <dgm:prSet/>
      <dgm:spPr/>
      <dgm:t>
        <a:bodyPr/>
        <a:lstStyle/>
        <a:p>
          <a:endParaRPr lang="es-EC"/>
        </a:p>
      </dgm:t>
    </dgm:pt>
    <dgm:pt modelId="{35BD1B3A-2D06-429C-A000-A687C7F5C5E5}" type="sibTrans" cxnId="{9081CE93-FA62-40AA-89EB-33A7DD0D65F2}">
      <dgm:prSet/>
      <dgm:spPr/>
      <dgm:t>
        <a:bodyPr/>
        <a:lstStyle/>
        <a:p>
          <a:endParaRPr lang="es-EC"/>
        </a:p>
      </dgm:t>
    </dgm:pt>
    <dgm:pt modelId="{312BF857-79E7-4E85-892C-7E897272FD12}">
      <dgm:prSet phldrT="[Texto]"/>
      <dgm:spPr/>
      <dgm:t>
        <a:bodyPr/>
        <a:lstStyle/>
        <a:p>
          <a:r>
            <a:rPr lang="es-EC" dirty="0" smtClean="0"/>
            <a:t>Calculo de las coordenadas </a:t>
          </a:r>
          <a:endParaRPr lang="es-EC" dirty="0"/>
        </a:p>
      </dgm:t>
    </dgm:pt>
    <dgm:pt modelId="{5FFA0125-3258-4179-B6EA-5421092A1D7C}" type="parTrans" cxnId="{307DD899-A1AB-44E4-A5A1-E78E13D536DD}">
      <dgm:prSet/>
      <dgm:spPr/>
      <dgm:t>
        <a:bodyPr/>
        <a:lstStyle/>
        <a:p>
          <a:endParaRPr lang="es-EC"/>
        </a:p>
      </dgm:t>
    </dgm:pt>
    <dgm:pt modelId="{17328B1E-072F-4CD0-8594-90E214E7887D}" type="sibTrans" cxnId="{307DD899-A1AB-44E4-A5A1-E78E13D536DD}">
      <dgm:prSet/>
      <dgm:spPr/>
      <dgm:t>
        <a:bodyPr/>
        <a:lstStyle/>
        <a:p>
          <a:endParaRPr lang="es-EC"/>
        </a:p>
      </dgm:t>
    </dgm:pt>
    <dgm:pt modelId="{9FFF0C3F-381F-472D-B049-A06A9DC03640}">
      <dgm:prSet phldrT="[Texto]"/>
      <dgm:spPr/>
      <dgm:t>
        <a:bodyPr/>
        <a:lstStyle/>
        <a:p>
          <a:r>
            <a:rPr lang="es-EC" dirty="0" smtClean="0"/>
            <a:t>Cálculo de las deformaciones</a:t>
          </a:r>
          <a:endParaRPr lang="es-EC" dirty="0"/>
        </a:p>
      </dgm:t>
    </dgm:pt>
    <dgm:pt modelId="{8B17C4FA-7FBC-4191-8DE7-B9AE208D4DF2}" type="parTrans" cxnId="{C534A126-D684-4AE0-8961-0F397DE659D3}">
      <dgm:prSet/>
      <dgm:spPr/>
      <dgm:t>
        <a:bodyPr/>
        <a:lstStyle/>
        <a:p>
          <a:endParaRPr lang="es-EC"/>
        </a:p>
      </dgm:t>
    </dgm:pt>
    <dgm:pt modelId="{041A56BB-E1D0-4B8B-B673-92B67BB3C384}" type="sibTrans" cxnId="{C534A126-D684-4AE0-8961-0F397DE659D3}">
      <dgm:prSet/>
      <dgm:spPr/>
      <dgm:t>
        <a:bodyPr/>
        <a:lstStyle/>
        <a:p>
          <a:endParaRPr lang="es-EC"/>
        </a:p>
      </dgm:t>
    </dgm:pt>
    <dgm:pt modelId="{C3CD02EE-3C15-449C-9C70-431BEA185DE3}" type="pres">
      <dgm:prSet presAssocID="{6CEB0F43-C84C-426A-9009-91D28A2B1B2B}" presName="Name0" presStyleCnt="0">
        <dgm:presLayoutVars>
          <dgm:dir/>
          <dgm:animLvl val="lvl"/>
          <dgm:resizeHandles val="exact"/>
        </dgm:presLayoutVars>
      </dgm:prSet>
      <dgm:spPr/>
    </dgm:pt>
    <dgm:pt modelId="{8B76E596-F308-4B72-BD93-A0AC42FBBD16}" type="pres">
      <dgm:prSet presAssocID="{86DAC3C4-93CD-4563-9691-C4A7B03FB32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E8253C-88BF-41F5-8680-873985954B83}" type="pres">
      <dgm:prSet presAssocID="{35BD1B3A-2D06-429C-A000-A687C7F5C5E5}" presName="parTxOnlySpace" presStyleCnt="0"/>
      <dgm:spPr/>
    </dgm:pt>
    <dgm:pt modelId="{0EF59E52-7ED4-40F2-9D85-C92B122397EA}" type="pres">
      <dgm:prSet presAssocID="{312BF857-79E7-4E85-892C-7E897272FD1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BE6323-5BE2-4544-A992-CACB6666E2F5}" type="pres">
      <dgm:prSet presAssocID="{17328B1E-072F-4CD0-8594-90E214E7887D}" presName="parTxOnlySpace" presStyleCnt="0"/>
      <dgm:spPr/>
    </dgm:pt>
    <dgm:pt modelId="{2A0B8772-C20A-4946-9EFA-7F9386104C68}" type="pres">
      <dgm:prSet presAssocID="{9FFF0C3F-381F-472D-B049-A06A9DC0364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081CE93-FA62-40AA-89EB-33A7DD0D65F2}" srcId="{6CEB0F43-C84C-426A-9009-91D28A2B1B2B}" destId="{86DAC3C4-93CD-4563-9691-C4A7B03FB328}" srcOrd="0" destOrd="0" parTransId="{CBACE3E5-0C1A-44DE-93DC-98D0DFEE8E55}" sibTransId="{35BD1B3A-2D06-429C-A000-A687C7F5C5E5}"/>
    <dgm:cxn modelId="{472F9544-3315-4F2C-AF92-AC172760C050}" type="presOf" srcId="{9FFF0C3F-381F-472D-B049-A06A9DC03640}" destId="{2A0B8772-C20A-4946-9EFA-7F9386104C68}" srcOrd="0" destOrd="0" presId="urn:microsoft.com/office/officeart/2005/8/layout/chevron1"/>
    <dgm:cxn modelId="{C534A126-D684-4AE0-8961-0F397DE659D3}" srcId="{6CEB0F43-C84C-426A-9009-91D28A2B1B2B}" destId="{9FFF0C3F-381F-472D-B049-A06A9DC03640}" srcOrd="2" destOrd="0" parTransId="{8B17C4FA-7FBC-4191-8DE7-B9AE208D4DF2}" sibTransId="{041A56BB-E1D0-4B8B-B673-92B67BB3C384}"/>
    <dgm:cxn modelId="{74F6517B-8FA1-471E-A8A9-1BF571A73B55}" type="presOf" srcId="{312BF857-79E7-4E85-892C-7E897272FD12}" destId="{0EF59E52-7ED4-40F2-9D85-C92B122397EA}" srcOrd="0" destOrd="0" presId="urn:microsoft.com/office/officeart/2005/8/layout/chevron1"/>
    <dgm:cxn modelId="{C89A0BC2-5047-42B5-AA07-FFCC7D04182B}" type="presOf" srcId="{6CEB0F43-C84C-426A-9009-91D28A2B1B2B}" destId="{C3CD02EE-3C15-449C-9C70-431BEA185DE3}" srcOrd="0" destOrd="0" presId="urn:microsoft.com/office/officeart/2005/8/layout/chevron1"/>
    <dgm:cxn modelId="{4B35634A-8CA0-4744-9E5F-014AF58DDCA1}" type="presOf" srcId="{86DAC3C4-93CD-4563-9691-C4A7B03FB328}" destId="{8B76E596-F308-4B72-BD93-A0AC42FBBD16}" srcOrd="0" destOrd="0" presId="urn:microsoft.com/office/officeart/2005/8/layout/chevron1"/>
    <dgm:cxn modelId="{307DD899-A1AB-44E4-A5A1-E78E13D536DD}" srcId="{6CEB0F43-C84C-426A-9009-91D28A2B1B2B}" destId="{312BF857-79E7-4E85-892C-7E897272FD12}" srcOrd="1" destOrd="0" parTransId="{5FFA0125-3258-4179-B6EA-5421092A1D7C}" sibTransId="{17328B1E-072F-4CD0-8594-90E214E7887D}"/>
    <dgm:cxn modelId="{3C83BEDA-8CCD-4738-A360-4F6890E146E8}" type="presParOf" srcId="{C3CD02EE-3C15-449C-9C70-431BEA185DE3}" destId="{8B76E596-F308-4B72-BD93-A0AC42FBBD16}" srcOrd="0" destOrd="0" presId="urn:microsoft.com/office/officeart/2005/8/layout/chevron1"/>
    <dgm:cxn modelId="{184BFC9C-F3F1-41F4-AB56-25B2D4A183D4}" type="presParOf" srcId="{C3CD02EE-3C15-449C-9C70-431BEA185DE3}" destId="{0BE8253C-88BF-41F5-8680-873985954B83}" srcOrd="1" destOrd="0" presId="urn:microsoft.com/office/officeart/2005/8/layout/chevron1"/>
    <dgm:cxn modelId="{47CCEE21-31EA-4AF5-9F09-4BDE25B742F5}" type="presParOf" srcId="{C3CD02EE-3C15-449C-9C70-431BEA185DE3}" destId="{0EF59E52-7ED4-40F2-9D85-C92B122397EA}" srcOrd="2" destOrd="0" presId="urn:microsoft.com/office/officeart/2005/8/layout/chevron1"/>
    <dgm:cxn modelId="{5A74F648-1C1D-4231-9B4C-52FAC50BCA44}" type="presParOf" srcId="{C3CD02EE-3C15-449C-9C70-431BEA185DE3}" destId="{F9BE6323-5BE2-4544-A992-CACB6666E2F5}" srcOrd="3" destOrd="0" presId="urn:microsoft.com/office/officeart/2005/8/layout/chevron1"/>
    <dgm:cxn modelId="{76A9E653-C5DC-45C1-8D0B-5747C0A903EE}" type="presParOf" srcId="{C3CD02EE-3C15-449C-9C70-431BEA185DE3}" destId="{2A0B8772-C20A-4946-9EFA-7F9386104C6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A61AB5-A8DA-414D-8DE5-2398E73158D8}" type="doc">
      <dgm:prSet loTypeId="urn:microsoft.com/office/officeart/2005/8/layout/equation2" loCatId="relationship" qsTypeId="urn:microsoft.com/office/officeart/2005/8/quickstyle/simple1" qsCatId="simple" csTypeId="urn:microsoft.com/office/officeart/2005/8/colors/accent2_4" csCatId="accent2" phldr="1"/>
      <dgm:spPr/>
    </dgm:pt>
    <dgm:pt modelId="{8712D14F-9D88-4BCC-BFFC-C7167BE646AC}">
      <dgm:prSet phldrT="[Texto]" custT="1"/>
      <dgm:spPr/>
      <dgm:t>
        <a:bodyPr/>
        <a:lstStyle/>
        <a:p>
          <a:r>
            <a:rPr lang="es-EC" sz="1600" dirty="0" smtClean="0"/>
            <a:t>Límite Político - Administrativo</a:t>
          </a:r>
          <a:endParaRPr lang="es-EC" sz="1600" dirty="0"/>
        </a:p>
      </dgm:t>
    </dgm:pt>
    <dgm:pt modelId="{EC2B200C-1C5C-460B-9E6B-0106B1645887}" type="parTrans" cxnId="{81AC9B6F-07AC-4604-8184-CA38A4DE4665}">
      <dgm:prSet/>
      <dgm:spPr/>
      <dgm:t>
        <a:bodyPr/>
        <a:lstStyle/>
        <a:p>
          <a:endParaRPr lang="es-EC"/>
        </a:p>
      </dgm:t>
    </dgm:pt>
    <dgm:pt modelId="{B5BE939C-F10D-4894-ADEB-0E271AF210DA}" type="sibTrans" cxnId="{81AC9B6F-07AC-4604-8184-CA38A4DE4665}">
      <dgm:prSet/>
      <dgm:spPr>
        <a:solidFill>
          <a:srgbClr val="00B0F0"/>
        </a:solidFill>
      </dgm:spPr>
      <dgm:t>
        <a:bodyPr/>
        <a:lstStyle/>
        <a:p>
          <a:endParaRPr lang="es-EC"/>
        </a:p>
      </dgm:t>
    </dgm:pt>
    <dgm:pt modelId="{B3EA388C-EDB4-4D8D-83A8-D45A94190379}">
      <dgm:prSet phldrT="[Texto]" custT="1"/>
      <dgm:spPr/>
      <dgm:t>
        <a:bodyPr/>
        <a:lstStyle/>
        <a:p>
          <a:r>
            <a:rPr lang="es-EC" sz="2800" dirty="0" smtClean="0"/>
            <a:t>- PTP TOTAL</a:t>
          </a:r>
        </a:p>
        <a:p>
          <a:r>
            <a:rPr lang="es-EC" sz="2800" dirty="0" smtClean="0"/>
            <a:t>- PTP URBANO</a:t>
          </a:r>
        </a:p>
        <a:p>
          <a:r>
            <a:rPr lang="es-EC" sz="2800" dirty="0" smtClean="0"/>
            <a:t>-PTC TOTAL</a:t>
          </a:r>
        </a:p>
        <a:p>
          <a:r>
            <a:rPr lang="es-EC" sz="2800" dirty="0" smtClean="0"/>
            <a:t>-PTC URBANO</a:t>
          </a:r>
          <a:endParaRPr lang="es-EC" sz="2800" dirty="0"/>
        </a:p>
      </dgm:t>
    </dgm:pt>
    <dgm:pt modelId="{41F75AC1-A413-4370-8A16-768CBCDFD826}" type="parTrans" cxnId="{DECB67F3-38F9-482A-98E2-177AF9D577D5}">
      <dgm:prSet/>
      <dgm:spPr/>
      <dgm:t>
        <a:bodyPr/>
        <a:lstStyle/>
        <a:p>
          <a:endParaRPr lang="es-EC"/>
        </a:p>
      </dgm:t>
    </dgm:pt>
    <dgm:pt modelId="{115CF2FE-0C76-464A-A302-063C352D6073}" type="sibTrans" cxnId="{DECB67F3-38F9-482A-98E2-177AF9D577D5}">
      <dgm:prSet/>
      <dgm:spPr/>
      <dgm:t>
        <a:bodyPr/>
        <a:lstStyle/>
        <a:p>
          <a:endParaRPr lang="es-EC"/>
        </a:p>
      </dgm:t>
    </dgm:pt>
    <dgm:pt modelId="{A48363FB-86BA-490B-8524-AB7C9FFED7C1}">
      <dgm:prSet/>
      <dgm:spPr/>
      <dgm:t>
        <a:bodyPr/>
        <a:lstStyle/>
        <a:p>
          <a:r>
            <a:rPr lang="es-EC" smtClean="0"/>
            <a:t>Altura media del PTL, considerando todo el cantón o la provincia y considerando la zona urbana </a:t>
          </a:r>
          <a:endParaRPr lang="es-EC" dirty="0"/>
        </a:p>
      </dgm:t>
    </dgm:pt>
    <dgm:pt modelId="{727ECAAA-63CF-42BB-8BD4-4C9FF97C66A7}" type="parTrans" cxnId="{4CD7C251-8DEF-4B77-B445-B1D7C1179A89}">
      <dgm:prSet/>
      <dgm:spPr/>
      <dgm:t>
        <a:bodyPr/>
        <a:lstStyle/>
        <a:p>
          <a:endParaRPr lang="es-EC"/>
        </a:p>
      </dgm:t>
    </dgm:pt>
    <dgm:pt modelId="{30CA60DE-851C-46A9-80D3-1BB9C2602401}" type="sibTrans" cxnId="{4CD7C251-8DEF-4B77-B445-B1D7C1179A89}">
      <dgm:prSet/>
      <dgm:spPr/>
      <dgm:t>
        <a:bodyPr/>
        <a:lstStyle/>
        <a:p>
          <a:endParaRPr lang="es-EC"/>
        </a:p>
      </dgm:t>
    </dgm:pt>
    <dgm:pt modelId="{5D2C2E78-7FB8-4059-B401-4BC2AC0A5900}" type="pres">
      <dgm:prSet presAssocID="{20A61AB5-A8DA-414D-8DE5-2398E73158D8}" presName="Name0" presStyleCnt="0">
        <dgm:presLayoutVars>
          <dgm:dir/>
          <dgm:resizeHandles val="exact"/>
        </dgm:presLayoutVars>
      </dgm:prSet>
      <dgm:spPr/>
    </dgm:pt>
    <dgm:pt modelId="{F30E76C4-ACC2-46BE-9A25-79415FC7ACA7}" type="pres">
      <dgm:prSet presAssocID="{20A61AB5-A8DA-414D-8DE5-2398E73158D8}" presName="vNodes" presStyleCnt="0"/>
      <dgm:spPr/>
    </dgm:pt>
    <dgm:pt modelId="{A409503F-C42A-43DB-9D46-98DEC9DF8B37}" type="pres">
      <dgm:prSet presAssocID="{8712D14F-9D88-4BCC-BFFC-C7167BE646A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C52DC1-B144-4F93-9116-F13762732B3B}" type="pres">
      <dgm:prSet presAssocID="{B5BE939C-F10D-4894-ADEB-0E271AF210DA}" presName="spacerT" presStyleCnt="0"/>
      <dgm:spPr/>
    </dgm:pt>
    <dgm:pt modelId="{50DBF390-4633-4E28-96DF-4AD44AB95F89}" type="pres">
      <dgm:prSet presAssocID="{B5BE939C-F10D-4894-ADEB-0E271AF210DA}" presName="sibTrans" presStyleLbl="sibTrans2D1" presStyleIdx="0" presStyleCnt="2"/>
      <dgm:spPr/>
      <dgm:t>
        <a:bodyPr/>
        <a:lstStyle/>
        <a:p>
          <a:endParaRPr lang="es-EC"/>
        </a:p>
      </dgm:t>
    </dgm:pt>
    <dgm:pt modelId="{1AEF84F5-72CD-44B5-BD66-D8D0A9AF4ECC}" type="pres">
      <dgm:prSet presAssocID="{B5BE939C-F10D-4894-ADEB-0E271AF210DA}" presName="spacerB" presStyleCnt="0"/>
      <dgm:spPr/>
    </dgm:pt>
    <dgm:pt modelId="{2E3D4449-459F-4BBD-A385-4C58C1BA82B8}" type="pres">
      <dgm:prSet presAssocID="{A48363FB-86BA-490B-8524-AB7C9FFED7C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ADDE60-15A0-4BED-AD6E-F0D87F648474}" type="pres">
      <dgm:prSet presAssocID="{20A61AB5-A8DA-414D-8DE5-2398E73158D8}" presName="sibTransLast" presStyleLbl="sibTrans2D1" presStyleIdx="1" presStyleCnt="2"/>
      <dgm:spPr/>
      <dgm:t>
        <a:bodyPr/>
        <a:lstStyle/>
        <a:p>
          <a:endParaRPr lang="es-EC"/>
        </a:p>
      </dgm:t>
    </dgm:pt>
    <dgm:pt modelId="{E65E7A5F-1224-4BDB-82A7-163389816F7B}" type="pres">
      <dgm:prSet presAssocID="{20A61AB5-A8DA-414D-8DE5-2398E73158D8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0E5BB69C-1297-44CA-AE87-B84387AF315E}" type="pres">
      <dgm:prSet presAssocID="{20A61AB5-A8DA-414D-8DE5-2398E73158D8}" presName="lastNode" presStyleLbl="node1" presStyleIdx="2" presStyleCnt="3" custScaleX="99393" custScaleY="99263" custLinFactNeighborX="47017" custLinFactNeighborY="25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6DCEA17-FD89-4F27-979B-3E621790335D}" type="presOf" srcId="{B3EA388C-EDB4-4D8D-83A8-D45A94190379}" destId="{0E5BB69C-1297-44CA-AE87-B84387AF315E}" srcOrd="0" destOrd="0" presId="urn:microsoft.com/office/officeart/2005/8/layout/equation2"/>
    <dgm:cxn modelId="{A8F8A85F-521E-4E3F-9E15-63B355A59E27}" type="presOf" srcId="{B5BE939C-F10D-4894-ADEB-0E271AF210DA}" destId="{50DBF390-4633-4E28-96DF-4AD44AB95F89}" srcOrd="0" destOrd="0" presId="urn:microsoft.com/office/officeart/2005/8/layout/equation2"/>
    <dgm:cxn modelId="{81AC9B6F-07AC-4604-8184-CA38A4DE4665}" srcId="{20A61AB5-A8DA-414D-8DE5-2398E73158D8}" destId="{8712D14F-9D88-4BCC-BFFC-C7167BE646AC}" srcOrd="0" destOrd="0" parTransId="{EC2B200C-1C5C-460B-9E6B-0106B1645887}" sibTransId="{B5BE939C-F10D-4894-ADEB-0E271AF210DA}"/>
    <dgm:cxn modelId="{DECB67F3-38F9-482A-98E2-177AF9D577D5}" srcId="{20A61AB5-A8DA-414D-8DE5-2398E73158D8}" destId="{B3EA388C-EDB4-4D8D-83A8-D45A94190379}" srcOrd="2" destOrd="0" parTransId="{41F75AC1-A413-4370-8A16-768CBCDFD826}" sibTransId="{115CF2FE-0C76-464A-A302-063C352D6073}"/>
    <dgm:cxn modelId="{F6BA817E-5EEC-4A80-ABEC-9574DCC2B6A4}" type="presOf" srcId="{A48363FB-86BA-490B-8524-AB7C9FFED7C1}" destId="{2E3D4449-459F-4BBD-A385-4C58C1BA82B8}" srcOrd="0" destOrd="0" presId="urn:microsoft.com/office/officeart/2005/8/layout/equation2"/>
    <dgm:cxn modelId="{5EB644B6-507E-4135-8EA0-D11AA7395670}" type="presOf" srcId="{30CA60DE-851C-46A9-80D3-1BB9C2602401}" destId="{4EADDE60-15A0-4BED-AD6E-F0D87F648474}" srcOrd="0" destOrd="0" presId="urn:microsoft.com/office/officeart/2005/8/layout/equation2"/>
    <dgm:cxn modelId="{B16F1258-FC2E-47D6-B771-2A8EF3421B0C}" type="presOf" srcId="{20A61AB5-A8DA-414D-8DE5-2398E73158D8}" destId="{5D2C2E78-7FB8-4059-B401-4BC2AC0A5900}" srcOrd="0" destOrd="0" presId="urn:microsoft.com/office/officeart/2005/8/layout/equation2"/>
    <dgm:cxn modelId="{4CD7C251-8DEF-4B77-B445-B1D7C1179A89}" srcId="{20A61AB5-A8DA-414D-8DE5-2398E73158D8}" destId="{A48363FB-86BA-490B-8524-AB7C9FFED7C1}" srcOrd="1" destOrd="0" parTransId="{727ECAAA-63CF-42BB-8BD4-4C9FF97C66A7}" sibTransId="{30CA60DE-851C-46A9-80D3-1BB9C2602401}"/>
    <dgm:cxn modelId="{E1FE20EA-2AEA-44BF-825F-8DB4127AA7EB}" type="presOf" srcId="{30CA60DE-851C-46A9-80D3-1BB9C2602401}" destId="{E65E7A5F-1224-4BDB-82A7-163389816F7B}" srcOrd="1" destOrd="0" presId="urn:microsoft.com/office/officeart/2005/8/layout/equation2"/>
    <dgm:cxn modelId="{03A2578C-7235-481D-9D58-E1698BA26056}" type="presOf" srcId="{8712D14F-9D88-4BCC-BFFC-C7167BE646AC}" destId="{A409503F-C42A-43DB-9D46-98DEC9DF8B37}" srcOrd="0" destOrd="0" presId="urn:microsoft.com/office/officeart/2005/8/layout/equation2"/>
    <dgm:cxn modelId="{F2A64636-193E-423B-9CCD-BCDB4767928F}" type="presParOf" srcId="{5D2C2E78-7FB8-4059-B401-4BC2AC0A5900}" destId="{F30E76C4-ACC2-46BE-9A25-79415FC7ACA7}" srcOrd="0" destOrd="0" presId="urn:microsoft.com/office/officeart/2005/8/layout/equation2"/>
    <dgm:cxn modelId="{36075F92-8B62-4B5D-B23C-1E1ED0E34C5B}" type="presParOf" srcId="{F30E76C4-ACC2-46BE-9A25-79415FC7ACA7}" destId="{A409503F-C42A-43DB-9D46-98DEC9DF8B37}" srcOrd="0" destOrd="0" presId="urn:microsoft.com/office/officeart/2005/8/layout/equation2"/>
    <dgm:cxn modelId="{F8319F10-98B6-4212-B90E-D28C783AFE7A}" type="presParOf" srcId="{F30E76C4-ACC2-46BE-9A25-79415FC7ACA7}" destId="{9EC52DC1-B144-4F93-9116-F13762732B3B}" srcOrd="1" destOrd="0" presId="urn:microsoft.com/office/officeart/2005/8/layout/equation2"/>
    <dgm:cxn modelId="{EE9326B4-B735-410A-9B9F-3E6CE0E13FF1}" type="presParOf" srcId="{F30E76C4-ACC2-46BE-9A25-79415FC7ACA7}" destId="{50DBF390-4633-4E28-96DF-4AD44AB95F89}" srcOrd="2" destOrd="0" presId="urn:microsoft.com/office/officeart/2005/8/layout/equation2"/>
    <dgm:cxn modelId="{863DE255-F83A-4D1C-B4C4-3BAF57638311}" type="presParOf" srcId="{F30E76C4-ACC2-46BE-9A25-79415FC7ACA7}" destId="{1AEF84F5-72CD-44B5-BD66-D8D0A9AF4ECC}" srcOrd="3" destOrd="0" presId="urn:microsoft.com/office/officeart/2005/8/layout/equation2"/>
    <dgm:cxn modelId="{16AC132E-58EA-4D8A-8820-2AEF77F35871}" type="presParOf" srcId="{F30E76C4-ACC2-46BE-9A25-79415FC7ACA7}" destId="{2E3D4449-459F-4BBD-A385-4C58C1BA82B8}" srcOrd="4" destOrd="0" presId="urn:microsoft.com/office/officeart/2005/8/layout/equation2"/>
    <dgm:cxn modelId="{5D4D26D0-8CF6-4627-9FE0-63008F802934}" type="presParOf" srcId="{5D2C2E78-7FB8-4059-B401-4BC2AC0A5900}" destId="{4EADDE60-15A0-4BED-AD6E-F0D87F648474}" srcOrd="1" destOrd="0" presId="urn:microsoft.com/office/officeart/2005/8/layout/equation2"/>
    <dgm:cxn modelId="{7871BD90-7986-4039-91D7-0FD331D2B571}" type="presParOf" srcId="{4EADDE60-15A0-4BED-AD6E-F0D87F648474}" destId="{E65E7A5F-1224-4BDB-82A7-163389816F7B}" srcOrd="0" destOrd="0" presId="urn:microsoft.com/office/officeart/2005/8/layout/equation2"/>
    <dgm:cxn modelId="{533E0479-4B6A-4EA9-BFE8-5A94CBE8DF4E}" type="presParOf" srcId="{5D2C2E78-7FB8-4059-B401-4BC2AC0A5900}" destId="{0E5BB69C-1297-44CA-AE87-B84387AF315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EB0F43-C84C-426A-9009-91D28A2B1B2B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86DAC3C4-93CD-4563-9691-C4A7B03FB328}">
      <dgm:prSet phldrT="[Texto]"/>
      <dgm:spPr/>
      <dgm:t>
        <a:bodyPr/>
        <a:lstStyle/>
        <a:p>
          <a:r>
            <a:rPr lang="es-EC" dirty="0" smtClean="0"/>
            <a:t>Mallado de Puntos</a:t>
          </a:r>
          <a:endParaRPr lang="es-EC" dirty="0"/>
        </a:p>
      </dgm:t>
    </dgm:pt>
    <dgm:pt modelId="{CBACE3E5-0C1A-44DE-93DC-98D0DFEE8E55}" type="parTrans" cxnId="{9081CE93-FA62-40AA-89EB-33A7DD0D65F2}">
      <dgm:prSet/>
      <dgm:spPr/>
      <dgm:t>
        <a:bodyPr/>
        <a:lstStyle/>
        <a:p>
          <a:endParaRPr lang="es-EC"/>
        </a:p>
      </dgm:t>
    </dgm:pt>
    <dgm:pt modelId="{35BD1B3A-2D06-429C-A000-A687C7F5C5E5}" type="sibTrans" cxnId="{9081CE93-FA62-40AA-89EB-33A7DD0D65F2}">
      <dgm:prSet/>
      <dgm:spPr/>
      <dgm:t>
        <a:bodyPr/>
        <a:lstStyle/>
        <a:p>
          <a:endParaRPr lang="es-EC"/>
        </a:p>
      </dgm:t>
    </dgm:pt>
    <dgm:pt modelId="{312BF857-79E7-4E85-892C-7E897272FD12}">
      <dgm:prSet phldrT="[Texto]"/>
      <dgm:spPr/>
      <dgm:t>
        <a:bodyPr/>
        <a:lstStyle/>
        <a:p>
          <a:r>
            <a:rPr lang="es-EC" dirty="0" smtClean="0"/>
            <a:t>Calculo de las coordenadas </a:t>
          </a:r>
          <a:endParaRPr lang="es-EC" dirty="0"/>
        </a:p>
      </dgm:t>
    </dgm:pt>
    <dgm:pt modelId="{5FFA0125-3258-4179-B6EA-5421092A1D7C}" type="parTrans" cxnId="{307DD899-A1AB-44E4-A5A1-E78E13D536DD}">
      <dgm:prSet/>
      <dgm:spPr/>
      <dgm:t>
        <a:bodyPr/>
        <a:lstStyle/>
        <a:p>
          <a:endParaRPr lang="es-EC"/>
        </a:p>
      </dgm:t>
    </dgm:pt>
    <dgm:pt modelId="{17328B1E-072F-4CD0-8594-90E214E7887D}" type="sibTrans" cxnId="{307DD899-A1AB-44E4-A5A1-E78E13D536DD}">
      <dgm:prSet/>
      <dgm:spPr/>
      <dgm:t>
        <a:bodyPr/>
        <a:lstStyle/>
        <a:p>
          <a:endParaRPr lang="es-EC"/>
        </a:p>
      </dgm:t>
    </dgm:pt>
    <dgm:pt modelId="{9FFF0C3F-381F-472D-B049-A06A9DC03640}">
      <dgm:prSet phldrT="[Texto]"/>
      <dgm:spPr/>
      <dgm:t>
        <a:bodyPr/>
        <a:lstStyle/>
        <a:p>
          <a:r>
            <a:rPr lang="es-EC" dirty="0" smtClean="0"/>
            <a:t>Cálculo de las deformaciones</a:t>
          </a:r>
          <a:endParaRPr lang="es-EC" dirty="0"/>
        </a:p>
      </dgm:t>
    </dgm:pt>
    <dgm:pt modelId="{8B17C4FA-7FBC-4191-8DE7-B9AE208D4DF2}" type="parTrans" cxnId="{C534A126-D684-4AE0-8961-0F397DE659D3}">
      <dgm:prSet/>
      <dgm:spPr/>
      <dgm:t>
        <a:bodyPr/>
        <a:lstStyle/>
        <a:p>
          <a:endParaRPr lang="es-EC"/>
        </a:p>
      </dgm:t>
    </dgm:pt>
    <dgm:pt modelId="{041A56BB-E1D0-4B8B-B673-92B67BB3C384}" type="sibTrans" cxnId="{C534A126-D684-4AE0-8961-0F397DE659D3}">
      <dgm:prSet/>
      <dgm:spPr/>
      <dgm:t>
        <a:bodyPr/>
        <a:lstStyle/>
        <a:p>
          <a:endParaRPr lang="es-EC"/>
        </a:p>
      </dgm:t>
    </dgm:pt>
    <dgm:pt modelId="{C3CD02EE-3C15-449C-9C70-431BEA185DE3}" type="pres">
      <dgm:prSet presAssocID="{6CEB0F43-C84C-426A-9009-91D28A2B1B2B}" presName="Name0" presStyleCnt="0">
        <dgm:presLayoutVars>
          <dgm:dir/>
          <dgm:animLvl val="lvl"/>
          <dgm:resizeHandles val="exact"/>
        </dgm:presLayoutVars>
      </dgm:prSet>
      <dgm:spPr/>
    </dgm:pt>
    <dgm:pt modelId="{8B76E596-F308-4B72-BD93-A0AC42FBBD16}" type="pres">
      <dgm:prSet presAssocID="{86DAC3C4-93CD-4563-9691-C4A7B03FB32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E8253C-88BF-41F5-8680-873985954B83}" type="pres">
      <dgm:prSet presAssocID="{35BD1B3A-2D06-429C-A000-A687C7F5C5E5}" presName="parTxOnlySpace" presStyleCnt="0"/>
      <dgm:spPr/>
    </dgm:pt>
    <dgm:pt modelId="{0EF59E52-7ED4-40F2-9D85-C92B122397EA}" type="pres">
      <dgm:prSet presAssocID="{312BF857-79E7-4E85-892C-7E897272FD1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BE6323-5BE2-4544-A992-CACB6666E2F5}" type="pres">
      <dgm:prSet presAssocID="{17328B1E-072F-4CD0-8594-90E214E7887D}" presName="parTxOnlySpace" presStyleCnt="0"/>
      <dgm:spPr/>
    </dgm:pt>
    <dgm:pt modelId="{2A0B8772-C20A-4946-9EFA-7F9386104C68}" type="pres">
      <dgm:prSet presAssocID="{9FFF0C3F-381F-472D-B049-A06A9DC0364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081CE93-FA62-40AA-89EB-33A7DD0D65F2}" srcId="{6CEB0F43-C84C-426A-9009-91D28A2B1B2B}" destId="{86DAC3C4-93CD-4563-9691-C4A7B03FB328}" srcOrd="0" destOrd="0" parTransId="{CBACE3E5-0C1A-44DE-93DC-98D0DFEE8E55}" sibTransId="{35BD1B3A-2D06-429C-A000-A687C7F5C5E5}"/>
    <dgm:cxn modelId="{C534A126-D684-4AE0-8961-0F397DE659D3}" srcId="{6CEB0F43-C84C-426A-9009-91D28A2B1B2B}" destId="{9FFF0C3F-381F-472D-B049-A06A9DC03640}" srcOrd="2" destOrd="0" parTransId="{8B17C4FA-7FBC-4191-8DE7-B9AE208D4DF2}" sibTransId="{041A56BB-E1D0-4B8B-B673-92B67BB3C384}"/>
    <dgm:cxn modelId="{35D3AC4E-449C-4A6F-966E-A8DC1F243457}" type="presOf" srcId="{86DAC3C4-93CD-4563-9691-C4A7B03FB328}" destId="{8B76E596-F308-4B72-BD93-A0AC42FBBD16}" srcOrd="0" destOrd="0" presId="urn:microsoft.com/office/officeart/2005/8/layout/chevron1"/>
    <dgm:cxn modelId="{90735EDA-AA8F-4339-BABC-6DC93E4DAAAA}" type="presOf" srcId="{312BF857-79E7-4E85-892C-7E897272FD12}" destId="{0EF59E52-7ED4-40F2-9D85-C92B122397EA}" srcOrd="0" destOrd="0" presId="urn:microsoft.com/office/officeart/2005/8/layout/chevron1"/>
    <dgm:cxn modelId="{2355E570-8816-4329-8E3C-14FDE817A861}" type="presOf" srcId="{9FFF0C3F-381F-472D-B049-A06A9DC03640}" destId="{2A0B8772-C20A-4946-9EFA-7F9386104C68}" srcOrd="0" destOrd="0" presId="urn:microsoft.com/office/officeart/2005/8/layout/chevron1"/>
    <dgm:cxn modelId="{307DD899-A1AB-44E4-A5A1-E78E13D536DD}" srcId="{6CEB0F43-C84C-426A-9009-91D28A2B1B2B}" destId="{312BF857-79E7-4E85-892C-7E897272FD12}" srcOrd="1" destOrd="0" parTransId="{5FFA0125-3258-4179-B6EA-5421092A1D7C}" sibTransId="{17328B1E-072F-4CD0-8594-90E214E7887D}"/>
    <dgm:cxn modelId="{F4E2581D-9C7B-4D23-BFD6-8D8132B31B9F}" type="presOf" srcId="{6CEB0F43-C84C-426A-9009-91D28A2B1B2B}" destId="{C3CD02EE-3C15-449C-9C70-431BEA185DE3}" srcOrd="0" destOrd="0" presId="urn:microsoft.com/office/officeart/2005/8/layout/chevron1"/>
    <dgm:cxn modelId="{E2F13E87-2D3C-4944-A6C9-8AC556D3F8AE}" type="presParOf" srcId="{C3CD02EE-3C15-449C-9C70-431BEA185DE3}" destId="{8B76E596-F308-4B72-BD93-A0AC42FBBD16}" srcOrd="0" destOrd="0" presId="urn:microsoft.com/office/officeart/2005/8/layout/chevron1"/>
    <dgm:cxn modelId="{6B4FD04F-8F2F-4BD2-B260-EA016489549F}" type="presParOf" srcId="{C3CD02EE-3C15-449C-9C70-431BEA185DE3}" destId="{0BE8253C-88BF-41F5-8680-873985954B83}" srcOrd="1" destOrd="0" presId="urn:microsoft.com/office/officeart/2005/8/layout/chevron1"/>
    <dgm:cxn modelId="{3355D805-1520-4CF3-AE98-1F2AFD71DC29}" type="presParOf" srcId="{C3CD02EE-3C15-449C-9C70-431BEA185DE3}" destId="{0EF59E52-7ED4-40F2-9D85-C92B122397EA}" srcOrd="2" destOrd="0" presId="urn:microsoft.com/office/officeart/2005/8/layout/chevron1"/>
    <dgm:cxn modelId="{AC311D9A-F52F-4617-BF39-1255C17ABC89}" type="presParOf" srcId="{C3CD02EE-3C15-449C-9C70-431BEA185DE3}" destId="{F9BE6323-5BE2-4544-A992-CACB6666E2F5}" srcOrd="3" destOrd="0" presId="urn:microsoft.com/office/officeart/2005/8/layout/chevron1"/>
    <dgm:cxn modelId="{2E827342-C50C-40C4-8B93-FD7531F941A7}" type="presParOf" srcId="{C3CD02EE-3C15-449C-9C70-431BEA185DE3}" destId="{2A0B8772-C20A-4946-9EFA-7F9386104C6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201FA5-9DD2-41D6-899F-9CE873091813}" type="doc">
      <dgm:prSet loTypeId="urn:microsoft.com/office/officeart/2005/8/layout/equation2" loCatId="process" qsTypeId="urn:microsoft.com/office/officeart/2005/8/quickstyle/simple1" qsCatId="simple" csTypeId="urn:microsoft.com/office/officeart/2005/8/colors/accent2_3" csCatId="accent2" phldr="1"/>
      <dgm:spPr/>
    </dgm:pt>
    <dgm:pt modelId="{4CE7A8CC-B0D6-4D1D-A791-1C7E342FBFDD}">
      <dgm:prSet phldrT="[Texto]" custT="1"/>
      <dgm:spPr/>
      <dgm:t>
        <a:bodyPr/>
        <a:lstStyle/>
        <a:p>
          <a:r>
            <a:rPr lang="es-EC" sz="1800" dirty="0" smtClean="0"/>
            <a:t>Análisis estadístico de la deformación de cada propuesta</a:t>
          </a:r>
          <a:endParaRPr lang="es-EC" sz="1800" dirty="0"/>
        </a:p>
      </dgm:t>
    </dgm:pt>
    <dgm:pt modelId="{A41B6E49-1D72-4A19-8471-AEF7C6AC9292}" type="parTrans" cxnId="{19E5DC69-5D01-4067-900F-6B9A291C9A9B}">
      <dgm:prSet/>
      <dgm:spPr/>
      <dgm:t>
        <a:bodyPr/>
        <a:lstStyle/>
        <a:p>
          <a:endParaRPr lang="es-EC"/>
        </a:p>
      </dgm:t>
    </dgm:pt>
    <dgm:pt modelId="{52495539-F901-4E56-93EA-D4C21509D633}" type="sibTrans" cxnId="{19E5DC69-5D01-4067-900F-6B9A291C9A9B}">
      <dgm:prSet/>
      <dgm:spPr>
        <a:solidFill>
          <a:srgbClr val="00B0F0"/>
        </a:solidFill>
      </dgm:spPr>
      <dgm:t>
        <a:bodyPr/>
        <a:lstStyle/>
        <a:p>
          <a:endParaRPr lang="es-EC"/>
        </a:p>
      </dgm:t>
    </dgm:pt>
    <dgm:pt modelId="{E8D979F3-BFA2-493E-A177-96E2EE6660FC}">
      <dgm:prSet phldrT="[Texto]" custT="1"/>
      <dgm:spPr/>
      <dgm:t>
        <a:bodyPr/>
        <a:lstStyle/>
        <a:p>
          <a:r>
            <a:rPr lang="es-EC" sz="1800" dirty="0" smtClean="0"/>
            <a:t>% cumplimiento de la precisión a nivel del territorio continental y la zona urbana </a:t>
          </a:r>
          <a:endParaRPr lang="es-EC" sz="1800" dirty="0"/>
        </a:p>
      </dgm:t>
    </dgm:pt>
    <dgm:pt modelId="{A306E5F1-B21A-47EB-87C1-F41F0B2C1856}" type="parTrans" cxnId="{C3E8625D-FA99-45EB-9FEE-BE1A075C884F}">
      <dgm:prSet/>
      <dgm:spPr/>
      <dgm:t>
        <a:bodyPr/>
        <a:lstStyle/>
        <a:p>
          <a:endParaRPr lang="es-EC"/>
        </a:p>
      </dgm:t>
    </dgm:pt>
    <dgm:pt modelId="{7AA73CE9-1F4E-456F-A90E-B300C379356A}" type="sibTrans" cxnId="{C3E8625D-FA99-45EB-9FEE-BE1A075C884F}">
      <dgm:prSet/>
      <dgm:spPr/>
      <dgm:t>
        <a:bodyPr/>
        <a:lstStyle/>
        <a:p>
          <a:endParaRPr lang="es-EC"/>
        </a:p>
      </dgm:t>
    </dgm:pt>
    <dgm:pt modelId="{5A087346-DED5-429D-BD86-AC2F92014016}">
      <dgm:prSet phldrT="[Texto]"/>
      <dgm:spPr/>
      <dgm:t>
        <a:bodyPr/>
        <a:lstStyle/>
        <a:p>
          <a:r>
            <a:rPr lang="es-EC" dirty="0" smtClean="0"/>
            <a:t>Definir el Sistema de Proyección Cartográfica Local</a:t>
          </a:r>
          <a:endParaRPr lang="es-EC" dirty="0"/>
        </a:p>
      </dgm:t>
    </dgm:pt>
    <dgm:pt modelId="{03966AA9-02A0-4C48-A059-4D626A2C802B}" type="parTrans" cxnId="{77DD3CB2-7BF4-4D2C-8CFA-CB6ADC71B7A6}">
      <dgm:prSet/>
      <dgm:spPr/>
      <dgm:t>
        <a:bodyPr/>
        <a:lstStyle/>
        <a:p>
          <a:endParaRPr lang="es-EC"/>
        </a:p>
      </dgm:t>
    </dgm:pt>
    <dgm:pt modelId="{C77E1557-94DF-4950-83B8-B459A5E865DC}" type="sibTrans" cxnId="{77DD3CB2-7BF4-4D2C-8CFA-CB6ADC71B7A6}">
      <dgm:prSet/>
      <dgm:spPr/>
      <dgm:t>
        <a:bodyPr/>
        <a:lstStyle/>
        <a:p>
          <a:endParaRPr lang="es-EC"/>
        </a:p>
      </dgm:t>
    </dgm:pt>
    <dgm:pt modelId="{4115382A-FA95-40FC-B3F7-6B49072D0E1B}" type="pres">
      <dgm:prSet presAssocID="{A9201FA5-9DD2-41D6-899F-9CE873091813}" presName="Name0" presStyleCnt="0">
        <dgm:presLayoutVars>
          <dgm:dir/>
          <dgm:resizeHandles val="exact"/>
        </dgm:presLayoutVars>
      </dgm:prSet>
      <dgm:spPr/>
    </dgm:pt>
    <dgm:pt modelId="{13D3A5BB-CE3F-451B-AC3C-B0976471CAB6}" type="pres">
      <dgm:prSet presAssocID="{A9201FA5-9DD2-41D6-899F-9CE873091813}" presName="vNodes" presStyleCnt="0"/>
      <dgm:spPr/>
    </dgm:pt>
    <dgm:pt modelId="{5BD8CC7F-14D1-4A0C-8265-AB4295CB7F5B}" type="pres">
      <dgm:prSet presAssocID="{4CE7A8CC-B0D6-4D1D-A791-1C7E342FBFDD}" presName="node" presStyleLbl="node1" presStyleIdx="0" presStyleCnt="3" custScaleX="187722" custScaleY="1819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006EAC-59C2-4383-A443-0E291A18D089}" type="pres">
      <dgm:prSet presAssocID="{52495539-F901-4E56-93EA-D4C21509D633}" presName="spacerT" presStyleCnt="0"/>
      <dgm:spPr/>
    </dgm:pt>
    <dgm:pt modelId="{A3046740-87A2-4544-BDD2-D75EE0FE13C7}" type="pres">
      <dgm:prSet presAssocID="{52495539-F901-4E56-93EA-D4C21509D633}" presName="sibTrans" presStyleLbl="sibTrans2D1" presStyleIdx="0" presStyleCnt="2"/>
      <dgm:spPr/>
      <dgm:t>
        <a:bodyPr/>
        <a:lstStyle/>
        <a:p>
          <a:endParaRPr lang="es-EC"/>
        </a:p>
      </dgm:t>
    </dgm:pt>
    <dgm:pt modelId="{1CB40F8A-5BE0-434C-A0FD-5A4BFB140D8C}" type="pres">
      <dgm:prSet presAssocID="{52495539-F901-4E56-93EA-D4C21509D633}" presName="spacerB" presStyleCnt="0"/>
      <dgm:spPr/>
    </dgm:pt>
    <dgm:pt modelId="{872B645B-9F32-4240-9697-2115A9A4C7DA}" type="pres">
      <dgm:prSet presAssocID="{E8D979F3-BFA2-493E-A177-96E2EE6660FC}" presName="node" presStyleLbl="node1" presStyleIdx="1" presStyleCnt="3" custScaleX="188359" custScaleY="1774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3ED392-8618-4842-A907-9C6597C177D7}" type="pres">
      <dgm:prSet presAssocID="{A9201FA5-9DD2-41D6-899F-9CE873091813}" presName="sibTransLast" presStyleLbl="sibTrans2D1" presStyleIdx="1" presStyleCnt="2"/>
      <dgm:spPr/>
      <dgm:t>
        <a:bodyPr/>
        <a:lstStyle/>
        <a:p>
          <a:endParaRPr lang="es-EC"/>
        </a:p>
      </dgm:t>
    </dgm:pt>
    <dgm:pt modelId="{128E7CF7-E0E7-4273-A6DF-E98C5ABD5ED9}" type="pres">
      <dgm:prSet presAssocID="{A9201FA5-9DD2-41D6-899F-9CE873091813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F746F073-744D-4D0C-B2EC-7E4C443D162A}" type="pres">
      <dgm:prSet presAssocID="{A9201FA5-9DD2-41D6-899F-9CE873091813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40EDDF7-8B59-4B38-A063-F99968D7731D}" type="presOf" srcId="{7AA73CE9-1F4E-456F-A90E-B300C379356A}" destId="{128E7CF7-E0E7-4273-A6DF-E98C5ABD5ED9}" srcOrd="1" destOrd="0" presId="urn:microsoft.com/office/officeart/2005/8/layout/equation2"/>
    <dgm:cxn modelId="{99387938-1364-4A1A-ACC0-FB40C250925C}" type="presOf" srcId="{5A087346-DED5-429D-BD86-AC2F92014016}" destId="{F746F073-744D-4D0C-B2EC-7E4C443D162A}" srcOrd="0" destOrd="0" presId="urn:microsoft.com/office/officeart/2005/8/layout/equation2"/>
    <dgm:cxn modelId="{E6065DDC-7967-4442-AC38-875FF7743A3D}" type="presOf" srcId="{7AA73CE9-1F4E-456F-A90E-B300C379356A}" destId="{093ED392-8618-4842-A907-9C6597C177D7}" srcOrd="0" destOrd="0" presId="urn:microsoft.com/office/officeart/2005/8/layout/equation2"/>
    <dgm:cxn modelId="{E0A13624-ECD8-452B-8D28-7B609CC29995}" type="presOf" srcId="{52495539-F901-4E56-93EA-D4C21509D633}" destId="{A3046740-87A2-4544-BDD2-D75EE0FE13C7}" srcOrd="0" destOrd="0" presId="urn:microsoft.com/office/officeart/2005/8/layout/equation2"/>
    <dgm:cxn modelId="{C4090B7A-0365-491E-953E-4E46C2A4EB44}" type="presOf" srcId="{4CE7A8CC-B0D6-4D1D-A791-1C7E342FBFDD}" destId="{5BD8CC7F-14D1-4A0C-8265-AB4295CB7F5B}" srcOrd="0" destOrd="0" presId="urn:microsoft.com/office/officeart/2005/8/layout/equation2"/>
    <dgm:cxn modelId="{983E4138-4234-4218-9771-832A81356500}" type="presOf" srcId="{E8D979F3-BFA2-493E-A177-96E2EE6660FC}" destId="{872B645B-9F32-4240-9697-2115A9A4C7DA}" srcOrd="0" destOrd="0" presId="urn:microsoft.com/office/officeart/2005/8/layout/equation2"/>
    <dgm:cxn modelId="{77DD3CB2-7BF4-4D2C-8CFA-CB6ADC71B7A6}" srcId="{A9201FA5-9DD2-41D6-899F-9CE873091813}" destId="{5A087346-DED5-429D-BD86-AC2F92014016}" srcOrd="2" destOrd="0" parTransId="{03966AA9-02A0-4C48-A059-4D626A2C802B}" sibTransId="{C77E1557-94DF-4950-83B8-B459A5E865DC}"/>
    <dgm:cxn modelId="{19E5DC69-5D01-4067-900F-6B9A291C9A9B}" srcId="{A9201FA5-9DD2-41D6-899F-9CE873091813}" destId="{4CE7A8CC-B0D6-4D1D-A791-1C7E342FBFDD}" srcOrd="0" destOrd="0" parTransId="{A41B6E49-1D72-4A19-8471-AEF7C6AC9292}" sibTransId="{52495539-F901-4E56-93EA-D4C21509D633}"/>
    <dgm:cxn modelId="{A948DAA1-4159-44A8-8E36-45D4C3E1EE25}" type="presOf" srcId="{A9201FA5-9DD2-41D6-899F-9CE873091813}" destId="{4115382A-FA95-40FC-B3F7-6B49072D0E1B}" srcOrd="0" destOrd="0" presId="urn:microsoft.com/office/officeart/2005/8/layout/equation2"/>
    <dgm:cxn modelId="{C3E8625D-FA99-45EB-9FEE-BE1A075C884F}" srcId="{A9201FA5-9DD2-41D6-899F-9CE873091813}" destId="{E8D979F3-BFA2-493E-A177-96E2EE6660FC}" srcOrd="1" destOrd="0" parTransId="{A306E5F1-B21A-47EB-87C1-F41F0B2C1856}" sibTransId="{7AA73CE9-1F4E-456F-A90E-B300C379356A}"/>
    <dgm:cxn modelId="{A89BD29C-A59B-4E14-9FC9-189628DBA05F}" type="presParOf" srcId="{4115382A-FA95-40FC-B3F7-6B49072D0E1B}" destId="{13D3A5BB-CE3F-451B-AC3C-B0976471CAB6}" srcOrd="0" destOrd="0" presId="urn:microsoft.com/office/officeart/2005/8/layout/equation2"/>
    <dgm:cxn modelId="{AD25994D-F572-4E47-8343-233B5B929A86}" type="presParOf" srcId="{13D3A5BB-CE3F-451B-AC3C-B0976471CAB6}" destId="{5BD8CC7F-14D1-4A0C-8265-AB4295CB7F5B}" srcOrd="0" destOrd="0" presId="urn:microsoft.com/office/officeart/2005/8/layout/equation2"/>
    <dgm:cxn modelId="{2C63E943-DC02-4ABD-BE6A-202D7A432E6D}" type="presParOf" srcId="{13D3A5BB-CE3F-451B-AC3C-B0976471CAB6}" destId="{54006EAC-59C2-4383-A443-0E291A18D089}" srcOrd="1" destOrd="0" presId="urn:microsoft.com/office/officeart/2005/8/layout/equation2"/>
    <dgm:cxn modelId="{60F42C07-6457-47B5-A505-BBAF65624608}" type="presParOf" srcId="{13D3A5BB-CE3F-451B-AC3C-B0976471CAB6}" destId="{A3046740-87A2-4544-BDD2-D75EE0FE13C7}" srcOrd="2" destOrd="0" presId="urn:microsoft.com/office/officeart/2005/8/layout/equation2"/>
    <dgm:cxn modelId="{8CC97EDD-9D11-4D30-BA21-41DD1AC748BE}" type="presParOf" srcId="{13D3A5BB-CE3F-451B-AC3C-B0976471CAB6}" destId="{1CB40F8A-5BE0-434C-A0FD-5A4BFB140D8C}" srcOrd="3" destOrd="0" presId="urn:microsoft.com/office/officeart/2005/8/layout/equation2"/>
    <dgm:cxn modelId="{03F86ED3-3F96-43FE-B583-8A7C11A52F8C}" type="presParOf" srcId="{13D3A5BB-CE3F-451B-AC3C-B0976471CAB6}" destId="{872B645B-9F32-4240-9697-2115A9A4C7DA}" srcOrd="4" destOrd="0" presId="urn:microsoft.com/office/officeart/2005/8/layout/equation2"/>
    <dgm:cxn modelId="{051A9431-DB85-46F9-86C4-99AC0AB8A268}" type="presParOf" srcId="{4115382A-FA95-40FC-B3F7-6B49072D0E1B}" destId="{093ED392-8618-4842-A907-9C6597C177D7}" srcOrd="1" destOrd="0" presId="urn:microsoft.com/office/officeart/2005/8/layout/equation2"/>
    <dgm:cxn modelId="{F0DC66C0-B3BF-4357-8B22-1E6D39095D2B}" type="presParOf" srcId="{093ED392-8618-4842-A907-9C6597C177D7}" destId="{128E7CF7-E0E7-4273-A6DF-E98C5ABD5ED9}" srcOrd="0" destOrd="0" presId="urn:microsoft.com/office/officeart/2005/8/layout/equation2"/>
    <dgm:cxn modelId="{C3F79CCC-8F09-4950-8B0F-F95FC36625B7}" type="presParOf" srcId="{4115382A-FA95-40FC-B3F7-6B49072D0E1B}" destId="{F746F073-744D-4D0C-B2EC-7E4C443D162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372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807EDD8-F1B9-40CA-A51B-CDF6763E9387}" type="slidenum">
              <a:rPr lang="es-ES" altLang="es-EC"/>
              <a:pPr/>
              <a:t>‹Nº›</a:t>
            </a:fld>
            <a:endParaRPr lang="es-ES" altLang="es-EC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0075" y="6188075"/>
            <a:ext cx="923925" cy="5905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8083" y="6188075"/>
            <a:ext cx="9239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91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2FCF3-1208-4B6D-8433-FEFAFA99DE8B}" type="slidenum">
              <a:rPr lang="es-ES" altLang="es-EC"/>
              <a:pPr/>
              <a:t>‹Nº›</a:t>
            </a:fld>
            <a:endParaRPr lang="es-ES" altLang="es-EC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2390" y="6308725"/>
            <a:ext cx="13906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56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C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3FDB1-A0F3-4D4B-BE8D-7A29F875DD5D}" type="slidenum">
              <a:rPr lang="es-ES" altLang="es-EC"/>
              <a:pPr/>
              <a:t>‹Nº›</a:t>
            </a:fld>
            <a:endParaRPr lang="es-ES" altLang="es-EC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3350" y="6354762"/>
            <a:ext cx="13906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07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45C24-B36A-415B-A4AF-11951FB20267}" type="slidenum">
              <a:rPr lang="es-ES" altLang="es-EC"/>
              <a:pPr/>
              <a:t>‹Nº›</a:t>
            </a:fld>
            <a:endParaRPr lang="es-ES" altLang="es-EC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3350" y="6304533"/>
            <a:ext cx="13906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58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4816A-AF39-4A44-B2DB-BB3F12A9A6E1}" type="slidenum">
              <a:rPr lang="es-ES" altLang="es-EC"/>
              <a:pPr/>
              <a:t>‹Nº›</a:t>
            </a:fld>
            <a:endParaRPr lang="es-ES" altLang="es-EC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882" y="6370067"/>
            <a:ext cx="13906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60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554DD-9BA3-402D-A6A1-825761686EF5}" type="slidenum">
              <a:rPr lang="es-ES" altLang="es-EC"/>
              <a:pPr/>
              <a:t>‹Nº›</a:t>
            </a:fld>
            <a:endParaRPr lang="es-ES" altLang="es-EC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9850" y="6308725"/>
            <a:ext cx="13906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28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574E7-5568-4840-9F6F-58542729B202}" type="slidenum">
              <a:rPr lang="es-ES" altLang="es-EC"/>
              <a:pPr/>
              <a:t>‹Nº›</a:t>
            </a:fld>
            <a:endParaRPr lang="es-ES" altLang="es-EC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2266" y="6372225"/>
            <a:ext cx="13906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60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6B523-7257-475D-8982-51BF5F5887E6}" type="slidenum">
              <a:rPr lang="es-ES" altLang="es-EC"/>
              <a:pPr/>
              <a:t>‹Nº›</a:t>
            </a:fld>
            <a:endParaRPr lang="es-ES" altLang="es-EC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4032" y="6372225"/>
            <a:ext cx="13906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87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09D01-376A-410C-AA49-B7F5D5300007}" type="slidenum">
              <a:rPr lang="es-ES" altLang="es-EC"/>
              <a:pPr/>
              <a:t>‹Nº›</a:t>
            </a:fld>
            <a:endParaRPr lang="es-ES" altLang="es-EC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0960" y="6372225"/>
            <a:ext cx="13906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57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4B648-CF33-4B2A-A098-5A568B902898}" type="slidenum">
              <a:rPr lang="es-ES" altLang="es-EC"/>
              <a:pPr/>
              <a:t>‹Nº›</a:t>
            </a:fld>
            <a:endParaRPr lang="es-ES" altLang="es-EC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3350" y="6346825"/>
            <a:ext cx="13906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59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64F0A-7E37-472B-B7E2-813ECC5ADDE6}" type="slidenum">
              <a:rPr lang="es-ES" altLang="es-EC"/>
              <a:pPr/>
              <a:t>‹Nº›</a:t>
            </a:fld>
            <a:endParaRPr lang="es-ES" altLang="es-EC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7702" y="6372225"/>
            <a:ext cx="13906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5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C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C" smtClean="0"/>
              <a:t>Haga clic para modificar el estilo de texto del patrón</a:t>
            </a:r>
          </a:p>
          <a:p>
            <a:pPr lvl="1"/>
            <a:r>
              <a:rPr lang="es-ES" altLang="es-EC" smtClean="0"/>
              <a:t>Segundo nivel</a:t>
            </a:r>
          </a:p>
          <a:p>
            <a:pPr lvl="2"/>
            <a:r>
              <a:rPr lang="es-ES" altLang="es-EC" smtClean="0"/>
              <a:t>Tercer nivel</a:t>
            </a:r>
          </a:p>
          <a:p>
            <a:pPr lvl="3"/>
            <a:r>
              <a:rPr lang="es-ES" altLang="es-EC" smtClean="0"/>
              <a:t>Cuarto nivel</a:t>
            </a:r>
          </a:p>
          <a:p>
            <a:pPr lvl="4"/>
            <a:r>
              <a:rPr lang="es-ES" altLang="es-EC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s-EC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s-EC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DEECCA-A5D4-442D-BC04-397D893E039A}" type="slidenum">
              <a:rPr lang="es-ES" altLang="es-EC"/>
              <a:pPr/>
              <a:t>‹Nº›</a:t>
            </a:fld>
            <a:endParaRPr lang="es-ES" altLang="es-EC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728198" y="6325617"/>
            <a:ext cx="1390650" cy="4857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23528" y="1648668"/>
            <a:ext cx="8229600" cy="2188840"/>
          </a:xfrm>
        </p:spPr>
        <p:txBody>
          <a:bodyPr/>
          <a:lstStyle/>
          <a:p>
            <a:pPr marL="0" indent="0" algn="ctr">
              <a:buNone/>
            </a:pPr>
            <a:r>
              <a:rPr lang="es-EC" sz="2400" b="1" dirty="0" smtClean="0">
                <a:solidFill>
                  <a:schemeClr val="bg1"/>
                </a:solidFill>
              </a:rPr>
              <a:t>TEMA: DESARROLLO </a:t>
            </a:r>
            <a:r>
              <a:rPr lang="es-EC" sz="2400" b="1" dirty="0">
                <a:solidFill>
                  <a:schemeClr val="bg1"/>
                </a:solidFill>
              </a:rPr>
              <a:t>DE UN SISTEMA DE PROYECCIÓN CARTOGRÁFICA LOCAL, EN EL ECUADOR CONTINENTAL, ORIENTADO A LA GENERACIÓN DE CARTOGRAFÍA A ESCALAS GRANDES</a:t>
            </a:r>
            <a:endParaRPr lang="es-EC" sz="2400" dirty="0">
              <a:solidFill>
                <a:schemeClr val="bg1"/>
              </a:solidFill>
            </a:endParaRPr>
          </a:p>
          <a:p>
            <a:endParaRPr lang="es-EC" altLang="es-EC" dirty="0"/>
          </a:p>
        </p:txBody>
      </p:sp>
      <p:pic>
        <p:nvPicPr>
          <p:cNvPr id="73747" name="Picture 19" descr="Resultado de imagen para universidad de las fuerzas armadas es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60" y="322075"/>
            <a:ext cx="3672036" cy="94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5"/>
          <p:cNvSpPr txBox="1">
            <a:spLocks noChangeArrowheads="1"/>
          </p:cNvSpPr>
          <p:nvPr/>
        </p:nvSpPr>
        <p:spPr bwMode="auto">
          <a:xfrm>
            <a:off x="2987001" y="3837508"/>
            <a:ext cx="3376392" cy="48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s-EC" sz="2400" b="1" dirty="0" smtClean="0">
                <a:solidFill>
                  <a:schemeClr val="bg1"/>
                </a:solidFill>
              </a:rPr>
              <a:t>OSCAR PORTILLA</a:t>
            </a:r>
          </a:p>
          <a:p>
            <a:pPr marL="0" indent="0" algn="ctr">
              <a:buFontTx/>
              <a:buNone/>
            </a:pPr>
            <a:endParaRPr lang="es-EC" sz="2800" dirty="0" smtClean="0">
              <a:solidFill>
                <a:schemeClr val="bg1"/>
              </a:solidFill>
            </a:endParaRPr>
          </a:p>
          <a:p>
            <a:endParaRPr lang="es-EC" altLang="es-EC" dirty="0"/>
          </a:p>
        </p:txBody>
      </p:sp>
      <p:sp>
        <p:nvSpPr>
          <p:cNvPr id="9" name="Rectangle 15"/>
          <p:cNvSpPr txBox="1">
            <a:spLocks noChangeArrowheads="1"/>
          </p:cNvSpPr>
          <p:nvPr/>
        </p:nvSpPr>
        <p:spPr bwMode="auto">
          <a:xfrm>
            <a:off x="-225510" y="4731178"/>
            <a:ext cx="9299376" cy="48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s-EC" sz="2400" b="1" dirty="0" smtClean="0">
                <a:solidFill>
                  <a:schemeClr val="bg1"/>
                </a:solidFill>
              </a:rPr>
              <a:t>       </a:t>
            </a:r>
            <a:r>
              <a:rPr lang="es-EC" sz="2400" b="1" dirty="0" err="1" smtClean="0">
                <a:solidFill>
                  <a:schemeClr val="bg1"/>
                </a:solidFill>
              </a:rPr>
              <a:t>MSc</a:t>
            </a:r>
            <a:r>
              <a:rPr lang="es-EC" sz="2400" b="1" dirty="0" smtClean="0">
                <a:solidFill>
                  <a:schemeClr val="bg1"/>
                </a:solidFill>
              </a:rPr>
              <a:t>. CÉSAR LEIVA		Mg. RICARDO PACHACAMA</a:t>
            </a:r>
          </a:p>
          <a:p>
            <a:pPr marL="0" indent="0" algn="ctr">
              <a:buFontTx/>
              <a:buNone/>
            </a:pPr>
            <a:endParaRPr lang="es-EC" sz="2800" b="1" dirty="0" smtClean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endParaRPr lang="es-EC" sz="2800" dirty="0" smtClean="0">
              <a:solidFill>
                <a:schemeClr val="bg1"/>
              </a:solidFill>
            </a:endParaRPr>
          </a:p>
          <a:p>
            <a:endParaRPr lang="es-EC" altLang="es-EC" dirty="0"/>
          </a:p>
        </p:txBody>
      </p:sp>
      <p:sp>
        <p:nvSpPr>
          <p:cNvPr id="10" name="Rectangle 15"/>
          <p:cNvSpPr txBox="1">
            <a:spLocks noChangeArrowheads="1"/>
          </p:cNvSpPr>
          <p:nvPr/>
        </p:nvSpPr>
        <p:spPr bwMode="auto">
          <a:xfrm>
            <a:off x="4645524" y="5826972"/>
            <a:ext cx="3744416" cy="48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s-EC" sz="2400" b="1" dirty="0" smtClean="0">
                <a:solidFill>
                  <a:schemeClr val="bg1"/>
                </a:solidFill>
              </a:rPr>
              <a:t>DR. MARCELO MEJÍA</a:t>
            </a:r>
            <a:endParaRPr lang="es-EC" sz="2800" dirty="0" smtClean="0">
              <a:solidFill>
                <a:schemeClr val="bg1"/>
              </a:solidFill>
            </a:endParaRPr>
          </a:p>
          <a:p>
            <a:endParaRPr lang="es-EC" altLang="es-EC" dirty="0"/>
          </a:p>
        </p:txBody>
      </p:sp>
      <p:sp>
        <p:nvSpPr>
          <p:cNvPr id="11" name="Rectangle 15"/>
          <p:cNvSpPr txBox="1">
            <a:spLocks noChangeArrowheads="1"/>
          </p:cNvSpPr>
          <p:nvPr/>
        </p:nvSpPr>
        <p:spPr bwMode="auto">
          <a:xfrm>
            <a:off x="179512" y="5156512"/>
            <a:ext cx="3312368" cy="48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s-EC" sz="1400" b="1" dirty="0" smtClean="0">
                <a:solidFill>
                  <a:schemeClr val="bg1"/>
                </a:solidFill>
              </a:rPr>
              <a:t>DIRECTOR DEL PROYECTO DE INVESTIGACIÓN</a:t>
            </a:r>
          </a:p>
          <a:p>
            <a:pPr marL="0" indent="0" algn="ctr">
              <a:buFontTx/>
              <a:buNone/>
            </a:pPr>
            <a:endParaRPr lang="es-EC" sz="1400" dirty="0" smtClean="0">
              <a:solidFill>
                <a:schemeClr val="bg1"/>
              </a:solidFill>
            </a:endParaRPr>
          </a:p>
          <a:p>
            <a:endParaRPr lang="es-EC" altLang="es-EC" sz="1600" dirty="0"/>
          </a:p>
        </p:txBody>
      </p:sp>
      <p:sp>
        <p:nvSpPr>
          <p:cNvPr id="12" name="Rectangle 15"/>
          <p:cNvSpPr txBox="1">
            <a:spLocks noChangeArrowheads="1"/>
          </p:cNvSpPr>
          <p:nvPr/>
        </p:nvSpPr>
        <p:spPr bwMode="auto">
          <a:xfrm>
            <a:off x="4860032" y="5201834"/>
            <a:ext cx="3312368" cy="28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s-EC" sz="1400" b="1" dirty="0" smtClean="0">
                <a:solidFill>
                  <a:schemeClr val="bg1"/>
                </a:solidFill>
              </a:rPr>
              <a:t>OPONENTE</a:t>
            </a:r>
          </a:p>
          <a:p>
            <a:pPr marL="0" indent="0" algn="ctr">
              <a:buFontTx/>
              <a:buNone/>
            </a:pPr>
            <a:endParaRPr lang="es-EC" sz="1400" dirty="0" smtClean="0">
              <a:solidFill>
                <a:schemeClr val="bg1"/>
              </a:solidFill>
            </a:endParaRPr>
          </a:p>
          <a:p>
            <a:endParaRPr lang="es-EC" altLang="es-EC" sz="1600" dirty="0"/>
          </a:p>
        </p:txBody>
      </p:sp>
      <p:sp>
        <p:nvSpPr>
          <p:cNvPr id="13" name="Rectangle 15"/>
          <p:cNvSpPr txBox="1">
            <a:spLocks noChangeArrowheads="1"/>
          </p:cNvSpPr>
          <p:nvPr/>
        </p:nvSpPr>
        <p:spPr bwMode="auto">
          <a:xfrm>
            <a:off x="5184068" y="6263664"/>
            <a:ext cx="2664296" cy="39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s-EC" sz="1400" b="1" dirty="0" smtClean="0">
                <a:solidFill>
                  <a:schemeClr val="bg1"/>
                </a:solidFill>
              </a:rPr>
              <a:t>SECRETARIO DE LA U.A.R</a:t>
            </a:r>
          </a:p>
          <a:p>
            <a:pPr marL="0" indent="0" algn="ctr">
              <a:buFontTx/>
              <a:buNone/>
            </a:pPr>
            <a:endParaRPr lang="es-EC" sz="1400" dirty="0" smtClean="0">
              <a:solidFill>
                <a:schemeClr val="bg1"/>
              </a:solidFill>
            </a:endParaRPr>
          </a:p>
          <a:p>
            <a:endParaRPr lang="es-EC" altLang="es-EC" sz="1600" dirty="0"/>
          </a:p>
        </p:txBody>
      </p:sp>
      <p:sp>
        <p:nvSpPr>
          <p:cNvPr id="14" name="Rectangle 15"/>
          <p:cNvSpPr txBox="1">
            <a:spLocks noChangeArrowheads="1"/>
          </p:cNvSpPr>
          <p:nvPr/>
        </p:nvSpPr>
        <p:spPr bwMode="auto">
          <a:xfrm>
            <a:off x="3790256" y="4275374"/>
            <a:ext cx="1296144" cy="39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s-EC" sz="1400" b="1" dirty="0" smtClean="0">
                <a:solidFill>
                  <a:schemeClr val="bg1"/>
                </a:solidFill>
              </a:rPr>
              <a:t>AUTOR</a:t>
            </a:r>
          </a:p>
          <a:p>
            <a:pPr marL="0" indent="0" algn="ctr">
              <a:buFontTx/>
              <a:buNone/>
            </a:pPr>
            <a:endParaRPr lang="es-EC" sz="1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altLang="es-EC" sz="1600" dirty="0"/>
          </a:p>
        </p:txBody>
      </p:sp>
      <p:sp>
        <p:nvSpPr>
          <p:cNvPr id="15" name="Rectangle 15"/>
          <p:cNvSpPr txBox="1">
            <a:spLocks noChangeArrowheads="1"/>
          </p:cNvSpPr>
          <p:nvPr/>
        </p:nvSpPr>
        <p:spPr bwMode="auto">
          <a:xfrm>
            <a:off x="323528" y="5826972"/>
            <a:ext cx="3744416" cy="48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altLang="es-EC" sz="2400" b="1" dirty="0" smtClean="0">
                <a:solidFill>
                  <a:schemeClr val="bg1"/>
                </a:solidFill>
              </a:rPr>
              <a:t>Mg. </a:t>
            </a:r>
            <a:r>
              <a:rPr lang="es-EC" altLang="es-EC" sz="2400" b="1" dirty="0">
                <a:solidFill>
                  <a:schemeClr val="bg1"/>
                </a:solidFill>
              </a:rPr>
              <a:t>WILSON JÁCOME</a:t>
            </a:r>
          </a:p>
        </p:txBody>
      </p:sp>
      <p:sp>
        <p:nvSpPr>
          <p:cNvPr id="16" name="Rectangle 15"/>
          <p:cNvSpPr txBox="1">
            <a:spLocks noChangeArrowheads="1"/>
          </p:cNvSpPr>
          <p:nvPr/>
        </p:nvSpPr>
        <p:spPr bwMode="auto">
          <a:xfrm>
            <a:off x="560397" y="6322159"/>
            <a:ext cx="2664296" cy="39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s-EC" sz="1400" b="1" dirty="0" smtClean="0">
                <a:solidFill>
                  <a:schemeClr val="bg1"/>
                </a:solidFill>
              </a:rPr>
              <a:t>DIRECTOR DE CIGMA</a:t>
            </a:r>
          </a:p>
          <a:p>
            <a:pPr marL="0" indent="0" algn="ctr">
              <a:buFontTx/>
              <a:buNone/>
            </a:pPr>
            <a:endParaRPr lang="es-EC" sz="1400" dirty="0" smtClean="0">
              <a:solidFill>
                <a:schemeClr val="bg1"/>
              </a:solidFill>
            </a:endParaRPr>
          </a:p>
          <a:p>
            <a:endParaRPr lang="es-EC" altLang="es-EC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FUNDAMENTO CONCEPTUAL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22467"/>
            <a:ext cx="8424936" cy="4525963"/>
          </a:xfrm>
        </p:spPr>
        <p:txBody>
          <a:bodyPr/>
          <a:lstStyle/>
          <a:p>
            <a:pPr marL="0" indent="0">
              <a:buNone/>
            </a:pPr>
            <a:r>
              <a:rPr lang="es-EC" sz="2800" dirty="0" smtClean="0">
                <a:solidFill>
                  <a:schemeClr val="bg1"/>
                </a:solidFill>
              </a:rPr>
              <a:t>FACTORES EMPLEADOS</a:t>
            </a:r>
          </a:p>
          <a:p>
            <a:pPr marL="0" indent="0">
              <a:buNone/>
            </a:pPr>
            <a:endParaRPr lang="es-EC" sz="2800" dirty="0" smtClean="0">
              <a:solidFill>
                <a:schemeClr val="bg1"/>
              </a:solidFill>
            </a:endParaRPr>
          </a:p>
          <a:p>
            <a:pPr lvl="1" algn="just"/>
            <a:r>
              <a:rPr lang="es-EC" sz="2400" dirty="0" smtClean="0">
                <a:solidFill>
                  <a:schemeClr val="bg1"/>
                </a:solidFill>
              </a:rPr>
              <a:t>Factor de reducción al elipsoide.</a:t>
            </a:r>
          </a:p>
          <a:p>
            <a:pPr lvl="1" algn="just"/>
            <a:endParaRPr lang="es-EC" sz="2400" dirty="0" smtClean="0">
              <a:solidFill>
                <a:schemeClr val="bg1"/>
              </a:solidFill>
            </a:endParaRPr>
          </a:p>
          <a:p>
            <a:pPr lvl="1" algn="just"/>
            <a:endParaRPr lang="es-EC" sz="2400" dirty="0" smtClean="0">
              <a:solidFill>
                <a:schemeClr val="bg1"/>
              </a:solidFill>
            </a:endParaRPr>
          </a:p>
          <a:p>
            <a:pPr lvl="1" algn="just"/>
            <a:endParaRPr lang="es-EC" sz="2400" dirty="0">
              <a:solidFill>
                <a:schemeClr val="bg1"/>
              </a:solidFill>
            </a:endParaRPr>
          </a:p>
          <a:p>
            <a:pPr lvl="1" algn="just"/>
            <a:r>
              <a:rPr lang="es-EC" sz="2400" dirty="0" smtClean="0">
                <a:solidFill>
                  <a:schemeClr val="bg1"/>
                </a:solidFill>
              </a:rPr>
              <a:t>Factor de escala</a:t>
            </a:r>
          </a:p>
          <a:p>
            <a:pPr lvl="1" algn="just"/>
            <a:endParaRPr lang="es-EC" sz="2400" dirty="0">
              <a:solidFill>
                <a:schemeClr val="bg1"/>
              </a:solidFill>
            </a:endParaRPr>
          </a:p>
          <a:p>
            <a:pPr lvl="1" algn="just"/>
            <a:endParaRPr lang="es-EC" sz="2400" dirty="0" smtClean="0">
              <a:solidFill>
                <a:schemeClr val="bg1"/>
              </a:solidFill>
            </a:endParaRPr>
          </a:p>
          <a:p>
            <a:pPr lvl="1" algn="just"/>
            <a:endParaRPr lang="es-EC" sz="2400" dirty="0" smtClean="0">
              <a:solidFill>
                <a:schemeClr val="bg1"/>
              </a:solidFill>
            </a:endParaRPr>
          </a:p>
          <a:p>
            <a:pPr lvl="1" algn="just"/>
            <a:r>
              <a:rPr lang="es-EC" sz="2400" dirty="0" smtClean="0">
                <a:solidFill>
                  <a:schemeClr val="bg1"/>
                </a:solidFill>
              </a:rPr>
              <a:t>Factor combinado.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6016824" y="2198412"/>
                <a:ext cx="1954894" cy="674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EC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s-EC" sz="2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=2−</m:t>
                      </m:r>
                      <m:f>
                        <m:fPr>
                          <m:ctrlPr>
                            <a:rPr lang="es-EC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s-EC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C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s-EC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s-EC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824" y="2198412"/>
                <a:ext cx="1954894" cy="67467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5928979" y="5848430"/>
                <a:ext cx="20427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EC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𝑐𝑜𝑚𝑏</m:t>
                          </m:r>
                        </m:sub>
                      </m:sSub>
                      <m:r>
                        <a:rPr lang="es-EC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EC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s-EC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C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EC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𝑒𝑠𝑐</m:t>
                          </m:r>
                        </m:sub>
                      </m:sSub>
                    </m:oMath>
                  </m:oMathPara>
                </a14:m>
                <a:endParaRPr lang="es-EC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979" y="5848430"/>
                <a:ext cx="2042739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5020464" y="4624973"/>
                <a:ext cx="3055515" cy="808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EC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𝑒𝑠𝑐</m:t>
                          </m:r>
                        </m:sub>
                      </m:sSub>
                      <m:r>
                        <a:rPr lang="es-EC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EC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C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s-EC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ctrlPr>
                                <a:rPr lang="es-EC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C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EC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C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EC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EC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s-EC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s-EC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s-EC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s-EC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464" y="4624973"/>
                <a:ext cx="3055515" cy="8082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5020464" y="3388866"/>
                <a:ext cx="3071931" cy="720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EC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𝑒𝑠𝑐</m:t>
                          </m:r>
                        </m:sub>
                      </m:sSub>
                      <m:r>
                        <a:rPr lang="es-EC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EC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s-EC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s-EC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C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s-EC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s-EC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EC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s-EC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s-EC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s-EC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464" y="3388866"/>
                <a:ext cx="3071931" cy="72032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9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FUNDAMENTO CONCEPTUAL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56793"/>
            <a:ext cx="8424936" cy="792088"/>
          </a:xfrm>
        </p:spPr>
        <p:txBody>
          <a:bodyPr/>
          <a:lstStyle/>
          <a:p>
            <a:pPr marL="0" indent="0">
              <a:buNone/>
            </a:pPr>
            <a:r>
              <a:rPr lang="es-EC" sz="2800" dirty="0" smtClean="0">
                <a:solidFill>
                  <a:schemeClr val="bg1"/>
                </a:solidFill>
              </a:rPr>
              <a:t>UNIDADES DE DEFORMACIÓN</a:t>
            </a:r>
          </a:p>
          <a:p>
            <a:pPr marL="0" indent="0">
              <a:buNone/>
            </a:pPr>
            <a:endParaRPr lang="es-EC" sz="3600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2291179" y="4221088"/>
                <a:ext cx="41295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s-EC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EC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𝐾𝑚</m:t>
                          </m:r>
                        </m:den>
                      </m:f>
                      <m:r>
                        <a:rPr lang="es-EC" sz="28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C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sz="28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s-EC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s-EC" sz="28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∙1.000</m:t>
                      </m:r>
                    </m:oMath>
                  </m:oMathPara>
                </a14:m>
                <a:endParaRPr lang="es-EC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179" y="4221088"/>
                <a:ext cx="4129592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2093400" y="2866928"/>
                <a:ext cx="45251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𝑃𝑃𝑀</m:t>
                      </m:r>
                      <m:r>
                        <a:rPr lang="es-EC" sz="28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C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sz="28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s-EC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s-EC" sz="28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s-EC" sz="28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1´000.000</m:t>
                      </m:r>
                    </m:oMath>
                  </m:oMathPara>
                </a14:m>
                <a:endParaRPr lang="es-EC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400" y="2866928"/>
                <a:ext cx="452515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5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FUNDAMENTO LEGAL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2788" y="16288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EC" dirty="0">
                <a:solidFill>
                  <a:schemeClr val="bg1"/>
                </a:solidFill>
              </a:rPr>
              <a:t>En el artículo 17, de la Ley de la cartografía Nacional, </a:t>
            </a:r>
            <a:r>
              <a:rPr lang="es-EC" dirty="0" smtClean="0">
                <a:solidFill>
                  <a:schemeClr val="bg1"/>
                </a:solidFill>
              </a:rPr>
              <a:t>Capítulo </a:t>
            </a:r>
            <a:r>
              <a:rPr lang="es-EC" dirty="0">
                <a:solidFill>
                  <a:schemeClr val="bg1"/>
                </a:solidFill>
              </a:rPr>
              <a:t>II Cartas y Mapas</a:t>
            </a:r>
            <a:r>
              <a:rPr lang="es-EC" dirty="0" smtClean="0">
                <a:solidFill>
                  <a:schemeClr val="bg1"/>
                </a:solidFill>
              </a:rPr>
              <a:t>, </a:t>
            </a:r>
            <a:r>
              <a:rPr lang="es-EC" dirty="0">
                <a:solidFill>
                  <a:schemeClr val="bg1"/>
                </a:solidFill>
              </a:rPr>
              <a:t>Cartografía no </a:t>
            </a:r>
            <a:r>
              <a:rPr lang="es-EC" dirty="0" smtClean="0">
                <a:solidFill>
                  <a:schemeClr val="bg1"/>
                </a:solidFill>
              </a:rPr>
              <a:t>Oficial.</a:t>
            </a:r>
          </a:p>
          <a:p>
            <a:pPr marL="0" indent="0" algn="just">
              <a:buNone/>
            </a:pPr>
            <a:endParaRPr lang="es-EC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EC" dirty="0" smtClean="0">
                <a:solidFill>
                  <a:schemeClr val="bg1"/>
                </a:solidFill>
              </a:rPr>
              <a:t> </a:t>
            </a:r>
            <a:r>
              <a:rPr lang="es-EC" dirty="0">
                <a:solidFill>
                  <a:schemeClr val="bg1"/>
                </a:solidFill>
              </a:rPr>
              <a:t>“La cartografía no oficial a escalas mayores de 1:10.000 podrá ser elaborada por personas naturales o </a:t>
            </a:r>
            <a:r>
              <a:rPr lang="es-EC" dirty="0" smtClean="0">
                <a:solidFill>
                  <a:schemeClr val="bg1"/>
                </a:solidFill>
              </a:rPr>
              <a:t>jurídicas”</a:t>
            </a:r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MARCO METODOLÓGICO</a:t>
            </a:r>
            <a:endParaRPr lang="es-EC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39089753"/>
              </p:ext>
            </p:extLst>
          </p:nvPr>
        </p:nvGraphicFramePr>
        <p:xfrm>
          <a:off x="457200" y="1196752"/>
          <a:ext cx="850728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86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8907" y="253183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MARCO METODOLÓGICO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038746"/>
            <a:ext cx="8229600" cy="576064"/>
          </a:xfrm>
        </p:spPr>
        <p:txBody>
          <a:bodyPr/>
          <a:lstStyle/>
          <a:p>
            <a:pPr marL="0" indent="0" algn="just">
              <a:buNone/>
            </a:pPr>
            <a:r>
              <a:rPr lang="es-EC" sz="2800" dirty="0" smtClean="0">
                <a:solidFill>
                  <a:schemeClr val="bg1"/>
                </a:solidFill>
              </a:rPr>
              <a:t>Análisis y validez de los insumos</a:t>
            </a:r>
            <a:endParaRPr lang="es-EC" sz="28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06" y="1614810"/>
            <a:ext cx="4083093" cy="493213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04" y="1614810"/>
            <a:ext cx="3747027" cy="404643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625615"/>
              </p:ext>
            </p:extLst>
          </p:nvPr>
        </p:nvGraphicFramePr>
        <p:xfrm>
          <a:off x="4860032" y="5805264"/>
          <a:ext cx="4072573" cy="74168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448272"/>
                <a:gridCol w="1624301"/>
              </a:tblGrid>
              <a:tr h="370840">
                <a:tc>
                  <a:txBody>
                    <a:bodyPr/>
                    <a:lstStyle/>
                    <a:p>
                      <a:r>
                        <a:rPr lang="es-EC" b="0" dirty="0" smtClean="0"/>
                        <a:t>Promedio</a:t>
                      </a:r>
                      <a:r>
                        <a:rPr lang="es-EC" b="0" baseline="0" dirty="0" smtClean="0"/>
                        <a:t> Diferencias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b="0" kern="1200" dirty="0" smtClean="0">
                          <a:effectLst/>
                        </a:rPr>
                        <a:t>4,03 (m)</a:t>
                      </a:r>
                      <a:endParaRPr lang="es-EC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b="0" dirty="0" smtClean="0"/>
                        <a:t>Área de cobertura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0" dirty="0" smtClean="0"/>
                        <a:t>92,7 %</a:t>
                      </a:r>
                      <a:endParaRPr lang="es-EC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3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MARCO METODOLÓGICO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91990" y="1084083"/>
            <a:ext cx="8229600" cy="576064"/>
          </a:xfrm>
        </p:spPr>
        <p:txBody>
          <a:bodyPr/>
          <a:lstStyle/>
          <a:p>
            <a:pPr marL="0" indent="0" algn="just">
              <a:buNone/>
            </a:pPr>
            <a:r>
              <a:rPr lang="es-EC" sz="2800" dirty="0" smtClean="0">
                <a:solidFill>
                  <a:schemeClr val="bg1"/>
                </a:solidFill>
              </a:rPr>
              <a:t>Análisis de los factores</a:t>
            </a:r>
            <a:endParaRPr lang="es-EC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942451"/>
              </p:ext>
            </p:extLst>
          </p:nvPr>
        </p:nvGraphicFramePr>
        <p:xfrm>
          <a:off x="531520" y="5290938"/>
          <a:ext cx="7050595" cy="1173988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735771"/>
                <a:gridCol w="1328706"/>
                <a:gridCol w="1328706"/>
                <a:gridCol w="1328706"/>
                <a:gridCol w="1328706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Radio Medio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Koh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Kh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Kesc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Kcomb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6377994,081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1,0009857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0,9990143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1,0013303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1,0003432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6380043,186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1,0009854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0,9990146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1,0013300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1,0003432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6378946,409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1,0009856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0,9990144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1,0013301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1,0003432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Marcador de contenido 2"/>
          <p:cNvSpPr txBox="1">
            <a:spLocks/>
          </p:cNvSpPr>
          <p:nvPr/>
        </p:nvSpPr>
        <p:spPr bwMode="auto">
          <a:xfrm>
            <a:off x="492466" y="4701630"/>
            <a:ext cx="82296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s-EC" sz="2000" dirty="0" smtClean="0">
                <a:solidFill>
                  <a:schemeClr val="bg1"/>
                </a:solidFill>
              </a:rPr>
              <a:t>Afectación de los distintos radios medios</a:t>
            </a:r>
            <a:endParaRPr lang="es-EC" sz="20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58594"/>
              </p:ext>
            </p:extLst>
          </p:nvPr>
        </p:nvGraphicFramePr>
        <p:xfrm>
          <a:off x="500785" y="2632039"/>
          <a:ext cx="7867101" cy="1760982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311183"/>
                <a:gridCol w="1293904"/>
                <a:gridCol w="891402"/>
                <a:gridCol w="1293904"/>
                <a:gridCol w="891402"/>
                <a:gridCol w="1293904"/>
                <a:gridCol w="891402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Cifras</a:t>
                      </a:r>
                      <a:endParaRPr lang="es-EC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Decimales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err="1">
                          <a:effectLst/>
                        </a:rPr>
                        <a:t>Kh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m/Km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err="1">
                          <a:effectLst/>
                        </a:rPr>
                        <a:t>Kesc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m/Km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Kcomb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m/Km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0,9990144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0,986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1,0013301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1,330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1,0003432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0,343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0,9990140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0,986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1,0013300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1,330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1,0003430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0,343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0,9990100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0,9</a:t>
                      </a:r>
                      <a:r>
                        <a:rPr lang="es-EC" sz="1800" dirty="0" smtClean="0">
                          <a:solidFill>
                            <a:schemeClr val="bg1"/>
                          </a:solidFill>
                          <a:effectLst/>
                        </a:rPr>
                        <a:t>90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1,0013300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1,330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1,0003400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0,34</a:t>
                      </a:r>
                      <a:r>
                        <a:rPr lang="es-EC" sz="1800" dirty="0" smtClean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4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0,9990000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1,</a:t>
                      </a:r>
                      <a:r>
                        <a:rPr lang="es-EC" sz="1800" dirty="0" smtClean="0">
                          <a:solidFill>
                            <a:schemeClr val="bg1"/>
                          </a:solidFill>
                          <a:effectLst/>
                        </a:rPr>
                        <a:t>000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1,0013000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1,3</a:t>
                      </a:r>
                      <a:r>
                        <a:rPr lang="es-EC" sz="1800" dirty="0" smtClean="0">
                          <a:solidFill>
                            <a:schemeClr val="bg1"/>
                          </a:solidFill>
                          <a:effectLst/>
                        </a:rPr>
                        <a:t>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1,0003000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0,3</a:t>
                      </a:r>
                      <a:r>
                        <a:rPr lang="es-EC" sz="1800" dirty="0" smtClean="0">
                          <a:solidFill>
                            <a:schemeClr val="bg1"/>
                          </a:solidFill>
                          <a:effectLst/>
                        </a:rPr>
                        <a:t>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Marcador de contenido 2"/>
          <p:cNvSpPr txBox="1">
            <a:spLocks/>
          </p:cNvSpPr>
          <p:nvPr/>
        </p:nvSpPr>
        <p:spPr bwMode="auto">
          <a:xfrm>
            <a:off x="500785" y="1673391"/>
            <a:ext cx="82296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s-EC" sz="2000" dirty="0" smtClean="0">
                <a:solidFill>
                  <a:schemeClr val="bg1"/>
                </a:solidFill>
              </a:rPr>
              <a:t>Influencia de las cifras decimales de los factores en la determinación de la deformación</a:t>
            </a:r>
            <a:endParaRPr lang="es-EC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7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MARCO METODOLÓGICO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25941" y="1129379"/>
            <a:ext cx="8229600" cy="576064"/>
          </a:xfrm>
        </p:spPr>
        <p:txBody>
          <a:bodyPr/>
          <a:lstStyle/>
          <a:p>
            <a:pPr marL="0" indent="0" algn="just">
              <a:buNone/>
            </a:pPr>
            <a:r>
              <a:rPr lang="es-EC" sz="2800" dirty="0" smtClean="0">
                <a:solidFill>
                  <a:schemeClr val="bg1"/>
                </a:solidFill>
              </a:rPr>
              <a:t>Análisis de los factores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 bwMode="auto">
          <a:xfrm>
            <a:off x="425941" y="1769395"/>
            <a:ext cx="82296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s-EC" sz="2000" dirty="0" smtClean="0">
                <a:solidFill>
                  <a:schemeClr val="bg1"/>
                </a:solidFill>
              </a:rPr>
              <a:t>Factor de escala utilizando coordenadas planas y geodésicas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 bwMode="auto">
          <a:xfrm>
            <a:off x="413760" y="3821273"/>
            <a:ext cx="82296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s-EC" sz="2000" dirty="0" smtClean="0">
                <a:solidFill>
                  <a:schemeClr val="bg1"/>
                </a:solidFill>
              </a:rPr>
              <a:t>Afectación de la precisión de las alturas</a:t>
            </a:r>
            <a:endParaRPr lang="es-EC" sz="20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702171"/>
              </p:ext>
            </p:extLst>
          </p:nvPr>
        </p:nvGraphicFramePr>
        <p:xfrm>
          <a:off x="458504" y="2205068"/>
          <a:ext cx="7344011" cy="1467485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312107"/>
                <a:gridCol w="1430614"/>
                <a:gridCol w="1394460"/>
                <a:gridCol w="1359084"/>
                <a:gridCol w="1847746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Latitud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Longitud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Este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err="1">
                          <a:effectLst/>
                        </a:rPr>
                        <a:t>Kesc</a:t>
                      </a:r>
                      <a:endParaRPr lang="es-EC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(planas)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Kesc (geodésicas)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effectLst/>
                        </a:rPr>
                        <a:t>-</a:t>
                      </a:r>
                      <a:r>
                        <a:rPr lang="es-EC" sz="1800" b="0" dirty="0" smtClean="0">
                          <a:effectLst/>
                        </a:rPr>
                        <a:t>2,19445</a:t>
                      </a:r>
                      <a:endParaRPr lang="es-EC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-</a:t>
                      </a:r>
                      <a:r>
                        <a:rPr lang="es-EC" sz="1800" dirty="0" smtClean="0">
                          <a:effectLst/>
                        </a:rPr>
                        <a:t>80,99804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500218,00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0,9996000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0,9996000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effectLst/>
                        </a:rPr>
                        <a:t>-</a:t>
                      </a:r>
                      <a:r>
                        <a:rPr lang="es-EC" sz="1800" b="0" dirty="0" smtClean="0">
                          <a:effectLst/>
                        </a:rPr>
                        <a:t>2,70872</a:t>
                      </a:r>
                      <a:endParaRPr lang="es-EC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-</a:t>
                      </a:r>
                      <a:r>
                        <a:rPr lang="es-EC" sz="1800" dirty="0" smtClean="0">
                          <a:effectLst/>
                        </a:rPr>
                        <a:t>79,20044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700057,20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1,00009</a:t>
                      </a:r>
                      <a:r>
                        <a:rPr lang="es-EC" sz="1800" dirty="0" smtClean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1,00009</a:t>
                      </a:r>
                      <a:r>
                        <a:rPr lang="es-EC" sz="1800" dirty="0" smtClean="0">
                          <a:solidFill>
                            <a:schemeClr val="bg1"/>
                          </a:solidFill>
                          <a:effectLst/>
                        </a:rPr>
                        <a:t>53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effectLst/>
                        </a:rPr>
                        <a:t>-</a:t>
                      </a:r>
                      <a:r>
                        <a:rPr lang="es-EC" sz="1800" b="0" dirty="0" smtClean="0">
                          <a:effectLst/>
                        </a:rPr>
                        <a:t>0,00305</a:t>
                      </a:r>
                      <a:endParaRPr lang="es-EC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-</a:t>
                      </a:r>
                      <a:r>
                        <a:rPr lang="es-EC" sz="1800" dirty="0" smtClean="0">
                          <a:effectLst/>
                        </a:rPr>
                        <a:t>78,00049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833924,12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1,0009</a:t>
                      </a:r>
                      <a:r>
                        <a:rPr lang="es-EC" sz="1800" dirty="0" smtClean="0">
                          <a:solidFill>
                            <a:schemeClr val="bg1"/>
                          </a:solidFill>
                          <a:effectLst/>
                        </a:rPr>
                        <a:t>696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1,0009</a:t>
                      </a:r>
                      <a:r>
                        <a:rPr lang="es-EC" sz="1800" dirty="0" smtClean="0">
                          <a:solidFill>
                            <a:schemeClr val="bg1"/>
                          </a:solidFill>
                          <a:effectLst/>
                        </a:rPr>
                        <a:t>790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280275"/>
              </p:ext>
            </p:extLst>
          </p:nvPr>
        </p:nvGraphicFramePr>
        <p:xfrm>
          <a:off x="448074" y="4268263"/>
          <a:ext cx="7884366" cy="2282952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134760"/>
                <a:gridCol w="1561142"/>
                <a:gridCol w="1014064"/>
                <a:gridCol w="289594"/>
                <a:gridCol w="1309600"/>
                <a:gridCol w="1561142"/>
                <a:gridCol w="1014064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Altura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Kh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m/Km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Altura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Kh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m/Km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effectLst/>
                        </a:rPr>
                        <a:t>-39,362</a:t>
                      </a:r>
                      <a:endParaRPr lang="es-EC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1,00000617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0,006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6286,935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0,99901442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0,986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effectLst/>
                        </a:rPr>
                        <a:t>-39,36</a:t>
                      </a:r>
                      <a:endParaRPr lang="es-EC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1,00000617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0,006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6286,93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0,99901442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0,986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effectLst/>
                        </a:rPr>
                        <a:t>-39,3</a:t>
                      </a:r>
                      <a:endParaRPr lang="es-EC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1,00000616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0,006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6286,9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0,99901443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0,986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effectLst/>
                        </a:rPr>
                        <a:t>-40</a:t>
                      </a:r>
                      <a:endParaRPr lang="es-EC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1,00000627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0,006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6288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0,99901426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0,986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effectLst/>
                        </a:rPr>
                        <a:t>-49</a:t>
                      </a:r>
                      <a:endParaRPr lang="es-EC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1,00000768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</a:rPr>
                        <a:t>0,00</a:t>
                      </a:r>
                      <a:r>
                        <a:rPr lang="es-EC" sz="2000" dirty="0" smtClean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6298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0,99901269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</a:rPr>
                        <a:t>0,98</a:t>
                      </a:r>
                      <a:r>
                        <a:rPr lang="es-EC" sz="2000" dirty="0" smtClean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effectLst/>
                        </a:rPr>
                        <a:t>-29</a:t>
                      </a:r>
                      <a:endParaRPr lang="es-EC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1,00000455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</a:rPr>
                        <a:t>0,00</a:t>
                      </a:r>
                      <a:r>
                        <a:rPr lang="es-EC" sz="2000" dirty="0" smtClean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6278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0,99901582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</a:rPr>
                        <a:t>0,98</a:t>
                      </a:r>
                      <a:r>
                        <a:rPr lang="es-EC" sz="2000" dirty="0" smtClean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77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MARCO METODOLÓGICO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76064"/>
          </a:xfrm>
        </p:spPr>
        <p:txBody>
          <a:bodyPr/>
          <a:lstStyle/>
          <a:p>
            <a:pPr marL="0" indent="0" algn="just">
              <a:buNone/>
            </a:pPr>
            <a:r>
              <a:rPr lang="es-EC" sz="2800" dirty="0" smtClean="0">
                <a:solidFill>
                  <a:schemeClr val="bg1"/>
                </a:solidFill>
              </a:rPr>
              <a:t>Análisis de la deformación (UTM)</a:t>
            </a:r>
            <a:endParaRPr lang="es-EC" sz="2800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37668605"/>
              </p:ext>
            </p:extLst>
          </p:nvPr>
        </p:nvGraphicFramePr>
        <p:xfrm>
          <a:off x="814264" y="2074838"/>
          <a:ext cx="787253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275776"/>
              </p:ext>
            </p:extLst>
          </p:nvPr>
        </p:nvGraphicFramePr>
        <p:xfrm>
          <a:off x="619958" y="4077072"/>
          <a:ext cx="8066842" cy="1826454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770572"/>
                <a:gridCol w="1142048"/>
                <a:gridCol w="1142048"/>
                <a:gridCol w="1029335"/>
                <a:gridCol w="1029335"/>
                <a:gridCol w="1209159"/>
                <a:gridCol w="984885"/>
                <a:gridCol w="759460"/>
              </a:tblGrid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Altura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Este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Kh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Kesc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Kcomb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PPM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m/Km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25</a:t>
                      </a:r>
                      <a:endParaRPr lang="es-EC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500218,00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218,00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0,999996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0,999600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0,999596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403,917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0,404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50</a:t>
                      </a:r>
                      <a:endParaRPr lang="es-EC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744569,89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244569,89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0,999992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1,000335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1,000327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-326,850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-0,327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75</a:t>
                      </a:r>
                      <a:endParaRPr lang="es-EC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830272,32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330272,32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0,999988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1,000940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1,000928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-928,040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-0,928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3500</a:t>
                      </a:r>
                      <a:endParaRPr lang="es-EC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500218,00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218,00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0,999451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0,999600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0,999052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948,460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0,948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4000</a:t>
                      </a:r>
                      <a:endParaRPr lang="es-EC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744569,89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244569,89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0,999373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1,000335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0,999707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292,582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0,293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4500</a:t>
                      </a:r>
                      <a:endParaRPr lang="es-EC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830272,32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330272,32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0,999295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1,000940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1,000234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-233,700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-0,234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0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MARCO METODOLÓGICO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1115616" y="1056675"/>
            <a:ext cx="3034680" cy="576064"/>
          </a:xfrm>
        </p:spPr>
        <p:txBody>
          <a:bodyPr/>
          <a:lstStyle/>
          <a:p>
            <a:pPr marL="0" indent="0" algn="just">
              <a:buNone/>
            </a:pPr>
            <a:r>
              <a:rPr lang="es-EC" sz="2400" dirty="0" smtClean="0">
                <a:solidFill>
                  <a:schemeClr val="bg1"/>
                </a:solidFill>
              </a:rPr>
              <a:t>Modelo Deformación    	</a:t>
            </a:r>
            <a:endParaRPr lang="es-EC" sz="2800" dirty="0">
              <a:solidFill>
                <a:schemeClr val="bg1"/>
              </a:solidFill>
            </a:endParaRPr>
          </a:p>
        </p:txBody>
      </p:sp>
      <p:pic>
        <p:nvPicPr>
          <p:cNvPr id="5" name="Imagen 4" descr="E:\INGENIERIA_GEOGRAFICA\TESIS\PTL_FINAL\MAPAS\ALTURAS\DEF_UTM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" t="2401" b="2710"/>
          <a:stretch/>
        </p:blipFill>
        <p:spPr bwMode="auto">
          <a:xfrm>
            <a:off x="361458" y="1580527"/>
            <a:ext cx="4210541" cy="500856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572" y="1580528"/>
            <a:ext cx="4065908" cy="500856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Marcador de contenido 2"/>
          <p:cNvSpPr txBox="1">
            <a:spLocks/>
          </p:cNvSpPr>
          <p:nvPr/>
        </p:nvSpPr>
        <p:spPr bwMode="auto">
          <a:xfrm>
            <a:off x="5229691" y="1038746"/>
            <a:ext cx="320435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s-EC" sz="2400" dirty="0" smtClean="0">
                <a:solidFill>
                  <a:schemeClr val="bg1"/>
                </a:solidFill>
              </a:rPr>
              <a:t>Modelo Cumplimiento    	</a:t>
            </a:r>
            <a:endParaRPr lang="es-EC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MARCO METODOLÓGICO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33936"/>
            <a:ext cx="8229600" cy="504056"/>
          </a:xfrm>
        </p:spPr>
        <p:txBody>
          <a:bodyPr/>
          <a:lstStyle/>
          <a:p>
            <a:pPr marL="0" indent="0" algn="just">
              <a:buNone/>
            </a:pPr>
            <a:r>
              <a:rPr lang="es-EC" sz="2400" dirty="0" smtClean="0">
                <a:solidFill>
                  <a:schemeClr val="bg1"/>
                </a:solidFill>
              </a:rPr>
              <a:t>Zonificación del Sistema de Proyección Cartográfica Local</a:t>
            </a:r>
            <a:endParaRPr lang="es-EC" sz="2400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459277340"/>
              </p:ext>
            </p:extLst>
          </p:nvPr>
        </p:nvGraphicFramePr>
        <p:xfrm>
          <a:off x="457200" y="1537992"/>
          <a:ext cx="8579296" cy="520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061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PROBLEMA DE INVESTIGACIÓN</a:t>
            </a:r>
            <a:endParaRPr lang="es-EC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3271868"/>
              </p:ext>
            </p:extLst>
          </p:nvPr>
        </p:nvGraphicFramePr>
        <p:xfrm>
          <a:off x="980880" y="792972"/>
          <a:ext cx="7152456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12" y="2175418"/>
            <a:ext cx="3764960" cy="282372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744478" y="4134189"/>
            <a:ext cx="11849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UTM</a:t>
            </a:r>
            <a:endParaRPr lang="es-ES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963" y="4680395"/>
            <a:ext cx="3796735" cy="145541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070722" y="6135810"/>
            <a:ext cx="15953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25.000</a:t>
            </a:r>
            <a:endParaRPr lang="es-ES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Flecha abajo 11"/>
          <p:cNvSpPr/>
          <p:nvPr/>
        </p:nvSpPr>
        <p:spPr>
          <a:xfrm rot="10800000">
            <a:off x="2045222" y="4750662"/>
            <a:ext cx="64807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0114" name="Picture 2" descr="Imagen relacionad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010" y="2831239"/>
            <a:ext cx="1940126" cy="184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 rot="2674009">
            <a:off x="5630853" y="3924512"/>
            <a:ext cx="38096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SISTEMA</a:t>
            </a:r>
          </a:p>
          <a:p>
            <a:pPr algn="ctr"/>
            <a:r>
              <a:rPr lang="es-E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 PROYECCIÓN </a:t>
            </a:r>
          </a:p>
          <a:p>
            <a:pPr algn="ctr"/>
            <a:r>
              <a:rPr lang="es-E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CARTOGRÁFICA LOCAL</a:t>
            </a:r>
            <a:endParaRPr lang="es-E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0116" name="Picture 4" descr="Resultado de imagen para MONTAÑA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72" y="4866608"/>
            <a:ext cx="2527868" cy="189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cto 17"/>
          <p:cNvCxnSpPr/>
          <p:nvPr/>
        </p:nvCxnSpPr>
        <p:spPr>
          <a:xfrm flipH="1">
            <a:off x="3556400" y="2718143"/>
            <a:ext cx="1911935" cy="182188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3579147" y="2645026"/>
            <a:ext cx="2002086" cy="18565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37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MARCO METODOLÓGICO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1176" y="1038746"/>
            <a:ext cx="8229600" cy="576064"/>
          </a:xfrm>
        </p:spPr>
        <p:txBody>
          <a:bodyPr/>
          <a:lstStyle/>
          <a:p>
            <a:pPr marL="0" indent="0" algn="just">
              <a:buNone/>
            </a:pPr>
            <a:r>
              <a:rPr lang="es-EC" sz="2800" dirty="0" smtClean="0">
                <a:solidFill>
                  <a:schemeClr val="bg1"/>
                </a:solidFill>
              </a:rPr>
              <a:t>Propuestas de zonificación</a:t>
            </a:r>
            <a:endParaRPr lang="es-EC" sz="2800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53" y="2308678"/>
            <a:ext cx="3872723" cy="428867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Marcador de contenido 2"/>
          <p:cNvSpPr txBox="1">
            <a:spLocks/>
          </p:cNvSpPr>
          <p:nvPr/>
        </p:nvSpPr>
        <p:spPr bwMode="auto">
          <a:xfrm>
            <a:off x="1495324" y="1743351"/>
            <a:ext cx="184858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s-EC" sz="2400" dirty="0" smtClean="0">
                <a:solidFill>
                  <a:schemeClr val="bg1"/>
                </a:solidFill>
              </a:rPr>
              <a:t>PTP TOTAL			</a:t>
            </a:r>
            <a:endParaRPr lang="es-EC" sz="2400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021" y="2302308"/>
            <a:ext cx="3901117" cy="429504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Marcador de contenido 2"/>
          <p:cNvSpPr txBox="1">
            <a:spLocks/>
          </p:cNvSpPr>
          <p:nvPr/>
        </p:nvSpPr>
        <p:spPr bwMode="auto">
          <a:xfrm>
            <a:off x="5643751" y="1743351"/>
            <a:ext cx="222565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s-EC" sz="2400" dirty="0" smtClean="0">
                <a:solidFill>
                  <a:schemeClr val="bg1"/>
                </a:solidFill>
              </a:rPr>
              <a:t>PTP URBANO			</a:t>
            </a:r>
            <a:endParaRPr lang="es-EC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9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MARCO METODOLÓGICO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7539" y="1184394"/>
            <a:ext cx="8229600" cy="576064"/>
          </a:xfrm>
        </p:spPr>
        <p:txBody>
          <a:bodyPr/>
          <a:lstStyle/>
          <a:p>
            <a:pPr marL="0" indent="0" algn="just">
              <a:buNone/>
            </a:pPr>
            <a:r>
              <a:rPr lang="es-EC" sz="2800" dirty="0" smtClean="0">
                <a:solidFill>
                  <a:schemeClr val="bg1"/>
                </a:solidFill>
              </a:rPr>
              <a:t>Propuestas de zonificación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 bwMode="auto">
          <a:xfrm>
            <a:off x="1472128" y="1739789"/>
            <a:ext cx="184858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s-EC" sz="2400" dirty="0" smtClean="0">
                <a:solidFill>
                  <a:schemeClr val="bg1"/>
                </a:solidFill>
              </a:rPr>
              <a:t>PTC TOTAL			</a:t>
            </a:r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 bwMode="auto">
          <a:xfrm>
            <a:off x="5607748" y="1739686"/>
            <a:ext cx="229766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s-EC" sz="2400" dirty="0" smtClean="0">
                <a:solidFill>
                  <a:schemeClr val="bg1"/>
                </a:solidFill>
              </a:rPr>
              <a:t>PTC URBANO		</a:t>
            </a:r>
            <a:endParaRPr lang="es-EC" sz="2400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19415"/>
            <a:ext cx="3878437" cy="430872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Imagen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022" y="2323082"/>
            <a:ext cx="3901117" cy="427793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073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MARCO METODOLÓGICO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14740"/>
            <a:ext cx="8229600" cy="432048"/>
          </a:xfrm>
        </p:spPr>
        <p:txBody>
          <a:bodyPr/>
          <a:lstStyle/>
          <a:p>
            <a:pPr marL="0" indent="0" algn="just">
              <a:buNone/>
            </a:pPr>
            <a:r>
              <a:rPr lang="es-EC" sz="2400" dirty="0" smtClean="0">
                <a:solidFill>
                  <a:schemeClr val="bg1"/>
                </a:solidFill>
              </a:rPr>
              <a:t>Determinación de parámetros geodésicos y cartográficos</a:t>
            </a:r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 bwMode="auto">
          <a:xfrm>
            <a:off x="4859747" y="2330904"/>
            <a:ext cx="3117602" cy="87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s-EC" sz="2400" dirty="0" smtClean="0">
                <a:solidFill>
                  <a:schemeClr val="bg1"/>
                </a:solidFill>
              </a:rPr>
              <a:t>PARÁMETROS CARTOGRÁFICOS</a:t>
            </a:r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 bwMode="auto">
          <a:xfrm>
            <a:off x="4859747" y="3717032"/>
            <a:ext cx="3672408" cy="176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s-EC" sz="1800" dirty="0" smtClean="0">
                <a:solidFill>
                  <a:schemeClr val="bg1"/>
                </a:solidFill>
              </a:rPr>
              <a:t>ANCHO ZONA: Límite Político</a:t>
            </a:r>
          </a:p>
          <a:p>
            <a:pPr marL="0" indent="0" algn="just">
              <a:buFontTx/>
              <a:buNone/>
            </a:pPr>
            <a:r>
              <a:rPr lang="es-EC" sz="1800" dirty="0" smtClean="0">
                <a:solidFill>
                  <a:schemeClr val="bg1"/>
                </a:solidFill>
              </a:rPr>
              <a:t>M.C.L: </a:t>
            </a:r>
            <a:r>
              <a:rPr lang="es-EC" sz="1800" i="1" dirty="0" smtClean="0">
                <a:solidFill>
                  <a:schemeClr val="bg1"/>
                </a:solidFill>
              </a:rPr>
              <a:t>f</a:t>
            </a:r>
            <a:r>
              <a:rPr lang="es-EC" sz="1800" dirty="0" smtClean="0">
                <a:solidFill>
                  <a:schemeClr val="bg1"/>
                </a:solidFill>
              </a:rPr>
              <a:t> (ancho zona)</a:t>
            </a:r>
          </a:p>
          <a:p>
            <a:pPr marL="0" indent="0" algn="just">
              <a:buFontTx/>
              <a:buNone/>
            </a:pPr>
            <a:r>
              <a:rPr lang="es-EC" sz="1800" dirty="0" err="1" smtClean="0">
                <a:solidFill>
                  <a:schemeClr val="bg1"/>
                </a:solidFill>
              </a:rPr>
              <a:t>Ko</a:t>
            </a:r>
            <a:r>
              <a:rPr lang="es-EC" sz="1800" dirty="0" smtClean="0">
                <a:solidFill>
                  <a:schemeClr val="bg1"/>
                </a:solidFill>
              </a:rPr>
              <a:t> = </a:t>
            </a:r>
            <a:r>
              <a:rPr lang="es-EC" sz="1800" i="1" dirty="0" smtClean="0">
                <a:solidFill>
                  <a:schemeClr val="bg1"/>
                </a:solidFill>
              </a:rPr>
              <a:t>f</a:t>
            </a:r>
            <a:r>
              <a:rPr lang="es-EC" sz="1800" dirty="0" smtClean="0">
                <a:solidFill>
                  <a:schemeClr val="bg1"/>
                </a:solidFill>
              </a:rPr>
              <a:t> (Altura media de la zona)</a:t>
            </a:r>
          </a:p>
          <a:p>
            <a:pPr marL="0" indent="0" algn="just">
              <a:buFontTx/>
              <a:buNone/>
            </a:pPr>
            <a:r>
              <a:rPr lang="es-EC" sz="1800" dirty="0" smtClean="0">
                <a:solidFill>
                  <a:schemeClr val="bg1"/>
                </a:solidFill>
              </a:rPr>
              <a:t>FALSO ESTE: 500.000 (m)</a:t>
            </a:r>
          </a:p>
          <a:p>
            <a:pPr marL="0" indent="0" algn="just">
              <a:buFontTx/>
              <a:buNone/>
            </a:pPr>
            <a:r>
              <a:rPr lang="es-EC" sz="1800" dirty="0" smtClean="0">
                <a:solidFill>
                  <a:schemeClr val="bg1"/>
                </a:solidFill>
              </a:rPr>
              <a:t>FALSO NORTE: 10´000.000 (m)</a:t>
            </a:r>
            <a:endParaRPr lang="es-EC" sz="1800" dirty="0">
              <a:solidFill>
                <a:schemeClr val="bg1"/>
              </a:solidFill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 bwMode="auto">
          <a:xfrm>
            <a:off x="1043606" y="6258200"/>
            <a:ext cx="311760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s-EC" sz="2000" dirty="0" smtClean="0">
                <a:solidFill>
                  <a:schemeClr val="bg1"/>
                </a:solidFill>
              </a:rPr>
              <a:t>ELIPSOIDE GRS 80</a:t>
            </a:r>
            <a:endParaRPr lang="es-EC" sz="2000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607956"/>
            <a:ext cx="1551514" cy="3650244"/>
          </a:xfrm>
          <a:prstGeom prst="rect">
            <a:avLst/>
          </a:prstGeom>
        </p:spPr>
      </p:pic>
      <p:sp>
        <p:nvSpPr>
          <p:cNvPr id="11" name="Marcador de contenido 2"/>
          <p:cNvSpPr txBox="1">
            <a:spLocks/>
          </p:cNvSpPr>
          <p:nvPr/>
        </p:nvSpPr>
        <p:spPr bwMode="auto">
          <a:xfrm>
            <a:off x="1259632" y="1660871"/>
            <a:ext cx="2419310" cy="87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s-EC" sz="2400" dirty="0" smtClean="0">
                <a:solidFill>
                  <a:schemeClr val="bg1"/>
                </a:solidFill>
              </a:rPr>
              <a:t>PARÁMETROS GEODÉSICOS</a:t>
            </a:r>
            <a:endParaRPr lang="es-EC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9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MARCO METODOLÓGICO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76064"/>
          </a:xfrm>
        </p:spPr>
        <p:txBody>
          <a:bodyPr/>
          <a:lstStyle/>
          <a:p>
            <a:pPr marL="0" indent="0" algn="just">
              <a:buNone/>
            </a:pPr>
            <a:r>
              <a:rPr lang="es-EC" sz="2800" dirty="0" smtClean="0">
                <a:solidFill>
                  <a:schemeClr val="bg1"/>
                </a:solidFill>
              </a:rPr>
              <a:t>Análisis de la deformación (Propuestas)</a:t>
            </a:r>
            <a:endParaRPr lang="es-EC" sz="2800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a 2"/>
          <p:cNvGraphicFramePr/>
          <p:nvPr/>
        </p:nvGraphicFramePr>
        <p:xfrm>
          <a:off x="814264" y="1844824"/>
          <a:ext cx="787253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372442"/>
              </p:ext>
            </p:extLst>
          </p:nvPr>
        </p:nvGraphicFramePr>
        <p:xfrm>
          <a:off x="670662" y="3933056"/>
          <a:ext cx="8159739" cy="1826454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950765"/>
                <a:gridCol w="1103582"/>
                <a:gridCol w="1153912"/>
                <a:gridCol w="1051423"/>
                <a:gridCol w="1051423"/>
                <a:gridCol w="1051423"/>
                <a:gridCol w="952595"/>
                <a:gridCol w="844616"/>
              </a:tblGrid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Altura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Este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Kh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Kesc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Kcomb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PPM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m/Km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25</a:t>
                      </a:r>
                      <a:endParaRPr lang="es-EC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500474,39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474,39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0,999996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1,000351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1,000347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-347,082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-0,347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50</a:t>
                      </a:r>
                      <a:endParaRPr lang="es-EC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540200,40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40200,40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0,999992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1,000371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1,000363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-363,024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-0,363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75</a:t>
                      </a:r>
                      <a:endParaRPr lang="es-EC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581989,77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81989,77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0,999988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1,000434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1,000422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-421,869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-0,422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>
                          <a:effectLst/>
                        </a:rPr>
                        <a:t>3500</a:t>
                      </a:r>
                      <a:endParaRPr lang="es-EC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500474,39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474,39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0,999451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1,000351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0,999802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197,870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0,198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4000</a:t>
                      </a:r>
                      <a:endParaRPr lang="es-EC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744569,89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244569,89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0,999373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1,001086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1,000458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-458,498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-0,458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4500</a:t>
                      </a:r>
                      <a:endParaRPr lang="es-EC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830272,32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330272,32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0,999295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1,001692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1,000985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-985,176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-0,985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6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MARCO METODOLÓGICO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7539" y="1184394"/>
            <a:ext cx="8229600" cy="576064"/>
          </a:xfrm>
        </p:spPr>
        <p:txBody>
          <a:bodyPr/>
          <a:lstStyle/>
          <a:p>
            <a:pPr marL="0" indent="0" algn="just">
              <a:buNone/>
            </a:pPr>
            <a:r>
              <a:rPr lang="es-EC" sz="2800" dirty="0" smtClean="0">
                <a:solidFill>
                  <a:schemeClr val="bg1"/>
                </a:solidFill>
              </a:rPr>
              <a:t>Modelo de deformación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 bwMode="auto">
          <a:xfrm>
            <a:off x="1452265" y="1726244"/>
            <a:ext cx="192058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s-EC" sz="2400" dirty="0" smtClean="0">
                <a:solidFill>
                  <a:schemeClr val="bg1"/>
                </a:solidFill>
              </a:rPr>
              <a:t>PTC TOTAL			</a:t>
            </a:r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 bwMode="auto">
          <a:xfrm>
            <a:off x="5769919" y="1726244"/>
            <a:ext cx="224623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s-EC" sz="2400" dirty="0" smtClean="0">
                <a:solidFill>
                  <a:schemeClr val="bg1"/>
                </a:solidFill>
              </a:rPr>
              <a:t>PTC URBANO			</a:t>
            </a:r>
            <a:endParaRPr lang="es-EC" sz="2400" dirty="0">
              <a:solidFill>
                <a:schemeClr val="bg1"/>
              </a:solidFill>
            </a:endParaRPr>
          </a:p>
        </p:txBody>
      </p:sp>
      <p:pic>
        <p:nvPicPr>
          <p:cNvPr id="9" name="Imagen 8" descr="E:\INGENIERIA_GEOGRAFICA\TESIS\PTL_FINAL\MAPAS\ALTURAS\DEF_PTC_TOT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1" y="2302308"/>
            <a:ext cx="3878437" cy="428867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Imagen 9" descr="E:\INGENIERIA_GEOGRAFICA\TESIS\PTL_FINAL\MAPAS\ALTURAS\DEF_PTC_URB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900" y="2308678"/>
            <a:ext cx="3882273" cy="428867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652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MARCO METODOLÓGICO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7539" y="1184394"/>
            <a:ext cx="8229600" cy="576064"/>
          </a:xfrm>
        </p:spPr>
        <p:txBody>
          <a:bodyPr/>
          <a:lstStyle/>
          <a:p>
            <a:pPr marL="0" indent="0" algn="just">
              <a:buNone/>
            </a:pPr>
            <a:r>
              <a:rPr lang="es-EC" sz="2800" dirty="0" smtClean="0">
                <a:solidFill>
                  <a:schemeClr val="bg1"/>
                </a:solidFill>
              </a:rPr>
              <a:t>Modelo de cumplimiento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 bwMode="auto">
          <a:xfrm>
            <a:off x="1530977" y="1726244"/>
            <a:ext cx="184858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s-EC" sz="2400" dirty="0" smtClean="0">
                <a:solidFill>
                  <a:schemeClr val="bg1"/>
                </a:solidFill>
              </a:rPr>
              <a:t>PTC TOTAL			</a:t>
            </a:r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 bwMode="auto">
          <a:xfrm>
            <a:off x="5729038" y="1726244"/>
            <a:ext cx="231824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s-EC" sz="2400" dirty="0" smtClean="0">
                <a:solidFill>
                  <a:schemeClr val="bg1"/>
                </a:solidFill>
              </a:rPr>
              <a:t>PTC URBANO			</a:t>
            </a:r>
            <a:endParaRPr lang="es-EC" sz="2400" dirty="0">
              <a:solidFill>
                <a:schemeClr val="bg1"/>
              </a:solidFill>
            </a:endParaRPr>
          </a:p>
        </p:txBody>
      </p:sp>
      <p:pic>
        <p:nvPicPr>
          <p:cNvPr id="11" name="Imagen 10" descr="E:\INGENIERIA_GEOGRAFICA\TESIS\PTL_FINAL\MAPAS\ALTURAS\C500_PTC_TOT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3" y="2302308"/>
            <a:ext cx="3865748" cy="428867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Imagen 11" descr="E:\INGENIERIA_GEOGRAFICA\TESIS\PTL_FINAL\MAPAS\ALTURAS\C500_PTC_URB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023" y="2302308"/>
            <a:ext cx="3882273" cy="42823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039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MARCO METODOLÓGICO</a:t>
            </a:r>
            <a:endParaRPr lang="es-EC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346902523"/>
              </p:ext>
            </p:extLst>
          </p:nvPr>
        </p:nvGraphicFramePr>
        <p:xfrm>
          <a:off x="1043608" y="1124744"/>
          <a:ext cx="736848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21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ANÁLISIS DE LOS RESULTADOS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20195" y="1073499"/>
            <a:ext cx="7128792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400" dirty="0" smtClean="0">
                <a:solidFill>
                  <a:schemeClr val="bg1"/>
                </a:solidFill>
              </a:rPr>
              <a:t>Deformaciones: Territorio continental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436908" y="3789723"/>
            <a:ext cx="7128792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400" dirty="0" smtClean="0">
                <a:solidFill>
                  <a:schemeClr val="bg1"/>
                </a:solidFill>
              </a:rPr>
              <a:t>Deformaciones: Zona urbana</a:t>
            </a:r>
            <a:endParaRPr lang="es-EC" sz="3600" dirty="0">
              <a:solidFill>
                <a:schemeClr val="bg1"/>
              </a:solidFill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001617"/>
              </p:ext>
            </p:extLst>
          </p:nvPr>
        </p:nvGraphicFramePr>
        <p:xfrm>
          <a:off x="512924" y="1779589"/>
          <a:ext cx="7331584" cy="1937443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2419985"/>
                <a:gridCol w="1101027"/>
                <a:gridCol w="1339977"/>
                <a:gridCol w="1115822"/>
                <a:gridCol w="1354773"/>
              </a:tblGrid>
              <a:tr h="3181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Deformaciones (m/Km)</a:t>
                      </a:r>
                      <a:endParaRPr lang="es-EC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PTP Total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PTP Urbano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PTC Total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PTC Urbano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7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Media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0,113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0,100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0,093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0,097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5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Máxima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0,635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0,700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0,621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0,552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4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Mínima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-0,515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-0,710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-0,385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-0,445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8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Rango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1,151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1,410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1,007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0,997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Desviación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0,096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0,106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0,093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0,087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134284"/>
              </p:ext>
            </p:extLst>
          </p:nvPr>
        </p:nvGraphicFramePr>
        <p:xfrm>
          <a:off x="512924" y="4552753"/>
          <a:ext cx="7331584" cy="1928823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2419985"/>
                <a:gridCol w="1101027"/>
                <a:gridCol w="1339977"/>
                <a:gridCol w="1115822"/>
                <a:gridCol w="1354773"/>
              </a:tblGrid>
              <a:tr h="3181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Deformaciones (m/Km)</a:t>
                      </a:r>
                      <a:endParaRPr lang="es-EC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PTP Total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PTP Urbano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PTC Total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PTC Urbano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7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Media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0,059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0,049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0,064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0,041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5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Máxima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0,244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0,359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0,216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0,147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4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Mínima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-0,498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-0,468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-0,361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-0,353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8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Rango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0,742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0,827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0,577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0,500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5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Desviación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0,063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0,065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0,047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0,045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95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ANÁLISIS DE LOS RESULTADOS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90561" y="1263397"/>
            <a:ext cx="7992888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400" dirty="0" smtClean="0">
                <a:solidFill>
                  <a:schemeClr val="bg1"/>
                </a:solidFill>
              </a:rPr>
              <a:t>Cumplimiento de la precisión en el territorio continental</a:t>
            </a:r>
            <a:endParaRPr lang="es-EC" sz="32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473677"/>
              </p:ext>
            </p:extLst>
          </p:nvPr>
        </p:nvGraphicFramePr>
        <p:xfrm>
          <a:off x="490561" y="1990784"/>
          <a:ext cx="7386640" cy="1760982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2132648"/>
                <a:gridCol w="1243648"/>
                <a:gridCol w="1383348"/>
                <a:gridCol w="1243648"/>
                <a:gridCol w="1383348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Escala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1:500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1:1.000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Propuesta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Cumple 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Incumple 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Cumple 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Incumple 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PTP </a:t>
                      </a:r>
                      <a:r>
                        <a:rPr lang="es-EC" sz="1800" dirty="0">
                          <a:effectLst/>
                        </a:rPr>
                        <a:t>Total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63,05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29,52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66,33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26,23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PTP </a:t>
                      </a:r>
                      <a:r>
                        <a:rPr lang="es-EC" sz="1800" dirty="0">
                          <a:effectLst/>
                        </a:rPr>
                        <a:t>Zona Urbana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1"/>
                          </a:solidFill>
                          <a:effectLst/>
                        </a:rPr>
                        <a:t>70,79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21,77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1"/>
                          </a:solidFill>
                          <a:effectLst/>
                        </a:rPr>
                        <a:t>73,78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18,78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PTC </a:t>
                      </a:r>
                      <a:r>
                        <a:rPr lang="es-EC" sz="1800" dirty="0">
                          <a:effectLst/>
                        </a:rPr>
                        <a:t>Total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70,02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22,54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72,65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19,91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PTC </a:t>
                      </a:r>
                      <a:r>
                        <a:rPr lang="es-EC" sz="1800" dirty="0">
                          <a:effectLst/>
                        </a:rPr>
                        <a:t>Zona Urbana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69,55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23,01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73,06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19,50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049312"/>
              </p:ext>
            </p:extLst>
          </p:nvPr>
        </p:nvGraphicFramePr>
        <p:xfrm>
          <a:off x="490561" y="4775103"/>
          <a:ext cx="7386639" cy="1760982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2122533"/>
                <a:gridCol w="1246241"/>
                <a:gridCol w="1385812"/>
                <a:gridCol w="1246241"/>
                <a:gridCol w="1385812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Escala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1:500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1:1.000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Propuesta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Cumple 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Incumple 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Cumple 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Incumple 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PTP </a:t>
                      </a:r>
                      <a:r>
                        <a:rPr lang="es-EC" sz="1800" dirty="0">
                          <a:effectLst/>
                        </a:rPr>
                        <a:t>Total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87,93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8,00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88,77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8,00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PTP </a:t>
                      </a:r>
                      <a:r>
                        <a:rPr lang="es-EC" sz="1800" dirty="0">
                          <a:effectLst/>
                        </a:rPr>
                        <a:t>Zona Urbana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88,62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7,31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89,49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6,44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PTC </a:t>
                      </a:r>
                      <a:r>
                        <a:rPr lang="es-EC" sz="1800" dirty="0">
                          <a:effectLst/>
                        </a:rPr>
                        <a:t>Total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91,05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4,88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92,42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3,50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PTC </a:t>
                      </a:r>
                      <a:r>
                        <a:rPr lang="es-EC" sz="1800" dirty="0">
                          <a:effectLst/>
                        </a:rPr>
                        <a:t>Zona Urbana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1"/>
                          </a:solidFill>
                          <a:effectLst/>
                        </a:rPr>
                        <a:t>92,93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2,99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1"/>
                          </a:solidFill>
                          <a:effectLst/>
                        </a:rPr>
                        <a:t>93,11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2,82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 bwMode="auto">
          <a:xfrm>
            <a:off x="457200" y="3910389"/>
            <a:ext cx="7992888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400" dirty="0" smtClean="0">
                <a:solidFill>
                  <a:schemeClr val="bg1"/>
                </a:solidFill>
              </a:rPr>
              <a:t>Cumplimiento de la precisión en la zona urbana</a:t>
            </a:r>
            <a:endParaRPr lang="es-EC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6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27243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ANÁLISIS DE LOS RESULTADOS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1573366" y="2180251"/>
            <a:ext cx="2736304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400" dirty="0" smtClean="0">
                <a:solidFill>
                  <a:schemeClr val="bg1"/>
                </a:solidFill>
              </a:rPr>
              <a:t>PARÁMETROS</a:t>
            </a:r>
            <a:endParaRPr lang="es-EC" sz="3200" dirty="0">
              <a:solidFill>
                <a:schemeClr val="bg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457200" y="3802016"/>
            <a:ext cx="2736304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endParaRPr lang="es-EC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546763"/>
              </p:ext>
            </p:extLst>
          </p:nvPr>
        </p:nvGraphicFramePr>
        <p:xfrm>
          <a:off x="368324" y="2987516"/>
          <a:ext cx="4806952" cy="2347976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746760"/>
                <a:gridCol w="964248"/>
                <a:gridCol w="849948"/>
                <a:gridCol w="976948"/>
                <a:gridCol w="126904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C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Zona</a:t>
                      </a:r>
                      <a:endParaRPr lang="es-EC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Ancho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M.C.L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Hm </a:t>
                      </a:r>
                      <a:r>
                        <a:rPr lang="es-EC" sz="1800" dirty="0">
                          <a:effectLst/>
                        </a:rPr>
                        <a:t>(m)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Ko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 </a:t>
                      </a:r>
                      <a:r>
                        <a:rPr lang="es-EC" sz="1800" dirty="0">
                          <a:effectLst/>
                        </a:rPr>
                        <a:t>1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1,6⁰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80⁰20´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59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1,0000092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 </a:t>
                      </a:r>
                      <a:r>
                        <a:rPr lang="es-EC" sz="1800" dirty="0">
                          <a:effectLst/>
                        </a:rPr>
                        <a:t>2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0,9⁰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79⁰10´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89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1,0000140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 </a:t>
                      </a:r>
                      <a:r>
                        <a:rPr lang="es-EC" sz="1800" dirty="0">
                          <a:effectLst/>
                        </a:rPr>
                        <a:t>3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2,0⁰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79⁰25´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2323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1,0003642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 </a:t>
                      </a:r>
                      <a:r>
                        <a:rPr lang="es-EC" sz="1800" dirty="0">
                          <a:effectLst/>
                        </a:rPr>
                        <a:t>4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1,2⁰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78⁰35´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2713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1,0004253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 </a:t>
                      </a:r>
                      <a:r>
                        <a:rPr lang="es-EC" sz="1800" dirty="0">
                          <a:effectLst/>
                        </a:rPr>
                        <a:t>5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1,8⁰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77⁰50´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2239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1,0003510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 </a:t>
                      </a:r>
                      <a:r>
                        <a:rPr lang="es-EC" sz="1800" dirty="0">
                          <a:effectLst/>
                        </a:rPr>
                        <a:t>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2,5⁰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76⁰50´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857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1,0001343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771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</a:t>
                      </a:r>
                      <a:endParaRPr lang="es-EC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76⁰20´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1,0000451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Imagen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321" y="1790476"/>
            <a:ext cx="3772344" cy="463849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Título 1"/>
          <p:cNvSpPr txBox="1">
            <a:spLocks/>
          </p:cNvSpPr>
          <p:nvPr/>
        </p:nvSpPr>
        <p:spPr bwMode="auto">
          <a:xfrm>
            <a:off x="259575" y="1007450"/>
            <a:ext cx="8100189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400" dirty="0" smtClean="0">
                <a:solidFill>
                  <a:schemeClr val="bg1"/>
                </a:solidFill>
              </a:rPr>
              <a:t>SISTEMA DE PROYECCIÓN CARTOGRÁFICA LOCAL</a:t>
            </a:r>
            <a:endParaRPr lang="es-EC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8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JUSTIFICACIÓN</a:t>
            </a:r>
            <a:endParaRPr lang="es-EC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Resultado de imagen para medicion con estacion to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87" y="982221"/>
            <a:ext cx="3826489" cy="262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rtk g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20" y="982222"/>
            <a:ext cx="3706632" cy="262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987" y="3789040"/>
            <a:ext cx="3711044" cy="27363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342" y="3787254"/>
            <a:ext cx="3826489" cy="273809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 rot="19799939">
            <a:off x="1480890" y="3128131"/>
            <a:ext cx="6006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COMPATIBILIZAR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81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DISCUSIÓN DE LOS RESULTADOS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2888" y="1762444"/>
            <a:ext cx="7811864" cy="3744416"/>
          </a:xfrm>
        </p:spPr>
        <p:txBody>
          <a:bodyPr/>
          <a:lstStyle/>
          <a:p>
            <a:pPr algn="just"/>
            <a:r>
              <a:rPr lang="es-EC" dirty="0" smtClean="0">
                <a:solidFill>
                  <a:schemeClr val="bg1"/>
                </a:solidFill>
              </a:rPr>
              <a:t>Precisión </a:t>
            </a:r>
            <a:r>
              <a:rPr lang="es-EC" dirty="0">
                <a:solidFill>
                  <a:schemeClr val="bg1"/>
                </a:solidFill>
              </a:rPr>
              <a:t>planimétrica </a:t>
            </a:r>
            <a:r>
              <a:rPr lang="es-EC" dirty="0" smtClean="0">
                <a:solidFill>
                  <a:schemeClr val="bg1"/>
                </a:solidFill>
              </a:rPr>
              <a:t>relativa de </a:t>
            </a:r>
            <a:r>
              <a:rPr lang="es-EC" dirty="0">
                <a:solidFill>
                  <a:schemeClr val="bg1"/>
                </a:solidFill>
              </a:rPr>
              <a:t>1:40.000, que equivale a 25 PPM, se debe establecer </a:t>
            </a:r>
            <a:r>
              <a:rPr lang="es-EC" dirty="0" smtClean="0">
                <a:solidFill>
                  <a:schemeClr val="bg1"/>
                </a:solidFill>
              </a:rPr>
              <a:t>variación en las alturas de       ± </a:t>
            </a:r>
            <a:r>
              <a:rPr lang="es-EC" dirty="0">
                <a:solidFill>
                  <a:schemeClr val="bg1"/>
                </a:solidFill>
              </a:rPr>
              <a:t>150 (m). </a:t>
            </a:r>
            <a:endParaRPr lang="es-EC" dirty="0" smtClean="0">
              <a:solidFill>
                <a:schemeClr val="bg1"/>
              </a:solidFill>
            </a:endParaRPr>
          </a:p>
          <a:p>
            <a:pPr algn="just"/>
            <a:r>
              <a:rPr lang="es-EC" dirty="0" smtClean="0">
                <a:solidFill>
                  <a:schemeClr val="bg1"/>
                </a:solidFill>
              </a:rPr>
              <a:t>Precisión relativa de </a:t>
            </a:r>
            <a:r>
              <a:rPr lang="es-EC" dirty="0">
                <a:solidFill>
                  <a:schemeClr val="bg1"/>
                </a:solidFill>
              </a:rPr>
              <a:t>1:20.000, que equivale a 50 PPM, la variación </a:t>
            </a:r>
            <a:r>
              <a:rPr lang="es-EC" dirty="0" smtClean="0">
                <a:solidFill>
                  <a:schemeClr val="bg1"/>
                </a:solidFill>
              </a:rPr>
              <a:t>de las  alturas </a:t>
            </a:r>
            <a:r>
              <a:rPr lang="es-EC" dirty="0">
                <a:solidFill>
                  <a:schemeClr val="bg1"/>
                </a:solidFill>
              </a:rPr>
              <a:t>no debe superar los ± 300 (m).</a:t>
            </a:r>
          </a:p>
          <a:p>
            <a:endParaRPr lang="es-EC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 bwMode="auto">
          <a:xfrm>
            <a:off x="6695728" y="6165304"/>
            <a:ext cx="2448272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dirty="0" smtClean="0">
                <a:solidFill>
                  <a:schemeClr val="bg1"/>
                </a:solidFill>
              </a:rPr>
              <a:t>NEVI, 2013</a:t>
            </a:r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84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COMPROBACIÓN HIPÓTESIS</a:t>
            </a:r>
            <a:endParaRPr lang="es-EC" sz="3600" dirty="0">
              <a:solidFill>
                <a:schemeClr val="bg1"/>
              </a:solidFill>
            </a:endParaRPr>
          </a:p>
        </p:txBody>
      </p:sp>
      <p:pic>
        <p:nvPicPr>
          <p:cNvPr id="4" name="Imagen 3" descr="E:\INGENIERIA_GEOGRAFICA\TESIS\PTL_FINAL\MAPAS\ALTURAS\DEF_PTC_URB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07" y="1661516"/>
            <a:ext cx="3888432" cy="493583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Imagen 6" descr="E:\INGENIERIA_GEOGRAFICA\TESIS\PTL_FINAL\MAPAS\ALTURAS\DEF_UT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69" y="1665983"/>
            <a:ext cx="4066170" cy="493137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635176" y="1012967"/>
            <a:ext cx="1766956" cy="576064"/>
          </a:xfrm>
        </p:spPr>
        <p:txBody>
          <a:bodyPr/>
          <a:lstStyle/>
          <a:p>
            <a:pPr marL="0" indent="0" algn="just">
              <a:buNone/>
            </a:pPr>
            <a:r>
              <a:rPr lang="es-EC" sz="2800" dirty="0" smtClean="0">
                <a:solidFill>
                  <a:schemeClr val="bg1"/>
                </a:solidFill>
              </a:rPr>
              <a:t>M.D UTM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 bwMode="auto">
          <a:xfrm>
            <a:off x="5750215" y="1038746"/>
            <a:ext cx="194421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s-EC" sz="2800" dirty="0" smtClean="0">
                <a:solidFill>
                  <a:schemeClr val="bg1"/>
                </a:solidFill>
              </a:rPr>
              <a:t>M.D SPCL</a:t>
            </a:r>
            <a:endParaRPr lang="es-EC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COMPROBACIÓN HIPÓTESIS</a:t>
            </a:r>
            <a:endParaRPr lang="es-EC" sz="3600" dirty="0">
              <a:solidFill>
                <a:schemeClr val="bg1"/>
              </a:solidFill>
            </a:endParaRPr>
          </a:p>
        </p:txBody>
      </p:sp>
      <p:pic>
        <p:nvPicPr>
          <p:cNvPr id="4" name="Imagen 3" descr="E:\INGENIERIA_GEOGRAFICA\TESIS\PTL_FINAL\MAPAS\ALTURAS\C500_PTC_URB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2379" b="1479"/>
          <a:stretch/>
        </p:blipFill>
        <p:spPr bwMode="auto">
          <a:xfrm>
            <a:off x="4744438" y="1614810"/>
            <a:ext cx="4032448" cy="489654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Imagen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2" y="1614810"/>
            <a:ext cx="4042792" cy="489654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Marcador de contenido 2"/>
          <p:cNvSpPr txBox="1">
            <a:spLocks/>
          </p:cNvSpPr>
          <p:nvPr/>
        </p:nvSpPr>
        <p:spPr bwMode="auto">
          <a:xfrm>
            <a:off x="1635176" y="1012967"/>
            <a:ext cx="176695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s-EC" sz="2800" dirty="0" smtClean="0">
                <a:solidFill>
                  <a:schemeClr val="bg1"/>
                </a:solidFill>
              </a:rPr>
              <a:t>M.C UTM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 bwMode="auto">
          <a:xfrm>
            <a:off x="5750215" y="1038746"/>
            <a:ext cx="194421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s-EC" sz="2800" dirty="0" smtClean="0">
                <a:solidFill>
                  <a:schemeClr val="bg1"/>
                </a:solidFill>
              </a:rPr>
              <a:t>M.C SPCL</a:t>
            </a:r>
            <a:endParaRPr lang="es-EC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8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COMPROBACIÓN HIPÓTESIS</a:t>
            </a:r>
            <a:endParaRPr lang="es-EC" sz="3600" dirty="0">
              <a:solidFill>
                <a:schemeClr val="bg1"/>
              </a:solidFill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329279"/>
              </p:ext>
            </p:extLst>
          </p:nvPr>
        </p:nvGraphicFramePr>
        <p:xfrm>
          <a:off x="457200" y="1738467"/>
          <a:ext cx="4860989" cy="1937443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2419985"/>
                <a:gridCol w="1101027"/>
                <a:gridCol w="1339977"/>
              </a:tblGrid>
              <a:tr h="3181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Deformaciones (m/Km)</a:t>
                      </a:r>
                      <a:endParaRPr lang="es-EC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UTM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SPCL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7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Media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0,097</a:t>
                      </a:r>
                    </a:p>
                  </a:txBody>
                  <a:tcPr marL="68580" marR="68580" marT="0" marB="0" anchor="ctr"/>
                </a:tc>
              </a:tr>
              <a:tr h="335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Máxima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0,552</a:t>
                      </a:r>
                    </a:p>
                  </a:txBody>
                  <a:tcPr marL="68580" marR="68580" marT="0" marB="0" anchor="ctr"/>
                </a:tc>
              </a:tr>
              <a:tr h="344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Mínima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-0,923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-0,445</a:t>
                      </a:r>
                    </a:p>
                  </a:txBody>
                  <a:tcPr marL="68580" marR="68580" marT="0" marB="0" anchor="ctr"/>
                </a:tc>
              </a:tr>
              <a:tr h="328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Rango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0,997</a:t>
                      </a:r>
                    </a:p>
                  </a:txBody>
                  <a:tcPr marL="68580" marR="68580" marT="0" marB="0" anchor="ctr"/>
                </a:tc>
              </a:tr>
              <a:tr h="284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Desviación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0,087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 bwMode="auto">
          <a:xfrm>
            <a:off x="420195" y="1073499"/>
            <a:ext cx="7128792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400" dirty="0" smtClean="0">
                <a:solidFill>
                  <a:schemeClr val="bg1"/>
                </a:solidFill>
              </a:rPr>
              <a:t>Deformaciones: Territorio continental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409918" y="3875038"/>
            <a:ext cx="7128792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C" sz="2400" dirty="0" smtClean="0">
                <a:solidFill>
                  <a:schemeClr val="bg1"/>
                </a:solidFill>
              </a:rPr>
              <a:t>Deformaciones: Zona urbana</a:t>
            </a:r>
            <a:endParaRPr lang="es-EC" sz="3600" dirty="0">
              <a:solidFill>
                <a:schemeClr val="bg1"/>
              </a:solidFill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145217"/>
              </p:ext>
            </p:extLst>
          </p:nvPr>
        </p:nvGraphicFramePr>
        <p:xfrm>
          <a:off x="481007" y="4581128"/>
          <a:ext cx="4860989" cy="1940325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2419985"/>
                <a:gridCol w="1101027"/>
                <a:gridCol w="1339977"/>
              </a:tblGrid>
              <a:tr h="3181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Deformaciones (m/Km)</a:t>
                      </a:r>
                      <a:endParaRPr lang="es-EC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UTM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SPCL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7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Media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0,198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0,041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5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Máxima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0,480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0,147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4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Mínima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-0,820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-0,353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1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Rango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1,300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0,500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Desviación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0,143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0,045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16139"/>
              </p:ext>
            </p:extLst>
          </p:nvPr>
        </p:nvGraphicFramePr>
        <p:xfrm>
          <a:off x="5868144" y="2076061"/>
          <a:ext cx="2850008" cy="130337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917893"/>
                <a:gridCol w="917893"/>
                <a:gridCol w="1014222"/>
              </a:tblGrid>
              <a:tr h="291903">
                <a:tc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UTM %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SPCL %</a:t>
                      </a:r>
                      <a:endParaRPr lang="es-EC" sz="1600" dirty="0"/>
                    </a:p>
                  </a:txBody>
                  <a:tcPr/>
                </a:tc>
              </a:tr>
              <a:tr h="484048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1:500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27,63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69,55</a:t>
                      </a:r>
                      <a:endParaRPr lang="es-EC" sz="1600" dirty="0"/>
                    </a:p>
                  </a:txBody>
                  <a:tcPr anchor="ctr"/>
                </a:tc>
              </a:tr>
              <a:tr h="484048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1:1.000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30,43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73,06</a:t>
                      </a:r>
                      <a:endParaRPr lang="es-EC" sz="16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044781"/>
              </p:ext>
            </p:extLst>
          </p:nvPr>
        </p:nvGraphicFramePr>
        <p:xfrm>
          <a:off x="5868144" y="4991021"/>
          <a:ext cx="2850008" cy="130337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917893"/>
                <a:gridCol w="917893"/>
                <a:gridCol w="1014222"/>
              </a:tblGrid>
              <a:tr h="291903">
                <a:tc>
                  <a:txBody>
                    <a:bodyPr/>
                    <a:lstStyle/>
                    <a:p>
                      <a:pPr algn="ctr"/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UTM %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SPCL %</a:t>
                      </a:r>
                      <a:endParaRPr lang="es-EC" sz="1600" dirty="0"/>
                    </a:p>
                  </a:txBody>
                  <a:tcPr/>
                </a:tc>
              </a:tr>
              <a:tr h="484048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1:500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39,65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92,93</a:t>
                      </a:r>
                      <a:endParaRPr lang="es-EC" sz="1600" dirty="0"/>
                    </a:p>
                  </a:txBody>
                  <a:tcPr anchor="ctr"/>
                </a:tc>
              </a:tr>
              <a:tr h="484048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1:1.000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41,99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93,11</a:t>
                      </a:r>
                      <a:endParaRPr lang="es-EC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66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CONCLUSIÓN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0298" y="1628800"/>
            <a:ext cx="8229600" cy="4525963"/>
          </a:xfrm>
        </p:spPr>
        <p:txBody>
          <a:bodyPr/>
          <a:lstStyle/>
          <a:p>
            <a:pPr algn="just"/>
            <a:r>
              <a:rPr lang="es-EC" sz="2400" dirty="0" smtClean="0">
                <a:solidFill>
                  <a:schemeClr val="bg1"/>
                </a:solidFill>
              </a:rPr>
              <a:t>El </a:t>
            </a:r>
            <a:r>
              <a:rPr lang="es-EC" sz="2400" dirty="0">
                <a:solidFill>
                  <a:schemeClr val="bg1"/>
                </a:solidFill>
              </a:rPr>
              <a:t>Sistema de Proyección Cartográfica Local, adoptó las siete </a:t>
            </a:r>
            <a:r>
              <a:rPr lang="es-EC" sz="2400" dirty="0" smtClean="0">
                <a:solidFill>
                  <a:schemeClr val="bg1"/>
                </a:solidFill>
              </a:rPr>
              <a:t>zonas, </a:t>
            </a:r>
            <a:r>
              <a:rPr lang="es-EC" sz="2400" dirty="0">
                <a:solidFill>
                  <a:schemeClr val="bg1"/>
                </a:solidFill>
              </a:rPr>
              <a:t>los parámetros cartográficos y geodésicos de la propuesta a nivel cantonal considerando la altura media de la zona </a:t>
            </a:r>
            <a:r>
              <a:rPr lang="es-EC" sz="2400" dirty="0" smtClean="0">
                <a:solidFill>
                  <a:schemeClr val="bg1"/>
                </a:solidFill>
              </a:rPr>
              <a:t>urbana. </a:t>
            </a:r>
            <a:endParaRPr lang="es-EC" sz="2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EC" sz="2400" dirty="0" smtClean="0">
              <a:solidFill>
                <a:schemeClr val="bg1"/>
              </a:solidFill>
            </a:endParaRPr>
          </a:p>
          <a:p>
            <a:pPr algn="just"/>
            <a:r>
              <a:rPr lang="es-EC" sz="2400" dirty="0" smtClean="0">
                <a:solidFill>
                  <a:schemeClr val="bg1"/>
                </a:solidFill>
              </a:rPr>
              <a:t>Se aceptó la </a:t>
            </a:r>
            <a:r>
              <a:rPr lang="es-EC" sz="2400" dirty="0">
                <a:solidFill>
                  <a:schemeClr val="bg1"/>
                </a:solidFill>
              </a:rPr>
              <a:t>hipótesis planteada, </a:t>
            </a:r>
            <a:r>
              <a:rPr lang="es-EC" sz="2400" dirty="0" smtClean="0">
                <a:solidFill>
                  <a:schemeClr val="bg1"/>
                </a:solidFill>
              </a:rPr>
              <a:t>que afirma </a:t>
            </a:r>
            <a:r>
              <a:rPr lang="es-EC" sz="2400" dirty="0">
                <a:solidFill>
                  <a:schemeClr val="bg1"/>
                </a:solidFill>
              </a:rPr>
              <a:t>que el Sistema de Proyección Cartográfica Local propuesto asegura una mejor precisión planimétrica, para la cartografía generada a  escalas  1:500 y 1:1.000, en comparación con el sistema de proyección Universal Transversa de </a:t>
            </a:r>
            <a:r>
              <a:rPr lang="es-EC" sz="2400" dirty="0" err="1">
                <a:solidFill>
                  <a:schemeClr val="bg1"/>
                </a:solidFill>
              </a:rPr>
              <a:t>Mercator</a:t>
            </a:r>
            <a:r>
              <a:rPr lang="es-EC" sz="24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78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RECOMENDACIÓN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39552" y="1582341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800" dirty="0">
                <a:solidFill>
                  <a:schemeClr val="bg1"/>
                </a:solidFill>
              </a:rPr>
              <a:t>Se recomienda al Instituto Geográfico Militar, genere un manual que rija la metodología usada para definir proyecciones Locales Transversas de </a:t>
            </a:r>
            <a:r>
              <a:rPr lang="es-EC" sz="2800" dirty="0" err="1">
                <a:solidFill>
                  <a:schemeClr val="bg1"/>
                </a:solidFill>
              </a:rPr>
              <a:t>Mercator</a:t>
            </a:r>
            <a:r>
              <a:rPr lang="es-EC" sz="2800" dirty="0">
                <a:solidFill>
                  <a:schemeClr val="bg1"/>
                </a:solidFill>
              </a:rPr>
              <a:t>  asociada a un PTL, con el fin de asegurar que la producción de cartografía, se la realice de forma técnicamente </a:t>
            </a:r>
            <a:r>
              <a:rPr lang="es-EC" sz="2800" dirty="0" smtClean="0">
                <a:solidFill>
                  <a:schemeClr val="bg1"/>
                </a:solidFill>
              </a:rPr>
              <a:t>correcta. </a:t>
            </a:r>
            <a:r>
              <a:rPr lang="es-EC" sz="2800" dirty="0">
                <a:solidFill>
                  <a:schemeClr val="bg1"/>
                </a:solidFill>
              </a:rPr>
              <a:t>O considere el sistema de proyección desarrollado para unificar la cartografía a detalle que se produzca a nivel del Ecuador continental.</a:t>
            </a:r>
          </a:p>
        </p:txBody>
      </p:sp>
    </p:spTree>
    <p:extLst>
      <p:ext uri="{BB962C8B-B14F-4D97-AF65-F5344CB8AC3E}">
        <p14:creationId xmlns:p14="http://schemas.microsoft.com/office/powerpoint/2010/main" val="14294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OBJETIVO GENERAL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7958" y="2132857"/>
            <a:ext cx="8229600" cy="2808312"/>
          </a:xfrm>
        </p:spPr>
        <p:txBody>
          <a:bodyPr/>
          <a:lstStyle/>
          <a:p>
            <a:pPr marL="0" indent="0" algn="just">
              <a:buNone/>
            </a:pPr>
            <a:r>
              <a:rPr lang="es-EC" sz="2800" dirty="0">
                <a:solidFill>
                  <a:schemeClr val="bg1"/>
                </a:solidFill>
              </a:rPr>
              <a:t>Desarrollar un Sistema de Proyección Cartográfica Local, en el Ecuador Continental, mediante el análisis matemático de los parámetros cartográficos y geodésicos  para definir proyecciones locales que permitan cumplir con </a:t>
            </a:r>
            <a:r>
              <a:rPr lang="es-EC" sz="2800" dirty="0" smtClean="0">
                <a:solidFill>
                  <a:schemeClr val="bg1"/>
                </a:solidFill>
              </a:rPr>
              <a:t>la precisión planimétrica </a:t>
            </a:r>
            <a:r>
              <a:rPr lang="es-EC" sz="2800" dirty="0">
                <a:solidFill>
                  <a:schemeClr val="bg1"/>
                </a:solidFill>
              </a:rPr>
              <a:t>de la cartografía a escalas grandes.</a:t>
            </a:r>
          </a:p>
          <a:p>
            <a:pPr algn="just"/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OBJETIVOS ESPECÍFICOS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lvl="0" algn="just"/>
            <a:r>
              <a:rPr lang="es-EC" sz="2400" dirty="0">
                <a:solidFill>
                  <a:schemeClr val="bg1"/>
                </a:solidFill>
              </a:rPr>
              <a:t>Analizar las deformaciones que presenta </a:t>
            </a:r>
            <a:r>
              <a:rPr lang="es-EC" sz="2400" dirty="0" smtClean="0">
                <a:solidFill>
                  <a:schemeClr val="bg1"/>
                </a:solidFill>
              </a:rPr>
              <a:t>el sistema de </a:t>
            </a:r>
            <a:r>
              <a:rPr lang="es-EC" sz="2400" dirty="0">
                <a:solidFill>
                  <a:schemeClr val="bg1"/>
                </a:solidFill>
              </a:rPr>
              <a:t>Proyección Universal Transversa de </a:t>
            </a:r>
            <a:r>
              <a:rPr lang="es-EC" sz="2400" dirty="0" err="1">
                <a:solidFill>
                  <a:schemeClr val="bg1"/>
                </a:solidFill>
              </a:rPr>
              <a:t>Mercator</a:t>
            </a:r>
            <a:r>
              <a:rPr lang="es-EC" sz="2400" dirty="0">
                <a:solidFill>
                  <a:schemeClr val="bg1"/>
                </a:solidFill>
              </a:rPr>
              <a:t> en el Ecuador </a:t>
            </a:r>
            <a:r>
              <a:rPr lang="es-EC" sz="2400" dirty="0" smtClean="0">
                <a:solidFill>
                  <a:schemeClr val="bg1"/>
                </a:solidFill>
              </a:rPr>
              <a:t>Continental.</a:t>
            </a:r>
            <a:endParaRPr lang="es-EC" sz="2400" dirty="0">
              <a:solidFill>
                <a:schemeClr val="bg1"/>
              </a:solidFill>
            </a:endParaRPr>
          </a:p>
          <a:p>
            <a:pPr lvl="0" algn="just"/>
            <a:r>
              <a:rPr lang="es-EC" sz="2400" dirty="0">
                <a:solidFill>
                  <a:schemeClr val="bg1"/>
                </a:solidFill>
              </a:rPr>
              <a:t>Definir un Sistema de Proyección Cartográfica Local en el Ecuador </a:t>
            </a:r>
            <a:r>
              <a:rPr lang="es-EC" sz="2400" dirty="0" smtClean="0">
                <a:solidFill>
                  <a:schemeClr val="bg1"/>
                </a:solidFill>
              </a:rPr>
              <a:t>.</a:t>
            </a:r>
            <a:endParaRPr lang="es-EC" sz="2400" dirty="0">
              <a:solidFill>
                <a:schemeClr val="bg1"/>
              </a:solidFill>
            </a:endParaRPr>
          </a:p>
          <a:p>
            <a:pPr lvl="0" algn="just"/>
            <a:r>
              <a:rPr lang="es-EC" sz="2400" dirty="0">
                <a:solidFill>
                  <a:schemeClr val="bg1"/>
                </a:solidFill>
              </a:rPr>
              <a:t>Validar las zonas que conforman el Sistema de Proyección Cartográfica </a:t>
            </a:r>
            <a:r>
              <a:rPr lang="es-EC" sz="2400" dirty="0" smtClean="0">
                <a:solidFill>
                  <a:schemeClr val="bg1"/>
                </a:solidFill>
              </a:rPr>
              <a:t>Local.</a:t>
            </a:r>
            <a:endParaRPr lang="es-EC" sz="2400" dirty="0">
              <a:solidFill>
                <a:schemeClr val="bg1"/>
              </a:solidFill>
            </a:endParaRPr>
          </a:p>
          <a:p>
            <a:pPr lvl="0" algn="just"/>
            <a:r>
              <a:rPr lang="es-EC" sz="2400" dirty="0">
                <a:solidFill>
                  <a:schemeClr val="bg1"/>
                </a:solidFill>
              </a:rPr>
              <a:t>Realizar el análisis estadístico de </a:t>
            </a:r>
            <a:r>
              <a:rPr lang="es-EC" sz="2400" dirty="0" smtClean="0">
                <a:solidFill>
                  <a:schemeClr val="bg1"/>
                </a:solidFill>
              </a:rPr>
              <a:t>la deformación, </a:t>
            </a:r>
            <a:r>
              <a:rPr lang="es-EC" sz="2400" dirty="0">
                <a:solidFill>
                  <a:schemeClr val="bg1"/>
                </a:solidFill>
              </a:rPr>
              <a:t>con el fin de determinar si se obtuvo una mejora al utilizar el Sistema de Proyección Cartográfica Local vs </a:t>
            </a:r>
            <a:r>
              <a:rPr lang="es-EC" sz="2400" dirty="0" smtClean="0">
                <a:solidFill>
                  <a:schemeClr val="bg1"/>
                </a:solidFill>
              </a:rPr>
              <a:t>el sistema de proyección </a:t>
            </a:r>
            <a:r>
              <a:rPr lang="es-EC" sz="2400" dirty="0">
                <a:solidFill>
                  <a:schemeClr val="bg1"/>
                </a:solidFill>
              </a:rPr>
              <a:t>Universal Transversa de </a:t>
            </a:r>
            <a:r>
              <a:rPr lang="es-EC" sz="2400" dirty="0" err="1">
                <a:solidFill>
                  <a:schemeClr val="bg1"/>
                </a:solidFill>
              </a:rPr>
              <a:t>Mercator</a:t>
            </a:r>
            <a:r>
              <a:rPr lang="es-EC" sz="24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6667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METAS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0448" y="1412776"/>
            <a:ext cx="8229600" cy="5001419"/>
          </a:xfrm>
        </p:spPr>
        <p:txBody>
          <a:bodyPr/>
          <a:lstStyle/>
          <a:p>
            <a:pPr lvl="0" algn="just"/>
            <a:r>
              <a:rPr lang="es-EC" sz="2200" dirty="0">
                <a:solidFill>
                  <a:schemeClr val="bg1"/>
                </a:solidFill>
              </a:rPr>
              <a:t>Dos mapas de deformación para el Ecuador Continental, uno para la deformación producida por la proyección UTM y otro para el Sistema de Proyección Cartográfica Local.</a:t>
            </a:r>
          </a:p>
          <a:p>
            <a:pPr lvl="0" algn="just"/>
            <a:r>
              <a:rPr lang="es-EC" sz="2200" dirty="0">
                <a:solidFill>
                  <a:schemeClr val="bg1"/>
                </a:solidFill>
              </a:rPr>
              <a:t>Cuatro mapas de cumplimiento para el Ecuador Continental, dos para la precisión planimétrica (escalas 1:500 y 1:1.000) de la proyección UTM y otros dos en las mismas escalas para el Sistema de Proyección Cartográfica Local. </a:t>
            </a:r>
          </a:p>
          <a:p>
            <a:pPr lvl="0" algn="just"/>
            <a:r>
              <a:rPr lang="es-EC" sz="2200" dirty="0">
                <a:solidFill>
                  <a:schemeClr val="bg1"/>
                </a:solidFill>
              </a:rPr>
              <a:t>Un mapa del Ecuador continental zonificado por el </a:t>
            </a:r>
            <a:r>
              <a:rPr lang="es-EC" sz="2200" dirty="0" smtClean="0">
                <a:solidFill>
                  <a:schemeClr val="bg1"/>
                </a:solidFill>
              </a:rPr>
              <a:t>Sistema de Proyección Cartográfica Local.</a:t>
            </a:r>
            <a:endParaRPr lang="es-EC" sz="2200" dirty="0">
              <a:solidFill>
                <a:schemeClr val="bg1"/>
              </a:solidFill>
            </a:endParaRPr>
          </a:p>
          <a:p>
            <a:pPr lvl="0" algn="just"/>
            <a:r>
              <a:rPr lang="es-EC" sz="2200" dirty="0">
                <a:solidFill>
                  <a:schemeClr val="bg1"/>
                </a:solidFill>
              </a:rPr>
              <a:t>Un reporte estadístico de la comparación de las deformaciones producidas por la  proyección UTM vs el Sistema de Proyección Cartográfica Local</a:t>
            </a:r>
          </a:p>
          <a:p>
            <a:pPr marL="0" indent="0">
              <a:buNone/>
            </a:pP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262355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HIPÓTESIS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3671" y="206084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EC" dirty="0">
                <a:solidFill>
                  <a:schemeClr val="bg1"/>
                </a:solidFill>
              </a:rPr>
              <a:t>El Sistema de Proyección Cartográfica Local propuesto asegura una mejor precisión planimétrica, para la cartografía generada a  escalas  1:500 y 1:1.000, en comparación con el sistema de proyección Universal Transversa de </a:t>
            </a:r>
            <a:r>
              <a:rPr lang="es-EC" dirty="0" err="1">
                <a:solidFill>
                  <a:schemeClr val="bg1"/>
                </a:solidFill>
              </a:rPr>
              <a:t>Mercator</a:t>
            </a:r>
            <a:r>
              <a:rPr lang="es-EC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7576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FUNDAMENTO CONCEPTUAL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525963"/>
          </a:xfrm>
        </p:spPr>
        <p:txBody>
          <a:bodyPr/>
          <a:lstStyle/>
          <a:p>
            <a:pPr marL="0" indent="0">
              <a:buNone/>
            </a:pPr>
            <a:r>
              <a:rPr lang="es-EC" dirty="0" smtClean="0">
                <a:solidFill>
                  <a:schemeClr val="bg1"/>
                </a:solidFill>
              </a:rPr>
              <a:t>PLANO TOPOGRÁFICO LOCAL</a:t>
            </a:r>
          </a:p>
          <a:p>
            <a:pPr marL="0" indent="0">
              <a:buNone/>
            </a:pPr>
            <a:endParaRPr lang="es-EC" dirty="0" smtClean="0">
              <a:solidFill>
                <a:schemeClr val="bg1"/>
              </a:solidFill>
            </a:endParaRPr>
          </a:p>
          <a:p>
            <a:pPr algn="just"/>
            <a:r>
              <a:rPr lang="es-EC" sz="2400" dirty="0" smtClean="0">
                <a:solidFill>
                  <a:schemeClr val="bg1"/>
                </a:solidFill>
              </a:rPr>
              <a:t>Todos los ángulos y distancias  se encuentran proyectados su verdadera magnitud sobre un plano tangente a la superficie de referencia.</a:t>
            </a:r>
          </a:p>
          <a:p>
            <a:pPr algn="just"/>
            <a:r>
              <a:rPr lang="es-EC" sz="2400" dirty="0" smtClean="0">
                <a:solidFill>
                  <a:schemeClr val="bg1"/>
                </a:solidFill>
              </a:rPr>
              <a:t>Esta abstracción es válida, áreas relativamente pequeñas. </a:t>
            </a:r>
          </a:p>
          <a:p>
            <a:pPr algn="just"/>
            <a:r>
              <a:rPr lang="es-EC" sz="2400" dirty="0" smtClean="0">
                <a:solidFill>
                  <a:schemeClr val="bg1"/>
                </a:solidFill>
              </a:rPr>
              <a:t>La ventaja es el simple cambio de parámetros de origen</a:t>
            </a:r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558334" y="6395318"/>
            <a:ext cx="16501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Idoeta</a:t>
            </a:r>
            <a:r>
              <a:rPr lang="es-EC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2002)</a:t>
            </a:r>
            <a:endParaRPr lang="es-EC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97552" cy="706090"/>
          </a:xfrm>
        </p:spPr>
        <p:txBody>
          <a:bodyPr/>
          <a:lstStyle/>
          <a:p>
            <a:pPr algn="l"/>
            <a:r>
              <a:rPr lang="es-EC" sz="3600" dirty="0" smtClean="0">
                <a:solidFill>
                  <a:schemeClr val="bg1"/>
                </a:solidFill>
              </a:rPr>
              <a:t>FUNDAMENTO CONCEPTUAL</a:t>
            </a:r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02187"/>
            <a:ext cx="8496944" cy="2275247"/>
          </a:xfrm>
        </p:spPr>
        <p:txBody>
          <a:bodyPr/>
          <a:lstStyle/>
          <a:p>
            <a:pPr marL="0" indent="0" algn="just">
              <a:buNone/>
            </a:pPr>
            <a:r>
              <a:rPr lang="es-EC" sz="2800" dirty="0" smtClean="0">
                <a:solidFill>
                  <a:schemeClr val="bg1"/>
                </a:solidFill>
              </a:rPr>
              <a:t>PROYECCIÓN LTM-PTL</a:t>
            </a:r>
          </a:p>
          <a:p>
            <a:pPr lvl="1" algn="just"/>
            <a:r>
              <a:rPr lang="es-EC" sz="2000" dirty="0">
                <a:solidFill>
                  <a:schemeClr val="bg1"/>
                </a:solidFill>
              </a:rPr>
              <a:t>Proyección del tipo conforme</a:t>
            </a:r>
          </a:p>
          <a:p>
            <a:pPr lvl="1" algn="just"/>
            <a:r>
              <a:rPr lang="es-EC" sz="2000" dirty="0" smtClean="0">
                <a:solidFill>
                  <a:schemeClr val="bg1"/>
                </a:solidFill>
              </a:rPr>
              <a:t>Representa superficies de corta extensión, minimizando las diferencias medidas en ángulos y distancias.</a:t>
            </a:r>
          </a:p>
          <a:p>
            <a:pPr lvl="1" algn="just"/>
            <a:r>
              <a:rPr lang="es-EC" sz="2000" dirty="0" smtClean="0">
                <a:solidFill>
                  <a:schemeClr val="bg1"/>
                </a:solidFill>
              </a:rPr>
              <a:t>No se requiere transformar las coordenadas del plano en topográficas</a:t>
            </a:r>
            <a:r>
              <a:rPr lang="es-EC" sz="2400" dirty="0" smtClean="0">
                <a:solidFill>
                  <a:schemeClr val="bg1"/>
                </a:solidFill>
              </a:rPr>
              <a:t>.</a:t>
            </a:r>
            <a:endParaRPr lang="es-EC" sz="24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s-EC" dirty="0" smtClean="0">
              <a:solidFill>
                <a:schemeClr val="bg1"/>
              </a:solidFill>
            </a:endParaRPr>
          </a:p>
          <a:p>
            <a:pPr lvl="1"/>
            <a:endParaRPr lang="es-EC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6315678" y="4240158"/>
                <a:ext cx="2183483" cy="9075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EC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𝑜h</m:t>
                          </m:r>
                        </m:sub>
                      </m:sSub>
                      <m:r>
                        <a:rPr lang="es-EC" sz="28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s-EC" sz="28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C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s-EC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s-EC" sz="2000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678" y="4240158"/>
                <a:ext cx="2183483" cy="90755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ángulo 6"/>
          <p:cNvSpPr/>
          <p:nvPr/>
        </p:nvSpPr>
        <p:spPr>
          <a:xfrm>
            <a:off x="5508104" y="5411422"/>
            <a:ext cx="3798633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r>
              <a:rPr lang="es-EC" sz="1600" dirty="0">
                <a:solidFill>
                  <a:schemeClr val="bg1"/>
                </a:solidFill>
                <a:latin typeface="+mn-lt"/>
                <a:cs typeface="+mn-cs"/>
              </a:rPr>
              <a:t>Donde:	</a:t>
            </a:r>
          </a:p>
          <a:p>
            <a:pPr lvl="1">
              <a:spcBef>
                <a:spcPct val="20000"/>
              </a:spcBef>
            </a:pPr>
            <a:r>
              <a:rPr lang="es-EC" sz="1600" dirty="0">
                <a:solidFill>
                  <a:schemeClr val="bg1"/>
                </a:solidFill>
                <a:latin typeface="+mn-lt"/>
                <a:cs typeface="+mn-cs"/>
              </a:rPr>
              <a:t>R es el radio medio.</a:t>
            </a:r>
          </a:p>
          <a:p>
            <a:pPr lvl="1">
              <a:spcBef>
                <a:spcPct val="20000"/>
              </a:spcBef>
            </a:pPr>
            <a:r>
              <a:rPr lang="es-EC" sz="1600" dirty="0">
                <a:solidFill>
                  <a:schemeClr val="bg1"/>
                </a:solidFill>
                <a:latin typeface="+mn-lt"/>
                <a:cs typeface="+mn-cs"/>
              </a:rPr>
              <a:t>h es la altura elipsoidal media del terreno.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52824"/>
            <a:ext cx="5338936" cy="274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3210</TotalTime>
  <Words>1642</Words>
  <Application>Microsoft Office PowerPoint</Application>
  <PresentationFormat>Presentación en pantalla (4:3)</PresentationFormat>
  <Paragraphs>617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0" baseType="lpstr">
      <vt:lpstr>Arial</vt:lpstr>
      <vt:lpstr>Calibri</vt:lpstr>
      <vt:lpstr>Cambria Math</vt:lpstr>
      <vt:lpstr>Times New Roman</vt:lpstr>
      <vt:lpstr>Diseño predeterminado</vt:lpstr>
      <vt:lpstr>Presentación de PowerPoint</vt:lpstr>
      <vt:lpstr>PROBLEMA DE INVESTIGACIÓN</vt:lpstr>
      <vt:lpstr>JUSTIFICACIÓN</vt:lpstr>
      <vt:lpstr>OBJETIVO GENERAL</vt:lpstr>
      <vt:lpstr>OBJETIVOS ESPECÍFICOS</vt:lpstr>
      <vt:lpstr>METAS</vt:lpstr>
      <vt:lpstr>HIPÓTESIS</vt:lpstr>
      <vt:lpstr>FUNDAMENTO CONCEPTUAL</vt:lpstr>
      <vt:lpstr>FUNDAMENTO CONCEPTUAL</vt:lpstr>
      <vt:lpstr>FUNDAMENTO CONCEPTUAL</vt:lpstr>
      <vt:lpstr>FUNDAMENTO CONCEPTUAL</vt:lpstr>
      <vt:lpstr>FUNDAMENTO LEGAL</vt:lpstr>
      <vt:lpstr>MARCO METODOLÓGICO</vt:lpstr>
      <vt:lpstr>MARCO METODOLÓGICO</vt:lpstr>
      <vt:lpstr>MARCO METODOLÓGICO</vt:lpstr>
      <vt:lpstr>MARCO METODOLÓGICO</vt:lpstr>
      <vt:lpstr>MARCO METODOLÓGICO</vt:lpstr>
      <vt:lpstr>MARCO METODOLÓGICO</vt:lpstr>
      <vt:lpstr>MARCO METODOLÓGICO</vt:lpstr>
      <vt:lpstr>MARCO METODOLÓGICO</vt:lpstr>
      <vt:lpstr>MARCO METODOLÓGICO</vt:lpstr>
      <vt:lpstr>MARCO METODOLÓGICO</vt:lpstr>
      <vt:lpstr>MARCO METODOLÓGICO</vt:lpstr>
      <vt:lpstr>MARCO METODOLÓGICO</vt:lpstr>
      <vt:lpstr>MARCO METODOLÓGICO</vt:lpstr>
      <vt:lpstr>MARCO METODOLÓGICO</vt:lpstr>
      <vt:lpstr>ANÁLISIS DE LOS RESULTADOS</vt:lpstr>
      <vt:lpstr>ANÁLISIS DE LOS RESULTADOS</vt:lpstr>
      <vt:lpstr>ANÁLISIS DE LOS RESULTADOS</vt:lpstr>
      <vt:lpstr>DISCUSIÓN DE LOS RESULTADOS</vt:lpstr>
      <vt:lpstr>COMPROBACIÓN HIPÓTESIS</vt:lpstr>
      <vt:lpstr>COMPROBACIÓN HIPÓTESIS</vt:lpstr>
      <vt:lpstr>COMPROBACIÓN HIPÓTESIS</vt:lpstr>
      <vt:lpstr>CONCLUSIÓN</vt:lpstr>
      <vt:lpstr>RECOMENDACIÓN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oscar andres portilla bravo</cp:lastModifiedBy>
  <cp:revision>480</cp:revision>
  <dcterms:created xsi:type="dcterms:W3CDTF">2010-05-23T14:28:12Z</dcterms:created>
  <dcterms:modified xsi:type="dcterms:W3CDTF">2018-02-07T13:54:41Z</dcterms:modified>
</cp:coreProperties>
</file>