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media5.gif" ContentType="video/unknown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77" r:id="rId4"/>
    <p:sldId id="279" r:id="rId5"/>
    <p:sldId id="280" r:id="rId6"/>
    <p:sldId id="281" r:id="rId7"/>
    <p:sldId id="282" r:id="rId8"/>
    <p:sldId id="283" r:id="rId9"/>
    <p:sldId id="299" r:id="rId10"/>
    <p:sldId id="295" r:id="rId11"/>
    <p:sldId id="296" r:id="rId12"/>
    <p:sldId id="298" r:id="rId13"/>
    <p:sldId id="300" r:id="rId14"/>
    <p:sldId id="297" r:id="rId15"/>
    <p:sldId id="301" r:id="rId16"/>
    <p:sldId id="284" r:id="rId17"/>
    <p:sldId id="286" r:id="rId18"/>
    <p:sldId id="302" r:id="rId19"/>
    <p:sldId id="303" r:id="rId20"/>
    <p:sldId id="304" r:id="rId21"/>
    <p:sldId id="288" r:id="rId22"/>
    <p:sldId id="305" r:id="rId23"/>
    <p:sldId id="306" r:id="rId24"/>
    <p:sldId id="294" r:id="rId25"/>
    <p:sldId id="291" r:id="rId26"/>
    <p:sldId id="292" r:id="rId2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BA473-327B-4E22-BABF-B548AF0E7729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CE992EDF-189C-483B-A47A-9367B87E4611}">
      <dgm:prSet phldrT="[Texto]"/>
      <dgm:spPr/>
      <dgm:t>
        <a:bodyPr/>
        <a:lstStyle/>
        <a:p>
          <a:r>
            <a:rPr lang="es-ES" b="1" smtClean="0"/>
            <a:t>UAVs multi-rotor</a:t>
          </a:r>
          <a:endParaRPr lang="es-ES" dirty="0"/>
        </a:p>
      </dgm:t>
    </dgm:pt>
    <dgm:pt modelId="{46874B98-0BBE-4B19-866F-C46F7A816AFD}" type="parTrans" cxnId="{7FB66EA8-C727-42AF-A731-F54A5CA5C9D5}">
      <dgm:prSet/>
      <dgm:spPr/>
      <dgm:t>
        <a:bodyPr/>
        <a:lstStyle/>
        <a:p>
          <a:endParaRPr lang="es-ES"/>
        </a:p>
      </dgm:t>
    </dgm:pt>
    <dgm:pt modelId="{1D7F777F-D577-4C67-B3A9-6BF510577F12}" type="sibTrans" cxnId="{7FB66EA8-C727-42AF-A731-F54A5CA5C9D5}">
      <dgm:prSet/>
      <dgm:spPr/>
      <dgm:t>
        <a:bodyPr/>
        <a:lstStyle/>
        <a:p>
          <a:endParaRPr lang="es-ES"/>
        </a:p>
      </dgm:t>
    </dgm:pt>
    <dgm:pt modelId="{D4B4AD52-D947-4042-A040-972410DA07DF}">
      <dgm:prSet phldrT="[Texto]"/>
      <dgm:spPr/>
      <dgm:t>
        <a:bodyPr/>
        <a:lstStyle/>
        <a:p>
          <a:r>
            <a:rPr lang="es-ES" dirty="0" smtClean="0"/>
            <a:t>opción económica </a:t>
          </a:r>
          <a:endParaRPr lang="es-ES" dirty="0"/>
        </a:p>
      </dgm:t>
    </dgm:pt>
    <dgm:pt modelId="{78F1DA67-D179-4AC1-9144-A74FEF4652FE}" type="parTrans" cxnId="{EDB07A96-1566-4D3A-9E59-AAD4FE850BC4}">
      <dgm:prSet/>
      <dgm:spPr/>
      <dgm:t>
        <a:bodyPr/>
        <a:lstStyle/>
        <a:p>
          <a:endParaRPr lang="es-ES"/>
        </a:p>
      </dgm:t>
    </dgm:pt>
    <dgm:pt modelId="{3AC419EA-3631-44A2-AA41-C26C5762883F}" type="sibTrans" cxnId="{EDB07A96-1566-4D3A-9E59-AAD4FE850BC4}">
      <dgm:prSet/>
      <dgm:spPr/>
      <dgm:t>
        <a:bodyPr/>
        <a:lstStyle/>
        <a:p>
          <a:endParaRPr lang="es-ES"/>
        </a:p>
      </dgm:t>
    </dgm:pt>
    <dgm:pt modelId="{D3F4A15B-DA80-40B0-94CA-577F0776FE1E}">
      <dgm:prSet phldrT="[Texto]"/>
      <dgm:spPr/>
      <dgm:t>
        <a:bodyPr/>
        <a:lstStyle/>
        <a:p>
          <a:r>
            <a:rPr lang="es-ES" b="1" smtClean="0"/>
            <a:t>ámbito Geoespacial</a:t>
          </a:r>
          <a:endParaRPr lang="es-ES" dirty="0"/>
        </a:p>
      </dgm:t>
    </dgm:pt>
    <dgm:pt modelId="{CF401BFD-2CA4-4F65-A6E7-7C02EA7ED10B}" type="parTrans" cxnId="{5A23335D-14E7-4155-92FD-35D3FE5B7632}">
      <dgm:prSet/>
      <dgm:spPr/>
      <dgm:t>
        <a:bodyPr/>
        <a:lstStyle/>
        <a:p>
          <a:endParaRPr lang="es-ES"/>
        </a:p>
      </dgm:t>
    </dgm:pt>
    <dgm:pt modelId="{2E123FC4-7CCB-4617-956A-9EA8E17579AE}" type="sibTrans" cxnId="{5A23335D-14E7-4155-92FD-35D3FE5B7632}">
      <dgm:prSet/>
      <dgm:spPr/>
      <dgm:t>
        <a:bodyPr/>
        <a:lstStyle/>
        <a:p>
          <a:endParaRPr lang="es-ES"/>
        </a:p>
      </dgm:t>
    </dgm:pt>
    <dgm:pt modelId="{194AFC92-DFB0-444F-9658-3C5AB6A223EF}">
      <dgm:prSet phldrT="[Texto]"/>
      <dgm:spPr/>
      <dgm:t>
        <a:bodyPr/>
        <a:lstStyle/>
        <a:p>
          <a:r>
            <a:rPr lang="es-ES" dirty="0" smtClean="0"/>
            <a:t>Beneficio</a:t>
          </a:r>
          <a:endParaRPr lang="es-ES" dirty="0"/>
        </a:p>
      </dgm:t>
    </dgm:pt>
    <dgm:pt modelId="{3FE2CFA0-0F82-476C-93AA-90F361CEE0B2}" type="parTrans" cxnId="{E0B468F7-C81F-406B-B1CE-D14BD7F1046F}">
      <dgm:prSet/>
      <dgm:spPr/>
      <dgm:t>
        <a:bodyPr/>
        <a:lstStyle/>
        <a:p>
          <a:endParaRPr lang="es-ES"/>
        </a:p>
      </dgm:t>
    </dgm:pt>
    <dgm:pt modelId="{01A00DEB-9B21-4937-8B00-DE3EB1F34358}" type="sibTrans" cxnId="{E0B468F7-C81F-406B-B1CE-D14BD7F1046F}">
      <dgm:prSet/>
      <dgm:spPr/>
      <dgm:t>
        <a:bodyPr/>
        <a:lstStyle/>
        <a:p>
          <a:endParaRPr lang="es-ES"/>
        </a:p>
      </dgm:t>
    </dgm:pt>
    <dgm:pt modelId="{2EA8FD14-9DFD-4A2F-A6EC-3B4B20CA5CD2}">
      <dgm:prSet phldrT="[Texto]"/>
      <dgm:spPr/>
      <dgm:t>
        <a:bodyPr/>
        <a:lstStyle/>
        <a:p>
          <a:r>
            <a:rPr lang="es-ES" b="0" dirty="0" smtClean="0"/>
            <a:t>reducción de costo financiero y temporal</a:t>
          </a:r>
          <a:endParaRPr lang="es-ES" b="0" dirty="0"/>
        </a:p>
      </dgm:t>
    </dgm:pt>
    <dgm:pt modelId="{6C659BC5-F4A3-4BFA-B3DD-9DC007008CC2}" type="parTrans" cxnId="{7CB2C31C-8126-4AAC-99E9-367A99494033}">
      <dgm:prSet/>
      <dgm:spPr/>
      <dgm:t>
        <a:bodyPr/>
        <a:lstStyle/>
        <a:p>
          <a:endParaRPr lang="es-ES"/>
        </a:p>
      </dgm:t>
    </dgm:pt>
    <dgm:pt modelId="{62D06045-06DC-4449-92E2-A8B0083DF8BD}" type="sibTrans" cxnId="{7CB2C31C-8126-4AAC-99E9-367A99494033}">
      <dgm:prSet/>
      <dgm:spPr/>
      <dgm:t>
        <a:bodyPr/>
        <a:lstStyle/>
        <a:p>
          <a:endParaRPr lang="es-ES"/>
        </a:p>
      </dgm:t>
    </dgm:pt>
    <dgm:pt modelId="{2313EB08-EDF4-4E1A-8ED8-8D91B77F5AAE}">
      <dgm:prSet phldrT="[Texto]"/>
      <dgm:spPr/>
      <dgm:t>
        <a:bodyPr/>
        <a:lstStyle/>
        <a:p>
          <a:r>
            <a:rPr lang="es-ES" b="1" dirty="0" smtClean="0"/>
            <a:t>levantamiento de información catastral</a:t>
          </a:r>
          <a:endParaRPr lang="es-ES" b="1" dirty="0"/>
        </a:p>
      </dgm:t>
    </dgm:pt>
    <dgm:pt modelId="{275AF559-6119-4229-894D-431418B977A2}" type="parTrans" cxnId="{BE18286D-76E6-4583-9B38-030F237D81E8}">
      <dgm:prSet/>
      <dgm:spPr/>
      <dgm:t>
        <a:bodyPr/>
        <a:lstStyle/>
        <a:p>
          <a:endParaRPr lang="es-ES"/>
        </a:p>
      </dgm:t>
    </dgm:pt>
    <dgm:pt modelId="{C5DB7CF9-7CF9-4B96-AAF7-2A50D6531930}" type="sibTrans" cxnId="{BE18286D-76E6-4583-9B38-030F237D81E8}">
      <dgm:prSet/>
      <dgm:spPr/>
      <dgm:t>
        <a:bodyPr/>
        <a:lstStyle/>
        <a:p>
          <a:endParaRPr lang="es-ES"/>
        </a:p>
      </dgm:t>
    </dgm:pt>
    <dgm:pt modelId="{4CB6CA11-BF08-4C02-9FC0-03C71818D20B}">
      <dgm:prSet phldrT="[Texto]"/>
      <dgm:spPr/>
      <dgm:t>
        <a:bodyPr/>
        <a:lstStyle/>
        <a:p>
          <a:r>
            <a:rPr lang="es-ES" dirty="0" smtClean="0"/>
            <a:t>Alcance</a:t>
          </a:r>
          <a:endParaRPr lang="es-ES" dirty="0"/>
        </a:p>
      </dgm:t>
    </dgm:pt>
    <dgm:pt modelId="{E9392B9E-FCBD-4F23-B7C8-B2C010DBF900}" type="parTrans" cxnId="{FF2361FD-3B6C-459C-B841-24C1EC27D6E2}">
      <dgm:prSet/>
      <dgm:spPr/>
      <dgm:t>
        <a:bodyPr/>
        <a:lstStyle/>
        <a:p>
          <a:endParaRPr lang="es-ES"/>
        </a:p>
      </dgm:t>
    </dgm:pt>
    <dgm:pt modelId="{76FCDBAE-0F03-4827-9287-F7772D6FC2F6}" type="sibTrans" cxnId="{FF2361FD-3B6C-459C-B841-24C1EC27D6E2}">
      <dgm:prSet/>
      <dgm:spPr/>
      <dgm:t>
        <a:bodyPr/>
        <a:lstStyle/>
        <a:p>
          <a:endParaRPr lang="es-ES"/>
        </a:p>
      </dgm:t>
    </dgm:pt>
    <dgm:pt modelId="{0ECE3858-BC04-4209-B14B-7FBEF897315D}">
      <dgm:prSet phldrT="[Texto]"/>
      <dgm:spPr/>
      <dgm:t>
        <a:bodyPr/>
        <a:lstStyle/>
        <a:p>
          <a:r>
            <a:rPr lang="es-ES" b="0" dirty="0" smtClean="0"/>
            <a:t>precisiones</a:t>
          </a:r>
          <a:endParaRPr lang="es-ES" b="0" dirty="0"/>
        </a:p>
      </dgm:t>
    </dgm:pt>
    <dgm:pt modelId="{1A2B6D83-D35D-4AA1-81EA-8059C4A30F82}" type="parTrans" cxnId="{BE73520D-1F31-482A-B9E8-B54775C46A6D}">
      <dgm:prSet/>
      <dgm:spPr/>
      <dgm:t>
        <a:bodyPr/>
        <a:lstStyle/>
        <a:p>
          <a:endParaRPr lang="es-ES"/>
        </a:p>
      </dgm:t>
    </dgm:pt>
    <dgm:pt modelId="{BF05DA5F-66BD-4D67-BBDA-5239173B3854}" type="sibTrans" cxnId="{BE73520D-1F31-482A-B9E8-B54775C46A6D}">
      <dgm:prSet/>
      <dgm:spPr/>
      <dgm:t>
        <a:bodyPr/>
        <a:lstStyle/>
        <a:p>
          <a:endParaRPr lang="es-ES"/>
        </a:p>
      </dgm:t>
    </dgm:pt>
    <dgm:pt modelId="{242AE7F6-0EB0-46B4-AE19-D8CFB826DE39}">
      <dgm:prSet phldrT="[Texto]"/>
      <dgm:spPr/>
      <dgm:t>
        <a:bodyPr/>
        <a:lstStyle/>
        <a:p>
          <a:r>
            <a:rPr lang="es-ES" b="1" dirty="0" smtClean="0"/>
            <a:t>normas cartográficas</a:t>
          </a:r>
          <a:endParaRPr lang="es-ES" b="1" dirty="0"/>
        </a:p>
      </dgm:t>
    </dgm:pt>
    <dgm:pt modelId="{7C39DB11-4B24-4446-B374-9D0BE49A7EEE}" type="parTrans" cxnId="{A76605A9-ECDC-4A79-9332-23F898924904}">
      <dgm:prSet/>
      <dgm:spPr/>
      <dgm:t>
        <a:bodyPr/>
        <a:lstStyle/>
        <a:p>
          <a:endParaRPr lang="es-ES"/>
        </a:p>
      </dgm:t>
    </dgm:pt>
    <dgm:pt modelId="{505319A1-1E2D-4A75-BC64-69F068FB1CF5}" type="sibTrans" cxnId="{A76605A9-ECDC-4A79-9332-23F898924904}">
      <dgm:prSet/>
      <dgm:spPr/>
      <dgm:t>
        <a:bodyPr/>
        <a:lstStyle/>
        <a:p>
          <a:endParaRPr lang="es-ES"/>
        </a:p>
      </dgm:t>
    </dgm:pt>
    <dgm:pt modelId="{BA1B7F3C-7290-4F93-B32F-271A2BC13D88}" type="pres">
      <dgm:prSet presAssocID="{968BA473-327B-4E22-BABF-B548AF0E772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27D8212-4505-4301-947B-FD62884DEC0B}" type="pres">
      <dgm:prSet presAssocID="{CE992EDF-189C-483B-A47A-9367B87E4611}" presName="horFlow" presStyleCnt="0"/>
      <dgm:spPr/>
    </dgm:pt>
    <dgm:pt modelId="{7447E807-2A7D-428A-B194-15CA8B282B0C}" type="pres">
      <dgm:prSet presAssocID="{CE992EDF-189C-483B-A47A-9367B87E4611}" presName="bigChev" presStyleLbl="node1" presStyleIdx="0" presStyleCnt="3"/>
      <dgm:spPr/>
      <dgm:t>
        <a:bodyPr/>
        <a:lstStyle/>
        <a:p>
          <a:endParaRPr lang="es-ES"/>
        </a:p>
      </dgm:t>
    </dgm:pt>
    <dgm:pt modelId="{A4A1B833-E0DD-43D9-B24B-49A94E2102DB}" type="pres">
      <dgm:prSet presAssocID="{78F1DA67-D179-4AC1-9144-A74FEF4652FE}" presName="parTrans" presStyleCnt="0"/>
      <dgm:spPr/>
    </dgm:pt>
    <dgm:pt modelId="{563F4E25-BF1C-440E-B239-F26903B7482F}" type="pres">
      <dgm:prSet presAssocID="{D4B4AD52-D947-4042-A040-972410DA07DF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225E01-0E28-4923-8D83-6B127429D8E8}" type="pres">
      <dgm:prSet presAssocID="{3AC419EA-3631-44A2-AA41-C26C5762883F}" presName="sibTrans" presStyleCnt="0"/>
      <dgm:spPr/>
    </dgm:pt>
    <dgm:pt modelId="{01E3A98D-F0E9-489B-BDE7-2878903A6CB3}" type="pres">
      <dgm:prSet presAssocID="{D3F4A15B-DA80-40B0-94CA-577F0776FE1E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50191B-ABAC-4E78-AA20-9DF1224CE473}" type="pres">
      <dgm:prSet presAssocID="{CE992EDF-189C-483B-A47A-9367B87E4611}" presName="vSp" presStyleCnt="0"/>
      <dgm:spPr/>
    </dgm:pt>
    <dgm:pt modelId="{89BC9482-D4DF-4F72-83BF-8CA5EC2F6AFF}" type="pres">
      <dgm:prSet presAssocID="{194AFC92-DFB0-444F-9658-3C5AB6A223EF}" presName="horFlow" presStyleCnt="0"/>
      <dgm:spPr/>
    </dgm:pt>
    <dgm:pt modelId="{4207F396-5871-4C55-B542-ABA7C0A33595}" type="pres">
      <dgm:prSet presAssocID="{194AFC92-DFB0-444F-9658-3C5AB6A223EF}" presName="bigChev" presStyleLbl="node1" presStyleIdx="1" presStyleCnt="3"/>
      <dgm:spPr/>
      <dgm:t>
        <a:bodyPr/>
        <a:lstStyle/>
        <a:p>
          <a:endParaRPr lang="es-ES"/>
        </a:p>
      </dgm:t>
    </dgm:pt>
    <dgm:pt modelId="{8FD65B92-DD33-437F-ACE5-D33583130F48}" type="pres">
      <dgm:prSet presAssocID="{6C659BC5-F4A3-4BFA-B3DD-9DC007008CC2}" presName="parTrans" presStyleCnt="0"/>
      <dgm:spPr/>
    </dgm:pt>
    <dgm:pt modelId="{2D31FA0A-DD53-4025-9CE1-85622D696545}" type="pres">
      <dgm:prSet presAssocID="{2EA8FD14-9DFD-4A2F-A6EC-3B4B20CA5CD2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44A43F-9EED-4331-81B1-F563D45CC4E1}" type="pres">
      <dgm:prSet presAssocID="{62D06045-06DC-4449-92E2-A8B0083DF8BD}" presName="sibTrans" presStyleCnt="0"/>
      <dgm:spPr/>
    </dgm:pt>
    <dgm:pt modelId="{D0219246-E2A0-400E-933B-3F703334E99B}" type="pres">
      <dgm:prSet presAssocID="{2313EB08-EDF4-4E1A-8ED8-8D91B77F5AAE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0A1ABB-2298-4F97-B715-E351B83DA9C5}" type="pres">
      <dgm:prSet presAssocID="{194AFC92-DFB0-444F-9658-3C5AB6A223EF}" presName="vSp" presStyleCnt="0"/>
      <dgm:spPr/>
    </dgm:pt>
    <dgm:pt modelId="{0E044669-6344-4AA5-96BE-ABC579D24F49}" type="pres">
      <dgm:prSet presAssocID="{4CB6CA11-BF08-4C02-9FC0-03C71818D20B}" presName="horFlow" presStyleCnt="0"/>
      <dgm:spPr/>
    </dgm:pt>
    <dgm:pt modelId="{A064CE35-14EF-4F40-8FE0-D22A0DA7166D}" type="pres">
      <dgm:prSet presAssocID="{4CB6CA11-BF08-4C02-9FC0-03C71818D20B}" presName="bigChev" presStyleLbl="node1" presStyleIdx="2" presStyleCnt="3"/>
      <dgm:spPr/>
      <dgm:t>
        <a:bodyPr/>
        <a:lstStyle/>
        <a:p>
          <a:endParaRPr lang="es-ES"/>
        </a:p>
      </dgm:t>
    </dgm:pt>
    <dgm:pt modelId="{E7689C01-3F71-4FD0-96AE-C3C89172B8E0}" type="pres">
      <dgm:prSet presAssocID="{1A2B6D83-D35D-4AA1-81EA-8059C4A30F82}" presName="parTrans" presStyleCnt="0"/>
      <dgm:spPr/>
    </dgm:pt>
    <dgm:pt modelId="{55FE1641-FEE1-4119-AE56-5C077C53972C}" type="pres">
      <dgm:prSet presAssocID="{0ECE3858-BC04-4209-B14B-7FBEF897315D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B94097-ED03-4774-B8B1-1306C934BFCC}" type="pres">
      <dgm:prSet presAssocID="{BF05DA5F-66BD-4D67-BBDA-5239173B3854}" presName="sibTrans" presStyleCnt="0"/>
      <dgm:spPr/>
    </dgm:pt>
    <dgm:pt modelId="{4FB310D5-B486-4B48-9D11-ACC8AD5F59CD}" type="pres">
      <dgm:prSet presAssocID="{242AE7F6-0EB0-46B4-AE19-D8CFB826DE39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B2C31C-8126-4AAC-99E9-367A99494033}" srcId="{194AFC92-DFB0-444F-9658-3C5AB6A223EF}" destId="{2EA8FD14-9DFD-4A2F-A6EC-3B4B20CA5CD2}" srcOrd="0" destOrd="0" parTransId="{6C659BC5-F4A3-4BFA-B3DD-9DC007008CC2}" sibTransId="{62D06045-06DC-4449-92E2-A8B0083DF8BD}"/>
    <dgm:cxn modelId="{EDB07A96-1566-4D3A-9E59-AAD4FE850BC4}" srcId="{CE992EDF-189C-483B-A47A-9367B87E4611}" destId="{D4B4AD52-D947-4042-A040-972410DA07DF}" srcOrd="0" destOrd="0" parTransId="{78F1DA67-D179-4AC1-9144-A74FEF4652FE}" sibTransId="{3AC419EA-3631-44A2-AA41-C26C5762883F}"/>
    <dgm:cxn modelId="{7FB66EA8-C727-42AF-A731-F54A5CA5C9D5}" srcId="{968BA473-327B-4E22-BABF-B548AF0E7729}" destId="{CE992EDF-189C-483B-A47A-9367B87E4611}" srcOrd="0" destOrd="0" parTransId="{46874B98-0BBE-4B19-866F-C46F7A816AFD}" sibTransId="{1D7F777F-D577-4C67-B3A9-6BF510577F12}"/>
    <dgm:cxn modelId="{A76605A9-ECDC-4A79-9332-23F898924904}" srcId="{4CB6CA11-BF08-4C02-9FC0-03C71818D20B}" destId="{242AE7F6-0EB0-46B4-AE19-D8CFB826DE39}" srcOrd="1" destOrd="0" parTransId="{7C39DB11-4B24-4446-B374-9D0BE49A7EEE}" sibTransId="{505319A1-1E2D-4A75-BC64-69F068FB1CF5}"/>
    <dgm:cxn modelId="{FF2361FD-3B6C-459C-B841-24C1EC27D6E2}" srcId="{968BA473-327B-4E22-BABF-B548AF0E7729}" destId="{4CB6CA11-BF08-4C02-9FC0-03C71818D20B}" srcOrd="2" destOrd="0" parTransId="{E9392B9E-FCBD-4F23-B7C8-B2C010DBF900}" sibTransId="{76FCDBAE-0F03-4827-9287-F7772D6FC2F6}"/>
    <dgm:cxn modelId="{D903E481-589C-46EA-BFAE-2C77307C6146}" type="presOf" srcId="{242AE7F6-0EB0-46B4-AE19-D8CFB826DE39}" destId="{4FB310D5-B486-4B48-9D11-ACC8AD5F59CD}" srcOrd="0" destOrd="0" presId="urn:microsoft.com/office/officeart/2005/8/layout/lProcess3"/>
    <dgm:cxn modelId="{2DA2AD1C-AEDF-46B2-AD6A-6EBBDCB7F8BD}" type="presOf" srcId="{4CB6CA11-BF08-4C02-9FC0-03C71818D20B}" destId="{A064CE35-14EF-4F40-8FE0-D22A0DA7166D}" srcOrd="0" destOrd="0" presId="urn:microsoft.com/office/officeart/2005/8/layout/lProcess3"/>
    <dgm:cxn modelId="{5A23335D-14E7-4155-92FD-35D3FE5B7632}" srcId="{CE992EDF-189C-483B-A47A-9367B87E4611}" destId="{D3F4A15B-DA80-40B0-94CA-577F0776FE1E}" srcOrd="1" destOrd="0" parTransId="{CF401BFD-2CA4-4F65-A6E7-7C02EA7ED10B}" sibTransId="{2E123FC4-7CCB-4617-956A-9EA8E17579AE}"/>
    <dgm:cxn modelId="{93027805-8C6B-4B52-B903-B5BF24FC74CE}" type="presOf" srcId="{194AFC92-DFB0-444F-9658-3C5AB6A223EF}" destId="{4207F396-5871-4C55-B542-ABA7C0A33595}" srcOrd="0" destOrd="0" presId="urn:microsoft.com/office/officeart/2005/8/layout/lProcess3"/>
    <dgm:cxn modelId="{B2861D10-6820-4275-B080-6B6CBAC1C3A4}" type="presOf" srcId="{D3F4A15B-DA80-40B0-94CA-577F0776FE1E}" destId="{01E3A98D-F0E9-489B-BDE7-2878903A6CB3}" srcOrd="0" destOrd="0" presId="urn:microsoft.com/office/officeart/2005/8/layout/lProcess3"/>
    <dgm:cxn modelId="{B9BFFDD3-FB0E-4B75-9C62-87BDD4664010}" type="presOf" srcId="{2313EB08-EDF4-4E1A-8ED8-8D91B77F5AAE}" destId="{D0219246-E2A0-400E-933B-3F703334E99B}" srcOrd="0" destOrd="0" presId="urn:microsoft.com/office/officeart/2005/8/layout/lProcess3"/>
    <dgm:cxn modelId="{39B7692B-AFC8-4D1B-979B-C40EBCD4D78B}" type="presOf" srcId="{0ECE3858-BC04-4209-B14B-7FBEF897315D}" destId="{55FE1641-FEE1-4119-AE56-5C077C53972C}" srcOrd="0" destOrd="0" presId="urn:microsoft.com/office/officeart/2005/8/layout/lProcess3"/>
    <dgm:cxn modelId="{BE18286D-76E6-4583-9B38-030F237D81E8}" srcId="{194AFC92-DFB0-444F-9658-3C5AB6A223EF}" destId="{2313EB08-EDF4-4E1A-8ED8-8D91B77F5AAE}" srcOrd="1" destOrd="0" parTransId="{275AF559-6119-4229-894D-431418B977A2}" sibTransId="{C5DB7CF9-7CF9-4B96-AAF7-2A50D6531930}"/>
    <dgm:cxn modelId="{B8AD7A91-37FF-476A-A83F-2ED6399CF3E6}" type="presOf" srcId="{968BA473-327B-4E22-BABF-B548AF0E7729}" destId="{BA1B7F3C-7290-4F93-B32F-271A2BC13D88}" srcOrd="0" destOrd="0" presId="urn:microsoft.com/office/officeart/2005/8/layout/lProcess3"/>
    <dgm:cxn modelId="{C29C0AF2-DB64-4DE6-BF9B-B2D0D671F0E7}" type="presOf" srcId="{D4B4AD52-D947-4042-A040-972410DA07DF}" destId="{563F4E25-BF1C-440E-B239-F26903B7482F}" srcOrd="0" destOrd="0" presId="urn:microsoft.com/office/officeart/2005/8/layout/lProcess3"/>
    <dgm:cxn modelId="{79C8D4E9-9963-433E-AA1D-9282C24D4429}" type="presOf" srcId="{CE992EDF-189C-483B-A47A-9367B87E4611}" destId="{7447E807-2A7D-428A-B194-15CA8B282B0C}" srcOrd="0" destOrd="0" presId="urn:microsoft.com/office/officeart/2005/8/layout/lProcess3"/>
    <dgm:cxn modelId="{BE73520D-1F31-482A-B9E8-B54775C46A6D}" srcId="{4CB6CA11-BF08-4C02-9FC0-03C71818D20B}" destId="{0ECE3858-BC04-4209-B14B-7FBEF897315D}" srcOrd="0" destOrd="0" parTransId="{1A2B6D83-D35D-4AA1-81EA-8059C4A30F82}" sibTransId="{BF05DA5F-66BD-4D67-BBDA-5239173B3854}"/>
    <dgm:cxn modelId="{EF999C92-C409-446E-8058-EDA3070A9E83}" type="presOf" srcId="{2EA8FD14-9DFD-4A2F-A6EC-3B4B20CA5CD2}" destId="{2D31FA0A-DD53-4025-9CE1-85622D696545}" srcOrd="0" destOrd="0" presId="urn:microsoft.com/office/officeart/2005/8/layout/lProcess3"/>
    <dgm:cxn modelId="{E0B468F7-C81F-406B-B1CE-D14BD7F1046F}" srcId="{968BA473-327B-4E22-BABF-B548AF0E7729}" destId="{194AFC92-DFB0-444F-9658-3C5AB6A223EF}" srcOrd="1" destOrd="0" parTransId="{3FE2CFA0-0F82-476C-93AA-90F361CEE0B2}" sibTransId="{01A00DEB-9B21-4937-8B00-DE3EB1F34358}"/>
    <dgm:cxn modelId="{B15C92FE-BC12-440B-AD8E-44E02082E0A2}" type="presParOf" srcId="{BA1B7F3C-7290-4F93-B32F-271A2BC13D88}" destId="{C27D8212-4505-4301-947B-FD62884DEC0B}" srcOrd="0" destOrd="0" presId="urn:microsoft.com/office/officeart/2005/8/layout/lProcess3"/>
    <dgm:cxn modelId="{28055470-05E4-4E6B-8FAA-BA318BAB6251}" type="presParOf" srcId="{C27D8212-4505-4301-947B-FD62884DEC0B}" destId="{7447E807-2A7D-428A-B194-15CA8B282B0C}" srcOrd="0" destOrd="0" presId="urn:microsoft.com/office/officeart/2005/8/layout/lProcess3"/>
    <dgm:cxn modelId="{CC787D24-E1BB-48F2-953A-9709069404C6}" type="presParOf" srcId="{C27D8212-4505-4301-947B-FD62884DEC0B}" destId="{A4A1B833-E0DD-43D9-B24B-49A94E2102DB}" srcOrd="1" destOrd="0" presId="urn:microsoft.com/office/officeart/2005/8/layout/lProcess3"/>
    <dgm:cxn modelId="{5DB2BB68-9962-4FC0-AA16-125FB860FB2C}" type="presParOf" srcId="{C27D8212-4505-4301-947B-FD62884DEC0B}" destId="{563F4E25-BF1C-440E-B239-F26903B7482F}" srcOrd="2" destOrd="0" presId="urn:microsoft.com/office/officeart/2005/8/layout/lProcess3"/>
    <dgm:cxn modelId="{9299036D-6822-4EAA-B348-DA5C2C842FA5}" type="presParOf" srcId="{C27D8212-4505-4301-947B-FD62884DEC0B}" destId="{35225E01-0E28-4923-8D83-6B127429D8E8}" srcOrd="3" destOrd="0" presId="urn:microsoft.com/office/officeart/2005/8/layout/lProcess3"/>
    <dgm:cxn modelId="{F63D5C4C-6357-4CE3-BB17-AD63BB2F6D51}" type="presParOf" srcId="{C27D8212-4505-4301-947B-FD62884DEC0B}" destId="{01E3A98D-F0E9-489B-BDE7-2878903A6CB3}" srcOrd="4" destOrd="0" presId="urn:microsoft.com/office/officeart/2005/8/layout/lProcess3"/>
    <dgm:cxn modelId="{1469882A-AECA-407B-80E5-32FC9081CB6E}" type="presParOf" srcId="{BA1B7F3C-7290-4F93-B32F-271A2BC13D88}" destId="{C650191B-ABAC-4E78-AA20-9DF1224CE473}" srcOrd="1" destOrd="0" presId="urn:microsoft.com/office/officeart/2005/8/layout/lProcess3"/>
    <dgm:cxn modelId="{BA0D0252-F3E9-4F02-8DF4-93FAEE0536C8}" type="presParOf" srcId="{BA1B7F3C-7290-4F93-B32F-271A2BC13D88}" destId="{89BC9482-D4DF-4F72-83BF-8CA5EC2F6AFF}" srcOrd="2" destOrd="0" presId="urn:microsoft.com/office/officeart/2005/8/layout/lProcess3"/>
    <dgm:cxn modelId="{40B8EB6F-446C-467F-97A7-FE5BA7D07661}" type="presParOf" srcId="{89BC9482-D4DF-4F72-83BF-8CA5EC2F6AFF}" destId="{4207F396-5871-4C55-B542-ABA7C0A33595}" srcOrd="0" destOrd="0" presId="urn:microsoft.com/office/officeart/2005/8/layout/lProcess3"/>
    <dgm:cxn modelId="{BE3D8E8F-5EB9-4B07-821B-D48E8BB29CB6}" type="presParOf" srcId="{89BC9482-D4DF-4F72-83BF-8CA5EC2F6AFF}" destId="{8FD65B92-DD33-437F-ACE5-D33583130F48}" srcOrd="1" destOrd="0" presId="urn:microsoft.com/office/officeart/2005/8/layout/lProcess3"/>
    <dgm:cxn modelId="{AAD20837-94F3-42A3-8A25-55750022068D}" type="presParOf" srcId="{89BC9482-D4DF-4F72-83BF-8CA5EC2F6AFF}" destId="{2D31FA0A-DD53-4025-9CE1-85622D696545}" srcOrd="2" destOrd="0" presId="urn:microsoft.com/office/officeart/2005/8/layout/lProcess3"/>
    <dgm:cxn modelId="{FD95E467-682F-4314-9E99-45FF0B614891}" type="presParOf" srcId="{89BC9482-D4DF-4F72-83BF-8CA5EC2F6AFF}" destId="{7844A43F-9EED-4331-81B1-F563D45CC4E1}" srcOrd="3" destOrd="0" presId="urn:microsoft.com/office/officeart/2005/8/layout/lProcess3"/>
    <dgm:cxn modelId="{A9396208-8621-48C1-8A61-587752676922}" type="presParOf" srcId="{89BC9482-D4DF-4F72-83BF-8CA5EC2F6AFF}" destId="{D0219246-E2A0-400E-933B-3F703334E99B}" srcOrd="4" destOrd="0" presId="urn:microsoft.com/office/officeart/2005/8/layout/lProcess3"/>
    <dgm:cxn modelId="{9C0F6992-A076-4443-A292-32BEA5AE2164}" type="presParOf" srcId="{BA1B7F3C-7290-4F93-B32F-271A2BC13D88}" destId="{3E0A1ABB-2298-4F97-B715-E351B83DA9C5}" srcOrd="3" destOrd="0" presId="urn:microsoft.com/office/officeart/2005/8/layout/lProcess3"/>
    <dgm:cxn modelId="{EAE3CEA4-8D60-4DD8-B5F4-51A757203D19}" type="presParOf" srcId="{BA1B7F3C-7290-4F93-B32F-271A2BC13D88}" destId="{0E044669-6344-4AA5-96BE-ABC579D24F49}" srcOrd="4" destOrd="0" presId="urn:microsoft.com/office/officeart/2005/8/layout/lProcess3"/>
    <dgm:cxn modelId="{2781AAF0-903F-4544-A48B-8F9F3122D4FA}" type="presParOf" srcId="{0E044669-6344-4AA5-96BE-ABC579D24F49}" destId="{A064CE35-14EF-4F40-8FE0-D22A0DA7166D}" srcOrd="0" destOrd="0" presId="urn:microsoft.com/office/officeart/2005/8/layout/lProcess3"/>
    <dgm:cxn modelId="{6F6B6E09-B445-426E-B830-2102FFF7B3B7}" type="presParOf" srcId="{0E044669-6344-4AA5-96BE-ABC579D24F49}" destId="{E7689C01-3F71-4FD0-96AE-C3C89172B8E0}" srcOrd="1" destOrd="0" presId="urn:microsoft.com/office/officeart/2005/8/layout/lProcess3"/>
    <dgm:cxn modelId="{FAE0FE66-4A66-4EA6-8813-D8BE22F69B05}" type="presParOf" srcId="{0E044669-6344-4AA5-96BE-ABC579D24F49}" destId="{55FE1641-FEE1-4119-AE56-5C077C53972C}" srcOrd="2" destOrd="0" presId="urn:microsoft.com/office/officeart/2005/8/layout/lProcess3"/>
    <dgm:cxn modelId="{21AB5896-EB97-4A51-95B8-28B5D9E38CA8}" type="presParOf" srcId="{0E044669-6344-4AA5-96BE-ABC579D24F49}" destId="{6CB94097-ED03-4774-B8B1-1306C934BFCC}" srcOrd="3" destOrd="0" presId="urn:microsoft.com/office/officeart/2005/8/layout/lProcess3"/>
    <dgm:cxn modelId="{DBC835EB-C306-4E2F-9E96-45A41F2B7F87}" type="presParOf" srcId="{0E044669-6344-4AA5-96BE-ABC579D24F49}" destId="{4FB310D5-B486-4B48-9D11-ACC8AD5F59C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D0A22-308B-43BA-8376-9AD36F4C968B}" type="doc">
      <dgm:prSet loTypeId="urn:microsoft.com/office/officeart/2005/8/layout/chevron1" loCatId="process" qsTypeId="urn:microsoft.com/office/officeart/2005/8/quickstyle/simple4" qsCatId="simple" csTypeId="urn:microsoft.com/office/officeart/2005/8/colors/accent0_3" csCatId="mainScheme" phldr="1"/>
      <dgm:spPr/>
    </dgm:pt>
    <dgm:pt modelId="{5F87616F-0786-40D7-9943-9F43CFCF3DC0}">
      <dgm:prSet phldrT="[Texto]" custT="1"/>
      <dgm:spPr/>
      <dgm:t>
        <a:bodyPr/>
        <a:lstStyle/>
        <a:p>
          <a:r>
            <a:rPr lang="es-ES" sz="2400" dirty="0" smtClean="0"/>
            <a:t>Precisión normas IGM</a:t>
          </a:r>
          <a:endParaRPr lang="es-ES" sz="2400" dirty="0"/>
        </a:p>
      </dgm:t>
    </dgm:pt>
    <dgm:pt modelId="{C77F1ACC-DF0D-4468-BE1E-46F4AA02E0C8}" type="parTrans" cxnId="{830F506B-CF94-4EA8-9C41-FC5478ADBBA5}">
      <dgm:prSet/>
      <dgm:spPr/>
      <dgm:t>
        <a:bodyPr/>
        <a:lstStyle/>
        <a:p>
          <a:endParaRPr lang="es-ES" sz="1800"/>
        </a:p>
      </dgm:t>
    </dgm:pt>
    <dgm:pt modelId="{66A7CD22-E980-4378-9E90-7A694E4B36B5}" type="sibTrans" cxnId="{830F506B-CF94-4EA8-9C41-FC5478ADBBA5}">
      <dgm:prSet/>
      <dgm:spPr/>
      <dgm:t>
        <a:bodyPr/>
        <a:lstStyle/>
        <a:p>
          <a:endParaRPr lang="es-ES" sz="1800"/>
        </a:p>
      </dgm:t>
    </dgm:pt>
    <dgm:pt modelId="{3F3214C3-A95C-44BD-A87C-A722DF3CF86F}">
      <dgm:prSet phldrT="[Texto]" custT="1"/>
      <dgm:spPr/>
      <dgm:t>
        <a:bodyPr/>
        <a:lstStyle/>
        <a:p>
          <a:r>
            <a:rPr lang="es-ES" sz="2400" dirty="0" smtClean="0"/>
            <a:t>Control calidad productos cartográficos</a:t>
          </a:r>
          <a:endParaRPr lang="es-ES" sz="2400" dirty="0"/>
        </a:p>
      </dgm:t>
    </dgm:pt>
    <dgm:pt modelId="{7CD8AC3E-4191-480B-A9DB-F7F7F7A676CA}" type="parTrans" cxnId="{1BF1C251-AC12-4B6C-9D74-5C17589D7369}">
      <dgm:prSet/>
      <dgm:spPr/>
      <dgm:t>
        <a:bodyPr/>
        <a:lstStyle/>
        <a:p>
          <a:endParaRPr lang="es-ES" sz="1800"/>
        </a:p>
      </dgm:t>
    </dgm:pt>
    <dgm:pt modelId="{8794DF40-CBDC-41CF-8C94-F0417D9E2776}" type="sibTrans" cxnId="{1BF1C251-AC12-4B6C-9D74-5C17589D7369}">
      <dgm:prSet/>
      <dgm:spPr/>
      <dgm:t>
        <a:bodyPr/>
        <a:lstStyle/>
        <a:p>
          <a:endParaRPr lang="es-ES" sz="1800"/>
        </a:p>
      </dgm:t>
    </dgm:pt>
    <dgm:pt modelId="{AAFC1B94-6DB2-4CB4-B12D-344CD0C4C4A7}">
      <dgm:prSet phldrT="[Texto]" custT="1"/>
      <dgm:spPr/>
      <dgm:t>
        <a:bodyPr/>
        <a:lstStyle/>
        <a:p>
          <a:r>
            <a:rPr lang="es-ES" sz="2400" dirty="0" smtClean="0"/>
            <a:t>Información catastral</a:t>
          </a:r>
        </a:p>
        <a:p>
          <a:r>
            <a:rPr lang="es-ES" sz="2400" dirty="0" smtClean="0"/>
            <a:t> UAVs</a:t>
          </a:r>
          <a:endParaRPr lang="es-ES" sz="2400" dirty="0"/>
        </a:p>
      </dgm:t>
    </dgm:pt>
    <dgm:pt modelId="{5B5B0DA6-44FD-46B4-894F-0D9516438A47}" type="sibTrans" cxnId="{97CBA832-3EA6-421B-A373-4D56EB0E9F78}">
      <dgm:prSet/>
      <dgm:spPr/>
      <dgm:t>
        <a:bodyPr/>
        <a:lstStyle/>
        <a:p>
          <a:endParaRPr lang="es-ES" sz="1800"/>
        </a:p>
      </dgm:t>
    </dgm:pt>
    <dgm:pt modelId="{BE7C47EE-8D95-4F5D-8246-1C1B668BEA08}" type="parTrans" cxnId="{97CBA832-3EA6-421B-A373-4D56EB0E9F78}">
      <dgm:prSet/>
      <dgm:spPr/>
      <dgm:t>
        <a:bodyPr/>
        <a:lstStyle/>
        <a:p>
          <a:endParaRPr lang="es-ES" sz="1800"/>
        </a:p>
      </dgm:t>
    </dgm:pt>
    <dgm:pt modelId="{49346BA5-B797-4A3A-A263-DEDF1521D7F5}" type="pres">
      <dgm:prSet presAssocID="{CE3D0A22-308B-43BA-8376-9AD36F4C968B}" presName="Name0" presStyleCnt="0">
        <dgm:presLayoutVars>
          <dgm:dir/>
          <dgm:animLvl val="lvl"/>
          <dgm:resizeHandles val="exact"/>
        </dgm:presLayoutVars>
      </dgm:prSet>
      <dgm:spPr/>
    </dgm:pt>
    <dgm:pt modelId="{6804DA57-D740-463D-82BE-CD2F0848C1E4}" type="pres">
      <dgm:prSet presAssocID="{AAFC1B94-6DB2-4CB4-B12D-344CD0C4C4A7}" presName="parTxOnly" presStyleLbl="node1" presStyleIdx="0" presStyleCnt="3" custScaleX="120543" custScaleY="1413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53CAA9-2CB6-4C7F-8D89-E636435028D7}" type="pres">
      <dgm:prSet presAssocID="{5B5B0DA6-44FD-46B4-894F-0D9516438A47}" presName="parTxOnlySpace" presStyleCnt="0"/>
      <dgm:spPr/>
    </dgm:pt>
    <dgm:pt modelId="{69094490-6E96-462F-A616-3570CDF7D514}" type="pres">
      <dgm:prSet presAssocID="{5F87616F-0786-40D7-9943-9F43CFCF3DC0}" presName="parTxOnly" presStyleLbl="node1" presStyleIdx="1" presStyleCnt="3" custScaleY="1413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981CA0-D2A3-43DC-9BCD-5BB196F0AA37}" type="pres">
      <dgm:prSet presAssocID="{66A7CD22-E980-4378-9E90-7A694E4B36B5}" presName="parTxOnlySpace" presStyleCnt="0"/>
      <dgm:spPr/>
    </dgm:pt>
    <dgm:pt modelId="{3EE93EF2-E4EF-492B-A383-747343BE93D2}" type="pres">
      <dgm:prSet presAssocID="{3F3214C3-A95C-44BD-A87C-A722DF3CF86F}" presName="parTxOnly" presStyleLbl="node1" presStyleIdx="2" presStyleCnt="3" custScaleX="111891" custScaleY="1413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0F506B-CF94-4EA8-9C41-FC5478ADBBA5}" srcId="{CE3D0A22-308B-43BA-8376-9AD36F4C968B}" destId="{5F87616F-0786-40D7-9943-9F43CFCF3DC0}" srcOrd="1" destOrd="0" parTransId="{C77F1ACC-DF0D-4468-BE1E-46F4AA02E0C8}" sibTransId="{66A7CD22-E980-4378-9E90-7A694E4B36B5}"/>
    <dgm:cxn modelId="{220CA87E-423B-4107-9F4D-6119B73112C8}" type="presOf" srcId="{5F87616F-0786-40D7-9943-9F43CFCF3DC0}" destId="{69094490-6E96-462F-A616-3570CDF7D514}" srcOrd="0" destOrd="0" presId="urn:microsoft.com/office/officeart/2005/8/layout/chevron1"/>
    <dgm:cxn modelId="{B8706C0F-BEBD-4E8D-9987-FD09BA3660B5}" type="presOf" srcId="{CE3D0A22-308B-43BA-8376-9AD36F4C968B}" destId="{49346BA5-B797-4A3A-A263-DEDF1521D7F5}" srcOrd="0" destOrd="0" presId="urn:microsoft.com/office/officeart/2005/8/layout/chevron1"/>
    <dgm:cxn modelId="{016BD88B-8B6D-4081-9E8C-DC2D976B837F}" type="presOf" srcId="{3F3214C3-A95C-44BD-A87C-A722DF3CF86F}" destId="{3EE93EF2-E4EF-492B-A383-747343BE93D2}" srcOrd="0" destOrd="0" presId="urn:microsoft.com/office/officeart/2005/8/layout/chevron1"/>
    <dgm:cxn modelId="{1BF1C251-AC12-4B6C-9D74-5C17589D7369}" srcId="{CE3D0A22-308B-43BA-8376-9AD36F4C968B}" destId="{3F3214C3-A95C-44BD-A87C-A722DF3CF86F}" srcOrd="2" destOrd="0" parTransId="{7CD8AC3E-4191-480B-A9DB-F7F7F7A676CA}" sibTransId="{8794DF40-CBDC-41CF-8C94-F0417D9E2776}"/>
    <dgm:cxn modelId="{97CBA832-3EA6-421B-A373-4D56EB0E9F78}" srcId="{CE3D0A22-308B-43BA-8376-9AD36F4C968B}" destId="{AAFC1B94-6DB2-4CB4-B12D-344CD0C4C4A7}" srcOrd="0" destOrd="0" parTransId="{BE7C47EE-8D95-4F5D-8246-1C1B668BEA08}" sibTransId="{5B5B0DA6-44FD-46B4-894F-0D9516438A47}"/>
    <dgm:cxn modelId="{B39DD89D-41B0-463D-92C6-45387D7DCFA8}" type="presOf" srcId="{AAFC1B94-6DB2-4CB4-B12D-344CD0C4C4A7}" destId="{6804DA57-D740-463D-82BE-CD2F0848C1E4}" srcOrd="0" destOrd="0" presId="urn:microsoft.com/office/officeart/2005/8/layout/chevron1"/>
    <dgm:cxn modelId="{3621F721-A6B6-414C-91C2-55EAEDDFAEB7}" type="presParOf" srcId="{49346BA5-B797-4A3A-A263-DEDF1521D7F5}" destId="{6804DA57-D740-463D-82BE-CD2F0848C1E4}" srcOrd="0" destOrd="0" presId="urn:microsoft.com/office/officeart/2005/8/layout/chevron1"/>
    <dgm:cxn modelId="{E16DA6A3-8CDA-4E83-A9A0-CFCBEA8E92D2}" type="presParOf" srcId="{49346BA5-B797-4A3A-A263-DEDF1521D7F5}" destId="{8753CAA9-2CB6-4C7F-8D89-E636435028D7}" srcOrd="1" destOrd="0" presId="urn:microsoft.com/office/officeart/2005/8/layout/chevron1"/>
    <dgm:cxn modelId="{AE7D85EC-8225-4484-8256-308D4DF9CB07}" type="presParOf" srcId="{49346BA5-B797-4A3A-A263-DEDF1521D7F5}" destId="{69094490-6E96-462F-A616-3570CDF7D514}" srcOrd="2" destOrd="0" presId="urn:microsoft.com/office/officeart/2005/8/layout/chevron1"/>
    <dgm:cxn modelId="{53445F66-9E3B-4D16-9E58-20B7EDAC82DC}" type="presParOf" srcId="{49346BA5-B797-4A3A-A263-DEDF1521D7F5}" destId="{B3981CA0-D2A3-43DC-9BCD-5BB196F0AA37}" srcOrd="3" destOrd="0" presId="urn:microsoft.com/office/officeart/2005/8/layout/chevron1"/>
    <dgm:cxn modelId="{0E901D61-01D2-4318-9D97-B2E4ABF7DF36}" type="presParOf" srcId="{49346BA5-B797-4A3A-A263-DEDF1521D7F5}" destId="{3EE93EF2-E4EF-492B-A383-747343BE93D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54B6E6-CAD6-4BD2-BA41-01B96169F469}" type="doc">
      <dgm:prSet loTypeId="urn:microsoft.com/office/officeart/2005/8/layout/equation1" loCatId="process" qsTypeId="urn:microsoft.com/office/officeart/2005/8/quickstyle/simple5" qsCatId="simple" csTypeId="urn:microsoft.com/office/officeart/2005/8/colors/accent0_3" csCatId="mainScheme" phldr="1"/>
      <dgm:spPr/>
    </dgm:pt>
    <dgm:pt modelId="{6A7CBAFE-29E6-4EF6-944D-E4C9B3D75BDA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6318DD4F-D713-4981-88FC-910663B03B59}" type="parTrans" cxnId="{AFD834F6-D2CC-4FF7-A1E0-67029515ED87}">
      <dgm:prSet/>
      <dgm:spPr/>
      <dgm:t>
        <a:bodyPr/>
        <a:lstStyle/>
        <a:p>
          <a:endParaRPr lang="es-ES"/>
        </a:p>
      </dgm:t>
    </dgm:pt>
    <dgm:pt modelId="{5AC8512C-4DB3-4EF5-9CB6-86DFCD1C1D35}" type="sibTrans" cxnId="{AFD834F6-D2CC-4FF7-A1E0-67029515ED87}">
      <dgm:prSet/>
      <dgm:spPr/>
      <dgm:t>
        <a:bodyPr/>
        <a:lstStyle/>
        <a:p>
          <a:endParaRPr lang="es-ES"/>
        </a:p>
      </dgm:t>
    </dgm:pt>
    <dgm:pt modelId="{7B08C6C8-DB96-4302-BDFB-4D800FD67338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9A6656DA-7FCB-48E7-B9D3-2C9DD5A2CB67}" type="parTrans" cxnId="{D1B3C0CA-081F-4EEE-8D93-E5CD129A3D6A}">
      <dgm:prSet/>
      <dgm:spPr/>
      <dgm:t>
        <a:bodyPr/>
        <a:lstStyle/>
        <a:p>
          <a:endParaRPr lang="es-ES"/>
        </a:p>
      </dgm:t>
    </dgm:pt>
    <dgm:pt modelId="{4F7943C7-65A5-4243-BD2F-80E5E7DBCD13}" type="sibTrans" cxnId="{D1B3C0CA-081F-4EEE-8D93-E5CD129A3D6A}">
      <dgm:prSet/>
      <dgm:spPr/>
      <dgm:t>
        <a:bodyPr/>
        <a:lstStyle/>
        <a:p>
          <a:endParaRPr lang="es-ES"/>
        </a:p>
      </dgm:t>
    </dgm:pt>
    <dgm:pt modelId="{E4BA718A-A0D2-4357-A2E7-52FC10FBDCFF}">
      <dgm:prSet phldrT="[Texto]" phldr="1"/>
      <dgm:spPr/>
      <dgm:t>
        <a:bodyPr/>
        <a:lstStyle/>
        <a:p>
          <a:endParaRPr lang="es-ES" dirty="0"/>
        </a:p>
      </dgm:t>
    </dgm:pt>
    <dgm:pt modelId="{EED9E3A9-B9BF-4B6F-AAE0-970B08C47C4A}" type="sibTrans" cxnId="{34F63CA1-1C8D-4719-A562-A7590F9AA3BC}">
      <dgm:prSet/>
      <dgm:spPr/>
      <dgm:t>
        <a:bodyPr/>
        <a:lstStyle/>
        <a:p>
          <a:endParaRPr lang="es-ES"/>
        </a:p>
      </dgm:t>
    </dgm:pt>
    <dgm:pt modelId="{266A5438-23A5-4529-BEF4-3BB2A80E53C9}" type="parTrans" cxnId="{34F63CA1-1C8D-4719-A562-A7590F9AA3BC}">
      <dgm:prSet/>
      <dgm:spPr/>
      <dgm:t>
        <a:bodyPr/>
        <a:lstStyle/>
        <a:p>
          <a:endParaRPr lang="es-ES"/>
        </a:p>
      </dgm:t>
    </dgm:pt>
    <dgm:pt modelId="{E00140BB-0C91-43B7-96DA-1324A79EB6D0}" type="pres">
      <dgm:prSet presAssocID="{A354B6E6-CAD6-4BD2-BA41-01B96169F469}" presName="linearFlow" presStyleCnt="0">
        <dgm:presLayoutVars>
          <dgm:dir/>
          <dgm:resizeHandles val="exact"/>
        </dgm:presLayoutVars>
      </dgm:prSet>
      <dgm:spPr/>
    </dgm:pt>
    <dgm:pt modelId="{CC3F5DD7-637A-4A4E-B4F3-AC9FFA40363A}" type="pres">
      <dgm:prSet presAssocID="{6A7CBAFE-29E6-4EF6-944D-E4C9B3D75BD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3CC3D9-E802-47B4-8790-3BF1910D7282}" type="pres">
      <dgm:prSet presAssocID="{5AC8512C-4DB3-4EF5-9CB6-86DFCD1C1D35}" presName="spacerL" presStyleCnt="0"/>
      <dgm:spPr/>
    </dgm:pt>
    <dgm:pt modelId="{C2F84A3B-5A0E-48E0-9FF0-8C09AEF4E459}" type="pres">
      <dgm:prSet presAssocID="{5AC8512C-4DB3-4EF5-9CB6-86DFCD1C1D35}" presName="sibTrans" presStyleLbl="sibTrans2D1" presStyleIdx="0" presStyleCnt="2"/>
      <dgm:spPr/>
      <dgm:t>
        <a:bodyPr/>
        <a:lstStyle/>
        <a:p>
          <a:endParaRPr lang="es-ES"/>
        </a:p>
      </dgm:t>
    </dgm:pt>
    <dgm:pt modelId="{EA93924D-724A-4AE8-9525-3001B7348A7E}" type="pres">
      <dgm:prSet presAssocID="{5AC8512C-4DB3-4EF5-9CB6-86DFCD1C1D35}" presName="spacerR" presStyleCnt="0"/>
      <dgm:spPr/>
    </dgm:pt>
    <dgm:pt modelId="{A3237F12-7A23-4DB0-83A2-AB83D35CA187}" type="pres">
      <dgm:prSet presAssocID="{7B08C6C8-DB96-4302-BDFB-4D800FD6733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83C5B6-AB50-40AB-9F61-B2B51B17C875}" type="pres">
      <dgm:prSet presAssocID="{4F7943C7-65A5-4243-BD2F-80E5E7DBCD13}" presName="spacerL" presStyleCnt="0"/>
      <dgm:spPr/>
    </dgm:pt>
    <dgm:pt modelId="{638A62C7-8280-472B-8EE5-4D6EBD9B6CEF}" type="pres">
      <dgm:prSet presAssocID="{4F7943C7-65A5-4243-BD2F-80E5E7DBCD1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70BC2442-3D47-49F8-AF12-52974858067B}" type="pres">
      <dgm:prSet presAssocID="{4F7943C7-65A5-4243-BD2F-80E5E7DBCD13}" presName="spacerR" presStyleCnt="0"/>
      <dgm:spPr/>
    </dgm:pt>
    <dgm:pt modelId="{76478E31-21B0-457F-8192-7FFB1B05A3D4}" type="pres">
      <dgm:prSet presAssocID="{E4BA718A-A0D2-4357-A2E7-52FC10FBDCFF}" presName="node" presStyleLbl="node1" presStyleIdx="2" presStyleCnt="3" custScaleX="1973" custScaleY="75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4F63CA1-1C8D-4719-A562-A7590F9AA3BC}" srcId="{A354B6E6-CAD6-4BD2-BA41-01B96169F469}" destId="{E4BA718A-A0D2-4357-A2E7-52FC10FBDCFF}" srcOrd="2" destOrd="0" parTransId="{266A5438-23A5-4529-BEF4-3BB2A80E53C9}" sibTransId="{EED9E3A9-B9BF-4B6F-AAE0-970B08C47C4A}"/>
    <dgm:cxn modelId="{0577096E-E3AF-4047-8264-5D546BD1A1AE}" type="presOf" srcId="{5AC8512C-4DB3-4EF5-9CB6-86DFCD1C1D35}" destId="{C2F84A3B-5A0E-48E0-9FF0-8C09AEF4E459}" srcOrd="0" destOrd="0" presId="urn:microsoft.com/office/officeart/2005/8/layout/equation1"/>
    <dgm:cxn modelId="{513E3C41-AE53-4870-9A5C-4F7308D53CC1}" type="presOf" srcId="{A354B6E6-CAD6-4BD2-BA41-01B96169F469}" destId="{E00140BB-0C91-43B7-96DA-1324A79EB6D0}" srcOrd="0" destOrd="0" presId="urn:microsoft.com/office/officeart/2005/8/layout/equation1"/>
    <dgm:cxn modelId="{D1B3C0CA-081F-4EEE-8D93-E5CD129A3D6A}" srcId="{A354B6E6-CAD6-4BD2-BA41-01B96169F469}" destId="{7B08C6C8-DB96-4302-BDFB-4D800FD67338}" srcOrd="1" destOrd="0" parTransId="{9A6656DA-7FCB-48E7-B9D3-2C9DD5A2CB67}" sibTransId="{4F7943C7-65A5-4243-BD2F-80E5E7DBCD13}"/>
    <dgm:cxn modelId="{51E0D8A6-D2F3-4343-B36C-5796ADBE9E5E}" type="presOf" srcId="{7B08C6C8-DB96-4302-BDFB-4D800FD67338}" destId="{A3237F12-7A23-4DB0-83A2-AB83D35CA187}" srcOrd="0" destOrd="0" presId="urn:microsoft.com/office/officeart/2005/8/layout/equation1"/>
    <dgm:cxn modelId="{C70113E9-ED4B-4678-9EC1-7D9B8F739C3E}" type="presOf" srcId="{E4BA718A-A0D2-4357-A2E7-52FC10FBDCFF}" destId="{76478E31-21B0-457F-8192-7FFB1B05A3D4}" srcOrd="0" destOrd="0" presId="urn:microsoft.com/office/officeart/2005/8/layout/equation1"/>
    <dgm:cxn modelId="{DF71E89A-B5F5-4D9F-B0A9-A39895E3E34E}" type="presOf" srcId="{4F7943C7-65A5-4243-BD2F-80E5E7DBCD13}" destId="{638A62C7-8280-472B-8EE5-4D6EBD9B6CEF}" srcOrd="0" destOrd="0" presId="urn:microsoft.com/office/officeart/2005/8/layout/equation1"/>
    <dgm:cxn modelId="{AFD834F6-D2CC-4FF7-A1E0-67029515ED87}" srcId="{A354B6E6-CAD6-4BD2-BA41-01B96169F469}" destId="{6A7CBAFE-29E6-4EF6-944D-E4C9B3D75BDA}" srcOrd="0" destOrd="0" parTransId="{6318DD4F-D713-4981-88FC-910663B03B59}" sibTransId="{5AC8512C-4DB3-4EF5-9CB6-86DFCD1C1D35}"/>
    <dgm:cxn modelId="{2E36319F-AC59-4BED-B8B2-CA7744DB9739}" type="presOf" srcId="{6A7CBAFE-29E6-4EF6-944D-E4C9B3D75BDA}" destId="{CC3F5DD7-637A-4A4E-B4F3-AC9FFA40363A}" srcOrd="0" destOrd="0" presId="urn:microsoft.com/office/officeart/2005/8/layout/equation1"/>
    <dgm:cxn modelId="{14A27522-2C98-485E-8173-46474E00A8D7}" type="presParOf" srcId="{E00140BB-0C91-43B7-96DA-1324A79EB6D0}" destId="{CC3F5DD7-637A-4A4E-B4F3-AC9FFA40363A}" srcOrd="0" destOrd="0" presId="urn:microsoft.com/office/officeart/2005/8/layout/equation1"/>
    <dgm:cxn modelId="{84A3D1C1-C531-4600-9010-7D20E55FD13F}" type="presParOf" srcId="{E00140BB-0C91-43B7-96DA-1324A79EB6D0}" destId="{753CC3D9-E802-47B4-8790-3BF1910D7282}" srcOrd="1" destOrd="0" presId="urn:microsoft.com/office/officeart/2005/8/layout/equation1"/>
    <dgm:cxn modelId="{FE8EA820-77D4-4267-A435-E970C80301B0}" type="presParOf" srcId="{E00140BB-0C91-43B7-96DA-1324A79EB6D0}" destId="{C2F84A3B-5A0E-48E0-9FF0-8C09AEF4E459}" srcOrd="2" destOrd="0" presId="urn:microsoft.com/office/officeart/2005/8/layout/equation1"/>
    <dgm:cxn modelId="{11311100-37C5-4C97-894F-7C02448E3F94}" type="presParOf" srcId="{E00140BB-0C91-43B7-96DA-1324A79EB6D0}" destId="{EA93924D-724A-4AE8-9525-3001B7348A7E}" srcOrd="3" destOrd="0" presId="urn:microsoft.com/office/officeart/2005/8/layout/equation1"/>
    <dgm:cxn modelId="{C3AE6D84-51E7-498D-AEFC-E2642979EF0B}" type="presParOf" srcId="{E00140BB-0C91-43B7-96DA-1324A79EB6D0}" destId="{A3237F12-7A23-4DB0-83A2-AB83D35CA187}" srcOrd="4" destOrd="0" presId="urn:microsoft.com/office/officeart/2005/8/layout/equation1"/>
    <dgm:cxn modelId="{6DDD6468-C96D-41E6-872C-EDAAF88FCD6E}" type="presParOf" srcId="{E00140BB-0C91-43B7-96DA-1324A79EB6D0}" destId="{6683C5B6-AB50-40AB-9F61-B2B51B17C875}" srcOrd="5" destOrd="0" presId="urn:microsoft.com/office/officeart/2005/8/layout/equation1"/>
    <dgm:cxn modelId="{4C7A7D3D-3297-4A81-A954-6D6FDF164976}" type="presParOf" srcId="{E00140BB-0C91-43B7-96DA-1324A79EB6D0}" destId="{638A62C7-8280-472B-8EE5-4D6EBD9B6CEF}" srcOrd="6" destOrd="0" presId="urn:microsoft.com/office/officeart/2005/8/layout/equation1"/>
    <dgm:cxn modelId="{597D40CC-13B5-4970-BA63-49F28FFEA6D8}" type="presParOf" srcId="{E00140BB-0C91-43B7-96DA-1324A79EB6D0}" destId="{70BC2442-3D47-49F8-AF12-52974858067B}" srcOrd="7" destOrd="0" presId="urn:microsoft.com/office/officeart/2005/8/layout/equation1"/>
    <dgm:cxn modelId="{5265DDCB-137E-4ED6-8291-3FF1043EFC20}" type="presParOf" srcId="{E00140BB-0C91-43B7-96DA-1324A79EB6D0}" destId="{76478E31-21B0-457F-8192-7FFB1B05A3D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318B0C-ED82-4BAE-B3BD-DD96FE45439E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1DB4C44A-72E4-4C26-8063-98792A0E2621}">
      <dgm:prSet phldrT="[Texto]" custT="1"/>
      <dgm:spPr/>
      <dgm:t>
        <a:bodyPr/>
        <a:lstStyle/>
        <a:p>
          <a:r>
            <a:rPr lang="es-ES" sz="2400" dirty="0" smtClean="0"/>
            <a:t>RESIDUOS</a:t>
          </a:r>
          <a:endParaRPr lang="es-ES" sz="2400" dirty="0"/>
        </a:p>
      </dgm:t>
    </dgm:pt>
    <dgm:pt modelId="{B66FEB12-846E-4CFB-8CBC-60D4A7F84BBA}" type="parTrans" cxnId="{0614781C-57FC-4DFD-90D0-11AECC6DDF52}">
      <dgm:prSet/>
      <dgm:spPr/>
      <dgm:t>
        <a:bodyPr/>
        <a:lstStyle/>
        <a:p>
          <a:endParaRPr lang="es-ES" sz="4000"/>
        </a:p>
      </dgm:t>
    </dgm:pt>
    <dgm:pt modelId="{958E45C7-CEAE-46C0-8F36-9977A93CCD35}" type="sibTrans" cxnId="{0614781C-57FC-4DFD-90D0-11AECC6DDF52}">
      <dgm:prSet/>
      <dgm:spPr/>
      <dgm:t>
        <a:bodyPr/>
        <a:lstStyle/>
        <a:p>
          <a:endParaRPr lang="es-ES" sz="4000"/>
        </a:p>
      </dgm:t>
    </dgm:pt>
    <dgm:pt modelId="{A445A21C-782C-4968-B1C1-7A66C5852D40}">
      <dgm:prSet phldrT="[Texto]" custT="1"/>
      <dgm:spPr/>
      <dgm:t>
        <a:bodyPr/>
        <a:lstStyle/>
        <a:p>
          <a:r>
            <a:rPr lang="es-ES" sz="1800" dirty="0" smtClean="0"/>
            <a:t>Puntos pre-definidos obtenidos de la cartografía catastral generada en la nube de puntos</a:t>
          </a:r>
          <a:endParaRPr lang="es-ES" sz="1800" dirty="0"/>
        </a:p>
      </dgm:t>
    </dgm:pt>
    <dgm:pt modelId="{C3EB76A0-8605-499C-9D56-9BDAFF7435FA}" type="parTrans" cxnId="{F24FF45E-B0D1-4E21-973B-0E3DFDFCA8D2}">
      <dgm:prSet custT="1"/>
      <dgm:spPr/>
      <dgm:t>
        <a:bodyPr/>
        <a:lstStyle/>
        <a:p>
          <a:endParaRPr lang="es-ES" sz="1050"/>
        </a:p>
      </dgm:t>
    </dgm:pt>
    <dgm:pt modelId="{1A5C1A36-3540-4923-BD92-29D37EA55991}" type="sibTrans" cxnId="{F24FF45E-B0D1-4E21-973B-0E3DFDFCA8D2}">
      <dgm:prSet/>
      <dgm:spPr/>
      <dgm:t>
        <a:bodyPr/>
        <a:lstStyle/>
        <a:p>
          <a:endParaRPr lang="es-ES" sz="4000"/>
        </a:p>
      </dgm:t>
    </dgm:pt>
    <dgm:pt modelId="{F2425B04-1E98-49DD-96E1-9A53422B70AD}">
      <dgm:prSet phldrT="[Texto]" custT="1"/>
      <dgm:spPr/>
      <dgm:t>
        <a:bodyPr/>
        <a:lstStyle/>
        <a:p>
          <a:r>
            <a:rPr lang="es-ES" sz="1800" dirty="0" smtClean="0"/>
            <a:t>Coordenadas adquiridas mediante las antenas GPS doble frecuencia </a:t>
          </a:r>
          <a:endParaRPr lang="es-ES" sz="1800" dirty="0"/>
        </a:p>
      </dgm:t>
    </dgm:pt>
    <dgm:pt modelId="{61E41ACD-CCB7-4C61-94CB-69C1E1006439}" type="parTrans" cxnId="{8B8745F0-5D0E-4825-9E63-6F9B0C01E7BE}">
      <dgm:prSet custT="1"/>
      <dgm:spPr/>
      <dgm:t>
        <a:bodyPr/>
        <a:lstStyle/>
        <a:p>
          <a:endParaRPr lang="es-ES" sz="1050"/>
        </a:p>
      </dgm:t>
    </dgm:pt>
    <dgm:pt modelId="{210983DD-49F3-4CA7-92E9-6A3FFB2E7C40}" type="sibTrans" cxnId="{8B8745F0-5D0E-4825-9E63-6F9B0C01E7BE}">
      <dgm:prSet/>
      <dgm:spPr/>
      <dgm:t>
        <a:bodyPr/>
        <a:lstStyle/>
        <a:p>
          <a:endParaRPr lang="es-ES" sz="4000"/>
        </a:p>
      </dgm:t>
    </dgm:pt>
    <dgm:pt modelId="{C7EF1664-96BB-4A79-BF31-A2F8AD1CCDDE}" type="pres">
      <dgm:prSet presAssocID="{AC318B0C-ED82-4BAE-B3BD-DD96FE45439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72F694-9BC1-4707-A237-DCD52C82CF23}" type="pres">
      <dgm:prSet presAssocID="{1DB4C44A-72E4-4C26-8063-98792A0E2621}" presName="root1" presStyleCnt="0"/>
      <dgm:spPr/>
    </dgm:pt>
    <dgm:pt modelId="{B752D278-8E51-47CD-82A9-002F7D4EC411}" type="pres">
      <dgm:prSet presAssocID="{1DB4C44A-72E4-4C26-8063-98792A0E2621}" presName="LevelOneTextNode" presStyleLbl="node0" presStyleIdx="0" presStyleCnt="1" custScaleY="6464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B60D290-C663-4C47-9556-8F41B5880A47}" type="pres">
      <dgm:prSet presAssocID="{1DB4C44A-72E4-4C26-8063-98792A0E2621}" presName="level2hierChild" presStyleCnt="0"/>
      <dgm:spPr/>
    </dgm:pt>
    <dgm:pt modelId="{AFB7309F-1A8F-420A-9F46-826286693C35}" type="pres">
      <dgm:prSet presAssocID="{C3EB76A0-8605-499C-9D56-9BDAFF7435FA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832FD227-21D7-4B0B-8C5E-2B28AAF60AF8}" type="pres">
      <dgm:prSet presAssocID="{C3EB76A0-8605-499C-9D56-9BDAFF7435FA}" presName="connTx" presStyleLbl="parChTrans1D2" presStyleIdx="0" presStyleCnt="2"/>
      <dgm:spPr/>
      <dgm:t>
        <a:bodyPr/>
        <a:lstStyle/>
        <a:p>
          <a:endParaRPr lang="es-ES"/>
        </a:p>
      </dgm:t>
    </dgm:pt>
    <dgm:pt modelId="{58F21BFC-D4D9-4AD7-9159-8B37A5F49DF9}" type="pres">
      <dgm:prSet presAssocID="{A445A21C-782C-4968-B1C1-7A66C5852D40}" presName="root2" presStyleCnt="0"/>
      <dgm:spPr/>
    </dgm:pt>
    <dgm:pt modelId="{66260698-7A56-4541-8CDF-1D20321F6E99}" type="pres">
      <dgm:prSet presAssocID="{A445A21C-782C-4968-B1C1-7A66C5852D40}" presName="LevelTwoTextNode" presStyleLbl="node2" presStyleIdx="0" presStyleCnt="2" custScaleX="288602" custScaleY="20886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B06838-E4D0-4DA5-8188-58D38E67DF5E}" type="pres">
      <dgm:prSet presAssocID="{A445A21C-782C-4968-B1C1-7A66C5852D40}" presName="level3hierChild" presStyleCnt="0"/>
      <dgm:spPr/>
    </dgm:pt>
    <dgm:pt modelId="{D433BF76-FA53-4BAA-AAAF-A5A1E7BE0378}" type="pres">
      <dgm:prSet presAssocID="{61E41ACD-CCB7-4C61-94CB-69C1E1006439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DFECC311-3117-47AD-AD10-55A8F33C3A1E}" type="pres">
      <dgm:prSet presAssocID="{61E41ACD-CCB7-4C61-94CB-69C1E1006439}" presName="connTx" presStyleLbl="parChTrans1D2" presStyleIdx="1" presStyleCnt="2"/>
      <dgm:spPr/>
      <dgm:t>
        <a:bodyPr/>
        <a:lstStyle/>
        <a:p>
          <a:endParaRPr lang="es-ES"/>
        </a:p>
      </dgm:t>
    </dgm:pt>
    <dgm:pt modelId="{112441D2-B2C8-4278-B3FE-72C57720C388}" type="pres">
      <dgm:prSet presAssocID="{F2425B04-1E98-49DD-96E1-9A53422B70AD}" presName="root2" presStyleCnt="0"/>
      <dgm:spPr/>
    </dgm:pt>
    <dgm:pt modelId="{780C1EFA-6E08-499F-844B-BB9B36F786FB}" type="pres">
      <dgm:prSet presAssocID="{F2425B04-1E98-49DD-96E1-9A53422B70AD}" presName="LevelTwoTextNode" presStyleLbl="node2" presStyleIdx="1" presStyleCnt="2" custScaleX="288602" custScaleY="13887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9988938-F873-4A06-9054-BC653986E09F}" type="pres">
      <dgm:prSet presAssocID="{F2425B04-1E98-49DD-96E1-9A53422B70AD}" presName="level3hierChild" presStyleCnt="0"/>
      <dgm:spPr/>
    </dgm:pt>
  </dgm:ptLst>
  <dgm:cxnLst>
    <dgm:cxn modelId="{8B8745F0-5D0E-4825-9E63-6F9B0C01E7BE}" srcId="{1DB4C44A-72E4-4C26-8063-98792A0E2621}" destId="{F2425B04-1E98-49DD-96E1-9A53422B70AD}" srcOrd="1" destOrd="0" parTransId="{61E41ACD-CCB7-4C61-94CB-69C1E1006439}" sibTransId="{210983DD-49F3-4CA7-92E9-6A3FFB2E7C40}"/>
    <dgm:cxn modelId="{DA1B1257-D46F-402C-9A46-E9D3D2557046}" type="presOf" srcId="{C3EB76A0-8605-499C-9D56-9BDAFF7435FA}" destId="{832FD227-21D7-4B0B-8C5E-2B28AAF60AF8}" srcOrd="1" destOrd="0" presId="urn:microsoft.com/office/officeart/2008/layout/HorizontalMultiLevelHierarchy"/>
    <dgm:cxn modelId="{F24FF45E-B0D1-4E21-973B-0E3DFDFCA8D2}" srcId="{1DB4C44A-72E4-4C26-8063-98792A0E2621}" destId="{A445A21C-782C-4968-B1C1-7A66C5852D40}" srcOrd="0" destOrd="0" parTransId="{C3EB76A0-8605-499C-9D56-9BDAFF7435FA}" sibTransId="{1A5C1A36-3540-4923-BD92-29D37EA55991}"/>
    <dgm:cxn modelId="{684082C6-442B-411D-B6E4-02969A332BD9}" type="presOf" srcId="{F2425B04-1E98-49DD-96E1-9A53422B70AD}" destId="{780C1EFA-6E08-499F-844B-BB9B36F786FB}" srcOrd="0" destOrd="0" presId="urn:microsoft.com/office/officeart/2008/layout/HorizontalMultiLevelHierarchy"/>
    <dgm:cxn modelId="{30211962-7095-431F-8A8E-3B8C4C0D266B}" type="presOf" srcId="{AC318B0C-ED82-4BAE-B3BD-DD96FE45439E}" destId="{C7EF1664-96BB-4A79-BF31-A2F8AD1CCDDE}" srcOrd="0" destOrd="0" presId="urn:microsoft.com/office/officeart/2008/layout/HorizontalMultiLevelHierarchy"/>
    <dgm:cxn modelId="{4DC9D171-7DD5-4D8F-A4FF-40969EDCB18D}" type="presOf" srcId="{A445A21C-782C-4968-B1C1-7A66C5852D40}" destId="{66260698-7A56-4541-8CDF-1D20321F6E99}" srcOrd="0" destOrd="0" presId="urn:microsoft.com/office/officeart/2008/layout/HorizontalMultiLevelHierarchy"/>
    <dgm:cxn modelId="{AE521B1C-6C47-48E6-A5E1-0DF027DC1C12}" type="presOf" srcId="{C3EB76A0-8605-499C-9D56-9BDAFF7435FA}" destId="{AFB7309F-1A8F-420A-9F46-826286693C35}" srcOrd="0" destOrd="0" presId="urn:microsoft.com/office/officeart/2008/layout/HorizontalMultiLevelHierarchy"/>
    <dgm:cxn modelId="{A79D112A-906E-496A-8E22-F58B20021C8E}" type="presOf" srcId="{61E41ACD-CCB7-4C61-94CB-69C1E1006439}" destId="{DFECC311-3117-47AD-AD10-55A8F33C3A1E}" srcOrd="1" destOrd="0" presId="urn:microsoft.com/office/officeart/2008/layout/HorizontalMultiLevelHierarchy"/>
    <dgm:cxn modelId="{12145D70-3278-4675-B1D8-20D202A04BDA}" type="presOf" srcId="{61E41ACD-CCB7-4C61-94CB-69C1E1006439}" destId="{D433BF76-FA53-4BAA-AAAF-A5A1E7BE0378}" srcOrd="0" destOrd="0" presId="urn:microsoft.com/office/officeart/2008/layout/HorizontalMultiLevelHierarchy"/>
    <dgm:cxn modelId="{532E0304-FFE7-441F-82AE-A85A83DB1FE7}" type="presOf" srcId="{1DB4C44A-72E4-4C26-8063-98792A0E2621}" destId="{B752D278-8E51-47CD-82A9-002F7D4EC411}" srcOrd="0" destOrd="0" presId="urn:microsoft.com/office/officeart/2008/layout/HorizontalMultiLevelHierarchy"/>
    <dgm:cxn modelId="{0614781C-57FC-4DFD-90D0-11AECC6DDF52}" srcId="{AC318B0C-ED82-4BAE-B3BD-DD96FE45439E}" destId="{1DB4C44A-72E4-4C26-8063-98792A0E2621}" srcOrd="0" destOrd="0" parTransId="{B66FEB12-846E-4CFB-8CBC-60D4A7F84BBA}" sibTransId="{958E45C7-CEAE-46C0-8F36-9977A93CCD35}"/>
    <dgm:cxn modelId="{700F636B-8C7A-4F8F-BD9C-C8A7E3C3D751}" type="presParOf" srcId="{C7EF1664-96BB-4A79-BF31-A2F8AD1CCDDE}" destId="{8E72F694-9BC1-4707-A237-DCD52C82CF23}" srcOrd="0" destOrd="0" presId="urn:microsoft.com/office/officeart/2008/layout/HorizontalMultiLevelHierarchy"/>
    <dgm:cxn modelId="{45F9CE63-33CD-4667-A0B9-284D260D2190}" type="presParOf" srcId="{8E72F694-9BC1-4707-A237-DCD52C82CF23}" destId="{B752D278-8E51-47CD-82A9-002F7D4EC411}" srcOrd="0" destOrd="0" presId="urn:microsoft.com/office/officeart/2008/layout/HorizontalMultiLevelHierarchy"/>
    <dgm:cxn modelId="{254836CC-3276-409F-B635-A4DF28C4E03B}" type="presParOf" srcId="{8E72F694-9BC1-4707-A237-DCD52C82CF23}" destId="{3B60D290-C663-4C47-9556-8F41B5880A47}" srcOrd="1" destOrd="0" presId="urn:microsoft.com/office/officeart/2008/layout/HorizontalMultiLevelHierarchy"/>
    <dgm:cxn modelId="{4A98A300-EE13-4944-B866-C0757D27A55D}" type="presParOf" srcId="{3B60D290-C663-4C47-9556-8F41B5880A47}" destId="{AFB7309F-1A8F-420A-9F46-826286693C35}" srcOrd="0" destOrd="0" presId="urn:microsoft.com/office/officeart/2008/layout/HorizontalMultiLevelHierarchy"/>
    <dgm:cxn modelId="{154C86B3-5596-400D-9C12-5116E73FD51F}" type="presParOf" srcId="{AFB7309F-1A8F-420A-9F46-826286693C35}" destId="{832FD227-21D7-4B0B-8C5E-2B28AAF60AF8}" srcOrd="0" destOrd="0" presId="urn:microsoft.com/office/officeart/2008/layout/HorizontalMultiLevelHierarchy"/>
    <dgm:cxn modelId="{5288C621-65C6-43BB-BAF5-716CE1DF1658}" type="presParOf" srcId="{3B60D290-C663-4C47-9556-8F41B5880A47}" destId="{58F21BFC-D4D9-4AD7-9159-8B37A5F49DF9}" srcOrd="1" destOrd="0" presId="urn:microsoft.com/office/officeart/2008/layout/HorizontalMultiLevelHierarchy"/>
    <dgm:cxn modelId="{255B3725-5A93-466E-BA85-656470F20A01}" type="presParOf" srcId="{58F21BFC-D4D9-4AD7-9159-8B37A5F49DF9}" destId="{66260698-7A56-4541-8CDF-1D20321F6E99}" srcOrd="0" destOrd="0" presId="urn:microsoft.com/office/officeart/2008/layout/HorizontalMultiLevelHierarchy"/>
    <dgm:cxn modelId="{FBB126A3-F4B4-4098-9504-DB84886C2A77}" type="presParOf" srcId="{58F21BFC-D4D9-4AD7-9159-8B37A5F49DF9}" destId="{35B06838-E4D0-4DA5-8188-58D38E67DF5E}" srcOrd="1" destOrd="0" presId="urn:microsoft.com/office/officeart/2008/layout/HorizontalMultiLevelHierarchy"/>
    <dgm:cxn modelId="{B07486D8-AFFB-4741-9AD2-3ADB05E02CF7}" type="presParOf" srcId="{3B60D290-C663-4C47-9556-8F41B5880A47}" destId="{D433BF76-FA53-4BAA-AAAF-A5A1E7BE0378}" srcOrd="2" destOrd="0" presId="urn:microsoft.com/office/officeart/2008/layout/HorizontalMultiLevelHierarchy"/>
    <dgm:cxn modelId="{35EE0158-1F2F-41CB-933D-889FFC2FE93A}" type="presParOf" srcId="{D433BF76-FA53-4BAA-AAAF-A5A1E7BE0378}" destId="{DFECC311-3117-47AD-AD10-55A8F33C3A1E}" srcOrd="0" destOrd="0" presId="urn:microsoft.com/office/officeart/2008/layout/HorizontalMultiLevelHierarchy"/>
    <dgm:cxn modelId="{9A94A34B-D5BB-4B57-8BC7-C4976D6CA6A0}" type="presParOf" srcId="{3B60D290-C663-4C47-9556-8F41B5880A47}" destId="{112441D2-B2C8-4278-B3FE-72C57720C388}" srcOrd="3" destOrd="0" presId="urn:microsoft.com/office/officeart/2008/layout/HorizontalMultiLevelHierarchy"/>
    <dgm:cxn modelId="{4B65CA24-0618-403A-8749-9844BD220504}" type="presParOf" srcId="{112441D2-B2C8-4278-B3FE-72C57720C388}" destId="{780C1EFA-6E08-499F-844B-BB9B36F786FB}" srcOrd="0" destOrd="0" presId="urn:microsoft.com/office/officeart/2008/layout/HorizontalMultiLevelHierarchy"/>
    <dgm:cxn modelId="{92265696-49F4-4716-B1B0-B6CE4B92EF95}" type="presParOf" srcId="{112441D2-B2C8-4278-B3FE-72C57720C388}" destId="{F9988938-F873-4A06-9054-BC653986E09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E9B0EB-75DC-4AFB-A060-718F5F01AC9B}" type="doc">
      <dgm:prSet loTypeId="urn:microsoft.com/office/officeart/2005/8/layout/target1" loCatId="relationship" qsTypeId="urn:microsoft.com/office/officeart/2005/8/quickstyle/simple5" qsCatId="simple" csTypeId="urn:microsoft.com/office/officeart/2005/8/colors/accent0_3" csCatId="mainScheme" phldr="1"/>
      <dgm:spPr/>
    </dgm:pt>
    <dgm:pt modelId="{22123DA3-43EF-43D6-AFD8-E74479DB501F}">
      <dgm:prSet phldrT="[Texto]" custT="1"/>
      <dgm:spPr/>
      <dgm:t>
        <a:bodyPr/>
        <a:lstStyle/>
        <a:p>
          <a:r>
            <a:rPr lang="es-ES" sz="2000" b="0" dirty="0" smtClean="0">
              <a:solidFill>
                <a:schemeClr val="bg1"/>
              </a:solidFill>
            </a:rPr>
            <a:t>30 cm</a:t>
          </a:r>
          <a:endParaRPr lang="es-ES" sz="2000" b="0" dirty="0">
            <a:solidFill>
              <a:schemeClr val="bg1"/>
            </a:solidFill>
          </a:endParaRPr>
        </a:p>
      </dgm:t>
    </dgm:pt>
    <dgm:pt modelId="{9134F412-619F-44B8-90A1-8916CEA852E9}" type="parTrans" cxnId="{A06B5FD2-DE32-4A77-969E-CD51B570C066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7D229192-8209-4431-B3F3-598213962D0B}" type="sibTrans" cxnId="{A06B5FD2-DE32-4A77-969E-CD51B570C066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B7ED0CCC-D720-45C1-8F30-1B4DA8CE50BE}">
      <dgm:prSet phldrT="[Texto]" custT="1"/>
      <dgm:spPr/>
      <dgm:t>
        <a:bodyPr/>
        <a:lstStyle/>
        <a:p>
          <a:r>
            <a:rPr lang="es-ES" sz="2000" b="0" dirty="0" smtClean="0">
              <a:solidFill>
                <a:schemeClr val="bg1"/>
              </a:solidFill>
            </a:rPr>
            <a:t>6,93 cm</a:t>
          </a:r>
          <a:endParaRPr lang="es-ES" sz="2000" b="0" dirty="0">
            <a:solidFill>
              <a:schemeClr val="bg1"/>
            </a:solidFill>
          </a:endParaRPr>
        </a:p>
      </dgm:t>
    </dgm:pt>
    <dgm:pt modelId="{9C40B5AA-C9ED-4E94-A827-91BE0DB7ED22}" type="sibTrans" cxnId="{FEE258E1-10F4-41D1-9D9E-54EE6A33352C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9B1F4F4D-1887-421D-877C-91783FCB5E49}" type="parTrans" cxnId="{FEE258E1-10F4-41D1-9D9E-54EE6A33352C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16175244-2388-4A3F-8BD5-AAE7A940C5E0}" type="pres">
      <dgm:prSet presAssocID="{AEE9B0EB-75DC-4AFB-A060-718F5F01AC9B}" presName="composite" presStyleCnt="0">
        <dgm:presLayoutVars>
          <dgm:chMax val="5"/>
          <dgm:dir/>
          <dgm:resizeHandles val="exact"/>
        </dgm:presLayoutVars>
      </dgm:prSet>
      <dgm:spPr/>
    </dgm:pt>
    <dgm:pt modelId="{9E34DBB9-2BC1-48C2-B108-3B4E6BFD829E}" type="pres">
      <dgm:prSet presAssocID="{B7ED0CCC-D720-45C1-8F30-1B4DA8CE50BE}" presName="circle1" presStyleLbl="lnNode1" presStyleIdx="0" presStyleCnt="2" custScaleX="147298" custScaleY="147298" custLinFactNeighborX="-25219" custLinFactNeighborY="-20842"/>
      <dgm:spPr/>
      <dgm:t>
        <a:bodyPr/>
        <a:lstStyle/>
        <a:p>
          <a:endParaRPr lang="es-ES"/>
        </a:p>
      </dgm:t>
    </dgm:pt>
    <dgm:pt modelId="{8222BF34-5D28-48BC-AF50-EB1827EC9410}" type="pres">
      <dgm:prSet presAssocID="{B7ED0CCC-D720-45C1-8F30-1B4DA8CE50BE}" presName="text1" presStyleLbl="revTx" presStyleIdx="0" presStyleCnt="2" custScaleX="148581" custLinFactNeighborX="45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96F1A0-5C29-4059-BF36-677511B35B49}" type="pres">
      <dgm:prSet presAssocID="{B7ED0CCC-D720-45C1-8F30-1B4DA8CE50BE}" presName="line1" presStyleLbl="callout" presStyleIdx="0" presStyleCnt="4" custLinFactY="-53409" custLinFactNeighborX="-85587" custLinFactNeighborY="-100000"/>
      <dgm:spPr/>
    </dgm:pt>
    <dgm:pt modelId="{EF8942AF-C156-405C-8EE2-0B337F890C25}" type="pres">
      <dgm:prSet presAssocID="{B7ED0CCC-D720-45C1-8F30-1B4DA8CE50BE}" presName="d1" presStyleLbl="callout" presStyleIdx="1" presStyleCnt="4" custLinFactNeighborX="-19766" custLinFactNeighborY="-5019"/>
      <dgm:spPr/>
    </dgm:pt>
    <dgm:pt modelId="{5B045B4C-435B-459C-B079-E574422540D5}" type="pres">
      <dgm:prSet presAssocID="{22123DA3-43EF-43D6-AFD8-E74479DB501F}" presName="circle2" presStyleLbl="lnNode1" presStyleIdx="1" presStyleCnt="2" custScaleX="102290" custScaleY="102290"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9226DEE5-1D56-4729-AA08-911A15D91595}" type="pres">
      <dgm:prSet presAssocID="{22123DA3-43EF-43D6-AFD8-E74479DB501F}" presName="text2" presStyleLbl="revTx" presStyleIdx="1" presStyleCnt="2" custScaleX="127022" custLinFactNeighborX="91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8B7B9E-7473-43E3-941D-AC6F5612D4CF}" type="pres">
      <dgm:prSet presAssocID="{22123DA3-43EF-43D6-AFD8-E74479DB501F}" presName="line2" presStyleLbl="callout" presStyleIdx="2" presStyleCnt="4"/>
      <dgm:spPr/>
    </dgm:pt>
    <dgm:pt modelId="{8C42C6D4-B781-4739-91D0-96A97AFEE2DA}" type="pres">
      <dgm:prSet presAssocID="{22123DA3-43EF-43D6-AFD8-E74479DB501F}" presName="d2" presStyleLbl="callout" presStyleIdx="3" presStyleCnt="4"/>
      <dgm:spPr/>
    </dgm:pt>
  </dgm:ptLst>
  <dgm:cxnLst>
    <dgm:cxn modelId="{032ED307-570B-4903-A93B-C829B85AEEB2}" type="presOf" srcId="{B7ED0CCC-D720-45C1-8F30-1B4DA8CE50BE}" destId="{8222BF34-5D28-48BC-AF50-EB1827EC9410}" srcOrd="0" destOrd="0" presId="urn:microsoft.com/office/officeart/2005/8/layout/target1"/>
    <dgm:cxn modelId="{52509102-1A47-4049-AA6D-F65A4042CD44}" type="presOf" srcId="{22123DA3-43EF-43D6-AFD8-E74479DB501F}" destId="{9226DEE5-1D56-4729-AA08-911A15D91595}" srcOrd="0" destOrd="0" presId="urn:microsoft.com/office/officeart/2005/8/layout/target1"/>
    <dgm:cxn modelId="{A06B5FD2-DE32-4A77-969E-CD51B570C066}" srcId="{AEE9B0EB-75DC-4AFB-A060-718F5F01AC9B}" destId="{22123DA3-43EF-43D6-AFD8-E74479DB501F}" srcOrd="1" destOrd="0" parTransId="{9134F412-619F-44B8-90A1-8916CEA852E9}" sibTransId="{7D229192-8209-4431-B3F3-598213962D0B}"/>
    <dgm:cxn modelId="{D0CFD2AA-D3D4-4B8F-9B01-6F06E3ADCAE4}" type="presOf" srcId="{AEE9B0EB-75DC-4AFB-A060-718F5F01AC9B}" destId="{16175244-2388-4A3F-8BD5-AAE7A940C5E0}" srcOrd="0" destOrd="0" presId="urn:microsoft.com/office/officeart/2005/8/layout/target1"/>
    <dgm:cxn modelId="{FEE258E1-10F4-41D1-9D9E-54EE6A33352C}" srcId="{AEE9B0EB-75DC-4AFB-A060-718F5F01AC9B}" destId="{B7ED0CCC-D720-45C1-8F30-1B4DA8CE50BE}" srcOrd="0" destOrd="0" parTransId="{9B1F4F4D-1887-421D-877C-91783FCB5E49}" sibTransId="{9C40B5AA-C9ED-4E94-A827-91BE0DB7ED22}"/>
    <dgm:cxn modelId="{5EEF5CED-9C6A-4768-95C0-FA79CA774EE5}" type="presParOf" srcId="{16175244-2388-4A3F-8BD5-AAE7A940C5E0}" destId="{9E34DBB9-2BC1-48C2-B108-3B4E6BFD829E}" srcOrd="0" destOrd="0" presId="urn:microsoft.com/office/officeart/2005/8/layout/target1"/>
    <dgm:cxn modelId="{F120EB19-9547-45B1-864D-E2CC85ACA063}" type="presParOf" srcId="{16175244-2388-4A3F-8BD5-AAE7A940C5E0}" destId="{8222BF34-5D28-48BC-AF50-EB1827EC9410}" srcOrd="1" destOrd="0" presId="urn:microsoft.com/office/officeart/2005/8/layout/target1"/>
    <dgm:cxn modelId="{7F024EF2-417D-4FDD-B92C-A7AC5374D59F}" type="presParOf" srcId="{16175244-2388-4A3F-8BD5-AAE7A940C5E0}" destId="{BB96F1A0-5C29-4059-BF36-677511B35B49}" srcOrd="2" destOrd="0" presId="urn:microsoft.com/office/officeart/2005/8/layout/target1"/>
    <dgm:cxn modelId="{D019BBB0-DC07-42D2-95FE-61A2282C76BC}" type="presParOf" srcId="{16175244-2388-4A3F-8BD5-AAE7A940C5E0}" destId="{EF8942AF-C156-405C-8EE2-0B337F890C25}" srcOrd="3" destOrd="0" presId="urn:microsoft.com/office/officeart/2005/8/layout/target1"/>
    <dgm:cxn modelId="{8D428628-F5DD-4116-8B4C-DD1D26451E28}" type="presParOf" srcId="{16175244-2388-4A3F-8BD5-AAE7A940C5E0}" destId="{5B045B4C-435B-459C-B079-E574422540D5}" srcOrd="4" destOrd="0" presId="urn:microsoft.com/office/officeart/2005/8/layout/target1"/>
    <dgm:cxn modelId="{BDC809B9-9F56-46D1-A92D-62675DCFC967}" type="presParOf" srcId="{16175244-2388-4A3F-8BD5-AAE7A940C5E0}" destId="{9226DEE5-1D56-4729-AA08-911A15D91595}" srcOrd="5" destOrd="0" presId="urn:microsoft.com/office/officeart/2005/8/layout/target1"/>
    <dgm:cxn modelId="{10B73A15-A86D-4C7E-AE99-F7C1AFE867EB}" type="presParOf" srcId="{16175244-2388-4A3F-8BD5-AAE7A940C5E0}" destId="{C88B7B9E-7473-43E3-941D-AC6F5612D4CF}" srcOrd="6" destOrd="0" presId="urn:microsoft.com/office/officeart/2005/8/layout/target1"/>
    <dgm:cxn modelId="{5F0CE0D0-C967-4C50-9230-591EB3B41A42}" type="presParOf" srcId="{16175244-2388-4A3F-8BD5-AAE7A940C5E0}" destId="{8C42C6D4-B781-4739-91D0-96A97AFEE2DA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E9B0EB-75DC-4AFB-A060-718F5F01AC9B}" type="doc">
      <dgm:prSet loTypeId="urn:microsoft.com/office/officeart/2005/8/layout/target1" loCatId="relationship" qsTypeId="urn:microsoft.com/office/officeart/2005/8/quickstyle/simple5" qsCatId="simple" csTypeId="urn:microsoft.com/office/officeart/2005/8/colors/accent0_3" csCatId="mainScheme" phldr="1"/>
      <dgm:spPr/>
    </dgm:pt>
    <dgm:pt modelId="{B7ED0CCC-D720-45C1-8F30-1B4DA8CE50BE}">
      <dgm:prSet phldrT="[Texto]" custT="1"/>
      <dgm:spPr/>
      <dgm:t>
        <a:bodyPr/>
        <a:lstStyle/>
        <a:p>
          <a:r>
            <a:rPr lang="es-ES" sz="2000" b="0" dirty="0" smtClean="0">
              <a:solidFill>
                <a:schemeClr val="bg1"/>
              </a:solidFill>
            </a:rPr>
            <a:t>10,95 cm</a:t>
          </a:r>
          <a:endParaRPr lang="es-ES" sz="2000" b="0" dirty="0">
            <a:solidFill>
              <a:schemeClr val="bg1"/>
            </a:solidFill>
          </a:endParaRPr>
        </a:p>
      </dgm:t>
    </dgm:pt>
    <dgm:pt modelId="{9B1F4F4D-1887-421D-877C-91783FCB5E49}" type="parTrans" cxnId="{FEE258E1-10F4-41D1-9D9E-54EE6A33352C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9C40B5AA-C9ED-4E94-A827-91BE0DB7ED22}" type="sibTrans" cxnId="{FEE258E1-10F4-41D1-9D9E-54EE6A33352C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22123DA3-43EF-43D6-AFD8-E74479DB501F}">
      <dgm:prSet phldrT="[Texto]" custT="1"/>
      <dgm:spPr/>
      <dgm:t>
        <a:bodyPr/>
        <a:lstStyle/>
        <a:p>
          <a:r>
            <a:rPr lang="es-ES" sz="2000" b="0" dirty="0" smtClean="0">
              <a:solidFill>
                <a:schemeClr val="bg1"/>
              </a:solidFill>
            </a:rPr>
            <a:t>25 cm</a:t>
          </a:r>
          <a:endParaRPr lang="es-ES" sz="2000" b="0" dirty="0">
            <a:solidFill>
              <a:schemeClr val="bg1"/>
            </a:solidFill>
          </a:endParaRPr>
        </a:p>
      </dgm:t>
    </dgm:pt>
    <dgm:pt modelId="{9134F412-619F-44B8-90A1-8916CEA852E9}" type="parTrans" cxnId="{A06B5FD2-DE32-4A77-969E-CD51B570C066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7D229192-8209-4431-B3F3-598213962D0B}" type="sibTrans" cxnId="{A06B5FD2-DE32-4A77-969E-CD51B570C066}">
      <dgm:prSet/>
      <dgm:spPr/>
      <dgm:t>
        <a:bodyPr/>
        <a:lstStyle/>
        <a:p>
          <a:endParaRPr lang="es-ES" sz="2000" b="0">
            <a:solidFill>
              <a:schemeClr val="bg1"/>
            </a:solidFill>
          </a:endParaRPr>
        </a:p>
      </dgm:t>
    </dgm:pt>
    <dgm:pt modelId="{16175244-2388-4A3F-8BD5-AAE7A940C5E0}" type="pres">
      <dgm:prSet presAssocID="{AEE9B0EB-75DC-4AFB-A060-718F5F01AC9B}" presName="composite" presStyleCnt="0">
        <dgm:presLayoutVars>
          <dgm:chMax val="5"/>
          <dgm:dir/>
          <dgm:resizeHandles val="exact"/>
        </dgm:presLayoutVars>
      </dgm:prSet>
      <dgm:spPr/>
    </dgm:pt>
    <dgm:pt modelId="{9E34DBB9-2BC1-48C2-B108-3B4E6BFD829E}" type="pres">
      <dgm:prSet presAssocID="{B7ED0CCC-D720-45C1-8F30-1B4DA8CE50BE}" presName="circle1" presStyleLbl="lnNode1" presStyleIdx="0" presStyleCnt="2" custScaleX="168779" custScaleY="168779" custLinFactNeighborX="-16048" custLinFactNeighborY="-11672"/>
      <dgm:spPr/>
      <dgm:t>
        <a:bodyPr/>
        <a:lstStyle/>
        <a:p>
          <a:endParaRPr lang="es-ES"/>
        </a:p>
      </dgm:t>
    </dgm:pt>
    <dgm:pt modelId="{8222BF34-5D28-48BC-AF50-EB1827EC9410}" type="pres">
      <dgm:prSet presAssocID="{B7ED0CCC-D720-45C1-8F30-1B4DA8CE50BE}" presName="text1" presStyleLbl="revTx" presStyleIdx="0" presStyleCnt="2" custScaleX="148581" custLinFactNeighborX="45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96F1A0-5C29-4059-BF36-677511B35B49}" type="pres">
      <dgm:prSet presAssocID="{B7ED0CCC-D720-45C1-8F30-1B4DA8CE50BE}" presName="line1" presStyleLbl="callout" presStyleIdx="0" presStyleCnt="4" custLinFactY="-53409" custLinFactNeighborX="-85587" custLinFactNeighborY="-100000"/>
      <dgm:spPr/>
    </dgm:pt>
    <dgm:pt modelId="{EF8942AF-C156-405C-8EE2-0B337F890C25}" type="pres">
      <dgm:prSet presAssocID="{B7ED0CCC-D720-45C1-8F30-1B4DA8CE50BE}" presName="d1" presStyleLbl="callout" presStyleIdx="1" presStyleCnt="4" custLinFactNeighborX="-19766" custLinFactNeighborY="-5019"/>
      <dgm:spPr/>
    </dgm:pt>
    <dgm:pt modelId="{5B045B4C-435B-459C-B079-E574422540D5}" type="pres">
      <dgm:prSet presAssocID="{22123DA3-43EF-43D6-AFD8-E74479DB501F}" presName="circle2" presStyleLbl="lnNode1" presStyleIdx="1" presStyleCnt="2" custScaleX="85106" custScaleY="85106"/>
      <dgm:spPr>
        <a:solidFill>
          <a:schemeClr val="accent6">
            <a:lumMod val="50000"/>
          </a:schemeClr>
        </a:solidFill>
      </dgm:spPr>
    </dgm:pt>
    <dgm:pt modelId="{9226DEE5-1D56-4729-AA08-911A15D91595}" type="pres">
      <dgm:prSet presAssocID="{22123DA3-43EF-43D6-AFD8-E74479DB501F}" presName="text2" presStyleLbl="revTx" presStyleIdx="1" presStyleCnt="2" custScaleX="127022" custLinFactNeighborX="76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8B7B9E-7473-43E3-941D-AC6F5612D4CF}" type="pres">
      <dgm:prSet presAssocID="{22123DA3-43EF-43D6-AFD8-E74479DB501F}" presName="line2" presStyleLbl="callout" presStyleIdx="2" presStyleCnt="4"/>
      <dgm:spPr/>
    </dgm:pt>
    <dgm:pt modelId="{8C42C6D4-B781-4739-91D0-96A97AFEE2DA}" type="pres">
      <dgm:prSet presAssocID="{22123DA3-43EF-43D6-AFD8-E74479DB501F}" presName="d2" presStyleLbl="callout" presStyleIdx="3" presStyleCnt="4"/>
      <dgm:spPr/>
    </dgm:pt>
  </dgm:ptLst>
  <dgm:cxnLst>
    <dgm:cxn modelId="{A06B5FD2-DE32-4A77-969E-CD51B570C066}" srcId="{AEE9B0EB-75DC-4AFB-A060-718F5F01AC9B}" destId="{22123DA3-43EF-43D6-AFD8-E74479DB501F}" srcOrd="1" destOrd="0" parTransId="{9134F412-619F-44B8-90A1-8916CEA852E9}" sibTransId="{7D229192-8209-4431-B3F3-598213962D0B}"/>
    <dgm:cxn modelId="{FF499E8F-9F36-4433-998C-2546EF5769A2}" type="presOf" srcId="{AEE9B0EB-75DC-4AFB-A060-718F5F01AC9B}" destId="{16175244-2388-4A3F-8BD5-AAE7A940C5E0}" srcOrd="0" destOrd="0" presId="urn:microsoft.com/office/officeart/2005/8/layout/target1"/>
    <dgm:cxn modelId="{FEE258E1-10F4-41D1-9D9E-54EE6A33352C}" srcId="{AEE9B0EB-75DC-4AFB-A060-718F5F01AC9B}" destId="{B7ED0CCC-D720-45C1-8F30-1B4DA8CE50BE}" srcOrd="0" destOrd="0" parTransId="{9B1F4F4D-1887-421D-877C-91783FCB5E49}" sibTransId="{9C40B5AA-C9ED-4E94-A827-91BE0DB7ED22}"/>
    <dgm:cxn modelId="{9A1DFED2-6AEA-423F-BD43-EBC05B60C80D}" type="presOf" srcId="{22123DA3-43EF-43D6-AFD8-E74479DB501F}" destId="{9226DEE5-1D56-4729-AA08-911A15D91595}" srcOrd="0" destOrd="0" presId="urn:microsoft.com/office/officeart/2005/8/layout/target1"/>
    <dgm:cxn modelId="{501873C8-53EC-4ABC-9B62-A3378F7B87AF}" type="presOf" srcId="{B7ED0CCC-D720-45C1-8F30-1B4DA8CE50BE}" destId="{8222BF34-5D28-48BC-AF50-EB1827EC9410}" srcOrd="0" destOrd="0" presId="urn:microsoft.com/office/officeart/2005/8/layout/target1"/>
    <dgm:cxn modelId="{491E6282-7EEA-4EDA-94F4-CEA03F980718}" type="presParOf" srcId="{16175244-2388-4A3F-8BD5-AAE7A940C5E0}" destId="{9E34DBB9-2BC1-48C2-B108-3B4E6BFD829E}" srcOrd="0" destOrd="0" presId="urn:microsoft.com/office/officeart/2005/8/layout/target1"/>
    <dgm:cxn modelId="{B2EE1197-CCDA-41E1-9C41-B1CD9993C01E}" type="presParOf" srcId="{16175244-2388-4A3F-8BD5-AAE7A940C5E0}" destId="{8222BF34-5D28-48BC-AF50-EB1827EC9410}" srcOrd="1" destOrd="0" presId="urn:microsoft.com/office/officeart/2005/8/layout/target1"/>
    <dgm:cxn modelId="{32BD7EF2-5428-41F3-9A3F-5EE87D4946F9}" type="presParOf" srcId="{16175244-2388-4A3F-8BD5-AAE7A940C5E0}" destId="{BB96F1A0-5C29-4059-BF36-677511B35B49}" srcOrd="2" destOrd="0" presId="urn:microsoft.com/office/officeart/2005/8/layout/target1"/>
    <dgm:cxn modelId="{5DAAD20E-7C63-47E3-860E-73C6E9209C53}" type="presParOf" srcId="{16175244-2388-4A3F-8BD5-AAE7A940C5E0}" destId="{EF8942AF-C156-405C-8EE2-0B337F890C25}" srcOrd="3" destOrd="0" presId="urn:microsoft.com/office/officeart/2005/8/layout/target1"/>
    <dgm:cxn modelId="{75F88B47-19C1-4D5B-9932-D93A0A501CD9}" type="presParOf" srcId="{16175244-2388-4A3F-8BD5-AAE7A940C5E0}" destId="{5B045B4C-435B-459C-B079-E574422540D5}" srcOrd="4" destOrd="0" presId="urn:microsoft.com/office/officeart/2005/8/layout/target1"/>
    <dgm:cxn modelId="{EF8406A7-E1E4-47DF-97BA-C27D780075D4}" type="presParOf" srcId="{16175244-2388-4A3F-8BD5-AAE7A940C5E0}" destId="{9226DEE5-1D56-4729-AA08-911A15D91595}" srcOrd="5" destOrd="0" presId="urn:microsoft.com/office/officeart/2005/8/layout/target1"/>
    <dgm:cxn modelId="{47E05EEA-3B51-42D2-AE38-B73AE8CD4466}" type="presParOf" srcId="{16175244-2388-4A3F-8BD5-AAE7A940C5E0}" destId="{C88B7B9E-7473-43E3-941D-AC6F5612D4CF}" srcOrd="6" destOrd="0" presId="urn:microsoft.com/office/officeart/2005/8/layout/target1"/>
    <dgm:cxn modelId="{0F0E55DC-C0DE-4B04-B3AE-05880D851420}" type="presParOf" srcId="{16175244-2388-4A3F-8BD5-AAE7A940C5E0}" destId="{8C42C6D4-B781-4739-91D0-96A97AFEE2DA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105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131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794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28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263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226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223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419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565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447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512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62698-3731-4171-B1D2-D56CA58BE262}" type="datetimeFigureOut">
              <a:rPr lang="es-EC" smtClean="0"/>
              <a:t>06/02/2018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62B34-8836-47D3-86BB-CE9DAF510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983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9.pn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4.wmv"/><Relationship Id="rId7" Type="http://schemas.openxmlformats.org/officeDocument/2006/relationships/image" Target="../media/image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video" Target="../media/media4.wm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43.png"/><Relationship Id="rId5" Type="http://schemas.openxmlformats.org/officeDocument/2006/relationships/diagramData" Target="../diagrams/data4.xml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2" y="0"/>
            <a:ext cx="12311062" cy="68722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59276" y="1756957"/>
            <a:ext cx="5825836" cy="2121979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DE LA CALIDAD POSICIONAL DE PRODUCTOS CARTOGRÁFICOS CATASTRALES Y MODELAMIENTO 3D EMPLEANDO UAVS </a:t>
            </a:r>
            <a:r>
              <a:rPr lang="es-E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COMERCIALES</a:t>
            </a:r>
            <a:endParaRPr lang="es-EC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8187" y="5550182"/>
            <a:ext cx="3116446" cy="917007"/>
          </a:xfrm>
        </p:spPr>
        <p:txBody>
          <a:bodyPr>
            <a:norm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Ing. Pablo Pérez</a:t>
            </a:r>
          </a:p>
          <a:p>
            <a:r>
              <a:rPr lang="es-ES" sz="2000" i="1" dirty="0" smtClean="0">
                <a:solidFill>
                  <a:schemeClr val="bg1"/>
                </a:solidFill>
              </a:rPr>
              <a:t>TUTOR ACADÉMICO</a:t>
            </a:r>
            <a:endParaRPr lang="es-EC" sz="20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Picture 2" descr="http://asset1.djicdn.com/uploads/product_variant/cover/194/small_co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5" y="1355689"/>
            <a:ext cx="3072452" cy="30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1177" t="22340" r="10331" b="14885"/>
          <a:stretch/>
        </p:blipFill>
        <p:spPr>
          <a:xfrm>
            <a:off x="278926" y="4204724"/>
            <a:ext cx="4216522" cy="2172765"/>
          </a:xfrm>
          <a:prstGeom prst="rect">
            <a:avLst/>
          </a:prstGeom>
        </p:spPr>
      </p:pic>
      <p:cxnSp>
        <p:nvCxnSpPr>
          <p:cNvPr id="25" name="Conector recto 24"/>
          <p:cNvCxnSpPr/>
          <p:nvPr/>
        </p:nvCxnSpPr>
        <p:spPr>
          <a:xfrm flipH="1">
            <a:off x="453677" y="3329731"/>
            <a:ext cx="1826262" cy="2909704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2279939" y="3329731"/>
            <a:ext cx="2072449" cy="2220451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2183273" y="3329731"/>
            <a:ext cx="96666" cy="1098411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H="1">
            <a:off x="642733" y="3332085"/>
            <a:ext cx="1637206" cy="1165048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ubtítulo 2"/>
          <p:cNvSpPr txBox="1">
            <a:spLocks/>
          </p:cNvSpPr>
          <p:nvPr/>
        </p:nvSpPr>
        <p:spPr>
          <a:xfrm>
            <a:off x="5068187" y="4204724"/>
            <a:ext cx="3116446" cy="91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i="1" dirty="0" err="1" smtClean="0">
                <a:solidFill>
                  <a:schemeClr val="bg1"/>
                </a:solidFill>
              </a:rPr>
              <a:t>MsC</a:t>
            </a:r>
            <a:r>
              <a:rPr lang="es-ES" i="1" dirty="0" smtClean="0">
                <a:solidFill>
                  <a:schemeClr val="bg1"/>
                </a:solidFill>
              </a:rPr>
              <a:t>. Wilson Jácome</a:t>
            </a:r>
          </a:p>
          <a:p>
            <a:r>
              <a:rPr lang="es-ES" sz="2000" i="1" dirty="0" smtClean="0">
                <a:solidFill>
                  <a:schemeClr val="bg1"/>
                </a:solidFill>
              </a:rPr>
              <a:t>DIRECTOR CARRERA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8184633" y="4228076"/>
            <a:ext cx="3116446" cy="91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i="1" dirty="0" smtClean="0">
                <a:solidFill>
                  <a:schemeClr val="bg1"/>
                </a:solidFill>
              </a:rPr>
              <a:t>Ing. Izar </a:t>
            </a:r>
            <a:r>
              <a:rPr lang="es-ES" i="1" dirty="0" err="1" smtClean="0">
                <a:solidFill>
                  <a:schemeClr val="bg1"/>
                </a:solidFill>
              </a:rPr>
              <a:t>Sinde</a:t>
            </a:r>
            <a:endParaRPr lang="es-ES" i="1" dirty="0" smtClean="0">
              <a:solidFill>
                <a:schemeClr val="bg1"/>
              </a:solidFill>
            </a:endParaRPr>
          </a:p>
          <a:p>
            <a:r>
              <a:rPr lang="es-ES" sz="2000" i="1" dirty="0" smtClean="0">
                <a:solidFill>
                  <a:schemeClr val="bg1"/>
                </a:solidFill>
              </a:rPr>
              <a:t>DOCENTE ASIGNADO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8184633" y="5550181"/>
            <a:ext cx="3110896" cy="91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i="1" dirty="0" smtClean="0">
                <a:solidFill>
                  <a:schemeClr val="bg1"/>
                </a:solidFill>
              </a:rPr>
              <a:t>Dr. Marcelo Mejía</a:t>
            </a:r>
          </a:p>
          <a:p>
            <a:r>
              <a:rPr lang="es-ES" sz="2200" i="1" dirty="0" smtClean="0">
                <a:solidFill>
                  <a:schemeClr val="bg1"/>
                </a:solidFill>
              </a:rPr>
              <a:t>SECRETARIO ACADÉMICO</a:t>
            </a:r>
            <a:endParaRPr lang="es-EC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4998763" y="671579"/>
            <a:ext cx="6478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Planificación de vuelo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2" descr="http://asset1.djicdn.com/uploads/product_variant/cover/194/small_cov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8" y="1586862"/>
            <a:ext cx="4864865" cy="48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droneshop.mx/wp-content/uploads/2015/07/large_p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" b="88000" l="17750" r="8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75" y="1554811"/>
            <a:ext cx="3761985" cy="250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Rectángulo"/>
          <p:cNvSpPr/>
          <p:nvPr/>
        </p:nvSpPr>
        <p:spPr>
          <a:xfrm>
            <a:off x="8571474" y="3183099"/>
            <a:ext cx="238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Sony EXMOR </a:t>
            </a:r>
            <a:r>
              <a:rPr lang="es-EC" b="1" dirty="0" smtClean="0">
                <a:solidFill>
                  <a:schemeClr val="bg1"/>
                </a:solidFill>
              </a:rPr>
              <a:t>12.7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s-EC" dirty="0" err="1" smtClean="0">
                <a:solidFill>
                  <a:schemeClr val="bg1"/>
                </a:solidFill>
              </a:rPr>
              <a:t>Megapixeles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n para dji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61" y="4019295"/>
            <a:ext cx="1825233" cy="18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i películ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21702" b="22432"/>
          <a:stretch/>
        </p:blipFill>
        <p:spPr>
          <a:xfrm>
            <a:off x="7335990" y="4397903"/>
            <a:ext cx="3211903" cy="100853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118254" y="5480210"/>
            <a:ext cx="1647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GPS - GLONASS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22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Picture 2" descr="https://www.altizure.com/images/logo-10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14" y="1169716"/>
            <a:ext cx="1975769" cy="19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i películ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6225" y="2157601"/>
            <a:ext cx="5994400" cy="3590056"/>
          </a:xfrm>
          <a:prstGeom prst="rect">
            <a:avLst/>
          </a:prstGeom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102556"/>
              </p:ext>
            </p:extLst>
          </p:nvPr>
        </p:nvGraphicFramePr>
        <p:xfrm>
          <a:off x="977625" y="3156857"/>
          <a:ext cx="4340146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9715"/>
                <a:gridCol w="1600431"/>
              </a:tblGrid>
              <a:tr h="118198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Altura de vuelo</a:t>
                      </a:r>
                      <a:endParaRPr lang="es-EC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120 m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98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Traslapo transversal</a:t>
                      </a:r>
                      <a:endParaRPr lang="es-EC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80%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98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Traslapo longitudinal</a:t>
                      </a:r>
                      <a:endParaRPr lang="es-EC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80%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98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Velocidad de ascenso</a:t>
                      </a:r>
                      <a:endParaRPr lang="es-EC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3 m/s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60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Velocidad de desplazamiento</a:t>
                      </a:r>
                      <a:endParaRPr lang="es-EC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10 m/s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60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Ángulo de inclinación de la cámara</a:t>
                      </a:r>
                      <a:endParaRPr lang="es-EC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45° - 90°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98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GSD</a:t>
                      </a:r>
                      <a:endParaRPr lang="es-EC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5,3 cm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ángulo 4"/>
          <p:cNvSpPr/>
          <p:nvPr/>
        </p:nvSpPr>
        <p:spPr>
          <a:xfrm>
            <a:off x="4998763" y="671579"/>
            <a:ext cx="593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Ejecución de vuelo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102" name="Picture 6" descr="Resultado de imagen de trimble r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99" y="2360506"/>
            <a:ext cx="2311853" cy="20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282642"/>
              </p:ext>
            </p:extLst>
          </p:nvPr>
        </p:nvGraphicFramePr>
        <p:xfrm>
          <a:off x="3939915" y="1531913"/>
          <a:ext cx="7637934" cy="308457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72989"/>
                <a:gridCol w="1272989"/>
                <a:gridCol w="1272989"/>
                <a:gridCol w="1272989"/>
                <a:gridCol w="1272989"/>
                <a:gridCol w="1272989"/>
              </a:tblGrid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Nombre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Este (m)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Norte (m)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Altura elipsoidal (m)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Precisión horizontal (m)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Precisión vertical (m)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GCP1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784286,892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9963574,52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2513,278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0,011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GCP2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784122,883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9963614,01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2512,888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0,012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0,017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GCP3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783948,162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9963493,35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2507,511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0,011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GCP4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784069,034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9963452,17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2512,858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0,021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GCP5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784156,632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9963498,37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2515,307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0,012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0,03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GCP6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784009,985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9963640,48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2509,535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0,012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0,019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GCP7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784207,638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9963474,32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2513,278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0,003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0,005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784096,235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9963516,93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2514,983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0,016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104" name="Picture 8" descr="Resultado de imagen de trimble business ce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72" y="3995621"/>
            <a:ext cx="1416909" cy="141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88" y="4676905"/>
            <a:ext cx="7679892" cy="1723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4"/>
          <p:cNvSpPr/>
          <p:nvPr/>
        </p:nvSpPr>
        <p:spPr>
          <a:xfrm>
            <a:off x="4232284" y="671579"/>
            <a:ext cx="7738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Puntos de apoyo fotogramétricos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7295"/>
              </p:ext>
            </p:extLst>
          </p:nvPr>
        </p:nvGraphicFramePr>
        <p:xfrm>
          <a:off x="6254623" y="2185056"/>
          <a:ext cx="3453662" cy="273862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4234"/>
                <a:gridCol w="1959428"/>
              </a:tblGrid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Nombre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Altura nivelada (m)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GCP1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2514,266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GCP2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2513,9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GCP3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2508,51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GCP4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2512,858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GCP5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2516,408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GCP6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2510,72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GCP7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2517,123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GCP8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2514,993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Rectángulo 4"/>
          <p:cNvSpPr/>
          <p:nvPr/>
        </p:nvSpPr>
        <p:spPr>
          <a:xfrm>
            <a:off x="4780930" y="671579"/>
            <a:ext cx="640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Nivelación geométrica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9 Imagen" descr="https://scontent.fuio4-1.fna.fbcdn.net/v/t34.0-12/25530123_1647999181929330_1454925872_n.jpg?oh=f0f07383947accf2605d25365a475eaa&amp;oe=5A3B1ED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69" y="2168976"/>
            <a:ext cx="2854205" cy="3516297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3" name="Picture 2" descr="Resultado de imagen para nivel automático Sokkia C3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307" y="4438438"/>
            <a:ext cx="1859371" cy="14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01515"/>
              </p:ext>
            </p:extLst>
          </p:nvPr>
        </p:nvGraphicFramePr>
        <p:xfrm>
          <a:off x="6254623" y="5189973"/>
          <a:ext cx="3453662" cy="4953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92543"/>
                <a:gridCol w="1361119"/>
              </a:tblGrid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Error</a:t>
                      </a:r>
                      <a:r>
                        <a:rPr lang="es-ES" sz="16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de cierre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 mm</a:t>
                      </a:r>
                      <a:endParaRPr lang="es-EC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2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4404428" y="671579"/>
            <a:ext cx="7516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METODOLÓGICO: </a:t>
            </a:r>
            <a:r>
              <a:rPr lang="es-ES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rocesamiento  fotogramétrico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2" descr="https://pix4d.com/wp-content/uploads/2014/09/PIX4D-NaturalResources-Computer-WebRGB-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13" y="3449174"/>
            <a:ext cx="3993503" cy="252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5.ggpht.com/FpVE8tAa0UEJT1ntEMkg6g-o4CdX0l4AznosYBS11iHRH22uv9In9PqzM59aw2NhjkI=w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96" y="1858613"/>
            <a:ext cx="1774267" cy="177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/>
          <p:cNvPicPr/>
          <p:nvPr/>
        </p:nvPicPr>
        <p:blipFill rotWithShape="1">
          <a:blip r:embed="rId6"/>
          <a:srcRect l="34042" t="13804" r="13217" b="14035"/>
          <a:stretch/>
        </p:blipFill>
        <p:spPr bwMode="auto">
          <a:xfrm>
            <a:off x="6331307" y="1919922"/>
            <a:ext cx="4981128" cy="3723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6985" t="11877" r="12243" b="10634"/>
          <a:stretch/>
        </p:blipFill>
        <p:spPr>
          <a:xfrm>
            <a:off x="6331307" y="1919922"/>
            <a:ext cx="4981128" cy="37232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37794" t="19724" r="15331" b="15539"/>
          <a:stretch/>
        </p:blipFill>
        <p:spPr>
          <a:xfrm>
            <a:off x="6331307" y="1922468"/>
            <a:ext cx="4981128" cy="37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5524975" y="671579"/>
            <a:ext cx="4947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 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Objetivo 1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25388" y="6064298"/>
            <a:ext cx="9901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>
                <a:solidFill>
                  <a:schemeClr val="tx2">
                    <a:lumMod val="75000"/>
                  </a:schemeClr>
                </a:solidFill>
              </a:rPr>
              <a:t>Generar nubes de puntos y </a:t>
            </a:r>
            <a:r>
              <a:rPr lang="es-EC" sz="1600" dirty="0" err="1">
                <a:solidFill>
                  <a:schemeClr val="tx2">
                    <a:lumMod val="75000"/>
                  </a:schemeClr>
                </a:solidFill>
              </a:rPr>
              <a:t>ortomosaicos</a:t>
            </a:r>
            <a:r>
              <a:rPr lang="es-EC" sz="1600" dirty="0">
                <a:solidFill>
                  <a:schemeClr val="tx2">
                    <a:lumMod val="75000"/>
                  </a:schemeClr>
                </a:solidFill>
              </a:rPr>
              <a:t>, mediante la combinación de imágenes aéreas y puntos de apoyo terrestres.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64982" y="1699920"/>
            <a:ext cx="6554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2700" algn="just">
              <a:spcAft>
                <a:spcPts val="0"/>
              </a:spcAft>
            </a:pPr>
            <a:r>
              <a:rPr lang="es-EC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proyecto se desarrolló en el Cantón Rumiñahui</a:t>
            </a: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parroquia </a:t>
            </a:r>
            <a:r>
              <a:rPr lang="es-EC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Sangolquí</a:t>
            </a: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un área de estudio de 6 ha, lugar </a:t>
            </a: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cuenta con una densidad constructiva </a:t>
            </a:r>
            <a:r>
              <a:rPr lang="es-EC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</a:t>
            </a: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32214265"/>
              </p:ext>
            </p:extLst>
          </p:nvPr>
        </p:nvGraphicFramePr>
        <p:xfrm>
          <a:off x="1053406" y="2251192"/>
          <a:ext cx="6231386" cy="384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Imagen 7"/>
          <p:cNvPicPr>
            <a:picLocks noChangeAspect="1"/>
          </p:cNvPicPr>
          <p:nvPr/>
        </p:nvPicPr>
        <p:blipFill rotWithShape="1">
          <a:blip r:embed="rId9"/>
          <a:srcRect l="21177" t="22340" r="10331" b="14885"/>
          <a:stretch/>
        </p:blipFill>
        <p:spPr>
          <a:xfrm rot="534138">
            <a:off x="6743171" y="3741433"/>
            <a:ext cx="5125078" cy="2640942"/>
          </a:xfrm>
          <a:prstGeom prst="rect">
            <a:avLst/>
          </a:prstGeom>
        </p:spPr>
      </p:pic>
      <p:pic>
        <p:nvPicPr>
          <p:cNvPr id="16" name="9 Imagen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7" b="91016" l="30015" r="87042">
                        <a14:foregroundMark x1="72767" y1="41016" x2="72767" y2="41016"/>
                        <a14:foregroundMark x1="71449" y1="34375" x2="71449" y2="34375"/>
                        <a14:foregroundMark x1="79136" y1="37370" x2="79136" y2="37370"/>
                        <a14:foregroundMark x1="77086" y1="36719" x2="77086" y2="36719"/>
                        <a14:foregroundMark x1="60029" y1="80339" x2="60029" y2="80339"/>
                        <a14:foregroundMark x1="75915" y1="62630" x2="75915" y2="62630"/>
                        <a14:foregroundMark x1="82138" y1="50391" x2="82138" y2="50391"/>
                        <a14:foregroundMark x1="73499" y1="82292" x2="73499" y2="82292"/>
                      </a14:backgroundRemoval>
                    </a14:imgEffect>
                  </a14:imgLayer>
                </a14:imgProps>
              </a:ext>
            </a:extLst>
          </a:blip>
          <a:srcRect l="30691" t="16942" r="14099" b="10583"/>
          <a:stretch/>
        </p:blipFill>
        <p:spPr bwMode="auto">
          <a:xfrm rot="20505515">
            <a:off x="7711098" y="1301110"/>
            <a:ext cx="3482228" cy="2716163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26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Rectángulo 3"/>
          <p:cNvSpPr/>
          <p:nvPr/>
        </p:nvSpPr>
        <p:spPr>
          <a:xfrm>
            <a:off x="1240978" y="6054093"/>
            <a:ext cx="97671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600" dirty="0" err="1">
                <a:solidFill>
                  <a:schemeClr val="tx2">
                    <a:lumMod val="75000"/>
                  </a:schemeClr>
                </a:solidFill>
              </a:rPr>
              <a:t>Vectorizar</a:t>
            </a:r>
            <a:r>
              <a:rPr lang="es-EC" sz="1600" dirty="0">
                <a:solidFill>
                  <a:schemeClr val="tx2">
                    <a:lumMod val="75000"/>
                  </a:schemeClr>
                </a:solidFill>
              </a:rPr>
              <a:t> los modelos 2D y 3D referidos al catálogo de objetos con fines catastrales del Instituto Geográfico Militar</a:t>
            </a:r>
            <a:r>
              <a:rPr lang="es-EC" sz="1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s-EC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ángulo 4"/>
          <p:cNvSpPr/>
          <p:nvPr/>
        </p:nvSpPr>
        <p:spPr>
          <a:xfrm>
            <a:off x="5524975" y="671579"/>
            <a:ext cx="4947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 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Objetivo 2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Catastro 3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266" r="11413"/>
          <a:stretch/>
        </p:blipFill>
        <p:spPr>
          <a:xfrm>
            <a:off x="853319" y="1545577"/>
            <a:ext cx="5271246" cy="437685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49" y="1545577"/>
            <a:ext cx="5244354" cy="1725066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5" name="2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4484" t="16863" r="3052" b="10980"/>
          <a:stretch/>
        </p:blipFill>
        <p:spPr>
          <a:xfrm>
            <a:off x="6346749" y="3402106"/>
            <a:ext cx="5244354" cy="25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Rectángulo 3"/>
          <p:cNvSpPr/>
          <p:nvPr/>
        </p:nvSpPr>
        <p:spPr>
          <a:xfrm>
            <a:off x="2528047" y="6000305"/>
            <a:ext cx="7839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Realizar el control de calidad de los productos cartográficos.</a:t>
            </a:r>
          </a:p>
        </p:txBody>
      </p:sp>
      <p:sp>
        <p:nvSpPr>
          <p:cNvPr id="8" name="Rectángulo 4"/>
          <p:cNvSpPr/>
          <p:nvPr/>
        </p:nvSpPr>
        <p:spPr>
          <a:xfrm>
            <a:off x="5524975" y="402639"/>
            <a:ext cx="4947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 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Objetivo 3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14012"/>
              </p:ext>
            </p:extLst>
          </p:nvPr>
        </p:nvGraphicFramePr>
        <p:xfrm>
          <a:off x="2232987" y="2116879"/>
          <a:ext cx="3543049" cy="37307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86753"/>
                <a:gridCol w="584696"/>
                <a:gridCol w="793377"/>
                <a:gridCol w="578223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Tamaño del lote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Niveles generales de inspección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II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III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2 a 8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9 a 15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16 a 25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26 a 50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51 a 90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91 a 150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151 a 280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281 a 500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501 a 1 200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1 201 a 3 200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L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3 201 a 10000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L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10 001 a 35000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35 001 a 150000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L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150 001 a 500 000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Q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500 000 y más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Q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2123332" y="1719117"/>
            <a:ext cx="3843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Código </a:t>
            </a:r>
            <a:r>
              <a:rPr lang="es-ES" sz="1600" dirty="0">
                <a:solidFill>
                  <a:schemeClr val="bg1"/>
                </a:solidFill>
              </a:rPr>
              <a:t>alfabético del tamaño de la </a:t>
            </a:r>
            <a:r>
              <a:rPr lang="es-ES" sz="1600" dirty="0" smtClean="0">
                <a:solidFill>
                  <a:schemeClr val="bg1"/>
                </a:solidFill>
              </a:rPr>
              <a:t>muestra </a:t>
            </a:r>
            <a:endParaRPr lang="es-ES" sz="1600" dirty="0"/>
          </a:p>
        </p:txBody>
      </p:sp>
      <p:sp>
        <p:nvSpPr>
          <p:cNvPr id="16" name="Rectángulo 15"/>
          <p:cNvSpPr/>
          <p:nvPr/>
        </p:nvSpPr>
        <p:spPr>
          <a:xfrm>
            <a:off x="6080414" y="1719117"/>
            <a:ext cx="4599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Planes de muestreo simple para la inspección normal</a:t>
            </a:r>
            <a:endParaRPr lang="es-ES" sz="1600" dirty="0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657114"/>
              </p:ext>
            </p:extLst>
          </p:nvPr>
        </p:nvGraphicFramePr>
        <p:xfrm>
          <a:off x="6822751" y="2116879"/>
          <a:ext cx="3156814" cy="37856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4190"/>
                <a:gridCol w="1492624"/>
              </a:tblGrid>
              <a:tr h="409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Letra código del tamaño de la muestra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Tamaño de la muestra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125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L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200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315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500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800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Q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bg1"/>
                          </a:solidFill>
                          <a:effectLst/>
                        </a:rPr>
                        <a:t>1 250</a:t>
                      </a:r>
                      <a:endParaRPr lang="es-E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</a:rPr>
                        <a:t>2 000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8" name="Rectángulo 17"/>
          <p:cNvSpPr/>
          <p:nvPr/>
        </p:nvSpPr>
        <p:spPr>
          <a:xfrm>
            <a:off x="6091059" y="798786"/>
            <a:ext cx="3815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DEFINICIÓN DEL TAMAÑO MUESTRAL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5317257" y="1107739"/>
            <a:ext cx="5362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Norma Técnica Ecuatoriana NTE INEN-ISO </a:t>
            </a:r>
            <a:r>
              <a:rPr lang="es-ES" dirty="0" smtClean="0">
                <a:solidFill>
                  <a:schemeClr val="bg1"/>
                </a:solidFill>
              </a:rPr>
              <a:t>2859-1:2009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/>
          <a:srcRect l="41434" t="26197" r="19632" b="21228"/>
          <a:stretch/>
        </p:blipFill>
        <p:spPr>
          <a:xfrm>
            <a:off x="3149601" y="1636700"/>
            <a:ext cx="5747584" cy="4363605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7659788" y="1724857"/>
            <a:ext cx="1079142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107</a:t>
            </a:r>
            <a:r>
              <a:rPr lang="es-ES" sz="4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Predios</a:t>
            </a:r>
            <a:endParaRPr lang="es-ES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/>
          <a:srcRect l="40661" t="24236" r="18420" b="17893"/>
          <a:stretch/>
        </p:blipFill>
        <p:spPr>
          <a:xfrm>
            <a:off x="3145281" y="1636699"/>
            <a:ext cx="5756224" cy="4363606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7933498" y="1877256"/>
            <a:ext cx="81945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30</a:t>
            </a:r>
            <a:r>
              <a:rPr lang="es-ES" sz="4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GCPs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7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2" grpId="0"/>
      <p:bldP spid="22" grpId="1"/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Rectángulo 4"/>
          <p:cNvSpPr/>
          <p:nvPr/>
        </p:nvSpPr>
        <p:spPr>
          <a:xfrm>
            <a:off x="5524975" y="402639"/>
            <a:ext cx="4947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 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Objetivo 3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749962" y="798786"/>
            <a:ext cx="249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EXACTITUD POSICIONAL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021423" y="1107739"/>
            <a:ext cx="6161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Estándares de precisión de posicionamiento </a:t>
            </a:r>
            <a:r>
              <a:rPr lang="es-ES" dirty="0" smtClean="0">
                <a:solidFill>
                  <a:schemeClr val="bg1"/>
                </a:solidFill>
              </a:rPr>
              <a:t>geoespacial (FGDC)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207916" y="2215478"/>
            <a:ext cx="3790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EXACTITUD POSICIONAL HORIZONTAL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208230" y="3158759"/>
            <a:ext cx="48877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 smtClean="0">
                <a:solidFill>
                  <a:schemeClr val="bg1"/>
                </a:solidFill>
              </a:rPr>
              <a:t>Se determina a través del Error </a:t>
            </a:r>
            <a:r>
              <a:rPr lang="es-ES" dirty="0">
                <a:solidFill>
                  <a:schemeClr val="bg1"/>
                </a:solidFill>
              </a:rPr>
              <a:t>Cuadrático Medio (RMSE) correspondiente a la raíz cuadrada de la media de los </a:t>
            </a:r>
            <a:r>
              <a:rPr lang="es-ES" dirty="0" smtClean="0">
                <a:solidFill>
                  <a:schemeClr val="bg1"/>
                </a:solidFill>
              </a:rPr>
              <a:t>residuos.</a:t>
            </a:r>
          </a:p>
          <a:p>
            <a:pPr algn="just">
              <a:spcAft>
                <a:spcPts val="0"/>
              </a:spcAft>
            </a:pPr>
            <a:r>
              <a:rPr lang="es-ES" dirty="0" smtClean="0">
                <a:solidFill>
                  <a:schemeClr val="bg1"/>
                </a:solidFill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s-ES" dirty="0" smtClean="0">
                <a:solidFill>
                  <a:schemeClr val="bg1"/>
                </a:solidFill>
              </a:rPr>
              <a:t>Se fracciona en </a:t>
            </a:r>
            <a:r>
              <a:rPr lang="es-ES" dirty="0">
                <a:solidFill>
                  <a:schemeClr val="bg1"/>
                </a:solidFill>
              </a:rPr>
              <a:t>los componentes este (x) y </a:t>
            </a:r>
            <a:r>
              <a:rPr lang="es-ES" dirty="0" smtClean="0">
                <a:solidFill>
                  <a:schemeClr val="bg1"/>
                </a:solidFill>
              </a:rPr>
              <a:t>norte </a:t>
            </a:r>
            <a:r>
              <a:rPr lang="es-ES" dirty="0">
                <a:solidFill>
                  <a:schemeClr val="bg1"/>
                </a:solidFill>
              </a:rPr>
              <a:t>(y), representados en las </a:t>
            </a:r>
            <a:r>
              <a:rPr lang="es-ES" dirty="0" smtClean="0">
                <a:solidFill>
                  <a:schemeClr val="bg1"/>
                </a:solidFill>
              </a:rPr>
              <a:t>ecuaciones:</a:t>
            </a:r>
            <a:endParaRPr lang="es-E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a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9472626"/>
                  </p:ext>
                </p:extLst>
              </p:nvPr>
            </p:nvGraphicFramePr>
            <p:xfrm>
              <a:off x="6584128" y="2622740"/>
              <a:ext cx="4770120" cy="21614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770120"/>
                  </a:tblGrid>
                  <a:tr h="0">
                    <a:tc>
                      <a:txBody>
                        <a:bodyPr/>
                        <a:lstStyle/>
                        <a:p>
                          <a:pPr marL="270510" indent="17970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600" b="1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𝐑𝐌𝐒𝐄</m:t>
                                    </m:r>
                                  </m:e>
                                  <m:sub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  <m:r>
                                  <a:rPr lang="es-ES" sz="1600" b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ctrlP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𝐢</m:t>
                                            </m:r>
                                            <m:r>
                                              <a:rPr lang="es-ES" sz="1600" b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  <m:sup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𝐧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s-ES" sz="1600" b="1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𝐱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𝐜𝐚𝐫𝐭𝐨𝐠𝐫𝐚𝐟</m:t>
                                                        </m:r>
                                                        <m:r>
                                                          <a:rPr lang="es-ES" sz="1600" b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í</m:t>
                                                        </m:r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𝐚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s-ES" sz="1600" b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𝐱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𝐜𝐨𝐧𝐭𝐫𝐨𝐥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</m:num>
                                      <m:den>
                                        <m: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𝐧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s-ES" sz="16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270510" indent="17970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600" b="1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𝐑𝐌𝐒𝐄</m:t>
                                    </m:r>
                                  </m:e>
                                  <m:sub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  <m:r>
                                  <a:rPr lang="es-ES" sz="1600" b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ctrlP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𝐢</m:t>
                                            </m:r>
                                            <m:r>
                                              <a:rPr lang="es-ES" sz="1600" b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  <m:sup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𝐧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s-ES" sz="1600" b="1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𝐲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𝐜𝐚𝐫𝐭𝐨𝐠𝐫𝐚𝐟</m:t>
                                                        </m:r>
                                                        <m:r>
                                                          <a:rPr lang="es-ES" sz="1600" b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í</m:t>
                                                        </m:r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𝐚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s-ES" sz="1600" b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𝐲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𝐜𝐨𝐧𝐭𝐫𝐨𝐥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</m:num>
                                      <m:den>
                                        <m: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𝐧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s-ES" sz="16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a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9472626"/>
                  </p:ext>
                </p:extLst>
              </p:nvPr>
            </p:nvGraphicFramePr>
            <p:xfrm>
              <a:off x="6584128" y="2622740"/>
              <a:ext cx="4770120" cy="21614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770120"/>
                  </a:tblGrid>
                  <a:tr h="108070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b="-99438"/>
                          </a:stretch>
                        </a:blipFill>
                      </a:tcPr>
                    </a:tc>
                  </a:tr>
                  <a:tr h="108070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10056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643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Rectángulo 4"/>
          <p:cNvSpPr/>
          <p:nvPr/>
        </p:nvSpPr>
        <p:spPr>
          <a:xfrm>
            <a:off x="5524975" y="402639"/>
            <a:ext cx="4947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 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Objetivo 3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749962" y="798786"/>
            <a:ext cx="249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EXACTITUD POSICIONAL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021423" y="1107739"/>
            <a:ext cx="6161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Estándares de precisión de posicionamiento </a:t>
            </a:r>
            <a:r>
              <a:rPr lang="es-ES" dirty="0" smtClean="0">
                <a:solidFill>
                  <a:schemeClr val="bg1"/>
                </a:solidFill>
              </a:rPr>
              <a:t>geoespacial (FGDC)</a:t>
            </a:r>
            <a:endParaRPr lang="es-E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ángulo 32"/>
              <p:cNvSpPr/>
              <p:nvPr/>
            </p:nvSpPr>
            <p:spPr>
              <a:xfrm>
                <a:off x="683179" y="3496746"/>
                <a:ext cx="7419119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𝐱𝐚𝐜𝐭𝐢𝐭𝐮𝐝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𝐩𝐨𝐬𝐢𝐜𝐢𝐨𝐧𝐚𝐥</m:t>
                          </m:r>
                        </m:e>
                        <m:sub>
                          <m: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𝒉𝒐𝒓𝒊𝒛𝒐𝒏𝒕𝒂𝒍</m:t>
                          </m:r>
                        </m:sub>
                      </m:sSub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𝟕𝟑𝟎𝟖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𝐑𝐌𝐒𝐄</m:t>
                                  </m:r>
                                </m:e>
                                <m:sub>
                                  <m:r>
                                    <a:rPr lang="es-E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𝐑𝐌𝐒𝐄</m:t>
                                  </m:r>
                                </m:e>
                                <m:sub>
                                  <m:r>
                                    <a:rPr lang="es-E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Rectángulo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79" y="3496746"/>
                <a:ext cx="7419119" cy="6560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1344738" y="21366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i="1" dirty="0">
                <a:solidFill>
                  <a:schemeClr val="bg1"/>
                </a:solidFill>
              </a:rPr>
              <a:t>Dos consideraciones son aplicadas a partir de los valores obtenidos por el RMSE en los componentes x-y.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3047165" y="4405946"/>
                <a:ext cx="2977546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Caso 2: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RMSE</m:t>
                        </m:r>
                      </m:e>
                      <m:sub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s-E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s-E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RMSE</m:t>
                        </m:r>
                      </m:e>
                      <m:sub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s-ES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165" y="4405946"/>
                <a:ext cx="2977546" cy="391261"/>
              </a:xfrm>
              <a:prstGeom prst="rect">
                <a:avLst/>
              </a:prstGeom>
              <a:blipFill rotWithShape="0">
                <a:blip r:embed="rId5"/>
                <a:stretch>
                  <a:fillRect l="-1844" t="-9375" b="-1875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3058818" y="3067451"/>
                <a:ext cx="2849306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Caso 1: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RMSE</m:t>
                        </m:r>
                      </m:e>
                      <m:sub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s-E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RMSE</m:t>
                        </m:r>
                      </m:e>
                      <m:sub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18" y="3067451"/>
                <a:ext cx="2849306" cy="391261"/>
              </a:xfrm>
              <a:prstGeom prst="rect">
                <a:avLst/>
              </a:prstGeom>
              <a:blipFill rotWithShape="0">
                <a:blip r:embed="rId6"/>
                <a:stretch>
                  <a:fillRect l="-1927" t="-7813" b="-1875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940678" y="4980360"/>
                <a:ext cx="7190519" cy="411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s-E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𝐱𝐚𝐜𝐭𝐢𝐭𝐮𝐝</m:t>
                              </m:r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𝐩𝐨𝐬𝐢𝐜𝐢𝐨𝐧𝐚𝐥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𝒉𝒐𝒓𝒊𝒛𝒐𝒏𝒕𝒂𝒍</m:t>
                              </m:r>
                            </m:sub>
                          </m:sSub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𝟒𝟒𝟕𝟕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×(</m:t>
                          </m:r>
                          <m:sSub>
                            <m:sSubPr>
                              <m:ctrlP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𝐑𝐌𝐒𝐄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𝐑𝐌𝐒𝐄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78" y="4980360"/>
                <a:ext cx="7190519" cy="411010"/>
              </a:xfrm>
              <a:prstGeom prst="rect">
                <a:avLst/>
              </a:prstGeom>
              <a:blipFill rotWithShape="0">
                <a:blip r:embed="rId7"/>
                <a:stretch>
                  <a:fillRect t="-153731" r="-8729" b="-2283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lipse 8"/>
          <p:cNvSpPr/>
          <p:nvPr/>
        </p:nvSpPr>
        <p:spPr>
          <a:xfrm>
            <a:off x="4392738" y="3609232"/>
            <a:ext cx="1033595" cy="54352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4276197" y="4929440"/>
            <a:ext cx="1033595" cy="54352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8282609" y="2782952"/>
            <a:ext cx="3289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b="1" dirty="0">
                <a:solidFill>
                  <a:schemeClr val="bg1"/>
                </a:solidFill>
              </a:rPr>
              <a:t>Distribución normal estándar </a:t>
            </a:r>
            <a:r>
              <a:rPr lang="es-ES" b="1" dirty="0" err="1" smtClean="0">
                <a:solidFill>
                  <a:schemeClr val="bg1"/>
                </a:solidFill>
              </a:rPr>
              <a:t>bivariante</a:t>
            </a:r>
            <a:endParaRPr lang="es-ES" b="1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</a:rPr>
              <a:t>I</a:t>
            </a:r>
            <a:r>
              <a:rPr lang="es-ES" dirty="0" smtClean="0">
                <a:solidFill>
                  <a:schemeClr val="bg1"/>
                </a:solidFill>
              </a:rPr>
              <a:t>ntervalo </a:t>
            </a:r>
            <a:r>
              <a:rPr lang="es-ES" dirty="0">
                <a:solidFill>
                  <a:schemeClr val="bg1"/>
                </a:solidFill>
              </a:rPr>
              <a:t>de confianza del </a:t>
            </a:r>
            <a:r>
              <a:rPr lang="es-ES" b="1" dirty="0">
                <a:solidFill>
                  <a:schemeClr val="bg1"/>
                </a:solidFill>
              </a:rPr>
              <a:t>95</a:t>
            </a:r>
            <a:r>
              <a:rPr lang="es-ES" b="1" dirty="0" smtClean="0">
                <a:solidFill>
                  <a:schemeClr val="bg1"/>
                </a:solidFill>
              </a:rPr>
              <a:t>%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spcAft>
                <a:spcPts val="0"/>
              </a:spcAft>
            </a:pPr>
            <a:endParaRPr lang="es-ES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es-ES" dirty="0" smtClean="0">
                <a:solidFill>
                  <a:schemeClr val="bg1"/>
                </a:solidFill>
              </a:rPr>
              <a:t>Reporte </a:t>
            </a:r>
            <a:r>
              <a:rPr lang="es-ES" dirty="0">
                <a:solidFill>
                  <a:schemeClr val="bg1"/>
                </a:solidFill>
              </a:rPr>
              <a:t>técnico: </a:t>
            </a:r>
            <a:endParaRPr lang="es-ES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es-ES" dirty="0" smtClean="0">
                <a:solidFill>
                  <a:schemeClr val="bg1"/>
                </a:solidFill>
              </a:rPr>
              <a:t>“</a:t>
            </a:r>
            <a:r>
              <a:rPr lang="es-ES" dirty="0">
                <a:solidFill>
                  <a:schemeClr val="bg1"/>
                </a:solidFill>
              </a:rPr>
              <a:t>Principios de la teoría del error y aplicaciones cartográficas” </a:t>
            </a:r>
            <a:endParaRPr lang="es-ES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es-ES" dirty="0" smtClean="0">
                <a:solidFill>
                  <a:schemeClr val="bg1"/>
                </a:solidFill>
              </a:rPr>
              <a:t>(</a:t>
            </a:r>
            <a:r>
              <a:rPr lang="es-ES" dirty="0" err="1">
                <a:solidFill>
                  <a:schemeClr val="bg1"/>
                </a:solidFill>
              </a:rPr>
              <a:t>Greenwalt</a:t>
            </a:r>
            <a:r>
              <a:rPr lang="es-ES" dirty="0">
                <a:solidFill>
                  <a:schemeClr val="bg1"/>
                </a:solidFill>
              </a:rPr>
              <a:t> &amp; </a:t>
            </a:r>
            <a:r>
              <a:rPr lang="es-ES" dirty="0" err="1">
                <a:solidFill>
                  <a:schemeClr val="bg1"/>
                </a:solidFill>
              </a:rPr>
              <a:t>Shultz</a:t>
            </a:r>
            <a:r>
              <a:rPr lang="es-ES" dirty="0">
                <a:solidFill>
                  <a:schemeClr val="bg1"/>
                </a:solidFill>
              </a:rPr>
              <a:t>, 1968).</a:t>
            </a:r>
          </a:p>
        </p:txBody>
      </p:sp>
    </p:spTree>
    <p:extLst>
      <p:ext uri="{BB962C8B-B14F-4D97-AF65-F5344CB8AC3E}">
        <p14:creationId xmlns:p14="http://schemas.microsoft.com/office/powerpoint/2010/main" val="25238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7119370" y="698473"/>
            <a:ext cx="2088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JUSTIFICACIÓN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8224867"/>
              </p:ext>
            </p:extLst>
          </p:nvPr>
        </p:nvGraphicFramePr>
        <p:xfrm>
          <a:off x="2992604" y="1561846"/>
          <a:ext cx="6535384" cy="462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124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Rectángulo 4"/>
          <p:cNvSpPr/>
          <p:nvPr/>
        </p:nvSpPr>
        <p:spPr>
          <a:xfrm>
            <a:off x="5524975" y="402639"/>
            <a:ext cx="4947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 : </a:t>
            </a:r>
            <a:r>
              <a:rPr lang="es-ES" sz="2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Objetivo 3</a:t>
            </a:r>
            <a:endParaRPr lang="es-E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749962" y="798786"/>
            <a:ext cx="249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EXACTITUD POSICIONAL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021423" y="1107739"/>
            <a:ext cx="6161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Estándares de precisión de posicionamiento </a:t>
            </a:r>
            <a:r>
              <a:rPr lang="es-ES" dirty="0" smtClean="0">
                <a:solidFill>
                  <a:schemeClr val="bg1"/>
                </a:solidFill>
              </a:rPr>
              <a:t>geoespacial (FGDC)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396527" y="2228800"/>
            <a:ext cx="346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EXACTITUD POSICIONAL VERTICAL</a:t>
            </a:r>
            <a:endParaRPr lang="es-ES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252354" y="2973651"/>
                <a:ext cx="3748975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𝐌𝐒𝐄</m:t>
                          </m:r>
                        </m:e>
                        <m:sub>
                          <m: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s-E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s-E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s-E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s-E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s-E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s-ES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s-ES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𝒛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𝑴𝑫𝑺</m:t>
                                              </m:r>
                                            </m:sub>
                                          </m:sSub>
                                          <m:r>
                                            <a:rPr lang="es-ES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E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𝒛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𝒄𝒐𝒏𝒕𝒓𝒐𝒍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s-ES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r>
                                <a:rPr lang="es-E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354" y="2973651"/>
                <a:ext cx="3748975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3644912" y="4088525"/>
                <a:ext cx="49021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𝐱𝐚𝐜𝐭𝐢𝐭𝐮𝐝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𝐩𝐨𝐬𝐢𝐜𝐢𝐨𝐧𝐚𝐥</m:t>
                          </m:r>
                        </m:e>
                        <m:sub>
                          <m: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𝒗𝒆𝒓𝒕𝒊𝒄𝒂𝒍</m:t>
                          </m:r>
                        </m:sub>
                      </m:sSub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s-E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𝐑𝐌𝐒𝐄</m:t>
                          </m:r>
                        </m:e>
                        <m:sub>
                          <m:r>
                            <a:rPr lang="es-E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s-E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912" y="4088525"/>
                <a:ext cx="4902176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/>
          <p:cNvSpPr/>
          <p:nvPr/>
        </p:nvSpPr>
        <p:spPr>
          <a:xfrm>
            <a:off x="4352364" y="4879534"/>
            <a:ext cx="3487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istribución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 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estándar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ntervalo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confianza del 95% </a:t>
            </a:r>
            <a:endParaRPr lang="es-ES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Greenwalt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Shultz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1968)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884894" y="4001427"/>
            <a:ext cx="645459" cy="54352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2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5599628" y="442980"/>
            <a:ext cx="5128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RESULTADOS (ANÁLISIS Y VALIDACIÓN)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291778"/>
              </p:ext>
            </p:extLst>
          </p:nvPr>
        </p:nvGraphicFramePr>
        <p:xfrm>
          <a:off x="1011384" y="1869304"/>
          <a:ext cx="5084616" cy="40057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6767"/>
                <a:gridCol w="1055796"/>
                <a:gridCol w="960307"/>
                <a:gridCol w="480154"/>
                <a:gridCol w="1055796"/>
                <a:gridCol w="1055796"/>
              </a:tblGrid>
              <a:tr h="3481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N°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ΔE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ΔN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N°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ΔE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ΔN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0,027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0,036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</a:rPr>
                        <a:t>-0,014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-0,005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9333549"/>
                  </p:ext>
                </p:extLst>
              </p:nvPr>
            </p:nvGraphicFramePr>
            <p:xfrm>
              <a:off x="7648382" y="4341937"/>
              <a:ext cx="2795491" cy="855536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24161"/>
                    <a:gridCol w="1271330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8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RMSE</m:t>
                                    </m:r>
                                  </m:e>
                                  <m:sub>
                                    <m:r>
                                      <a:rPr lang="es-E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0,0274</a:t>
                          </a:r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8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RMSE</m:t>
                                    </m:r>
                                  </m:e>
                                  <m:sub>
                                    <m:r>
                                      <a:rPr lang="es-E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0,0293</a:t>
                          </a:r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9333549"/>
                  </p:ext>
                </p:extLst>
              </p:nvPr>
            </p:nvGraphicFramePr>
            <p:xfrm>
              <a:off x="7648382" y="4341937"/>
              <a:ext cx="2795491" cy="86067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24161"/>
                    <a:gridCol w="1271330"/>
                  </a:tblGrid>
                  <a:tr h="4114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98" t="-1471" r="-84064" b="-133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0,0274</a:t>
                          </a:r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  <a:tr h="449199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98" t="-93243" r="-84064" b="-229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0,0293</a:t>
                          </a:r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085166558"/>
              </p:ext>
            </p:extLst>
          </p:nvPr>
        </p:nvGraphicFramePr>
        <p:xfrm>
          <a:off x="5736873" y="1458164"/>
          <a:ext cx="6618507" cy="2413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890159"/>
                  </p:ext>
                </p:extLst>
              </p:nvPr>
            </p:nvGraphicFramePr>
            <p:xfrm>
              <a:off x="6661066" y="1510701"/>
              <a:ext cx="4770120" cy="21614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770120"/>
                  </a:tblGrid>
                  <a:tr h="0">
                    <a:tc>
                      <a:txBody>
                        <a:bodyPr/>
                        <a:lstStyle/>
                        <a:p>
                          <a:pPr marL="270510" indent="17970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600" b="1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𝐑𝐌𝐒𝐄</m:t>
                                    </m:r>
                                  </m:e>
                                  <m:sub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  <m:r>
                                  <a:rPr lang="es-ES" sz="1600" b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ctrlP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𝐢</m:t>
                                            </m:r>
                                            <m:r>
                                              <a:rPr lang="es-ES" sz="1600" b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  <m:sup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𝐧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s-ES" sz="1600" b="1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𝐱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𝐜𝐚𝐫𝐭𝐨𝐠𝐫𝐚𝐟</m:t>
                                                        </m:r>
                                                        <m:r>
                                                          <a:rPr lang="es-ES" sz="1600" b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í</m:t>
                                                        </m:r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𝐚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s-ES" sz="1600" b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𝐱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𝐜𝐨𝐧𝐭𝐫𝐨𝐥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</m:num>
                                      <m:den>
                                        <m: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𝐧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s-ES" sz="16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270510" indent="17970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600" b="1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𝐑𝐌𝐒𝐄</m:t>
                                    </m:r>
                                  </m:e>
                                  <m:sub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  <m:r>
                                  <a:rPr lang="es-ES" sz="1600" b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ctrlP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𝐢</m:t>
                                            </m:r>
                                            <m:r>
                                              <a:rPr lang="es-ES" sz="1600" b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  <m:sup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𝐧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s-ES" sz="1600" b="1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𝐲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𝐜𝐚𝐫𝐭𝐨𝐠𝐫𝐚𝐟</m:t>
                                                        </m:r>
                                                        <m:r>
                                                          <a:rPr lang="es-ES" sz="1600" b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í</m:t>
                                                        </m:r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𝐚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s-ES" sz="1600" b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𝐲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𝐜𝐨𝐧𝐭𝐫𝐨𝐥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</m:num>
                                      <m:den>
                                        <m: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𝐧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s-ES" sz="16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890159"/>
                  </p:ext>
                </p:extLst>
              </p:nvPr>
            </p:nvGraphicFramePr>
            <p:xfrm>
              <a:off x="6661066" y="1510701"/>
              <a:ext cx="4770120" cy="21614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770120"/>
                  </a:tblGrid>
                  <a:tr h="108070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0"/>
                          <a:stretch>
                            <a:fillRect b="-100000"/>
                          </a:stretch>
                        </a:blipFill>
                      </a:tcPr>
                    </a:tc>
                  </a:tr>
                  <a:tr h="108070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0"/>
                          <a:stretch>
                            <a:fillRect t="-10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8163791" y="5330318"/>
                <a:ext cx="1978875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RMSE</m:t>
                          </m:r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s-E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</m:t>
                      </m:r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RMSE</m:t>
                          </m:r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791" y="5330318"/>
                <a:ext cx="1978875" cy="391261"/>
              </a:xfrm>
              <a:prstGeom prst="rect">
                <a:avLst/>
              </a:prstGeom>
              <a:blipFill rotWithShape="0">
                <a:blip r:embed="rId11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2601882" y="3257578"/>
                <a:ext cx="7194176" cy="414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m:rPr>
                                  <m:sty m:val="p"/>
                                </m:rP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xactitud</m:t>
                              </m:r>
                              <m:r>
                                <a:rPr lang="es-ES" b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posicional</m:t>
                              </m:r>
                            </m:e>
                            <m:sub>
                              <m: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h𝑜𝑟𝑖𝑧𝑜𝑛𝑡𝑎𝑙</m:t>
                              </m:r>
                            </m:sub>
                          </m:sSub>
                          <m:r>
                            <a:rPr lang="es-ES" b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b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4477</m:t>
                          </m:r>
                          <m:r>
                            <a:rPr lang="es-ES" b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ES" b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s-ES" b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×(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RMSE</m:t>
                              </m:r>
                            </m:e>
                            <m:sub>
                              <m: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s-ES" b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RMSE</m:t>
                              </m:r>
                            </m:e>
                            <m:sub>
                              <m:r>
                                <a:rPr lang="es-ES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882" y="3257578"/>
                <a:ext cx="7194176" cy="414537"/>
              </a:xfrm>
              <a:prstGeom prst="rect">
                <a:avLst/>
              </a:prstGeom>
              <a:blipFill rotWithShape="0">
                <a:blip r:embed="rId12"/>
                <a:stretch>
                  <a:fillRect t="-151471" r="-5932" b="-2235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2748690" y="3621590"/>
                <a:ext cx="68580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Exactitud</m:t>
                          </m:r>
                          <m:r>
                            <a:rPr lang="es-ES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posicional</m:t>
                          </m:r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h𝑜𝑟𝑖𝑧𝑜𝑛𝑡𝑎𝑙</m:t>
                          </m:r>
                        </m:sub>
                      </m:sSub>
                      <m:r>
                        <a:rPr lang="es-ES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=2,4477×0,5×(</m:t>
                      </m:r>
                      <m:r>
                        <a:rPr lang="es-ES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0,0274</m:t>
                      </m:r>
                      <m:r>
                        <a:rPr lang="es-ES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s-ES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0,0293</m:t>
                      </m:r>
                      <m:r>
                        <a:rPr lang="es-ES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Exactitud</m:t>
                          </m:r>
                          <m:r>
                            <a:rPr lang="es-ES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posicional</m:t>
                          </m:r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h𝑜𝑟𝑖𝑧𝑜𝑛𝑡𝑎𝑙</m:t>
                          </m:r>
                        </m:sub>
                      </m:sSub>
                      <m:r>
                        <a:rPr lang="es-ES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S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s-ES" b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s-ES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𝟎𝟔𝟗𝟑</m:t>
                      </m:r>
                      <m:r>
                        <a:rPr lang="es-ES" b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s-ES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𝐦</m:t>
                      </m:r>
                    </m:oMath>
                  </m:oMathPara>
                </a14:m>
                <a:endParaRPr lang="es-ES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690" y="3621590"/>
                <a:ext cx="6858000" cy="92333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ángulo 14"/>
          <p:cNvSpPr/>
          <p:nvPr/>
        </p:nvSpPr>
        <p:spPr>
          <a:xfrm>
            <a:off x="6268400" y="826111"/>
            <a:ext cx="3790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EXACTITUD POSICIONAL HORIZONTAL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9" grpId="1">
        <p:bldAsOne/>
      </p:bldGraphic>
      <p:bldP spid="12" grpId="0"/>
      <p:bldP spid="12" grpId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5599628" y="442980"/>
            <a:ext cx="5128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RESULTADOS (ANÁLISIS Y VALIDACIÓN)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417030"/>
              </p:ext>
            </p:extLst>
          </p:nvPr>
        </p:nvGraphicFramePr>
        <p:xfrm>
          <a:off x="1893382" y="1858613"/>
          <a:ext cx="3068513" cy="40057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6767"/>
                <a:gridCol w="1055796"/>
                <a:gridCol w="480154"/>
                <a:gridCol w="1055796"/>
              </a:tblGrid>
              <a:tr h="3481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dirty="0" smtClean="0">
                          <a:solidFill>
                            <a:schemeClr val="bg1"/>
                          </a:solidFill>
                        </a:rPr>
                        <a:t>N°</a:t>
                      </a:r>
                      <a:endParaRPr lang="es-E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 smtClean="0">
                          <a:solidFill>
                            <a:schemeClr val="bg1"/>
                          </a:solidFill>
                        </a:rPr>
                        <a:t>Δh</a:t>
                      </a:r>
                      <a:endParaRPr lang="es-E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>
                          <a:solidFill>
                            <a:schemeClr val="bg1"/>
                          </a:solidFill>
                        </a:rPr>
                        <a:t>N°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 smtClean="0">
                          <a:solidFill>
                            <a:schemeClr val="bg1"/>
                          </a:solidFill>
                        </a:rPr>
                        <a:t>Δh</a:t>
                      </a:r>
                      <a:endParaRPr lang="es-E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1016004"/>
                  </p:ext>
                </p:extLst>
              </p:nvPr>
            </p:nvGraphicFramePr>
            <p:xfrm>
              <a:off x="6766045" y="3655371"/>
              <a:ext cx="2795491" cy="41148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24161"/>
                    <a:gridCol w="1271330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8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RMSE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ES" sz="1800" b="0" i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0,0559</a:t>
                          </a:r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1016004"/>
                  </p:ext>
                </p:extLst>
              </p:nvPr>
            </p:nvGraphicFramePr>
            <p:xfrm>
              <a:off x="6766045" y="3655371"/>
              <a:ext cx="2795491" cy="41148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24161"/>
                    <a:gridCol w="1271330"/>
                  </a:tblGrid>
                  <a:tr h="4114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98" t="-1449" r="-84064" b="-159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0,0559</a:t>
                          </a:r>
                          <a:endParaRPr lang="es-ES" sz="18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9824138"/>
                  </p:ext>
                </p:extLst>
              </p:nvPr>
            </p:nvGraphicFramePr>
            <p:xfrm>
              <a:off x="5778731" y="2085377"/>
              <a:ext cx="4770120" cy="108070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770120"/>
                  </a:tblGrid>
                  <a:tr h="0">
                    <a:tc>
                      <a:txBody>
                        <a:bodyPr/>
                        <a:lstStyle/>
                        <a:p>
                          <a:pPr marL="270510" indent="17970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6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𝐑</m:t>
                                    </m:r>
                                    <m:r>
                                      <a:rPr lang="es-ES" sz="1600" b="1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𝐌𝐒𝐄</m:t>
                                    </m:r>
                                  </m:e>
                                  <m:sub>
                                    <m: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sub>
                                </m:sSub>
                                <m:r>
                                  <a:rPr lang="es-ES" sz="1600" b="1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s-ES" sz="1600" b="1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ctrlP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  <m:r>
                                              <a:rPr lang="es-ES" sz="1600" b="1" i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r>
                                              <a:rPr lang="es-ES" sz="1600" b="1" i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  <m:sup>
                                            <m:r>
                                              <a:rPr lang="es-ES" sz="16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𝒏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s-ES" sz="1600" b="1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s-ES" sz="1600" b="1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𝒛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𝑴𝑫𝑺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s-ES" sz="1600" b="1" i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𝒛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ES" sz="1600" b="1" i="1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𝒄𝒐𝒏𝒕𝒓𝒐𝒍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s-ES" sz="1600" b="1" i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</m:num>
                                      <m:den>
                                        <m:r>
                                          <a:rPr lang="es-ES" sz="1600" b="1" i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𝐧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s-ES" sz="16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9824138"/>
                  </p:ext>
                </p:extLst>
              </p:nvPr>
            </p:nvGraphicFramePr>
            <p:xfrm>
              <a:off x="5778731" y="2085377"/>
              <a:ext cx="4770120" cy="108070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770120"/>
                  </a:tblGrid>
                  <a:tr h="108070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4755035" y="4544920"/>
                <a:ext cx="71941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m:rPr>
                              <m:sty m:val="p"/>
                            </m:rP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xactitud</m:t>
                          </m:r>
                          <m:r>
                            <a:rPr lang="es-ES" b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posicional</m:t>
                          </m:r>
                        </m:e>
                        <m:sub>
                          <m: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𝑣𝑒𝑟𝑡𝑖𝑐𝑎𝑙</m:t>
                          </m:r>
                        </m:sub>
                      </m:sSub>
                      <m:r>
                        <a:rPr lang="es-ES" b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s-ES" b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s-ES" b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RMSE</m:t>
                          </m:r>
                        </m:e>
                        <m:sub>
                          <m:r>
                            <a:rPr lang="es-E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035" y="4544920"/>
                <a:ext cx="7194176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4938854" y="4862612"/>
                <a:ext cx="6858000" cy="702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Exactitud</m:t>
                          </m:r>
                          <m: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posicional</m:t>
                          </m:r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𝑣𝑒𝑟𝑡𝑖𝑐𝑎𝑙</m:t>
                          </m:r>
                        </m:sub>
                      </m:sSub>
                      <m:r>
                        <a:rPr lang="es-E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=1,96×</m:t>
                      </m:r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0,0559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Exactitud</m:t>
                          </m:r>
                          <m: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posicional</m:t>
                          </m:r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𝑣𝑒𝑟𝑡𝑖𝑐𝑎𝑙</m:t>
                          </m:r>
                        </m:sub>
                      </m:sSub>
                      <m:r>
                        <a:rPr lang="es-E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𝟏𝟎𝟗𝟓</m:t>
                      </m:r>
                      <m:r>
                        <a:rPr lang="es-ES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s-ES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854" y="4862612"/>
                <a:ext cx="6858000" cy="702885"/>
              </a:xfrm>
              <a:prstGeom prst="rect">
                <a:avLst/>
              </a:prstGeom>
              <a:blipFill rotWithShape="0">
                <a:blip r:embed="rId7"/>
                <a:stretch>
                  <a:fillRect b="-26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ángulo 14"/>
          <p:cNvSpPr/>
          <p:nvPr/>
        </p:nvSpPr>
        <p:spPr>
          <a:xfrm>
            <a:off x="6375976" y="826111"/>
            <a:ext cx="346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EXACTITUD POSICIONAL VERTICAL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Rectángulo 9"/>
          <p:cNvSpPr/>
          <p:nvPr/>
        </p:nvSpPr>
        <p:spPr>
          <a:xfrm>
            <a:off x="6410779" y="671579"/>
            <a:ext cx="3506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RESULTADOS (DISCUSIÓN)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89212" y="1858613"/>
            <a:ext cx="1028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Distintos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parámetros</a:t>
            </a:r>
            <a:r>
              <a:rPr lang="es-ES" sz="2000" dirty="0">
                <a:solidFill>
                  <a:schemeClr val="bg1"/>
                </a:solidFill>
              </a:rPr>
              <a:t> y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estilos de vuelo </a:t>
            </a:r>
            <a:r>
              <a:rPr lang="es-ES" sz="2000" dirty="0">
                <a:solidFill>
                  <a:schemeClr val="bg1"/>
                </a:solidFill>
              </a:rPr>
              <a:t>pueden llevarse a cabo en futuros trabajos para estudiar su impacto en la </a:t>
            </a:r>
            <a:r>
              <a:rPr lang="es-ES" sz="2000" b="1" dirty="0">
                <a:solidFill>
                  <a:schemeClr val="bg1"/>
                </a:solidFill>
              </a:rPr>
              <a:t>exactitud posicional horizontal y vertical </a:t>
            </a:r>
            <a:r>
              <a:rPr lang="es-ES" sz="2000" dirty="0">
                <a:solidFill>
                  <a:schemeClr val="bg1"/>
                </a:solidFill>
              </a:rPr>
              <a:t>de los resultados.</a:t>
            </a:r>
          </a:p>
        </p:txBody>
      </p:sp>
      <p:pic>
        <p:nvPicPr>
          <p:cNvPr id="7" name="giph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212" y="3429000"/>
            <a:ext cx="10287000" cy="255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Rectángulo 9"/>
          <p:cNvSpPr/>
          <p:nvPr/>
        </p:nvSpPr>
        <p:spPr>
          <a:xfrm>
            <a:off x="6027982" y="671579"/>
            <a:ext cx="427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RESULTADOS (COMPROBACIÓN)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00418" y="1721950"/>
            <a:ext cx="1028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Los productos cartográficos con fines catastrales obtenidos mediante el empleo de </a:t>
            </a:r>
            <a:r>
              <a:rPr lang="es-ES" sz="2000" dirty="0" err="1">
                <a:solidFill>
                  <a:schemeClr val="bg1"/>
                </a:solidFill>
              </a:rPr>
              <a:t>UAVs</a:t>
            </a:r>
            <a:r>
              <a:rPr lang="es-ES" sz="2000" dirty="0">
                <a:solidFill>
                  <a:schemeClr val="bg1"/>
                </a:solidFill>
              </a:rPr>
              <a:t> comerciales </a:t>
            </a:r>
            <a:r>
              <a:rPr lang="es-ES" sz="2000" b="1" dirty="0">
                <a:solidFill>
                  <a:schemeClr val="bg1"/>
                </a:solidFill>
              </a:rPr>
              <a:t>cumplen</a:t>
            </a:r>
            <a:r>
              <a:rPr lang="es-ES" sz="2000" dirty="0">
                <a:solidFill>
                  <a:schemeClr val="bg1"/>
                </a:solidFill>
              </a:rPr>
              <a:t> la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precisión horizontal y vertical </a:t>
            </a:r>
            <a:r>
              <a:rPr lang="es-ES" sz="2000" dirty="0">
                <a:solidFill>
                  <a:schemeClr val="bg1"/>
                </a:solidFill>
              </a:rPr>
              <a:t>requerida por el Instituto Geográfico Militar, mediante el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control de calidad </a:t>
            </a:r>
            <a:r>
              <a:rPr lang="es-ES" sz="2000" dirty="0">
                <a:solidFill>
                  <a:schemeClr val="bg1"/>
                </a:solidFill>
              </a:rPr>
              <a:t>determinado por la norma de la Federal </a:t>
            </a:r>
            <a:r>
              <a:rPr lang="es-ES" sz="2000" dirty="0" err="1">
                <a:solidFill>
                  <a:schemeClr val="bg1"/>
                </a:solidFill>
              </a:rPr>
              <a:t>Geographic</a:t>
            </a:r>
            <a:r>
              <a:rPr lang="es-ES" sz="2000" dirty="0">
                <a:solidFill>
                  <a:schemeClr val="bg1"/>
                </a:solidFill>
              </a:rPr>
              <a:t> Data </a:t>
            </a:r>
            <a:r>
              <a:rPr lang="es-ES" sz="2000" dirty="0" err="1">
                <a:solidFill>
                  <a:schemeClr val="bg1"/>
                </a:solidFill>
              </a:rPr>
              <a:t>Comitee</a:t>
            </a:r>
            <a:r>
              <a:rPr lang="es-ES" sz="2000" dirty="0">
                <a:solidFill>
                  <a:schemeClr val="bg1"/>
                </a:solidFill>
              </a:rPr>
              <a:t> (</a:t>
            </a:r>
            <a:r>
              <a:rPr lang="es-ES" sz="2000" b="1" dirty="0">
                <a:solidFill>
                  <a:schemeClr val="bg1"/>
                </a:solidFill>
              </a:rPr>
              <a:t>FGDC</a:t>
            </a:r>
            <a:r>
              <a:rPr lang="es-ES" sz="2000" dirty="0">
                <a:solidFill>
                  <a:schemeClr val="bg1"/>
                </a:solidFill>
              </a:rPr>
              <a:t>).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28751815"/>
              </p:ext>
            </p:extLst>
          </p:nvPr>
        </p:nvGraphicFramePr>
        <p:xfrm>
          <a:off x="2137266" y="3200399"/>
          <a:ext cx="4678083" cy="234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00704199"/>
              </p:ext>
            </p:extLst>
          </p:nvPr>
        </p:nvGraphicFramePr>
        <p:xfrm>
          <a:off x="5824749" y="3200398"/>
          <a:ext cx="4678083" cy="234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Rectángulo 7"/>
          <p:cNvSpPr/>
          <p:nvPr/>
        </p:nvSpPr>
        <p:spPr>
          <a:xfrm>
            <a:off x="2523625" y="5701672"/>
            <a:ext cx="2572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Precisión Horizontal</a:t>
            </a:r>
            <a:endParaRPr lang="es-ES" b="1" dirty="0"/>
          </a:p>
        </p:txBody>
      </p:sp>
      <p:sp>
        <p:nvSpPr>
          <p:cNvPr id="18" name="Rectángulo 17"/>
          <p:cNvSpPr/>
          <p:nvPr/>
        </p:nvSpPr>
        <p:spPr>
          <a:xfrm>
            <a:off x="6355319" y="5701672"/>
            <a:ext cx="252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Precisión Vertical</a:t>
            </a:r>
            <a:endParaRPr lang="es-ES" b="1" dirty="0"/>
          </a:p>
        </p:txBody>
      </p:sp>
      <p:pic>
        <p:nvPicPr>
          <p:cNvPr id="19" name="Picture 2" descr="Resultado de imagen de instituto geografico milita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32" y="5390011"/>
            <a:ext cx="992654" cy="9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3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Rectángulo 9"/>
          <p:cNvSpPr/>
          <p:nvPr/>
        </p:nvSpPr>
        <p:spPr>
          <a:xfrm>
            <a:off x="7076763" y="671579"/>
            <a:ext cx="2174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CONCLUSIONES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71280" y="1858613"/>
            <a:ext cx="104125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>
                <a:solidFill>
                  <a:schemeClr val="bg1"/>
                </a:solidFill>
              </a:rPr>
              <a:t>Los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productos cartográficos catastrales </a:t>
            </a:r>
            <a:r>
              <a:rPr lang="es-ES" sz="2200" dirty="0">
                <a:solidFill>
                  <a:schemeClr val="bg1"/>
                </a:solidFill>
              </a:rPr>
              <a:t>obtenidos mediante la combinación de tecnología UAV y procesamiento de imágenes, cumplen la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calidad posicional </a:t>
            </a:r>
            <a:r>
              <a:rPr lang="es-ES" sz="2200" dirty="0">
                <a:solidFill>
                  <a:schemeClr val="bg1"/>
                </a:solidFill>
              </a:rPr>
              <a:t>requerida por las especificaciones técnicas de la agencia cartográfica del Ecuador.</a:t>
            </a:r>
          </a:p>
          <a:p>
            <a:pPr algn="just"/>
            <a:r>
              <a:rPr lang="es-ES" sz="2200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es-ES" sz="2200" dirty="0">
                <a:solidFill>
                  <a:schemeClr val="bg1"/>
                </a:solidFill>
              </a:rPr>
              <a:t>El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control de calidad </a:t>
            </a:r>
            <a:r>
              <a:rPr lang="es-ES" sz="2200" dirty="0">
                <a:solidFill>
                  <a:schemeClr val="bg1"/>
                </a:solidFill>
              </a:rPr>
              <a:t>efectuado sobre la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exactitud posicional </a:t>
            </a:r>
            <a:r>
              <a:rPr lang="es-ES" sz="2200" dirty="0">
                <a:solidFill>
                  <a:schemeClr val="bg1"/>
                </a:solidFill>
              </a:rPr>
              <a:t>en cartografía con fines catastrales del presente proyecto, muestra un valor de </a:t>
            </a:r>
            <a:r>
              <a:rPr lang="es-ES" sz="2200" b="1" dirty="0">
                <a:solidFill>
                  <a:schemeClr val="bg1"/>
                </a:solidFill>
              </a:rPr>
              <a:t>6,93 cm </a:t>
            </a:r>
            <a:r>
              <a:rPr lang="es-ES" sz="2200" dirty="0">
                <a:solidFill>
                  <a:schemeClr val="bg1"/>
                </a:solidFill>
              </a:rPr>
              <a:t>para el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componente horizontal </a:t>
            </a:r>
            <a:r>
              <a:rPr lang="es-ES" sz="2200" dirty="0">
                <a:solidFill>
                  <a:schemeClr val="bg1"/>
                </a:solidFill>
              </a:rPr>
              <a:t>y </a:t>
            </a:r>
            <a:r>
              <a:rPr lang="es-ES" sz="2200" b="1" dirty="0">
                <a:solidFill>
                  <a:schemeClr val="bg1"/>
                </a:solidFill>
              </a:rPr>
              <a:t>10,95 cm </a:t>
            </a:r>
            <a:r>
              <a:rPr lang="es-ES" sz="2200" dirty="0">
                <a:solidFill>
                  <a:schemeClr val="bg1"/>
                </a:solidFill>
              </a:rPr>
              <a:t>para el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componente vertical </a:t>
            </a:r>
            <a:r>
              <a:rPr lang="es-ES" sz="2200" dirty="0">
                <a:solidFill>
                  <a:schemeClr val="bg1"/>
                </a:solidFill>
              </a:rPr>
              <a:t>cumpliendo con la tolerancia requerida por la normativa IGM.</a:t>
            </a:r>
          </a:p>
          <a:p>
            <a:pPr algn="just"/>
            <a:r>
              <a:rPr lang="es-ES" sz="2200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es-ES" sz="2200" dirty="0">
                <a:solidFill>
                  <a:schemeClr val="bg1"/>
                </a:solidFill>
              </a:rPr>
              <a:t>La </a:t>
            </a:r>
            <a:r>
              <a:rPr lang="es-ES" sz="2200" b="1" dirty="0">
                <a:solidFill>
                  <a:schemeClr val="bg1"/>
                </a:solidFill>
              </a:rPr>
              <a:t>metodología experimental </a:t>
            </a:r>
            <a:r>
              <a:rPr lang="es-ES" sz="2200" dirty="0">
                <a:solidFill>
                  <a:schemeClr val="bg1"/>
                </a:solidFill>
              </a:rPr>
              <a:t>aplicada en la generación de superficies, permite obtener información sobre la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base de la construcción</a:t>
            </a:r>
            <a:r>
              <a:rPr lang="es-ES" sz="2200" dirty="0">
                <a:solidFill>
                  <a:schemeClr val="bg1"/>
                </a:solidFill>
              </a:rPr>
              <a:t>, eliminando la distancia medida en campo en 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</a:rPr>
              <a:t>volados y aleros</a:t>
            </a:r>
            <a:r>
              <a:rPr lang="es-ES" sz="2200" dirty="0" smtClean="0">
                <a:solidFill>
                  <a:schemeClr val="bg1"/>
                </a:solidFill>
              </a:rPr>
              <a:t>.</a:t>
            </a:r>
            <a:endParaRPr lang="es-E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9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Rectángulo 9"/>
          <p:cNvSpPr/>
          <p:nvPr/>
        </p:nvSpPr>
        <p:spPr>
          <a:xfrm>
            <a:off x="6756868" y="671579"/>
            <a:ext cx="2813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RECOMENDACIONES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92623" y="2369599"/>
            <a:ext cx="9598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chemeClr val="bg1"/>
                </a:solidFill>
              </a:rPr>
              <a:t>La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validación de productos fotogramétricos </a:t>
            </a:r>
            <a:r>
              <a:rPr lang="es-ES" sz="2400" dirty="0">
                <a:solidFill>
                  <a:schemeClr val="bg1"/>
                </a:solidFill>
              </a:rPr>
              <a:t>generados mediante tecnología UAV es importante, debido a su aporte en el avance tecnológico del </a:t>
            </a:r>
            <a:r>
              <a:rPr lang="es-ES" sz="2400" b="1" dirty="0">
                <a:solidFill>
                  <a:schemeClr val="bg1"/>
                </a:solidFill>
              </a:rPr>
              <a:t>campo geoespacial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disminuyendo costos y tiempo</a:t>
            </a:r>
            <a:r>
              <a:rPr lang="es-ES" sz="2400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s-ES" sz="2400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es-ES" sz="2400" dirty="0">
                <a:solidFill>
                  <a:schemeClr val="bg1"/>
                </a:solidFill>
              </a:rPr>
              <a:t>Es necesario conocer las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disposiciones generales </a:t>
            </a:r>
            <a:r>
              <a:rPr lang="es-ES" sz="2400" dirty="0">
                <a:solidFill>
                  <a:schemeClr val="bg1"/>
                </a:solidFill>
              </a:rPr>
              <a:t>para la </a:t>
            </a:r>
            <a:r>
              <a:rPr lang="es-ES" sz="2400" b="1" dirty="0">
                <a:solidFill>
                  <a:schemeClr val="bg1"/>
                </a:solidFill>
              </a:rPr>
              <a:t>operación de </a:t>
            </a:r>
            <a:r>
              <a:rPr lang="es-ES" sz="2400" b="1" dirty="0" err="1">
                <a:solidFill>
                  <a:schemeClr val="bg1"/>
                </a:solidFill>
              </a:rPr>
              <a:t>UAV’s</a:t>
            </a:r>
            <a:r>
              <a:rPr lang="es-ES" sz="2400" dirty="0">
                <a:solidFill>
                  <a:schemeClr val="bg1"/>
                </a:solidFill>
              </a:rPr>
              <a:t>, establecidos por la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DGAC</a:t>
            </a:r>
            <a:r>
              <a:rPr lang="es-ES" sz="2400" dirty="0">
                <a:solidFill>
                  <a:schemeClr val="bg1"/>
                </a:solidFill>
              </a:rPr>
              <a:t>, con la finalidad de precautelar la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seguridad operacional </a:t>
            </a:r>
            <a:r>
              <a:rPr lang="es-ES" sz="2400" dirty="0">
                <a:solidFill>
                  <a:schemeClr val="bg1"/>
                </a:solidFill>
              </a:rPr>
              <a:t>en las actividades fotogramétricas.</a:t>
            </a:r>
          </a:p>
        </p:txBody>
      </p:sp>
    </p:spTree>
    <p:extLst>
      <p:ext uri="{BB962C8B-B14F-4D97-AF65-F5344CB8AC3E}">
        <p14:creationId xmlns:p14="http://schemas.microsoft.com/office/powerpoint/2010/main" val="24523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2557860"/>
              </p:ext>
            </p:extLst>
          </p:nvPr>
        </p:nvGraphicFramePr>
        <p:xfrm>
          <a:off x="1238623" y="2043953"/>
          <a:ext cx="10352742" cy="3403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ángulo 4"/>
          <p:cNvSpPr/>
          <p:nvPr/>
        </p:nvSpPr>
        <p:spPr>
          <a:xfrm>
            <a:off x="6092455" y="671579"/>
            <a:ext cx="4142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PROBLEMA</a:t>
            </a:r>
            <a:r>
              <a:rPr lang="es-ES" sz="2400" b="1" dirty="0" smtClean="0">
                <a:solidFill>
                  <a:schemeClr val="bg1"/>
                </a:solidFill>
              </a:rPr>
              <a:t> DE INVESTIGACIÓN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7371555" y="666316"/>
            <a:ext cx="1584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OBJETIVOS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82589" y="1848085"/>
            <a:ext cx="8686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bg1"/>
                </a:solidFill>
              </a:rPr>
              <a:t>Evaluar la calidad posicional de productos cartográficos catastrales y modelamiento 3D empleando </a:t>
            </a:r>
            <a:r>
              <a:rPr lang="es-ES" sz="2400" dirty="0" err="1">
                <a:solidFill>
                  <a:schemeClr val="bg1"/>
                </a:solidFill>
              </a:rPr>
              <a:t>UAVs</a:t>
            </a:r>
            <a:r>
              <a:rPr lang="es-ES" sz="2400" dirty="0">
                <a:solidFill>
                  <a:schemeClr val="bg1"/>
                </a:solidFill>
              </a:rPr>
              <a:t> comerciales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r>
              <a:rPr lang="es-ES" sz="2200" b="1" dirty="0" smtClean="0">
                <a:solidFill>
                  <a:schemeClr val="bg1"/>
                </a:solidFill>
              </a:rPr>
              <a:t>OBJETIVOS ESPECÍFICOS: </a:t>
            </a:r>
          </a:p>
          <a:p>
            <a:pPr algn="just"/>
            <a:r>
              <a:rPr lang="es-ES" sz="2400" b="1" dirty="0">
                <a:solidFill>
                  <a:schemeClr val="bg1"/>
                </a:solidFill>
              </a:rPr>
              <a:t> </a:t>
            </a:r>
            <a:endParaRPr lang="es-ES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es-ES" sz="2400" dirty="0">
                <a:solidFill>
                  <a:schemeClr val="bg1"/>
                </a:solidFill>
              </a:rPr>
              <a:t>Generar nubes de puntos y </a:t>
            </a:r>
            <a:r>
              <a:rPr lang="es-ES" sz="2400" dirty="0" err="1">
                <a:solidFill>
                  <a:schemeClr val="bg1"/>
                </a:solidFill>
              </a:rPr>
              <a:t>ortomosaicos</a:t>
            </a:r>
            <a:r>
              <a:rPr lang="es-ES" sz="2400" dirty="0">
                <a:solidFill>
                  <a:schemeClr val="bg1"/>
                </a:solidFill>
              </a:rPr>
              <a:t>, mediante la combinación de imágenes aéreas y puntos de apoyo terrestres.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es-ES" sz="2400" dirty="0" err="1" smtClean="0">
                <a:solidFill>
                  <a:schemeClr val="bg1"/>
                </a:solidFill>
              </a:rPr>
              <a:t>Vectorizar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los modelos 2D y 3D referidos al catálogo de objetos con fines catastrales del Instituto Geográfico Militar.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es-ES" sz="2400" dirty="0" smtClean="0">
                <a:solidFill>
                  <a:schemeClr val="bg1"/>
                </a:solidFill>
              </a:rPr>
              <a:t>Realizar </a:t>
            </a:r>
            <a:r>
              <a:rPr lang="es-ES" sz="2400" dirty="0">
                <a:solidFill>
                  <a:schemeClr val="bg1"/>
                </a:solidFill>
              </a:rPr>
              <a:t>el control de calidad de los productos cartográficos.</a:t>
            </a:r>
          </a:p>
        </p:txBody>
      </p:sp>
    </p:spTree>
    <p:extLst>
      <p:ext uri="{BB962C8B-B14F-4D97-AF65-F5344CB8AC3E}">
        <p14:creationId xmlns:p14="http://schemas.microsoft.com/office/powerpoint/2010/main" val="2572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7631498" y="685026"/>
            <a:ext cx="1064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METAS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61514" y="2640084"/>
            <a:ext cx="97760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Calibri" panose="020F0502020204030204" pitchFamily="34" charset="0"/>
              <a:buChar char="−"/>
            </a:pPr>
            <a:r>
              <a:rPr lang="es-ES" sz="2800" dirty="0">
                <a:solidFill>
                  <a:schemeClr val="bg1"/>
                </a:solidFill>
              </a:rPr>
              <a:t>Nube de puntos .LAS y </a:t>
            </a:r>
            <a:r>
              <a:rPr lang="es-ES" sz="2800" dirty="0" err="1">
                <a:solidFill>
                  <a:schemeClr val="bg1"/>
                </a:solidFill>
              </a:rPr>
              <a:t>ortomosaico</a:t>
            </a:r>
            <a:r>
              <a:rPr lang="es-ES" sz="2800" dirty="0">
                <a:solidFill>
                  <a:schemeClr val="bg1"/>
                </a:solidFill>
              </a:rPr>
              <a:t> .TIFF de la zona de estudio.</a:t>
            </a:r>
          </a:p>
          <a:p>
            <a:pPr marL="342900" lvl="0" indent="-342900" algn="just">
              <a:buFont typeface="Calibri" panose="020F0502020204030204" pitchFamily="34" charset="0"/>
              <a:buChar char="−"/>
            </a:pPr>
            <a:r>
              <a:rPr lang="es-ES" sz="2800" dirty="0" smtClean="0">
                <a:solidFill>
                  <a:schemeClr val="bg1"/>
                </a:solidFill>
              </a:rPr>
              <a:t>Plano </a:t>
            </a:r>
            <a:r>
              <a:rPr lang="es-ES" sz="2800" dirty="0">
                <a:solidFill>
                  <a:schemeClr val="bg1"/>
                </a:solidFill>
              </a:rPr>
              <a:t>catastral 1:1000 de acuerdo a parámetros IGM.</a:t>
            </a:r>
          </a:p>
          <a:p>
            <a:pPr marL="342900" lvl="0" indent="-342900" algn="just">
              <a:buFont typeface="Calibri" panose="020F0502020204030204" pitchFamily="34" charset="0"/>
              <a:buChar char="−"/>
            </a:pPr>
            <a:r>
              <a:rPr lang="es-ES" sz="2800" dirty="0" smtClean="0">
                <a:solidFill>
                  <a:schemeClr val="bg1"/>
                </a:solidFill>
              </a:rPr>
              <a:t>Informe </a:t>
            </a:r>
            <a:r>
              <a:rPr lang="es-ES" sz="2800" dirty="0">
                <a:solidFill>
                  <a:schemeClr val="bg1"/>
                </a:solidFill>
              </a:rPr>
              <a:t>de precisiones horizontal y vertical.</a:t>
            </a:r>
          </a:p>
          <a:p>
            <a:pPr marL="342900" lvl="0" indent="-342900" algn="just">
              <a:buFont typeface="Calibri" panose="020F0502020204030204" pitchFamily="34" charset="0"/>
              <a:buChar char="−"/>
            </a:pPr>
            <a:r>
              <a:rPr lang="es-ES" sz="2800" dirty="0" smtClean="0">
                <a:solidFill>
                  <a:schemeClr val="bg1"/>
                </a:solidFill>
              </a:rPr>
              <a:t>Manual </a:t>
            </a:r>
            <a:r>
              <a:rPr lang="es-ES" sz="2800" dirty="0">
                <a:solidFill>
                  <a:schemeClr val="bg1"/>
                </a:solidFill>
              </a:rPr>
              <a:t>metodológico del proceso fotogramétrico y control de calidad.</a:t>
            </a:r>
          </a:p>
        </p:txBody>
      </p:sp>
    </p:spTree>
    <p:extLst>
      <p:ext uri="{BB962C8B-B14F-4D97-AF65-F5344CB8AC3E}">
        <p14:creationId xmlns:p14="http://schemas.microsoft.com/office/powerpoint/2010/main" val="16979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7414291" y="671579"/>
            <a:ext cx="1499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HIPÓTESIS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76718" y="3007506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i="1" dirty="0">
                <a:solidFill>
                  <a:schemeClr val="bg1"/>
                </a:solidFill>
              </a:rPr>
              <a:t>Los productos cartográficos con fines catastrales obtenidos mediante el empleo de </a:t>
            </a:r>
            <a:r>
              <a:rPr lang="es-ES" sz="2400" i="1" dirty="0" err="1">
                <a:solidFill>
                  <a:schemeClr val="bg1"/>
                </a:solidFill>
              </a:rPr>
              <a:t>UAVs</a:t>
            </a:r>
            <a:r>
              <a:rPr lang="es-ES" sz="2400" i="1" dirty="0">
                <a:solidFill>
                  <a:schemeClr val="bg1"/>
                </a:solidFill>
              </a:rPr>
              <a:t> cumplen la precisión requerida por el Instituto Geográfico Militar. </a:t>
            </a:r>
          </a:p>
        </p:txBody>
      </p:sp>
    </p:spTree>
    <p:extLst>
      <p:ext uri="{BB962C8B-B14F-4D97-AF65-F5344CB8AC3E}">
        <p14:creationId xmlns:p14="http://schemas.microsoft.com/office/powerpoint/2010/main" val="354260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5328207" y="671579"/>
            <a:ext cx="5671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FUNDAMENTOS CONCEPTUALES Y LEGALES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9415" y="1524856"/>
            <a:ext cx="47815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</a:rPr>
              <a:t>Instituto Geográfico Militar (IGM)</a:t>
            </a:r>
          </a:p>
          <a:p>
            <a:pPr algn="ctr"/>
            <a:r>
              <a:rPr lang="es-ES" sz="2400" i="1" dirty="0" smtClean="0">
                <a:solidFill>
                  <a:schemeClr val="bg1"/>
                </a:solidFill>
              </a:rPr>
              <a:t>“</a:t>
            </a:r>
            <a:r>
              <a:rPr lang="es-ES" sz="2400" i="1" dirty="0">
                <a:solidFill>
                  <a:schemeClr val="bg1"/>
                </a:solidFill>
              </a:rPr>
              <a:t>Especificaciones técnicas generales para la realización de cartografía topográfica a cualquier </a:t>
            </a:r>
            <a:r>
              <a:rPr lang="es-ES" sz="2400" i="1" dirty="0" smtClean="0">
                <a:solidFill>
                  <a:schemeClr val="bg1"/>
                </a:solidFill>
              </a:rPr>
              <a:t>escala”</a:t>
            </a:r>
            <a:endParaRPr lang="es-ES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chemeClr val="bg1"/>
                </a:solidFill>
              </a:rPr>
              <a:t>Tolerancias </a:t>
            </a:r>
            <a:r>
              <a:rPr lang="es-ES" sz="2400" b="1" dirty="0">
                <a:solidFill>
                  <a:schemeClr val="bg1"/>
                </a:solidFill>
              </a:rPr>
              <a:t>máximas </a:t>
            </a:r>
            <a:r>
              <a:rPr lang="es-ES" sz="2400" b="1" dirty="0" smtClean="0">
                <a:solidFill>
                  <a:schemeClr val="bg1"/>
                </a:solidFill>
              </a:rPr>
              <a:t>permisibles</a:t>
            </a:r>
          </a:p>
          <a:p>
            <a:pPr algn="ctr"/>
            <a:endParaRPr lang="es-ES" sz="2400" i="1" dirty="0">
              <a:solidFill>
                <a:schemeClr val="bg1"/>
              </a:solidFill>
            </a:endParaRPr>
          </a:p>
          <a:p>
            <a:pPr algn="ctr"/>
            <a:r>
              <a:rPr lang="es-ES" sz="2400" b="1" dirty="0">
                <a:solidFill>
                  <a:schemeClr val="tx2">
                    <a:lumMod val="75000"/>
                  </a:schemeClr>
                </a:solidFill>
              </a:rPr>
              <a:t>Norma Técnica Ecuatoriana NTE INEN-ISO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</a:rPr>
              <a:t>2859-1:2009</a:t>
            </a:r>
          </a:p>
          <a:p>
            <a:pPr algn="ctr"/>
            <a:r>
              <a:rPr lang="es-ES" sz="2400" i="1" dirty="0" smtClean="0">
                <a:solidFill>
                  <a:schemeClr val="bg1"/>
                </a:solidFill>
              </a:rPr>
              <a:t>“Procedimientos </a:t>
            </a:r>
            <a:r>
              <a:rPr lang="es-ES" sz="2400" i="1" dirty="0">
                <a:solidFill>
                  <a:schemeClr val="bg1"/>
                </a:solidFill>
              </a:rPr>
              <a:t>de muestreo para inspección por </a:t>
            </a:r>
            <a:r>
              <a:rPr lang="es-ES" sz="2400" i="1" dirty="0" smtClean="0">
                <a:solidFill>
                  <a:schemeClr val="bg1"/>
                </a:solidFill>
              </a:rPr>
              <a:t>atributos”</a:t>
            </a:r>
            <a:endParaRPr lang="es-ES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chemeClr val="bg1"/>
                </a:solidFill>
              </a:rPr>
              <a:t>Definición del tamaño </a:t>
            </a:r>
            <a:r>
              <a:rPr lang="es-ES" sz="2400" b="1" dirty="0" err="1" smtClean="0">
                <a:solidFill>
                  <a:schemeClr val="bg1"/>
                </a:solidFill>
              </a:rPr>
              <a:t>muestral</a:t>
            </a:r>
            <a:endParaRPr lang="es-ES" sz="2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n de instituto geografico mili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600" y="1521050"/>
            <a:ext cx="992654" cy="9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dgac ecuad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0" b="64063" l="26172" r="76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9" t="11121" r="21970" b="36489"/>
          <a:stretch/>
        </p:blipFill>
        <p:spPr bwMode="auto">
          <a:xfrm>
            <a:off x="10539894" y="5166388"/>
            <a:ext cx="1084066" cy="107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538461" y="1622048"/>
            <a:ext cx="47815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75000"/>
                  </a:schemeClr>
                </a:solidFill>
              </a:rPr>
              <a:t>Federal </a:t>
            </a:r>
            <a:r>
              <a:rPr lang="es-ES" sz="2400" b="1" dirty="0" err="1">
                <a:solidFill>
                  <a:schemeClr val="tx2">
                    <a:lumMod val="75000"/>
                  </a:schemeClr>
                </a:solidFill>
              </a:rPr>
              <a:t>Geographic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</a:rPr>
              <a:t> Data </a:t>
            </a:r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</a:rPr>
              <a:t>Committee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</a:rPr>
              <a:t>(FGDC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es-ES" sz="2400" i="1" dirty="0">
                <a:solidFill>
                  <a:schemeClr val="bg1"/>
                </a:solidFill>
              </a:rPr>
              <a:t>“Estándares de precisión de posicionamiento geoespacial</a:t>
            </a:r>
            <a:r>
              <a:rPr lang="es-ES" sz="2400" i="1" dirty="0" smtClean="0">
                <a:solidFill>
                  <a:schemeClr val="bg1"/>
                </a:solidFill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chemeClr val="bg1"/>
                </a:solidFill>
              </a:rPr>
              <a:t>Control de calidad</a:t>
            </a:r>
          </a:p>
          <a:p>
            <a:pPr algn="ctr"/>
            <a:endParaRPr lang="es-ES" sz="2400" i="1" dirty="0" smtClean="0">
              <a:solidFill>
                <a:schemeClr val="bg1"/>
              </a:solidFill>
            </a:endParaRPr>
          </a:p>
          <a:p>
            <a:pPr algn="ctr"/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</a:rPr>
              <a:t>Dirección 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</a:rPr>
              <a:t>General de Aviación Civil (DGAC) </a:t>
            </a:r>
            <a:endParaRPr lang="es-ES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Regulación Técnica </a:t>
            </a:r>
          </a:p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“Operación </a:t>
            </a:r>
            <a:r>
              <a:rPr lang="es-ES" sz="2400" dirty="0">
                <a:solidFill>
                  <a:schemeClr val="bg1"/>
                </a:solidFill>
              </a:rPr>
              <a:t>de Aeronaves Pilotadas a Distancia (</a:t>
            </a:r>
            <a:r>
              <a:rPr lang="es-ES" sz="2400" dirty="0" smtClean="0">
                <a:solidFill>
                  <a:schemeClr val="bg1"/>
                </a:solidFill>
              </a:rPr>
              <a:t>RPAS)”</a:t>
            </a:r>
            <a:br>
              <a:rPr lang="es-ES" sz="2400" dirty="0" smtClean="0">
                <a:solidFill>
                  <a:schemeClr val="bg1"/>
                </a:solidFill>
              </a:rPr>
            </a:br>
            <a:r>
              <a:rPr lang="es-ES" sz="2400" b="1" dirty="0" smtClean="0">
                <a:solidFill>
                  <a:schemeClr val="bg1"/>
                </a:solidFill>
              </a:rPr>
              <a:t>Operaciones no recreativas</a:t>
            </a:r>
            <a:endParaRPr lang="es-ES" sz="24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Resultado de imagen para norma técnica ecuatoria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81"/>
          <a:stretch/>
        </p:blipFill>
        <p:spPr bwMode="auto">
          <a:xfrm>
            <a:off x="10451553" y="2854395"/>
            <a:ext cx="1260749" cy="7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Federal Geographic Data Committ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676" y="3894165"/>
            <a:ext cx="1358502" cy="9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6461819" y="671579"/>
            <a:ext cx="3403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253" y="1566818"/>
            <a:ext cx="10048289" cy="47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513155"/>
            <a:ext cx="3681906" cy="8323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ángulo 4"/>
          <p:cNvSpPr/>
          <p:nvPr/>
        </p:nvSpPr>
        <p:spPr>
          <a:xfrm>
            <a:off x="6461819" y="671579"/>
            <a:ext cx="3403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MARCO METODOLÓGICO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53" y="2448987"/>
            <a:ext cx="10923769" cy="28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2136</TotalTime>
  <Words>1279</Words>
  <Application>Microsoft Office PowerPoint</Application>
  <PresentationFormat>Panorámica</PresentationFormat>
  <Paragraphs>500</Paragraphs>
  <Slides>26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Times New Roman</vt:lpstr>
      <vt:lpstr>Tema de Office</vt:lpstr>
      <vt:lpstr>EVALUACIÓN DE LA CALIDAD POSICIONAL DE PRODUCTOS CARTOGRÁFICOS CATASTRALES Y MODELAMIENTO 3D EMPLEANDO UAVS COMERCIALES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APORTE METODOLÓGICO PARA EL CÁLCULO DEL MODELO DE VELOCIDADES PARA ECUADOR CONTINENTAL</dc:title>
  <dc:creator>ESPE</dc:creator>
  <cp:lastModifiedBy>User</cp:lastModifiedBy>
  <cp:revision>188</cp:revision>
  <dcterms:created xsi:type="dcterms:W3CDTF">2016-11-12T23:02:38Z</dcterms:created>
  <dcterms:modified xsi:type="dcterms:W3CDTF">2018-02-07T03:19:26Z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