
<file path=[Content_Types].xml><?xml version="1.0" encoding="utf-8"?>
<Types xmlns="http://schemas.openxmlformats.org/package/2006/content-types">
  <Default Extension="png" ContentType="image/png"/>
  <Default Extension="jpe" ContentType="image/j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62" r:id="rId2"/>
    <p:sldId id="265" r:id="rId3"/>
    <p:sldId id="266" r:id="rId4"/>
    <p:sldId id="267" r:id="rId5"/>
    <p:sldId id="264" r:id="rId6"/>
    <p:sldId id="268" r:id="rId7"/>
    <p:sldId id="269" r:id="rId8"/>
    <p:sldId id="270" r:id="rId9"/>
    <p:sldId id="257" r:id="rId10"/>
    <p:sldId id="271" r:id="rId11"/>
    <p:sldId id="272" r:id="rId12"/>
    <p:sldId id="274" r:id="rId13"/>
    <p:sldId id="276" r:id="rId14"/>
    <p:sldId id="277" r:id="rId15"/>
    <p:sldId id="256" r:id="rId16"/>
    <p:sldId id="278" r:id="rId17"/>
    <p:sldId id="263" r:id="rId18"/>
    <p:sldId id="279" r:id="rId19"/>
    <p:sldId id="280" r:id="rId20"/>
    <p:sldId id="258" r:id="rId2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autoAdjust="0"/>
    <p:restoredTop sz="94660"/>
  </p:normalViewPr>
  <p:slideViewPr>
    <p:cSldViewPr>
      <p:cViewPr>
        <p:scale>
          <a:sx n="64" d="100"/>
          <a:sy n="64" d="100"/>
        </p:scale>
        <p:origin x="-2034" y="-6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iagrams/_rels/data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diagrams/_rels/data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_rels/data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ata6.xml.rels><?xml version="1.0" encoding="UTF-8" standalone="yes"?>
<Relationships xmlns="http://schemas.openxmlformats.org/package/2006/relationships"><Relationship Id="rId1" Type="http://schemas.openxmlformats.org/officeDocument/2006/relationships/image" Target="../media/image21.png"/></Relationships>
</file>

<file path=ppt/diagrams/_rels/data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ata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9.png"/></Relationships>
</file>

<file path=ppt/diagrams/_rels/drawing6.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rawing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FE957A-770B-4C05-8474-BFFE80DE03E7}" type="doc">
      <dgm:prSet loTypeId="urn:microsoft.com/office/officeart/2008/layout/AlternatingPictureCircles" loCatId="picture" qsTypeId="urn:microsoft.com/office/officeart/2005/8/quickstyle/simple1" qsCatId="simple" csTypeId="urn:microsoft.com/office/officeart/2005/8/colors/colorful4" csCatId="colorful" phldr="1"/>
      <dgm:spPr/>
      <dgm:t>
        <a:bodyPr/>
        <a:lstStyle/>
        <a:p>
          <a:endParaRPr lang="es-MX"/>
        </a:p>
      </dgm:t>
    </dgm:pt>
    <dgm:pt modelId="{2DCF760B-BD05-41D3-A732-C1D6187691C1}">
      <dgm:prSet phldrT="[Texto]" custT="1"/>
      <dgm:spPr/>
      <dgm:t>
        <a:bodyPr/>
        <a:lstStyle/>
        <a:p>
          <a:r>
            <a:rPr lang="es-MX" sz="1800" b="1" dirty="0" smtClean="0">
              <a:latin typeface="Andalus" pitchFamily="18" charset="-78"/>
              <a:cs typeface="Andalus" pitchFamily="18" charset="-78"/>
            </a:rPr>
            <a:t>POBREZA</a:t>
          </a:r>
          <a:endParaRPr lang="es-MX" sz="1800" b="1" dirty="0">
            <a:latin typeface="Andalus" pitchFamily="18" charset="-78"/>
            <a:cs typeface="Andalus" pitchFamily="18" charset="-78"/>
          </a:endParaRPr>
        </a:p>
      </dgm:t>
    </dgm:pt>
    <dgm:pt modelId="{B3FC5320-E838-45F3-B7B3-C9273BE8312B}" type="parTrans" cxnId="{0D73D29C-5273-45AF-944A-4D2C67401107}">
      <dgm:prSet/>
      <dgm:spPr/>
      <dgm:t>
        <a:bodyPr/>
        <a:lstStyle/>
        <a:p>
          <a:endParaRPr lang="es-MX"/>
        </a:p>
      </dgm:t>
    </dgm:pt>
    <dgm:pt modelId="{F1EBFBAC-21BD-4B28-902A-557124E4266F}" type="sibTrans" cxnId="{0D73D29C-5273-45AF-944A-4D2C67401107}">
      <dgm:prSet/>
      <dgm:spPr/>
      <dgm:t>
        <a:bodyPr/>
        <a:lstStyle/>
        <a:p>
          <a:endParaRPr lang="es-MX"/>
        </a:p>
      </dgm:t>
    </dgm:pt>
    <dgm:pt modelId="{0BF6C172-093A-4A06-B509-FDEFEB73E863}">
      <dgm:prSet phldrT="[Texto]" custT="1"/>
      <dgm:spPr/>
      <dgm:t>
        <a:bodyPr/>
        <a:lstStyle/>
        <a:p>
          <a:r>
            <a:rPr lang="es-MX" sz="1800" b="1" dirty="0" smtClean="0">
              <a:latin typeface="Andalus" pitchFamily="18" charset="-78"/>
              <a:cs typeface="Andalus" pitchFamily="18" charset="-78"/>
            </a:rPr>
            <a:t>DESEMPLEO</a:t>
          </a:r>
          <a:endParaRPr lang="es-MX" sz="1600" b="1" dirty="0">
            <a:latin typeface="Andalus" pitchFamily="18" charset="-78"/>
            <a:cs typeface="Andalus" pitchFamily="18" charset="-78"/>
          </a:endParaRPr>
        </a:p>
      </dgm:t>
    </dgm:pt>
    <dgm:pt modelId="{DC2F6DFB-E557-4DEF-96FC-CFEF8993D53D}" type="parTrans" cxnId="{67AF6A61-7A62-41C0-9293-EA8504F7783E}">
      <dgm:prSet/>
      <dgm:spPr/>
      <dgm:t>
        <a:bodyPr/>
        <a:lstStyle/>
        <a:p>
          <a:endParaRPr lang="es-MX"/>
        </a:p>
      </dgm:t>
    </dgm:pt>
    <dgm:pt modelId="{A5DED9F3-D54A-4CA9-AF94-EC80545777AC}" type="sibTrans" cxnId="{67AF6A61-7A62-41C0-9293-EA8504F7783E}">
      <dgm:prSet/>
      <dgm:spPr/>
      <dgm:t>
        <a:bodyPr/>
        <a:lstStyle/>
        <a:p>
          <a:endParaRPr lang="es-MX"/>
        </a:p>
      </dgm:t>
    </dgm:pt>
    <dgm:pt modelId="{249726B7-D0C8-4F19-A6B4-54591605DD55}">
      <dgm:prSet phldrT="[Texto]" custT="1"/>
      <dgm:spPr/>
      <dgm:t>
        <a:bodyPr/>
        <a:lstStyle/>
        <a:p>
          <a:r>
            <a:rPr lang="es-MX" sz="1800" b="1" dirty="0" smtClean="0">
              <a:latin typeface="Andalus" pitchFamily="18" charset="-78"/>
              <a:cs typeface="Andalus" pitchFamily="18" charset="-78"/>
            </a:rPr>
            <a:t>UE</a:t>
          </a:r>
          <a:endParaRPr lang="es-MX" sz="1600" b="1" dirty="0">
            <a:latin typeface="Andalus" pitchFamily="18" charset="-78"/>
            <a:cs typeface="Andalus" pitchFamily="18" charset="-78"/>
          </a:endParaRPr>
        </a:p>
      </dgm:t>
    </dgm:pt>
    <dgm:pt modelId="{49F89C04-B490-43CC-9893-2AAD6CEE8FDF}" type="parTrans" cxnId="{15AFE96D-188B-493F-BBF4-74EA55AB4441}">
      <dgm:prSet/>
      <dgm:spPr/>
      <dgm:t>
        <a:bodyPr/>
        <a:lstStyle/>
        <a:p>
          <a:endParaRPr lang="es-MX"/>
        </a:p>
      </dgm:t>
    </dgm:pt>
    <dgm:pt modelId="{F3E05039-CF23-43C0-B03F-4725AED7D341}" type="sibTrans" cxnId="{15AFE96D-188B-493F-BBF4-74EA55AB4441}">
      <dgm:prSet/>
      <dgm:spPr/>
      <dgm:t>
        <a:bodyPr/>
        <a:lstStyle/>
        <a:p>
          <a:endParaRPr lang="es-MX"/>
        </a:p>
      </dgm:t>
    </dgm:pt>
    <dgm:pt modelId="{D9121B27-5053-433F-9155-6B337AF58AEF}" type="pres">
      <dgm:prSet presAssocID="{2AFE957A-770B-4C05-8474-BFFE80DE03E7}" presName="Name0" presStyleCnt="0">
        <dgm:presLayoutVars>
          <dgm:chMax/>
          <dgm:chPref/>
          <dgm:dir/>
        </dgm:presLayoutVars>
      </dgm:prSet>
      <dgm:spPr/>
      <dgm:t>
        <a:bodyPr/>
        <a:lstStyle/>
        <a:p>
          <a:endParaRPr lang="es-MX"/>
        </a:p>
      </dgm:t>
    </dgm:pt>
    <dgm:pt modelId="{3F8E3194-71F0-4118-A94E-D1E5AB6B37A1}" type="pres">
      <dgm:prSet presAssocID="{2DCF760B-BD05-41D3-A732-C1D6187691C1}" presName="composite" presStyleCnt="0"/>
      <dgm:spPr/>
    </dgm:pt>
    <dgm:pt modelId="{BEDC65B4-E4BC-4B34-A443-B23FA4A24DEE}" type="pres">
      <dgm:prSet presAssocID="{2DCF760B-BD05-41D3-A732-C1D6187691C1}" presName="Accent" presStyleLbl="alignNode1" presStyleIdx="0" presStyleCnt="5" custScaleX="151571" custScaleY="136570">
        <dgm:presLayoutVars>
          <dgm:chMax val="0"/>
          <dgm:chPref val="0"/>
        </dgm:presLayoutVars>
      </dgm:prSet>
      <dgm:spPr/>
    </dgm:pt>
    <dgm:pt modelId="{9164A386-961D-42A6-A1B3-FD9EE284B8DB}" type="pres">
      <dgm:prSet presAssocID="{2DCF760B-BD05-41D3-A732-C1D6187691C1}" presName="Image" presStyleLbl="bgImgPlace1" presStyleIdx="0" presStyleCnt="3" custScaleX="141869" custScaleY="139712">
        <dgm:presLayoutVars>
          <dgm:chMax val="0"/>
          <dgm:chPref val="0"/>
          <dgm:bulletEnabled val="1"/>
        </dgm:presLayoutVars>
      </dgm:prSet>
      <dgm:spPr>
        <a:blipFill rotWithShape="1">
          <a:blip xmlns:r="http://schemas.openxmlformats.org/officeDocument/2006/relationships" r:embed="rId1"/>
          <a:stretch>
            <a:fillRect/>
          </a:stretch>
        </a:blipFill>
      </dgm:spPr>
    </dgm:pt>
    <dgm:pt modelId="{DD77162C-09AD-471C-B0D1-4EA593597C8B}" type="pres">
      <dgm:prSet presAssocID="{2DCF760B-BD05-41D3-A732-C1D6187691C1}" presName="Parent" presStyleLbl="fgAccFollowNode1" presStyleIdx="0" presStyleCnt="3" custScaleX="180601" custScaleY="149987">
        <dgm:presLayoutVars>
          <dgm:chMax val="0"/>
          <dgm:chPref val="0"/>
          <dgm:bulletEnabled val="1"/>
        </dgm:presLayoutVars>
      </dgm:prSet>
      <dgm:spPr/>
      <dgm:t>
        <a:bodyPr/>
        <a:lstStyle/>
        <a:p>
          <a:endParaRPr lang="es-MX"/>
        </a:p>
      </dgm:t>
    </dgm:pt>
    <dgm:pt modelId="{71C54D01-556A-4538-8507-517FAD4A4F57}" type="pres">
      <dgm:prSet presAssocID="{2DCF760B-BD05-41D3-A732-C1D6187691C1}" presName="Space" presStyleCnt="0">
        <dgm:presLayoutVars>
          <dgm:chMax val="0"/>
          <dgm:chPref val="0"/>
        </dgm:presLayoutVars>
      </dgm:prSet>
      <dgm:spPr/>
    </dgm:pt>
    <dgm:pt modelId="{3778D61F-7E49-4627-B662-6FADDC18327B}" type="pres">
      <dgm:prSet presAssocID="{F1EBFBAC-21BD-4B28-902A-557124E4266F}" presName="ConnectorComposite" presStyleCnt="0"/>
      <dgm:spPr/>
    </dgm:pt>
    <dgm:pt modelId="{2CE2F6D6-8E45-49C0-9741-37E0E70AD3CC}" type="pres">
      <dgm:prSet presAssocID="{F1EBFBAC-21BD-4B28-902A-557124E4266F}" presName="TopSpacing" presStyleCnt="0"/>
      <dgm:spPr/>
    </dgm:pt>
    <dgm:pt modelId="{EB110072-5B71-4120-9650-146B4B4B3F52}" type="pres">
      <dgm:prSet presAssocID="{F1EBFBAC-21BD-4B28-902A-557124E4266F}" presName="Connector" presStyleLbl="alignNode1" presStyleIdx="1" presStyleCnt="5"/>
      <dgm:spPr/>
    </dgm:pt>
    <dgm:pt modelId="{D66536A4-E3EE-454D-87FF-999B2C78C629}" type="pres">
      <dgm:prSet presAssocID="{F1EBFBAC-21BD-4B28-902A-557124E4266F}" presName="BottomSpacing" presStyleCnt="0"/>
      <dgm:spPr/>
    </dgm:pt>
    <dgm:pt modelId="{E7106401-3FB7-4199-8F4C-0FD3637F43F6}" type="pres">
      <dgm:prSet presAssocID="{0BF6C172-093A-4A06-B509-FDEFEB73E863}" presName="composite" presStyleCnt="0"/>
      <dgm:spPr/>
    </dgm:pt>
    <dgm:pt modelId="{33890C6B-0101-41B0-B3D3-7C3C62BF472D}" type="pres">
      <dgm:prSet presAssocID="{0BF6C172-093A-4A06-B509-FDEFEB73E863}" presName="Accent" presStyleLbl="alignNode1" presStyleIdx="2" presStyleCnt="5" custScaleX="174186" custScaleY="162015" custLinFactNeighborX="-52019" custLinFactNeighborY="-9477">
        <dgm:presLayoutVars>
          <dgm:chMax val="0"/>
          <dgm:chPref val="0"/>
        </dgm:presLayoutVars>
      </dgm:prSet>
      <dgm:spPr/>
    </dgm:pt>
    <dgm:pt modelId="{24CDC041-4CD9-4C1C-A72C-B061940D3EBA}" type="pres">
      <dgm:prSet presAssocID="{0BF6C172-093A-4A06-B509-FDEFEB73E863}" presName="Image" presStyleLbl="bgImgPlace1" presStyleIdx="1" presStyleCnt="3" custScaleX="155588" custScaleY="140747">
        <dgm:presLayoutVars>
          <dgm:chMax val="0"/>
          <dgm:chPref val="0"/>
          <dgm:bulletEnabled val="1"/>
        </dgm:presLayoutVars>
      </dgm:prSet>
      <dgm:spPr>
        <a:blipFill rotWithShape="1">
          <a:blip xmlns:r="http://schemas.openxmlformats.org/officeDocument/2006/relationships" r:embed="rId2"/>
          <a:stretch>
            <a:fillRect/>
          </a:stretch>
        </a:blipFill>
      </dgm:spPr>
    </dgm:pt>
    <dgm:pt modelId="{D69C955A-64C9-4B99-BA3E-E86BE1D8F263}" type="pres">
      <dgm:prSet presAssocID="{0BF6C172-093A-4A06-B509-FDEFEB73E863}" presName="Parent" presStyleLbl="fgAccFollowNode1" presStyleIdx="1" presStyleCnt="3" custScaleX="203523" custScaleY="180468" custLinFactNeighborX="-53129" custLinFactNeighborY="-3974">
        <dgm:presLayoutVars>
          <dgm:chMax val="0"/>
          <dgm:chPref val="0"/>
          <dgm:bulletEnabled val="1"/>
        </dgm:presLayoutVars>
      </dgm:prSet>
      <dgm:spPr/>
      <dgm:t>
        <a:bodyPr/>
        <a:lstStyle/>
        <a:p>
          <a:endParaRPr lang="es-MX"/>
        </a:p>
      </dgm:t>
    </dgm:pt>
    <dgm:pt modelId="{17FE6C70-35AE-4E51-B00D-805FB5D64278}" type="pres">
      <dgm:prSet presAssocID="{0BF6C172-093A-4A06-B509-FDEFEB73E863}" presName="Space" presStyleCnt="0">
        <dgm:presLayoutVars>
          <dgm:chMax val="0"/>
          <dgm:chPref val="0"/>
        </dgm:presLayoutVars>
      </dgm:prSet>
      <dgm:spPr/>
    </dgm:pt>
    <dgm:pt modelId="{9DC9A8B3-625A-42B7-B101-AC58C73556BE}" type="pres">
      <dgm:prSet presAssocID="{A5DED9F3-D54A-4CA9-AF94-EC80545777AC}" presName="ConnectorComposite" presStyleCnt="0"/>
      <dgm:spPr/>
    </dgm:pt>
    <dgm:pt modelId="{AA91FC48-5B73-4E7C-85F2-35A8BE9713FB}" type="pres">
      <dgm:prSet presAssocID="{A5DED9F3-D54A-4CA9-AF94-EC80545777AC}" presName="TopSpacing" presStyleCnt="0"/>
      <dgm:spPr/>
    </dgm:pt>
    <dgm:pt modelId="{20DA76D1-9505-413F-8E7E-10A325F6A6FC}" type="pres">
      <dgm:prSet presAssocID="{A5DED9F3-D54A-4CA9-AF94-EC80545777AC}" presName="Connector" presStyleLbl="alignNode1" presStyleIdx="3" presStyleCnt="5"/>
      <dgm:spPr/>
    </dgm:pt>
    <dgm:pt modelId="{C85F0753-5FA5-4376-BD0A-AFC2A92FFAFE}" type="pres">
      <dgm:prSet presAssocID="{A5DED9F3-D54A-4CA9-AF94-EC80545777AC}" presName="BottomSpacing" presStyleCnt="0"/>
      <dgm:spPr/>
    </dgm:pt>
    <dgm:pt modelId="{649E59B4-02BA-45B0-A671-873ADB16CB0B}" type="pres">
      <dgm:prSet presAssocID="{249726B7-D0C8-4F19-A6B4-54591605DD55}" presName="composite" presStyleCnt="0"/>
      <dgm:spPr/>
    </dgm:pt>
    <dgm:pt modelId="{F4CB5743-BDB7-4C4B-B01A-771437DA0031}" type="pres">
      <dgm:prSet presAssocID="{249726B7-D0C8-4F19-A6B4-54591605DD55}" presName="Accent" presStyleLbl="alignNode1" presStyleIdx="4" presStyleCnt="5" custScaleX="131985" custScaleY="115698">
        <dgm:presLayoutVars>
          <dgm:chMax val="0"/>
          <dgm:chPref val="0"/>
        </dgm:presLayoutVars>
      </dgm:prSet>
      <dgm:spPr/>
    </dgm:pt>
    <dgm:pt modelId="{E8525790-1BEF-4C71-86C8-B7ABB985E1CC}" type="pres">
      <dgm:prSet presAssocID="{249726B7-D0C8-4F19-A6B4-54591605DD55}" presName="Image" presStyleLbl="bgImgPlace1" presStyleIdx="2" presStyleCnt="3" custScaleX="145719" custScaleY="124700">
        <dgm:presLayoutVars>
          <dgm:chMax val="0"/>
          <dgm:chPref val="0"/>
          <dgm:bulletEnabled val="1"/>
        </dgm:presLayoutVars>
      </dgm:prSet>
      <dgm:spPr>
        <a:blipFill rotWithShape="1">
          <a:blip xmlns:r="http://schemas.openxmlformats.org/officeDocument/2006/relationships" r:embed="rId3"/>
          <a:stretch>
            <a:fillRect/>
          </a:stretch>
        </a:blipFill>
      </dgm:spPr>
    </dgm:pt>
    <dgm:pt modelId="{358C9134-B356-4A99-BAB0-202BABBE29C3}" type="pres">
      <dgm:prSet presAssocID="{249726B7-D0C8-4F19-A6B4-54591605DD55}" presName="Parent" presStyleLbl="fgAccFollowNode1" presStyleIdx="2" presStyleCnt="3" custScaleX="134295" custScaleY="113412">
        <dgm:presLayoutVars>
          <dgm:chMax val="0"/>
          <dgm:chPref val="0"/>
          <dgm:bulletEnabled val="1"/>
        </dgm:presLayoutVars>
      </dgm:prSet>
      <dgm:spPr/>
      <dgm:t>
        <a:bodyPr/>
        <a:lstStyle/>
        <a:p>
          <a:endParaRPr lang="es-MX"/>
        </a:p>
      </dgm:t>
    </dgm:pt>
    <dgm:pt modelId="{9565F78C-156A-4C12-8E2F-079BBC7F444C}" type="pres">
      <dgm:prSet presAssocID="{249726B7-D0C8-4F19-A6B4-54591605DD55}" presName="Space" presStyleCnt="0">
        <dgm:presLayoutVars>
          <dgm:chMax val="0"/>
          <dgm:chPref val="0"/>
        </dgm:presLayoutVars>
      </dgm:prSet>
      <dgm:spPr/>
    </dgm:pt>
  </dgm:ptLst>
  <dgm:cxnLst>
    <dgm:cxn modelId="{15AFE96D-188B-493F-BBF4-74EA55AB4441}" srcId="{2AFE957A-770B-4C05-8474-BFFE80DE03E7}" destId="{249726B7-D0C8-4F19-A6B4-54591605DD55}" srcOrd="2" destOrd="0" parTransId="{49F89C04-B490-43CC-9893-2AAD6CEE8FDF}" sibTransId="{F3E05039-CF23-43C0-B03F-4725AED7D341}"/>
    <dgm:cxn modelId="{0D73D29C-5273-45AF-944A-4D2C67401107}" srcId="{2AFE957A-770B-4C05-8474-BFFE80DE03E7}" destId="{2DCF760B-BD05-41D3-A732-C1D6187691C1}" srcOrd="0" destOrd="0" parTransId="{B3FC5320-E838-45F3-B7B3-C9273BE8312B}" sibTransId="{F1EBFBAC-21BD-4B28-902A-557124E4266F}"/>
    <dgm:cxn modelId="{A9CD5A55-B19B-479E-B12E-F64933713F22}" type="presOf" srcId="{2AFE957A-770B-4C05-8474-BFFE80DE03E7}" destId="{D9121B27-5053-433F-9155-6B337AF58AEF}" srcOrd="0" destOrd="0" presId="urn:microsoft.com/office/officeart/2008/layout/AlternatingPictureCircles"/>
    <dgm:cxn modelId="{67AF6A61-7A62-41C0-9293-EA8504F7783E}" srcId="{2AFE957A-770B-4C05-8474-BFFE80DE03E7}" destId="{0BF6C172-093A-4A06-B509-FDEFEB73E863}" srcOrd="1" destOrd="0" parTransId="{DC2F6DFB-E557-4DEF-96FC-CFEF8993D53D}" sibTransId="{A5DED9F3-D54A-4CA9-AF94-EC80545777AC}"/>
    <dgm:cxn modelId="{5DFC685F-D937-4126-8890-8B770D2B51ED}" type="presOf" srcId="{249726B7-D0C8-4F19-A6B4-54591605DD55}" destId="{358C9134-B356-4A99-BAB0-202BABBE29C3}" srcOrd="0" destOrd="0" presId="urn:microsoft.com/office/officeart/2008/layout/AlternatingPictureCircles"/>
    <dgm:cxn modelId="{260F95E1-B750-431D-BDA9-A85F4C127FAE}" type="presOf" srcId="{2DCF760B-BD05-41D3-A732-C1D6187691C1}" destId="{DD77162C-09AD-471C-B0D1-4EA593597C8B}" srcOrd="0" destOrd="0" presId="urn:microsoft.com/office/officeart/2008/layout/AlternatingPictureCircles"/>
    <dgm:cxn modelId="{3572904A-6A48-499E-8B3C-AEB20331DB5F}" type="presOf" srcId="{0BF6C172-093A-4A06-B509-FDEFEB73E863}" destId="{D69C955A-64C9-4B99-BA3E-E86BE1D8F263}" srcOrd="0" destOrd="0" presId="urn:microsoft.com/office/officeart/2008/layout/AlternatingPictureCircles"/>
    <dgm:cxn modelId="{E2FA0A40-AAC2-40D9-91C9-D8BF452008BE}" type="presParOf" srcId="{D9121B27-5053-433F-9155-6B337AF58AEF}" destId="{3F8E3194-71F0-4118-A94E-D1E5AB6B37A1}" srcOrd="0" destOrd="0" presId="urn:microsoft.com/office/officeart/2008/layout/AlternatingPictureCircles"/>
    <dgm:cxn modelId="{D84A3E61-9B1E-4E0B-9755-CA8B53242C24}" type="presParOf" srcId="{3F8E3194-71F0-4118-A94E-D1E5AB6B37A1}" destId="{BEDC65B4-E4BC-4B34-A443-B23FA4A24DEE}" srcOrd="0" destOrd="0" presId="urn:microsoft.com/office/officeart/2008/layout/AlternatingPictureCircles"/>
    <dgm:cxn modelId="{214DF0D1-EE34-4009-888D-05DF71F408E8}" type="presParOf" srcId="{3F8E3194-71F0-4118-A94E-D1E5AB6B37A1}" destId="{9164A386-961D-42A6-A1B3-FD9EE284B8DB}" srcOrd="1" destOrd="0" presId="urn:microsoft.com/office/officeart/2008/layout/AlternatingPictureCircles"/>
    <dgm:cxn modelId="{7A6DFD26-1DFB-4ECE-8640-47F79B6B4659}" type="presParOf" srcId="{3F8E3194-71F0-4118-A94E-D1E5AB6B37A1}" destId="{DD77162C-09AD-471C-B0D1-4EA593597C8B}" srcOrd="2" destOrd="0" presId="urn:microsoft.com/office/officeart/2008/layout/AlternatingPictureCircles"/>
    <dgm:cxn modelId="{5A82FC1D-33A4-41F6-A85A-C8C986DD384B}" type="presParOf" srcId="{3F8E3194-71F0-4118-A94E-D1E5AB6B37A1}" destId="{71C54D01-556A-4538-8507-517FAD4A4F57}" srcOrd="3" destOrd="0" presId="urn:microsoft.com/office/officeart/2008/layout/AlternatingPictureCircles"/>
    <dgm:cxn modelId="{9EEF229B-5A0F-4B76-B6BF-01F0D0313EA7}" type="presParOf" srcId="{D9121B27-5053-433F-9155-6B337AF58AEF}" destId="{3778D61F-7E49-4627-B662-6FADDC18327B}" srcOrd="1" destOrd="0" presId="urn:microsoft.com/office/officeart/2008/layout/AlternatingPictureCircles"/>
    <dgm:cxn modelId="{822BFB1A-E1A8-4AC8-86AF-064E60C25A15}" type="presParOf" srcId="{3778D61F-7E49-4627-B662-6FADDC18327B}" destId="{2CE2F6D6-8E45-49C0-9741-37E0E70AD3CC}" srcOrd="0" destOrd="0" presId="urn:microsoft.com/office/officeart/2008/layout/AlternatingPictureCircles"/>
    <dgm:cxn modelId="{0B55F5E0-6131-49B6-B350-C51234EF30C9}" type="presParOf" srcId="{3778D61F-7E49-4627-B662-6FADDC18327B}" destId="{EB110072-5B71-4120-9650-146B4B4B3F52}" srcOrd="1" destOrd="0" presId="urn:microsoft.com/office/officeart/2008/layout/AlternatingPictureCircles"/>
    <dgm:cxn modelId="{977C60CD-99CF-4CA7-A887-1C6F31FD319D}" type="presParOf" srcId="{3778D61F-7E49-4627-B662-6FADDC18327B}" destId="{D66536A4-E3EE-454D-87FF-999B2C78C629}" srcOrd="2" destOrd="0" presId="urn:microsoft.com/office/officeart/2008/layout/AlternatingPictureCircles"/>
    <dgm:cxn modelId="{E5AC5AA4-BC54-407B-9FCD-D82BB2E78E93}" type="presParOf" srcId="{D9121B27-5053-433F-9155-6B337AF58AEF}" destId="{E7106401-3FB7-4199-8F4C-0FD3637F43F6}" srcOrd="2" destOrd="0" presId="urn:microsoft.com/office/officeart/2008/layout/AlternatingPictureCircles"/>
    <dgm:cxn modelId="{E9163C36-247A-4067-8A1F-EF5FD9CC389F}" type="presParOf" srcId="{E7106401-3FB7-4199-8F4C-0FD3637F43F6}" destId="{33890C6B-0101-41B0-B3D3-7C3C62BF472D}" srcOrd="0" destOrd="0" presId="urn:microsoft.com/office/officeart/2008/layout/AlternatingPictureCircles"/>
    <dgm:cxn modelId="{1C85B455-57A0-45C2-ACFD-7EF27E3AE1A4}" type="presParOf" srcId="{E7106401-3FB7-4199-8F4C-0FD3637F43F6}" destId="{24CDC041-4CD9-4C1C-A72C-B061940D3EBA}" srcOrd="1" destOrd="0" presId="urn:microsoft.com/office/officeart/2008/layout/AlternatingPictureCircles"/>
    <dgm:cxn modelId="{6D3A1A9C-1653-4379-82E0-EA9D69C1916C}" type="presParOf" srcId="{E7106401-3FB7-4199-8F4C-0FD3637F43F6}" destId="{D69C955A-64C9-4B99-BA3E-E86BE1D8F263}" srcOrd="2" destOrd="0" presId="urn:microsoft.com/office/officeart/2008/layout/AlternatingPictureCircles"/>
    <dgm:cxn modelId="{B8C10200-4CD0-40E0-8234-FB88DB3B6C0A}" type="presParOf" srcId="{E7106401-3FB7-4199-8F4C-0FD3637F43F6}" destId="{17FE6C70-35AE-4E51-B00D-805FB5D64278}" srcOrd="3" destOrd="0" presId="urn:microsoft.com/office/officeart/2008/layout/AlternatingPictureCircles"/>
    <dgm:cxn modelId="{75F64A28-EE8D-4DA2-8805-E84676C8B23D}" type="presParOf" srcId="{D9121B27-5053-433F-9155-6B337AF58AEF}" destId="{9DC9A8B3-625A-42B7-B101-AC58C73556BE}" srcOrd="3" destOrd="0" presId="urn:microsoft.com/office/officeart/2008/layout/AlternatingPictureCircles"/>
    <dgm:cxn modelId="{F1B7691D-8721-4D2A-A692-F42AD4713DDC}" type="presParOf" srcId="{9DC9A8B3-625A-42B7-B101-AC58C73556BE}" destId="{AA91FC48-5B73-4E7C-85F2-35A8BE9713FB}" srcOrd="0" destOrd="0" presId="urn:microsoft.com/office/officeart/2008/layout/AlternatingPictureCircles"/>
    <dgm:cxn modelId="{6A70FB20-6AAC-40F5-AA6E-DC3AADBF85D8}" type="presParOf" srcId="{9DC9A8B3-625A-42B7-B101-AC58C73556BE}" destId="{20DA76D1-9505-413F-8E7E-10A325F6A6FC}" srcOrd="1" destOrd="0" presId="urn:microsoft.com/office/officeart/2008/layout/AlternatingPictureCircles"/>
    <dgm:cxn modelId="{EEABD88C-C4BF-4716-BBEA-A8C75346B87E}" type="presParOf" srcId="{9DC9A8B3-625A-42B7-B101-AC58C73556BE}" destId="{C85F0753-5FA5-4376-BD0A-AFC2A92FFAFE}" srcOrd="2" destOrd="0" presId="urn:microsoft.com/office/officeart/2008/layout/AlternatingPictureCircles"/>
    <dgm:cxn modelId="{28BAD79A-675A-4E23-BD2A-9929AFF75953}" type="presParOf" srcId="{D9121B27-5053-433F-9155-6B337AF58AEF}" destId="{649E59B4-02BA-45B0-A671-873ADB16CB0B}" srcOrd="4" destOrd="0" presId="urn:microsoft.com/office/officeart/2008/layout/AlternatingPictureCircles"/>
    <dgm:cxn modelId="{335797B9-E902-4C91-9026-E6EAB191BA23}" type="presParOf" srcId="{649E59B4-02BA-45B0-A671-873ADB16CB0B}" destId="{F4CB5743-BDB7-4C4B-B01A-771437DA0031}" srcOrd="0" destOrd="0" presId="urn:microsoft.com/office/officeart/2008/layout/AlternatingPictureCircles"/>
    <dgm:cxn modelId="{4F5DF94B-25C2-4710-8B78-3A17B29C9E7C}" type="presParOf" srcId="{649E59B4-02BA-45B0-A671-873ADB16CB0B}" destId="{E8525790-1BEF-4C71-86C8-B7ABB985E1CC}" srcOrd="1" destOrd="0" presId="urn:microsoft.com/office/officeart/2008/layout/AlternatingPictureCircles"/>
    <dgm:cxn modelId="{78387B78-C19D-4F2F-A667-A31DDDCE2423}" type="presParOf" srcId="{649E59B4-02BA-45B0-A671-873ADB16CB0B}" destId="{358C9134-B356-4A99-BAB0-202BABBE29C3}" srcOrd="2" destOrd="0" presId="urn:microsoft.com/office/officeart/2008/layout/AlternatingPictureCircles"/>
    <dgm:cxn modelId="{45CC0AC5-4477-4BF1-92F7-A41D51F582C9}" type="presParOf" srcId="{649E59B4-02BA-45B0-A671-873ADB16CB0B}" destId="{9565F78C-156A-4C12-8E2F-079BBC7F444C}" srcOrd="3" destOrd="0" presId="urn:microsoft.com/office/officeart/2008/layout/AlternatingPictureCircle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7BA97D0-A5A0-45F1-8B3A-D74697C8B909}" type="doc">
      <dgm:prSet loTypeId="urn:microsoft.com/office/officeart/2008/layout/AlternatingPictureBlocks" loCatId="list" qsTypeId="urn:microsoft.com/office/officeart/2005/8/quickstyle/simple1" qsCatId="simple" csTypeId="urn:microsoft.com/office/officeart/2005/8/colors/accent3_1" csCatId="accent3" phldr="1"/>
      <dgm:spPr/>
    </dgm:pt>
    <dgm:pt modelId="{0441449A-25E8-4C3C-818C-CBD6B4A06897}">
      <dgm:prSet phldrT="[Texto]" custT="1"/>
      <dgm:spPr/>
      <dgm:t>
        <a:bodyPr/>
        <a:lstStyle/>
        <a:p>
          <a:pPr algn="just"/>
          <a:r>
            <a:rPr lang="es-MX" sz="1600" dirty="0" smtClean="0">
              <a:latin typeface="Andalus" pitchFamily="18" charset="-78"/>
              <a:cs typeface="Andalus" pitchFamily="18" charset="-78"/>
            </a:rPr>
            <a:t>Art 392.-  Ejercerá la rectoría de la política migratoria a través del órgano competente en coordinación con los distintos niveles de gobierno. </a:t>
          </a:r>
        </a:p>
        <a:p>
          <a:pPr algn="ctr"/>
          <a:endParaRPr lang="es-MX" sz="1300" dirty="0"/>
        </a:p>
      </dgm:t>
    </dgm:pt>
    <dgm:pt modelId="{D712D397-13F7-4024-989F-7C8ABBC900A1}" type="sibTrans" cxnId="{C4DB97AB-61FA-489A-ACCD-F4E188BA0E8D}">
      <dgm:prSet/>
      <dgm:spPr/>
      <dgm:t>
        <a:bodyPr/>
        <a:lstStyle/>
        <a:p>
          <a:endParaRPr lang="es-MX"/>
        </a:p>
      </dgm:t>
    </dgm:pt>
    <dgm:pt modelId="{30ECCC64-50FB-46F5-ACE8-291DBBE3FA2A}" type="parTrans" cxnId="{C4DB97AB-61FA-489A-ACCD-F4E188BA0E8D}">
      <dgm:prSet/>
      <dgm:spPr/>
      <dgm:t>
        <a:bodyPr/>
        <a:lstStyle/>
        <a:p>
          <a:endParaRPr lang="es-MX"/>
        </a:p>
      </dgm:t>
    </dgm:pt>
    <dgm:pt modelId="{96C16BCD-78ED-4FED-B758-7E620373DB04}">
      <dgm:prSet phldrT="[Texto]" custT="1"/>
      <dgm:spPr/>
      <dgm:t>
        <a:bodyPr/>
        <a:lstStyle/>
        <a:p>
          <a:pPr algn="just"/>
          <a:r>
            <a:rPr lang="es-MX" sz="1600" dirty="0" smtClean="0">
              <a:latin typeface="Andalus" pitchFamily="18" charset="-78"/>
              <a:cs typeface="Andalus" pitchFamily="18" charset="-78"/>
            </a:rPr>
            <a:t>Población y movilidad humana</a:t>
          </a:r>
        </a:p>
        <a:p>
          <a:pPr algn="just"/>
          <a:r>
            <a:rPr lang="es-MX" sz="1600" dirty="0" smtClean="0">
              <a:latin typeface="Andalus" pitchFamily="18" charset="-78"/>
              <a:cs typeface="Andalus" pitchFamily="18" charset="-78"/>
            </a:rPr>
            <a:t> Art. 391.- El estado generará y aplicará  políticas demográficas que  contribuyan a un desarrollo territorial que  garanticen la protección del ambiente y la seguridad de la población,</a:t>
          </a:r>
          <a:endParaRPr lang="es-MX" sz="1600" dirty="0">
            <a:latin typeface="Andalus" pitchFamily="18" charset="-78"/>
            <a:cs typeface="Andalus" pitchFamily="18" charset="-78"/>
          </a:endParaRPr>
        </a:p>
      </dgm:t>
    </dgm:pt>
    <dgm:pt modelId="{2E794168-5693-4936-811D-E06E71D24A01}" type="sibTrans" cxnId="{13C962D2-8DAA-4245-A155-FAFFF053565B}">
      <dgm:prSet/>
      <dgm:spPr/>
      <dgm:t>
        <a:bodyPr/>
        <a:lstStyle/>
        <a:p>
          <a:endParaRPr lang="es-MX"/>
        </a:p>
      </dgm:t>
    </dgm:pt>
    <dgm:pt modelId="{59BD78BA-7F1B-47D1-B52B-7B31071EA99B}" type="parTrans" cxnId="{13C962D2-8DAA-4245-A155-FAFFF053565B}">
      <dgm:prSet/>
      <dgm:spPr/>
      <dgm:t>
        <a:bodyPr/>
        <a:lstStyle/>
        <a:p>
          <a:endParaRPr lang="es-MX"/>
        </a:p>
      </dgm:t>
    </dgm:pt>
    <dgm:pt modelId="{68C9A933-D2D3-4B03-AA8D-F2666F53968F}" type="pres">
      <dgm:prSet presAssocID="{87BA97D0-A5A0-45F1-8B3A-D74697C8B909}" presName="linearFlow" presStyleCnt="0">
        <dgm:presLayoutVars>
          <dgm:dir/>
          <dgm:resizeHandles val="exact"/>
        </dgm:presLayoutVars>
      </dgm:prSet>
      <dgm:spPr/>
    </dgm:pt>
    <dgm:pt modelId="{470315CA-8261-4532-9349-808E43BAFBF5}" type="pres">
      <dgm:prSet presAssocID="{96C16BCD-78ED-4FED-B758-7E620373DB04}" presName="comp" presStyleCnt="0"/>
      <dgm:spPr/>
    </dgm:pt>
    <dgm:pt modelId="{1A2ED3EE-F036-4ED2-9D2B-0157642FEA82}" type="pres">
      <dgm:prSet presAssocID="{96C16BCD-78ED-4FED-B758-7E620373DB04}" presName="rect2" presStyleLbl="node1" presStyleIdx="0" presStyleCnt="2" custScaleX="106169" custScaleY="89699" custLinFactNeighborX="-3005" custLinFactNeighborY="4475">
        <dgm:presLayoutVars>
          <dgm:bulletEnabled val="1"/>
        </dgm:presLayoutVars>
      </dgm:prSet>
      <dgm:spPr/>
      <dgm:t>
        <a:bodyPr/>
        <a:lstStyle/>
        <a:p>
          <a:endParaRPr lang="es-MX"/>
        </a:p>
      </dgm:t>
    </dgm:pt>
    <dgm:pt modelId="{AE416C58-7DB6-4E7D-8863-847B08E6FE9C}" type="pres">
      <dgm:prSet presAssocID="{96C16BCD-78ED-4FED-B758-7E620373DB04}" presName="rect1" presStyleLbl="lnNode1" presStyleIdx="0" presStyleCnt="2" custScaleX="74749" custScaleY="94630" custLinFactNeighborX="-3876" custLinFactNeighborY="2645"/>
      <dgm:spPr>
        <a:blipFill rotWithShape="1">
          <a:blip xmlns:r="http://schemas.openxmlformats.org/officeDocument/2006/relationships" r:embed="rId1"/>
          <a:stretch>
            <a:fillRect/>
          </a:stretch>
        </a:blipFill>
      </dgm:spPr>
    </dgm:pt>
    <dgm:pt modelId="{B7A20E97-2FCF-4A11-A4C1-2BBD1243432F}" type="pres">
      <dgm:prSet presAssocID="{2E794168-5693-4936-811D-E06E71D24A01}" presName="sibTrans" presStyleCnt="0"/>
      <dgm:spPr/>
    </dgm:pt>
    <dgm:pt modelId="{B357BD00-2B00-4E30-8543-ADEEA17EAE3F}" type="pres">
      <dgm:prSet presAssocID="{0441449A-25E8-4C3C-818C-CBD6B4A06897}" presName="comp" presStyleCnt="0"/>
      <dgm:spPr/>
    </dgm:pt>
    <dgm:pt modelId="{723C5B95-1AA1-4817-A826-9A158836482E}" type="pres">
      <dgm:prSet presAssocID="{0441449A-25E8-4C3C-818C-CBD6B4A06897}" presName="rect2" presStyleLbl="node1" presStyleIdx="1" presStyleCnt="2" custScaleX="116268" custScaleY="75504" custLinFactNeighborX="-4863" custLinFactNeighborY="-11407">
        <dgm:presLayoutVars>
          <dgm:bulletEnabled val="1"/>
        </dgm:presLayoutVars>
      </dgm:prSet>
      <dgm:spPr/>
      <dgm:t>
        <a:bodyPr/>
        <a:lstStyle/>
        <a:p>
          <a:endParaRPr lang="es-MX"/>
        </a:p>
      </dgm:t>
    </dgm:pt>
    <dgm:pt modelId="{6B38D547-9805-4BD5-9D10-BF470F4733B2}" type="pres">
      <dgm:prSet presAssocID="{0441449A-25E8-4C3C-818C-CBD6B4A06897}" presName="rect1" presStyleLbl="lnNode1" presStyleIdx="1" presStyleCnt="2" custScaleX="68715" custScaleY="79463" custLinFactNeighborX="3286" custLinFactNeighborY="-14482"/>
      <dgm:spPr>
        <a:blipFill rotWithShape="1">
          <a:blip xmlns:r="http://schemas.openxmlformats.org/officeDocument/2006/relationships" r:embed="rId2"/>
          <a:stretch>
            <a:fillRect/>
          </a:stretch>
        </a:blipFill>
      </dgm:spPr>
    </dgm:pt>
  </dgm:ptLst>
  <dgm:cxnLst>
    <dgm:cxn modelId="{193533C9-D9BF-4F49-A785-93FFBC32C083}" type="presOf" srcId="{87BA97D0-A5A0-45F1-8B3A-D74697C8B909}" destId="{68C9A933-D2D3-4B03-AA8D-F2666F53968F}" srcOrd="0" destOrd="0" presId="urn:microsoft.com/office/officeart/2008/layout/AlternatingPictureBlocks"/>
    <dgm:cxn modelId="{BCA324EC-6287-4EF7-94D5-5547F491705F}" type="presOf" srcId="{0441449A-25E8-4C3C-818C-CBD6B4A06897}" destId="{723C5B95-1AA1-4817-A826-9A158836482E}" srcOrd="0" destOrd="0" presId="urn:microsoft.com/office/officeart/2008/layout/AlternatingPictureBlocks"/>
    <dgm:cxn modelId="{0BE76C80-E0BB-4767-8D5F-8C020E5E9349}" type="presOf" srcId="{96C16BCD-78ED-4FED-B758-7E620373DB04}" destId="{1A2ED3EE-F036-4ED2-9D2B-0157642FEA82}" srcOrd="0" destOrd="0" presId="urn:microsoft.com/office/officeart/2008/layout/AlternatingPictureBlocks"/>
    <dgm:cxn modelId="{13C962D2-8DAA-4245-A155-FAFFF053565B}" srcId="{87BA97D0-A5A0-45F1-8B3A-D74697C8B909}" destId="{96C16BCD-78ED-4FED-B758-7E620373DB04}" srcOrd="0" destOrd="0" parTransId="{59BD78BA-7F1B-47D1-B52B-7B31071EA99B}" sibTransId="{2E794168-5693-4936-811D-E06E71D24A01}"/>
    <dgm:cxn modelId="{C4DB97AB-61FA-489A-ACCD-F4E188BA0E8D}" srcId="{87BA97D0-A5A0-45F1-8B3A-D74697C8B909}" destId="{0441449A-25E8-4C3C-818C-CBD6B4A06897}" srcOrd="1" destOrd="0" parTransId="{30ECCC64-50FB-46F5-ACE8-291DBBE3FA2A}" sibTransId="{D712D397-13F7-4024-989F-7C8ABBC900A1}"/>
    <dgm:cxn modelId="{122F2A28-446D-4511-8A33-6EF236183F37}" type="presParOf" srcId="{68C9A933-D2D3-4B03-AA8D-F2666F53968F}" destId="{470315CA-8261-4532-9349-808E43BAFBF5}" srcOrd="0" destOrd="0" presId="urn:microsoft.com/office/officeart/2008/layout/AlternatingPictureBlocks"/>
    <dgm:cxn modelId="{2633C163-F170-470A-8240-5F3F48AA342D}" type="presParOf" srcId="{470315CA-8261-4532-9349-808E43BAFBF5}" destId="{1A2ED3EE-F036-4ED2-9D2B-0157642FEA82}" srcOrd="0" destOrd="0" presId="urn:microsoft.com/office/officeart/2008/layout/AlternatingPictureBlocks"/>
    <dgm:cxn modelId="{017C2632-A4A1-4679-997A-1C0361775CD4}" type="presParOf" srcId="{470315CA-8261-4532-9349-808E43BAFBF5}" destId="{AE416C58-7DB6-4E7D-8863-847B08E6FE9C}" srcOrd="1" destOrd="0" presId="urn:microsoft.com/office/officeart/2008/layout/AlternatingPictureBlocks"/>
    <dgm:cxn modelId="{DAAAE013-9399-49D1-BCE3-093B9958CF2F}" type="presParOf" srcId="{68C9A933-D2D3-4B03-AA8D-F2666F53968F}" destId="{B7A20E97-2FCF-4A11-A4C1-2BBD1243432F}" srcOrd="1" destOrd="0" presId="urn:microsoft.com/office/officeart/2008/layout/AlternatingPictureBlocks"/>
    <dgm:cxn modelId="{F3D915DF-F52A-42ED-87C4-99282E392068}" type="presParOf" srcId="{68C9A933-D2D3-4B03-AA8D-F2666F53968F}" destId="{B357BD00-2B00-4E30-8543-ADEEA17EAE3F}" srcOrd="2" destOrd="0" presId="urn:microsoft.com/office/officeart/2008/layout/AlternatingPictureBlocks"/>
    <dgm:cxn modelId="{1FFDD91D-45AC-4D1D-9BAE-7FFDABDB03F7}" type="presParOf" srcId="{B357BD00-2B00-4E30-8543-ADEEA17EAE3F}" destId="{723C5B95-1AA1-4817-A826-9A158836482E}" srcOrd="0" destOrd="0" presId="urn:microsoft.com/office/officeart/2008/layout/AlternatingPictureBlocks"/>
    <dgm:cxn modelId="{4E81DDB3-F653-484E-8559-C65AB1FF0548}" type="presParOf" srcId="{B357BD00-2B00-4E30-8543-ADEEA17EAE3F}" destId="{6B38D547-9805-4BD5-9D10-BF470F4733B2}"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EB78968-B360-432B-B8BF-C6C8CA4E77FF}" type="doc">
      <dgm:prSet loTypeId="urn:microsoft.com/office/officeart/2005/8/layout/hList7" loCatId="process" qsTypeId="urn:microsoft.com/office/officeart/2005/8/quickstyle/3d1" qsCatId="3D" csTypeId="urn:microsoft.com/office/officeart/2005/8/colors/accent0_3" csCatId="mainScheme" phldr="1"/>
      <dgm:spPr/>
    </dgm:pt>
    <dgm:pt modelId="{F41B8092-DFFC-4BE2-A945-10AB9E020E85}">
      <dgm:prSet phldrT="[Texto]" custT="1"/>
      <dgm:spPr/>
      <dgm:t>
        <a:bodyPr/>
        <a:lstStyle/>
        <a:p>
          <a:endParaRPr lang="es-MX" sz="2200" dirty="0" smtClean="0">
            <a:latin typeface="Andalus" panose="02020603050405020304" pitchFamily="18" charset="-78"/>
            <a:cs typeface="Andalus" panose="02020603050405020304" pitchFamily="18" charset="-78"/>
          </a:endParaRPr>
        </a:p>
        <a:p>
          <a:r>
            <a:rPr lang="es-MX" sz="2200" dirty="0" smtClean="0">
              <a:latin typeface="Andalus" panose="02020603050405020304" pitchFamily="18" charset="-78"/>
              <a:cs typeface="Andalus" panose="02020603050405020304" pitchFamily="18" charset="-78"/>
            </a:rPr>
            <a:t>La </a:t>
          </a:r>
          <a:r>
            <a:rPr lang="es-MX" sz="2200" dirty="0" smtClean="0">
              <a:latin typeface="Andalus" panose="02020603050405020304" pitchFamily="18" charset="-78"/>
              <a:cs typeface="Andalus" panose="02020603050405020304" pitchFamily="18" charset="-78"/>
            </a:rPr>
            <a:t>inmigración y el asilo no se encontraban en las competencias de las instituciones europeas</a:t>
          </a:r>
          <a:endParaRPr lang="es-MX" sz="2200" dirty="0">
            <a:latin typeface="Andalus" panose="02020603050405020304" pitchFamily="18" charset="-78"/>
            <a:cs typeface="Andalus" panose="02020603050405020304" pitchFamily="18" charset="-78"/>
          </a:endParaRPr>
        </a:p>
      </dgm:t>
    </dgm:pt>
    <dgm:pt modelId="{21377DAD-4C59-4FF5-B6D2-777A1E2E765E}" type="parTrans" cxnId="{48CC884F-3ADD-4B32-A883-C2FD032E4A40}">
      <dgm:prSet/>
      <dgm:spPr/>
      <dgm:t>
        <a:bodyPr/>
        <a:lstStyle/>
        <a:p>
          <a:endParaRPr lang="es-MX"/>
        </a:p>
      </dgm:t>
    </dgm:pt>
    <dgm:pt modelId="{FABA575F-0877-48A4-B3FC-A5ED8D3F6A8B}" type="sibTrans" cxnId="{48CC884F-3ADD-4B32-A883-C2FD032E4A40}">
      <dgm:prSet/>
      <dgm:spPr/>
      <dgm:t>
        <a:bodyPr/>
        <a:lstStyle/>
        <a:p>
          <a:endParaRPr lang="es-MX"/>
        </a:p>
      </dgm:t>
    </dgm:pt>
    <dgm:pt modelId="{ADF520C6-77F0-4D10-953D-D6B049529386}">
      <dgm:prSet phldrT="[Texto]" custT="1"/>
      <dgm:spPr/>
      <dgm:t>
        <a:bodyPr/>
        <a:lstStyle/>
        <a:p>
          <a:endParaRPr lang="es-MX" sz="2200" dirty="0" smtClean="0">
            <a:latin typeface="Andalus" panose="02020603050405020304" pitchFamily="18" charset="-78"/>
            <a:cs typeface="Andalus" panose="02020603050405020304" pitchFamily="18" charset="-78"/>
          </a:endParaRPr>
        </a:p>
        <a:p>
          <a:r>
            <a:rPr lang="es-MX" sz="2200" dirty="0" smtClean="0">
              <a:latin typeface="Andalus" panose="02020603050405020304" pitchFamily="18" charset="-78"/>
              <a:cs typeface="Andalus" panose="02020603050405020304" pitchFamily="18" charset="-78"/>
            </a:rPr>
            <a:t>Convenio </a:t>
          </a:r>
          <a:r>
            <a:rPr lang="es-MX" sz="2200" dirty="0" smtClean="0">
              <a:latin typeface="Andalus" panose="02020603050405020304" pitchFamily="18" charset="-78"/>
              <a:cs typeface="Andalus" panose="02020603050405020304" pitchFamily="18" charset="-78"/>
            </a:rPr>
            <a:t>de </a:t>
          </a:r>
          <a:r>
            <a:rPr lang="es-MX" sz="2200" dirty="0" err="1" smtClean="0">
              <a:latin typeface="Andalus" panose="02020603050405020304" pitchFamily="18" charset="-78"/>
              <a:cs typeface="Andalus" panose="02020603050405020304" pitchFamily="18" charset="-78"/>
            </a:rPr>
            <a:t>Schengen</a:t>
          </a:r>
          <a:r>
            <a:rPr lang="es-MX" sz="2200" dirty="0" smtClean="0">
              <a:latin typeface="Andalus" panose="02020603050405020304" pitchFamily="18" charset="-78"/>
              <a:cs typeface="Andalus" panose="02020603050405020304" pitchFamily="18" charset="-78"/>
            </a:rPr>
            <a:t> firmado el 19 de Junio de 1990 y entró en vigor el 26 de marzo de 1995.</a:t>
          </a:r>
        </a:p>
      </dgm:t>
    </dgm:pt>
    <dgm:pt modelId="{D1594D8E-A97D-464E-BDDF-8D6E65309647}" type="parTrans" cxnId="{A6ADC860-9E99-466D-A981-7E60B7A67FDA}">
      <dgm:prSet/>
      <dgm:spPr/>
      <dgm:t>
        <a:bodyPr/>
        <a:lstStyle/>
        <a:p>
          <a:endParaRPr lang="es-MX"/>
        </a:p>
      </dgm:t>
    </dgm:pt>
    <dgm:pt modelId="{BA9C9CDC-5B38-47F1-961E-BE62190ACEE6}" type="sibTrans" cxnId="{A6ADC860-9E99-466D-A981-7E60B7A67FDA}">
      <dgm:prSet/>
      <dgm:spPr/>
      <dgm:t>
        <a:bodyPr/>
        <a:lstStyle/>
        <a:p>
          <a:endParaRPr lang="es-MX"/>
        </a:p>
      </dgm:t>
    </dgm:pt>
    <dgm:pt modelId="{5E01ABB1-51CA-4810-A38E-A9690D0A2F4C}">
      <dgm:prSet phldrT="[Texto]" custT="1"/>
      <dgm:spPr/>
      <dgm:t>
        <a:bodyPr/>
        <a:lstStyle/>
        <a:p>
          <a:endParaRPr lang="es-MX" sz="2200" dirty="0" smtClean="0">
            <a:latin typeface="Andalus" panose="02020603050405020304" pitchFamily="18" charset="-78"/>
            <a:cs typeface="Andalus" panose="02020603050405020304" pitchFamily="18" charset="-78"/>
          </a:endParaRPr>
        </a:p>
        <a:p>
          <a:r>
            <a:rPr lang="es-MX" sz="2200" dirty="0" smtClean="0">
              <a:latin typeface="Andalus" panose="02020603050405020304" pitchFamily="18" charset="-78"/>
              <a:cs typeface="Andalus" panose="02020603050405020304" pitchFamily="18" charset="-78"/>
            </a:rPr>
            <a:t>Este </a:t>
          </a:r>
          <a:r>
            <a:rPr lang="es-MX" sz="2200" dirty="0" smtClean="0">
              <a:latin typeface="Andalus" panose="02020603050405020304" pitchFamily="18" charset="-78"/>
              <a:cs typeface="Andalus" panose="02020603050405020304" pitchFamily="18" charset="-78"/>
            </a:rPr>
            <a:t>convenio garantiza </a:t>
          </a:r>
          <a:r>
            <a:rPr lang="es-MX" sz="2200" dirty="0" smtClean="0">
              <a:latin typeface="Andalus" panose="02020603050405020304" pitchFamily="18" charset="-78"/>
              <a:cs typeface="Andalus" panose="02020603050405020304" pitchFamily="18" charset="-78"/>
            </a:rPr>
            <a:t>la posibilidad </a:t>
          </a:r>
          <a:r>
            <a:rPr lang="es-MX" sz="2200" dirty="0" smtClean="0">
              <a:latin typeface="Andalus" panose="02020603050405020304" pitchFamily="18" charset="-78"/>
              <a:cs typeface="Andalus" panose="02020603050405020304" pitchFamily="18" charset="-78"/>
            </a:rPr>
            <a:t>de viajar sin restricciones por el territorio de 26 </a:t>
          </a:r>
          <a:r>
            <a:rPr lang="es-MX" sz="2200" dirty="0" smtClean="0">
              <a:latin typeface="Andalus" panose="02020603050405020304" pitchFamily="18" charset="-78"/>
              <a:cs typeface="Andalus" panose="02020603050405020304" pitchFamily="18" charset="-78"/>
            </a:rPr>
            <a:t>países.</a:t>
          </a:r>
          <a:endParaRPr lang="es-MX" sz="2200" dirty="0" smtClean="0">
            <a:latin typeface="Andalus" panose="02020603050405020304" pitchFamily="18" charset="-78"/>
            <a:cs typeface="Andalus" panose="02020603050405020304" pitchFamily="18" charset="-78"/>
          </a:endParaRPr>
        </a:p>
      </dgm:t>
    </dgm:pt>
    <dgm:pt modelId="{E9AA7E07-A4FE-470B-8ADB-972165BF3B9B}" type="parTrans" cxnId="{E89EA6E5-5907-456C-A098-E87E330CD55C}">
      <dgm:prSet/>
      <dgm:spPr/>
      <dgm:t>
        <a:bodyPr/>
        <a:lstStyle/>
        <a:p>
          <a:endParaRPr lang="es-MX"/>
        </a:p>
      </dgm:t>
    </dgm:pt>
    <dgm:pt modelId="{9A363618-542C-4B8F-81A6-6850A41EC6FF}" type="sibTrans" cxnId="{E89EA6E5-5907-456C-A098-E87E330CD55C}">
      <dgm:prSet/>
      <dgm:spPr/>
      <dgm:t>
        <a:bodyPr/>
        <a:lstStyle/>
        <a:p>
          <a:endParaRPr lang="es-MX"/>
        </a:p>
      </dgm:t>
    </dgm:pt>
    <dgm:pt modelId="{EA1331A8-B281-4B9B-B0AF-6039CC49972B}" type="pres">
      <dgm:prSet presAssocID="{FEB78968-B360-432B-B8BF-C6C8CA4E77FF}" presName="Name0" presStyleCnt="0">
        <dgm:presLayoutVars>
          <dgm:dir/>
          <dgm:resizeHandles val="exact"/>
        </dgm:presLayoutVars>
      </dgm:prSet>
      <dgm:spPr/>
    </dgm:pt>
    <dgm:pt modelId="{A41FC75B-D1A5-4F56-95E8-74F731A27396}" type="pres">
      <dgm:prSet presAssocID="{FEB78968-B360-432B-B8BF-C6C8CA4E77FF}" presName="fgShape" presStyleLbl="fgShp" presStyleIdx="0" presStyleCnt="1" custLinFactNeighborX="-1145" custLinFactNeighborY="45098"/>
      <dgm:spPr/>
    </dgm:pt>
    <dgm:pt modelId="{87B052A7-E050-456A-B136-B4D19305A7D7}" type="pres">
      <dgm:prSet presAssocID="{FEB78968-B360-432B-B8BF-C6C8CA4E77FF}" presName="linComp" presStyleCnt="0"/>
      <dgm:spPr/>
    </dgm:pt>
    <dgm:pt modelId="{44D0B440-C6CD-4262-AF5A-CB81FE6F200F}" type="pres">
      <dgm:prSet presAssocID="{F41B8092-DFFC-4BE2-A945-10AB9E020E85}" presName="compNode" presStyleCnt="0"/>
      <dgm:spPr/>
    </dgm:pt>
    <dgm:pt modelId="{2E860B1E-DFFF-405A-A379-3DC4E799FBE0}" type="pres">
      <dgm:prSet presAssocID="{F41B8092-DFFC-4BE2-A945-10AB9E020E85}" presName="bkgdShape" presStyleLbl="node1" presStyleIdx="0" presStyleCnt="3"/>
      <dgm:spPr/>
      <dgm:t>
        <a:bodyPr/>
        <a:lstStyle/>
        <a:p>
          <a:endParaRPr lang="es-MX"/>
        </a:p>
      </dgm:t>
    </dgm:pt>
    <dgm:pt modelId="{93338FD1-CB9D-4B81-A330-7014ECB75527}" type="pres">
      <dgm:prSet presAssocID="{F41B8092-DFFC-4BE2-A945-10AB9E020E85}" presName="nodeTx" presStyleLbl="node1" presStyleIdx="0" presStyleCnt="3">
        <dgm:presLayoutVars>
          <dgm:bulletEnabled val="1"/>
        </dgm:presLayoutVars>
      </dgm:prSet>
      <dgm:spPr/>
      <dgm:t>
        <a:bodyPr/>
        <a:lstStyle/>
        <a:p>
          <a:endParaRPr lang="es-MX"/>
        </a:p>
      </dgm:t>
    </dgm:pt>
    <dgm:pt modelId="{44530BD8-B6EE-41FE-B31F-610CD2E1E98F}" type="pres">
      <dgm:prSet presAssocID="{F41B8092-DFFC-4BE2-A945-10AB9E020E85}" presName="invisiNode" presStyleLbl="node1" presStyleIdx="0" presStyleCnt="3"/>
      <dgm:spPr/>
    </dgm:pt>
    <dgm:pt modelId="{F4F22890-A8B1-4AFC-84A9-10BC35047349}" type="pres">
      <dgm:prSet presAssocID="{F41B8092-DFFC-4BE2-A945-10AB9E020E85}" presName="imagNode" presStyleLbl="fgImgPlace1" presStyleIdx="0" presStyleCnt="3"/>
      <dgm:spPr>
        <a:blipFill rotWithShape="1">
          <a:blip xmlns:r="http://schemas.openxmlformats.org/officeDocument/2006/relationships" r:embed="rId1"/>
          <a:stretch>
            <a:fillRect/>
          </a:stretch>
        </a:blipFill>
      </dgm:spPr>
    </dgm:pt>
    <dgm:pt modelId="{CA53E24E-581C-4987-AEB0-10F5104F87C2}" type="pres">
      <dgm:prSet presAssocID="{FABA575F-0877-48A4-B3FC-A5ED8D3F6A8B}" presName="sibTrans" presStyleLbl="sibTrans2D1" presStyleIdx="0" presStyleCnt="0"/>
      <dgm:spPr/>
      <dgm:t>
        <a:bodyPr/>
        <a:lstStyle/>
        <a:p>
          <a:endParaRPr lang="es-MX"/>
        </a:p>
      </dgm:t>
    </dgm:pt>
    <dgm:pt modelId="{38C73F7A-69F8-43ED-959D-1F87A0BEE9B8}" type="pres">
      <dgm:prSet presAssocID="{ADF520C6-77F0-4D10-953D-D6B049529386}" presName="compNode" presStyleCnt="0"/>
      <dgm:spPr/>
    </dgm:pt>
    <dgm:pt modelId="{58561224-EF87-4D0F-9333-A0576C04FCA7}" type="pres">
      <dgm:prSet presAssocID="{ADF520C6-77F0-4D10-953D-D6B049529386}" presName="bkgdShape" presStyleLbl="node1" presStyleIdx="1" presStyleCnt="3"/>
      <dgm:spPr/>
      <dgm:t>
        <a:bodyPr/>
        <a:lstStyle/>
        <a:p>
          <a:endParaRPr lang="es-MX"/>
        </a:p>
      </dgm:t>
    </dgm:pt>
    <dgm:pt modelId="{E916482E-B403-43AE-8907-84E6B836343D}" type="pres">
      <dgm:prSet presAssocID="{ADF520C6-77F0-4D10-953D-D6B049529386}" presName="nodeTx" presStyleLbl="node1" presStyleIdx="1" presStyleCnt="3">
        <dgm:presLayoutVars>
          <dgm:bulletEnabled val="1"/>
        </dgm:presLayoutVars>
      </dgm:prSet>
      <dgm:spPr/>
      <dgm:t>
        <a:bodyPr/>
        <a:lstStyle/>
        <a:p>
          <a:endParaRPr lang="es-MX"/>
        </a:p>
      </dgm:t>
    </dgm:pt>
    <dgm:pt modelId="{02D4F5F1-8F7D-4E14-8C47-6937EFAD95B9}" type="pres">
      <dgm:prSet presAssocID="{ADF520C6-77F0-4D10-953D-D6B049529386}" presName="invisiNode" presStyleLbl="node1" presStyleIdx="1" presStyleCnt="3"/>
      <dgm:spPr/>
    </dgm:pt>
    <dgm:pt modelId="{99D4AF75-C178-4204-AC93-E1510D4E8C78}" type="pres">
      <dgm:prSet presAssocID="{ADF520C6-77F0-4D10-953D-D6B049529386}" presName="imagNode" presStyleLbl="fgImgPlace1" presStyleIdx="1" presStyleCnt="3"/>
      <dgm:spPr>
        <a:blipFill rotWithShape="1">
          <a:blip xmlns:r="http://schemas.openxmlformats.org/officeDocument/2006/relationships" r:embed="rId2"/>
          <a:stretch>
            <a:fillRect/>
          </a:stretch>
        </a:blipFill>
      </dgm:spPr>
    </dgm:pt>
    <dgm:pt modelId="{305162A0-A938-4A1E-AAEA-50DA7CD17DC7}" type="pres">
      <dgm:prSet presAssocID="{BA9C9CDC-5B38-47F1-961E-BE62190ACEE6}" presName="sibTrans" presStyleLbl="sibTrans2D1" presStyleIdx="0" presStyleCnt="0"/>
      <dgm:spPr/>
      <dgm:t>
        <a:bodyPr/>
        <a:lstStyle/>
        <a:p>
          <a:endParaRPr lang="es-MX"/>
        </a:p>
      </dgm:t>
    </dgm:pt>
    <dgm:pt modelId="{C2CE8A9A-AD51-493B-BEDC-243E2700213C}" type="pres">
      <dgm:prSet presAssocID="{5E01ABB1-51CA-4810-A38E-A9690D0A2F4C}" presName="compNode" presStyleCnt="0"/>
      <dgm:spPr/>
    </dgm:pt>
    <dgm:pt modelId="{A94C9B3E-5BCA-419F-8510-472D3327B68B}" type="pres">
      <dgm:prSet presAssocID="{5E01ABB1-51CA-4810-A38E-A9690D0A2F4C}" presName="bkgdShape" presStyleLbl="node1" presStyleIdx="2" presStyleCnt="3"/>
      <dgm:spPr/>
      <dgm:t>
        <a:bodyPr/>
        <a:lstStyle/>
        <a:p>
          <a:endParaRPr lang="es-MX"/>
        </a:p>
      </dgm:t>
    </dgm:pt>
    <dgm:pt modelId="{C4BC4CF6-23CC-4535-B6A3-C86337CB6AD6}" type="pres">
      <dgm:prSet presAssocID="{5E01ABB1-51CA-4810-A38E-A9690D0A2F4C}" presName="nodeTx" presStyleLbl="node1" presStyleIdx="2" presStyleCnt="3">
        <dgm:presLayoutVars>
          <dgm:bulletEnabled val="1"/>
        </dgm:presLayoutVars>
      </dgm:prSet>
      <dgm:spPr/>
      <dgm:t>
        <a:bodyPr/>
        <a:lstStyle/>
        <a:p>
          <a:endParaRPr lang="es-MX"/>
        </a:p>
      </dgm:t>
    </dgm:pt>
    <dgm:pt modelId="{C5B748CB-27FB-451A-B2E9-4CF5C4CC7034}" type="pres">
      <dgm:prSet presAssocID="{5E01ABB1-51CA-4810-A38E-A9690D0A2F4C}" presName="invisiNode" presStyleLbl="node1" presStyleIdx="2" presStyleCnt="3"/>
      <dgm:spPr/>
    </dgm:pt>
    <dgm:pt modelId="{2E855C11-08BC-425E-A912-179E566EAE2E}" type="pres">
      <dgm:prSet presAssocID="{5E01ABB1-51CA-4810-A38E-A9690D0A2F4C}" presName="imagNode" presStyleLbl="fgImgPlace1" presStyleIdx="2" presStyleCnt="3"/>
      <dgm:spPr>
        <a:blipFill rotWithShape="1">
          <a:blip xmlns:r="http://schemas.openxmlformats.org/officeDocument/2006/relationships" r:embed="rId3"/>
          <a:stretch>
            <a:fillRect/>
          </a:stretch>
        </a:blipFill>
      </dgm:spPr>
    </dgm:pt>
  </dgm:ptLst>
  <dgm:cxnLst>
    <dgm:cxn modelId="{E4D686F9-C5D8-474B-8C50-10A75BF3AE3E}" type="presOf" srcId="{FEB78968-B360-432B-B8BF-C6C8CA4E77FF}" destId="{EA1331A8-B281-4B9B-B0AF-6039CC49972B}" srcOrd="0" destOrd="0" presId="urn:microsoft.com/office/officeart/2005/8/layout/hList7"/>
    <dgm:cxn modelId="{6C8C2A2E-8800-4F56-8022-086D424CCEA0}" type="presOf" srcId="{5E01ABB1-51CA-4810-A38E-A9690D0A2F4C}" destId="{A94C9B3E-5BCA-419F-8510-472D3327B68B}" srcOrd="0" destOrd="0" presId="urn:microsoft.com/office/officeart/2005/8/layout/hList7"/>
    <dgm:cxn modelId="{D2C0958A-01FE-4A77-A532-7C472F3DEFB3}" type="presOf" srcId="{5E01ABB1-51CA-4810-A38E-A9690D0A2F4C}" destId="{C4BC4CF6-23CC-4535-B6A3-C86337CB6AD6}" srcOrd="1" destOrd="0" presId="urn:microsoft.com/office/officeart/2005/8/layout/hList7"/>
    <dgm:cxn modelId="{48CC884F-3ADD-4B32-A883-C2FD032E4A40}" srcId="{FEB78968-B360-432B-B8BF-C6C8CA4E77FF}" destId="{F41B8092-DFFC-4BE2-A945-10AB9E020E85}" srcOrd="0" destOrd="0" parTransId="{21377DAD-4C59-4FF5-B6D2-777A1E2E765E}" sibTransId="{FABA575F-0877-48A4-B3FC-A5ED8D3F6A8B}"/>
    <dgm:cxn modelId="{376B983F-1D43-44AD-9DE9-2ECBC52B3F86}" type="presOf" srcId="{F41B8092-DFFC-4BE2-A945-10AB9E020E85}" destId="{2E860B1E-DFFF-405A-A379-3DC4E799FBE0}" srcOrd="0" destOrd="0" presId="urn:microsoft.com/office/officeart/2005/8/layout/hList7"/>
    <dgm:cxn modelId="{A6ADC860-9E99-466D-A981-7E60B7A67FDA}" srcId="{FEB78968-B360-432B-B8BF-C6C8CA4E77FF}" destId="{ADF520C6-77F0-4D10-953D-D6B049529386}" srcOrd="1" destOrd="0" parTransId="{D1594D8E-A97D-464E-BDDF-8D6E65309647}" sibTransId="{BA9C9CDC-5B38-47F1-961E-BE62190ACEE6}"/>
    <dgm:cxn modelId="{E89EA6E5-5907-456C-A098-E87E330CD55C}" srcId="{FEB78968-B360-432B-B8BF-C6C8CA4E77FF}" destId="{5E01ABB1-51CA-4810-A38E-A9690D0A2F4C}" srcOrd="2" destOrd="0" parTransId="{E9AA7E07-A4FE-470B-8ADB-972165BF3B9B}" sibTransId="{9A363618-542C-4B8F-81A6-6850A41EC6FF}"/>
    <dgm:cxn modelId="{02E41110-4D44-4938-B848-FA70CE5F32AC}" type="presOf" srcId="{BA9C9CDC-5B38-47F1-961E-BE62190ACEE6}" destId="{305162A0-A938-4A1E-AAEA-50DA7CD17DC7}" srcOrd="0" destOrd="0" presId="urn:microsoft.com/office/officeart/2005/8/layout/hList7"/>
    <dgm:cxn modelId="{BC9B3ACA-C469-4854-A1F0-0273B9A4474B}" type="presOf" srcId="{ADF520C6-77F0-4D10-953D-D6B049529386}" destId="{E916482E-B403-43AE-8907-84E6B836343D}" srcOrd="1" destOrd="0" presId="urn:microsoft.com/office/officeart/2005/8/layout/hList7"/>
    <dgm:cxn modelId="{0448A263-4AD5-4DAE-B364-F4274941B597}" type="presOf" srcId="{FABA575F-0877-48A4-B3FC-A5ED8D3F6A8B}" destId="{CA53E24E-581C-4987-AEB0-10F5104F87C2}" srcOrd="0" destOrd="0" presId="urn:microsoft.com/office/officeart/2005/8/layout/hList7"/>
    <dgm:cxn modelId="{44D2735F-7D7C-4396-B73F-6D1AA0F9E356}" type="presOf" srcId="{F41B8092-DFFC-4BE2-A945-10AB9E020E85}" destId="{93338FD1-CB9D-4B81-A330-7014ECB75527}" srcOrd="1" destOrd="0" presId="urn:microsoft.com/office/officeart/2005/8/layout/hList7"/>
    <dgm:cxn modelId="{826CD932-A08F-46F4-98BD-7669D317FD49}" type="presOf" srcId="{ADF520C6-77F0-4D10-953D-D6B049529386}" destId="{58561224-EF87-4D0F-9333-A0576C04FCA7}" srcOrd="0" destOrd="0" presId="urn:microsoft.com/office/officeart/2005/8/layout/hList7"/>
    <dgm:cxn modelId="{37CC097C-E24E-4239-A7D4-119233D1CDBA}" type="presParOf" srcId="{EA1331A8-B281-4B9B-B0AF-6039CC49972B}" destId="{A41FC75B-D1A5-4F56-95E8-74F731A27396}" srcOrd="0" destOrd="0" presId="urn:microsoft.com/office/officeart/2005/8/layout/hList7"/>
    <dgm:cxn modelId="{D8F4EACB-9460-4123-BC89-85E86C606316}" type="presParOf" srcId="{EA1331A8-B281-4B9B-B0AF-6039CC49972B}" destId="{87B052A7-E050-456A-B136-B4D19305A7D7}" srcOrd="1" destOrd="0" presId="urn:microsoft.com/office/officeart/2005/8/layout/hList7"/>
    <dgm:cxn modelId="{60E643EA-ADCF-444F-A6F2-8DDC608EA90F}" type="presParOf" srcId="{87B052A7-E050-456A-B136-B4D19305A7D7}" destId="{44D0B440-C6CD-4262-AF5A-CB81FE6F200F}" srcOrd="0" destOrd="0" presId="urn:microsoft.com/office/officeart/2005/8/layout/hList7"/>
    <dgm:cxn modelId="{1CDA8BE6-7770-4A0D-84B9-6E4A3E05CAE4}" type="presParOf" srcId="{44D0B440-C6CD-4262-AF5A-CB81FE6F200F}" destId="{2E860B1E-DFFF-405A-A379-3DC4E799FBE0}" srcOrd="0" destOrd="0" presId="urn:microsoft.com/office/officeart/2005/8/layout/hList7"/>
    <dgm:cxn modelId="{A0C8DDBE-788C-46B2-BA73-884143CB3640}" type="presParOf" srcId="{44D0B440-C6CD-4262-AF5A-CB81FE6F200F}" destId="{93338FD1-CB9D-4B81-A330-7014ECB75527}" srcOrd="1" destOrd="0" presId="urn:microsoft.com/office/officeart/2005/8/layout/hList7"/>
    <dgm:cxn modelId="{E4AD70A8-9806-4BED-B4CE-0DF15FC40394}" type="presParOf" srcId="{44D0B440-C6CD-4262-AF5A-CB81FE6F200F}" destId="{44530BD8-B6EE-41FE-B31F-610CD2E1E98F}" srcOrd="2" destOrd="0" presId="urn:microsoft.com/office/officeart/2005/8/layout/hList7"/>
    <dgm:cxn modelId="{6FC327A7-EC3C-49C6-9C35-8E9098B1CA72}" type="presParOf" srcId="{44D0B440-C6CD-4262-AF5A-CB81FE6F200F}" destId="{F4F22890-A8B1-4AFC-84A9-10BC35047349}" srcOrd="3" destOrd="0" presId="urn:microsoft.com/office/officeart/2005/8/layout/hList7"/>
    <dgm:cxn modelId="{80EF63EF-3582-4BD5-B1C1-05021A115851}" type="presParOf" srcId="{87B052A7-E050-456A-B136-B4D19305A7D7}" destId="{CA53E24E-581C-4987-AEB0-10F5104F87C2}" srcOrd="1" destOrd="0" presId="urn:microsoft.com/office/officeart/2005/8/layout/hList7"/>
    <dgm:cxn modelId="{D65236E8-BFEE-4621-A31F-978BC1CAC8F7}" type="presParOf" srcId="{87B052A7-E050-456A-B136-B4D19305A7D7}" destId="{38C73F7A-69F8-43ED-959D-1F87A0BEE9B8}" srcOrd="2" destOrd="0" presId="urn:microsoft.com/office/officeart/2005/8/layout/hList7"/>
    <dgm:cxn modelId="{9B947428-DC32-4746-8045-9E342DFDF7F7}" type="presParOf" srcId="{38C73F7A-69F8-43ED-959D-1F87A0BEE9B8}" destId="{58561224-EF87-4D0F-9333-A0576C04FCA7}" srcOrd="0" destOrd="0" presId="urn:microsoft.com/office/officeart/2005/8/layout/hList7"/>
    <dgm:cxn modelId="{F41A6F75-D4C0-4537-B349-888576D530A3}" type="presParOf" srcId="{38C73F7A-69F8-43ED-959D-1F87A0BEE9B8}" destId="{E916482E-B403-43AE-8907-84E6B836343D}" srcOrd="1" destOrd="0" presId="urn:microsoft.com/office/officeart/2005/8/layout/hList7"/>
    <dgm:cxn modelId="{1424F95E-18CA-485E-A260-E9CDC539A975}" type="presParOf" srcId="{38C73F7A-69F8-43ED-959D-1F87A0BEE9B8}" destId="{02D4F5F1-8F7D-4E14-8C47-6937EFAD95B9}" srcOrd="2" destOrd="0" presId="urn:microsoft.com/office/officeart/2005/8/layout/hList7"/>
    <dgm:cxn modelId="{21B09E19-6C03-47B9-9A66-B78B280ED361}" type="presParOf" srcId="{38C73F7A-69F8-43ED-959D-1F87A0BEE9B8}" destId="{99D4AF75-C178-4204-AC93-E1510D4E8C78}" srcOrd="3" destOrd="0" presId="urn:microsoft.com/office/officeart/2005/8/layout/hList7"/>
    <dgm:cxn modelId="{DF72BA93-3473-44B0-B01A-CEB36ECA8841}" type="presParOf" srcId="{87B052A7-E050-456A-B136-B4D19305A7D7}" destId="{305162A0-A938-4A1E-AAEA-50DA7CD17DC7}" srcOrd="3" destOrd="0" presId="urn:microsoft.com/office/officeart/2005/8/layout/hList7"/>
    <dgm:cxn modelId="{3A4CA704-8783-4152-982B-8DA43A970506}" type="presParOf" srcId="{87B052A7-E050-456A-B136-B4D19305A7D7}" destId="{C2CE8A9A-AD51-493B-BEDC-243E2700213C}" srcOrd="4" destOrd="0" presId="urn:microsoft.com/office/officeart/2005/8/layout/hList7"/>
    <dgm:cxn modelId="{D067E307-15F6-45C7-A000-F6A34AD2BE58}" type="presParOf" srcId="{C2CE8A9A-AD51-493B-BEDC-243E2700213C}" destId="{A94C9B3E-5BCA-419F-8510-472D3327B68B}" srcOrd="0" destOrd="0" presId="urn:microsoft.com/office/officeart/2005/8/layout/hList7"/>
    <dgm:cxn modelId="{A862C5D6-45B2-430D-A9C7-F548FF2F963B}" type="presParOf" srcId="{C2CE8A9A-AD51-493B-BEDC-243E2700213C}" destId="{C4BC4CF6-23CC-4535-B6A3-C86337CB6AD6}" srcOrd="1" destOrd="0" presId="urn:microsoft.com/office/officeart/2005/8/layout/hList7"/>
    <dgm:cxn modelId="{F0E105BC-E7F1-4EE9-98DC-C89EC0FA466F}" type="presParOf" srcId="{C2CE8A9A-AD51-493B-BEDC-243E2700213C}" destId="{C5B748CB-27FB-451A-B2E9-4CF5C4CC7034}" srcOrd="2" destOrd="0" presId="urn:microsoft.com/office/officeart/2005/8/layout/hList7"/>
    <dgm:cxn modelId="{A0B10C48-EAD2-4CEF-94F0-CE531D4DFFC8}" type="presParOf" srcId="{C2CE8A9A-AD51-493B-BEDC-243E2700213C}" destId="{2E855C11-08BC-425E-A912-179E566EAE2E}"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DAE6314-F680-4E06-B6B9-433A80A87CDE}" type="doc">
      <dgm:prSet loTypeId="urn:microsoft.com/office/officeart/2005/8/layout/bProcess4" loCatId="process" qsTypeId="urn:microsoft.com/office/officeart/2005/8/quickstyle/simple1" qsCatId="simple" csTypeId="urn:microsoft.com/office/officeart/2005/8/colors/accent3_1" csCatId="accent3" phldr="1"/>
      <dgm:spPr/>
      <dgm:t>
        <a:bodyPr/>
        <a:lstStyle/>
        <a:p>
          <a:endParaRPr lang="es-MX"/>
        </a:p>
      </dgm:t>
    </dgm:pt>
    <dgm:pt modelId="{092ADBBA-FDDB-402A-8273-1DB0B3960975}">
      <dgm:prSet phldrT="[Texto]" custT="1"/>
      <dgm:spPr/>
      <dgm:t>
        <a:bodyPr/>
        <a:lstStyle/>
        <a:p>
          <a:pPr algn="just"/>
          <a:r>
            <a:rPr lang="es-MX" sz="1600" dirty="0" smtClean="0">
              <a:latin typeface="Andalus" panose="02020603050405020304" pitchFamily="18" charset="-78"/>
              <a:cs typeface="Andalus" panose="02020603050405020304" pitchFamily="18" charset="-78"/>
            </a:rPr>
            <a:t>La Convención Internacional de las Naciones Unidas</a:t>
          </a:r>
          <a:endParaRPr lang="es-MX" sz="1600" dirty="0">
            <a:latin typeface="Andalus" panose="02020603050405020304" pitchFamily="18" charset="-78"/>
            <a:cs typeface="Andalus" panose="02020603050405020304" pitchFamily="18" charset="-78"/>
          </a:endParaRPr>
        </a:p>
      </dgm:t>
    </dgm:pt>
    <dgm:pt modelId="{BF9D938E-79D9-4454-826C-92D9A9799F02}" type="parTrans" cxnId="{D3B5EC2A-02B2-4D06-BBBD-7E1E79768AF6}">
      <dgm:prSet/>
      <dgm:spPr/>
      <dgm:t>
        <a:bodyPr/>
        <a:lstStyle/>
        <a:p>
          <a:endParaRPr lang="es-MX"/>
        </a:p>
      </dgm:t>
    </dgm:pt>
    <dgm:pt modelId="{021D0B8D-1102-49A3-94A1-D1C4B70ABFF6}" type="sibTrans" cxnId="{D3B5EC2A-02B2-4D06-BBBD-7E1E79768AF6}">
      <dgm:prSet/>
      <dgm:spPr/>
      <dgm:t>
        <a:bodyPr/>
        <a:lstStyle/>
        <a:p>
          <a:endParaRPr lang="es-MX"/>
        </a:p>
      </dgm:t>
    </dgm:pt>
    <dgm:pt modelId="{B9C4DBC3-78F2-4C71-A2B1-CD37B21EC859}">
      <dgm:prSet phldrT="[Texto]" custT="1"/>
      <dgm:spPr/>
      <dgm:t>
        <a:bodyPr/>
        <a:lstStyle/>
        <a:p>
          <a:pPr algn="just"/>
          <a:r>
            <a:rPr lang="es-MX" sz="1600" dirty="0" smtClean="0">
              <a:latin typeface="Andalus" panose="02020603050405020304" pitchFamily="18" charset="-78"/>
              <a:cs typeface="Andalus" panose="02020603050405020304" pitchFamily="18" charset="-78"/>
            </a:rPr>
            <a:t>Sobre la protección de los derechos de todos los trabajadores migratorios</a:t>
          </a:r>
          <a:endParaRPr lang="es-MX" sz="1600" dirty="0">
            <a:latin typeface="Andalus" panose="02020603050405020304" pitchFamily="18" charset="-78"/>
            <a:cs typeface="Andalus" panose="02020603050405020304" pitchFamily="18" charset="-78"/>
          </a:endParaRPr>
        </a:p>
      </dgm:t>
    </dgm:pt>
    <dgm:pt modelId="{393018F1-8682-4D85-82C4-9F2F5A0658F0}" type="parTrans" cxnId="{FA883C32-0C4E-44C7-BE10-1A2D4098DC1D}">
      <dgm:prSet/>
      <dgm:spPr/>
      <dgm:t>
        <a:bodyPr/>
        <a:lstStyle/>
        <a:p>
          <a:endParaRPr lang="es-MX"/>
        </a:p>
      </dgm:t>
    </dgm:pt>
    <dgm:pt modelId="{367941A7-8DCE-4762-A845-D0F1F618FFBC}" type="sibTrans" cxnId="{FA883C32-0C4E-44C7-BE10-1A2D4098DC1D}">
      <dgm:prSet/>
      <dgm:spPr/>
      <dgm:t>
        <a:bodyPr/>
        <a:lstStyle/>
        <a:p>
          <a:endParaRPr lang="es-MX"/>
        </a:p>
      </dgm:t>
    </dgm:pt>
    <dgm:pt modelId="{3CD94903-E7D8-47DA-8B7F-19FABC8C6A8F}">
      <dgm:prSet phldrT="[Texto]" custT="1"/>
      <dgm:spPr/>
      <dgm:t>
        <a:bodyPr/>
        <a:lstStyle/>
        <a:p>
          <a:pPr algn="just"/>
          <a:r>
            <a:rPr lang="es-MX" sz="1600" dirty="0" smtClean="0">
              <a:latin typeface="Andalus" panose="02020603050405020304" pitchFamily="18" charset="-78"/>
              <a:cs typeface="Andalus" panose="02020603050405020304" pitchFamily="18" charset="-78"/>
            </a:rPr>
            <a:t>Fue adoptada por la Asamblea General de las N u en el 18 de diciembre de 1990.</a:t>
          </a:r>
          <a:endParaRPr lang="es-MX" sz="1600" dirty="0">
            <a:latin typeface="Andalus" panose="02020603050405020304" pitchFamily="18" charset="-78"/>
            <a:cs typeface="Andalus" panose="02020603050405020304" pitchFamily="18" charset="-78"/>
          </a:endParaRPr>
        </a:p>
      </dgm:t>
    </dgm:pt>
    <dgm:pt modelId="{D9BA5A69-5D22-4702-A2E1-7A5F3745AC1E}" type="parTrans" cxnId="{39B68393-6F35-404C-8730-68EC063C4E51}">
      <dgm:prSet/>
      <dgm:spPr/>
      <dgm:t>
        <a:bodyPr/>
        <a:lstStyle/>
        <a:p>
          <a:endParaRPr lang="es-MX"/>
        </a:p>
      </dgm:t>
    </dgm:pt>
    <dgm:pt modelId="{C1B4AE4F-F218-437D-A1AA-910AB550B724}" type="sibTrans" cxnId="{39B68393-6F35-404C-8730-68EC063C4E51}">
      <dgm:prSet/>
      <dgm:spPr/>
      <dgm:t>
        <a:bodyPr/>
        <a:lstStyle/>
        <a:p>
          <a:endParaRPr lang="es-MX"/>
        </a:p>
      </dgm:t>
    </dgm:pt>
    <dgm:pt modelId="{77A42F98-C783-40D0-A8FF-A38795B48468}">
      <dgm:prSet phldrT="[Texto]" custT="1"/>
      <dgm:spPr/>
      <dgm:t>
        <a:bodyPr/>
        <a:lstStyle/>
        <a:p>
          <a:pPr algn="just"/>
          <a:r>
            <a:rPr lang="es-MX" sz="1600" dirty="0" smtClean="0">
              <a:latin typeface="Andalus" panose="02020603050405020304" pitchFamily="18" charset="-78"/>
              <a:cs typeface="Andalus" panose="02020603050405020304" pitchFamily="18" charset="-78"/>
            </a:rPr>
            <a:t>Se incorporó a la legislación ecuatoriana el 18 de octubre de 2001</a:t>
          </a:r>
          <a:endParaRPr lang="es-MX" sz="1600" dirty="0">
            <a:latin typeface="Andalus" panose="02020603050405020304" pitchFamily="18" charset="-78"/>
            <a:cs typeface="Andalus" panose="02020603050405020304" pitchFamily="18" charset="-78"/>
          </a:endParaRPr>
        </a:p>
      </dgm:t>
    </dgm:pt>
    <dgm:pt modelId="{0BBBD7FC-B760-4634-866B-8BF673347573}" type="parTrans" cxnId="{883706B8-38A0-420C-AE59-80A51DB447FD}">
      <dgm:prSet/>
      <dgm:spPr/>
      <dgm:t>
        <a:bodyPr/>
        <a:lstStyle/>
        <a:p>
          <a:endParaRPr lang="es-MX"/>
        </a:p>
      </dgm:t>
    </dgm:pt>
    <dgm:pt modelId="{07B6A245-91DA-47F8-845C-5928BCB8304B}" type="sibTrans" cxnId="{883706B8-38A0-420C-AE59-80A51DB447FD}">
      <dgm:prSet/>
      <dgm:spPr/>
      <dgm:t>
        <a:bodyPr/>
        <a:lstStyle/>
        <a:p>
          <a:endParaRPr lang="es-MX"/>
        </a:p>
      </dgm:t>
    </dgm:pt>
    <dgm:pt modelId="{BB662112-9FB3-43B2-85E3-42E9DC03CB15}">
      <dgm:prSet phldrT="[Texto]" custT="1"/>
      <dgm:spPr/>
      <dgm:t>
        <a:bodyPr/>
        <a:lstStyle/>
        <a:p>
          <a:pPr algn="just"/>
          <a:r>
            <a:rPr lang="es-MX" sz="1600" dirty="0" smtClean="0">
              <a:latin typeface="Andalus" panose="02020603050405020304" pitchFamily="18" charset="-78"/>
              <a:cs typeface="Andalus" panose="02020603050405020304" pitchFamily="18" charset="-78"/>
            </a:rPr>
            <a:t>Objetivo primordial es garantizar los derechos de los migrantes los que se encuentren en situaciones administrativas regular o irregular.</a:t>
          </a:r>
          <a:endParaRPr lang="es-MX" sz="1600" dirty="0">
            <a:latin typeface="Andalus" panose="02020603050405020304" pitchFamily="18" charset="-78"/>
            <a:cs typeface="Andalus" panose="02020603050405020304" pitchFamily="18" charset="-78"/>
          </a:endParaRPr>
        </a:p>
      </dgm:t>
    </dgm:pt>
    <dgm:pt modelId="{86D6FB64-216C-4B3A-8206-9495275D1C6F}" type="parTrans" cxnId="{3DAA3E54-CEFA-4E3F-8CC4-6C1B7722AB87}">
      <dgm:prSet/>
      <dgm:spPr/>
      <dgm:t>
        <a:bodyPr/>
        <a:lstStyle/>
        <a:p>
          <a:endParaRPr lang="es-MX"/>
        </a:p>
      </dgm:t>
    </dgm:pt>
    <dgm:pt modelId="{6B1AB5F3-BE74-486C-AFB4-FCF5B755EF48}" type="sibTrans" cxnId="{3DAA3E54-CEFA-4E3F-8CC4-6C1B7722AB87}">
      <dgm:prSet/>
      <dgm:spPr/>
      <dgm:t>
        <a:bodyPr/>
        <a:lstStyle/>
        <a:p>
          <a:endParaRPr lang="es-MX"/>
        </a:p>
      </dgm:t>
    </dgm:pt>
    <dgm:pt modelId="{E3428564-DC1A-4E97-BA8C-53975B70C930}">
      <dgm:prSet phldrT="[Texto]" custT="1"/>
      <dgm:spPr/>
      <dgm:t>
        <a:bodyPr/>
        <a:lstStyle/>
        <a:p>
          <a:pPr algn="just"/>
          <a:r>
            <a:rPr lang="es-MX" sz="1600" dirty="0" smtClean="0">
              <a:latin typeface="Andalus" panose="02020603050405020304" pitchFamily="18" charset="-78"/>
              <a:cs typeface="Andalus" panose="02020603050405020304" pitchFamily="18" charset="-78"/>
            </a:rPr>
            <a:t>Convenio entre Ecuador e Italia para el reconocimiento reciproco en materia de canje  de licencias de conducir suscrito en Roma 31 de mayo de 2011.</a:t>
          </a:r>
          <a:endParaRPr lang="es-MX" sz="1600" dirty="0">
            <a:latin typeface="Andalus" panose="02020603050405020304" pitchFamily="18" charset="-78"/>
            <a:cs typeface="Andalus" panose="02020603050405020304" pitchFamily="18" charset="-78"/>
          </a:endParaRPr>
        </a:p>
      </dgm:t>
    </dgm:pt>
    <dgm:pt modelId="{005FDEB3-9283-4ADA-A5C0-F07C3D36E91E}" type="parTrans" cxnId="{0E40B31E-1466-42DA-98E2-7A784AA5930D}">
      <dgm:prSet/>
      <dgm:spPr/>
      <dgm:t>
        <a:bodyPr/>
        <a:lstStyle/>
        <a:p>
          <a:endParaRPr lang="es-MX"/>
        </a:p>
      </dgm:t>
    </dgm:pt>
    <dgm:pt modelId="{F3DE1BE8-6E18-432C-8FFD-1947FF72D80C}" type="sibTrans" cxnId="{0E40B31E-1466-42DA-98E2-7A784AA5930D}">
      <dgm:prSet/>
      <dgm:spPr/>
      <dgm:t>
        <a:bodyPr/>
        <a:lstStyle/>
        <a:p>
          <a:endParaRPr lang="es-MX"/>
        </a:p>
      </dgm:t>
    </dgm:pt>
    <dgm:pt modelId="{755239FC-B0D2-47B7-B214-D719380E1A9D}">
      <dgm:prSet phldrT="[Texto]" custT="1"/>
      <dgm:spPr/>
      <dgm:t>
        <a:bodyPr/>
        <a:lstStyle/>
        <a:p>
          <a:pPr algn="just"/>
          <a:r>
            <a:rPr lang="es-MX" sz="1600" dirty="0" smtClean="0">
              <a:latin typeface="Andalus" panose="02020603050405020304" pitchFamily="18" charset="-78"/>
              <a:cs typeface="Andalus" panose="02020603050405020304" pitchFamily="18" charset="-78"/>
            </a:rPr>
            <a:t>La licencia de conducir emitida por autoridades Ecuatorianas tiene validez en Italia transcurrido 1 año de adquisición de la residencia Italiana.</a:t>
          </a:r>
          <a:endParaRPr lang="es-MX" sz="1600" dirty="0">
            <a:latin typeface="Andalus" panose="02020603050405020304" pitchFamily="18" charset="-78"/>
            <a:cs typeface="Andalus" panose="02020603050405020304" pitchFamily="18" charset="-78"/>
          </a:endParaRPr>
        </a:p>
      </dgm:t>
    </dgm:pt>
    <dgm:pt modelId="{53C2E5CA-B433-4987-B99E-4A32E7ADC036}" type="parTrans" cxnId="{FF3D835B-2A1B-4E76-B57D-886B495E53DC}">
      <dgm:prSet/>
      <dgm:spPr/>
      <dgm:t>
        <a:bodyPr/>
        <a:lstStyle/>
        <a:p>
          <a:endParaRPr lang="es-MX"/>
        </a:p>
      </dgm:t>
    </dgm:pt>
    <dgm:pt modelId="{8029E1B4-C537-4561-BDCD-48213732E7A3}" type="sibTrans" cxnId="{FF3D835B-2A1B-4E76-B57D-886B495E53DC}">
      <dgm:prSet/>
      <dgm:spPr/>
      <dgm:t>
        <a:bodyPr/>
        <a:lstStyle/>
        <a:p>
          <a:endParaRPr lang="es-MX"/>
        </a:p>
      </dgm:t>
    </dgm:pt>
    <dgm:pt modelId="{BF5369D5-F043-4F6B-823B-71BA683A5225}">
      <dgm:prSet phldrT="[Texto]" custT="1"/>
      <dgm:spPr/>
      <dgm:t>
        <a:bodyPr/>
        <a:lstStyle/>
        <a:p>
          <a:pPr algn="just"/>
          <a:r>
            <a:rPr lang="es-MX" sz="1600" dirty="0" smtClean="0">
              <a:latin typeface="Andalus" panose="02020603050405020304" pitchFamily="18" charset="-78"/>
              <a:cs typeface="Andalus" panose="02020603050405020304" pitchFamily="18" charset="-78"/>
            </a:rPr>
            <a:t>La licencia de conducir emitida por autoridades Italianas tiene validez en Ecuador inmediatamente después de adquirida la residencia Ecuatoriana.</a:t>
          </a:r>
          <a:endParaRPr lang="es-MX" sz="1600" dirty="0">
            <a:latin typeface="Andalus" panose="02020603050405020304" pitchFamily="18" charset="-78"/>
            <a:cs typeface="Andalus" panose="02020603050405020304" pitchFamily="18" charset="-78"/>
          </a:endParaRPr>
        </a:p>
      </dgm:t>
    </dgm:pt>
    <dgm:pt modelId="{D64872D9-4992-42D7-B0B2-168D723D70FF}" type="parTrans" cxnId="{72F834B9-B89A-4A69-A484-189A654D7BA1}">
      <dgm:prSet/>
      <dgm:spPr/>
      <dgm:t>
        <a:bodyPr/>
        <a:lstStyle/>
        <a:p>
          <a:endParaRPr lang="es-MX"/>
        </a:p>
      </dgm:t>
    </dgm:pt>
    <dgm:pt modelId="{A7C7398C-0D21-4A12-9967-AE1E4921E4A0}" type="sibTrans" cxnId="{72F834B9-B89A-4A69-A484-189A654D7BA1}">
      <dgm:prSet/>
      <dgm:spPr/>
      <dgm:t>
        <a:bodyPr/>
        <a:lstStyle/>
        <a:p>
          <a:endParaRPr lang="es-MX"/>
        </a:p>
      </dgm:t>
    </dgm:pt>
    <dgm:pt modelId="{298832ED-FF90-417C-BD8A-9BFF87311ABA}" type="pres">
      <dgm:prSet presAssocID="{5DAE6314-F680-4E06-B6B9-433A80A87CDE}" presName="Name0" presStyleCnt="0">
        <dgm:presLayoutVars>
          <dgm:dir/>
          <dgm:resizeHandles/>
        </dgm:presLayoutVars>
      </dgm:prSet>
      <dgm:spPr/>
      <dgm:t>
        <a:bodyPr/>
        <a:lstStyle/>
        <a:p>
          <a:endParaRPr lang="es-MX"/>
        </a:p>
      </dgm:t>
    </dgm:pt>
    <dgm:pt modelId="{EE23ECBC-48BD-4722-8013-A4C165A99327}" type="pres">
      <dgm:prSet presAssocID="{092ADBBA-FDDB-402A-8273-1DB0B3960975}" presName="compNode" presStyleCnt="0"/>
      <dgm:spPr/>
    </dgm:pt>
    <dgm:pt modelId="{E0318F91-25D3-43C8-866C-D8DFA61F8975}" type="pres">
      <dgm:prSet presAssocID="{092ADBBA-FDDB-402A-8273-1DB0B3960975}" presName="dummyConnPt" presStyleCnt="0"/>
      <dgm:spPr/>
    </dgm:pt>
    <dgm:pt modelId="{16811AFC-F226-4B5D-B653-C137547F2504}" type="pres">
      <dgm:prSet presAssocID="{092ADBBA-FDDB-402A-8273-1DB0B3960975}" presName="node" presStyleLbl="node1" presStyleIdx="0" presStyleCnt="8" custScaleX="101515" custScaleY="123620">
        <dgm:presLayoutVars>
          <dgm:bulletEnabled val="1"/>
        </dgm:presLayoutVars>
      </dgm:prSet>
      <dgm:spPr/>
      <dgm:t>
        <a:bodyPr/>
        <a:lstStyle/>
        <a:p>
          <a:endParaRPr lang="es-MX"/>
        </a:p>
      </dgm:t>
    </dgm:pt>
    <dgm:pt modelId="{7D244127-768C-4F42-9DFB-D52A5366D1AD}" type="pres">
      <dgm:prSet presAssocID="{021D0B8D-1102-49A3-94A1-D1C4B70ABFF6}" presName="sibTrans" presStyleLbl="bgSibTrans2D1" presStyleIdx="0" presStyleCnt="7"/>
      <dgm:spPr/>
      <dgm:t>
        <a:bodyPr/>
        <a:lstStyle/>
        <a:p>
          <a:endParaRPr lang="es-MX"/>
        </a:p>
      </dgm:t>
    </dgm:pt>
    <dgm:pt modelId="{5FBDB089-38D2-494B-BD10-54CFAE3316B0}" type="pres">
      <dgm:prSet presAssocID="{B9C4DBC3-78F2-4C71-A2B1-CD37B21EC859}" presName="compNode" presStyleCnt="0"/>
      <dgm:spPr/>
    </dgm:pt>
    <dgm:pt modelId="{E8B48A2E-0265-44A1-B9BD-86D60A905792}" type="pres">
      <dgm:prSet presAssocID="{B9C4DBC3-78F2-4C71-A2B1-CD37B21EC859}" presName="dummyConnPt" presStyleCnt="0"/>
      <dgm:spPr/>
    </dgm:pt>
    <dgm:pt modelId="{ED496964-AD37-406D-BF71-62FBBA0F495D}" type="pres">
      <dgm:prSet presAssocID="{B9C4DBC3-78F2-4C71-A2B1-CD37B21EC859}" presName="node" presStyleLbl="node1" presStyleIdx="1" presStyleCnt="8">
        <dgm:presLayoutVars>
          <dgm:bulletEnabled val="1"/>
        </dgm:presLayoutVars>
      </dgm:prSet>
      <dgm:spPr/>
      <dgm:t>
        <a:bodyPr/>
        <a:lstStyle/>
        <a:p>
          <a:endParaRPr lang="es-MX"/>
        </a:p>
      </dgm:t>
    </dgm:pt>
    <dgm:pt modelId="{2937BF14-07F2-40A1-A7A1-3AA2BABD4225}" type="pres">
      <dgm:prSet presAssocID="{367941A7-8DCE-4762-A845-D0F1F618FFBC}" presName="sibTrans" presStyleLbl="bgSibTrans2D1" presStyleIdx="1" presStyleCnt="7"/>
      <dgm:spPr/>
      <dgm:t>
        <a:bodyPr/>
        <a:lstStyle/>
        <a:p>
          <a:endParaRPr lang="es-MX"/>
        </a:p>
      </dgm:t>
    </dgm:pt>
    <dgm:pt modelId="{19D82A03-41C4-4EA7-B036-4BFBBB9F53A6}" type="pres">
      <dgm:prSet presAssocID="{3CD94903-E7D8-47DA-8B7F-19FABC8C6A8F}" presName="compNode" presStyleCnt="0"/>
      <dgm:spPr/>
    </dgm:pt>
    <dgm:pt modelId="{34E8D3C7-1221-4FF1-BA26-E63D32B9C9D4}" type="pres">
      <dgm:prSet presAssocID="{3CD94903-E7D8-47DA-8B7F-19FABC8C6A8F}" presName="dummyConnPt" presStyleCnt="0"/>
      <dgm:spPr/>
    </dgm:pt>
    <dgm:pt modelId="{E4371DE4-B64D-48D8-810F-5468A3E5A0A9}" type="pres">
      <dgm:prSet presAssocID="{3CD94903-E7D8-47DA-8B7F-19FABC8C6A8F}" presName="node" presStyleLbl="node1" presStyleIdx="2" presStyleCnt="8">
        <dgm:presLayoutVars>
          <dgm:bulletEnabled val="1"/>
        </dgm:presLayoutVars>
      </dgm:prSet>
      <dgm:spPr/>
      <dgm:t>
        <a:bodyPr/>
        <a:lstStyle/>
        <a:p>
          <a:endParaRPr lang="es-MX"/>
        </a:p>
      </dgm:t>
    </dgm:pt>
    <dgm:pt modelId="{B0AB1055-D4A1-49F4-9A60-10A0B1634161}" type="pres">
      <dgm:prSet presAssocID="{C1B4AE4F-F218-437D-A1AA-910AB550B724}" presName="sibTrans" presStyleLbl="bgSibTrans2D1" presStyleIdx="2" presStyleCnt="7"/>
      <dgm:spPr/>
      <dgm:t>
        <a:bodyPr/>
        <a:lstStyle/>
        <a:p>
          <a:endParaRPr lang="es-MX"/>
        </a:p>
      </dgm:t>
    </dgm:pt>
    <dgm:pt modelId="{A847A0F3-CADF-48EF-A578-83D6E5ACDA53}" type="pres">
      <dgm:prSet presAssocID="{77A42F98-C783-40D0-A8FF-A38795B48468}" presName="compNode" presStyleCnt="0"/>
      <dgm:spPr/>
    </dgm:pt>
    <dgm:pt modelId="{FBDD8D8F-72E7-49DD-A142-57E40E94FA3A}" type="pres">
      <dgm:prSet presAssocID="{77A42F98-C783-40D0-A8FF-A38795B48468}" presName="dummyConnPt" presStyleCnt="0"/>
      <dgm:spPr/>
    </dgm:pt>
    <dgm:pt modelId="{37FC1A09-45A9-49DF-B0F0-9B5F15B1CE63}" type="pres">
      <dgm:prSet presAssocID="{77A42F98-C783-40D0-A8FF-A38795B48468}" presName="node" presStyleLbl="node1" presStyleIdx="3" presStyleCnt="8">
        <dgm:presLayoutVars>
          <dgm:bulletEnabled val="1"/>
        </dgm:presLayoutVars>
      </dgm:prSet>
      <dgm:spPr/>
      <dgm:t>
        <a:bodyPr/>
        <a:lstStyle/>
        <a:p>
          <a:endParaRPr lang="es-MX"/>
        </a:p>
      </dgm:t>
    </dgm:pt>
    <dgm:pt modelId="{5E98B83F-F7E4-4F8B-B34B-CBFA92F1B973}" type="pres">
      <dgm:prSet presAssocID="{07B6A245-91DA-47F8-845C-5928BCB8304B}" presName="sibTrans" presStyleLbl="bgSibTrans2D1" presStyleIdx="3" presStyleCnt="7"/>
      <dgm:spPr/>
      <dgm:t>
        <a:bodyPr/>
        <a:lstStyle/>
        <a:p>
          <a:endParaRPr lang="es-MX"/>
        </a:p>
      </dgm:t>
    </dgm:pt>
    <dgm:pt modelId="{CF2033AF-11FB-4FCC-B6F0-7BD5C23692A2}" type="pres">
      <dgm:prSet presAssocID="{BB662112-9FB3-43B2-85E3-42E9DC03CB15}" presName="compNode" presStyleCnt="0"/>
      <dgm:spPr/>
    </dgm:pt>
    <dgm:pt modelId="{B3E37135-DABF-44FE-9A6E-015F754077B9}" type="pres">
      <dgm:prSet presAssocID="{BB662112-9FB3-43B2-85E3-42E9DC03CB15}" presName="dummyConnPt" presStyleCnt="0"/>
      <dgm:spPr/>
    </dgm:pt>
    <dgm:pt modelId="{2B2F4917-7853-4298-AC1B-7376F2404279}" type="pres">
      <dgm:prSet presAssocID="{BB662112-9FB3-43B2-85E3-42E9DC03CB15}" presName="node" presStyleLbl="node1" presStyleIdx="4" presStyleCnt="8" custScaleX="126106" custScaleY="130306">
        <dgm:presLayoutVars>
          <dgm:bulletEnabled val="1"/>
        </dgm:presLayoutVars>
      </dgm:prSet>
      <dgm:spPr/>
      <dgm:t>
        <a:bodyPr/>
        <a:lstStyle/>
        <a:p>
          <a:endParaRPr lang="es-MX"/>
        </a:p>
      </dgm:t>
    </dgm:pt>
    <dgm:pt modelId="{9F5BEC88-2154-48B0-B991-D68F2245DBE9}" type="pres">
      <dgm:prSet presAssocID="{6B1AB5F3-BE74-486C-AFB4-FCF5B755EF48}" presName="sibTrans" presStyleLbl="bgSibTrans2D1" presStyleIdx="4" presStyleCnt="7"/>
      <dgm:spPr/>
      <dgm:t>
        <a:bodyPr/>
        <a:lstStyle/>
        <a:p>
          <a:endParaRPr lang="es-MX"/>
        </a:p>
      </dgm:t>
    </dgm:pt>
    <dgm:pt modelId="{84AC59E5-5206-427E-AA0C-2FBCC118232B}" type="pres">
      <dgm:prSet presAssocID="{E3428564-DC1A-4E97-BA8C-53975B70C930}" presName="compNode" presStyleCnt="0"/>
      <dgm:spPr/>
    </dgm:pt>
    <dgm:pt modelId="{C575E603-1BEE-4842-9725-A67E7F107B35}" type="pres">
      <dgm:prSet presAssocID="{E3428564-DC1A-4E97-BA8C-53975B70C930}" presName="dummyConnPt" presStyleCnt="0"/>
      <dgm:spPr/>
    </dgm:pt>
    <dgm:pt modelId="{3968D1FD-8D4E-4526-8466-656FD4F92D2E}" type="pres">
      <dgm:prSet presAssocID="{E3428564-DC1A-4E97-BA8C-53975B70C930}" presName="node" presStyleLbl="node1" presStyleIdx="5" presStyleCnt="8" custScaleX="128691" custScaleY="131800">
        <dgm:presLayoutVars>
          <dgm:bulletEnabled val="1"/>
        </dgm:presLayoutVars>
      </dgm:prSet>
      <dgm:spPr/>
      <dgm:t>
        <a:bodyPr/>
        <a:lstStyle/>
        <a:p>
          <a:endParaRPr lang="es-MX"/>
        </a:p>
      </dgm:t>
    </dgm:pt>
    <dgm:pt modelId="{1AA3B0DD-9C6B-4BE5-A92C-44036EFA58AD}" type="pres">
      <dgm:prSet presAssocID="{F3DE1BE8-6E18-432C-8FFD-1947FF72D80C}" presName="sibTrans" presStyleLbl="bgSibTrans2D1" presStyleIdx="5" presStyleCnt="7" custAng="21294834"/>
      <dgm:spPr/>
      <dgm:t>
        <a:bodyPr/>
        <a:lstStyle/>
        <a:p>
          <a:endParaRPr lang="es-MX"/>
        </a:p>
      </dgm:t>
    </dgm:pt>
    <dgm:pt modelId="{A9CB288D-EC74-41F1-9205-45A6EAC25C12}" type="pres">
      <dgm:prSet presAssocID="{755239FC-B0D2-47B7-B214-D719380E1A9D}" presName="compNode" presStyleCnt="0"/>
      <dgm:spPr/>
    </dgm:pt>
    <dgm:pt modelId="{B8759484-174E-4E40-B806-CE9497F860C8}" type="pres">
      <dgm:prSet presAssocID="{755239FC-B0D2-47B7-B214-D719380E1A9D}" presName="dummyConnPt" presStyleCnt="0"/>
      <dgm:spPr/>
    </dgm:pt>
    <dgm:pt modelId="{E4C6568D-EB24-4464-9870-29AC562E7682}" type="pres">
      <dgm:prSet presAssocID="{755239FC-B0D2-47B7-B214-D719380E1A9D}" presName="node" presStyleLbl="node1" presStyleIdx="6" presStyleCnt="8" custScaleX="120190" custScaleY="180617">
        <dgm:presLayoutVars>
          <dgm:bulletEnabled val="1"/>
        </dgm:presLayoutVars>
      </dgm:prSet>
      <dgm:spPr/>
      <dgm:t>
        <a:bodyPr/>
        <a:lstStyle/>
        <a:p>
          <a:endParaRPr lang="es-MX"/>
        </a:p>
      </dgm:t>
    </dgm:pt>
    <dgm:pt modelId="{BE64BCB8-A052-4293-9767-6D615813BA8A}" type="pres">
      <dgm:prSet presAssocID="{8029E1B4-C537-4561-BDCD-48213732E7A3}" presName="sibTrans" presStyleLbl="bgSibTrans2D1" presStyleIdx="6" presStyleCnt="7"/>
      <dgm:spPr/>
      <dgm:t>
        <a:bodyPr/>
        <a:lstStyle/>
        <a:p>
          <a:endParaRPr lang="es-MX"/>
        </a:p>
      </dgm:t>
    </dgm:pt>
    <dgm:pt modelId="{ACA13E8C-9F26-4F1D-B826-77DBC058BE3A}" type="pres">
      <dgm:prSet presAssocID="{BF5369D5-F043-4F6B-823B-71BA683A5225}" presName="compNode" presStyleCnt="0"/>
      <dgm:spPr/>
    </dgm:pt>
    <dgm:pt modelId="{BACBD3F8-19EC-4068-A5CA-05F9DA26A746}" type="pres">
      <dgm:prSet presAssocID="{BF5369D5-F043-4F6B-823B-71BA683A5225}" presName="dummyConnPt" presStyleCnt="0"/>
      <dgm:spPr/>
    </dgm:pt>
    <dgm:pt modelId="{E00752AB-B113-422F-9CBF-882275DAC9F2}" type="pres">
      <dgm:prSet presAssocID="{BF5369D5-F043-4F6B-823B-71BA683A5225}" presName="node" presStyleLbl="node1" presStyleIdx="7" presStyleCnt="8" custScaleX="120185" custScaleY="149510" custLinFactNeighborX="971" custLinFactNeighborY="26110">
        <dgm:presLayoutVars>
          <dgm:bulletEnabled val="1"/>
        </dgm:presLayoutVars>
      </dgm:prSet>
      <dgm:spPr/>
      <dgm:t>
        <a:bodyPr/>
        <a:lstStyle/>
        <a:p>
          <a:endParaRPr lang="es-MX"/>
        </a:p>
      </dgm:t>
    </dgm:pt>
  </dgm:ptLst>
  <dgm:cxnLst>
    <dgm:cxn modelId="{FA883C32-0C4E-44C7-BE10-1A2D4098DC1D}" srcId="{5DAE6314-F680-4E06-B6B9-433A80A87CDE}" destId="{B9C4DBC3-78F2-4C71-A2B1-CD37B21EC859}" srcOrd="1" destOrd="0" parTransId="{393018F1-8682-4D85-82C4-9F2F5A0658F0}" sibTransId="{367941A7-8DCE-4762-A845-D0F1F618FFBC}"/>
    <dgm:cxn modelId="{866E9F2F-9524-4353-9180-D26061916187}" type="presOf" srcId="{6B1AB5F3-BE74-486C-AFB4-FCF5B755EF48}" destId="{9F5BEC88-2154-48B0-B991-D68F2245DBE9}" srcOrd="0" destOrd="0" presId="urn:microsoft.com/office/officeart/2005/8/layout/bProcess4"/>
    <dgm:cxn modelId="{49FF08C9-6170-4E08-9CC4-023B1E220ABD}" type="presOf" srcId="{E3428564-DC1A-4E97-BA8C-53975B70C930}" destId="{3968D1FD-8D4E-4526-8466-656FD4F92D2E}" srcOrd="0" destOrd="0" presId="urn:microsoft.com/office/officeart/2005/8/layout/bProcess4"/>
    <dgm:cxn modelId="{D114BE1F-7ECB-494E-9DEF-3BFE99A84EE8}" type="presOf" srcId="{092ADBBA-FDDB-402A-8273-1DB0B3960975}" destId="{16811AFC-F226-4B5D-B653-C137547F2504}" srcOrd="0" destOrd="0" presId="urn:microsoft.com/office/officeart/2005/8/layout/bProcess4"/>
    <dgm:cxn modelId="{EB94A002-1685-4106-8E58-F80DDD20544E}" type="presOf" srcId="{367941A7-8DCE-4762-A845-D0F1F618FFBC}" destId="{2937BF14-07F2-40A1-A7A1-3AA2BABD4225}" srcOrd="0" destOrd="0" presId="urn:microsoft.com/office/officeart/2005/8/layout/bProcess4"/>
    <dgm:cxn modelId="{194E0711-0BBB-4AE3-BB02-6FACA10E82BD}" type="presOf" srcId="{8029E1B4-C537-4561-BDCD-48213732E7A3}" destId="{BE64BCB8-A052-4293-9767-6D615813BA8A}" srcOrd="0" destOrd="0" presId="urn:microsoft.com/office/officeart/2005/8/layout/bProcess4"/>
    <dgm:cxn modelId="{CD0683E3-C4EF-4B2A-B005-A5F28E79A6E1}" type="presOf" srcId="{C1B4AE4F-F218-437D-A1AA-910AB550B724}" destId="{B0AB1055-D4A1-49F4-9A60-10A0B1634161}" srcOrd="0" destOrd="0" presId="urn:microsoft.com/office/officeart/2005/8/layout/bProcess4"/>
    <dgm:cxn modelId="{49276A7F-E4EB-4FC1-8AFF-8E0B3CA94986}" type="presOf" srcId="{5DAE6314-F680-4E06-B6B9-433A80A87CDE}" destId="{298832ED-FF90-417C-BD8A-9BFF87311ABA}" srcOrd="0" destOrd="0" presId="urn:microsoft.com/office/officeart/2005/8/layout/bProcess4"/>
    <dgm:cxn modelId="{B2F817F5-D7CA-49F7-B8A3-960AB47D189C}" type="presOf" srcId="{BF5369D5-F043-4F6B-823B-71BA683A5225}" destId="{E00752AB-B113-422F-9CBF-882275DAC9F2}" srcOrd="0" destOrd="0" presId="urn:microsoft.com/office/officeart/2005/8/layout/bProcess4"/>
    <dgm:cxn modelId="{3E2C8F0B-D4BD-4B29-B58C-7EBF4210FEE6}" type="presOf" srcId="{BB662112-9FB3-43B2-85E3-42E9DC03CB15}" destId="{2B2F4917-7853-4298-AC1B-7376F2404279}" srcOrd="0" destOrd="0" presId="urn:microsoft.com/office/officeart/2005/8/layout/bProcess4"/>
    <dgm:cxn modelId="{1D49453A-76D7-4EEC-A17B-CC9818C698A8}" type="presOf" srcId="{021D0B8D-1102-49A3-94A1-D1C4B70ABFF6}" destId="{7D244127-768C-4F42-9DFB-D52A5366D1AD}" srcOrd="0" destOrd="0" presId="urn:microsoft.com/office/officeart/2005/8/layout/bProcess4"/>
    <dgm:cxn modelId="{FF3D835B-2A1B-4E76-B57D-886B495E53DC}" srcId="{5DAE6314-F680-4E06-B6B9-433A80A87CDE}" destId="{755239FC-B0D2-47B7-B214-D719380E1A9D}" srcOrd="6" destOrd="0" parTransId="{53C2E5CA-B433-4987-B99E-4A32E7ADC036}" sibTransId="{8029E1B4-C537-4561-BDCD-48213732E7A3}"/>
    <dgm:cxn modelId="{D3B5EC2A-02B2-4D06-BBBD-7E1E79768AF6}" srcId="{5DAE6314-F680-4E06-B6B9-433A80A87CDE}" destId="{092ADBBA-FDDB-402A-8273-1DB0B3960975}" srcOrd="0" destOrd="0" parTransId="{BF9D938E-79D9-4454-826C-92D9A9799F02}" sibTransId="{021D0B8D-1102-49A3-94A1-D1C4B70ABFF6}"/>
    <dgm:cxn modelId="{883706B8-38A0-420C-AE59-80A51DB447FD}" srcId="{5DAE6314-F680-4E06-B6B9-433A80A87CDE}" destId="{77A42F98-C783-40D0-A8FF-A38795B48468}" srcOrd="3" destOrd="0" parTransId="{0BBBD7FC-B760-4634-866B-8BF673347573}" sibTransId="{07B6A245-91DA-47F8-845C-5928BCB8304B}"/>
    <dgm:cxn modelId="{39B68393-6F35-404C-8730-68EC063C4E51}" srcId="{5DAE6314-F680-4E06-B6B9-433A80A87CDE}" destId="{3CD94903-E7D8-47DA-8B7F-19FABC8C6A8F}" srcOrd="2" destOrd="0" parTransId="{D9BA5A69-5D22-4702-A2E1-7A5F3745AC1E}" sibTransId="{C1B4AE4F-F218-437D-A1AA-910AB550B724}"/>
    <dgm:cxn modelId="{537C854C-EFB3-4763-8DA0-AA569A72CA43}" type="presOf" srcId="{755239FC-B0D2-47B7-B214-D719380E1A9D}" destId="{E4C6568D-EB24-4464-9870-29AC562E7682}" srcOrd="0" destOrd="0" presId="urn:microsoft.com/office/officeart/2005/8/layout/bProcess4"/>
    <dgm:cxn modelId="{D6EFB1B7-EFF6-4186-8F77-B477741C71CA}" type="presOf" srcId="{77A42F98-C783-40D0-A8FF-A38795B48468}" destId="{37FC1A09-45A9-49DF-B0F0-9B5F15B1CE63}" srcOrd="0" destOrd="0" presId="urn:microsoft.com/office/officeart/2005/8/layout/bProcess4"/>
    <dgm:cxn modelId="{72F834B9-B89A-4A69-A484-189A654D7BA1}" srcId="{5DAE6314-F680-4E06-B6B9-433A80A87CDE}" destId="{BF5369D5-F043-4F6B-823B-71BA683A5225}" srcOrd="7" destOrd="0" parTransId="{D64872D9-4992-42D7-B0B2-168D723D70FF}" sibTransId="{A7C7398C-0D21-4A12-9967-AE1E4921E4A0}"/>
    <dgm:cxn modelId="{3DAA3E54-CEFA-4E3F-8CC4-6C1B7722AB87}" srcId="{5DAE6314-F680-4E06-B6B9-433A80A87CDE}" destId="{BB662112-9FB3-43B2-85E3-42E9DC03CB15}" srcOrd="4" destOrd="0" parTransId="{86D6FB64-216C-4B3A-8206-9495275D1C6F}" sibTransId="{6B1AB5F3-BE74-486C-AFB4-FCF5B755EF48}"/>
    <dgm:cxn modelId="{9439C319-FA58-419C-938C-7842CA037CD8}" type="presOf" srcId="{3CD94903-E7D8-47DA-8B7F-19FABC8C6A8F}" destId="{E4371DE4-B64D-48D8-810F-5468A3E5A0A9}" srcOrd="0" destOrd="0" presId="urn:microsoft.com/office/officeart/2005/8/layout/bProcess4"/>
    <dgm:cxn modelId="{E7CAF50C-5DC7-4582-B383-3E34CB13091E}" type="presOf" srcId="{07B6A245-91DA-47F8-845C-5928BCB8304B}" destId="{5E98B83F-F7E4-4F8B-B34B-CBFA92F1B973}" srcOrd="0" destOrd="0" presId="urn:microsoft.com/office/officeart/2005/8/layout/bProcess4"/>
    <dgm:cxn modelId="{849EC503-651C-40DD-8CB1-3D700E854608}" type="presOf" srcId="{F3DE1BE8-6E18-432C-8FFD-1947FF72D80C}" destId="{1AA3B0DD-9C6B-4BE5-A92C-44036EFA58AD}" srcOrd="0" destOrd="0" presId="urn:microsoft.com/office/officeart/2005/8/layout/bProcess4"/>
    <dgm:cxn modelId="{5F6A6F71-4956-4070-A143-99B5AF7E2357}" type="presOf" srcId="{B9C4DBC3-78F2-4C71-A2B1-CD37B21EC859}" destId="{ED496964-AD37-406D-BF71-62FBBA0F495D}" srcOrd="0" destOrd="0" presId="urn:microsoft.com/office/officeart/2005/8/layout/bProcess4"/>
    <dgm:cxn modelId="{0E40B31E-1466-42DA-98E2-7A784AA5930D}" srcId="{5DAE6314-F680-4E06-B6B9-433A80A87CDE}" destId="{E3428564-DC1A-4E97-BA8C-53975B70C930}" srcOrd="5" destOrd="0" parTransId="{005FDEB3-9283-4ADA-A5C0-F07C3D36E91E}" sibTransId="{F3DE1BE8-6E18-432C-8FFD-1947FF72D80C}"/>
    <dgm:cxn modelId="{B6A84D71-5A2A-4AD5-B83D-99742EF078B0}" type="presParOf" srcId="{298832ED-FF90-417C-BD8A-9BFF87311ABA}" destId="{EE23ECBC-48BD-4722-8013-A4C165A99327}" srcOrd="0" destOrd="0" presId="urn:microsoft.com/office/officeart/2005/8/layout/bProcess4"/>
    <dgm:cxn modelId="{4B48DC33-7B4A-4B05-B47C-7A3CAF531A59}" type="presParOf" srcId="{EE23ECBC-48BD-4722-8013-A4C165A99327}" destId="{E0318F91-25D3-43C8-866C-D8DFA61F8975}" srcOrd="0" destOrd="0" presId="urn:microsoft.com/office/officeart/2005/8/layout/bProcess4"/>
    <dgm:cxn modelId="{86EA147B-C51E-4C95-A94A-4DA110823669}" type="presParOf" srcId="{EE23ECBC-48BD-4722-8013-A4C165A99327}" destId="{16811AFC-F226-4B5D-B653-C137547F2504}" srcOrd="1" destOrd="0" presId="urn:microsoft.com/office/officeart/2005/8/layout/bProcess4"/>
    <dgm:cxn modelId="{EAE61D4C-970C-4117-8415-893A3D1F7CC6}" type="presParOf" srcId="{298832ED-FF90-417C-BD8A-9BFF87311ABA}" destId="{7D244127-768C-4F42-9DFB-D52A5366D1AD}" srcOrd="1" destOrd="0" presId="urn:microsoft.com/office/officeart/2005/8/layout/bProcess4"/>
    <dgm:cxn modelId="{02008006-B552-4551-8FE1-02673C33903B}" type="presParOf" srcId="{298832ED-FF90-417C-BD8A-9BFF87311ABA}" destId="{5FBDB089-38D2-494B-BD10-54CFAE3316B0}" srcOrd="2" destOrd="0" presId="urn:microsoft.com/office/officeart/2005/8/layout/bProcess4"/>
    <dgm:cxn modelId="{F2BA929F-1428-4D86-ACC6-1D1F96AB79A9}" type="presParOf" srcId="{5FBDB089-38D2-494B-BD10-54CFAE3316B0}" destId="{E8B48A2E-0265-44A1-B9BD-86D60A905792}" srcOrd="0" destOrd="0" presId="urn:microsoft.com/office/officeart/2005/8/layout/bProcess4"/>
    <dgm:cxn modelId="{780F6991-F394-4131-90F8-73391733BC0A}" type="presParOf" srcId="{5FBDB089-38D2-494B-BD10-54CFAE3316B0}" destId="{ED496964-AD37-406D-BF71-62FBBA0F495D}" srcOrd="1" destOrd="0" presId="urn:microsoft.com/office/officeart/2005/8/layout/bProcess4"/>
    <dgm:cxn modelId="{0AD5FDDF-CE9C-48F3-A8FB-105F8E5E835D}" type="presParOf" srcId="{298832ED-FF90-417C-BD8A-9BFF87311ABA}" destId="{2937BF14-07F2-40A1-A7A1-3AA2BABD4225}" srcOrd="3" destOrd="0" presId="urn:microsoft.com/office/officeart/2005/8/layout/bProcess4"/>
    <dgm:cxn modelId="{7EF41325-2B72-4601-9C0C-C8624FA5236A}" type="presParOf" srcId="{298832ED-FF90-417C-BD8A-9BFF87311ABA}" destId="{19D82A03-41C4-4EA7-B036-4BFBBB9F53A6}" srcOrd="4" destOrd="0" presId="urn:microsoft.com/office/officeart/2005/8/layout/bProcess4"/>
    <dgm:cxn modelId="{17F75CA6-5337-4591-A586-8CFE720004E2}" type="presParOf" srcId="{19D82A03-41C4-4EA7-B036-4BFBBB9F53A6}" destId="{34E8D3C7-1221-4FF1-BA26-E63D32B9C9D4}" srcOrd="0" destOrd="0" presId="urn:microsoft.com/office/officeart/2005/8/layout/bProcess4"/>
    <dgm:cxn modelId="{238A0A9D-CA3F-4AAD-9391-EAA2EC7D5644}" type="presParOf" srcId="{19D82A03-41C4-4EA7-B036-4BFBBB9F53A6}" destId="{E4371DE4-B64D-48D8-810F-5468A3E5A0A9}" srcOrd="1" destOrd="0" presId="urn:microsoft.com/office/officeart/2005/8/layout/bProcess4"/>
    <dgm:cxn modelId="{CFE7925D-DE9D-412B-A846-6DA04AC97AEA}" type="presParOf" srcId="{298832ED-FF90-417C-BD8A-9BFF87311ABA}" destId="{B0AB1055-D4A1-49F4-9A60-10A0B1634161}" srcOrd="5" destOrd="0" presId="urn:microsoft.com/office/officeart/2005/8/layout/bProcess4"/>
    <dgm:cxn modelId="{3677C54D-5266-4C08-AD89-BAD2E44677B0}" type="presParOf" srcId="{298832ED-FF90-417C-BD8A-9BFF87311ABA}" destId="{A847A0F3-CADF-48EF-A578-83D6E5ACDA53}" srcOrd="6" destOrd="0" presId="urn:microsoft.com/office/officeart/2005/8/layout/bProcess4"/>
    <dgm:cxn modelId="{584AF3EF-BAFC-4F82-B082-13BBB28D4326}" type="presParOf" srcId="{A847A0F3-CADF-48EF-A578-83D6E5ACDA53}" destId="{FBDD8D8F-72E7-49DD-A142-57E40E94FA3A}" srcOrd="0" destOrd="0" presId="urn:microsoft.com/office/officeart/2005/8/layout/bProcess4"/>
    <dgm:cxn modelId="{6BE3D84F-9E29-4496-9751-FE8D2A2EA802}" type="presParOf" srcId="{A847A0F3-CADF-48EF-A578-83D6E5ACDA53}" destId="{37FC1A09-45A9-49DF-B0F0-9B5F15B1CE63}" srcOrd="1" destOrd="0" presId="urn:microsoft.com/office/officeart/2005/8/layout/bProcess4"/>
    <dgm:cxn modelId="{F27B7D24-8F34-4859-AE8A-C8F704EB6E59}" type="presParOf" srcId="{298832ED-FF90-417C-BD8A-9BFF87311ABA}" destId="{5E98B83F-F7E4-4F8B-B34B-CBFA92F1B973}" srcOrd="7" destOrd="0" presId="urn:microsoft.com/office/officeart/2005/8/layout/bProcess4"/>
    <dgm:cxn modelId="{F2013DEA-C0D0-474B-8775-551D468BEE48}" type="presParOf" srcId="{298832ED-FF90-417C-BD8A-9BFF87311ABA}" destId="{CF2033AF-11FB-4FCC-B6F0-7BD5C23692A2}" srcOrd="8" destOrd="0" presId="urn:microsoft.com/office/officeart/2005/8/layout/bProcess4"/>
    <dgm:cxn modelId="{3998A715-5E32-4D4F-B3DF-0B71F278B01A}" type="presParOf" srcId="{CF2033AF-11FB-4FCC-B6F0-7BD5C23692A2}" destId="{B3E37135-DABF-44FE-9A6E-015F754077B9}" srcOrd="0" destOrd="0" presId="urn:microsoft.com/office/officeart/2005/8/layout/bProcess4"/>
    <dgm:cxn modelId="{1F54BB11-CF61-4DA6-A210-894D88DB13A5}" type="presParOf" srcId="{CF2033AF-11FB-4FCC-B6F0-7BD5C23692A2}" destId="{2B2F4917-7853-4298-AC1B-7376F2404279}" srcOrd="1" destOrd="0" presId="urn:microsoft.com/office/officeart/2005/8/layout/bProcess4"/>
    <dgm:cxn modelId="{84D13830-C749-4B0A-A040-6B4F922A6643}" type="presParOf" srcId="{298832ED-FF90-417C-BD8A-9BFF87311ABA}" destId="{9F5BEC88-2154-48B0-B991-D68F2245DBE9}" srcOrd="9" destOrd="0" presId="urn:microsoft.com/office/officeart/2005/8/layout/bProcess4"/>
    <dgm:cxn modelId="{3C00A36B-BCDD-4A08-9B4E-A83C64A66FAC}" type="presParOf" srcId="{298832ED-FF90-417C-BD8A-9BFF87311ABA}" destId="{84AC59E5-5206-427E-AA0C-2FBCC118232B}" srcOrd="10" destOrd="0" presId="urn:microsoft.com/office/officeart/2005/8/layout/bProcess4"/>
    <dgm:cxn modelId="{35E34835-FFAB-4EE6-8B31-B31BA4C92834}" type="presParOf" srcId="{84AC59E5-5206-427E-AA0C-2FBCC118232B}" destId="{C575E603-1BEE-4842-9725-A67E7F107B35}" srcOrd="0" destOrd="0" presId="urn:microsoft.com/office/officeart/2005/8/layout/bProcess4"/>
    <dgm:cxn modelId="{51A0F35C-849B-47DE-82AC-FE8CB0025BB3}" type="presParOf" srcId="{84AC59E5-5206-427E-AA0C-2FBCC118232B}" destId="{3968D1FD-8D4E-4526-8466-656FD4F92D2E}" srcOrd="1" destOrd="0" presId="urn:microsoft.com/office/officeart/2005/8/layout/bProcess4"/>
    <dgm:cxn modelId="{7D3CA390-3609-479F-8FF1-4B2523EC955F}" type="presParOf" srcId="{298832ED-FF90-417C-BD8A-9BFF87311ABA}" destId="{1AA3B0DD-9C6B-4BE5-A92C-44036EFA58AD}" srcOrd="11" destOrd="0" presId="urn:microsoft.com/office/officeart/2005/8/layout/bProcess4"/>
    <dgm:cxn modelId="{7470E1A4-2739-4B7C-85F3-5F2A6A6DAFC4}" type="presParOf" srcId="{298832ED-FF90-417C-BD8A-9BFF87311ABA}" destId="{A9CB288D-EC74-41F1-9205-45A6EAC25C12}" srcOrd="12" destOrd="0" presId="urn:microsoft.com/office/officeart/2005/8/layout/bProcess4"/>
    <dgm:cxn modelId="{6889F73A-39A8-421B-96F2-1C88EC5FEFF1}" type="presParOf" srcId="{A9CB288D-EC74-41F1-9205-45A6EAC25C12}" destId="{B8759484-174E-4E40-B806-CE9497F860C8}" srcOrd="0" destOrd="0" presId="urn:microsoft.com/office/officeart/2005/8/layout/bProcess4"/>
    <dgm:cxn modelId="{877BC779-4E4C-4004-9562-F22801616E08}" type="presParOf" srcId="{A9CB288D-EC74-41F1-9205-45A6EAC25C12}" destId="{E4C6568D-EB24-4464-9870-29AC562E7682}" srcOrd="1" destOrd="0" presId="urn:microsoft.com/office/officeart/2005/8/layout/bProcess4"/>
    <dgm:cxn modelId="{ECD3CB4A-D8FF-4CBD-8593-A0CDE9535649}" type="presParOf" srcId="{298832ED-FF90-417C-BD8A-9BFF87311ABA}" destId="{BE64BCB8-A052-4293-9767-6D615813BA8A}" srcOrd="13" destOrd="0" presId="urn:microsoft.com/office/officeart/2005/8/layout/bProcess4"/>
    <dgm:cxn modelId="{6CA0EE3C-6157-497C-909C-A63AECA7328E}" type="presParOf" srcId="{298832ED-FF90-417C-BD8A-9BFF87311ABA}" destId="{ACA13E8C-9F26-4F1D-B826-77DBC058BE3A}" srcOrd="14" destOrd="0" presId="urn:microsoft.com/office/officeart/2005/8/layout/bProcess4"/>
    <dgm:cxn modelId="{66F28AD1-BD1B-4FE2-BEBB-FAD629557AB5}" type="presParOf" srcId="{ACA13E8C-9F26-4F1D-B826-77DBC058BE3A}" destId="{BACBD3F8-19EC-4068-A5CA-05F9DA26A746}" srcOrd="0" destOrd="0" presId="urn:microsoft.com/office/officeart/2005/8/layout/bProcess4"/>
    <dgm:cxn modelId="{966B3004-DCD6-45DA-9596-92CE71F9E129}" type="presParOf" srcId="{ACA13E8C-9F26-4F1D-B826-77DBC058BE3A}" destId="{E00752AB-B113-422F-9CBF-882275DAC9F2}"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98838DE-32F9-44CF-A289-ADDC246CDFF6}" type="doc">
      <dgm:prSet loTypeId="urn:microsoft.com/office/officeart/2008/layout/HexagonCluster" loCatId="picture" qsTypeId="urn:microsoft.com/office/officeart/2005/8/quickstyle/simple5" qsCatId="simple" csTypeId="urn:microsoft.com/office/officeart/2005/8/colors/accent3_1" csCatId="accent3" phldr="1"/>
      <dgm:spPr/>
      <dgm:t>
        <a:bodyPr/>
        <a:lstStyle/>
        <a:p>
          <a:endParaRPr lang="es-MX"/>
        </a:p>
      </dgm:t>
    </dgm:pt>
    <dgm:pt modelId="{63065BAD-024A-49B7-A504-D40229916D81}">
      <dgm:prSet phldrT="[Texto]" custT="1"/>
      <dgm:spPr/>
      <dgm:t>
        <a:bodyPr/>
        <a:lstStyle/>
        <a:p>
          <a:r>
            <a:rPr lang="es-MX" sz="2800" dirty="0" smtClean="0">
              <a:latin typeface="Andalus" pitchFamily="18" charset="-78"/>
              <a:cs typeface="Andalus" pitchFamily="18" charset="-78"/>
            </a:rPr>
            <a:t>Representaciones ecuatorianas en Génova y Roma</a:t>
          </a:r>
          <a:endParaRPr lang="es-MX" sz="2800" dirty="0">
            <a:latin typeface="Andalus" pitchFamily="18" charset="-78"/>
            <a:cs typeface="Andalus" pitchFamily="18" charset="-78"/>
          </a:endParaRPr>
        </a:p>
      </dgm:t>
    </dgm:pt>
    <dgm:pt modelId="{AEB90CDE-FF87-4BCC-9BF8-0D954F09558B}" type="parTrans" cxnId="{0B31D695-012C-4ED4-AB24-DBBFF4DCB5B7}">
      <dgm:prSet/>
      <dgm:spPr/>
      <dgm:t>
        <a:bodyPr/>
        <a:lstStyle/>
        <a:p>
          <a:endParaRPr lang="es-MX"/>
        </a:p>
      </dgm:t>
    </dgm:pt>
    <dgm:pt modelId="{56D0FCC8-E6D7-438F-9B44-F2C24DBB50AB}" type="sibTrans" cxnId="{0B31D695-012C-4ED4-AB24-DBBFF4DCB5B7}">
      <dgm:prSet/>
      <dgm:spPr>
        <a:blipFill rotWithShape="1">
          <a:blip xmlns:r="http://schemas.openxmlformats.org/officeDocument/2006/relationships" r:embed="rId1"/>
          <a:stretch>
            <a:fillRect/>
          </a:stretch>
        </a:blipFill>
      </dgm:spPr>
      <dgm:t>
        <a:bodyPr/>
        <a:lstStyle/>
        <a:p>
          <a:endParaRPr lang="es-MX"/>
        </a:p>
      </dgm:t>
    </dgm:pt>
    <dgm:pt modelId="{AE0ACE94-6E51-4DF0-8E8B-9334CEB083E3}">
      <dgm:prSet phldrT="[Texto]" custT="1"/>
      <dgm:spPr/>
      <dgm:t>
        <a:bodyPr/>
        <a:lstStyle/>
        <a:p>
          <a:r>
            <a:rPr lang="es-MX" sz="2800" dirty="0" smtClean="0">
              <a:latin typeface="Andalus" pitchFamily="18" charset="-78"/>
              <a:cs typeface="Andalus" pitchFamily="18" charset="-78"/>
            </a:rPr>
            <a:t>Red de casas de migrantes en New York, Madrid, Milán, Londres y Caracas</a:t>
          </a:r>
          <a:endParaRPr lang="es-MX" sz="2800" dirty="0">
            <a:latin typeface="Andalus" pitchFamily="18" charset="-78"/>
            <a:cs typeface="Andalus" pitchFamily="18" charset="-78"/>
          </a:endParaRPr>
        </a:p>
      </dgm:t>
    </dgm:pt>
    <dgm:pt modelId="{664A6196-3494-4BF2-AFCC-3BC8A100DA80}" type="parTrans" cxnId="{D6625958-487F-4BC3-AAFA-65B4A12B3FEF}">
      <dgm:prSet/>
      <dgm:spPr/>
      <dgm:t>
        <a:bodyPr/>
        <a:lstStyle/>
        <a:p>
          <a:endParaRPr lang="es-MX"/>
        </a:p>
      </dgm:t>
    </dgm:pt>
    <dgm:pt modelId="{3B8AB87F-AFD8-4362-9A02-66EEEC2EF8B4}" type="sibTrans" cxnId="{D6625958-487F-4BC3-AAFA-65B4A12B3FEF}">
      <dgm:prSet/>
      <dgm:spPr>
        <a:blipFill rotWithShape="1">
          <a:blip xmlns:r="http://schemas.openxmlformats.org/officeDocument/2006/relationships" r:embed="rId2"/>
          <a:stretch>
            <a:fillRect/>
          </a:stretch>
        </a:blipFill>
      </dgm:spPr>
      <dgm:t>
        <a:bodyPr/>
        <a:lstStyle/>
        <a:p>
          <a:endParaRPr lang="es-MX"/>
        </a:p>
      </dgm:t>
    </dgm:pt>
    <dgm:pt modelId="{ECC93CFE-CCDF-4361-B685-46DF1D5D9E6F}">
      <dgm:prSet phldrT="[Texto]" custT="1"/>
      <dgm:spPr/>
      <dgm:t>
        <a:bodyPr/>
        <a:lstStyle/>
        <a:p>
          <a:r>
            <a:rPr lang="es-MX" sz="2800" dirty="0" smtClean="0">
              <a:latin typeface="Andalus" pitchFamily="18" charset="-78"/>
              <a:cs typeface="Andalus" pitchFamily="18" charset="-78"/>
            </a:rPr>
            <a:t>Subsecretaria de Movilidad Humana</a:t>
          </a:r>
          <a:endParaRPr lang="es-MX" sz="2800" dirty="0">
            <a:latin typeface="Andalus" pitchFamily="18" charset="-78"/>
            <a:cs typeface="Andalus" pitchFamily="18" charset="-78"/>
          </a:endParaRPr>
        </a:p>
      </dgm:t>
    </dgm:pt>
    <dgm:pt modelId="{25D0921F-C18F-4075-A17A-60F71110FA32}" type="parTrans" cxnId="{77CB7963-7705-4F72-8BE5-9F6F13ECAB60}">
      <dgm:prSet/>
      <dgm:spPr/>
      <dgm:t>
        <a:bodyPr/>
        <a:lstStyle/>
        <a:p>
          <a:endParaRPr lang="es-MX"/>
        </a:p>
      </dgm:t>
    </dgm:pt>
    <dgm:pt modelId="{AE5E5B6B-F74C-45B6-9F01-9027D49E6FB2}" type="sibTrans" cxnId="{77CB7963-7705-4F72-8BE5-9F6F13ECAB60}">
      <dgm:prSet/>
      <dgm:spPr>
        <a:blipFill rotWithShape="1">
          <a:blip xmlns:r="http://schemas.openxmlformats.org/officeDocument/2006/relationships" r:embed="rId3"/>
          <a:stretch>
            <a:fillRect/>
          </a:stretch>
        </a:blipFill>
      </dgm:spPr>
      <dgm:t>
        <a:bodyPr/>
        <a:lstStyle/>
        <a:p>
          <a:endParaRPr lang="es-MX"/>
        </a:p>
      </dgm:t>
    </dgm:pt>
    <dgm:pt modelId="{F5CC65B5-EC68-40D8-98B6-6399AB45492B}" type="pres">
      <dgm:prSet presAssocID="{D98838DE-32F9-44CF-A289-ADDC246CDFF6}" presName="Name0" presStyleCnt="0">
        <dgm:presLayoutVars>
          <dgm:chMax val="21"/>
          <dgm:chPref val="21"/>
        </dgm:presLayoutVars>
      </dgm:prSet>
      <dgm:spPr/>
      <dgm:t>
        <a:bodyPr/>
        <a:lstStyle/>
        <a:p>
          <a:endParaRPr lang="es-MX"/>
        </a:p>
      </dgm:t>
    </dgm:pt>
    <dgm:pt modelId="{65243DA2-764D-4477-9970-F6CF738BB07E}" type="pres">
      <dgm:prSet presAssocID="{63065BAD-024A-49B7-A504-D40229916D81}" presName="text1" presStyleCnt="0"/>
      <dgm:spPr/>
      <dgm:t>
        <a:bodyPr/>
        <a:lstStyle/>
        <a:p>
          <a:endParaRPr lang="es-MX"/>
        </a:p>
      </dgm:t>
    </dgm:pt>
    <dgm:pt modelId="{9301E7E5-FFB0-4C42-935B-F226625C81C0}" type="pres">
      <dgm:prSet presAssocID="{63065BAD-024A-49B7-A504-D40229916D81}" presName="textRepeatNode" presStyleLbl="alignNode1" presStyleIdx="0" presStyleCnt="3" custScaleX="112166" custScaleY="108534">
        <dgm:presLayoutVars>
          <dgm:chMax val="0"/>
          <dgm:chPref val="0"/>
          <dgm:bulletEnabled val="1"/>
        </dgm:presLayoutVars>
      </dgm:prSet>
      <dgm:spPr/>
      <dgm:t>
        <a:bodyPr/>
        <a:lstStyle/>
        <a:p>
          <a:endParaRPr lang="es-MX"/>
        </a:p>
      </dgm:t>
    </dgm:pt>
    <dgm:pt modelId="{713E5B55-42F3-4CF1-B4C1-DC1128F83EE3}" type="pres">
      <dgm:prSet presAssocID="{63065BAD-024A-49B7-A504-D40229916D81}" presName="textaccent1" presStyleCnt="0"/>
      <dgm:spPr/>
      <dgm:t>
        <a:bodyPr/>
        <a:lstStyle/>
        <a:p>
          <a:endParaRPr lang="es-MX"/>
        </a:p>
      </dgm:t>
    </dgm:pt>
    <dgm:pt modelId="{3F76C14E-A5C3-440B-A2A9-A0D1F3E9A300}" type="pres">
      <dgm:prSet presAssocID="{63065BAD-024A-49B7-A504-D40229916D81}" presName="accentRepeatNode" presStyleLbl="solidAlignAcc1" presStyleIdx="0" presStyleCnt="6"/>
      <dgm:spPr/>
      <dgm:t>
        <a:bodyPr/>
        <a:lstStyle/>
        <a:p>
          <a:endParaRPr lang="es-MX"/>
        </a:p>
      </dgm:t>
    </dgm:pt>
    <dgm:pt modelId="{A736C1D4-F663-4DBB-8C48-B52E90A78493}" type="pres">
      <dgm:prSet presAssocID="{56D0FCC8-E6D7-438F-9B44-F2C24DBB50AB}" presName="image1" presStyleCnt="0"/>
      <dgm:spPr/>
      <dgm:t>
        <a:bodyPr/>
        <a:lstStyle/>
        <a:p>
          <a:endParaRPr lang="es-MX"/>
        </a:p>
      </dgm:t>
    </dgm:pt>
    <dgm:pt modelId="{A6A146FD-7412-444E-895F-4A54E113F31B}" type="pres">
      <dgm:prSet presAssocID="{56D0FCC8-E6D7-438F-9B44-F2C24DBB50AB}" presName="imageRepeatNode" presStyleLbl="alignAcc1" presStyleIdx="0" presStyleCnt="3"/>
      <dgm:spPr/>
      <dgm:t>
        <a:bodyPr/>
        <a:lstStyle/>
        <a:p>
          <a:endParaRPr lang="es-MX"/>
        </a:p>
      </dgm:t>
    </dgm:pt>
    <dgm:pt modelId="{977931ED-2939-40FE-ADAC-87DA422882A7}" type="pres">
      <dgm:prSet presAssocID="{56D0FCC8-E6D7-438F-9B44-F2C24DBB50AB}" presName="imageaccent1" presStyleCnt="0"/>
      <dgm:spPr/>
      <dgm:t>
        <a:bodyPr/>
        <a:lstStyle/>
        <a:p>
          <a:endParaRPr lang="es-MX"/>
        </a:p>
      </dgm:t>
    </dgm:pt>
    <dgm:pt modelId="{BB7D7201-0A72-45C6-828C-C0BE6F92999B}" type="pres">
      <dgm:prSet presAssocID="{56D0FCC8-E6D7-438F-9B44-F2C24DBB50AB}" presName="accentRepeatNode" presStyleLbl="solidAlignAcc1" presStyleIdx="1" presStyleCnt="6"/>
      <dgm:spPr/>
      <dgm:t>
        <a:bodyPr/>
        <a:lstStyle/>
        <a:p>
          <a:endParaRPr lang="es-MX"/>
        </a:p>
      </dgm:t>
    </dgm:pt>
    <dgm:pt modelId="{6798B934-FC08-413C-89F6-F69D57824473}" type="pres">
      <dgm:prSet presAssocID="{AE0ACE94-6E51-4DF0-8E8B-9334CEB083E3}" presName="text2" presStyleCnt="0"/>
      <dgm:spPr/>
      <dgm:t>
        <a:bodyPr/>
        <a:lstStyle/>
        <a:p>
          <a:endParaRPr lang="es-MX"/>
        </a:p>
      </dgm:t>
    </dgm:pt>
    <dgm:pt modelId="{18190D1B-7C2E-46EE-8288-2777B81A0918}" type="pres">
      <dgm:prSet presAssocID="{AE0ACE94-6E51-4DF0-8E8B-9334CEB083E3}" presName="textRepeatNode" presStyleLbl="alignNode1" presStyleIdx="1" presStyleCnt="3" custScaleX="104732" custScaleY="108534">
        <dgm:presLayoutVars>
          <dgm:chMax val="0"/>
          <dgm:chPref val="0"/>
          <dgm:bulletEnabled val="1"/>
        </dgm:presLayoutVars>
      </dgm:prSet>
      <dgm:spPr/>
      <dgm:t>
        <a:bodyPr/>
        <a:lstStyle/>
        <a:p>
          <a:endParaRPr lang="es-MX"/>
        </a:p>
      </dgm:t>
    </dgm:pt>
    <dgm:pt modelId="{88A36F01-5FE5-4B4D-AA9A-585BBC8C1B5F}" type="pres">
      <dgm:prSet presAssocID="{AE0ACE94-6E51-4DF0-8E8B-9334CEB083E3}" presName="textaccent2" presStyleCnt="0"/>
      <dgm:spPr/>
      <dgm:t>
        <a:bodyPr/>
        <a:lstStyle/>
        <a:p>
          <a:endParaRPr lang="es-MX"/>
        </a:p>
      </dgm:t>
    </dgm:pt>
    <dgm:pt modelId="{BA7C5174-D8D3-4EC5-95C8-A4F8B9E6BEB8}" type="pres">
      <dgm:prSet presAssocID="{AE0ACE94-6E51-4DF0-8E8B-9334CEB083E3}" presName="accentRepeatNode" presStyleLbl="solidAlignAcc1" presStyleIdx="2" presStyleCnt="6"/>
      <dgm:spPr/>
      <dgm:t>
        <a:bodyPr/>
        <a:lstStyle/>
        <a:p>
          <a:endParaRPr lang="es-MX"/>
        </a:p>
      </dgm:t>
    </dgm:pt>
    <dgm:pt modelId="{74352D2B-06D1-419E-BEB5-8E8B9804B112}" type="pres">
      <dgm:prSet presAssocID="{3B8AB87F-AFD8-4362-9A02-66EEEC2EF8B4}" presName="image2" presStyleCnt="0"/>
      <dgm:spPr/>
      <dgm:t>
        <a:bodyPr/>
        <a:lstStyle/>
        <a:p>
          <a:endParaRPr lang="es-MX"/>
        </a:p>
      </dgm:t>
    </dgm:pt>
    <dgm:pt modelId="{3EC99C91-3297-49CD-8298-DB8E9E5CEC0D}" type="pres">
      <dgm:prSet presAssocID="{3B8AB87F-AFD8-4362-9A02-66EEEC2EF8B4}" presName="imageRepeatNode" presStyleLbl="alignAcc1" presStyleIdx="1" presStyleCnt="3"/>
      <dgm:spPr/>
      <dgm:t>
        <a:bodyPr/>
        <a:lstStyle/>
        <a:p>
          <a:endParaRPr lang="es-MX"/>
        </a:p>
      </dgm:t>
    </dgm:pt>
    <dgm:pt modelId="{9833DB51-CA4E-4AD5-9821-704C5EAC61A0}" type="pres">
      <dgm:prSet presAssocID="{3B8AB87F-AFD8-4362-9A02-66EEEC2EF8B4}" presName="imageaccent2" presStyleCnt="0"/>
      <dgm:spPr/>
      <dgm:t>
        <a:bodyPr/>
        <a:lstStyle/>
        <a:p>
          <a:endParaRPr lang="es-MX"/>
        </a:p>
      </dgm:t>
    </dgm:pt>
    <dgm:pt modelId="{F22B2212-F0D7-47FB-8BA4-92C99A498969}" type="pres">
      <dgm:prSet presAssocID="{3B8AB87F-AFD8-4362-9A02-66EEEC2EF8B4}" presName="accentRepeatNode" presStyleLbl="solidAlignAcc1" presStyleIdx="3" presStyleCnt="6"/>
      <dgm:spPr/>
      <dgm:t>
        <a:bodyPr/>
        <a:lstStyle/>
        <a:p>
          <a:endParaRPr lang="es-MX"/>
        </a:p>
      </dgm:t>
    </dgm:pt>
    <dgm:pt modelId="{10EBE348-B88C-47C7-B0FD-D9C58574571D}" type="pres">
      <dgm:prSet presAssocID="{ECC93CFE-CCDF-4361-B685-46DF1D5D9E6F}" presName="text3" presStyleCnt="0"/>
      <dgm:spPr/>
      <dgm:t>
        <a:bodyPr/>
        <a:lstStyle/>
        <a:p>
          <a:endParaRPr lang="es-MX"/>
        </a:p>
      </dgm:t>
    </dgm:pt>
    <dgm:pt modelId="{4A4055C7-B33C-4322-9B77-2B9B631D4492}" type="pres">
      <dgm:prSet presAssocID="{ECC93CFE-CCDF-4361-B685-46DF1D5D9E6F}" presName="textRepeatNode" presStyleLbl="alignNode1" presStyleIdx="2" presStyleCnt="3" custScaleX="104732" custScaleY="108534">
        <dgm:presLayoutVars>
          <dgm:chMax val="0"/>
          <dgm:chPref val="0"/>
          <dgm:bulletEnabled val="1"/>
        </dgm:presLayoutVars>
      </dgm:prSet>
      <dgm:spPr/>
      <dgm:t>
        <a:bodyPr/>
        <a:lstStyle/>
        <a:p>
          <a:endParaRPr lang="es-MX"/>
        </a:p>
      </dgm:t>
    </dgm:pt>
    <dgm:pt modelId="{7B9EDD99-8B10-4938-B9F4-848E8F43C900}" type="pres">
      <dgm:prSet presAssocID="{ECC93CFE-CCDF-4361-B685-46DF1D5D9E6F}" presName="textaccent3" presStyleCnt="0"/>
      <dgm:spPr/>
      <dgm:t>
        <a:bodyPr/>
        <a:lstStyle/>
        <a:p>
          <a:endParaRPr lang="es-MX"/>
        </a:p>
      </dgm:t>
    </dgm:pt>
    <dgm:pt modelId="{AFAE6118-4A0B-441A-A24B-8099433B360E}" type="pres">
      <dgm:prSet presAssocID="{ECC93CFE-CCDF-4361-B685-46DF1D5D9E6F}" presName="accentRepeatNode" presStyleLbl="solidAlignAcc1" presStyleIdx="4" presStyleCnt="6"/>
      <dgm:spPr/>
      <dgm:t>
        <a:bodyPr/>
        <a:lstStyle/>
        <a:p>
          <a:endParaRPr lang="es-MX"/>
        </a:p>
      </dgm:t>
    </dgm:pt>
    <dgm:pt modelId="{9FDDCD6B-C963-44B3-845E-53CE3919E331}" type="pres">
      <dgm:prSet presAssocID="{AE5E5B6B-F74C-45B6-9F01-9027D49E6FB2}" presName="image3" presStyleCnt="0"/>
      <dgm:spPr/>
      <dgm:t>
        <a:bodyPr/>
        <a:lstStyle/>
        <a:p>
          <a:endParaRPr lang="es-MX"/>
        </a:p>
      </dgm:t>
    </dgm:pt>
    <dgm:pt modelId="{465578E5-3793-4B07-8F57-BAE3AAB6259B}" type="pres">
      <dgm:prSet presAssocID="{AE5E5B6B-F74C-45B6-9F01-9027D49E6FB2}" presName="imageRepeatNode" presStyleLbl="alignAcc1" presStyleIdx="2" presStyleCnt="3"/>
      <dgm:spPr/>
      <dgm:t>
        <a:bodyPr/>
        <a:lstStyle/>
        <a:p>
          <a:endParaRPr lang="es-MX"/>
        </a:p>
      </dgm:t>
    </dgm:pt>
    <dgm:pt modelId="{B690A1FE-8D28-4C7B-9B88-B0EDAD944D6B}" type="pres">
      <dgm:prSet presAssocID="{AE5E5B6B-F74C-45B6-9F01-9027D49E6FB2}" presName="imageaccent3" presStyleCnt="0"/>
      <dgm:spPr/>
      <dgm:t>
        <a:bodyPr/>
        <a:lstStyle/>
        <a:p>
          <a:endParaRPr lang="es-MX"/>
        </a:p>
      </dgm:t>
    </dgm:pt>
    <dgm:pt modelId="{2CAEF1E8-7F4F-440C-818B-CA942920EE3E}" type="pres">
      <dgm:prSet presAssocID="{AE5E5B6B-F74C-45B6-9F01-9027D49E6FB2}" presName="accentRepeatNode" presStyleLbl="solidAlignAcc1" presStyleIdx="5" presStyleCnt="6"/>
      <dgm:spPr/>
      <dgm:t>
        <a:bodyPr/>
        <a:lstStyle/>
        <a:p>
          <a:endParaRPr lang="es-MX"/>
        </a:p>
      </dgm:t>
    </dgm:pt>
  </dgm:ptLst>
  <dgm:cxnLst>
    <dgm:cxn modelId="{0B31D695-012C-4ED4-AB24-DBBFF4DCB5B7}" srcId="{D98838DE-32F9-44CF-A289-ADDC246CDFF6}" destId="{63065BAD-024A-49B7-A504-D40229916D81}" srcOrd="0" destOrd="0" parTransId="{AEB90CDE-FF87-4BCC-9BF8-0D954F09558B}" sibTransId="{56D0FCC8-E6D7-438F-9B44-F2C24DBB50AB}"/>
    <dgm:cxn modelId="{D70C33E3-7277-4D75-A301-27150EEF6F35}" type="presOf" srcId="{D98838DE-32F9-44CF-A289-ADDC246CDFF6}" destId="{F5CC65B5-EC68-40D8-98B6-6399AB45492B}" srcOrd="0" destOrd="0" presId="urn:microsoft.com/office/officeart/2008/layout/HexagonCluster"/>
    <dgm:cxn modelId="{99B54B8B-8126-40DD-ACE5-84C859D3AAE7}" type="presOf" srcId="{3B8AB87F-AFD8-4362-9A02-66EEEC2EF8B4}" destId="{3EC99C91-3297-49CD-8298-DB8E9E5CEC0D}" srcOrd="0" destOrd="0" presId="urn:microsoft.com/office/officeart/2008/layout/HexagonCluster"/>
    <dgm:cxn modelId="{16CDEF8E-C0E4-4730-97BE-5F8CAF1F18BF}" type="presOf" srcId="{63065BAD-024A-49B7-A504-D40229916D81}" destId="{9301E7E5-FFB0-4C42-935B-F226625C81C0}" srcOrd="0" destOrd="0" presId="urn:microsoft.com/office/officeart/2008/layout/HexagonCluster"/>
    <dgm:cxn modelId="{D6625958-487F-4BC3-AAFA-65B4A12B3FEF}" srcId="{D98838DE-32F9-44CF-A289-ADDC246CDFF6}" destId="{AE0ACE94-6E51-4DF0-8E8B-9334CEB083E3}" srcOrd="1" destOrd="0" parTransId="{664A6196-3494-4BF2-AFCC-3BC8A100DA80}" sibTransId="{3B8AB87F-AFD8-4362-9A02-66EEEC2EF8B4}"/>
    <dgm:cxn modelId="{A5E7097E-840F-4D73-B766-EFD368A27583}" type="presOf" srcId="{ECC93CFE-CCDF-4361-B685-46DF1D5D9E6F}" destId="{4A4055C7-B33C-4322-9B77-2B9B631D4492}" srcOrd="0" destOrd="0" presId="urn:microsoft.com/office/officeart/2008/layout/HexagonCluster"/>
    <dgm:cxn modelId="{10DB0F1C-C79D-4449-804E-539801B98F4D}" type="presOf" srcId="{56D0FCC8-E6D7-438F-9B44-F2C24DBB50AB}" destId="{A6A146FD-7412-444E-895F-4A54E113F31B}" srcOrd="0" destOrd="0" presId="urn:microsoft.com/office/officeart/2008/layout/HexagonCluster"/>
    <dgm:cxn modelId="{77CB7963-7705-4F72-8BE5-9F6F13ECAB60}" srcId="{D98838DE-32F9-44CF-A289-ADDC246CDFF6}" destId="{ECC93CFE-CCDF-4361-B685-46DF1D5D9E6F}" srcOrd="2" destOrd="0" parTransId="{25D0921F-C18F-4075-A17A-60F71110FA32}" sibTransId="{AE5E5B6B-F74C-45B6-9F01-9027D49E6FB2}"/>
    <dgm:cxn modelId="{73469994-9697-4950-B9F0-6CC9203AFFB3}" type="presOf" srcId="{AE0ACE94-6E51-4DF0-8E8B-9334CEB083E3}" destId="{18190D1B-7C2E-46EE-8288-2777B81A0918}" srcOrd="0" destOrd="0" presId="urn:microsoft.com/office/officeart/2008/layout/HexagonCluster"/>
    <dgm:cxn modelId="{6342002E-629D-4195-9C47-B40A9A2040DC}" type="presOf" srcId="{AE5E5B6B-F74C-45B6-9F01-9027D49E6FB2}" destId="{465578E5-3793-4B07-8F57-BAE3AAB6259B}" srcOrd="0" destOrd="0" presId="urn:microsoft.com/office/officeart/2008/layout/HexagonCluster"/>
    <dgm:cxn modelId="{901205B2-4B93-4FE6-8A95-5D7D37551988}" type="presParOf" srcId="{F5CC65B5-EC68-40D8-98B6-6399AB45492B}" destId="{65243DA2-764D-4477-9970-F6CF738BB07E}" srcOrd="0" destOrd="0" presId="urn:microsoft.com/office/officeart/2008/layout/HexagonCluster"/>
    <dgm:cxn modelId="{8115558B-C765-41EB-BBF6-3CAF905479E1}" type="presParOf" srcId="{65243DA2-764D-4477-9970-F6CF738BB07E}" destId="{9301E7E5-FFB0-4C42-935B-F226625C81C0}" srcOrd="0" destOrd="0" presId="urn:microsoft.com/office/officeart/2008/layout/HexagonCluster"/>
    <dgm:cxn modelId="{D69B4A30-5B53-4B4C-A890-936A7ACEFD06}" type="presParOf" srcId="{F5CC65B5-EC68-40D8-98B6-6399AB45492B}" destId="{713E5B55-42F3-4CF1-B4C1-DC1128F83EE3}" srcOrd="1" destOrd="0" presId="urn:microsoft.com/office/officeart/2008/layout/HexagonCluster"/>
    <dgm:cxn modelId="{A1D808C3-D0F2-4D8E-83E9-8C810DDCE88B}" type="presParOf" srcId="{713E5B55-42F3-4CF1-B4C1-DC1128F83EE3}" destId="{3F76C14E-A5C3-440B-A2A9-A0D1F3E9A300}" srcOrd="0" destOrd="0" presId="urn:microsoft.com/office/officeart/2008/layout/HexagonCluster"/>
    <dgm:cxn modelId="{6DD7617E-C2F5-4F9E-B207-7155C2349862}" type="presParOf" srcId="{F5CC65B5-EC68-40D8-98B6-6399AB45492B}" destId="{A736C1D4-F663-4DBB-8C48-B52E90A78493}" srcOrd="2" destOrd="0" presId="urn:microsoft.com/office/officeart/2008/layout/HexagonCluster"/>
    <dgm:cxn modelId="{FAFC03F7-EF99-4A75-9744-F88B4348ED21}" type="presParOf" srcId="{A736C1D4-F663-4DBB-8C48-B52E90A78493}" destId="{A6A146FD-7412-444E-895F-4A54E113F31B}" srcOrd="0" destOrd="0" presId="urn:microsoft.com/office/officeart/2008/layout/HexagonCluster"/>
    <dgm:cxn modelId="{27B11644-16CC-4CAC-881F-11C1F4C9F651}" type="presParOf" srcId="{F5CC65B5-EC68-40D8-98B6-6399AB45492B}" destId="{977931ED-2939-40FE-ADAC-87DA422882A7}" srcOrd="3" destOrd="0" presId="urn:microsoft.com/office/officeart/2008/layout/HexagonCluster"/>
    <dgm:cxn modelId="{DECCF9D8-0023-4F27-B0D7-228C1521F2D0}" type="presParOf" srcId="{977931ED-2939-40FE-ADAC-87DA422882A7}" destId="{BB7D7201-0A72-45C6-828C-C0BE6F92999B}" srcOrd="0" destOrd="0" presId="urn:microsoft.com/office/officeart/2008/layout/HexagonCluster"/>
    <dgm:cxn modelId="{7B2643A7-419B-4520-A738-870D0B13D327}" type="presParOf" srcId="{F5CC65B5-EC68-40D8-98B6-6399AB45492B}" destId="{6798B934-FC08-413C-89F6-F69D57824473}" srcOrd="4" destOrd="0" presId="urn:microsoft.com/office/officeart/2008/layout/HexagonCluster"/>
    <dgm:cxn modelId="{AF2BB62D-C9B9-488C-B909-7B6DA53301BD}" type="presParOf" srcId="{6798B934-FC08-413C-89F6-F69D57824473}" destId="{18190D1B-7C2E-46EE-8288-2777B81A0918}" srcOrd="0" destOrd="0" presId="urn:microsoft.com/office/officeart/2008/layout/HexagonCluster"/>
    <dgm:cxn modelId="{FF42FD98-6793-4537-9C6B-D4B5883EF7CF}" type="presParOf" srcId="{F5CC65B5-EC68-40D8-98B6-6399AB45492B}" destId="{88A36F01-5FE5-4B4D-AA9A-585BBC8C1B5F}" srcOrd="5" destOrd="0" presId="urn:microsoft.com/office/officeart/2008/layout/HexagonCluster"/>
    <dgm:cxn modelId="{747D8421-E303-4572-948A-510F8D858256}" type="presParOf" srcId="{88A36F01-5FE5-4B4D-AA9A-585BBC8C1B5F}" destId="{BA7C5174-D8D3-4EC5-95C8-A4F8B9E6BEB8}" srcOrd="0" destOrd="0" presId="urn:microsoft.com/office/officeart/2008/layout/HexagonCluster"/>
    <dgm:cxn modelId="{392A3E6E-61B1-4072-818E-01581042BFDA}" type="presParOf" srcId="{F5CC65B5-EC68-40D8-98B6-6399AB45492B}" destId="{74352D2B-06D1-419E-BEB5-8E8B9804B112}" srcOrd="6" destOrd="0" presId="urn:microsoft.com/office/officeart/2008/layout/HexagonCluster"/>
    <dgm:cxn modelId="{C633401B-7067-4F67-B496-6365E1393F9C}" type="presParOf" srcId="{74352D2B-06D1-419E-BEB5-8E8B9804B112}" destId="{3EC99C91-3297-49CD-8298-DB8E9E5CEC0D}" srcOrd="0" destOrd="0" presId="urn:microsoft.com/office/officeart/2008/layout/HexagonCluster"/>
    <dgm:cxn modelId="{DB910856-6783-49B6-87F6-355C1BF40F82}" type="presParOf" srcId="{F5CC65B5-EC68-40D8-98B6-6399AB45492B}" destId="{9833DB51-CA4E-4AD5-9821-704C5EAC61A0}" srcOrd="7" destOrd="0" presId="urn:microsoft.com/office/officeart/2008/layout/HexagonCluster"/>
    <dgm:cxn modelId="{EF8C5C64-5B6E-42B9-819D-E5BD7BE98E0D}" type="presParOf" srcId="{9833DB51-CA4E-4AD5-9821-704C5EAC61A0}" destId="{F22B2212-F0D7-47FB-8BA4-92C99A498969}" srcOrd="0" destOrd="0" presId="urn:microsoft.com/office/officeart/2008/layout/HexagonCluster"/>
    <dgm:cxn modelId="{AF32D2B9-405A-48AF-95B9-CCAC4D11012D}" type="presParOf" srcId="{F5CC65B5-EC68-40D8-98B6-6399AB45492B}" destId="{10EBE348-B88C-47C7-B0FD-D9C58574571D}" srcOrd="8" destOrd="0" presId="urn:microsoft.com/office/officeart/2008/layout/HexagonCluster"/>
    <dgm:cxn modelId="{E2299D98-432A-453B-B5AE-D1A38A7922E5}" type="presParOf" srcId="{10EBE348-B88C-47C7-B0FD-D9C58574571D}" destId="{4A4055C7-B33C-4322-9B77-2B9B631D4492}" srcOrd="0" destOrd="0" presId="urn:microsoft.com/office/officeart/2008/layout/HexagonCluster"/>
    <dgm:cxn modelId="{16E8AEE2-109E-44D1-98C0-8DCB27378255}" type="presParOf" srcId="{F5CC65B5-EC68-40D8-98B6-6399AB45492B}" destId="{7B9EDD99-8B10-4938-B9F4-848E8F43C900}" srcOrd="9" destOrd="0" presId="urn:microsoft.com/office/officeart/2008/layout/HexagonCluster"/>
    <dgm:cxn modelId="{A84EF2DA-FB30-403C-BDE7-140096209620}" type="presParOf" srcId="{7B9EDD99-8B10-4938-B9F4-848E8F43C900}" destId="{AFAE6118-4A0B-441A-A24B-8099433B360E}" srcOrd="0" destOrd="0" presId="urn:microsoft.com/office/officeart/2008/layout/HexagonCluster"/>
    <dgm:cxn modelId="{8DA23F04-5567-433C-91A3-E017F80AA79C}" type="presParOf" srcId="{F5CC65B5-EC68-40D8-98B6-6399AB45492B}" destId="{9FDDCD6B-C963-44B3-845E-53CE3919E331}" srcOrd="10" destOrd="0" presId="urn:microsoft.com/office/officeart/2008/layout/HexagonCluster"/>
    <dgm:cxn modelId="{D3C8D8FE-3C70-4A14-A94F-1105F1A91C58}" type="presParOf" srcId="{9FDDCD6B-C963-44B3-845E-53CE3919E331}" destId="{465578E5-3793-4B07-8F57-BAE3AAB6259B}" srcOrd="0" destOrd="0" presId="urn:microsoft.com/office/officeart/2008/layout/HexagonCluster"/>
    <dgm:cxn modelId="{A1413261-3D9D-44A4-9FFC-53B84538DFF2}" type="presParOf" srcId="{F5CC65B5-EC68-40D8-98B6-6399AB45492B}" destId="{B690A1FE-8D28-4C7B-9B88-B0EDAD944D6B}" srcOrd="11" destOrd="0" presId="urn:microsoft.com/office/officeart/2008/layout/HexagonCluster"/>
    <dgm:cxn modelId="{9EDD5F24-02EF-457B-83F5-FE8718D495CF}" type="presParOf" srcId="{B690A1FE-8D28-4C7B-9B88-B0EDAD944D6B}" destId="{2CAEF1E8-7F4F-440C-818B-CA942920EE3E}"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98838DE-32F9-44CF-A289-ADDC246CDFF6}" type="doc">
      <dgm:prSet loTypeId="urn:microsoft.com/office/officeart/2008/layout/HexagonCluster" loCatId="picture" qsTypeId="urn:microsoft.com/office/officeart/2005/8/quickstyle/3d2" qsCatId="3D" csTypeId="urn:microsoft.com/office/officeart/2005/8/colors/colorful3" csCatId="colorful" phldr="1"/>
      <dgm:spPr/>
      <dgm:t>
        <a:bodyPr/>
        <a:lstStyle/>
        <a:p>
          <a:endParaRPr lang="es-MX"/>
        </a:p>
      </dgm:t>
    </dgm:pt>
    <dgm:pt modelId="{AE0ACE94-6E51-4DF0-8E8B-9334CEB083E3}">
      <dgm:prSet phldrT="[Texto]" custT="1"/>
      <dgm:spPr/>
      <dgm:t>
        <a:bodyPr/>
        <a:lstStyle/>
        <a:p>
          <a:r>
            <a:rPr lang="es-EC" sz="2400" dirty="0" smtClean="0">
              <a:latin typeface="Andalus" pitchFamily="18" charset="-78"/>
              <a:cs typeface="Andalus" pitchFamily="18" charset="-78"/>
            </a:rPr>
            <a:t>Acompañamiento al retorno físico.</a:t>
          </a:r>
          <a:endParaRPr lang="es-MX" sz="2400" dirty="0">
            <a:effectLst>
              <a:glow rad="228600">
                <a:schemeClr val="accent1">
                  <a:satMod val="175000"/>
                  <a:alpha val="40000"/>
                </a:schemeClr>
              </a:glow>
            </a:effectLst>
            <a:latin typeface="Andalus" pitchFamily="18" charset="-78"/>
            <a:cs typeface="Andalus" pitchFamily="18" charset="-78"/>
          </a:endParaRPr>
        </a:p>
      </dgm:t>
    </dgm:pt>
    <dgm:pt modelId="{664A6196-3494-4BF2-AFCC-3BC8A100DA80}" type="parTrans" cxnId="{D6625958-487F-4BC3-AAFA-65B4A12B3FEF}">
      <dgm:prSet/>
      <dgm:spPr/>
      <dgm:t>
        <a:bodyPr/>
        <a:lstStyle/>
        <a:p>
          <a:endParaRPr lang="es-MX"/>
        </a:p>
      </dgm:t>
    </dgm:pt>
    <dgm:pt modelId="{3B8AB87F-AFD8-4362-9A02-66EEEC2EF8B4}" type="sibTrans" cxnId="{D6625958-487F-4BC3-AAFA-65B4A12B3FEF}">
      <dgm:prSet/>
      <dgm:spPr>
        <a:blipFill rotWithShape="1">
          <a:blip xmlns:r="http://schemas.openxmlformats.org/officeDocument/2006/relationships" r:embed="rId1"/>
          <a:stretch>
            <a:fillRect/>
          </a:stretch>
        </a:blipFill>
      </dgm:spPr>
      <dgm:t>
        <a:bodyPr/>
        <a:lstStyle/>
        <a:p>
          <a:endParaRPr lang="es-MX"/>
        </a:p>
      </dgm:t>
    </dgm:pt>
    <dgm:pt modelId="{ECC93CFE-CCDF-4361-B685-46DF1D5D9E6F}">
      <dgm:prSet phldrT="[Texto]" custT="1"/>
      <dgm:spPr/>
      <dgm:t>
        <a:bodyPr/>
        <a:lstStyle/>
        <a:p>
          <a:r>
            <a:rPr lang="es-EC" sz="2400" dirty="0" smtClean="0">
              <a:latin typeface="Andalus" pitchFamily="18" charset="-78"/>
              <a:cs typeface="Andalus" pitchFamily="18" charset="-78"/>
            </a:rPr>
            <a:t>Incentivos a las inversiones sociales y productivas</a:t>
          </a:r>
          <a:r>
            <a:rPr lang="es-EC" sz="2000" dirty="0" smtClean="0">
              <a:latin typeface="Andalus" pitchFamily="18" charset="-78"/>
              <a:cs typeface="Andalus" pitchFamily="18" charset="-78"/>
            </a:rPr>
            <a:t>.</a:t>
          </a:r>
          <a:endParaRPr lang="es-MX" sz="2000" dirty="0">
            <a:effectLst>
              <a:glow rad="228600">
                <a:schemeClr val="accent1">
                  <a:satMod val="175000"/>
                  <a:alpha val="40000"/>
                </a:schemeClr>
              </a:glow>
            </a:effectLst>
            <a:latin typeface="Andalus" pitchFamily="18" charset="-78"/>
            <a:cs typeface="Andalus" pitchFamily="18" charset="-78"/>
          </a:endParaRPr>
        </a:p>
      </dgm:t>
    </dgm:pt>
    <dgm:pt modelId="{25D0921F-C18F-4075-A17A-60F71110FA32}" type="parTrans" cxnId="{77CB7963-7705-4F72-8BE5-9F6F13ECAB60}">
      <dgm:prSet/>
      <dgm:spPr/>
      <dgm:t>
        <a:bodyPr/>
        <a:lstStyle/>
        <a:p>
          <a:endParaRPr lang="es-MX"/>
        </a:p>
      </dgm:t>
    </dgm:pt>
    <dgm:pt modelId="{AE5E5B6B-F74C-45B6-9F01-9027D49E6FB2}" type="sibTrans" cxnId="{77CB7963-7705-4F72-8BE5-9F6F13ECAB60}">
      <dgm:prSet/>
      <dgm:spPr>
        <a:blipFill rotWithShape="1">
          <a:blip xmlns:r="http://schemas.openxmlformats.org/officeDocument/2006/relationships" r:embed="rId2"/>
          <a:stretch>
            <a:fillRect/>
          </a:stretch>
        </a:blipFill>
      </dgm:spPr>
      <dgm:t>
        <a:bodyPr/>
        <a:lstStyle/>
        <a:p>
          <a:endParaRPr lang="es-MX"/>
        </a:p>
      </dgm:t>
    </dgm:pt>
    <dgm:pt modelId="{63065BAD-024A-49B7-A504-D40229916D81}">
      <dgm:prSet phldrT="[Texto]" custT="1"/>
      <dgm:spPr/>
      <dgm:t>
        <a:bodyPr/>
        <a:lstStyle/>
        <a:p>
          <a:r>
            <a:rPr lang="es-EC" sz="2400" dirty="0" smtClean="0">
              <a:latin typeface="Andalus" pitchFamily="18" charset="-78"/>
              <a:cs typeface="Andalus" pitchFamily="18" charset="-78"/>
            </a:rPr>
            <a:t>Programa de vínculos</a:t>
          </a:r>
          <a:endParaRPr lang="es-MX" sz="2400" dirty="0">
            <a:effectLst>
              <a:glow rad="228600">
                <a:schemeClr val="accent1">
                  <a:satMod val="175000"/>
                  <a:alpha val="40000"/>
                </a:schemeClr>
              </a:glow>
            </a:effectLst>
            <a:latin typeface="Andalus" pitchFamily="18" charset="-78"/>
            <a:cs typeface="Andalus" pitchFamily="18" charset="-78"/>
          </a:endParaRPr>
        </a:p>
      </dgm:t>
    </dgm:pt>
    <dgm:pt modelId="{56D0FCC8-E6D7-438F-9B44-F2C24DBB50AB}" type="sibTrans" cxnId="{0B31D695-012C-4ED4-AB24-DBBFF4DCB5B7}">
      <dgm:prSet/>
      <dgm:spPr>
        <a:blipFill rotWithShape="1">
          <a:blip xmlns:r="http://schemas.openxmlformats.org/officeDocument/2006/relationships" r:embed="rId3"/>
          <a:stretch>
            <a:fillRect/>
          </a:stretch>
        </a:blipFill>
      </dgm:spPr>
      <dgm:t>
        <a:bodyPr/>
        <a:lstStyle/>
        <a:p>
          <a:endParaRPr lang="es-MX"/>
        </a:p>
      </dgm:t>
    </dgm:pt>
    <dgm:pt modelId="{AEB90CDE-FF87-4BCC-9BF8-0D954F09558B}" type="parTrans" cxnId="{0B31D695-012C-4ED4-AB24-DBBFF4DCB5B7}">
      <dgm:prSet/>
      <dgm:spPr/>
      <dgm:t>
        <a:bodyPr/>
        <a:lstStyle/>
        <a:p>
          <a:endParaRPr lang="es-MX"/>
        </a:p>
      </dgm:t>
    </dgm:pt>
    <dgm:pt modelId="{F5CC65B5-EC68-40D8-98B6-6399AB45492B}" type="pres">
      <dgm:prSet presAssocID="{D98838DE-32F9-44CF-A289-ADDC246CDFF6}" presName="Name0" presStyleCnt="0">
        <dgm:presLayoutVars>
          <dgm:chMax val="21"/>
          <dgm:chPref val="21"/>
        </dgm:presLayoutVars>
      </dgm:prSet>
      <dgm:spPr/>
      <dgm:t>
        <a:bodyPr/>
        <a:lstStyle/>
        <a:p>
          <a:endParaRPr lang="es-MX"/>
        </a:p>
      </dgm:t>
    </dgm:pt>
    <dgm:pt modelId="{65243DA2-764D-4477-9970-F6CF738BB07E}" type="pres">
      <dgm:prSet presAssocID="{63065BAD-024A-49B7-A504-D40229916D81}" presName="text1" presStyleCnt="0"/>
      <dgm:spPr/>
      <dgm:t>
        <a:bodyPr/>
        <a:lstStyle/>
        <a:p>
          <a:endParaRPr lang="es-MX"/>
        </a:p>
      </dgm:t>
    </dgm:pt>
    <dgm:pt modelId="{9301E7E5-FFB0-4C42-935B-F226625C81C0}" type="pres">
      <dgm:prSet presAssocID="{63065BAD-024A-49B7-A504-D40229916D81}" presName="textRepeatNode" presStyleLbl="alignNode1" presStyleIdx="0" presStyleCnt="3" custScaleX="105308">
        <dgm:presLayoutVars>
          <dgm:chMax val="0"/>
          <dgm:chPref val="0"/>
          <dgm:bulletEnabled val="1"/>
        </dgm:presLayoutVars>
      </dgm:prSet>
      <dgm:spPr/>
      <dgm:t>
        <a:bodyPr/>
        <a:lstStyle/>
        <a:p>
          <a:endParaRPr lang="es-MX"/>
        </a:p>
      </dgm:t>
    </dgm:pt>
    <dgm:pt modelId="{713E5B55-42F3-4CF1-B4C1-DC1128F83EE3}" type="pres">
      <dgm:prSet presAssocID="{63065BAD-024A-49B7-A504-D40229916D81}" presName="textaccent1" presStyleCnt="0"/>
      <dgm:spPr/>
      <dgm:t>
        <a:bodyPr/>
        <a:lstStyle/>
        <a:p>
          <a:endParaRPr lang="es-MX"/>
        </a:p>
      </dgm:t>
    </dgm:pt>
    <dgm:pt modelId="{3F76C14E-A5C3-440B-A2A9-A0D1F3E9A300}" type="pres">
      <dgm:prSet presAssocID="{63065BAD-024A-49B7-A504-D40229916D81}" presName="accentRepeatNode" presStyleLbl="solidAlignAcc1" presStyleIdx="0" presStyleCnt="6"/>
      <dgm:spPr/>
      <dgm:t>
        <a:bodyPr/>
        <a:lstStyle/>
        <a:p>
          <a:endParaRPr lang="es-MX"/>
        </a:p>
      </dgm:t>
    </dgm:pt>
    <dgm:pt modelId="{A736C1D4-F663-4DBB-8C48-B52E90A78493}" type="pres">
      <dgm:prSet presAssocID="{56D0FCC8-E6D7-438F-9B44-F2C24DBB50AB}" presName="image1" presStyleCnt="0"/>
      <dgm:spPr/>
      <dgm:t>
        <a:bodyPr/>
        <a:lstStyle/>
        <a:p>
          <a:endParaRPr lang="es-MX"/>
        </a:p>
      </dgm:t>
    </dgm:pt>
    <dgm:pt modelId="{A6A146FD-7412-444E-895F-4A54E113F31B}" type="pres">
      <dgm:prSet presAssocID="{56D0FCC8-E6D7-438F-9B44-F2C24DBB50AB}" presName="imageRepeatNode" presStyleLbl="alignAcc1" presStyleIdx="0" presStyleCnt="3" custScaleX="98196" custScaleY="72480"/>
      <dgm:spPr/>
      <dgm:t>
        <a:bodyPr/>
        <a:lstStyle/>
        <a:p>
          <a:endParaRPr lang="es-MX"/>
        </a:p>
      </dgm:t>
    </dgm:pt>
    <dgm:pt modelId="{977931ED-2939-40FE-ADAC-87DA422882A7}" type="pres">
      <dgm:prSet presAssocID="{56D0FCC8-E6D7-438F-9B44-F2C24DBB50AB}" presName="imageaccent1" presStyleCnt="0"/>
      <dgm:spPr/>
      <dgm:t>
        <a:bodyPr/>
        <a:lstStyle/>
        <a:p>
          <a:endParaRPr lang="es-MX"/>
        </a:p>
      </dgm:t>
    </dgm:pt>
    <dgm:pt modelId="{BB7D7201-0A72-45C6-828C-C0BE6F92999B}" type="pres">
      <dgm:prSet presAssocID="{56D0FCC8-E6D7-438F-9B44-F2C24DBB50AB}" presName="accentRepeatNode" presStyleLbl="solidAlignAcc1" presStyleIdx="1" presStyleCnt="6"/>
      <dgm:spPr/>
      <dgm:t>
        <a:bodyPr/>
        <a:lstStyle/>
        <a:p>
          <a:endParaRPr lang="es-MX"/>
        </a:p>
      </dgm:t>
    </dgm:pt>
    <dgm:pt modelId="{6798B934-FC08-413C-89F6-F69D57824473}" type="pres">
      <dgm:prSet presAssocID="{AE0ACE94-6E51-4DF0-8E8B-9334CEB083E3}" presName="text2" presStyleCnt="0"/>
      <dgm:spPr/>
      <dgm:t>
        <a:bodyPr/>
        <a:lstStyle/>
        <a:p>
          <a:endParaRPr lang="es-MX"/>
        </a:p>
      </dgm:t>
    </dgm:pt>
    <dgm:pt modelId="{18190D1B-7C2E-46EE-8288-2777B81A0918}" type="pres">
      <dgm:prSet presAssocID="{AE0ACE94-6E51-4DF0-8E8B-9334CEB083E3}" presName="textRepeatNode" presStyleLbl="alignNode1" presStyleIdx="1" presStyleCnt="3" custScaleX="111363" custScaleY="109164">
        <dgm:presLayoutVars>
          <dgm:chMax val="0"/>
          <dgm:chPref val="0"/>
          <dgm:bulletEnabled val="1"/>
        </dgm:presLayoutVars>
      </dgm:prSet>
      <dgm:spPr/>
      <dgm:t>
        <a:bodyPr/>
        <a:lstStyle/>
        <a:p>
          <a:endParaRPr lang="es-MX"/>
        </a:p>
      </dgm:t>
    </dgm:pt>
    <dgm:pt modelId="{88A36F01-5FE5-4B4D-AA9A-585BBC8C1B5F}" type="pres">
      <dgm:prSet presAssocID="{AE0ACE94-6E51-4DF0-8E8B-9334CEB083E3}" presName="textaccent2" presStyleCnt="0"/>
      <dgm:spPr/>
      <dgm:t>
        <a:bodyPr/>
        <a:lstStyle/>
        <a:p>
          <a:endParaRPr lang="es-MX"/>
        </a:p>
      </dgm:t>
    </dgm:pt>
    <dgm:pt modelId="{BA7C5174-D8D3-4EC5-95C8-A4F8B9E6BEB8}" type="pres">
      <dgm:prSet presAssocID="{AE0ACE94-6E51-4DF0-8E8B-9334CEB083E3}" presName="accentRepeatNode" presStyleLbl="solidAlignAcc1" presStyleIdx="2" presStyleCnt="6"/>
      <dgm:spPr/>
      <dgm:t>
        <a:bodyPr/>
        <a:lstStyle/>
        <a:p>
          <a:endParaRPr lang="es-MX"/>
        </a:p>
      </dgm:t>
    </dgm:pt>
    <dgm:pt modelId="{74352D2B-06D1-419E-BEB5-8E8B9804B112}" type="pres">
      <dgm:prSet presAssocID="{3B8AB87F-AFD8-4362-9A02-66EEEC2EF8B4}" presName="image2" presStyleCnt="0"/>
      <dgm:spPr/>
      <dgm:t>
        <a:bodyPr/>
        <a:lstStyle/>
        <a:p>
          <a:endParaRPr lang="es-MX"/>
        </a:p>
      </dgm:t>
    </dgm:pt>
    <dgm:pt modelId="{3EC99C91-3297-49CD-8298-DB8E9E5CEC0D}" type="pres">
      <dgm:prSet presAssocID="{3B8AB87F-AFD8-4362-9A02-66EEEC2EF8B4}" presName="imageRepeatNode" presStyleLbl="alignAcc1" presStyleIdx="1" presStyleCnt="3"/>
      <dgm:spPr/>
      <dgm:t>
        <a:bodyPr/>
        <a:lstStyle/>
        <a:p>
          <a:endParaRPr lang="es-MX"/>
        </a:p>
      </dgm:t>
    </dgm:pt>
    <dgm:pt modelId="{9833DB51-CA4E-4AD5-9821-704C5EAC61A0}" type="pres">
      <dgm:prSet presAssocID="{3B8AB87F-AFD8-4362-9A02-66EEEC2EF8B4}" presName="imageaccent2" presStyleCnt="0"/>
      <dgm:spPr/>
      <dgm:t>
        <a:bodyPr/>
        <a:lstStyle/>
        <a:p>
          <a:endParaRPr lang="es-MX"/>
        </a:p>
      </dgm:t>
    </dgm:pt>
    <dgm:pt modelId="{F22B2212-F0D7-47FB-8BA4-92C99A498969}" type="pres">
      <dgm:prSet presAssocID="{3B8AB87F-AFD8-4362-9A02-66EEEC2EF8B4}" presName="accentRepeatNode" presStyleLbl="solidAlignAcc1" presStyleIdx="3" presStyleCnt="6"/>
      <dgm:spPr/>
      <dgm:t>
        <a:bodyPr/>
        <a:lstStyle/>
        <a:p>
          <a:endParaRPr lang="es-MX"/>
        </a:p>
      </dgm:t>
    </dgm:pt>
    <dgm:pt modelId="{10EBE348-B88C-47C7-B0FD-D9C58574571D}" type="pres">
      <dgm:prSet presAssocID="{ECC93CFE-CCDF-4361-B685-46DF1D5D9E6F}" presName="text3" presStyleCnt="0"/>
      <dgm:spPr/>
      <dgm:t>
        <a:bodyPr/>
        <a:lstStyle/>
        <a:p>
          <a:endParaRPr lang="es-MX"/>
        </a:p>
      </dgm:t>
    </dgm:pt>
    <dgm:pt modelId="{4A4055C7-B33C-4322-9B77-2B9B631D4492}" type="pres">
      <dgm:prSet presAssocID="{ECC93CFE-CCDF-4361-B685-46DF1D5D9E6F}" presName="textRepeatNode" presStyleLbl="alignNode1" presStyleIdx="2" presStyleCnt="3" custScaleX="117054" custScaleY="102343">
        <dgm:presLayoutVars>
          <dgm:chMax val="0"/>
          <dgm:chPref val="0"/>
          <dgm:bulletEnabled val="1"/>
        </dgm:presLayoutVars>
      </dgm:prSet>
      <dgm:spPr/>
      <dgm:t>
        <a:bodyPr/>
        <a:lstStyle/>
        <a:p>
          <a:endParaRPr lang="es-MX"/>
        </a:p>
      </dgm:t>
    </dgm:pt>
    <dgm:pt modelId="{7B9EDD99-8B10-4938-B9F4-848E8F43C900}" type="pres">
      <dgm:prSet presAssocID="{ECC93CFE-CCDF-4361-B685-46DF1D5D9E6F}" presName="textaccent3" presStyleCnt="0"/>
      <dgm:spPr/>
      <dgm:t>
        <a:bodyPr/>
        <a:lstStyle/>
        <a:p>
          <a:endParaRPr lang="es-MX"/>
        </a:p>
      </dgm:t>
    </dgm:pt>
    <dgm:pt modelId="{AFAE6118-4A0B-441A-A24B-8099433B360E}" type="pres">
      <dgm:prSet presAssocID="{ECC93CFE-CCDF-4361-B685-46DF1D5D9E6F}" presName="accentRepeatNode" presStyleLbl="solidAlignAcc1" presStyleIdx="4" presStyleCnt="6"/>
      <dgm:spPr/>
      <dgm:t>
        <a:bodyPr/>
        <a:lstStyle/>
        <a:p>
          <a:endParaRPr lang="es-MX"/>
        </a:p>
      </dgm:t>
    </dgm:pt>
    <dgm:pt modelId="{9FDDCD6B-C963-44B3-845E-53CE3919E331}" type="pres">
      <dgm:prSet presAssocID="{AE5E5B6B-F74C-45B6-9F01-9027D49E6FB2}" presName="image3" presStyleCnt="0"/>
      <dgm:spPr/>
      <dgm:t>
        <a:bodyPr/>
        <a:lstStyle/>
        <a:p>
          <a:endParaRPr lang="es-MX"/>
        </a:p>
      </dgm:t>
    </dgm:pt>
    <dgm:pt modelId="{465578E5-3793-4B07-8F57-BAE3AAB6259B}" type="pres">
      <dgm:prSet presAssocID="{AE5E5B6B-F74C-45B6-9F01-9027D49E6FB2}" presName="imageRepeatNode" presStyleLbl="alignAcc1" presStyleIdx="2" presStyleCnt="3" custScaleY="101061"/>
      <dgm:spPr/>
      <dgm:t>
        <a:bodyPr/>
        <a:lstStyle/>
        <a:p>
          <a:endParaRPr lang="es-MX"/>
        </a:p>
      </dgm:t>
    </dgm:pt>
    <dgm:pt modelId="{B690A1FE-8D28-4C7B-9B88-B0EDAD944D6B}" type="pres">
      <dgm:prSet presAssocID="{AE5E5B6B-F74C-45B6-9F01-9027D49E6FB2}" presName="imageaccent3" presStyleCnt="0"/>
      <dgm:spPr/>
      <dgm:t>
        <a:bodyPr/>
        <a:lstStyle/>
        <a:p>
          <a:endParaRPr lang="es-MX"/>
        </a:p>
      </dgm:t>
    </dgm:pt>
    <dgm:pt modelId="{2CAEF1E8-7F4F-440C-818B-CA942920EE3E}" type="pres">
      <dgm:prSet presAssocID="{AE5E5B6B-F74C-45B6-9F01-9027D49E6FB2}" presName="accentRepeatNode" presStyleLbl="solidAlignAcc1" presStyleIdx="5" presStyleCnt="6"/>
      <dgm:spPr/>
      <dgm:t>
        <a:bodyPr/>
        <a:lstStyle/>
        <a:p>
          <a:endParaRPr lang="es-MX"/>
        </a:p>
      </dgm:t>
    </dgm:pt>
  </dgm:ptLst>
  <dgm:cxnLst>
    <dgm:cxn modelId="{0ABE2B08-C4CE-4F94-9DA2-25267BC4662A}" type="presOf" srcId="{3B8AB87F-AFD8-4362-9A02-66EEEC2EF8B4}" destId="{3EC99C91-3297-49CD-8298-DB8E9E5CEC0D}" srcOrd="0" destOrd="0" presId="urn:microsoft.com/office/officeart/2008/layout/HexagonCluster"/>
    <dgm:cxn modelId="{0B31D695-012C-4ED4-AB24-DBBFF4DCB5B7}" srcId="{D98838DE-32F9-44CF-A289-ADDC246CDFF6}" destId="{63065BAD-024A-49B7-A504-D40229916D81}" srcOrd="0" destOrd="0" parTransId="{AEB90CDE-FF87-4BCC-9BF8-0D954F09558B}" sibTransId="{56D0FCC8-E6D7-438F-9B44-F2C24DBB50AB}"/>
    <dgm:cxn modelId="{69F22A2B-C36E-4640-8352-2516079D981D}" type="presOf" srcId="{ECC93CFE-CCDF-4361-B685-46DF1D5D9E6F}" destId="{4A4055C7-B33C-4322-9B77-2B9B631D4492}" srcOrd="0" destOrd="0" presId="urn:microsoft.com/office/officeart/2008/layout/HexagonCluster"/>
    <dgm:cxn modelId="{D6625958-487F-4BC3-AAFA-65B4A12B3FEF}" srcId="{D98838DE-32F9-44CF-A289-ADDC246CDFF6}" destId="{AE0ACE94-6E51-4DF0-8E8B-9334CEB083E3}" srcOrd="1" destOrd="0" parTransId="{664A6196-3494-4BF2-AFCC-3BC8A100DA80}" sibTransId="{3B8AB87F-AFD8-4362-9A02-66EEEC2EF8B4}"/>
    <dgm:cxn modelId="{77CB7963-7705-4F72-8BE5-9F6F13ECAB60}" srcId="{D98838DE-32F9-44CF-A289-ADDC246CDFF6}" destId="{ECC93CFE-CCDF-4361-B685-46DF1D5D9E6F}" srcOrd="2" destOrd="0" parTransId="{25D0921F-C18F-4075-A17A-60F71110FA32}" sibTransId="{AE5E5B6B-F74C-45B6-9F01-9027D49E6FB2}"/>
    <dgm:cxn modelId="{E479F75E-08F6-4671-96A5-31571CD08DAD}" type="presOf" srcId="{56D0FCC8-E6D7-438F-9B44-F2C24DBB50AB}" destId="{A6A146FD-7412-444E-895F-4A54E113F31B}" srcOrd="0" destOrd="0" presId="urn:microsoft.com/office/officeart/2008/layout/HexagonCluster"/>
    <dgm:cxn modelId="{BF815D9B-4A02-48B2-8746-4FD33C8F585C}" type="presOf" srcId="{AE5E5B6B-F74C-45B6-9F01-9027D49E6FB2}" destId="{465578E5-3793-4B07-8F57-BAE3AAB6259B}" srcOrd="0" destOrd="0" presId="urn:microsoft.com/office/officeart/2008/layout/HexagonCluster"/>
    <dgm:cxn modelId="{B8A336E8-269D-4842-9324-E496F31936E2}" type="presOf" srcId="{D98838DE-32F9-44CF-A289-ADDC246CDFF6}" destId="{F5CC65B5-EC68-40D8-98B6-6399AB45492B}" srcOrd="0" destOrd="0" presId="urn:microsoft.com/office/officeart/2008/layout/HexagonCluster"/>
    <dgm:cxn modelId="{8B60E567-E7CA-4863-9643-AA9E2409A9EE}" type="presOf" srcId="{AE0ACE94-6E51-4DF0-8E8B-9334CEB083E3}" destId="{18190D1B-7C2E-46EE-8288-2777B81A0918}" srcOrd="0" destOrd="0" presId="urn:microsoft.com/office/officeart/2008/layout/HexagonCluster"/>
    <dgm:cxn modelId="{000DC9B0-6F31-476B-9BD8-D5A779F4EAA3}" type="presOf" srcId="{63065BAD-024A-49B7-A504-D40229916D81}" destId="{9301E7E5-FFB0-4C42-935B-F226625C81C0}" srcOrd="0" destOrd="0" presId="urn:microsoft.com/office/officeart/2008/layout/HexagonCluster"/>
    <dgm:cxn modelId="{E0ED520A-CA1D-4208-AFBF-7E6BE099B401}" type="presParOf" srcId="{F5CC65B5-EC68-40D8-98B6-6399AB45492B}" destId="{65243DA2-764D-4477-9970-F6CF738BB07E}" srcOrd="0" destOrd="0" presId="urn:microsoft.com/office/officeart/2008/layout/HexagonCluster"/>
    <dgm:cxn modelId="{4F91744D-62B5-48F0-AC14-EA087FF90488}" type="presParOf" srcId="{65243DA2-764D-4477-9970-F6CF738BB07E}" destId="{9301E7E5-FFB0-4C42-935B-F226625C81C0}" srcOrd="0" destOrd="0" presId="urn:microsoft.com/office/officeart/2008/layout/HexagonCluster"/>
    <dgm:cxn modelId="{1E566AA7-E3BB-48EF-B47C-B3ADE91F220E}" type="presParOf" srcId="{F5CC65B5-EC68-40D8-98B6-6399AB45492B}" destId="{713E5B55-42F3-4CF1-B4C1-DC1128F83EE3}" srcOrd="1" destOrd="0" presId="urn:microsoft.com/office/officeart/2008/layout/HexagonCluster"/>
    <dgm:cxn modelId="{3E8CCC55-48E0-49ED-8814-859482B980EC}" type="presParOf" srcId="{713E5B55-42F3-4CF1-B4C1-DC1128F83EE3}" destId="{3F76C14E-A5C3-440B-A2A9-A0D1F3E9A300}" srcOrd="0" destOrd="0" presId="urn:microsoft.com/office/officeart/2008/layout/HexagonCluster"/>
    <dgm:cxn modelId="{4C37FE64-EEB6-4393-B3B4-CC4B44DFBFCD}" type="presParOf" srcId="{F5CC65B5-EC68-40D8-98B6-6399AB45492B}" destId="{A736C1D4-F663-4DBB-8C48-B52E90A78493}" srcOrd="2" destOrd="0" presId="urn:microsoft.com/office/officeart/2008/layout/HexagonCluster"/>
    <dgm:cxn modelId="{9FDBB7A1-B620-4425-84E9-C570EF8E1E0B}" type="presParOf" srcId="{A736C1D4-F663-4DBB-8C48-B52E90A78493}" destId="{A6A146FD-7412-444E-895F-4A54E113F31B}" srcOrd="0" destOrd="0" presId="urn:microsoft.com/office/officeart/2008/layout/HexagonCluster"/>
    <dgm:cxn modelId="{C8EDEFD4-4017-452B-A05C-DBAD03100D4E}" type="presParOf" srcId="{F5CC65B5-EC68-40D8-98B6-6399AB45492B}" destId="{977931ED-2939-40FE-ADAC-87DA422882A7}" srcOrd="3" destOrd="0" presId="urn:microsoft.com/office/officeart/2008/layout/HexagonCluster"/>
    <dgm:cxn modelId="{16890A22-044D-4D73-9A96-E9B3B48D9993}" type="presParOf" srcId="{977931ED-2939-40FE-ADAC-87DA422882A7}" destId="{BB7D7201-0A72-45C6-828C-C0BE6F92999B}" srcOrd="0" destOrd="0" presId="urn:microsoft.com/office/officeart/2008/layout/HexagonCluster"/>
    <dgm:cxn modelId="{51AE20DD-5F8F-4308-A93D-63E3D16D2DFF}" type="presParOf" srcId="{F5CC65B5-EC68-40D8-98B6-6399AB45492B}" destId="{6798B934-FC08-413C-89F6-F69D57824473}" srcOrd="4" destOrd="0" presId="urn:microsoft.com/office/officeart/2008/layout/HexagonCluster"/>
    <dgm:cxn modelId="{CEDD7A3E-2ED2-4324-9C29-D75A291E8701}" type="presParOf" srcId="{6798B934-FC08-413C-89F6-F69D57824473}" destId="{18190D1B-7C2E-46EE-8288-2777B81A0918}" srcOrd="0" destOrd="0" presId="urn:microsoft.com/office/officeart/2008/layout/HexagonCluster"/>
    <dgm:cxn modelId="{685D5F91-BB7A-4918-8AB8-D6FF93D44782}" type="presParOf" srcId="{F5CC65B5-EC68-40D8-98B6-6399AB45492B}" destId="{88A36F01-5FE5-4B4D-AA9A-585BBC8C1B5F}" srcOrd="5" destOrd="0" presId="urn:microsoft.com/office/officeart/2008/layout/HexagonCluster"/>
    <dgm:cxn modelId="{3E6F1E7B-F7E2-4C3E-A1F3-B8B42D49C093}" type="presParOf" srcId="{88A36F01-5FE5-4B4D-AA9A-585BBC8C1B5F}" destId="{BA7C5174-D8D3-4EC5-95C8-A4F8B9E6BEB8}" srcOrd="0" destOrd="0" presId="urn:microsoft.com/office/officeart/2008/layout/HexagonCluster"/>
    <dgm:cxn modelId="{DA0A38B6-BB6D-4C8A-AA2F-326FB1C318F5}" type="presParOf" srcId="{F5CC65B5-EC68-40D8-98B6-6399AB45492B}" destId="{74352D2B-06D1-419E-BEB5-8E8B9804B112}" srcOrd="6" destOrd="0" presId="urn:microsoft.com/office/officeart/2008/layout/HexagonCluster"/>
    <dgm:cxn modelId="{454F66A6-DA49-425C-805F-D1B6915CEE6F}" type="presParOf" srcId="{74352D2B-06D1-419E-BEB5-8E8B9804B112}" destId="{3EC99C91-3297-49CD-8298-DB8E9E5CEC0D}" srcOrd="0" destOrd="0" presId="urn:microsoft.com/office/officeart/2008/layout/HexagonCluster"/>
    <dgm:cxn modelId="{4FE43E64-96C2-4F1D-B2F8-6CCBCC241B68}" type="presParOf" srcId="{F5CC65B5-EC68-40D8-98B6-6399AB45492B}" destId="{9833DB51-CA4E-4AD5-9821-704C5EAC61A0}" srcOrd="7" destOrd="0" presId="urn:microsoft.com/office/officeart/2008/layout/HexagonCluster"/>
    <dgm:cxn modelId="{6C7C63DE-9AAE-4138-B291-3ED3A0955071}" type="presParOf" srcId="{9833DB51-CA4E-4AD5-9821-704C5EAC61A0}" destId="{F22B2212-F0D7-47FB-8BA4-92C99A498969}" srcOrd="0" destOrd="0" presId="urn:microsoft.com/office/officeart/2008/layout/HexagonCluster"/>
    <dgm:cxn modelId="{8E22ECCA-0C0E-4A6F-ACF6-B01F07C2C74D}" type="presParOf" srcId="{F5CC65B5-EC68-40D8-98B6-6399AB45492B}" destId="{10EBE348-B88C-47C7-B0FD-D9C58574571D}" srcOrd="8" destOrd="0" presId="urn:microsoft.com/office/officeart/2008/layout/HexagonCluster"/>
    <dgm:cxn modelId="{70DF176A-4297-4622-B15A-5FDFE41A4F5E}" type="presParOf" srcId="{10EBE348-B88C-47C7-B0FD-D9C58574571D}" destId="{4A4055C7-B33C-4322-9B77-2B9B631D4492}" srcOrd="0" destOrd="0" presId="urn:microsoft.com/office/officeart/2008/layout/HexagonCluster"/>
    <dgm:cxn modelId="{3F568681-2112-43AD-ACAE-DE73E9A1F4F0}" type="presParOf" srcId="{F5CC65B5-EC68-40D8-98B6-6399AB45492B}" destId="{7B9EDD99-8B10-4938-B9F4-848E8F43C900}" srcOrd="9" destOrd="0" presId="urn:microsoft.com/office/officeart/2008/layout/HexagonCluster"/>
    <dgm:cxn modelId="{DA4158C0-5848-4277-A5D6-9288B1E6D163}" type="presParOf" srcId="{7B9EDD99-8B10-4938-B9F4-848E8F43C900}" destId="{AFAE6118-4A0B-441A-A24B-8099433B360E}" srcOrd="0" destOrd="0" presId="urn:microsoft.com/office/officeart/2008/layout/HexagonCluster"/>
    <dgm:cxn modelId="{22B94DFA-C238-47D3-A034-0D5B9D13A76F}" type="presParOf" srcId="{F5CC65B5-EC68-40D8-98B6-6399AB45492B}" destId="{9FDDCD6B-C963-44B3-845E-53CE3919E331}" srcOrd="10" destOrd="0" presId="urn:microsoft.com/office/officeart/2008/layout/HexagonCluster"/>
    <dgm:cxn modelId="{D52F327B-04FB-4FB7-8125-CA55DA61A224}" type="presParOf" srcId="{9FDDCD6B-C963-44B3-845E-53CE3919E331}" destId="{465578E5-3793-4B07-8F57-BAE3AAB6259B}" srcOrd="0" destOrd="0" presId="urn:microsoft.com/office/officeart/2008/layout/HexagonCluster"/>
    <dgm:cxn modelId="{CCCF49E8-6D70-41BE-A6AB-50112CFC2919}" type="presParOf" srcId="{F5CC65B5-EC68-40D8-98B6-6399AB45492B}" destId="{B690A1FE-8D28-4C7B-9B88-B0EDAD944D6B}" srcOrd="11" destOrd="0" presId="urn:microsoft.com/office/officeart/2008/layout/HexagonCluster"/>
    <dgm:cxn modelId="{E05212F4-5326-456C-A956-17474305B5C2}" type="presParOf" srcId="{B690A1FE-8D28-4C7B-9B88-B0EDAD944D6B}" destId="{2CAEF1E8-7F4F-440C-818B-CA942920EE3E}"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36D8660-2628-44EE-998C-1C30B316257D}" type="doc">
      <dgm:prSet loTypeId="urn:microsoft.com/office/officeart/2005/8/layout/bProcess3" loCatId="process" qsTypeId="urn:microsoft.com/office/officeart/2005/8/quickstyle/simple1" qsCatId="simple" csTypeId="urn:microsoft.com/office/officeart/2005/8/colors/accent0_2" csCatId="mainScheme" phldr="1"/>
      <dgm:spPr/>
      <dgm:t>
        <a:bodyPr/>
        <a:lstStyle/>
        <a:p>
          <a:endParaRPr lang="es-MX"/>
        </a:p>
      </dgm:t>
    </dgm:pt>
    <dgm:pt modelId="{60C2E41E-AE0E-47F8-B804-380BAD5CBE4E}">
      <dgm:prSet phldrT="[Texto]"/>
      <dgm:spPr/>
      <dgm:t>
        <a:bodyPr/>
        <a:lstStyle/>
        <a:p>
          <a:r>
            <a:rPr lang="es-MX" dirty="0" smtClean="0"/>
            <a:t>Estrategia de operación con base en los fundamentos de  la banca ética.</a:t>
          </a:r>
          <a:endParaRPr lang="es-MX" dirty="0"/>
        </a:p>
      </dgm:t>
    </dgm:pt>
    <dgm:pt modelId="{C317BD58-F9DA-4A70-9490-B42DA1ED4119}" type="parTrans" cxnId="{F5449019-B5BA-4898-9074-2F05EC570F56}">
      <dgm:prSet/>
      <dgm:spPr/>
      <dgm:t>
        <a:bodyPr/>
        <a:lstStyle/>
        <a:p>
          <a:endParaRPr lang="es-MX"/>
        </a:p>
      </dgm:t>
    </dgm:pt>
    <dgm:pt modelId="{1E364DA6-78E8-4395-9120-4BC6463353EF}" type="sibTrans" cxnId="{F5449019-B5BA-4898-9074-2F05EC570F56}">
      <dgm:prSet/>
      <dgm:spPr/>
      <dgm:t>
        <a:bodyPr/>
        <a:lstStyle/>
        <a:p>
          <a:endParaRPr lang="es-MX"/>
        </a:p>
      </dgm:t>
    </dgm:pt>
    <dgm:pt modelId="{1B94DEF2-C747-4F80-9D77-C12A717DC069}">
      <dgm:prSet phldrT="[Texto]"/>
      <dgm:spPr/>
      <dgm:t>
        <a:bodyPr/>
        <a:lstStyle/>
        <a:p>
          <a:r>
            <a:rPr lang="es-MX" dirty="0" smtClean="0"/>
            <a:t>Alianzas que permitan canalizar servicios como  redes de cooperativas.</a:t>
          </a:r>
          <a:endParaRPr lang="es-MX" dirty="0"/>
        </a:p>
      </dgm:t>
    </dgm:pt>
    <dgm:pt modelId="{3933B751-7B6B-476B-8E06-946DD1F18005}" type="parTrans" cxnId="{22932D23-D23E-4D3B-879C-72AA0E037E2A}">
      <dgm:prSet/>
      <dgm:spPr/>
      <dgm:t>
        <a:bodyPr/>
        <a:lstStyle/>
        <a:p>
          <a:endParaRPr lang="es-MX"/>
        </a:p>
      </dgm:t>
    </dgm:pt>
    <dgm:pt modelId="{CDD31891-6B5E-45BB-B3A2-AADA9EA4B34F}" type="sibTrans" cxnId="{22932D23-D23E-4D3B-879C-72AA0E037E2A}">
      <dgm:prSet/>
      <dgm:spPr/>
      <dgm:t>
        <a:bodyPr/>
        <a:lstStyle/>
        <a:p>
          <a:endParaRPr lang="es-MX"/>
        </a:p>
      </dgm:t>
    </dgm:pt>
    <dgm:pt modelId="{363247EA-CA0F-4579-84FE-BFA3F5F528ED}">
      <dgm:prSet phldrT="[Texto]"/>
      <dgm:spPr/>
      <dgm:t>
        <a:bodyPr/>
        <a:lstStyle/>
        <a:p>
          <a:r>
            <a:rPr lang="es-MX" dirty="0" smtClean="0"/>
            <a:t>Alianzas estratégicas con la banca pública.</a:t>
          </a:r>
          <a:endParaRPr lang="es-MX" dirty="0"/>
        </a:p>
      </dgm:t>
    </dgm:pt>
    <dgm:pt modelId="{EEF73ED0-86FC-4A2F-9307-3F4833884F56}" type="parTrans" cxnId="{EC59D416-7FC9-4FE3-8D8E-C6CCEFA86525}">
      <dgm:prSet/>
      <dgm:spPr/>
      <dgm:t>
        <a:bodyPr/>
        <a:lstStyle/>
        <a:p>
          <a:endParaRPr lang="es-MX"/>
        </a:p>
      </dgm:t>
    </dgm:pt>
    <dgm:pt modelId="{4322772D-92B7-4D0F-B3F9-1400C54F1717}" type="sibTrans" cxnId="{EC59D416-7FC9-4FE3-8D8E-C6CCEFA86525}">
      <dgm:prSet/>
      <dgm:spPr/>
      <dgm:t>
        <a:bodyPr/>
        <a:lstStyle/>
        <a:p>
          <a:endParaRPr lang="es-MX"/>
        </a:p>
      </dgm:t>
    </dgm:pt>
    <dgm:pt modelId="{9588EED3-64D3-49B1-8543-24D564BE9E05}">
      <dgm:prSet phldrT="[Texto]"/>
      <dgm:spPr/>
      <dgm:t>
        <a:bodyPr/>
        <a:lstStyle/>
        <a:p>
          <a:r>
            <a:rPr lang="es-MX" dirty="0" smtClean="0"/>
            <a:t>Alianzas con las redes de microcréditos.</a:t>
          </a:r>
          <a:endParaRPr lang="es-MX" dirty="0"/>
        </a:p>
      </dgm:t>
    </dgm:pt>
    <dgm:pt modelId="{B2DE4837-6506-4720-ADD8-679C063039A1}" type="parTrans" cxnId="{98554C6A-EAB7-47D0-9FD8-AB57859B0C21}">
      <dgm:prSet/>
      <dgm:spPr/>
      <dgm:t>
        <a:bodyPr/>
        <a:lstStyle/>
        <a:p>
          <a:endParaRPr lang="es-MX"/>
        </a:p>
      </dgm:t>
    </dgm:pt>
    <dgm:pt modelId="{76990B1F-59E6-4956-BE82-79CD57AD71D1}" type="sibTrans" cxnId="{98554C6A-EAB7-47D0-9FD8-AB57859B0C21}">
      <dgm:prSet/>
      <dgm:spPr/>
      <dgm:t>
        <a:bodyPr/>
        <a:lstStyle/>
        <a:p>
          <a:endParaRPr lang="es-MX"/>
        </a:p>
      </dgm:t>
    </dgm:pt>
    <dgm:pt modelId="{B664B8C7-FFD7-4CE6-82A1-01029A6859EB}">
      <dgm:prSet phldrT="[Texto]"/>
      <dgm:spPr/>
      <dgm:t>
        <a:bodyPr/>
        <a:lstStyle/>
        <a:p>
          <a:r>
            <a:rPr lang="es-MX" dirty="0" smtClean="0"/>
            <a:t>Posibilidad de </a:t>
          </a:r>
          <a:r>
            <a:rPr lang="es-MX" dirty="0" err="1" smtClean="0"/>
            <a:t>asociatividad</a:t>
          </a:r>
          <a:r>
            <a:rPr lang="es-MX" dirty="0" smtClean="0"/>
            <a:t> que permita potenciar espacios de económica solidaria.</a:t>
          </a:r>
          <a:endParaRPr lang="es-MX" dirty="0"/>
        </a:p>
      </dgm:t>
    </dgm:pt>
    <dgm:pt modelId="{A97AF1C5-F588-4873-AD69-247694B521C4}" type="parTrans" cxnId="{A3E793C2-7956-4F77-9AC8-CC7D571268A3}">
      <dgm:prSet/>
      <dgm:spPr/>
      <dgm:t>
        <a:bodyPr/>
        <a:lstStyle/>
        <a:p>
          <a:endParaRPr lang="es-MX"/>
        </a:p>
      </dgm:t>
    </dgm:pt>
    <dgm:pt modelId="{48051B8E-6B76-4B60-A155-EF7107A496B2}" type="sibTrans" cxnId="{A3E793C2-7956-4F77-9AC8-CC7D571268A3}">
      <dgm:prSet/>
      <dgm:spPr/>
      <dgm:t>
        <a:bodyPr/>
        <a:lstStyle/>
        <a:p>
          <a:endParaRPr lang="es-MX"/>
        </a:p>
      </dgm:t>
    </dgm:pt>
    <dgm:pt modelId="{E702E92E-A65E-48FF-9761-B0E0B843B302}" type="pres">
      <dgm:prSet presAssocID="{A36D8660-2628-44EE-998C-1C30B316257D}" presName="Name0" presStyleCnt="0">
        <dgm:presLayoutVars>
          <dgm:dir/>
          <dgm:resizeHandles val="exact"/>
        </dgm:presLayoutVars>
      </dgm:prSet>
      <dgm:spPr/>
      <dgm:t>
        <a:bodyPr/>
        <a:lstStyle/>
        <a:p>
          <a:endParaRPr lang="es-MX"/>
        </a:p>
      </dgm:t>
    </dgm:pt>
    <dgm:pt modelId="{10D2C42E-7174-4C2E-8E76-80C883D8CEDB}" type="pres">
      <dgm:prSet presAssocID="{60C2E41E-AE0E-47F8-B804-380BAD5CBE4E}" presName="node" presStyleLbl="node1" presStyleIdx="0" presStyleCnt="5">
        <dgm:presLayoutVars>
          <dgm:bulletEnabled val="1"/>
        </dgm:presLayoutVars>
      </dgm:prSet>
      <dgm:spPr/>
      <dgm:t>
        <a:bodyPr/>
        <a:lstStyle/>
        <a:p>
          <a:endParaRPr lang="es-MX"/>
        </a:p>
      </dgm:t>
    </dgm:pt>
    <dgm:pt modelId="{E7FDBAB8-86D3-4E46-A8E8-8F6A6B6EA43B}" type="pres">
      <dgm:prSet presAssocID="{1E364DA6-78E8-4395-9120-4BC6463353EF}" presName="sibTrans" presStyleLbl="sibTrans1D1" presStyleIdx="0" presStyleCnt="4"/>
      <dgm:spPr/>
      <dgm:t>
        <a:bodyPr/>
        <a:lstStyle/>
        <a:p>
          <a:endParaRPr lang="es-MX"/>
        </a:p>
      </dgm:t>
    </dgm:pt>
    <dgm:pt modelId="{561EFF5A-43FB-4FBD-9227-9BFE034ADF9F}" type="pres">
      <dgm:prSet presAssocID="{1E364DA6-78E8-4395-9120-4BC6463353EF}" presName="connectorText" presStyleLbl="sibTrans1D1" presStyleIdx="0" presStyleCnt="4"/>
      <dgm:spPr/>
      <dgm:t>
        <a:bodyPr/>
        <a:lstStyle/>
        <a:p>
          <a:endParaRPr lang="es-MX"/>
        </a:p>
      </dgm:t>
    </dgm:pt>
    <dgm:pt modelId="{D63C1120-526B-4926-B2AA-7CB567E37240}" type="pres">
      <dgm:prSet presAssocID="{1B94DEF2-C747-4F80-9D77-C12A717DC069}" presName="node" presStyleLbl="node1" presStyleIdx="1" presStyleCnt="5">
        <dgm:presLayoutVars>
          <dgm:bulletEnabled val="1"/>
        </dgm:presLayoutVars>
      </dgm:prSet>
      <dgm:spPr/>
      <dgm:t>
        <a:bodyPr/>
        <a:lstStyle/>
        <a:p>
          <a:endParaRPr lang="es-MX"/>
        </a:p>
      </dgm:t>
    </dgm:pt>
    <dgm:pt modelId="{CBB9E30A-CD47-4553-80E3-5B90EB37F2F3}" type="pres">
      <dgm:prSet presAssocID="{CDD31891-6B5E-45BB-B3A2-AADA9EA4B34F}" presName="sibTrans" presStyleLbl="sibTrans1D1" presStyleIdx="1" presStyleCnt="4"/>
      <dgm:spPr/>
      <dgm:t>
        <a:bodyPr/>
        <a:lstStyle/>
        <a:p>
          <a:endParaRPr lang="es-MX"/>
        </a:p>
      </dgm:t>
    </dgm:pt>
    <dgm:pt modelId="{60EE8567-8014-40B5-BCB2-1EDADA33907C}" type="pres">
      <dgm:prSet presAssocID="{CDD31891-6B5E-45BB-B3A2-AADA9EA4B34F}" presName="connectorText" presStyleLbl="sibTrans1D1" presStyleIdx="1" presStyleCnt="4"/>
      <dgm:spPr/>
      <dgm:t>
        <a:bodyPr/>
        <a:lstStyle/>
        <a:p>
          <a:endParaRPr lang="es-MX"/>
        </a:p>
      </dgm:t>
    </dgm:pt>
    <dgm:pt modelId="{8D704E4C-FEB1-4D38-A235-21D8E46838FB}" type="pres">
      <dgm:prSet presAssocID="{363247EA-CA0F-4579-84FE-BFA3F5F528ED}" presName="node" presStyleLbl="node1" presStyleIdx="2" presStyleCnt="5">
        <dgm:presLayoutVars>
          <dgm:bulletEnabled val="1"/>
        </dgm:presLayoutVars>
      </dgm:prSet>
      <dgm:spPr/>
      <dgm:t>
        <a:bodyPr/>
        <a:lstStyle/>
        <a:p>
          <a:endParaRPr lang="es-MX"/>
        </a:p>
      </dgm:t>
    </dgm:pt>
    <dgm:pt modelId="{2F261EF9-FDDF-46D9-A3EE-6B6BBCF492CD}" type="pres">
      <dgm:prSet presAssocID="{4322772D-92B7-4D0F-B3F9-1400C54F1717}" presName="sibTrans" presStyleLbl="sibTrans1D1" presStyleIdx="2" presStyleCnt="4"/>
      <dgm:spPr/>
      <dgm:t>
        <a:bodyPr/>
        <a:lstStyle/>
        <a:p>
          <a:endParaRPr lang="es-MX"/>
        </a:p>
      </dgm:t>
    </dgm:pt>
    <dgm:pt modelId="{EEC345EF-07A0-431A-94B8-292F0AEFF8D4}" type="pres">
      <dgm:prSet presAssocID="{4322772D-92B7-4D0F-B3F9-1400C54F1717}" presName="connectorText" presStyleLbl="sibTrans1D1" presStyleIdx="2" presStyleCnt="4"/>
      <dgm:spPr/>
      <dgm:t>
        <a:bodyPr/>
        <a:lstStyle/>
        <a:p>
          <a:endParaRPr lang="es-MX"/>
        </a:p>
      </dgm:t>
    </dgm:pt>
    <dgm:pt modelId="{EE4C882B-FE65-4CC7-B173-DBF4C1C33227}" type="pres">
      <dgm:prSet presAssocID="{9588EED3-64D3-49B1-8543-24D564BE9E05}" presName="node" presStyleLbl="node1" presStyleIdx="3" presStyleCnt="5">
        <dgm:presLayoutVars>
          <dgm:bulletEnabled val="1"/>
        </dgm:presLayoutVars>
      </dgm:prSet>
      <dgm:spPr/>
      <dgm:t>
        <a:bodyPr/>
        <a:lstStyle/>
        <a:p>
          <a:endParaRPr lang="es-MX"/>
        </a:p>
      </dgm:t>
    </dgm:pt>
    <dgm:pt modelId="{7ABCEE3E-6EDD-48E9-BD7A-47B8035D3971}" type="pres">
      <dgm:prSet presAssocID="{76990B1F-59E6-4956-BE82-79CD57AD71D1}" presName="sibTrans" presStyleLbl="sibTrans1D1" presStyleIdx="3" presStyleCnt="4"/>
      <dgm:spPr/>
      <dgm:t>
        <a:bodyPr/>
        <a:lstStyle/>
        <a:p>
          <a:endParaRPr lang="es-MX"/>
        </a:p>
      </dgm:t>
    </dgm:pt>
    <dgm:pt modelId="{7EAE6C1A-6A4C-489D-A689-6FC79BBF7DDE}" type="pres">
      <dgm:prSet presAssocID="{76990B1F-59E6-4956-BE82-79CD57AD71D1}" presName="connectorText" presStyleLbl="sibTrans1D1" presStyleIdx="3" presStyleCnt="4"/>
      <dgm:spPr/>
      <dgm:t>
        <a:bodyPr/>
        <a:lstStyle/>
        <a:p>
          <a:endParaRPr lang="es-MX"/>
        </a:p>
      </dgm:t>
    </dgm:pt>
    <dgm:pt modelId="{C016ABB7-3DC9-4D15-80F7-84FA052D666B}" type="pres">
      <dgm:prSet presAssocID="{B664B8C7-FFD7-4CE6-82A1-01029A6859EB}" presName="node" presStyleLbl="node1" presStyleIdx="4" presStyleCnt="5">
        <dgm:presLayoutVars>
          <dgm:bulletEnabled val="1"/>
        </dgm:presLayoutVars>
      </dgm:prSet>
      <dgm:spPr/>
      <dgm:t>
        <a:bodyPr/>
        <a:lstStyle/>
        <a:p>
          <a:endParaRPr lang="es-MX"/>
        </a:p>
      </dgm:t>
    </dgm:pt>
  </dgm:ptLst>
  <dgm:cxnLst>
    <dgm:cxn modelId="{EC59D416-7FC9-4FE3-8D8E-C6CCEFA86525}" srcId="{A36D8660-2628-44EE-998C-1C30B316257D}" destId="{363247EA-CA0F-4579-84FE-BFA3F5F528ED}" srcOrd="2" destOrd="0" parTransId="{EEF73ED0-86FC-4A2F-9307-3F4833884F56}" sibTransId="{4322772D-92B7-4D0F-B3F9-1400C54F1717}"/>
    <dgm:cxn modelId="{22932D23-D23E-4D3B-879C-72AA0E037E2A}" srcId="{A36D8660-2628-44EE-998C-1C30B316257D}" destId="{1B94DEF2-C747-4F80-9D77-C12A717DC069}" srcOrd="1" destOrd="0" parTransId="{3933B751-7B6B-476B-8E06-946DD1F18005}" sibTransId="{CDD31891-6B5E-45BB-B3A2-AADA9EA4B34F}"/>
    <dgm:cxn modelId="{FF88C889-E53C-4F5A-8ED6-72D9F6EDA243}" type="presOf" srcId="{9588EED3-64D3-49B1-8543-24D564BE9E05}" destId="{EE4C882B-FE65-4CC7-B173-DBF4C1C33227}" srcOrd="0" destOrd="0" presId="urn:microsoft.com/office/officeart/2005/8/layout/bProcess3"/>
    <dgm:cxn modelId="{0651C8AB-FC60-450D-9867-08C412ABF9DA}" type="presOf" srcId="{B664B8C7-FFD7-4CE6-82A1-01029A6859EB}" destId="{C016ABB7-3DC9-4D15-80F7-84FA052D666B}" srcOrd="0" destOrd="0" presId="urn:microsoft.com/office/officeart/2005/8/layout/bProcess3"/>
    <dgm:cxn modelId="{C207B252-07C8-44BE-9C97-0D1604CE75B7}" type="presOf" srcId="{A36D8660-2628-44EE-998C-1C30B316257D}" destId="{E702E92E-A65E-48FF-9761-B0E0B843B302}" srcOrd="0" destOrd="0" presId="urn:microsoft.com/office/officeart/2005/8/layout/bProcess3"/>
    <dgm:cxn modelId="{88F72F4B-4AAF-480F-9EA0-FA0A875052D0}" type="presOf" srcId="{CDD31891-6B5E-45BB-B3A2-AADA9EA4B34F}" destId="{60EE8567-8014-40B5-BCB2-1EDADA33907C}" srcOrd="1" destOrd="0" presId="urn:microsoft.com/office/officeart/2005/8/layout/bProcess3"/>
    <dgm:cxn modelId="{F419EF69-94E6-4560-A8B2-A710079C9F08}" type="presOf" srcId="{1E364DA6-78E8-4395-9120-4BC6463353EF}" destId="{561EFF5A-43FB-4FBD-9227-9BFE034ADF9F}" srcOrd="1" destOrd="0" presId="urn:microsoft.com/office/officeart/2005/8/layout/bProcess3"/>
    <dgm:cxn modelId="{862DBCCD-9BB2-4040-8EF7-94246B2513E4}" type="presOf" srcId="{363247EA-CA0F-4579-84FE-BFA3F5F528ED}" destId="{8D704E4C-FEB1-4D38-A235-21D8E46838FB}" srcOrd="0" destOrd="0" presId="urn:microsoft.com/office/officeart/2005/8/layout/bProcess3"/>
    <dgm:cxn modelId="{FAF363AC-331D-4E2F-9E83-B6F99546C6BE}" type="presOf" srcId="{76990B1F-59E6-4956-BE82-79CD57AD71D1}" destId="{7EAE6C1A-6A4C-489D-A689-6FC79BBF7DDE}" srcOrd="1" destOrd="0" presId="urn:microsoft.com/office/officeart/2005/8/layout/bProcess3"/>
    <dgm:cxn modelId="{A6756EC7-4C93-47FD-B6FF-D9444495282B}" type="presOf" srcId="{1E364DA6-78E8-4395-9120-4BC6463353EF}" destId="{E7FDBAB8-86D3-4E46-A8E8-8F6A6B6EA43B}" srcOrd="0" destOrd="0" presId="urn:microsoft.com/office/officeart/2005/8/layout/bProcess3"/>
    <dgm:cxn modelId="{98554C6A-EAB7-47D0-9FD8-AB57859B0C21}" srcId="{A36D8660-2628-44EE-998C-1C30B316257D}" destId="{9588EED3-64D3-49B1-8543-24D564BE9E05}" srcOrd="3" destOrd="0" parTransId="{B2DE4837-6506-4720-ADD8-679C063039A1}" sibTransId="{76990B1F-59E6-4956-BE82-79CD57AD71D1}"/>
    <dgm:cxn modelId="{E252BF7C-14B2-49E6-A745-9FA29581E8D5}" type="presOf" srcId="{4322772D-92B7-4D0F-B3F9-1400C54F1717}" destId="{2F261EF9-FDDF-46D9-A3EE-6B6BBCF492CD}" srcOrd="0" destOrd="0" presId="urn:microsoft.com/office/officeart/2005/8/layout/bProcess3"/>
    <dgm:cxn modelId="{F5449019-B5BA-4898-9074-2F05EC570F56}" srcId="{A36D8660-2628-44EE-998C-1C30B316257D}" destId="{60C2E41E-AE0E-47F8-B804-380BAD5CBE4E}" srcOrd="0" destOrd="0" parTransId="{C317BD58-F9DA-4A70-9490-B42DA1ED4119}" sibTransId="{1E364DA6-78E8-4395-9120-4BC6463353EF}"/>
    <dgm:cxn modelId="{0B242586-8714-4CB6-AA7F-12AABB006815}" type="presOf" srcId="{76990B1F-59E6-4956-BE82-79CD57AD71D1}" destId="{7ABCEE3E-6EDD-48E9-BD7A-47B8035D3971}" srcOrd="0" destOrd="0" presId="urn:microsoft.com/office/officeart/2005/8/layout/bProcess3"/>
    <dgm:cxn modelId="{F0E0C74F-AFF3-420E-A0C5-C5E6D6E0D934}" type="presOf" srcId="{CDD31891-6B5E-45BB-B3A2-AADA9EA4B34F}" destId="{CBB9E30A-CD47-4553-80E3-5B90EB37F2F3}" srcOrd="0" destOrd="0" presId="urn:microsoft.com/office/officeart/2005/8/layout/bProcess3"/>
    <dgm:cxn modelId="{69BB8404-503F-435F-A21B-E9681858B8DE}" type="presOf" srcId="{4322772D-92B7-4D0F-B3F9-1400C54F1717}" destId="{EEC345EF-07A0-431A-94B8-292F0AEFF8D4}" srcOrd="1" destOrd="0" presId="urn:microsoft.com/office/officeart/2005/8/layout/bProcess3"/>
    <dgm:cxn modelId="{09EEEAB6-38DB-43CC-AF3A-8A91058440C0}" type="presOf" srcId="{60C2E41E-AE0E-47F8-B804-380BAD5CBE4E}" destId="{10D2C42E-7174-4C2E-8E76-80C883D8CEDB}" srcOrd="0" destOrd="0" presId="urn:microsoft.com/office/officeart/2005/8/layout/bProcess3"/>
    <dgm:cxn modelId="{A3E793C2-7956-4F77-9AC8-CC7D571268A3}" srcId="{A36D8660-2628-44EE-998C-1C30B316257D}" destId="{B664B8C7-FFD7-4CE6-82A1-01029A6859EB}" srcOrd="4" destOrd="0" parTransId="{A97AF1C5-F588-4873-AD69-247694B521C4}" sibTransId="{48051B8E-6B76-4B60-A155-EF7107A496B2}"/>
    <dgm:cxn modelId="{EF7D01F9-E084-485A-B9A5-991386C34A5C}" type="presOf" srcId="{1B94DEF2-C747-4F80-9D77-C12A717DC069}" destId="{D63C1120-526B-4926-B2AA-7CB567E37240}" srcOrd="0" destOrd="0" presId="urn:microsoft.com/office/officeart/2005/8/layout/bProcess3"/>
    <dgm:cxn modelId="{46AD0624-6948-4C8C-9EB2-F256BD885150}" type="presParOf" srcId="{E702E92E-A65E-48FF-9761-B0E0B843B302}" destId="{10D2C42E-7174-4C2E-8E76-80C883D8CEDB}" srcOrd="0" destOrd="0" presId="urn:microsoft.com/office/officeart/2005/8/layout/bProcess3"/>
    <dgm:cxn modelId="{F167A7F6-2FA4-4921-906E-274A9E5FC1AB}" type="presParOf" srcId="{E702E92E-A65E-48FF-9761-B0E0B843B302}" destId="{E7FDBAB8-86D3-4E46-A8E8-8F6A6B6EA43B}" srcOrd="1" destOrd="0" presId="urn:microsoft.com/office/officeart/2005/8/layout/bProcess3"/>
    <dgm:cxn modelId="{C6F5A635-5209-40B7-91FB-D6C37454BA54}" type="presParOf" srcId="{E7FDBAB8-86D3-4E46-A8E8-8F6A6B6EA43B}" destId="{561EFF5A-43FB-4FBD-9227-9BFE034ADF9F}" srcOrd="0" destOrd="0" presId="urn:microsoft.com/office/officeart/2005/8/layout/bProcess3"/>
    <dgm:cxn modelId="{8686F9C1-DEB5-45C2-A945-E012A12C4FC1}" type="presParOf" srcId="{E702E92E-A65E-48FF-9761-B0E0B843B302}" destId="{D63C1120-526B-4926-B2AA-7CB567E37240}" srcOrd="2" destOrd="0" presId="urn:microsoft.com/office/officeart/2005/8/layout/bProcess3"/>
    <dgm:cxn modelId="{DEDE6AA2-F5F6-4337-9A13-C8C22F7EF2A2}" type="presParOf" srcId="{E702E92E-A65E-48FF-9761-B0E0B843B302}" destId="{CBB9E30A-CD47-4553-80E3-5B90EB37F2F3}" srcOrd="3" destOrd="0" presId="urn:microsoft.com/office/officeart/2005/8/layout/bProcess3"/>
    <dgm:cxn modelId="{1C02967C-9486-4BB1-B98A-1A29CFE48138}" type="presParOf" srcId="{CBB9E30A-CD47-4553-80E3-5B90EB37F2F3}" destId="{60EE8567-8014-40B5-BCB2-1EDADA33907C}" srcOrd="0" destOrd="0" presId="urn:microsoft.com/office/officeart/2005/8/layout/bProcess3"/>
    <dgm:cxn modelId="{07AD885A-B48C-4E4F-BE02-DA36B7C460F7}" type="presParOf" srcId="{E702E92E-A65E-48FF-9761-B0E0B843B302}" destId="{8D704E4C-FEB1-4D38-A235-21D8E46838FB}" srcOrd="4" destOrd="0" presId="urn:microsoft.com/office/officeart/2005/8/layout/bProcess3"/>
    <dgm:cxn modelId="{1B769B97-612D-468E-98AB-070D0B848F9B}" type="presParOf" srcId="{E702E92E-A65E-48FF-9761-B0E0B843B302}" destId="{2F261EF9-FDDF-46D9-A3EE-6B6BBCF492CD}" srcOrd="5" destOrd="0" presId="urn:microsoft.com/office/officeart/2005/8/layout/bProcess3"/>
    <dgm:cxn modelId="{D0B337A6-F543-4838-A735-5CDAF3623944}" type="presParOf" srcId="{2F261EF9-FDDF-46D9-A3EE-6B6BBCF492CD}" destId="{EEC345EF-07A0-431A-94B8-292F0AEFF8D4}" srcOrd="0" destOrd="0" presId="urn:microsoft.com/office/officeart/2005/8/layout/bProcess3"/>
    <dgm:cxn modelId="{FC07C8B5-24C2-4149-A409-1C93F0BF6EE8}" type="presParOf" srcId="{E702E92E-A65E-48FF-9761-B0E0B843B302}" destId="{EE4C882B-FE65-4CC7-B173-DBF4C1C33227}" srcOrd="6" destOrd="0" presId="urn:microsoft.com/office/officeart/2005/8/layout/bProcess3"/>
    <dgm:cxn modelId="{315FD06C-76ED-4C8B-AFB1-184810A6C408}" type="presParOf" srcId="{E702E92E-A65E-48FF-9761-B0E0B843B302}" destId="{7ABCEE3E-6EDD-48E9-BD7A-47B8035D3971}" srcOrd="7" destOrd="0" presId="urn:microsoft.com/office/officeart/2005/8/layout/bProcess3"/>
    <dgm:cxn modelId="{B88C21D1-244D-44C9-AA83-3A455C0BE8F4}" type="presParOf" srcId="{7ABCEE3E-6EDD-48E9-BD7A-47B8035D3971}" destId="{7EAE6C1A-6A4C-489D-A689-6FC79BBF7DDE}" srcOrd="0" destOrd="0" presId="urn:microsoft.com/office/officeart/2005/8/layout/bProcess3"/>
    <dgm:cxn modelId="{719E6FA9-6BED-40A6-8EF8-E24C50EB3E72}" type="presParOf" srcId="{E702E92E-A65E-48FF-9761-B0E0B843B302}" destId="{C016ABB7-3DC9-4D15-80F7-84FA052D666B}"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D06AA79-67E7-4D53-80F4-68700478D2FE}" type="doc">
      <dgm:prSet loTypeId="urn:microsoft.com/office/officeart/2005/8/layout/hierarchy5" loCatId="hierarchy" qsTypeId="urn:microsoft.com/office/officeart/2005/8/quickstyle/simple5" qsCatId="simple" csTypeId="urn:microsoft.com/office/officeart/2005/8/colors/colorful4" csCatId="colorful" phldr="1"/>
      <dgm:spPr/>
      <dgm:t>
        <a:bodyPr/>
        <a:lstStyle/>
        <a:p>
          <a:endParaRPr lang="es-MX"/>
        </a:p>
      </dgm:t>
    </dgm:pt>
    <dgm:pt modelId="{0015FA2B-70CF-4082-8E99-A5CFAA652611}">
      <dgm:prSet phldrT="[Texto]"/>
      <dgm:spPr/>
      <dgm:t>
        <a:bodyPr/>
        <a:lstStyle/>
        <a:p>
          <a:pPr algn="just"/>
          <a:r>
            <a:rPr lang="es-MX" dirty="0" smtClean="0">
              <a:solidFill>
                <a:schemeClr val="tx1"/>
              </a:solidFill>
            </a:rPr>
            <a:t>Fue creada en el año 2007 y crea el « Plan Bienvenidos a Casa»</a:t>
          </a:r>
          <a:endParaRPr lang="es-MX" dirty="0">
            <a:solidFill>
              <a:schemeClr val="tx1"/>
            </a:solidFill>
          </a:endParaRPr>
        </a:p>
      </dgm:t>
    </dgm:pt>
    <dgm:pt modelId="{D278C9C4-8DB0-4AF7-B53A-BB7AAE2EAED4}" type="parTrans" cxnId="{48E2F6F6-49B1-4A05-A94B-DA7B462157B9}">
      <dgm:prSet/>
      <dgm:spPr/>
      <dgm:t>
        <a:bodyPr/>
        <a:lstStyle/>
        <a:p>
          <a:endParaRPr lang="es-MX"/>
        </a:p>
      </dgm:t>
    </dgm:pt>
    <dgm:pt modelId="{7B17F103-B04C-4F1A-B269-5ED4E0D2EB52}" type="sibTrans" cxnId="{48E2F6F6-49B1-4A05-A94B-DA7B462157B9}">
      <dgm:prSet/>
      <dgm:spPr/>
      <dgm:t>
        <a:bodyPr/>
        <a:lstStyle/>
        <a:p>
          <a:endParaRPr lang="es-MX"/>
        </a:p>
      </dgm:t>
    </dgm:pt>
    <dgm:pt modelId="{597FBE85-D2E0-4DA7-A390-AE1296B91DFA}">
      <dgm:prSet phldrT="[Texto]"/>
      <dgm:spPr/>
      <dgm:t>
        <a:bodyPr/>
        <a:lstStyle/>
        <a:p>
          <a:pPr algn="just"/>
          <a:r>
            <a:rPr lang="es-MX" dirty="0" smtClean="0">
              <a:solidFill>
                <a:schemeClr val="tx1"/>
              </a:solidFill>
            </a:rPr>
            <a:t>Establecer condiciones favorables para el regreso voluntario de los migrantes.</a:t>
          </a:r>
          <a:endParaRPr lang="es-MX" dirty="0">
            <a:solidFill>
              <a:schemeClr val="tx1"/>
            </a:solidFill>
          </a:endParaRPr>
        </a:p>
      </dgm:t>
    </dgm:pt>
    <dgm:pt modelId="{6FEB70CE-38EF-4363-8766-5AD61ED0A4C9}" type="parTrans" cxnId="{98CB10E4-C6C9-4320-9A82-08EADECD0C9D}">
      <dgm:prSet/>
      <dgm:spPr/>
      <dgm:t>
        <a:bodyPr/>
        <a:lstStyle/>
        <a:p>
          <a:endParaRPr lang="es-MX"/>
        </a:p>
      </dgm:t>
    </dgm:pt>
    <dgm:pt modelId="{4A45792F-F086-4B60-BEE3-9DA97D86FE26}" type="sibTrans" cxnId="{98CB10E4-C6C9-4320-9A82-08EADECD0C9D}">
      <dgm:prSet/>
      <dgm:spPr/>
      <dgm:t>
        <a:bodyPr/>
        <a:lstStyle/>
        <a:p>
          <a:endParaRPr lang="es-MX"/>
        </a:p>
      </dgm:t>
    </dgm:pt>
    <dgm:pt modelId="{C3903FCC-5D36-41B1-8722-0CE139CB914C}">
      <dgm:prSet phldrT="[Texto]"/>
      <dgm:spPr/>
      <dgm:t>
        <a:bodyPr/>
        <a:lstStyle/>
        <a:p>
          <a:pPr algn="just"/>
          <a:r>
            <a:rPr lang="es-MX" dirty="0" smtClean="0">
              <a:solidFill>
                <a:schemeClr val="tx1"/>
              </a:solidFill>
            </a:rPr>
            <a:t>Apoyar ideas de negocio en Ecuador.</a:t>
          </a:r>
        </a:p>
        <a:p>
          <a:pPr algn="ctr"/>
          <a:endParaRPr lang="es-MX" dirty="0"/>
        </a:p>
      </dgm:t>
    </dgm:pt>
    <dgm:pt modelId="{ECC4C13D-4A59-4C40-BA2B-8AF394085722}" type="parTrans" cxnId="{31506A33-CA59-491B-9187-073C76E8C819}">
      <dgm:prSet/>
      <dgm:spPr/>
      <dgm:t>
        <a:bodyPr/>
        <a:lstStyle/>
        <a:p>
          <a:endParaRPr lang="es-MX"/>
        </a:p>
      </dgm:t>
    </dgm:pt>
    <dgm:pt modelId="{84F8647F-0CA2-4971-A32B-2FF19093EDCA}" type="sibTrans" cxnId="{31506A33-CA59-491B-9187-073C76E8C819}">
      <dgm:prSet/>
      <dgm:spPr/>
      <dgm:t>
        <a:bodyPr/>
        <a:lstStyle/>
        <a:p>
          <a:endParaRPr lang="es-MX"/>
        </a:p>
      </dgm:t>
    </dgm:pt>
    <dgm:pt modelId="{ACE7B0FC-9BCC-40C7-A145-486DD768C631}">
      <dgm:prSet phldrT="[Texto]"/>
      <dgm:spPr/>
      <dgm:t>
        <a:bodyPr/>
        <a:lstStyle/>
        <a:p>
          <a:r>
            <a:rPr lang="es-MX" dirty="0" smtClean="0"/>
            <a:t>SENAMI</a:t>
          </a:r>
          <a:endParaRPr lang="es-MX" dirty="0"/>
        </a:p>
      </dgm:t>
    </dgm:pt>
    <dgm:pt modelId="{13F984F2-A271-4E54-A893-E9ABDA77091E}" type="parTrans" cxnId="{1210CA41-0C03-4EFF-93CF-912EC3D55C76}">
      <dgm:prSet/>
      <dgm:spPr/>
      <dgm:t>
        <a:bodyPr/>
        <a:lstStyle/>
        <a:p>
          <a:endParaRPr lang="es-MX"/>
        </a:p>
      </dgm:t>
    </dgm:pt>
    <dgm:pt modelId="{D03B8DC0-EB1B-456C-97A8-B016DCD1DBE4}" type="sibTrans" cxnId="{1210CA41-0C03-4EFF-93CF-912EC3D55C76}">
      <dgm:prSet/>
      <dgm:spPr/>
      <dgm:t>
        <a:bodyPr/>
        <a:lstStyle/>
        <a:p>
          <a:endParaRPr lang="es-MX"/>
        </a:p>
      </dgm:t>
    </dgm:pt>
    <dgm:pt modelId="{E596A2D6-FC86-4B37-8B05-4E59CAA6FFA0}">
      <dgm:prSet phldrT="[Texto]"/>
      <dgm:spPr/>
      <dgm:t>
        <a:bodyPr/>
        <a:lstStyle/>
        <a:p>
          <a:r>
            <a:rPr lang="es-MX" dirty="0" smtClean="0"/>
            <a:t>OBJETIVOS</a:t>
          </a:r>
          <a:endParaRPr lang="es-MX" dirty="0"/>
        </a:p>
      </dgm:t>
    </dgm:pt>
    <dgm:pt modelId="{6883097C-A64E-4220-868A-8CC8BCF5C75F}" type="parTrans" cxnId="{CD2FBF6F-7689-4AB0-8D2A-6B951376562D}">
      <dgm:prSet/>
      <dgm:spPr/>
      <dgm:t>
        <a:bodyPr/>
        <a:lstStyle/>
        <a:p>
          <a:endParaRPr lang="es-MX"/>
        </a:p>
      </dgm:t>
    </dgm:pt>
    <dgm:pt modelId="{72CA0772-88BA-4B6C-BA54-F762B3B69E2D}" type="sibTrans" cxnId="{CD2FBF6F-7689-4AB0-8D2A-6B951376562D}">
      <dgm:prSet/>
      <dgm:spPr/>
      <dgm:t>
        <a:bodyPr/>
        <a:lstStyle/>
        <a:p>
          <a:endParaRPr lang="es-MX"/>
        </a:p>
      </dgm:t>
    </dgm:pt>
    <dgm:pt modelId="{4435D3DD-4EDA-4B6A-912B-CA5E350E307E}" type="pres">
      <dgm:prSet presAssocID="{DD06AA79-67E7-4D53-80F4-68700478D2FE}" presName="mainComposite" presStyleCnt="0">
        <dgm:presLayoutVars>
          <dgm:chPref val="1"/>
          <dgm:dir/>
          <dgm:animOne val="branch"/>
          <dgm:animLvl val="lvl"/>
          <dgm:resizeHandles val="exact"/>
        </dgm:presLayoutVars>
      </dgm:prSet>
      <dgm:spPr/>
      <dgm:t>
        <a:bodyPr/>
        <a:lstStyle/>
        <a:p>
          <a:endParaRPr lang="es-MX"/>
        </a:p>
      </dgm:t>
    </dgm:pt>
    <dgm:pt modelId="{79DA3ED3-5BA5-41F9-BC40-2665606DE510}" type="pres">
      <dgm:prSet presAssocID="{DD06AA79-67E7-4D53-80F4-68700478D2FE}" presName="hierFlow" presStyleCnt="0"/>
      <dgm:spPr/>
    </dgm:pt>
    <dgm:pt modelId="{4B8F2321-6BA0-485D-8167-444DD7C6D116}" type="pres">
      <dgm:prSet presAssocID="{DD06AA79-67E7-4D53-80F4-68700478D2FE}" presName="firstBuf" presStyleCnt="0"/>
      <dgm:spPr/>
    </dgm:pt>
    <dgm:pt modelId="{8380595E-556A-42B2-9891-E8758149AD6B}" type="pres">
      <dgm:prSet presAssocID="{DD06AA79-67E7-4D53-80F4-68700478D2FE}" presName="hierChild1" presStyleCnt="0">
        <dgm:presLayoutVars>
          <dgm:chPref val="1"/>
          <dgm:animOne val="branch"/>
          <dgm:animLvl val="lvl"/>
        </dgm:presLayoutVars>
      </dgm:prSet>
      <dgm:spPr/>
    </dgm:pt>
    <dgm:pt modelId="{BF994B3C-421D-48D4-833F-1AC2979670DE}" type="pres">
      <dgm:prSet presAssocID="{0015FA2B-70CF-4082-8E99-A5CFAA652611}" presName="Name17" presStyleCnt="0"/>
      <dgm:spPr/>
    </dgm:pt>
    <dgm:pt modelId="{4CEB8272-CC3F-48B8-AEA9-33AE54FC8D91}" type="pres">
      <dgm:prSet presAssocID="{0015FA2B-70CF-4082-8E99-A5CFAA652611}" presName="level1Shape" presStyleLbl="node0" presStyleIdx="0" presStyleCnt="1" custScaleX="64719" custScaleY="131491" custLinFactNeighborX="-8045" custLinFactNeighborY="-37600">
        <dgm:presLayoutVars>
          <dgm:chPref val="3"/>
        </dgm:presLayoutVars>
      </dgm:prSet>
      <dgm:spPr/>
      <dgm:t>
        <a:bodyPr/>
        <a:lstStyle/>
        <a:p>
          <a:endParaRPr lang="es-MX"/>
        </a:p>
      </dgm:t>
    </dgm:pt>
    <dgm:pt modelId="{9EE9EFFF-CFA3-497A-8D2B-E96B6C89A9AF}" type="pres">
      <dgm:prSet presAssocID="{0015FA2B-70CF-4082-8E99-A5CFAA652611}" presName="hierChild2" presStyleCnt="0"/>
      <dgm:spPr/>
    </dgm:pt>
    <dgm:pt modelId="{8BBF6403-DE10-4A89-A53F-4F3BC631F92C}" type="pres">
      <dgm:prSet presAssocID="{6FEB70CE-38EF-4363-8766-5AD61ED0A4C9}" presName="Name25" presStyleLbl="parChTrans1D2" presStyleIdx="0" presStyleCnt="2"/>
      <dgm:spPr/>
      <dgm:t>
        <a:bodyPr/>
        <a:lstStyle/>
        <a:p>
          <a:endParaRPr lang="es-MX"/>
        </a:p>
      </dgm:t>
    </dgm:pt>
    <dgm:pt modelId="{419E0C56-FBDD-49D3-8F78-3776F2CCB84F}" type="pres">
      <dgm:prSet presAssocID="{6FEB70CE-38EF-4363-8766-5AD61ED0A4C9}" presName="connTx" presStyleLbl="parChTrans1D2" presStyleIdx="0" presStyleCnt="2"/>
      <dgm:spPr/>
      <dgm:t>
        <a:bodyPr/>
        <a:lstStyle/>
        <a:p>
          <a:endParaRPr lang="es-MX"/>
        </a:p>
      </dgm:t>
    </dgm:pt>
    <dgm:pt modelId="{E3201DD8-6AF6-4471-A4DF-B8BEB0387549}" type="pres">
      <dgm:prSet presAssocID="{597FBE85-D2E0-4DA7-A390-AE1296B91DFA}" presName="Name30" presStyleCnt="0"/>
      <dgm:spPr/>
    </dgm:pt>
    <dgm:pt modelId="{B1939106-DF3F-4BDD-A761-9E97F9D27962}" type="pres">
      <dgm:prSet presAssocID="{597FBE85-D2E0-4DA7-A390-AE1296B91DFA}" presName="level2Shape" presStyleLbl="node2" presStyleIdx="0" presStyleCnt="2" custScaleX="83116" custScaleY="82852" custLinFactNeighborX="6711" custLinFactNeighborY="-46193"/>
      <dgm:spPr/>
      <dgm:t>
        <a:bodyPr/>
        <a:lstStyle/>
        <a:p>
          <a:endParaRPr lang="es-MX"/>
        </a:p>
      </dgm:t>
    </dgm:pt>
    <dgm:pt modelId="{2167E6F9-7BBA-4821-A1FC-56C154818E23}" type="pres">
      <dgm:prSet presAssocID="{597FBE85-D2E0-4DA7-A390-AE1296B91DFA}" presName="hierChild3" presStyleCnt="0"/>
      <dgm:spPr/>
    </dgm:pt>
    <dgm:pt modelId="{FC994646-8E3A-40B6-B6F3-E2FEBBF49712}" type="pres">
      <dgm:prSet presAssocID="{ECC4C13D-4A59-4C40-BA2B-8AF394085722}" presName="Name25" presStyleLbl="parChTrans1D2" presStyleIdx="1" presStyleCnt="2"/>
      <dgm:spPr/>
      <dgm:t>
        <a:bodyPr/>
        <a:lstStyle/>
        <a:p>
          <a:endParaRPr lang="es-MX"/>
        </a:p>
      </dgm:t>
    </dgm:pt>
    <dgm:pt modelId="{33158AED-2398-4690-B65B-20583ACEE49B}" type="pres">
      <dgm:prSet presAssocID="{ECC4C13D-4A59-4C40-BA2B-8AF394085722}" presName="connTx" presStyleLbl="parChTrans1D2" presStyleIdx="1" presStyleCnt="2"/>
      <dgm:spPr/>
      <dgm:t>
        <a:bodyPr/>
        <a:lstStyle/>
        <a:p>
          <a:endParaRPr lang="es-MX"/>
        </a:p>
      </dgm:t>
    </dgm:pt>
    <dgm:pt modelId="{4B4AED8E-124A-4A54-BE8F-602808C55002}" type="pres">
      <dgm:prSet presAssocID="{C3903FCC-5D36-41B1-8722-0CE139CB914C}" presName="Name30" presStyleCnt="0"/>
      <dgm:spPr/>
    </dgm:pt>
    <dgm:pt modelId="{3B5A1EE6-5AF9-40E8-9253-D957929E47B9}" type="pres">
      <dgm:prSet presAssocID="{C3903FCC-5D36-41B1-8722-0CE139CB914C}" presName="level2Shape" presStyleLbl="node2" presStyleIdx="1" presStyleCnt="2" custScaleX="79637" custScaleY="73846" custLinFactNeighborX="6168" custLinFactNeighborY="-37803"/>
      <dgm:spPr/>
      <dgm:t>
        <a:bodyPr/>
        <a:lstStyle/>
        <a:p>
          <a:endParaRPr lang="es-MX"/>
        </a:p>
      </dgm:t>
    </dgm:pt>
    <dgm:pt modelId="{106DF011-1D44-4A22-A2F2-799325553020}" type="pres">
      <dgm:prSet presAssocID="{C3903FCC-5D36-41B1-8722-0CE139CB914C}" presName="hierChild3" presStyleCnt="0"/>
      <dgm:spPr/>
    </dgm:pt>
    <dgm:pt modelId="{8D93AB16-831F-45FD-9CCB-D828481D5103}" type="pres">
      <dgm:prSet presAssocID="{DD06AA79-67E7-4D53-80F4-68700478D2FE}" presName="bgShapesFlow" presStyleCnt="0"/>
      <dgm:spPr/>
    </dgm:pt>
    <dgm:pt modelId="{97EF5C0E-8103-4E14-BA13-3E243D423C2C}" type="pres">
      <dgm:prSet presAssocID="{ACE7B0FC-9BCC-40C7-A145-486DD768C631}" presName="rectComp" presStyleCnt="0"/>
      <dgm:spPr/>
    </dgm:pt>
    <dgm:pt modelId="{FF4FDB26-0250-4CFB-8785-DE9D1F5A6930}" type="pres">
      <dgm:prSet presAssocID="{ACE7B0FC-9BCC-40C7-A145-486DD768C631}" presName="bgRect" presStyleLbl="bgShp" presStyleIdx="0" presStyleCnt="2" custScaleX="82651" custScaleY="111782"/>
      <dgm:spPr/>
      <dgm:t>
        <a:bodyPr/>
        <a:lstStyle/>
        <a:p>
          <a:endParaRPr lang="es-MX"/>
        </a:p>
      </dgm:t>
    </dgm:pt>
    <dgm:pt modelId="{E1CD6EA4-0389-4DA0-B1D9-D0F3B9F1E21B}" type="pres">
      <dgm:prSet presAssocID="{ACE7B0FC-9BCC-40C7-A145-486DD768C631}" presName="bgRectTx" presStyleLbl="bgShp" presStyleIdx="0" presStyleCnt="2">
        <dgm:presLayoutVars>
          <dgm:bulletEnabled val="1"/>
        </dgm:presLayoutVars>
      </dgm:prSet>
      <dgm:spPr/>
      <dgm:t>
        <a:bodyPr/>
        <a:lstStyle/>
        <a:p>
          <a:endParaRPr lang="es-MX"/>
        </a:p>
      </dgm:t>
    </dgm:pt>
    <dgm:pt modelId="{1E343705-DD80-4C35-B917-58697780DDC0}" type="pres">
      <dgm:prSet presAssocID="{ACE7B0FC-9BCC-40C7-A145-486DD768C631}" presName="spComp" presStyleCnt="0"/>
      <dgm:spPr/>
    </dgm:pt>
    <dgm:pt modelId="{E080D566-467E-45F4-8D09-6F72AA8115F0}" type="pres">
      <dgm:prSet presAssocID="{ACE7B0FC-9BCC-40C7-A145-486DD768C631}" presName="hSp" presStyleCnt="0"/>
      <dgm:spPr/>
    </dgm:pt>
    <dgm:pt modelId="{45052B1E-AF3A-4829-961C-4BC1659959D9}" type="pres">
      <dgm:prSet presAssocID="{E596A2D6-FC86-4B37-8B05-4E59CAA6FFA0}" presName="rectComp" presStyleCnt="0"/>
      <dgm:spPr/>
    </dgm:pt>
    <dgm:pt modelId="{B3516101-2544-4ED8-ABF7-8ED4F3E97A20}" type="pres">
      <dgm:prSet presAssocID="{E596A2D6-FC86-4B37-8B05-4E59CAA6FFA0}" presName="bgRect" presStyleLbl="bgShp" presStyleIdx="1" presStyleCnt="2" custScaleX="79307" custScaleY="112257" custLinFactNeighborX="19631" custLinFactNeighborY="-808"/>
      <dgm:spPr/>
      <dgm:t>
        <a:bodyPr/>
        <a:lstStyle/>
        <a:p>
          <a:endParaRPr lang="es-MX"/>
        </a:p>
      </dgm:t>
    </dgm:pt>
    <dgm:pt modelId="{A01D5832-8DC8-4821-82BE-4D19CD41B2D5}" type="pres">
      <dgm:prSet presAssocID="{E596A2D6-FC86-4B37-8B05-4E59CAA6FFA0}" presName="bgRectTx" presStyleLbl="bgShp" presStyleIdx="1" presStyleCnt="2">
        <dgm:presLayoutVars>
          <dgm:bulletEnabled val="1"/>
        </dgm:presLayoutVars>
      </dgm:prSet>
      <dgm:spPr/>
      <dgm:t>
        <a:bodyPr/>
        <a:lstStyle/>
        <a:p>
          <a:endParaRPr lang="es-MX"/>
        </a:p>
      </dgm:t>
    </dgm:pt>
  </dgm:ptLst>
  <dgm:cxnLst>
    <dgm:cxn modelId="{17171072-ECF5-472B-AF34-79871A36C479}" type="presOf" srcId="{E596A2D6-FC86-4B37-8B05-4E59CAA6FFA0}" destId="{A01D5832-8DC8-4821-82BE-4D19CD41B2D5}" srcOrd="1" destOrd="0" presId="urn:microsoft.com/office/officeart/2005/8/layout/hierarchy5"/>
    <dgm:cxn modelId="{44DC8F7E-C704-46F3-8D97-C001A67858B1}" type="presOf" srcId="{ECC4C13D-4A59-4C40-BA2B-8AF394085722}" destId="{33158AED-2398-4690-B65B-20583ACEE49B}" srcOrd="1" destOrd="0" presId="urn:microsoft.com/office/officeart/2005/8/layout/hierarchy5"/>
    <dgm:cxn modelId="{31506A33-CA59-491B-9187-073C76E8C819}" srcId="{0015FA2B-70CF-4082-8E99-A5CFAA652611}" destId="{C3903FCC-5D36-41B1-8722-0CE139CB914C}" srcOrd="1" destOrd="0" parTransId="{ECC4C13D-4A59-4C40-BA2B-8AF394085722}" sibTransId="{84F8647F-0CA2-4971-A32B-2FF19093EDCA}"/>
    <dgm:cxn modelId="{75FCD318-24DE-4374-BBBD-B6ADC5FE5F97}" type="presOf" srcId="{0015FA2B-70CF-4082-8E99-A5CFAA652611}" destId="{4CEB8272-CC3F-48B8-AEA9-33AE54FC8D91}" srcOrd="0" destOrd="0" presId="urn:microsoft.com/office/officeart/2005/8/layout/hierarchy5"/>
    <dgm:cxn modelId="{8B72A3E8-07EE-4437-9423-06E6C45F9B92}" type="presOf" srcId="{DD06AA79-67E7-4D53-80F4-68700478D2FE}" destId="{4435D3DD-4EDA-4B6A-912B-CA5E350E307E}" srcOrd="0" destOrd="0" presId="urn:microsoft.com/office/officeart/2005/8/layout/hierarchy5"/>
    <dgm:cxn modelId="{B07FBF6E-7242-410F-AE23-A538BBBB682C}" type="presOf" srcId="{C3903FCC-5D36-41B1-8722-0CE139CB914C}" destId="{3B5A1EE6-5AF9-40E8-9253-D957929E47B9}" srcOrd="0" destOrd="0" presId="urn:microsoft.com/office/officeart/2005/8/layout/hierarchy5"/>
    <dgm:cxn modelId="{14147020-EE4F-4E96-9448-76724FCBCBE1}" type="presOf" srcId="{597FBE85-D2E0-4DA7-A390-AE1296B91DFA}" destId="{B1939106-DF3F-4BDD-A761-9E97F9D27962}" srcOrd="0" destOrd="0" presId="urn:microsoft.com/office/officeart/2005/8/layout/hierarchy5"/>
    <dgm:cxn modelId="{51F9ABA1-1A00-4955-8B85-E88B4629CBDB}" type="presOf" srcId="{ACE7B0FC-9BCC-40C7-A145-486DD768C631}" destId="{E1CD6EA4-0389-4DA0-B1D9-D0F3B9F1E21B}" srcOrd="1" destOrd="0" presId="urn:microsoft.com/office/officeart/2005/8/layout/hierarchy5"/>
    <dgm:cxn modelId="{BF9CAD9A-1CF1-440F-B919-B2FA661E4A99}" type="presOf" srcId="{6FEB70CE-38EF-4363-8766-5AD61ED0A4C9}" destId="{419E0C56-FBDD-49D3-8F78-3776F2CCB84F}" srcOrd="1" destOrd="0" presId="urn:microsoft.com/office/officeart/2005/8/layout/hierarchy5"/>
    <dgm:cxn modelId="{19786350-1001-437B-A7EF-88B8FC02A49B}" type="presOf" srcId="{6FEB70CE-38EF-4363-8766-5AD61ED0A4C9}" destId="{8BBF6403-DE10-4A89-A53F-4F3BC631F92C}" srcOrd="0" destOrd="0" presId="urn:microsoft.com/office/officeart/2005/8/layout/hierarchy5"/>
    <dgm:cxn modelId="{9233507A-4EC2-43FC-B59C-F6C2F82FA6BC}" type="presOf" srcId="{ACE7B0FC-9BCC-40C7-A145-486DD768C631}" destId="{FF4FDB26-0250-4CFB-8785-DE9D1F5A6930}" srcOrd="0" destOrd="0" presId="urn:microsoft.com/office/officeart/2005/8/layout/hierarchy5"/>
    <dgm:cxn modelId="{1210CA41-0C03-4EFF-93CF-912EC3D55C76}" srcId="{DD06AA79-67E7-4D53-80F4-68700478D2FE}" destId="{ACE7B0FC-9BCC-40C7-A145-486DD768C631}" srcOrd="1" destOrd="0" parTransId="{13F984F2-A271-4E54-A893-E9ABDA77091E}" sibTransId="{D03B8DC0-EB1B-456C-97A8-B016DCD1DBE4}"/>
    <dgm:cxn modelId="{98CB10E4-C6C9-4320-9A82-08EADECD0C9D}" srcId="{0015FA2B-70CF-4082-8E99-A5CFAA652611}" destId="{597FBE85-D2E0-4DA7-A390-AE1296B91DFA}" srcOrd="0" destOrd="0" parTransId="{6FEB70CE-38EF-4363-8766-5AD61ED0A4C9}" sibTransId="{4A45792F-F086-4B60-BEE3-9DA97D86FE26}"/>
    <dgm:cxn modelId="{CD2FBF6F-7689-4AB0-8D2A-6B951376562D}" srcId="{DD06AA79-67E7-4D53-80F4-68700478D2FE}" destId="{E596A2D6-FC86-4B37-8B05-4E59CAA6FFA0}" srcOrd="2" destOrd="0" parTransId="{6883097C-A64E-4220-868A-8CC8BCF5C75F}" sibTransId="{72CA0772-88BA-4B6C-BA54-F762B3B69E2D}"/>
    <dgm:cxn modelId="{442C3250-5E72-45C3-8456-5F58B15AD4C4}" type="presOf" srcId="{ECC4C13D-4A59-4C40-BA2B-8AF394085722}" destId="{FC994646-8E3A-40B6-B6F3-E2FEBBF49712}" srcOrd="0" destOrd="0" presId="urn:microsoft.com/office/officeart/2005/8/layout/hierarchy5"/>
    <dgm:cxn modelId="{48E2F6F6-49B1-4A05-A94B-DA7B462157B9}" srcId="{DD06AA79-67E7-4D53-80F4-68700478D2FE}" destId="{0015FA2B-70CF-4082-8E99-A5CFAA652611}" srcOrd="0" destOrd="0" parTransId="{D278C9C4-8DB0-4AF7-B53A-BB7AAE2EAED4}" sibTransId="{7B17F103-B04C-4F1A-B269-5ED4E0D2EB52}"/>
    <dgm:cxn modelId="{71A2E85B-55F9-4A53-90AC-0AAEAD739781}" type="presOf" srcId="{E596A2D6-FC86-4B37-8B05-4E59CAA6FFA0}" destId="{B3516101-2544-4ED8-ABF7-8ED4F3E97A20}" srcOrd="0" destOrd="0" presId="urn:microsoft.com/office/officeart/2005/8/layout/hierarchy5"/>
    <dgm:cxn modelId="{286796B1-5B5A-4F6D-8B33-E6B880A17CD1}" type="presParOf" srcId="{4435D3DD-4EDA-4B6A-912B-CA5E350E307E}" destId="{79DA3ED3-5BA5-41F9-BC40-2665606DE510}" srcOrd="0" destOrd="0" presId="urn:microsoft.com/office/officeart/2005/8/layout/hierarchy5"/>
    <dgm:cxn modelId="{4D263A3B-F46C-4DA6-BC03-92004E16A6B0}" type="presParOf" srcId="{79DA3ED3-5BA5-41F9-BC40-2665606DE510}" destId="{4B8F2321-6BA0-485D-8167-444DD7C6D116}" srcOrd="0" destOrd="0" presId="urn:microsoft.com/office/officeart/2005/8/layout/hierarchy5"/>
    <dgm:cxn modelId="{53694A26-0DCC-4A3E-9D6E-64E68A0F1D3B}" type="presParOf" srcId="{79DA3ED3-5BA5-41F9-BC40-2665606DE510}" destId="{8380595E-556A-42B2-9891-E8758149AD6B}" srcOrd="1" destOrd="0" presId="urn:microsoft.com/office/officeart/2005/8/layout/hierarchy5"/>
    <dgm:cxn modelId="{F31FA702-67FA-437C-9FCB-778395B24DC3}" type="presParOf" srcId="{8380595E-556A-42B2-9891-E8758149AD6B}" destId="{BF994B3C-421D-48D4-833F-1AC2979670DE}" srcOrd="0" destOrd="0" presId="urn:microsoft.com/office/officeart/2005/8/layout/hierarchy5"/>
    <dgm:cxn modelId="{5FBB8D65-39A5-4584-8402-EBADC0F335AB}" type="presParOf" srcId="{BF994B3C-421D-48D4-833F-1AC2979670DE}" destId="{4CEB8272-CC3F-48B8-AEA9-33AE54FC8D91}" srcOrd="0" destOrd="0" presId="urn:microsoft.com/office/officeart/2005/8/layout/hierarchy5"/>
    <dgm:cxn modelId="{69D38FDB-8638-492D-B3E9-9A2B0C544F4A}" type="presParOf" srcId="{BF994B3C-421D-48D4-833F-1AC2979670DE}" destId="{9EE9EFFF-CFA3-497A-8D2B-E96B6C89A9AF}" srcOrd="1" destOrd="0" presId="urn:microsoft.com/office/officeart/2005/8/layout/hierarchy5"/>
    <dgm:cxn modelId="{EE2C73EF-0D43-4CDA-B17F-5E8F4A8062D0}" type="presParOf" srcId="{9EE9EFFF-CFA3-497A-8D2B-E96B6C89A9AF}" destId="{8BBF6403-DE10-4A89-A53F-4F3BC631F92C}" srcOrd="0" destOrd="0" presId="urn:microsoft.com/office/officeart/2005/8/layout/hierarchy5"/>
    <dgm:cxn modelId="{B9E05E9A-492C-4C0B-8F27-77F4BDF73C22}" type="presParOf" srcId="{8BBF6403-DE10-4A89-A53F-4F3BC631F92C}" destId="{419E0C56-FBDD-49D3-8F78-3776F2CCB84F}" srcOrd="0" destOrd="0" presId="urn:microsoft.com/office/officeart/2005/8/layout/hierarchy5"/>
    <dgm:cxn modelId="{C8AE3C82-F6F7-4F45-9A34-2B7BAB098957}" type="presParOf" srcId="{9EE9EFFF-CFA3-497A-8D2B-E96B6C89A9AF}" destId="{E3201DD8-6AF6-4471-A4DF-B8BEB0387549}" srcOrd="1" destOrd="0" presId="urn:microsoft.com/office/officeart/2005/8/layout/hierarchy5"/>
    <dgm:cxn modelId="{5E7D7B62-D536-4A52-A916-C4CF0842CC7C}" type="presParOf" srcId="{E3201DD8-6AF6-4471-A4DF-B8BEB0387549}" destId="{B1939106-DF3F-4BDD-A761-9E97F9D27962}" srcOrd="0" destOrd="0" presId="urn:microsoft.com/office/officeart/2005/8/layout/hierarchy5"/>
    <dgm:cxn modelId="{BC31E6BE-083F-4418-885E-C30934692B26}" type="presParOf" srcId="{E3201DD8-6AF6-4471-A4DF-B8BEB0387549}" destId="{2167E6F9-7BBA-4821-A1FC-56C154818E23}" srcOrd="1" destOrd="0" presId="urn:microsoft.com/office/officeart/2005/8/layout/hierarchy5"/>
    <dgm:cxn modelId="{9FD4C255-13EC-4BBA-BCBD-0DC905E231FD}" type="presParOf" srcId="{9EE9EFFF-CFA3-497A-8D2B-E96B6C89A9AF}" destId="{FC994646-8E3A-40B6-B6F3-E2FEBBF49712}" srcOrd="2" destOrd="0" presId="urn:microsoft.com/office/officeart/2005/8/layout/hierarchy5"/>
    <dgm:cxn modelId="{841582E6-5DC9-476B-957F-364ED6EFE78C}" type="presParOf" srcId="{FC994646-8E3A-40B6-B6F3-E2FEBBF49712}" destId="{33158AED-2398-4690-B65B-20583ACEE49B}" srcOrd="0" destOrd="0" presId="urn:microsoft.com/office/officeart/2005/8/layout/hierarchy5"/>
    <dgm:cxn modelId="{A5A27EDA-58D8-4FE6-AB2B-C99D36313704}" type="presParOf" srcId="{9EE9EFFF-CFA3-497A-8D2B-E96B6C89A9AF}" destId="{4B4AED8E-124A-4A54-BE8F-602808C55002}" srcOrd="3" destOrd="0" presId="urn:microsoft.com/office/officeart/2005/8/layout/hierarchy5"/>
    <dgm:cxn modelId="{7BA850ED-ED84-4069-A7ED-DD3BC24BA73F}" type="presParOf" srcId="{4B4AED8E-124A-4A54-BE8F-602808C55002}" destId="{3B5A1EE6-5AF9-40E8-9253-D957929E47B9}" srcOrd="0" destOrd="0" presId="urn:microsoft.com/office/officeart/2005/8/layout/hierarchy5"/>
    <dgm:cxn modelId="{16BE92C2-D474-4DB9-B922-33F1D4BB926E}" type="presParOf" srcId="{4B4AED8E-124A-4A54-BE8F-602808C55002}" destId="{106DF011-1D44-4A22-A2F2-799325553020}" srcOrd="1" destOrd="0" presId="urn:microsoft.com/office/officeart/2005/8/layout/hierarchy5"/>
    <dgm:cxn modelId="{3915A5F4-C6B3-4F7A-94C5-2A2A3BD1D13B}" type="presParOf" srcId="{4435D3DD-4EDA-4B6A-912B-CA5E350E307E}" destId="{8D93AB16-831F-45FD-9CCB-D828481D5103}" srcOrd="1" destOrd="0" presId="urn:microsoft.com/office/officeart/2005/8/layout/hierarchy5"/>
    <dgm:cxn modelId="{E8E76C2B-CE24-49D2-815A-F8E0D85E3F21}" type="presParOf" srcId="{8D93AB16-831F-45FD-9CCB-D828481D5103}" destId="{97EF5C0E-8103-4E14-BA13-3E243D423C2C}" srcOrd="0" destOrd="0" presId="urn:microsoft.com/office/officeart/2005/8/layout/hierarchy5"/>
    <dgm:cxn modelId="{CD893C9B-1A1E-4113-A73D-EAC23951000C}" type="presParOf" srcId="{97EF5C0E-8103-4E14-BA13-3E243D423C2C}" destId="{FF4FDB26-0250-4CFB-8785-DE9D1F5A6930}" srcOrd="0" destOrd="0" presId="urn:microsoft.com/office/officeart/2005/8/layout/hierarchy5"/>
    <dgm:cxn modelId="{25042B94-1268-4130-A64E-C7AD163CCEFF}" type="presParOf" srcId="{97EF5C0E-8103-4E14-BA13-3E243D423C2C}" destId="{E1CD6EA4-0389-4DA0-B1D9-D0F3B9F1E21B}" srcOrd="1" destOrd="0" presId="urn:microsoft.com/office/officeart/2005/8/layout/hierarchy5"/>
    <dgm:cxn modelId="{4F198786-E272-42D6-8577-59BD7B0C7082}" type="presParOf" srcId="{8D93AB16-831F-45FD-9CCB-D828481D5103}" destId="{1E343705-DD80-4C35-B917-58697780DDC0}" srcOrd="1" destOrd="0" presId="urn:microsoft.com/office/officeart/2005/8/layout/hierarchy5"/>
    <dgm:cxn modelId="{E4D8BB5E-606D-489F-A2DD-76EC0D60066E}" type="presParOf" srcId="{1E343705-DD80-4C35-B917-58697780DDC0}" destId="{E080D566-467E-45F4-8D09-6F72AA8115F0}" srcOrd="0" destOrd="0" presId="urn:microsoft.com/office/officeart/2005/8/layout/hierarchy5"/>
    <dgm:cxn modelId="{30BFF97B-A28F-4DF6-A1FD-A6E9B3D741A2}" type="presParOf" srcId="{8D93AB16-831F-45FD-9CCB-D828481D5103}" destId="{45052B1E-AF3A-4829-961C-4BC1659959D9}" srcOrd="2" destOrd="0" presId="urn:microsoft.com/office/officeart/2005/8/layout/hierarchy5"/>
    <dgm:cxn modelId="{9D20DBCA-3677-49F3-99D5-5050092CE0E2}" type="presParOf" srcId="{45052B1E-AF3A-4829-961C-4BC1659959D9}" destId="{B3516101-2544-4ED8-ABF7-8ED4F3E97A20}" srcOrd="0" destOrd="0" presId="urn:microsoft.com/office/officeart/2005/8/layout/hierarchy5"/>
    <dgm:cxn modelId="{D5CE113A-5504-40EC-BA4A-89E3DE554693}" type="presParOf" srcId="{45052B1E-AF3A-4829-961C-4BC1659959D9}" destId="{A01D5832-8DC8-4821-82BE-4D19CD41B2D5}"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36CDC23-30D5-4BE6-80A5-B8D105A5D931}"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s-MX"/>
        </a:p>
      </dgm:t>
    </dgm:pt>
    <dgm:pt modelId="{56A05103-DBE3-44EF-8E63-D858466E384E}">
      <dgm:prSet phldrT="[Texto]"/>
      <dgm:spPr/>
      <dgm:t>
        <a:bodyPr/>
        <a:lstStyle/>
        <a:p>
          <a:r>
            <a:rPr lang="es-MX" dirty="0" smtClean="0">
              <a:solidFill>
                <a:schemeClr val="tx1"/>
              </a:solidFill>
            </a:rPr>
            <a:t>PROGRAMA VINCULOS</a:t>
          </a:r>
          <a:endParaRPr lang="es-MX" dirty="0">
            <a:solidFill>
              <a:schemeClr val="tx1"/>
            </a:solidFill>
          </a:endParaRPr>
        </a:p>
      </dgm:t>
    </dgm:pt>
    <dgm:pt modelId="{AE3BF8B2-702C-4FE5-85D2-A12DCD6D29F1}" type="parTrans" cxnId="{A10A3841-9ABD-4B20-9D84-582C5D3A11DA}">
      <dgm:prSet/>
      <dgm:spPr/>
      <dgm:t>
        <a:bodyPr/>
        <a:lstStyle/>
        <a:p>
          <a:endParaRPr lang="es-MX"/>
        </a:p>
      </dgm:t>
    </dgm:pt>
    <dgm:pt modelId="{3BF6AD88-360F-4271-85E6-EB368858B8F0}" type="sibTrans" cxnId="{A10A3841-9ABD-4B20-9D84-582C5D3A11DA}">
      <dgm:prSet/>
      <dgm:spPr/>
      <dgm:t>
        <a:bodyPr/>
        <a:lstStyle/>
        <a:p>
          <a:endParaRPr lang="es-MX"/>
        </a:p>
      </dgm:t>
    </dgm:pt>
    <dgm:pt modelId="{BF93B25E-0FCD-4A7B-98D6-63DAEF35968F}">
      <dgm:prSet phldrT="[Texto]"/>
      <dgm:spPr/>
      <dgm:t>
        <a:bodyPr/>
        <a:lstStyle/>
        <a:p>
          <a:r>
            <a:rPr lang="es-MX" dirty="0" smtClean="0"/>
            <a:t>Creación plataforma virtual.</a:t>
          </a:r>
          <a:endParaRPr lang="es-MX" dirty="0"/>
        </a:p>
      </dgm:t>
    </dgm:pt>
    <dgm:pt modelId="{0C866C44-0EFD-4171-8211-55F3A980A0C8}" type="parTrans" cxnId="{0061A268-7F52-49E1-932E-7D6FA301C5C3}">
      <dgm:prSet/>
      <dgm:spPr/>
      <dgm:t>
        <a:bodyPr/>
        <a:lstStyle/>
        <a:p>
          <a:endParaRPr lang="es-MX"/>
        </a:p>
      </dgm:t>
    </dgm:pt>
    <dgm:pt modelId="{E2239DCC-105F-4206-8F03-9CD69F5B1956}" type="sibTrans" cxnId="{0061A268-7F52-49E1-932E-7D6FA301C5C3}">
      <dgm:prSet/>
      <dgm:spPr/>
      <dgm:t>
        <a:bodyPr/>
        <a:lstStyle/>
        <a:p>
          <a:endParaRPr lang="es-MX"/>
        </a:p>
      </dgm:t>
    </dgm:pt>
    <dgm:pt modelId="{9B70AC6C-9851-40F1-885F-34DB52DCD107}">
      <dgm:prSet phldrT="[Texto]"/>
      <dgm:spPr/>
      <dgm:t>
        <a:bodyPr/>
        <a:lstStyle/>
        <a:p>
          <a:r>
            <a:rPr lang="es-MX" dirty="0" smtClean="0"/>
            <a:t>Representaciones </a:t>
          </a:r>
          <a:r>
            <a:rPr lang="es-MX" dirty="0" err="1" smtClean="0"/>
            <a:t>Senami</a:t>
          </a:r>
          <a:r>
            <a:rPr lang="es-MX" dirty="0" smtClean="0"/>
            <a:t> en el Exterior.</a:t>
          </a:r>
          <a:endParaRPr lang="es-MX" dirty="0"/>
        </a:p>
      </dgm:t>
    </dgm:pt>
    <dgm:pt modelId="{1CC3445A-E3B8-4656-94F5-55C9E8EF420D}" type="parTrans" cxnId="{8FF991B9-DC26-47FB-B3CC-D0376EF8FF9B}">
      <dgm:prSet/>
      <dgm:spPr/>
      <dgm:t>
        <a:bodyPr/>
        <a:lstStyle/>
        <a:p>
          <a:endParaRPr lang="es-MX"/>
        </a:p>
      </dgm:t>
    </dgm:pt>
    <dgm:pt modelId="{41BF51B9-0849-4E2C-AFA1-7885D0F5B7EB}" type="sibTrans" cxnId="{8FF991B9-DC26-47FB-B3CC-D0376EF8FF9B}">
      <dgm:prSet/>
      <dgm:spPr/>
      <dgm:t>
        <a:bodyPr/>
        <a:lstStyle/>
        <a:p>
          <a:endParaRPr lang="es-MX"/>
        </a:p>
      </dgm:t>
    </dgm:pt>
    <dgm:pt modelId="{C2914592-11EF-4EF9-BDF7-07EB6202D9FD}">
      <dgm:prSet phldrT="[Texto]"/>
      <dgm:spPr/>
      <dgm:t>
        <a:bodyPr/>
        <a:lstStyle/>
        <a:p>
          <a:r>
            <a:rPr lang="es-MX" dirty="0" smtClean="0">
              <a:solidFill>
                <a:schemeClr val="tx1"/>
              </a:solidFill>
            </a:rPr>
            <a:t>PROGRAMA INCENTIVOS PRODUCTIVOS</a:t>
          </a:r>
          <a:endParaRPr lang="es-MX" dirty="0">
            <a:solidFill>
              <a:schemeClr val="tx1"/>
            </a:solidFill>
          </a:endParaRPr>
        </a:p>
      </dgm:t>
    </dgm:pt>
    <dgm:pt modelId="{BCFAEFA7-90BC-43F4-99D6-8B976B9BD9AD}" type="parTrans" cxnId="{93E7FEB8-821C-4FE8-A058-06040394358B}">
      <dgm:prSet/>
      <dgm:spPr/>
      <dgm:t>
        <a:bodyPr/>
        <a:lstStyle/>
        <a:p>
          <a:endParaRPr lang="es-MX"/>
        </a:p>
      </dgm:t>
    </dgm:pt>
    <dgm:pt modelId="{E809FCE1-5F9E-4D44-863E-EB59BEA241D7}" type="sibTrans" cxnId="{93E7FEB8-821C-4FE8-A058-06040394358B}">
      <dgm:prSet/>
      <dgm:spPr/>
      <dgm:t>
        <a:bodyPr/>
        <a:lstStyle/>
        <a:p>
          <a:endParaRPr lang="es-MX"/>
        </a:p>
      </dgm:t>
    </dgm:pt>
    <dgm:pt modelId="{C0CAA77A-9DDD-432F-A8A1-D99403C1B4EF}">
      <dgm:prSet phldrT="[Texto]"/>
      <dgm:spPr/>
      <dgm:t>
        <a:bodyPr/>
        <a:lstStyle/>
        <a:p>
          <a:r>
            <a:rPr lang="es-MX" dirty="0" smtClean="0"/>
            <a:t>Fondo de incentivos  « El cucayo»</a:t>
          </a:r>
          <a:endParaRPr lang="es-MX" dirty="0"/>
        </a:p>
      </dgm:t>
    </dgm:pt>
    <dgm:pt modelId="{12E9C90E-3A96-488F-A341-53C501B01794}" type="parTrans" cxnId="{6C9A7591-43DD-456B-9367-6C18DECA6B62}">
      <dgm:prSet/>
      <dgm:spPr/>
      <dgm:t>
        <a:bodyPr/>
        <a:lstStyle/>
        <a:p>
          <a:endParaRPr lang="es-MX"/>
        </a:p>
      </dgm:t>
    </dgm:pt>
    <dgm:pt modelId="{193F5DB2-E8A7-4703-8687-61AB05A83879}" type="sibTrans" cxnId="{6C9A7591-43DD-456B-9367-6C18DECA6B62}">
      <dgm:prSet/>
      <dgm:spPr/>
      <dgm:t>
        <a:bodyPr/>
        <a:lstStyle/>
        <a:p>
          <a:endParaRPr lang="es-MX"/>
        </a:p>
      </dgm:t>
    </dgm:pt>
    <dgm:pt modelId="{13AAB8E0-7A95-4786-B8D0-587BA25863BF}">
      <dgm:prSet phldrT="[Texto]"/>
      <dgm:spPr/>
      <dgm:t>
        <a:bodyPr/>
        <a:lstStyle/>
        <a:p>
          <a:r>
            <a:rPr lang="es-MX" dirty="0" smtClean="0"/>
            <a:t>Embajadores Turísticos.</a:t>
          </a:r>
          <a:endParaRPr lang="es-MX" dirty="0"/>
        </a:p>
      </dgm:t>
    </dgm:pt>
    <dgm:pt modelId="{D3A15334-1A2B-41BB-82A4-8404E7F853C4}" type="parTrans" cxnId="{A91DD11A-0E7F-4210-9EFC-818AE3EDD0AE}">
      <dgm:prSet/>
      <dgm:spPr/>
      <dgm:t>
        <a:bodyPr/>
        <a:lstStyle/>
        <a:p>
          <a:endParaRPr lang="es-MX"/>
        </a:p>
      </dgm:t>
    </dgm:pt>
    <dgm:pt modelId="{133B8C61-E0AD-4329-8843-60B44A6EDB87}" type="sibTrans" cxnId="{A91DD11A-0E7F-4210-9EFC-818AE3EDD0AE}">
      <dgm:prSet/>
      <dgm:spPr/>
      <dgm:t>
        <a:bodyPr/>
        <a:lstStyle/>
        <a:p>
          <a:endParaRPr lang="es-MX"/>
        </a:p>
      </dgm:t>
    </dgm:pt>
    <dgm:pt modelId="{2719AD3D-1ED0-4D9E-AE8F-E454A18C2E1A}">
      <dgm:prSet phldrT="[Texto]"/>
      <dgm:spPr/>
      <dgm:t>
        <a:bodyPr/>
        <a:lstStyle/>
        <a:p>
          <a:r>
            <a:rPr lang="es-MX" dirty="0" smtClean="0">
              <a:solidFill>
                <a:schemeClr val="tx1"/>
              </a:solidFill>
            </a:rPr>
            <a:t>PROGRAMA VOLVER A CASA</a:t>
          </a:r>
          <a:endParaRPr lang="es-MX" dirty="0">
            <a:solidFill>
              <a:schemeClr val="tx1"/>
            </a:solidFill>
          </a:endParaRPr>
        </a:p>
      </dgm:t>
    </dgm:pt>
    <dgm:pt modelId="{18A47CEC-4CE5-4920-A8EA-CC22DFBF08C8}" type="parTrans" cxnId="{D148AB11-DFED-49D6-8278-C6E21CFF7FFE}">
      <dgm:prSet/>
      <dgm:spPr/>
      <dgm:t>
        <a:bodyPr/>
        <a:lstStyle/>
        <a:p>
          <a:endParaRPr lang="es-MX"/>
        </a:p>
      </dgm:t>
    </dgm:pt>
    <dgm:pt modelId="{0293ABE5-67A2-4B67-96FF-5796CA5B6F90}" type="sibTrans" cxnId="{D148AB11-DFED-49D6-8278-C6E21CFF7FFE}">
      <dgm:prSet/>
      <dgm:spPr/>
      <dgm:t>
        <a:bodyPr/>
        <a:lstStyle/>
        <a:p>
          <a:endParaRPr lang="es-MX"/>
        </a:p>
      </dgm:t>
    </dgm:pt>
    <dgm:pt modelId="{6945B9AC-B0CB-4837-86D4-3B46703F8B55}">
      <dgm:prSet phldrT="[Texto]"/>
      <dgm:spPr/>
      <dgm:t>
        <a:bodyPr/>
        <a:lstStyle/>
        <a:p>
          <a:r>
            <a:rPr lang="es-MX" dirty="0" smtClean="0"/>
            <a:t>Menaje de casa, equipo de trabajo y auto.</a:t>
          </a:r>
          <a:endParaRPr lang="es-MX" dirty="0"/>
        </a:p>
      </dgm:t>
    </dgm:pt>
    <dgm:pt modelId="{09F81B73-75C7-4C70-A674-67DE21A6D3CB}" type="parTrans" cxnId="{E2709B51-25FE-4CC7-941E-F982C6B9956C}">
      <dgm:prSet/>
      <dgm:spPr/>
      <dgm:t>
        <a:bodyPr/>
        <a:lstStyle/>
        <a:p>
          <a:endParaRPr lang="es-MX"/>
        </a:p>
      </dgm:t>
    </dgm:pt>
    <dgm:pt modelId="{6BC92183-69AA-49C5-BBD1-8D90404E6E96}" type="sibTrans" cxnId="{E2709B51-25FE-4CC7-941E-F982C6B9956C}">
      <dgm:prSet/>
      <dgm:spPr/>
      <dgm:t>
        <a:bodyPr/>
        <a:lstStyle/>
        <a:p>
          <a:endParaRPr lang="es-MX"/>
        </a:p>
      </dgm:t>
    </dgm:pt>
    <dgm:pt modelId="{9C973605-A6A6-486C-8E1C-FCA50DBD7ED4}">
      <dgm:prSet phldrT="[Texto]"/>
      <dgm:spPr/>
      <dgm:t>
        <a:bodyPr/>
        <a:lstStyle/>
        <a:p>
          <a:r>
            <a:rPr lang="es-MX" dirty="0" smtClean="0"/>
            <a:t>Bono de la vivienda.</a:t>
          </a:r>
          <a:endParaRPr lang="es-MX" dirty="0"/>
        </a:p>
      </dgm:t>
    </dgm:pt>
    <dgm:pt modelId="{120DA2C7-B072-4A2D-9187-F1268AB3AF24}" type="parTrans" cxnId="{743DF04A-AABF-417A-87F6-37BE09AFE01B}">
      <dgm:prSet/>
      <dgm:spPr/>
      <dgm:t>
        <a:bodyPr/>
        <a:lstStyle/>
        <a:p>
          <a:endParaRPr lang="es-MX"/>
        </a:p>
      </dgm:t>
    </dgm:pt>
    <dgm:pt modelId="{5A8DA04F-465C-402A-8808-0F96C3A28193}" type="sibTrans" cxnId="{743DF04A-AABF-417A-87F6-37BE09AFE01B}">
      <dgm:prSet/>
      <dgm:spPr/>
      <dgm:t>
        <a:bodyPr/>
        <a:lstStyle/>
        <a:p>
          <a:endParaRPr lang="es-MX"/>
        </a:p>
      </dgm:t>
    </dgm:pt>
    <dgm:pt modelId="{A33FEAC9-D9C3-456B-9A9C-B920E15AB2C6}">
      <dgm:prSet phldrT="[Texto]"/>
      <dgm:spPr/>
      <dgm:t>
        <a:bodyPr/>
        <a:lstStyle/>
        <a:p>
          <a:r>
            <a:rPr lang="es-MX" dirty="0" smtClean="0"/>
            <a:t>Casas ecuatorianas en el exterior.</a:t>
          </a:r>
          <a:endParaRPr lang="es-MX" dirty="0"/>
        </a:p>
      </dgm:t>
    </dgm:pt>
    <dgm:pt modelId="{68FD7C9D-EBB5-4466-AB33-A8730E620146}" type="parTrans" cxnId="{2EA0A906-E9F5-451F-8C0E-675F7BA5CFF3}">
      <dgm:prSet/>
      <dgm:spPr/>
      <dgm:t>
        <a:bodyPr/>
        <a:lstStyle/>
        <a:p>
          <a:endParaRPr lang="es-MX"/>
        </a:p>
      </dgm:t>
    </dgm:pt>
    <dgm:pt modelId="{D9F00B2E-76E9-4486-98BE-B1BC56E447F5}" type="sibTrans" cxnId="{2EA0A906-E9F5-451F-8C0E-675F7BA5CFF3}">
      <dgm:prSet/>
      <dgm:spPr/>
      <dgm:t>
        <a:bodyPr/>
        <a:lstStyle/>
        <a:p>
          <a:endParaRPr lang="es-MX"/>
        </a:p>
      </dgm:t>
    </dgm:pt>
    <dgm:pt modelId="{ABCD2AA7-06C4-4032-9664-336242D04D30}">
      <dgm:prSet phldrT="[Texto]"/>
      <dgm:spPr/>
      <dgm:t>
        <a:bodyPr/>
        <a:lstStyle/>
        <a:p>
          <a:endParaRPr lang="es-MX" dirty="0"/>
        </a:p>
      </dgm:t>
    </dgm:pt>
    <dgm:pt modelId="{C57575B7-3434-435C-9DE6-36608A4584C8}" type="parTrans" cxnId="{976615FC-87CA-4424-B7A2-B8E130D68EAC}">
      <dgm:prSet/>
      <dgm:spPr/>
      <dgm:t>
        <a:bodyPr/>
        <a:lstStyle/>
        <a:p>
          <a:endParaRPr lang="es-MX"/>
        </a:p>
      </dgm:t>
    </dgm:pt>
    <dgm:pt modelId="{EFC155A3-FCAC-430F-B93C-0BE346938D33}" type="sibTrans" cxnId="{976615FC-87CA-4424-B7A2-B8E130D68EAC}">
      <dgm:prSet/>
      <dgm:spPr/>
      <dgm:t>
        <a:bodyPr/>
        <a:lstStyle/>
        <a:p>
          <a:endParaRPr lang="es-MX"/>
        </a:p>
      </dgm:t>
    </dgm:pt>
    <dgm:pt modelId="{9A147D84-468E-4416-8DB9-F25CA3222B67}">
      <dgm:prSet phldrT="[Texto]"/>
      <dgm:spPr/>
      <dgm:t>
        <a:bodyPr/>
        <a:lstStyle/>
        <a:p>
          <a:r>
            <a:rPr lang="es-MX" dirty="0" smtClean="0"/>
            <a:t>Caravanas culturales.</a:t>
          </a:r>
          <a:endParaRPr lang="es-MX" dirty="0"/>
        </a:p>
      </dgm:t>
    </dgm:pt>
    <dgm:pt modelId="{93BF954C-2A0B-4C6C-BAFD-FFB7074C2510}" type="parTrans" cxnId="{060DEFF7-6A9B-4633-98DC-52B2EED344AC}">
      <dgm:prSet/>
      <dgm:spPr/>
      <dgm:t>
        <a:bodyPr/>
        <a:lstStyle/>
        <a:p>
          <a:endParaRPr lang="es-MX"/>
        </a:p>
      </dgm:t>
    </dgm:pt>
    <dgm:pt modelId="{835527B7-BE41-4051-9BCA-D34920D2E737}" type="sibTrans" cxnId="{060DEFF7-6A9B-4633-98DC-52B2EED344AC}">
      <dgm:prSet/>
      <dgm:spPr/>
      <dgm:t>
        <a:bodyPr/>
        <a:lstStyle/>
        <a:p>
          <a:endParaRPr lang="es-MX"/>
        </a:p>
      </dgm:t>
    </dgm:pt>
    <dgm:pt modelId="{FD50341F-181E-419E-BE44-1EE575BB70E2}">
      <dgm:prSet phldrT="[Texto]"/>
      <dgm:spPr/>
      <dgm:t>
        <a:bodyPr/>
        <a:lstStyle/>
        <a:p>
          <a:r>
            <a:rPr lang="es-MX" dirty="0" smtClean="0"/>
            <a:t>Recuperación de talentos</a:t>
          </a:r>
          <a:endParaRPr lang="es-MX" dirty="0"/>
        </a:p>
      </dgm:t>
    </dgm:pt>
    <dgm:pt modelId="{397DC7EE-3A56-419F-BCE8-6D86B063554D}" type="parTrans" cxnId="{8B6BDEB5-AA85-48B2-90FA-2498F659899D}">
      <dgm:prSet/>
      <dgm:spPr/>
      <dgm:t>
        <a:bodyPr/>
        <a:lstStyle/>
        <a:p>
          <a:endParaRPr lang="es-MX"/>
        </a:p>
      </dgm:t>
    </dgm:pt>
    <dgm:pt modelId="{8CB98B93-B36E-4396-99C9-F4FA0E07AE51}" type="sibTrans" cxnId="{8B6BDEB5-AA85-48B2-90FA-2498F659899D}">
      <dgm:prSet/>
      <dgm:spPr/>
      <dgm:t>
        <a:bodyPr/>
        <a:lstStyle/>
        <a:p>
          <a:endParaRPr lang="es-MX"/>
        </a:p>
      </dgm:t>
    </dgm:pt>
    <dgm:pt modelId="{5F9FB868-3233-4160-A194-8BF0D20AB03C}">
      <dgm:prSet phldrT="[Texto]"/>
      <dgm:spPr/>
      <dgm:t>
        <a:bodyPr/>
        <a:lstStyle/>
        <a:p>
          <a:r>
            <a:rPr lang="es-MX" dirty="0" smtClean="0"/>
            <a:t>Convenios con la banca pública.</a:t>
          </a:r>
          <a:endParaRPr lang="es-MX" dirty="0"/>
        </a:p>
      </dgm:t>
    </dgm:pt>
    <dgm:pt modelId="{FD1698C6-5B91-4EF8-8E04-D781E70BD1CF}" type="parTrans" cxnId="{2B21B3FD-DB38-48DB-89BE-E5E5DDD4E987}">
      <dgm:prSet/>
      <dgm:spPr/>
      <dgm:t>
        <a:bodyPr/>
        <a:lstStyle/>
        <a:p>
          <a:endParaRPr lang="es-MX"/>
        </a:p>
      </dgm:t>
    </dgm:pt>
    <dgm:pt modelId="{97F205A6-518F-405A-A2D8-7F49CF9D7CA7}" type="sibTrans" cxnId="{2B21B3FD-DB38-48DB-89BE-E5E5DDD4E987}">
      <dgm:prSet/>
      <dgm:spPr/>
      <dgm:t>
        <a:bodyPr/>
        <a:lstStyle/>
        <a:p>
          <a:endParaRPr lang="es-MX"/>
        </a:p>
      </dgm:t>
    </dgm:pt>
    <dgm:pt modelId="{1847565C-3C88-4C44-A4CC-FA20CBF16434}">
      <dgm:prSet phldrT="[Texto]"/>
      <dgm:spPr/>
      <dgm:t>
        <a:bodyPr/>
        <a:lstStyle/>
        <a:p>
          <a:r>
            <a:rPr lang="es-MX" dirty="0" smtClean="0"/>
            <a:t>Servicio banca de migrante.</a:t>
          </a:r>
          <a:endParaRPr lang="es-MX" dirty="0"/>
        </a:p>
      </dgm:t>
    </dgm:pt>
    <dgm:pt modelId="{A051A1DE-26A8-4F9B-91A2-882378F9AED9}" type="parTrans" cxnId="{08290F88-E79D-46FA-A7AD-BD0C89F134CE}">
      <dgm:prSet/>
      <dgm:spPr/>
      <dgm:t>
        <a:bodyPr/>
        <a:lstStyle/>
        <a:p>
          <a:endParaRPr lang="es-MX"/>
        </a:p>
      </dgm:t>
    </dgm:pt>
    <dgm:pt modelId="{5BF7D1C5-80F5-4C82-8404-852DC58AB938}" type="sibTrans" cxnId="{08290F88-E79D-46FA-A7AD-BD0C89F134CE}">
      <dgm:prSet/>
      <dgm:spPr/>
      <dgm:t>
        <a:bodyPr/>
        <a:lstStyle/>
        <a:p>
          <a:endParaRPr lang="es-MX"/>
        </a:p>
      </dgm:t>
    </dgm:pt>
    <dgm:pt modelId="{233E9BA3-21E9-46F5-942C-7A400CAB2216}">
      <dgm:prSet phldrT="[Texto]"/>
      <dgm:spPr/>
      <dgm:t>
        <a:bodyPr/>
        <a:lstStyle/>
        <a:p>
          <a:r>
            <a:rPr lang="es-MX" dirty="0" smtClean="0"/>
            <a:t>Acogida de personas en situación de retorno.</a:t>
          </a:r>
          <a:endParaRPr lang="es-MX" dirty="0"/>
        </a:p>
      </dgm:t>
    </dgm:pt>
    <dgm:pt modelId="{9D0F9D7C-38B4-4949-998F-AB2581B6626D}" type="parTrans" cxnId="{800AEA57-6057-4626-86D7-3BAB1BF3E879}">
      <dgm:prSet/>
      <dgm:spPr/>
      <dgm:t>
        <a:bodyPr/>
        <a:lstStyle/>
        <a:p>
          <a:endParaRPr lang="es-MX"/>
        </a:p>
      </dgm:t>
    </dgm:pt>
    <dgm:pt modelId="{134DAF22-4E7D-4DA0-B456-7C88C340521D}" type="sibTrans" cxnId="{800AEA57-6057-4626-86D7-3BAB1BF3E879}">
      <dgm:prSet/>
      <dgm:spPr/>
      <dgm:t>
        <a:bodyPr/>
        <a:lstStyle/>
        <a:p>
          <a:endParaRPr lang="es-MX"/>
        </a:p>
      </dgm:t>
    </dgm:pt>
    <dgm:pt modelId="{04AF8F8F-7413-44DD-9A0C-C4153B9E3153}">
      <dgm:prSet phldrT="[Texto]"/>
      <dgm:spPr/>
      <dgm:t>
        <a:bodyPr/>
        <a:lstStyle/>
        <a:p>
          <a:r>
            <a:rPr lang="es-MX" dirty="0" smtClean="0"/>
            <a:t>Repatriación de cadáveres.</a:t>
          </a:r>
          <a:endParaRPr lang="es-MX" dirty="0"/>
        </a:p>
      </dgm:t>
    </dgm:pt>
    <dgm:pt modelId="{18837C43-2810-44AC-B1B6-0977E8893970}" type="parTrans" cxnId="{8148BF98-79B0-4CBA-AED0-9EAC2A5F3B07}">
      <dgm:prSet/>
      <dgm:spPr/>
      <dgm:t>
        <a:bodyPr/>
        <a:lstStyle/>
        <a:p>
          <a:endParaRPr lang="es-MX"/>
        </a:p>
      </dgm:t>
    </dgm:pt>
    <dgm:pt modelId="{B44A6D20-CA77-449C-A0F4-E98D4EED693A}" type="sibTrans" cxnId="{8148BF98-79B0-4CBA-AED0-9EAC2A5F3B07}">
      <dgm:prSet/>
      <dgm:spPr/>
      <dgm:t>
        <a:bodyPr/>
        <a:lstStyle/>
        <a:p>
          <a:endParaRPr lang="es-MX"/>
        </a:p>
      </dgm:t>
    </dgm:pt>
    <dgm:pt modelId="{FCB1A8AD-C099-461B-B9AF-48FACD605725}">
      <dgm:prSet phldrT="[Texto]"/>
      <dgm:spPr/>
      <dgm:t>
        <a:bodyPr/>
        <a:lstStyle/>
        <a:p>
          <a:r>
            <a:rPr lang="es-MX" dirty="0" smtClean="0"/>
            <a:t>Opción de participar en el concurso de méritos y oposición.</a:t>
          </a:r>
          <a:endParaRPr lang="es-MX" dirty="0"/>
        </a:p>
      </dgm:t>
    </dgm:pt>
    <dgm:pt modelId="{99CDC85B-8206-4EEC-91C7-77F32F4AA065}" type="parTrans" cxnId="{A883D53A-224B-4D5E-993F-BE02D3CFF768}">
      <dgm:prSet/>
      <dgm:spPr/>
      <dgm:t>
        <a:bodyPr/>
        <a:lstStyle/>
        <a:p>
          <a:endParaRPr lang="es-MX"/>
        </a:p>
      </dgm:t>
    </dgm:pt>
    <dgm:pt modelId="{43432373-F9D0-4824-84EA-19B83247C34C}" type="sibTrans" cxnId="{A883D53A-224B-4D5E-993F-BE02D3CFF768}">
      <dgm:prSet/>
      <dgm:spPr/>
      <dgm:t>
        <a:bodyPr/>
        <a:lstStyle/>
        <a:p>
          <a:endParaRPr lang="es-MX"/>
        </a:p>
      </dgm:t>
    </dgm:pt>
    <dgm:pt modelId="{3AE90A8B-BB27-4C18-8A12-DCC084E761D9}" type="pres">
      <dgm:prSet presAssocID="{136CDC23-30D5-4BE6-80A5-B8D105A5D931}" presName="Name0" presStyleCnt="0">
        <dgm:presLayoutVars>
          <dgm:dir/>
          <dgm:animLvl val="lvl"/>
          <dgm:resizeHandles val="exact"/>
        </dgm:presLayoutVars>
      </dgm:prSet>
      <dgm:spPr/>
      <dgm:t>
        <a:bodyPr/>
        <a:lstStyle/>
        <a:p>
          <a:endParaRPr lang="es-MX"/>
        </a:p>
      </dgm:t>
    </dgm:pt>
    <dgm:pt modelId="{67AF2585-0643-4442-83EC-0D1067C15367}" type="pres">
      <dgm:prSet presAssocID="{56A05103-DBE3-44EF-8E63-D858466E384E}" presName="composite" presStyleCnt="0"/>
      <dgm:spPr/>
    </dgm:pt>
    <dgm:pt modelId="{60884A6C-8118-4415-A25F-CF66B56758B6}" type="pres">
      <dgm:prSet presAssocID="{56A05103-DBE3-44EF-8E63-D858466E384E}" presName="parTx" presStyleLbl="alignNode1" presStyleIdx="0" presStyleCnt="3">
        <dgm:presLayoutVars>
          <dgm:chMax val="0"/>
          <dgm:chPref val="0"/>
          <dgm:bulletEnabled val="1"/>
        </dgm:presLayoutVars>
      </dgm:prSet>
      <dgm:spPr/>
      <dgm:t>
        <a:bodyPr/>
        <a:lstStyle/>
        <a:p>
          <a:endParaRPr lang="es-MX"/>
        </a:p>
      </dgm:t>
    </dgm:pt>
    <dgm:pt modelId="{EDC4E018-E336-46E0-8FCB-F9BF0A89D2ED}" type="pres">
      <dgm:prSet presAssocID="{56A05103-DBE3-44EF-8E63-D858466E384E}" presName="desTx" presStyleLbl="alignAccFollowNode1" presStyleIdx="0" presStyleCnt="3">
        <dgm:presLayoutVars>
          <dgm:bulletEnabled val="1"/>
        </dgm:presLayoutVars>
      </dgm:prSet>
      <dgm:spPr/>
      <dgm:t>
        <a:bodyPr/>
        <a:lstStyle/>
        <a:p>
          <a:endParaRPr lang="es-MX"/>
        </a:p>
      </dgm:t>
    </dgm:pt>
    <dgm:pt modelId="{AB8A5E67-184D-4B7F-9CE0-C424F5480A2E}" type="pres">
      <dgm:prSet presAssocID="{3BF6AD88-360F-4271-85E6-EB368858B8F0}" presName="space" presStyleCnt="0"/>
      <dgm:spPr/>
    </dgm:pt>
    <dgm:pt modelId="{3804E232-C3F1-46A4-8C67-A0BB81FE44C0}" type="pres">
      <dgm:prSet presAssocID="{C2914592-11EF-4EF9-BDF7-07EB6202D9FD}" presName="composite" presStyleCnt="0"/>
      <dgm:spPr/>
    </dgm:pt>
    <dgm:pt modelId="{83F3F638-84CF-4D0D-8CF7-25E533D3FFCE}" type="pres">
      <dgm:prSet presAssocID="{C2914592-11EF-4EF9-BDF7-07EB6202D9FD}" presName="parTx" presStyleLbl="alignNode1" presStyleIdx="1" presStyleCnt="3">
        <dgm:presLayoutVars>
          <dgm:chMax val="0"/>
          <dgm:chPref val="0"/>
          <dgm:bulletEnabled val="1"/>
        </dgm:presLayoutVars>
      </dgm:prSet>
      <dgm:spPr/>
      <dgm:t>
        <a:bodyPr/>
        <a:lstStyle/>
        <a:p>
          <a:endParaRPr lang="es-MX"/>
        </a:p>
      </dgm:t>
    </dgm:pt>
    <dgm:pt modelId="{5E136724-A8A7-4020-A0A3-8B4689546737}" type="pres">
      <dgm:prSet presAssocID="{C2914592-11EF-4EF9-BDF7-07EB6202D9FD}" presName="desTx" presStyleLbl="alignAccFollowNode1" presStyleIdx="1" presStyleCnt="3" custLinFactNeighborY="-563">
        <dgm:presLayoutVars>
          <dgm:bulletEnabled val="1"/>
        </dgm:presLayoutVars>
      </dgm:prSet>
      <dgm:spPr/>
      <dgm:t>
        <a:bodyPr/>
        <a:lstStyle/>
        <a:p>
          <a:endParaRPr lang="es-MX"/>
        </a:p>
      </dgm:t>
    </dgm:pt>
    <dgm:pt modelId="{24312FD8-BCD8-4BE0-B678-86816A29187E}" type="pres">
      <dgm:prSet presAssocID="{E809FCE1-5F9E-4D44-863E-EB59BEA241D7}" presName="space" presStyleCnt="0"/>
      <dgm:spPr/>
    </dgm:pt>
    <dgm:pt modelId="{D5A1423E-0FC2-4282-9344-D51557CC529E}" type="pres">
      <dgm:prSet presAssocID="{2719AD3D-1ED0-4D9E-AE8F-E454A18C2E1A}" presName="composite" presStyleCnt="0"/>
      <dgm:spPr/>
    </dgm:pt>
    <dgm:pt modelId="{A0CE2EE2-8744-4539-B865-51AE7989859F}" type="pres">
      <dgm:prSet presAssocID="{2719AD3D-1ED0-4D9E-AE8F-E454A18C2E1A}" presName="parTx" presStyleLbl="alignNode1" presStyleIdx="2" presStyleCnt="3">
        <dgm:presLayoutVars>
          <dgm:chMax val="0"/>
          <dgm:chPref val="0"/>
          <dgm:bulletEnabled val="1"/>
        </dgm:presLayoutVars>
      </dgm:prSet>
      <dgm:spPr/>
      <dgm:t>
        <a:bodyPr/>
        <a:lstStyle/>
        <a:p>
          <a:endParaRPr lang="es-MX"/>
        </a:p>
      </dgm:t>
    </dgm:pt>
    <dgm:pt modelId="{679BC319-4D0C-46ED-93A4-B4EAA5A48E27}" type="pres">
      <dgm:prSet presAssocID="{2719AD3D-1ED0-4D9E-AE8F-E454A18C2E1A}" presName="desTx" presStyleLbl="alignAccFollowNode1" presStyleIdx="2" presStyleCnt="3">
        <dgm:presLayoutVars>
          <dgm:bulletEnabled val="1"/>
        </dgm:presLayoutVars>
      </dgm:prSet>
      <dgm:spPr/>
      <dgm:t>
        <a:bodyPr/>
        <a:lstStyle/>
        <a:p>
          <a:endParaRPr lang="es-MX"/>
        </a:p>
      </dgm:t>
    </dgm:pt>
  </dgm:ptLst>
  <dgm:cxnLst>
    <dgm:cxn modelId="{0683C484-E405-4592-9785-FFCD12A5C0CA}" type="presOf" srcId="{2719AD3D-1ED0-4D9E-AE8F-E454A18C2E1A}" destId="{A0CE2EE2-8744-4539-B865-51AE7989859F}" srcOrd="0" destOrd="0" presId="urn:microsoft.com/office/officeart/2005/8/layout/hList1"/>
    <dgm:cxn modelId="{DA37A83E-1E3C-4571-97BD-E7746C8859A2}" type="presOf" srcId="{5F9FB868-3233-4160-A194-8BF0D20AB03C}" destId="{5E136724-A8A7-4020-A0A3-8B4689546737}" srcOrd="0" destOrd="1" presId="urn:microsoft.com/office/officeart/2005/8/layout/hList1"/>
    <dgm:cxn modelId="{2E9DCBCD-D67E-49E7-A6EE-0DB6D64A6510}" type="presOf" srcId="{13AAB8E0-7A95-4786-B8D0-587BA25863BF}" destId="{5E136724-A8A7-4020-A0A3-8B4689546737}" srcOrd="0" destOrd="2" presId="urn:microsoft.com/office/officeart/2005/8/layout/hList1"/>
    <dgm:cxn modelId="{8B6BDEB5-AA85-48B2-90FA-2498F659899D}" srcId="{56A05103-DBE3-44EF-8E63-D858466E384E}" destId="{FD50341F-181E-419E-BE44-1EE575BB70E2}" srcOrd="4" destOrd="0" parTransId="{397DC7EE-3A56-419F-BCE8-6D86B063554D}" sibTransId="{8CB98B93-B36E-4396-99C9-F4FA0E07AE51}"/>
    <dgm:cxn modelId="{7B7085A7-34EC-4B5C-9DA7-B28166D38CDB}" type="presOf" srcId="{04AF8F8F-7413-44DD-9A0C-C4153B9E3153}" destId="{679BC319-4D0C-46ED-93A4-B4EAA5A48E27}" srcOrd="0" destOrd="3" presId="urn:microsoft.com/office/officeart/2005/8/layout/hList1"/>
    <dgm:cxn modelId="{BC468811-6F5E-4C8A-B5F3-1A67395D838A}" type="presOf" srcId="{A33FEAC9-D9C3-456B-9A9C-B920E15AB2C6}" destId="{EDC4E018-E336-46E0-8FCB-F9BF0A89D2ED}" srcOrd="0" destOrd="2" presId="urn:microsoft.com/office/officeart/2005/8/layout/hList1"/>
    <dgm:cxn modelId="{13FD785B-7EA0-48F8-93A3-F04AE0F3CEBC}" type="presOf" srcId="{9B70AC6C-9851-40F1-885F-34DB52DCD107}" destId="{EDC4E018-E336-46E0-8FCB-F9BF0A89D2ED}" srcOrd="0" destOrd="1" presId="urn:microsoft.com/office/officeart/2005/8/layout/hList1"/>
    <dgm:cxn modelId="{A91DD11A-0E7F-4210-9EFC-818AE3EDD0AE}" srcId="{C2914592-11EF-4EF9-BDF7-07EB6202D9FD}" destId="{13AAB8E0-7A95-4786-B8D0-587BA25863BF}" srcOrd="2" destOrd="0" parTransId="{D3A15334-1A2B-41BB-82A4-8404E7F853C4}" sibTransId="{133B8C61-E0AD-4329-8843-60B44A6EDB87}"/>
    <dgm:cxn modelId="{3C32627C-ED86-49F3-BAA1-7D0E97B03CEE}" type="presOf" srcId="{9A147D84-468E-4416-8DB9-F25CA3222B67}" destId="{EDC4E018-E336-46E0-8FCB-F9BF0A89D2ED}" srcOrd="0" destOrd="3" presId="urn:microsoft.com/office/officeart/2005/8/layout/hList1"/>
    <dgm:cxn modelId="{8148BF98-79B0-4CBA-AED0-9EAC2A5F3B07}" srcId="{2719AD3D-1ED0-4D9E-AE8F-E454A18C2E1A}" destId="{04AF8F8F-7413-44DD-9A0C-C4153B9E3153}" srcOrd="3" destOrd="0" parTransId="{18837C43-2810-44AC-B1B6-0977E8893970}" sibTransId="{B44A6D20-CA77-449C-A0F4-E98D4EED693A}"/>
    <dgm:cxn modelId="{17EA613B-8406-4E45-90F6-2314735DDBED}" type="presOf" srcId="{C0CAA77A-9DDD-432F-A8A1-D99403C1B4EF}" destId="{5E136724-A8A7-4020-A0A3-8B4689546737}" srcOrd="0" destOrd="0" presId="urn:microsoft.com/office/officeart/2005/8/layout/hList1"/>
    <dgm:cxn modelId="{93E7FEB8-821C-4FE8-A058-06040394358B}" srcId="{136CDC23-30D5-4BE6-80A5-B8D105A5D931}" destId="{C2914592-11EF-4EF9-BDF7-07EB6202D9FD}" srcOrd="1" destOrd="0" parTransId="{BCFAEFA7-90BC-43F4-99D6-8B976B9BD9AD}" sibTransId="{E809FCE1-5F9E-4D44-863E-EB59BEA241D7}"/>
    <dgm:cxn modelId="{08290F88-E79D-46FA-A7AD-BD0C89F134CE}" srcId="{C2914592-11EF-4EF9-BDF7-07EB6202D9FD}" destId="{1847565C-3C88-4C44-A4CC-FA20CBF16434}" srcOrd="3" destOrd="0" parTransId="{A051A1DE-26A8-4F9B-91A2-882378F9AED9}" sibTransId="{5BF7D1C5-80F5-4C82-8404-852DC58AB938}"/>
    <dgm:cxn modelId="{3533C264-8BC3-4653-A6B4-06663C8E1F57}" type="presOf" srcId="{BF93B25E-0FCD-4A7B-98D6-63DAEF35968F}" destId="{EDC4E018-E336-46E0-8FCB-F9BF0A89D2ED}" srcOrd="0" destOrd="0" presId="urn:microsoft.com/office/officeart/2005/8/layout/hList1"/>
    <dgm:cxn modelId="{E2709B51-25FE-4CC7-941E-F982C6B9956C}" srcId="{2719AD3D-1ED0-4D9E-AE8F-E454A18C2E1A}" destId="{6945B9AC-B0CB-4837-86D4-3B46703F8B55}" srcOrd="0" destOrd="0" parTransId="{09F81B73-75C7-4C70-A674-67DE21A6D3CB}" sibTransId="{6BC92183-69AA-49C5-BBD1-8D90404E6E96}"/>
    <dgm:cxn modelId="{DE9DF500-32B6-4578-8D87-847C0E3F9CD5}" type="presOf" srcId="{136CDC23-30D5-4BE6-80A5-B8D105A5D931}" destId="{3AE90A8B-BB27-4C18-8A12-DCC084E761D9}" srcOrd="0" destOrd="0" presId="urn:microsoft.com/office/officeart/2005/8/layout/hList1"/>
    <dgm:cxn modelId="{2B21B3FD-DB38-48DB-89BE-E5E5DDD4E987}" srcId="{C2914592-11EF-4EF9-BDF7-07EB6202D9FD}" destId="{5F9FB868-3233-4160-A194-8BF0D20AB03C}" srcOrd="1" destOrd="0" parTransId="{FD1698C6-5B91-4EF8-8E04-D781E70BD1CF}" sibTransId="{97F205A6-518F-405A-A2D8-7F49CF9D7CA7}"/>
    <dgm:cxn modelId="{603BF013-7296-4F97-A942-7718C1F04525}" type="presOf" srcId="{ABCD2AA7-06C4-4032-9664-336242D04D30}" destId="{EDC4E018-E336-46E0-8FCB-F9BF0A89D2ED}" srcOrd="0" destOrd="5" presId="urn:microsoft.com/office/officeart/2005/8/layout/hList1"/>
    <dgm:cxn modelId="{D148AB11-DFED-49D6-8278-C6E21CFF7FFE}" srcId="{136CDC23-30D5-4BE6-80A5-B8D105A5D931}" destId="{2719AD3D-1ED0-4D9E-AE8F-E454A18C2E1A}" srcOrd="2" destOrd="0" parTransId="{18A47CEC-4CE5-4920-A8EA-CC22DFBF08C8}" sibTransId="{0293ABE5-67A2-4B67-96FF-5796CA5B6F90}"/>
    <dgm:cxn modelId="{A883D53A-224B-4D5E-993F-BE02D3CFF768}" srcId="{2719AD3D-1ED0-4D9E-AE8F-E454A18C2E1A}" destId="{FCB1A8AD-C099-461B-B9AF-48FACD605725}" srcOrd="4" destOrd="0" parTransId="{99CDC85B-8206-4EEC-91C7-77F32F4AA065}" sibTransId="{43432373-F9D0-4824-84EA-19B83247C34C}"/>
    <dgm:cxn modelId="{6C9A7591-43DD-456B-9367-6C18DECA6B62}" srcId="{C2914592-11EF-4EF9-BDF7-07EB6202D9FD}" destId="{C0CAA77A-9DDD-432F-A8A1-D99403C1B4EF}" srcOrd="0" destOrd="0" parTransId="{12E9C90E-3A96-488F-A341-53C501B01794}" sibTransId="{193F5DB2-E8A7-4703-8687-61AB05A83879}"/>
    <dgm:cxn modelId="{E1A9A154-FD3E-4D2B-921F-199C894DFA4D}" type="presOf" srcId="{9C973605-A6A6-486C-8E1C-FCA50DBD7ED4}" destId="{679BC319-4D0C-46ED-93A4-B4EAA5A48E27}" srcOrd="0" destOrd="1" presId="urn:microsoft.com/office/officeart/2005/8/layout/hList1"/>
    <dgm:cxn modelId="{85EE704F-C2B0-4A7C-965D-83EDC6A4B17F}" type="presOf" srcId="{FD50341F-181E-419E-BE44-1EE575BB70E2}" destId="{EDC4E018-E336-46E0-8FCB-F9BF0A89D2ED}" srcOrd="0" destOrd="4" presId="urn:microsoft.com/office/officeart/2005/8/layout/hList1"/>
    <dgm:cxn modelId="{246A97EB-E96E-41D0-B99A-E39EA199EF01}" type="presOf" srcId="{56A05103-DBE3-44EF-8E63-D858466E384E}" destId="{60884A6C-8118-4415-A25F-CF66B56758B6}" srcOrd="0" destOrd="0" presId="urn:microsoft.com/office/officeart/2005/8/layout/hList1"/>
    <dgm:cxn modelId="{060DEFF7-6A9B-4633-98DC-52B2EED344AC}" srcId="{56A05103-DBE3-44EF-8E63-D858466E384E}" destId="{9A147D84-468E-4416-8DB9-F25CA3222B67}" srcOrd="3" destOrd="0" parTransId="{93BF954C-2A0B-4C6C-BAFD-FFB7074C2510}" sibTransId="{835527B7-BE41-4051-9BCA-D34920D2E737}"/>
    <dgm:cxn modelId="{0061A268-7F52-49E1-932E-7D6FA301C5C3}" srcId="{56A05103-DBE3-44EF-8E63-D858466E384E}" destId="{BF93B25E-0FCD-4A7B-98D6-63DAEF35968F}" srcOrd="0" destOrd="0" parTransId="{0C866C44-0EFD-4171-8211-55F3A980A0C8}" sibTransId="{E2239DCC-105F-4206-8F03-9CD69F5B1956}"/>
    <dgm:cxn modelId="{8A952D67-78EB-4265-BB04-2F664A3FF7D6}" type="presOf" srcId="{6945B9AC-B0CB-4837-86D4-3B46703F8B55}" destId="{679BC319-4D0C-46ED-93A4-B4EAA5A48E27}" srcOrd="0" destOrd="0" presId="urn:microsoft.com/office/officeart/2005/8/layout/hList1"/>
    <dgm:cxn modelId="{743DF04A-AABF-417A-87F6-37BE09AFE01B}" srcId="{2719AD3D-1ED0-4D9E-AE8F-E454A18C2E1A}" destId="{9C973605-A6A6-486C-8E1C-FCA50DBD7ED4}" srcOrd="1" destOrd="0" parTransId="{120DA2C7-B072-4A2D-9187-F1268AB3AF24}" sibTransId="{5A8DA04F-465C-402A-8808-0F96C3A28193}"/>
    <dgm:cxn modelId="{8FF991B9-DC26-47FB-B3CC-D0376EF8FF9B}" srcId="{56A05103-DBE3-44EF-8E63-D858466E384E}" destId="{9B70AC6C-9851-40F1-885F-34DB52DCD107}" srcOrd="1" destOrd="0" parTransId="{1CC3445A-E3B8-4656-94F5-55C9E8EF420D}" sibTransId="{41BF51B9-0849-4E2C-AFA1-7885D0F5B7EB}"/>
    <dgm:cxn modelId="{2EA0A906-E9F5-451F-8C0E-675F7BA5CFF3}" srcId="{56A05103-DBE3-44EF-8E63-D858466E384E}" destId="{A33FEAC9-D9C3-456B-9A9C-B920E15AB2C6}" srcOrd="2" destOrd="0" parTransId="{68FD7C9D-EBB5-4466-AB33-A8730E620146}" sibTransId="{D9F00B2E-76E9-4486-98BE-B1BC56E447F5}"/>
    <dgm:cxn modelId="{A10A3841-9ABD-4B20-9D84-582C5D3A11DA}" srcId="{136CDC23-30D5-4BE6-80A5-B8D105A5D931}" destId="{56A05103-DBE3-44EF-8E63-D858466E384E}" srcOrd="0" destOrd="0" parTransId="{AE3BF8B2-702C-4FE5-85D2-A12DCD6D29F1}" sibTransId="{3BF6AD88-360F-4271-85E6-EB368858B8F0}"/>
    <dgm:cxn modelId="{ED9EE801-0237-4FA5-B0EA-837D7FA5E5FC}" type="presOf" srcId="{C2914592-11EF-4EF9-BDF7-07EB6202D9FD}" destId="{83F3F638-84CF-4D0D-8CF7-25E533D3FFCE}" srcOrd="0" destOrd="0" presId="urn:microsoft.com/office/officeart/2005/8/layout/hList1"/>
    <dgm:cxn modelId="{DB6CD5EE-4B68-4CFE-98C0-8BE2AE7B5AC4}" type="presOf" srcId="{233E9BA3-21E9-46F5-942C-7A400CAB2216}" destId="{679BC319-4D0C-46ED-93A4-B4EAA5A48E27}" srcOrd="0" destOrd="2" presId="urn:microsoft.com/office/officeart/2005/8/layout/hList1"/>
    <dgm:cxn modelId="{55800BF0-6718-401A-864D-919CC35F3617}" type="presOf" srcId="{1847565C-3C88-4C44-A4CC-FA20CBF16434}" destId="{5E136724-A8A7-4020-A0A3-8B4689546737}" srcOrd="0" destOrd="3" presId="urn:microsoft.com/office/officeart/2005/8/layout/hList1"/>
    <dgm:cxn modelId="{800AEA57-6057-4626-86D7-3BAB1BF3E879}" srcId="{2719AD3D-1ED0-4D9E-AE8F-E454A18C2E1A}" destId="{233E9BA3-21E9-46F5-942C-7A400CAB2216}" srcOrd="2" destOrd="0" parTransId="{9D0F9D7C-38B4-4949-998F-AB2581B6626D}" sibTransId="{134DAF22-4E7D-4DA0-B456-7C88C340521D}"/>
    <dgm:cxn modelId="{71EE115A-6452-40C7-82FB-F6A228B4B123}" type="presOf" srcId="{FCB1A8AD-C099-461B-B9AF-48FACD605725}" destId="{679BC319-4D0C-46ED-93A4-B4EAA5A48E27}" srcOrd="0" destOrd="4" presId="urn:microsoft.com/office/officeart/2005/8/layout/hList1"/>
    <dgm:cxn modelId="{976615FC-87CA-4424-B7A2-B8E130D68EAC}" srcId="{56A05103-DBE3-44EF-8E63-D858466E384E}" destId="{ABCD2AA7-06C4-4032-9664-336242D04D30}" srcOrd="5" destOrd="0" parTransId="{C57575B7-3434-435C-9DE6-36608A4584C8}" sibTransId="{EFC155A3-FCAC-430F-B93C-0BE346938D33}"/>
    <dgm:cxn modelId="{28602DFD-E84E-4E40-87B1-094EE0A663AD}" type="presParOf" srcId="{3AE90A8B-BB27-4C18-8A12-DCC084E761D9}" destId="{67AF2585-0643-4442-83EC-0D1067C15367}" srcOrd="0" destOrd="0" presId="urn:microsoft.com/office/officeart/2005/8/layout/hList1"/>
    <dgm:cxn modelId="{248A0B4C-6B44-41A3-A2AE-CB71889588F4}" type="presParOf" srcId="{67AF2585-0643-4442-83EC-0D1067C15367}" destId="{60884A6C-8118-4415-A25F-CF66B56758B6}" srcOrd="0" destOrd="0" presId="urn:microsoft.com/office/officeart/2005/8/layout/hList1"/>
    <dgm:cxn modelId="{0C9504C5-2213-49DE-BF5E-EC7B20EE8B5F}" type="presParOf" srcId="{67AF2585-0643-4442-83EC-0D1067C15367}" destId="{EDC4E018-E336-46E0-8FCB-F9BF0A89D2ED}" srcOrd="1" destOrd="0" presId="urn:microsoft.com/office/officeart/2005/8/layout/hList1"/>
    <dgm:cxn modelId="{570F5805-3ED3-4423-BDEA-5F8A09E0CF39}" type="presParOf" srcId="{3AE90A8B-BB27-4C18-8A12-DCC084E761D9}" destId="{AB8A5E67-184D-4B7F-9CE0-C424F5480A2E}" srcOrd="1" destOrd="0" presId="urn:microsoft.com/office/officeart/2005/8/layout/hList1"/>
    <dgm:cxn modelId="{0E07436D-E6E4-4A7B-942D-E7930035218F}" type="presParOf" srcId="{3AE90A8B-BB27-4C18-8A12-DCC084E761D9}" destId="{3804E232-C3F1-46A4-8C67-A0BB81FE44C0}" srcOrd="2" destOrd="0" presId="urn:microsoft.com/office/officeart/2005/8/layout/hList1"/>
    <dgm:cxn modelId="{413BAEE6-48F4-4496-85DB-5BEDC9134CF9}" type="presParOf" srcId="{3804E232-C3F1-46A4-8C67-A0BB81FE44C0}" destId="{83F3F638-84CF-4D0D-8CF7-25E533D3FFCE}" srcOrd="0" destOrd="0" presId="urn:microsoft.com/office/officeart/2005/8/layout/hList1"/>
    <dgm:cxn modelId="{E93DB6C9-21D5-452F-AA83-D0725FD1A1A5}" type="presParOf" srcId="{3804E232-C3F1-46A4-8C67-A0BB81FE44C0}" destId="{5E136724-A8A7-4020-A0A3-8B4689546737}" srcOrd="1" destOrd="0" presId="urn:microsoft.com/office/officeart/2005/8/layout/hList1"/>
    <dgm:cxn modelId="{A5F4B942-6570-47F8-8F9E-9BCB79036060}" type="presParOf" srcId="{3AE90A8B-BB27-4C18-8A12-DCC084E761D9}" destId="{24312FD8-BCD8-4BE0-B678-86816A29187E}" srcOrd="3" destOrd="0" presId="urn:microsoft.com/office/officeart/2005/8/layout/hList1"/>
    <dgm:cxn modelId="{A106ACC1-681B-4F23-A387-7D38FB4A71BB}" type="presParOf" srcId="{3AE90A8B-BB27-4C18-8A12-DCC084E761D9}" destId="{D5A1423E-0FC2-4282-9344-D51557CC529E}" srcOrd="4" destOrd="0" presId="urn:microsoft.com/office/officeart/2005/8/layout/hList1"/>
    <dgm:cxn modelId="{FC444BB6-D80A-44E7-A2A1-229157B434EF}" type="presParOf" srcId="{D5A1423E-0FC2-4282-9344-D51557CC529E}" destId="{A0CE2EE2-8744-4539-B865-51AE7989859F}" srcOrd="0" destOrd="0" presId="urn:microsoft.com/office/officeart/2005/8/layout/hList1"/>
    <dgm:cxn modelId="{F1A447F9-2F1B-4F06-862C-63EA3D950CB4}" type="presParOf" srcId="{D5A1423E-0FC2-4282-9344-D51557CC529E}" destId="{679BC319-4D0C-46ED-93A4-B4EAA5A48E2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FE957A-770B-4C05-8474-BFFE80DE03E7}" type="doc">
      <dgm:prSet loTypeId="urn:microsoft.com/office/officeart/2008/layout/AlternatingPictureCircles" loCatId="picture" qsTypeId="urn:microsoft.com/office/officeart/2005/8/quickstyle/simple1" qsCatId="simple" csTypeId="urn:microsoft.com/office/officeart/2005/8/colors/colorful4" csCatId="colorful" phldr="1"/>
      <dgm:spPr/>
      <dgm:t>
        <a:bodyPr/>
        <a:lstStyle/>
        <a:p>
          <a:endParaRPr lang="es-MX"/>
        </a:p>
      </dgm:t>
    </dgm:pt>
    <dgm:pt modelId="{2DCF760B-BD05-41D3-A732-C1D6187691C1}">
      <dgm:prSet phldrT="[Texto]" custT="1"/>
      <dgm:spPr/>
      <dgm:t>
        <a:bodyPr/>
        <a:lstStyle/>
        <a:p>
          <a:r>
            <a:rPr lang="es-MX" sz="1800" b="1" dirty="0" smtClean="0">
              <a:latin typeface="Andalus" pitchFamily="18" charset="-78"/>
              <a:cs typeface="Andalus" pitchFamily="18" charset="-78"/>
            </a:rPr>
            <a:t>CRISIS</a:t>
          </a:r>
          <a:endParaRPr lang="es-MX" sz="1600" b="1" dirty="0">
            <a:latin typeface="Andalus" pitchFamily="18" charset="-78"/>
            <a:cs typeface="Andalus" pitchFamily="18" charset="-78"/>
          </a:endParaRPr>
        </a:p>
      </dgm:t>
    </dgm:pt>
    <dgm:pt modelId="{B3FC5320-E838-45F3-B7B3-C9273BE8312B}" type="parTrans" cxnId="{0D73D29C-5273-45AF-944A-4D2C67401107}">
      <dgm:prSet/>
      <dgm:spPr/>
      <dgm:t>
        <a:bodyPr/>
        <a:lstStyle/>
        <a:p>
          <a:endParaRPr lang="es-MX"/>
        </a:p>
      </dgm:t>
    </dgm:pt>
    <dgm:pt modelId="{F1EBFBAC-21BD-4B28-902A-557124E4266F}" type="sibTrans" cxnId="{0D73D29C-5273-45AF-944A-4D2C67401107}">
      <dgm:prSet/>
      <dgm:spPr/>
      <dgm:t>
        <a:bodyPr/>
        <a:lstStyle/>
        <a:p>
          <a:endParaRPr lang="es-MX"/>
        </a:p>
      </dgm:t>
    </dgm:pt>
    <dgm:pt modelId="{249726B7-D0C8-4F19-A6B4-54591605DD55}">
      <dgm:prSet phldrT="[Texto]" custT="1"/>
      <dgm:spPr/>
      <dgm:t>
        <a:bodyPr/>
        <a:lstStyle/>
        <a:p>
          <a:r>
            <a:rPr lang="es-MX" sz="1800" b="1" dirty="0" smtClean="0">
              <a:latin typeface="Andalus" pitchFamily="18" charset="-78"/>
              <a:cs typeface="Andalus" pitchFamily="18" charset="-78"/>
            </a:rPr>
            <a:t>SISTEMA</a:t>
          </a:r>
          <a:r>
            <a:rPr lang="es-MX" sz="1600" b="1" dirty="0" smtClean="0">
              <a:latin typeface="Andalus" pitchFamily="18" charset="-78"/>
              <a:cs typeface="Andalus" pitchFamily="18" charset="-78"/>
            </a:rPr>
            <a:t> </a:t>
          </a:r>
          <a:r>
            <a:rPr lang="es-MX" sz="1800" b="1" dirty="0" smtClean="0">
              <a:latin typeface="Andalus" pitchFamily="18" charset="-78"/>
              <a:cs typeface="Andalus" pitchFamily="18" charset="-78"/>
            </a:rPr>
            <a:t>FINANCIERO</a:t>
          </a:r>
          <a:endParaRPr lang="es-MX" sz="1600" b="1" dirty="0">
            <a:latin typeface="Andalus" pitchFamily="18" charset="-78"/>
            <a:cs typeface="Andalus" pitchFamily="18" charset="-78"/>
          </a:endParaRPr>
        </a:p>
      </dgm:t>
    </dgm:pt>
    <dgm:pt modelId="{49F89C04-B490-43CC-9893-2AAD6CEE8FDF}" type="parTrans" cxnId="{15AFE96D-188B-493F-BBF4-74EA55AB4441}">
      <dgm:prSet/>
      <dgm:spPr/>
      <dgm:t>
        <a:bodyPr/>
        <a:lstStyle/>
        <a:p>
          <a:endParaRPr lang="es-MX"/>
        </a:p>
      </dgm:t>
    </dgm:pt>
    <dgm:pt modelId="{F3E05039-CF23-43C0-B03F-4725AED7D341}" type="sibTrans" cxnId="{15AFE96D-188B-493F-BBF4-74EA55AB4441}">
      <dgm:prSet/>
      <dgm:spPr/>
      <dgm:t>
        <a:bodyPr/>
        <a:lstStyle/>
        <a:p>
          <a:endParaRPr lang="es-MX"/>
        </a:p>
      </dgm:t>
    </dgm:pt>
    <dgm:pt modelId="{0BF6C172-093A-4A06-B509-FDEFEB73E863}">
      <dgm:prSet phldrT="[Texto]" custT="1"/>
      <dgm:spPr/>
      <dgm:t>
        <a:bodyPr/>
        <a:lstStyle/>
        <a:p>
          <a:r>
            <a:rPr lang="es-MX" sz="1800" b="1" dirty="0" smtClean="0">
              <a:latin typeface="Andalus" pitchFamily="18" charset="-78"/>
              <a:cs typeface="Andalus" pitchFamily="18" charset="-78"/>
            </a:rPr>
            <a:t>FALTA</a:t>
          </a:r>
          <a:r>
            <a:rPr lang="es-MX" sz="1600" b="1" dirty="0" smtClean="0">
              <a:latin typeface="Andalus" pitchFamily="18" charset="-78"/>
              <a:cs typeface="Andalus" pitchFamily="18" charset="-78"/>
            </a:rPr>
            <a:t> </a:t>
          </a:r>
          <a:r>
            <a:rPr lang="es-MX" sz="1800" b="1" dirty="0" smtClean="0">
              <a:latin typeface="Andalus" pitchFamily="18" charset="-78"/>
              <a:cs typeface="Andalus" pitchFamily="18" charset="-78"/>
            </a:rPr>
            <a:t>LIQUIDEZ</a:t>
          </a:r>
          <a:endParaRPr lang="es-MX" sz="1600" b="1" dirty="0">
            <a:latin typeface="Andalus" pitchFamily="18" charset="-78"/>
            <a:cs typeface="Andalus" pitchFamily="18" charset="-78"/>
          </a:endParaRPr>
        </a:p>
      </dgm:t>
    </dgm:pt>
    <dgm:pt modelId="{A5DED9F3-D54A-4CA9-AF94-EC80545777AC}" type="sibTrans" cxnId="{67AF6A61-7A62-41C0-9293-EA8504F7783E}">
      <dgm:prSet/>
      <dgm:spPr/>
      <dgm:t>
        <a:bodyPr/>
        <a:lstStyle/>
        <a:p>
          <a:endParaRPr lang="es-MX"/>
        </a:p>
      </dgm:t>
    </dgm:pt>
    <dgm:pt modelId="{DC2F6DFB-E557-4DEF-96FC-CFEF8993D53D}" type="parTrans" cxnId="{67AF6A61-7A62-41C0-9293-EA8504F7783E}">
      <dgm:prSet/>
      <dgm:spPr/>
      <dgm:t>
        <a:bodyPr/>
        <a:lstStyle/>
        <a:p>
          <a:endParaRPr lang="es-MX"/>
        </a:p>
      </dgm:t>
    </dgm:pt>
    <dgm:pt modelId="{D9121B27-5053-433F-9155-6B337AF58AEF}" type="pres">
      <dgm:prSet presAssocID="{2AFE957A-770B-4C05-8474-BFFE80DE03E7}" presName="Name0" presStyleCnt="0">
        <dgm:presLayoutVars>
          <dgm:chMax/>
          <dgm:chPref/>
          <dgm:dir/>
        </dgm:presLayoutVars>
      </dgm:prSet>
      <dgm:spPr/>
      <dgm:t>
        <a:bodyPr/>
        <a:lstStyle/>
        <a:p>
          <a:endParaRPr lang="es-MX"/>
        </a:p>
      </dgm:t>
    </dgm:pt>
    <dgm:pt modelId="{3F8E3194-71F0-4118-A94E-D1E5AB6B37A1}" type="pres">
      <dgm:prSet presAssocID="{2DCF760B-BD05-41D3-A732-C1D6187691C1}" presName="composite" presStyleCnt="0"/>
      <dgm:spPr/>
    </dgm:pt>
    <dgm:pt modelId="{BEDC65B4-E4BC-4B34-A443-B23FA4A24DEE}" type="pres">
      <dgm:prSet presAssocID="{2DCF760B-BD05-41D3-A732-C1D6187691C1}" presName="Accent" presStyleLbl="alignNode1" presStyleIdx="0" presStyleCnt="5" custScaleX="155450" custScaleY="130524">
        <dgm:presLayoutVars>
          <dgm:chMax val="0"/>
          <dgm:chPref val="0"/>
        </dgm:presLayoutVars>
      </dgm:prSet>
      <dgm:spPr/>
    </dgm:pt>
    <dgm:pt modelId="{9164A386-961D-42A6-A1B3-FD9EE284B8DB}" type="pres">
      <dgm:prSet presAssocID="{2DCF760B-BD05-41D3-A732-C1D6187691C1}" presName="Image" presStyleLbl="bgImgPlace1" presStyleIdx="0" presStyleCnt="3" custScaleX="141869" custScaleY="140009">
        <dgm:presLayoutVars>
          <dgm:chMax val="0"/>
          <dgm:chPref val="0"/>
          <dgm:bulletEnabled val="1"/>
        </dgm:presLayoutVars>
      </dgm:prSet>
      <dgm:spPr>
        <a:blipFill rotWithShape="1">
          <a:blip xmlns:r="http://schemas.openxmlformats.org/officeDocument/2006/relationships" r:embed="rId1"/>
          <a:stretch>
            <a:fillRect/>
          </a:stretch>
        </a:blipFill>
      </dgm:spPr>
    </dgm:pt>
    <dgm:pt modelId="{DD77162C-09AD-471C-B0D1-4EA593597C8B}" type="pres">
      <dgm:prSet presAssocID="{2DCF760B-BD05-41D3-A732-C1D6187691C1}" presName="Parent" presStyleLbl="fgAccFollowNode1" presStyleIdx="0" presStyleCnt="3" custScaleX="134267" custScaleY="117387" custLinFactNeighborX="15750">
        <dgm:presLayoutVars>
          <dgm:chMax val="0"/>
          <dgm:chPref val="0"/>
          <dgm:bulletEnabled val="1"/>
        </dgm:presLayoutVars>
      </dgm:prSet>
      <dgm:spPr/>
      <dgm:t>
        <a:bodyPr/>
        <a:lstStyle/>
        <a:p>
          <a:endParaRPr lang="es-MX"/>
        </a:p>
      </dgm:t>
    </dgm:pt>
    <dgm:pt modelId="{71C54D01-556A-4538-8507-517FAD4A4F57}" type="pres">
      <dgm:prSet presAssocID="{2DCF760B-BD05-41D3-A732-C1D6187691C1}" presName="Space" presStyleCnt="0">
        <dgm:presLayoutVars>
          <dgm:chMax val="0"/>
          <dgm:chPref val="0"/>
        </dgm:presLayoutVars>
      </dgm:prSet>
      <dgm:spPr/>
    </dgm:pt>
    <dgm:pt modelId="{3778D61F-7E49-4627-B662-6FADDC18327B}" type="pres">
      <dgm:prSet presAssocID="{F1EBFBAC-21BD-4B28-902A-557124E4266F}" presName="ConnectorComposite" presStyleCnt="0"/>
      <dgm:spPr/>
    </dgm:pt>
    <dgm:pt modelId="{2CE2F6D6-8E45-49C0-9741-37E0E70AD3CC}" type="pres">
      <dgm:prSet presAssocID="{F1EBFBAC-21BD-4B28-902A-557124E4266F}" presName="TopSpacing" presStyleCnt="0"/>
      <dgm:spPr/>
    </dgm:pt>
    <dgm:pt modelId="{EB110072-5B71-4120-9650-146B4B4B3F52}" type="pres">
      <dgm:prSet presAssocID="{F1EBFBAC-21BD-4B28-902A-557124E4266F}" presName="Connector" presStyleLbl="alignNode1" presStyleIdx="1" presStyleCnt="5"/>
      <dgm:spPr/>
    </dgm:pt>
    <dgm:pt modelId="{D66536A4-E3EE-454D-87FF-999B2C78C629}" type="pres">
      <dgm:prSet presAssocID="{F1EBFBAC-21BD-4B28-902A-557124E4266F}" presName="BottomSpacing" presStyleCnt="0"/>
      <dgm:spPr/>
    </dgm:pt>
    <dgm:pt modelId="{E7106401-3FB7-4199-8F4C-0FD3637F43F6}" type="pres">
      <dgm:prSet presAssocID="{0BF6C172-093A-4A06-B509-FDEFEB73E863}" presName="composite" presStyleCnt="0"/>
      <dgm:spPr/>
    </dgm:pt>
    <dgm:pt modelId="{33890C6B-0101-41B0-B3D3-7C3C62BF472D}" type="pres">
      <dgm:prSet presAssocID="{0BF6C172-093A-4A06-B509-FDEFEB73E863}" presName="Accent" presStyleLbl="alignNode1" presStyleIdx="2" presStyleCnt="5" custScaleX="161346" custScaleY="130040" custLinFactNeighborX="-52019" custLinFactNeighborY="-9477">
        <dgm:presLayoutVars>
          <dgm:chMax val="0"/>
          <dgm:chPref val="0"/>
        </dgm:presLayoutVars>
      </dgm:prSet>
      <dgm:spPr/>
    </dgm:pt>
    <dgm:pt modelId="{24CDC041-4CD9-4C1C-A72C-B061940D3EBA}" type="pres">
      <dgm:prSet presAssocID="{0BF6C172-093A-4A06-B509-FDEFEB73E863}" presName="Image" presStyleLbl="bgImgPlace1" presStyleIdx="1" presStyleCnt="3" custScaleX="155588" custScaleY="140747">
        <dgm:presLayoutVars>
          <dgm:chMax val="0"/>
          <dgm:chPref val="0"/>
          <dgm:bulletEnabled val="1"/>
        </dgm:presLayoutVars>
      </dgm:prSet>
      <dgm:spPr>
        <a:blipFill rotWithShape="1">
          <a:blip xmlns:r="http://schemas.openxmlformats.org/officeDocument/2006/relationships" r:embed="rId2"/>
          <a:stretch>
            <a:fillRect/>
          </a:stretch>
        </a:blipFill>
      </dgm:spPr>
    </dgm:pt>
    <dgm:pt modelId="{D69C955A-64C9-4B99-BA3E-E86BE1D8F263}" type="pres">
      <dgm:prSet presAssocID="{0BF6C172-093A-4A06-B509-FDEFEB73E863}" presName="Parent" presStyleLbl="fgAccFollowNode1" presStyleIdx="1" presStyleCnt="3" custScaleX="192338" custScaleY="166171" custLinFactNeighborX="-53129" custLinFactNeighborY="-3974">
        <dgm:presLayoutVars>
          <dgm:chMax val="0"/>
          <dgm:chPref val="0"/>
          <dgm:bulletEnabled val="1"/>
        </dgm:presLayoutVars>
      </dgm:prSet>
      <dgm:spPr/>
      <dgm:t>
        <a:bodyPr/>
        <a:lstStyle/>
        <a:p>
          <a:endParaRPr lang="es-MX"/>
        </a:p>
      </dgm:t>
    </dgm:pt>
    <dgm:pt modelId="{17FE6C70-35AE-4E51-B00D-805FB5D64278}" type="pres">
      <dgm:prSet presAssocID="{0BF6C172-093A-4A06-B509-FDEFEB73E863}" presName="Space" presStyleCnt="0">
        <dgm:presLayoutVars>
          <dgm:chMax val="0"/>
          <dgm:chPref val="0"/>
        </dgm:presLayoutVars>
      </dgm:prSet>
      <dgm:spPr/>
    </dgm:pt>
    <dgm:pt modelId="{9DC9A8B3-625A-42B7-B101-AC58C73556BE}" type="pres">
      <dgm:prSet presAssocID="{A5DED9F3-D54A-4CA9-AF94-EC80545777AC}" presName="ConnectorComposite" presStyleCnt="0"/>
      <dgm:spPr/>
    </dgm:pt>
    <dgm:pt modelId="{AA91FC48-5B73-4E7C-85F2-35A8BE9713FB}" type="pres">
      <dgm:prSet presAssocID="{A5DED9F3-D54A-4CA9-AF94-EC80545777AC}" presName="TopSpacing" presStyleCnt="0"/>
      <dgm:spPr/>
    </dgm:pt>
    <dgm:pt modelId="{20DA76D1-9505-413F-8E7E-10A325F6A6FC}" type="pres">
      <dgm:prSet presAssocID="{A5DED9F3-D54A-4CA9-AF94-EC80545777AC}" presName="Connector" presStyleLbl="alignNode1" presStyleIdx="3" presStyleCnt="5"/>
      <dgm:spPr/>
    </dgm:pt>
    <dgm:pt modelId="{C85F0753-5FA5-4376-BD0A-AFC2A92FFAFE}" type="pres">
      <dgm:prSet presAssocID="{A5DED9F3-D54A-4CA9-AF94-EC80545777AC}" presName="BottomSpacing" presStyleCnt="0"/>
      <dgm:spPr/>
    </dgm:pt>
    <dgm:pt modelId="{649E59B4-02BA-45B0-A671-873ADB16CB0B}" type="pres">
      <dgm:prSet presAssocID="{249726B7-D0C8-4F19-A6B4-54591605DD55}" presName="composite" presStyleCnt="0"/>
      <dgm:spPr/>
    </dgm:pt>
    <dgm:pt modelId="{F4CB5743-BDB7-4C4B-B01A-771437DA0031}" type="pres">
      <dgm:prSet presAssocID="{249726B7-D0C8-4F19-A6B4-54591605DD55}" presName="Accent" presStyleLbl="alignNode1" presStyleIdx="4" presStyleCnt="5" custScaleX="169937" custScaleY="173198">
        <dgm:presLayoutVars>
          <dgm:chMax val="0"/>
          <dgm:chPref val="0"/>
        </dgm:presLayoutVars>
      </dgm:prSet>
      <dgm:spPr/>
    </dgm:pt>
    <dgm:pt modelId="{E8525790-1BEF-4C71-86C8-B7ABB985E1CC}" type="pres">
      <dgm:prSet presAssocID="{249726B7-D0C8-4F19-A6B4-54591605DD55}" presName="Image" presStyleLbl="bgImgPlace1" presStyleIdx="2" presStyleCnt="3" custScaleX="161570" custScaleY="134173">
        <dgm:presLayoutVars>
          <dgm:chMax val="0"/>
          <dgm:chPref val="0"/>
          <dgm:bulletEnabled val="1"/>
        </dgm:presLayoutVars>
      </dgm:prSet>
      <dgm:spPr>
        <a:blipFill rotWithShape="1">
          <a:blip xmlns:r="http://schemas.openxmlformats.org/officeDocument/2006/relationships" r:embed="rId3"/>
          <a:stretch>
            <a:fillRect/>
          </a:stretch>
        </a:blipFill>
      </dgm:spPr>
    </dgm:pt>
    <dgm:pt modelId="{358C9134-B356-4A99-BAB0-202BABBE29C3}" type="pres">
      <dgm:prSet presAssocID="{249726B7-D0C8-4F19-A6B4-54591605DD55}" presName="Parent" presStyleLbl="fgAccFollowNode1" presStyleIdx="2" presStyleCnt="3" custScaleX="236990" custScaleY="204815">
        <dgm:presLayoutVars>
          <dgm:chMax val="0"/>
          <dgm:chPref val="0"/>
          <dgm:bulletEnabled val="1"/>
        </dgm:presLayoutVars>
      </dgm:prSet>
      <dgm:spPr/>
      <dgm:t>
        <a:bodyPr/>
        <a:lstStyle/>
        <a:p>
          <a:endParaRPr lang="es-MX"/>
        </a:p>
      </dgm:t>
    </dgm:pt>
    <dgm:pt modelId="{9565F78C-156A-4C12-8E2F-079BBC7F444C}" type="pres">
      <dgm:prSet presAssocID="{249726B7-D0C8-4F19-A6B4-54591605DD55}" presName="Space" presStyleCnt="0">
        <dgm:presLayoutVars>
          <dgm:chMax val="0"/>
          <dgm:chPref val="0"/>
        </dgm:presLayoutVars>
      </dgm:prSet>
      <dgm:spPr/>
    </dgm:pt>
  </dgm:ptLst>
  <dgm:cxnLst>
    <dgm:cxn modelId="{3C0E4E40-89A8-45E2-9C5B-CCAF8C1A884E}" type="presOf" srcId="{2AFE957A-770B-4C05-8474-BFFE80DE03E7}" destId="{D9121B27-5053-433F-9155-6B337AF58AEF}" srcOrd="0" destOrd="0" presId="urn:microsoft.com/office/officeart/2008/layout/AlternatingPictureCircles"/>
    <dgm:cxn modelId="{9A8E4A29-80A6-485F-A5B2-B8715C62E524}" type="presOf" srcId="{2DCF760B-BD05-41D3-A732-C1D6187691C1}" destId="{DD77162C-09AD-471C-B0D1-4EA593597C8B}" srcOrd="0" destOrd="0" presId="urn:microsoft.com/office/officeart/2008/layout/AlternatingPictureCircles"/>
    <dgm:cxn modelId="{15AFE96D-188B-493F-BBF4-74EA55AB4441}" srcId="{2AFE957A-770B-4C05-8474-BFFE80DE03E7}" destId="{249726B7-D0C8-4F19-A6B4-54591605DD55}" srcOrd="2" destOrd="0" parTransId="{49F89C04-B490-43CC-9893-2AAD6CEE8FDF}" sibTransId="{F3E05039-CF23-43C0-B03F-4725AED7D341}"/>
    <dgm:cxn modelId="{0D73D29C-5273-45AF-944A-4D2C67401107}" srcId="{2AFE957A-770B-4C05-8474-BFFE80DE03E7}" destId="{2DCF760B-BD05-41D3-A732-C1D6187691C1}" srcOrd="0" destOrd="0" parTransId="{B3FC5320-E838-45F3-B7B3-C9273BE8312B}" sibTransId="{F1EBFBAC-21BD-4B28-902A-557124E4266F}"/>
    <dgm:cxn modelId="{CF410505-F459-4D70-B6FB-665E7F32243B}" type="presOf" srcId="{0BF6C172-093A-4A06-B509-FDEFEB73E863}" destId="{D69C955A-64C9-4B99-BA3E-E86BE1D8F263}" srcOrd="0" destOrd="0" presId="urn:microsoft.com/office/officeart/2008/layout/AlternatingPictureCircles"/>
    <dgm:cxn modelId="{67AF6A61-7A62-41C0-9293-EA8504F7783E}" srcId="{2AFE957A-770B-4C05-8474-BFFE80DE03E7}" destId="{0BF6C172-093A-4A06-B509-FDEFEB73E863}" srcOrd="1" destOrd="0" parTransId="{DC2F6DFB-E557-4DEF-96FC-CFEF8993D53D}" sibTransId="{A5DED9F3-D54A-4CA9-AF94-EC80545777AC}"/>
    <dgm:cxn modelId="{FB3AB2EE-7E5F-4F76-A05D-3782A2F3C5F4}" type="presOf" srcId="{249726B7-D0C8-4F19-A6B4-54591605DD55}" destId="{358C9134-B356-4A99-BAB0-202BABBE29C3}" srcOrd="0" destOrd="0" presId="urn:microsoft.com/office/officeart/2008/layout/AlternatingPictureCircles"/>
    <dgm:cxn modelId="{25144663-D471-4F36-8B0C-60BD67C1BD57}" type="presParOf" srcId="{D9121B27-5053-433F-9155-6B337AF58AEF}" destId="{3F8E3194-71F0-4118-A94E-D1E5AB6B37A1}" srcOrd="0" destOrd="0" presId="urn:microsoft.com/office/officeart/2008/layout/AlternatingPictureCircles"/>
    <dgm:cxn modelId="{A905051A-B89D-44D7-BAEC-68635B761BD4}" type="presParOf" srcId="{3F8E3194-71F0-4118-A94E-D1E5AB6B37A1}" destId="{BEDC65B4-E4BC-4B34-A443-B23FA4A24DEE}" srcOrd="0" destOrd="0" presId="urn:microsoft.com/office/officeart/2008/layout/AlternatingPictureCircles"/>
    <dgm:cxn modelId="{93406C4F-857C-49DC-8D9D-47C644CB0D71}" type="presParOf" srcId="{3F8E3194-71F0-4118-A94E-D1E5AB6B37A1}" destId="{9164A386-961D-42A6-A1B3-FD9EE284B8DB}" srcOrd="1" destOrd="0" presId="urn:microsoft.com/office/officeart/2008/layout/AlternatingPictureCircles"/>
    <dgm:cxn modelId="{AB9051C5-E5AC-4C10-B9C7-DFA797722D78}" type="presParOf" srcId="{3F8E3194-71F0-4118-A94E-D1E5AB6B37A1}" destId="{DD77162C-09AD-471C-B0D1-4EA593597C8B}" srcOrd="2" destOrd="0" presId="urn:microsoft.com/office/officeart/2008/layout/AlternatingPictureCircles"/>
    <dgm:cxn modelId="{A632C83E-58E4-4E00-9337-307EB8482EF3}" type="presParOf" srcId="{3F8E3194-71F0-4118-A94E-D1E5AB6B37A1}" destId="{71C54D01-556A-4538-8507-517FAD4A4F57}" srcOrd="3" destOrd="0" presId="urn:microsoft.com/office/officeart/2008/layout/AlternatingPictureCircles"/>
    <dgm:cxn modelId="{10D2F41D-3D9B-4CF5-9547-2F634227B8D3}" type="presParOf" srcId="{D9121B27-5053-433F-9155-6B337AF58AEF}" destId="{3778D61F-7E49-4627-B662-6FADDC18327B}" srcOrd="1" destOrd="0" presId="urn:microsoft.com/office/officeart/2008/layout/AlternatingPictureCircles"/>
    <dgm:cxn modelId="{73F04DA9-398B-4C58-A942-FFE28485FA7A}" type="presParOf" srcId="{3778D61F-7E49-4627-B662-6FADDC18327B}" destId="{2CE2F6D6-8E45-49C0-9741-37E0E70AD3CC}" srcOrd="0" destOrd="0" presId="urn:microsoft.com/office/officeart/2008/layout/AlternatingPictureCircles"/>
    <dgm:cxn modelId="{926E383B-A9F0-4C75-9F6F-7C9ABBAEBCED}" type="presParOf" srcId="{3778D61F-7E49-4627-B662-6FADDC18327B}" destId="{EB110072-5B71-4120-9650-146B4B4B3F52}" srcOrd="1" destOrd="0" presId="urn:microsoft.com/office/officeart/2008/layout/AlternatingPictureCircles"/>
    <dgm:cxn modelId="{A8413324-7E25-48D0-A9B5-CFDE35516021}" type="presParOf" srcId="{3778D61F-7E49-4627-B662-6FADDC18327B}" destId="{D66536A4-E3EE-454D-87FF-999B2C78C629}" srcOrd="2" destOrd="0" presId="urn:microsoft.com/office/officeart/2008/layout/AlternatingPictureCircles"/>
    <dgm:cxn modelId="{237ACAA1-F2AE-4C6A-BBB0-5E61204198D7}" type="presParOf" srcId="{D9121B27-5053-433F-9155-6B337AF58AEF}" destId="{E7106401-3FB7-4199-8F4C-0FD3637F43F6}" srcOrd="2" destOrd="0" presId="urn:microsoft.com/office/officeart/2008/layout/AlternatingPictureCircles"/>
    <dgm:cxn modelId="{5A8EB5C8-326E-4B77-B51C-78FD011D8568}" type="presParOf" srcId="{E7106401-3FB7-4199-8F4C-0FD3637F43F6}" destId="{33890C6B-0101-41B0-B3D3-7C3C62BF472D}" srcOrd="0" destOrd="0" presId="urn:microsoft.com/office/officeart/2008/layout/AlternatingPictureCircles"/>
    <dgm:cxn modelId="{E5234195-24BB-4182-BDBC-75B4AA2ACC3B}" type="presParOf" srcId="{E7106401-3FB7-4199-8F4C-0FD3637F43F6}" destId="{24CDC041-4CD9-4C1C-A72C-B061940D3EBA}" srcOrd="1" destOrd="0" presId="urn:microsoft.com/office/officeart/2008/layout/AlternatingPictureCircles"/>
    <dgm:cxn modelId="{60C135FB-4C0B-4162-B171-A2F454DB69A9}" type="presParOf" srcId="{E7106401-3FB7-4199-8F4C-0FD3637F43F6}" destId="{D69C955A-64C9-4B99-BA3E-E86BE1D8F263}" srcOrd="2" destOrd="0" presId="urn:microsoft.com/office/officeart/2008/layout/AlternatingPictureCircles"/>
    <dgm:cxn modelId="{5F8C1635-D20D-4110-A75A-385A83A62E92}" type="presParOf" srcId="{E7106401-3FB7-4199-8F4C-0FD3637F43F6}" destId="{17FE6C70-35AE-4E51-B00D-805FB5D64278}" srcOrd="3" destOrd="0" presId="urn:microsoft.com/office/officeart/2008/layout/AlternatingPictureCircles"/>
    <dgm:cxn modelId="{3CDFA2FB-B2A6-4265-8DA3-BF4310594294}" type="presParOf" srcId="{D9121B27-5053-433F-9155-6B337AF58AEF}" destId="{9DC9A8B3-625A-42B7-B101-AC58C73556BE}" srcOrd="3" destOrd="0" presId="urn:microsoft.com/office/officeart/2008/layout/AlternatingPictureCircles"/>
    <dgm:cxn modelId="{3005CF45-0E34-4AF3-BAE5-A63822740479}" type="presParOf" srcId="{9DC9A8B3-625A-42B7-B101-AC58C73556BE}" destId="{AA91FC48-5B73-4E7C-85F2-35A8BE9713FB}" srcOrd="0" destOrd="0" presId="urn:microsoft.com/office/officeart/2008/layout/AlternatingPictureCircles"/>
    <dgm:cxn modelId="{BAA6467F-1623-42FC-ADE9-D6F19EF17DAF}" type="presParOf" srcId="{9DC9A8B3-625A-42B7-B101-AC58C73556BE}" destId="{20DA76D1-9505-413F-8E7E-10A325F6A6FC}" srcOrd="1" destOrd="0" presId="urn:microsoft.com/office/officeart/2008/layout/AlternatingPictureCircles"/>
    <dgm:cxn modelId="{FCD43460-E457-4E93-B0EF-3B0DC0B070CF}" type="presParOf" srcId="{9DC9A8B3-625A-42B7-B101-AC58C73556BE}" destId="{C85F0753-5FA5-4376-BD0A-AFC2A92FFAFE}" srcOrd="2" destOrd="0" presId="urn:microsoft.com/office/officeart/2008/layout/AlternatingPictureCircles"/>
    <dgm:cxn modelId="{E6FB7857-7754-4A5E-9519-F592BF6A12AC}" type="presParOf" srcId="{D9121B27-5053-433F-9155-6B337AF58AEF}" destId="{649E59B4-02BA-45B0-A671-873ADB16CB0B}" srcOrd="4" destOrd="0" presId="urn:microsoft.com/office/officeart/2008/layout/AlternatingPictureCircles"/>
    <dgm:cxn modelId="{EF299601-3BC7-4199-AE59-5E900E5A33F0}" type="presParOf" srcId="{649E59B4-02BA-45B0-A671-873ADB16CB0B}" destId="{F4CB5743-BDB7-4C4B-B01A-771437DA0031}" srcOrd="0" destOrd="0" presId="urn:microsoft.com/office/officeart/2008/layout/AlternatingPictureCircles"/>
    <dgm:cxn modelId="{A054524F-BE94-41C2-BD64-174E1F150FA7}" type="presParOf" srcId="{649E59B4-02BA-45B0-A671-873ADB16CB0B}" destId="{E8525790-1BEF-4C71-86C8-B7ABB985E1CC}" srcOrd="1" destOrd="0" presId="urn:microsoft.com/office/officeart/2008/layout/AlternatingPictureCircles"/>
    <dgm:cxn modelId="{A3C70ED2-3135-4311-94E5-4ACD9683F0CD}" type="presParOf" srcId="{649E59B4-02BA-45B0-A671-873ADB16CB0B}" destId="{358C9134-B356-4A99-BAB0-202BABBE29C3}" srcOrd="2" destOrd="0" presId="urn:microsoft.com/office/officeart/2008/layout/AlternatingPictureCircles"/>
    <dgm:cxn modelId="{26DF2ADD-15B8-4814-8193-E23FB9C6F072}" type="presParOf" srcId="{649E59B4-02BA-45B0-A671-873ADB16CB0B}" destId="{9565F78C-156A-4C12-8E2F-079BBC7F444C}" srcOrd="3" destOrd="0" presId="urn:microsoft.com/office/officeart/2008/layout/AlternatingPictureCircle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B49551-097C-4779-9CDD-A3FD8D859B9E}" type="doc">
      <dgm:prSet loTypeId="urn:microsoft.com/office/officeart/2008/layout/TitledPictureBlocks" loCatId="picture" qsTypeId="urn:microsoft.com/office/officeart/2005/8/quickstyle/simple4" qsCatId="simple" csTypeId="urn:microsoft.com/office/officeart/2005/8/colors/colorful5" csCatId="colorful" phldr="1"/>
      <dgm:spPr/>
      <dgm:t>
        <a:bodyPr/>
        <a:lstStyle/>
        <a:p>
          <a:endParaRPr lang="es-MX"/>
        </a:p>
      </dgm:t>
    </dgm:pt>
    <dgm:pt modelId="{07C35C49-8A7C-413D-9831-EE25AA4DDD17}">
      <dgm:prSet phldrT="[Texto]" custT="1"/>
      <dgm:spPr/>
      <dgm:t>
        <a:bodyPr/>
        <a:lstStyle/>
        <a:p>
          <a:r>
            <a:rPr lang="es-MX" sz="2000" b="1" dirty="0" smtClean="0">
              <a:latin typeface="Andalus" pitchFamily="18" charset="-78"/>
              <a:cs typeface="Andalus" pitchFamily="18" charset="-78"/>
            </a:rPr>
            <a:t>MILÁN</a:t>
          </a:r>
          <a:endParaRPr lang="es-MX" sz="2000" b="1" dirty="0">
            <a:latin typeface="Andalus" pitchFamily="18" charset="-78"/>
            <a:cs typeface="Andalus" pitchFamily="18" charset="-78"/>
          </a:endParaRPr>
        </a:p>
      </dgm:t>
    </dgm:pt>
    <dgm:pt modelId="{70ADCB0C-404C-47E3-906A-081F22D26DBF}" type="parTrans" cxnId="{70FE489A-1E49-44BF-B28F-78EF6BCC8A71}">
      <dgm:prSet/>
      <dgm:spPr/>
      <dgm:t>
        <a:bodyPr/>
        <a:lstStyle/>
        <a:p>
          <a:endParaRPr lang="es-MX"/>
        </a:p>
      </dgm:t>
    </dgm:pt>
    <dgm:pt modelId="{3B4E9B60-AD83-4362-834B-719968A7825D}" type="sibTrans" cxnId="{70FE489A-1E49-44BF-B28F-78EF6BCC8A71}">
      <dgm:prSet/>
      <dgm:spPr/>
      <dgm:t>
        <a:bodyPr/>
        <a:lstStyle/>
        <a:p>
          <a:endParaRPr lang="es-MX"/>
        </a:p>
      </dgm:t>
    </dgm:pt>
    <dgm:pt modelId="{87C93DE7-8FBD-4B79-BB61-211D7FAA770B}">
      <dgm:prSet phldrT="[Texto]" custT="1"/>
      <dgm:spPr/>
      <dgm:t>
        <a:bodyPr/>
        <a:lstStyle/>
        <a:p>
          <a:r>
            <a:rPr lang="es-MX" sz="2000" dirty="0" smtClean="0">
              <a:latin typeface="Andalus" pitchFamily="18" charset="-78"/>
              <a:cs typeface="Andalus" pitchFamily="18" charset="-78"/>
            </a:rPr>
            <a:t>62.000 Ecuatorianos</a:t>
          </a:r>
          <a:endParaRPr lang="es-MX" sz="2000" dirty="0">
            <a:latin typeface="Andalus" pitchFamily="18" charset="-78"/>
            <a:cs typeface="Andalus" pitchFamily="18" charset="-78"/>
          </a:endParaRPr>
        </a:p>
      </dgm:t>
    </dgm:pt>
    <dgm:pt modelId="{3C89B554-D97E-446C-B3C5-4B164DE33565}" type="parTrans" cxnId="{324DB391-B900-4D98-B7A7-4A615C5EC60D}">
      <dgm:prSet/>
      <dgm:spPr/>
      <dgm:t>
        <a:bodyPr/>
        <a:lstStyle/>
        <a:p>
          <a:endParaRPr lang="es-MX"/>
        </a:p>
      </dgm:t>
    </dgm:pt>
    <dgm:pt modelId="{EEE4BFA1-2DEE-4B7F-87C5-F3224853AB5F}" type="sibTrans" cxnId="{324DB391-B900-4D98-B7A7-4A615C5EC60D}">
      <dgm:prSet/>
      <dgm:spPr/>
      <dgm:t>
        <a:bodyPr/>
        <a:lstStyle/>
        <a:p>
          <a:endParaRPr lang="es-MX"/>
        </a:p>
      </dgm:t>
    </dgm:pt>
    <dgm:pt modelId="{2DCC0731-5D0C-4A6C-AD12-B5DB292D5040}">
      <dgm:prSet phldrT="[Texto]" custT="1"/>
      <dgm:spPr/>
      <dgm:t>
        <a:bodyPr/>
        <a:lstStyle/>
        <a:p>
          <a:r>
            <a:rPr lang="es-MX" sz="2000" b="1" dirty="0" smtClean="0">
              <a:latin typeface="Andalus" pitchFamily="18" charset="-78"/>
              <a:cs typeface="Andalus" pitchFamily="18" charset="-78"/>
            </a:rPr>
            <a:t>ROMA</a:t>
          </a:r>
          <a:endParaRPr lang="es-MX" sz="2000" b="1" dirty="0">
            <a:latin typeface="Andalus" pitchFamily="18" charset="-78"/>
            <a:cs typeface="Andalus" pitchFamily="18" charset="-78"/>
          </a:endParaRPr>
        </a:p>
      </dgm:t>
    </dgm:pt>
    <dgm:pt modelId="{49F11061-BC46-4C37-B871-D2DFBD84DE54}" type="parTrans" cxnId="{260F269D-1C42-4CF7-ABAC-D688B4A20C96}">
      <dgm:prSet/>
      <dgm:spPr/>
      <dgm:t>
        <a:bodyPr/>
        <a:lstStyle/>
        <a:p>
          <a:endParaRPr lang="es-MX"/>
        </a:p>
      </dgm:t>
    </dgm:pt>
    <dgm:pt modelId="{64AE4E92-149E-4ED6-B156-4AEAF4446457}" type="sibTrans" cxnId="{260F269D-1C42-4CF7-ABAC-D688B4A20C96}">
      <dgm:prSet/>
      <dgm:spPr/>
      <dgm:t>
        <a:bodyPr/>
        <a:lstStyle/>
        <a:p>
          <a:endParaRPr lang="es-MX"/>
        </a:p>
      </dgm:t>
    </dgm:pt>
    <dgm:pt modelId="{08BD21DF-F165-4DA1-ADE5-8E7EEF7C910B}">
      <dgm:prSet phldrT="[Texto]" custT="1"/>
      <dgm:spPr/>
      <dgm:t>
        <a:bodyPr/>
        <a:lstStyle/>
        <a:p>
          <a:r>
            <a:rPr lang="es-MX" sz="2000" dirty="0" smtClean="0">
              <a:latin typeface="Andalus" pitchFamily="18" charset="-78"/>
              <a:cs typeface="Andalus" pitchFamily="18" charset="-78"/>
            </a:rPr>
            <a:t>40.000 Ecuatorianos</a:t>
          </a:r>
          <a:endParaRPr lang="es-MX" sz="2000" dirty="0">
            <a:latin typeface="Andalus" pitchFamily="18" charset="-78"/>
            <a:cs typeface="Andalus" pitchFamily="18" charset="-78"/>
          </a:endParaRPr>
        </a:p>
      </dgm:t>
    </dgm:pt>
    <dgm:pt modelId="{B55AE8B5-2091-4076-8372-45E1947337FF}" type="parTrans" cxnId="{9C7D59A0-F3C1-4271-9B7A-22CE1165EBCF}">
      <dgm:prSet/>
      <dgm:spPr/>
      <dgm:t>
        <a:bodyPr/>
        <a:lstStyle/>
        <a:p>
          <a:endParaRPr lang="es-MX"/>
        </a:p>
      </dgm:t>
    </dgm:pt>
    <dgm:pt modelId="{19363A49-0A30-4C33-8CF0-D37436C8DB1D}" type="sibTrans" cxnId="{9C7D59A0-F3C1-4271-9B7A-22CE1165EBCF}">
      <dgm:prSet/>
      <dgm:spPr/>
      <dgm:t>
        <a:bodyPr/>
        <a:lstStyle/>
        <a:p>
          <a:endParaRPr lang="es-MX"/>
        </a:p>
      </dgm:t>
    </dgm:pt>
    <dgm:pt modelId="{EFCD4893-67AE-4811-A1E4-5A1CD801BE72}">
      <dgm:prSet phldrT="[Texto]" custT="1"/>
      <dgm:spPr/>
      <dgm:t>
        <a:bodyPr/>
        <a:lstStyle/>
        <a:p>
          <a:r>
            <a:rPr lang="es-MX" sz="2000" b="1" dirty="0" smtClean="0">
              <a:latin typeface="Andalus" pitchFamily="18" charset="-78"/>
              <a:cs typeface="Andalus" pitchFamily="18" charset="-78"/>
            </a:rPr>
            <a:t>GÉNOVA</a:t>
          </a:r>
          <a:endParaRPr lang="es-MX" sz="2000" b="1" dirty="0">
            <a:latin typeface="Andalus" pitchFamily="18" charset="-78"/>
            <a:cs typeface="Andalus" pitchFamily="18" charset="-78"/>
          </a:endParaRPr>
        </a:p>
      </dgm:t>
    </dgm:pt>
    <dgm:pt modelId="{A3482731-38D3-4981-8F53-D646827F35FC}" type="parTrans" cxnId="{08D9DD11-3641-4B43-B4B1-D15F20E1032B}">
      <dgm:prSet/>
      <dgm:spPr/>
      <dgm:t>
        <a:bodyPr/>
        <a:lstStyle/>
        <a:p>
          <a:endParaRPr lang="es-MX"/>
        </a:p>
      </dgm:t>
    </dgm:pt>
    <dgm:pt modelId="{3687E849-7B0C-4A16-BF90-0C3E14D5CA62}" type="sibTrans" cxnId="{08D9DD11-3641-4B43-B4B1-D15F20E1032B}">
      <dgm:prSet/>
      <dgm:spPr/>
      <dgm:t>
        <a:bodyPr/>
        <a:lstStyle/>
        <a:p>
          <a:endParaRPr lang="es-MX"/>
        </a:p>
      </dgm:t>
    </dgm:pt>
    <dgm:pt modelId="{8BF3BB8B-C5B9-44DB-8109-BF794E4729F1}">
      <dgm:prSet phldrT="[Texto]" custT="1"/>
      <dgm:spPr/>
      <dgm:t>
        <a:bodyPr/>
        <a:lstStyle/>
        <a:p>
          <a:r>
            <a:rPr lang="es-MX" sz="2000" dirty="0" smtClean="0">
              <a:latin typeface="Andalus" pitchFamily="18" charset="-78"/>
              <a:cs typeface="Andalus" pitchFamily="18" charset="-78"/>
            </a:rPr>
            <a:t>30.000 Ecuatorianos</a:t>
          </a:r>
          <a:endParaRPr lang="es-MX" sz="2000" dirty="0">
            <a:latin typeface="Andalus" pitchFamily="18" charset="-78"/>
            <a:cs typeface="Andalus" pitchFamily="18" charset="-78"/>
          </a:endParaRPr>
        </a:p>
      </dgm:t>
    </dgm:pt>
    <dgm:pt modelId="{E573F3C5-7855-4637-B15C-29F9A345594A}" type="parTrans" cxnId="{0644C75D-BC2C-4067-9DD2-0C84DA1A83CD}">
      <dgm:prSet/>
      <dgm:spPr/>
      <dgm:t>
        <a:bodyPr/>
        <a:lstStyle/>
        <a:p>
          <a:endParaRPr lang="es-MX"/>
        </a:p>
      </dgm:t>
    </dgm:pt>
    <dgm:pt modelId="{8C655CE3-7264-448F-BE03-FD74FDD8F119}" type="sibTrans" cxnId="{0644C75D-BC2C-4067-9DD2-0C84DA1A83CD}">
      <dgm:prSet/>
      <dgm:spPr/>
      <dgm:t>
        <a:bodyPr/>
        <a:lstStyle/>
        <a:p>
          <a:endParaRPr lang="es-MX"/>
        </a:p>
      </dgm:t>
    </dgm:pt>
    <dgm:pt modelId="{717D3D8A-9E11-48F7-9044-DF3149012A21}" type="pres">
      <dgm:prSet presAssocID="{3DB49551-097C-4779-9CDD-A3FD8D859B9E}" presName="rootNode" presStyleCnt="0">
        <dgm:presLayoutVars>
          <dgm:chMax/>
          <dgm:chPref/>
          <dgm:dir/>
          <dgm:animLvl val="lvl"/>
        </dgm:presLayoutVars>
      </dgm:prSet>
      <dgm:spPr/>
      <dgm:t>
        <a:bodyPr/>
        <a:lstStyle/>
        <a:p>
          <a:endParaRPr lang="es-MX"/>
        </a:p>
      </dgm:t>
    </dgm:pt>
    <dgm:pt modelId="{AEF80306-D36B-4962-B731-BE3BE1877869}" type="pres">
      <dgm:prSet presAssocID="{07C35C49-8A7C-413D-9831-EE25AA4DDD17}" presName="composite" presStyleCnt="0"/>
      <dgm:spPr/>
    </dgm:pt>
    <dgm:pt modelId="{B360C4F6-E2C9-4D9D-8D6F-D130D99B2CEF}" type="pres">
      <dgm:prSet presAssocID="{07C35C49-8A7C-413D-9831-EE25AA4DDD17}" presName="ParentText" presStyleLbl="node1" presStyleIdx="0" presStyleCnt="3">
        <dgm:presLayoutVars>
          <dgm:chMax val="1"/>
          <dgm:chPref val="1"/>
          <dgm:bulletEnabled val="1"/>
        </dgm:presLayoutVars>
      </dgm:prSet>
      <dgm:spPr/>
      <dgm:t>
        <a:bodyPr/>
        <a:lstStyle/>
        <a:p>
          <a:endParaRPr lang="es-MX"/>
        </a:p>
      </dgm:t>
    </dgm:pt>
    <dgm:pt modelId="{5840CAAC-0161-43A8-BF24-CE4CC36BBE7A}" type="pres">
      <dgm:prSet presAssocID="{07C35C49-8A7C-413D-9831-EE25AA4DDD17}" presName="Image" presStyleLbl="bgImgPlace1" presStyleIdx="0" presStyleCnt="3"/>
      <dgm:spPr>
        <a:blipFill rotWithShape="1">
          <a:blip xmlns:r="http://schemas.openxmlformats.org/officeDocument/2006/relationships" r:embed="rId1"/>
          <a:stretch>
            <a:fillRect/>
          </a:stretch>
        </a:blipFill>
      </dgm:spPr>
    </dgm:pt>
    <dgm:pt modelId="{BFA2DD1E-9B67-4F99-B0A9-0443E5F080A6}" type="pres">
      <dgm:prSet presAssocID="{07C35C49-8A7C-413D-9831-EE25AA4DDD17}" presName="ChildText" presStyleLbl="fgAcc1" presStyleIdx="0" presStyleCnt="3" custScaleX="146946">
        <dgm:presLayoutVars>
          <dgm:chMax val="0"/>
          <dgm:chPref val="0"/>
          <dgm:bulletEnabled val="1"/>
        </dgm:presLayoutVars>
      </dgm:prSet>
      <dgm:spPr/>
      <dgm:t>
        <a:bodyPr/>
        <a:lstStyle/>
        <a:p>
          <a:endParaRPr lang="es-MX"/>
        </a:p>
      </dgm:t>
    </dgm:pt>
    <dgm:pt modelId="{7023D00A-2889-4ED2-8018-EA4DEBE6190F}" type="pres">
      <dgm:prSet presAssocID="{3B4E9B60-AD83-4362-834B-719968A7825D}" presName="sibTrans" presStyleCnt="0"/>
      <dgm:spPr/>
    </dgm:pt>
    <dgm:pt modelId="{668754F3-7203-4F20-A814-0FE68908F391}" type="pres">
      <dgm:prSet presAssocID="{2DCC0731-5D0C-4A6C-AD12-B5DB292D5040}" presName="composite" presStyleCnt="0"/>
      <dgm:spPr/>
    </dgm:pt>
    <dgm:pt modelId="{1CBEDB9A-C8BC-485A-A1D6-53660DD031E7}" type="pres">
      <dgm:prSet presAssocID="{2DCC0731-5D0C-4A6C-AD12-B5DB292D5040}" presName="ParentText" presStyleLbl="node1" presStyleIdx="1" presStyleCnt="3" custLinFactNeighborX="-419" custLinFactNeighborY="7194">
        <dgm:presLayoutVars>
          <dgm:chMax val="1"/>
          <dgm:chPref val="1"/>
          <dgm:bulletEnabled val="1"/>
        </dgm:presLayoutVars>
      </dgm:prSet>
      <dgm:spPr/>
      <dgm:t>
        <a:bodyPr/>
        <a:lstStyle/>
        <a:p>
          <a:endParaRPr lang="es-MX"/>
        </a:p>
      </dgm:t>
    </dgm:pt>
    <dgm:pt modelId="{C599E975-9372-4DF8-A9A2-6144A488688A}" type="pres">
      <dgm:prSet presAssocID="{2DCC0731-5D0C-4A6C-AD12-B5DB292D5040}" presName="Image" presStyleLbl="bgImgPlace1" presStyleIdx="1" presStyleCnt="3"/>
      <dgm:spPr>
        <a:blipFill rotWithShape="1">
          <a:blip xmlns:r="http://schemas.openxmlformats.org/officeDocument/2006/relationships" r:embed="rId2"/>
          <a:stretch>
            <a:fillRect/>
          </a:stretch>
        </a:blipFill>
      </dgm:spPr>
    </dgm:pt>
    <dgm:pt modelId="{E86762FB-8976-43B9-AC5C-D735DEA99D9B}" type="pres">
      <dgm:prSet presAssocID="{2DCC0731-5D0C-4A6C-AD12-B5DB292D5040}" presName="ChildText" presStyleLbl="fgAcc1" presStyleIdx="1" presStyleCnt="3" custScaleX="153927" custLinFactNeighborX="23082" custLinFactNeighborY="-670">
        <dgm:presLayoutVars>
          <dgm:chMax val="0"/>
          <dgm:chPref val="0"/>
          <dgm:bulletEnabled val="1"/>
        </dgm:presLayoutVars>
      </dgm:prSet>
      <dgm:spPr/>
      <dgm:t>
        <a:bodyPr/>
        <a:lstStyle/>
        <a:p>
          <a:endParaRPr lang="es-MX"/>
        </a:p>
      </dgm:t>
    </dgm:pt>
    <dgm:pt modelId="{C92D07A7-3592-42A8-8E09-AA8D730F8A88}" type="pres">
      <dgm:prSet presAssocID="{64AE4E92-149E-4ED6-B156-4AEAF4446457}" presName="sibTrans" presStyleCnt="0"/>
      <dgm:spPr/>
    </dgm:pt>
    <dgm:pt modelId="{71AA8ADD-103F-4EFB-9D4B-8DD6CED6C73B}" type="pres">
      <dgm:prSet presAssocID="{EFCD4893-67AE-4811-A1E4-5A1CD801BE72}" presName="composite" presStyleCnt="0"/>
      <dgm:spPr/>
    </dgm:pt>
    <dgm:pt modelId="{299E62A8-6EE4-4E87-892F-C382F54F621A}" type="pres">
      <dgm:prSet presAssocID="{EFCD4893-67AE-4811-A1E4-5A1CD801BE72}" presName="ParentText" presStyleLbl="node1" presStyleIdx="2" presStyleCnt="3">
        <dgm:presLayoutVars>
          <dgm:chMax val="1"/>
          <dgm:chPref val="1"/>
          <dgm:bulletEnabled val="1"/>
        </dgm:presLayoutVars>
      </dgm:prSet>
      <dgm:spPr/>
      <dgm:t>
        <a:bodyPr/>
        <a:lstStyle/>
        <a:p>
          <a:endParaRPr lang="es-MX"/>
        </a:p>
      </dgm:t>
    </dgm:pt>
    <dgm:pt modelId="{4374EE3D-3FED-4FD3-9E24-8DFF19E8B21F}" type="pres">
      <dgm:prSet presAssocID="{EFCD4893-67AE-4811-A1E4-5A1CD801BE72}" presName="Image" presStyleLbl="bgImgPlace1" presStyleIdx="2" presStyleCnt="3"/>
      <dgm:spPr>
        <a:blipFill rotWithShape="1">
          <a:blip xmlns:r="http://schemas.openxmlformats.org/officeDocument/2006/relationships" r:embed="rId3"/>
          <a:stretch>
            <a:fillRect/>
          </a:stretch>
        </a:blipFill>
      </dgm:spPr>
    </dgm:pt>
    <dgm:pt modelId="{9E0342A0-7FFF-497A-A5E5-36229A76799A}" type="pres">
      <dgm:prSet presAssocID="{EFCD4893-67AE-4811-A1E4-5A1CD801BE72}" presName="ChildText" presStyleLbl="fgAcc1" presStyleIdx="2" presStyleCnt="3" custScaleX="145172" custLinFactNeighborX="10131" custLinFactNeighborY="-6019">
        <dgm:presLayoutVars>
          <dgm:chMax val="0"/>
          <dgm:chPref val="0"/>
          <dgm:bulletEnabled val="1"/>
        </dgm:presLayoutVars>
      </dgm:prSet>
      <dgm:spPr/>
      <dgm:t>
        <a:bodyPr/>
        <a:lstStyle/>
        <a:p>
          <a:endParaRPr lang="es-MX"/>
        </a:p>
      </dgm:t>
    </dgm:pt>
  </dgm:ptLst>
  <dgm:cxnLst>
    <dgm:cxn modelId="{28386FE8-3B62-4EA5-A3A1-62DCCFE4B56F}" type="presOf" srcId="{07C35C49-8A7C-413D-9831-EE25AA4DDD17}" destId="{B360C4F6-E2C9-4D9D-8D6F-D130D99B2CEF}" srcOrd="0" destOrd="0" presId="urn:microsoft.com/office/officeart/2008/layout/TitledPictureBlocks"/>
    <dgm:cxn modelId="{70FE489A-1E49-44BF-B28F-78EF6BCC8A71}" srcId="{3DB49551-097C-4779-9CDD-A3FD8D859B9E}" destId="{07C35C49-8A7C-413D-9831-EE25AA4DDD17}" srcOrd="0" destOrd="0" parTransId="{70ADCB0C-404C-47E3-906A-081F22D26DBF}" sibTransId="{3B4E9B60-AD83-4362-834B-719968A7825D}"/>
    <dgm:cxn modelId="{0644C75D-BC2C-4067-9DD2-0C84DA1A83CD}" srcId="{EFCD4893-67AE-4811-A1E4-5A1CD801BE72}" destId="{8BF3BB8B-C5B9-44DB-8109-BF794E4729F1}" srcOrd="0" destOrd="0" parTransId="{E573F3C5-7855-4637-B15C-29F9A345594A}" sibTransId="{8C655CE3-7264-448F-BE03-FD74FDD8F119}"/>
    <dgm:cxn modelId="{9C7D59A0-F3C1-4271-9B7A-22CE1165EBCF}" srcId="{2DCC0731-5D0C-4A6C-AD12-B5DB292D5040}" destId="{08BD21DF-F165-4DA1-ADE5-8E7EEF7C910B}" srcOrd="0" destOrd="0" parTransId="{B55AE8B5-2091-4076-8372-45E1947337FF}" sibTransId="{19363A49-0A30-4C33-8CF0-D37436C8DB1D}"/>
    <dgm:cxn modelId="{260F269D-1C42-4CF7-ABAC-D688B4A20C96}" srcId="{3DB49551-097C-4779-9CDD-A3FD8D859B9E}" destId="{2DCC0731-5D0C-4A6C-AD12-B5DB292D5040}" srcOrd="1" destOrd="0" parTransId="{49F11061-BC46-4C37-B871-D2DFBD84DE54}" sibTransId="{64AE4E92-149E-4ED6-B156-4AEAF4446457}"/>
    <dgm:cxn modelId="{C8F2A829-96A0-49EF-928D-2B5D2D6BC919}" type="presOf" srcId="{08BD21DF-F165-4DA1-ADE5-8E7EEF7C910B}" destId="{E86762FB-8976-43B9-AC5C-D735DEA99D9B}" srcOrd="0" destOrd="0" presId="urn:microsoft.com/office/officeart/2008/layout/TitledPictureBlocks"/>
    <dgm:cxn modelId="{97B84FBE-55DE-47C8-892A-5C1EBBE424F4}" type="presOf" srcId="{3DB49551-097C-4779-9CDD-A3FD8D859B9E}" destId="{717D3D8A-9E11-48F7-9044-DF3149012A21}" srcOrd="0" destOrd="0" presId="urn:microsoft.com/office/officeart/2008/layout/TitledPictureBlocks"/>
    <dgm:cxn modelId="{08D9DD11-3641-4B43-B4B1-D15F20E1032B}" srcId="{3DB49551-097C-4779-9CDD-A3FD8D859B9E}" destId="{EFCD4893-67AE-4811-A1E4-5A1CD801BE72}" srcOrd="2" destOrd="0" parTransId="{A3482731-38D3-4981-8F53-D646827F35FC}" sibTransId="{3687E849-7B0C-4A16-BF90-0C3E14D5CA62}"/>
    <dgm:cxn modelId="{49A3377A-4616-45B9-8144-6CB60F101FFC}" type="presOf" srcId="{8BF3BB8B-C5B9-44DB-8109-BF794E4729F1}" destId="{9E0342A0-7FFF-497A-A5E5-36229A76799A}" srcOrd="0" destOrd="0" presId="urn:microsoft.com/office/officeart/2008/layout/TitledPictureBlocks"/>
    <dgm:cxn modelId="{324DB391-B900-4D98-B7A7-4A615C5EC60D}" srcId="{07C35C49-8A7C-413D-9831-EE25AA4DDD17}" destId="{87C93DE7-8FBD-4B79-BB61-211D7FAA770B}" srcOrd="0" destOrd="0" parTransId="{3C89B554-D97E-446C-B3C5-4B164DE33565}" sibTransId="{EEE4BFA1-2DEE-4B7F-87C5-F3224853AB5F}"/>
    <dgm:cxn modelId="{45EA8B40-D1B1-42A7-B5BA-1CF34F14CE06}" type="presOf" srcId="{87C93DE7-8FBD-4B79-BB61-211D7FAA770B}" destId="{BFA2DD1E-9B67-4F99-B0A9-0443E5F080A6}" srcOrd="0" destOrd="0" presId="urn:microsoft.com/office/officeart/2008/layout/TitledPictureBlocks"/>
    <dgm:cxn modelId="{854F563B-1F37-49FB-9B4D-84FAB05346C0}" type="presOf" srcId="{2DCC0731-5D0C-4A6C-AD12-B5DB292D5040}" destId="{1CBEDB9A-C8BC-485A-A1D6-53660DD031E7}" srcOrd="0" destOrd="0" presId="urn:microsoft.com/office/officeart/2008/layout/TitledPictureBlocks"/>
    <dgm:cxn modelId="{CD85EEFA-B568-4A0E-82BB-87971304E569}" type="presOf" srcId="{EFCD4893-67AE-4811-A1E4-5A1CD801BE72}" destId="{299E62A8-6EE4-4E87-892F-C382F54F621A}" srcOrd="0" destOrd="0" presId="urn:microsoft.com/office/officeart/2008/layout/TitledPictureBlocks"/>
    <dgm:cxn modelId="{EA4C30F6-6A13-4EBA-9C09-EEE2D6B4F9B3}" type="presParOf" srcId="{717D3D8A-9E11-48F7-9044-DF3149012A21}" destId="{AEF80306-D36B-4962-B731-BE3BE1877869}" srcOrd="0" destOrd="0" presId="urn:microsoft.com/office/officeart/2008/layout/TitledPictureBlocks"/>
    <dgm:cxn modelId="{AB6DA0EB-55E0-49E5-999B-A2DA020F7734}" type="presParOf" srcId="{AEF80306-D36B-4962-B731-BE3BE1877869}" destId="{B360C4F6-E2C9-4D9D-8D6F-D130D99B2CEF}" srcOrd="0" destOrd="0" presId="urn:microsoft.com/office/officeart/2008/layout/TitledPictureBlocks"/>
    <dgm:cxn modelId="{8E4E2F23-82EC-48F5-B06F-CEFF0F94C24D}" type="presParOf" srcId="{AEF80306-D36B-4962-B731-BE3BE1877869}" destId="{5840CAAC-0161-43A8-BF24-CE4CC36BBE7A}" srcOrd="1" destOrd="0" presId="urn:microsoft.com/office/officeart/2008/layout/TitledPictureBlocks"/>
    <dgm:cxn modelId="{BD7EC6F4-67FA-4957-9D50-7F6C3D62F751}" type="presParOf" srcId="{AEF80306-D36B-4962-B731-BE3BE1877869}" destId="{BFA2DD1E-9B67-4F99-B0A9-0443E5F080A6}" srcOrd="2" destOrd="0" presId="urn:microsoft.com/office/officeart/2008/layout/TitledPictureBlocks"/>
    <dgm:cxn modelId="{BE9E7FF5-DF6D-4025-AF68-5A85F07A9E8D}" type="presParOf" srcId="{717D3D8A-9E11-48F7-9044-DF3149012A21}" destId="{7023D00A-2889-4ED2-8018-EA4DEBE6190F}" srcOrd="1" destOrd="0" presId="urn:microsoft.com/office/officeart/2008/layout/TitledPictureBlocks"/>
    <dgm:cxn modelId="{95F1831E-A7B5-42EF-B862-F4D381119C6A}" type="presParOf" srcId="{717D3D8A-9E11-48F7-9044-DF3149012A21}" destId="{668754F3-7203-4F20-A814-0FE68908F391}" srcOrd="2" destOrd="0" presId="urn:microsoft.com/office/officeart/2008/layout/TitledPictureBlocks"/>
    <dgm:cxn modelId="{6603D736-EC8D-4FEE-90C6-8164C35A2E2D}" type="presParOf" srcId="{668754F3-7203-4F20-A814-0FE68908F391}" destId="{1CBEDB9A-C8BC-485A-A1D6-53660DD031E7}" srcOrd="0" destOrd="0" presId="urn:microsoft.com/office/officeart/2008/layout/TitledPictureBlocks"/>
    <dgm:cxn modelId="{6D7DD8D0-2AFE-476D-9FE9-6455B79882E6}" type="presParOf" srcId="{668754F3-7203-4F20-A814-0FE68908F391}" destId="{C599E975-9372-4DF8-A9A2-6144A488688A}" srcOrd="1" destOrd="0" presId="urn:microsoft.com/office/officeart/2008/layout/TitledPictureBlocks"/>
    <dgm:cxn modelId="{40D2213D-7D30-4DB9-AEBB-DC73091D8723}" type="presParOf" srcId="{668754F3-7203-4F20-A814-0FE68908F391}" destId="{E86762FB-8976-43B9-AC5C-D735DEA99D9B}" srcOrd="2" destOrd="0" presId="urn:microsoft.com/office/officeart/2008/layout/TitledPictureBlocks"/>
    <dgm:cxn modelId="{0BE0B3D1-8960-4B23-A385-5EFA8666B4FC}" type="presParOf" srcId="{717D3D8A-9E11-48F7-9044-DF3149012A21}" destId="{C92D07A7-3592-42A8-8E09-AA8D730F8A88}" srcOrd="3" destOrd="0" presId="urn:microsoft.com/office/officeart/2008/layout/TitledPictureBlocks"/>
    <dgm:cxn modelId="{F853B332-61D7-4662-85E8-D4C75DC4C418}" type="presParOf" srcId="{717D3D8A-9E11-48F7-9044-DF3149012A21}" destId="{71AA8ADD-103F-4EFB-9D4B-8DD6CED6C73B}" srcOrd="4" destOrd="0" presId="urn:microsoft.com/office/officeart/2008/layout/TitledPictureBlocks"/>
    <dgm:cxn modelId="{98E56B82-720E-43EB-A6B5-80EDAFEB3D34}" type="presParOf" srcId="{71AA8ADD-103F-4EFB-9D4B-8DD6CED6C73B}" destId="{299E62A8-6EE4-4E87-892F-C382F54F621A}" srcOrd="0" destOrd="0" presId="urn:microsoft.com/office/officeart/2008/layout/TitledPictureBlocks"/>
    <dgm:cxn modelId="{DDB5BFF4-6736-4B2E-BD10-8A176BDC51B9}" type="presParOf" srcId="{71AA8ADD-103F-4EFB-9D4B-8DD6CED6C73B}" destId="{4374EE3D-3FED-4FD3-9E24-8DFF19E8B21F}" srcOrd="1" destOrd="0" presId="urn:microsoft.com/office/officeart/2008/layout/TitledPictureBlocks"/>
    <dgm:cxn modelId="{172D1BAE-CF20-468D-8E09-844B3EB622BA}" type="presParOf" srcId="{71AA8ADD-103F-4EFB-9D4B-8DD6CED6C73B}" destId="{9E0342A0-7FFF-497A-A5E5-36229A76799A}"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8838DE-32F9-44CF-A289-ADDC246CDFF6}" type="doc">
      <dgm:prSet loTypeId="urn:microsoft.com/office/officeart/2008/layout/HexagonCluster" loCatId="picture" qsTypeId="urn:microsoft.com/office/officeart/2005/8/quickstyle/simple3" qsCatId="simple" csTypeId="urn:microsoft.com/office/officeart/2005/8/colors/colorful3" csCatId="colorful" phldr="1"/>
      <dgm:spPr/>
      <dgm:t>
        <a:bodyPr/>
        <a:lstStyle/>
        <a:p>
          <a:endParaRPr lang="es-MX"/>
        </a:p>
      </dgm:t>
    </dgm:pt>
    <dgm:pt modelId="{AE0ACE94-6E51-4DF0-8E8B-9334CEB083E3}">
      <dgm:prSet phldrT="[Texto]" custT="1"/>
      <dgm:spPr/>
      <dgm:t>
        <a:bodyPr/>
        <a:lstStyle/>
        <a:p>
          <a:r>
            <a:rPr lang="es-EC" sz="2400" smtClean="0">
              <a:latin typeface="Andalus" pitchFamily="18" charset="-78"/>
              <a:cs typeface="Andalus" pitchFamily="18" charset="-78"/>
            </a:rPr>
            <a:t>Acompañamiento al retorno físico.</a:t>
          </a:r>
          <a:endParaRPr lang="es-MX" sz="2400" dirty="0">
            <a:effectLst>
              <a:glow rad="228600">
                <a:schemeClr val="accent1">
                  <a:satMod val="175000"/>
                  <a:alpha val="40000"/>
                </a:schemeClr>
              </a:glow>
            </a:effectLst>
            <a:latin typeface="Andalus" pitchFamily="18" charset="-78"/>
            <a:cs typeface="Andalus" pitchFamily="18" charset="-78"/>
          </a:endParaRPr>
        </a:p>
      </dgm:t>
    </dgm:pt>
    <dgm:pt modelId="{664A6196-3494-4BF2-AFCC-3BC8A100DA80}" type="parTrans" cxnId="{D6625958-487F-4BC3-AAFA-65B4A12B3FEF}">
      <dgm:prSet/>
      <dgm:spPr/>
      <dgm:t>
        <a:bodyPr/>
        <a:lstStyle/>
        <a:p>
          <a:endParaRPr lang="es-MX"/>
        </a:p>
      </dgm:t>
    </dgm:pt>
    <dgm:pt modelId="{3B8AB87F-AFD8-4362-9A02-66EEEC2EF8B4}" type="sibTrans" cxnId="{D6625958-487F-4BC3-AAFA-65B4A12B3FEF}">
      <dgm:prSet/>
      <dgm:spPr>
        <a:blipFill rotWithShape="1">
          <a:blip xmlns:r="http://schemas.openxmlformats.org/officeDocument/2006/relationships" r:embed="rId1"/>
          <a:stretch>
            <a:fillRect/>
          </a:stretch>
        </a:blipFill>
      </dgm:spPr>
      <dgm:t>
        <a:bodyPr/>
        <a:lstStyle/>
        <a:p>
          <a:endParaRPr lang="es-MX"/>
        </a:p>
      </dgm:t>
    </dgm:pt>
    <dgm:pt modelId="{ECC93CFE-CCDF-4361-B685-46DF1D5D9E6F}">
      <dgm:prSet phldrT="[Texto]" custT="1"/>
      <dgm:spPr/>
      <dgm:t>
        <a:bodyPr/>
        <a:lstStyle/>
        <a:p>
          <a:r>
            <a:rPr lang="es-EC" sz="2400" dirty="0" smtClean="0">
              <a:latin typeface="Andalus" pitchFamily="18" charset="-78"/>
              <a:cs typeface="Andalus" pitchFamily="18" charset="-78"/>
            </a:rPr>
            <a:t>Incentivos a las inversiones sociales y productivas.</a:t>
          </a:r>
          <a:endParaRPr lang="es-MX" sz="2400" dirty="0">
            <a:effectLst>
              <a:glow rad="228600">
                <a:schemeClr val="accent1">
                  <a:satMod val="175000"/>
                  <a:alpha val="40000"/>
                </a:schemeClr>
              </a:glow>
            </a:effectLst>
            <a:latin typeface="Andalus" pitchFamily="18" charset="-78"/>
            <a:cs typeface="Andalus" pitchFamily="18" charset="-78"/>
          </a:endParaRPr>
        </a:p>
      </dgm:t>
    </dgm:pt>
    <dgm:pt modelId="{25D0921F-C18F-4075-A17A-60F71110FA32}" type="parTrans" cxnId="{77CB7963-7705-4F72-8BE5-9F6F13ECAB60}">
      <dgm:prSet/>
      <dgm:spPr/>
      <dgm:t>
        <a:bodyPr/>
        <a:lstStyle/>
        <a:p>
          <a:endParaRPr lang="es-MX"/>
        </a:p>
      </dgm:t>
    </dgm:pt>
    <dgm:pt modelId="{AE5E5B6B-F74C-45B6-9F01-9027D49E6FB2}" type="sibTrans" cxnId="{77CB7963-7705-4F72-8BE5-9F6F13ECAB60}">
      <dgm:prSet/>
      <dgm:spPr>
        <a:blipFill rotWithShape="1">
          <a:blip xmlns:r="http://schemas.openxmlformats.org/officeDocument/2006/relationships" r:embed="rId2"/>
          <a:stretch>
            <a:fillRect/>
          </a:stretch>
        </a:blipFill>
      </dgm:spPr>
      <dgm:t>
        <a:bodyPr/>
        <a:lstStyle/>
        <a:p>
          <a:endParaRPr lang="es-MX"/>
        </a:p>
      </dgm:t>
    </dgm:pt>
    <dgm:pt modelId="{63065BAD-024A-49B7-A504-D40229916D81}">
      <dgm:prSet phldrT="[Texto]" custT="1"/>
      <dgm:spPr/>
      <dgm:t>
        <a:bodyPr/>
        <a:lstStyle/>
        <a:p>
          <a:r>
            <a:rPr lang="es-EC" sz="2400" smtClean="0">
              <a:latin typeface="Andalus" pitchFamily="18" charset="-78"/>
              <a:cs typeface="Andalus" pitchFamily="18" charset="-78"/>
            </a:rPr>
            <a:t>Programa de vínculos</a:t>
          </a:r>
          <a:endParaRPr lang="es-MX" sz="2400" dirty="0">
            <a:effectLst>
              <a:glow rad="228600">
                <a:schemeClr val="accent1">
                  <a:satMod val="175000"/>
                  <a:alpha val="40000"/>
                </a:schemeClr>
              </a:glow>
            </a:effectLst>
            <a:latin typeface="Andalus" pitchFamily="18" charset="-78"/>
            <a:cs typeface="Andalus" pitchFamily="18" charset="-78"/>
          </a:endParaRPr>
        </a:p>
      </dgm:t>
    </dgm:pt>
    <dgm:pt modelId="{56D0FCC8-E6D7-438F-9B44-F2C24DBB50AB}" type="sibTrans" cxnId="{0B31D695-012C-4ED4-AB24-DBBFF4DCB5B7}">
      <dgm:prSet/>
      <dgm:spPr>
        <a:blipFill rotWithShape="1">
          <a:blip xmlns:r="http://schemas.openxmlformats.org/officeDocument/2006/relationships" r:embed="rId3"/>
          <a:stretch>
            <a:fillRect/>
          </a:stretch>
        </a:blipFill>
      </dgm:spPr>
      <dgm:t>
        <a:bodyPr/>
        <a:lstStyle/>
        <a:p>
          <a:endParaRPr lang="es-MX"/>
        </a:p>
      </dgm:t>
    </dgm:pt>
    <dgm:pt modelId="{AEB90CDE-FF87-4BCC-9BF8-0D954F09558B}" type="parTrans" cxnId="{0B31D695-012C-4ED4-AB24-DBBFF4DCB5B7}">
      <dgm:prSet/>
      <dgm:spPr/>
      <dgm:t>
        <a:bodyPr/>
        <a:lstStyle/>
        <a:p>
          <a:endParaRPr lang="es-MX"/>
        </a:p>
      </dgm:t>
    </dgm:pt>
    <dgm:pt modelId="{F5CC65B5-EC68-40D8-98B6-6399AB45492B}" type="pres">
      <dgm:prSet presAssocID="{D98838DE-32F9-44CF-A289-ADDC246CDFF6}" presName="Name0" presStyleCnt="0">
        <dgm:presLayoutVars>
          <dgm:chMax val="21"/>
          <dgm:chPref val="21"/>
        </dgm:presLayoutVars>
      </dgm:prSet>
      <dgm:spPr/>
      <dgm:t>
        <a:bodyPr/>
        <a:lstStyle/>
        <a:p>
          <a:endParaRPr lang="es-MX"/>
        </a:p>
      </dgm:t>
    </dgm:pt>
    <dgm:pt modelId="{65243DA2-764D-4477-9970-F6CF738BB07E}" type="pres">
      <dgm:prSet presAssocID="{63065BAD-024A-49B7-A504-D40229916D81}" presName="text1" presStyleCnt="0"/>
      <dgm:spPr/>
      <dgm:t>
        <a:bodyPr/>
        <a:lstStyle/>
        <a:p>
          <a:endParaRPr lang="es-MX"/>
        </a:p>
      </dgm:t>
    </dgm:pt>
    <dgm:pt modelId="{9301E7E5-FFB0-4C42-935B-F226625C81C0}" type="pres">
      <dgm:prSet presAssocID="{63065BAD-024A-49B7-A504-D40229916D81}" presName="textRepeatNode" presStyleLbl="alignNode1" presStyleIdx="0" presStyleCnt="3">
        <dgm:presLayoutVars>
          <dgm:chMax val="0"/>
          <dgm:chPref val="0"/>
          <dgm:bulletEnabled val="1"/>
        </dgm:presLayoutVars>
      </dgm:prSet>
      <dgm:spPr/>
      <dgm:t>
        <a:bodyPr/>
        <a:lstStyle/>
        <a:p>
          <a:endParaRPr lang="es-MX"/>
        </a:p>
      </dgm:t>
    </dgm:pt>
    <dgm:pt modelId="{713E5B55-42F3-4CF1-B4C1-DC1128F83EE3}" type="pres">
      <dgm:prSet presAssocID="{63065BAD-024A-49B7-A504-D40229916D81}" presName="textaccent1" presStyleCnt="0"/>
      <dgm:spPr/>
      <dgm:t>
        <a:bodyPr/>
        <a:lstStyle/>
        <a:p>
          <a:endParaRPr lang="es-MX"/>
        </a:p>
      </dgm:t>
    </dgm:pt>
    <dgm:pt modelId="{3F76C14E-A5C3-440B-A2A9-A0D1F3E9A300}" type="pres">
      <dgm:prSet presAssocID="{63065BAD-024A-49B7-A504-D40229916D81}" presName="accentRepeatNode" presStyleLbl="solidAlignAcc1" presStyleIdx="0" presStyleCnt="6"/>
      <dgm:spPr/>
      <dgm:t>
        <a:bodyPr/>
        <a:lstStyle/>
        <a:p>
          <a:endParaRPr lang="es-MX"/>
        </a:p>
      </dgm:t>
    </dgm:pt>
    <dgm:pt modelId="{A736C1D4-F663-4DBB-8C48-B52E90A78493}" type="pres">
      <dgm:prSet presAssocID="{56D0FCC8-E6D7-438F-9B44-F2C24DBB50AB}" presName="image1" presStyleCnt="0"/>
      <dgm:spPr/>
      <dgm:t>
        <a:bodyPr/>
        <a:lstStyle/>
        <a:p>
          <a:endParaRPr lang="es-MX"/>
        </a:p>
      </dgm:t>
    </dgm:pt>
    <dgm:pt modelId="{A6A146FD-7412-444E-895F-4A54E113F31B}" type="pres">
      <dgm:prSet presAssocID="{56D0FCC8-E6D7-438F-9B44-F2C24DBB50AB}" presName="imageRepeatNode" presStyleLbl="alignAcc1" presStyleIdx="0" presStyleCnt="3" custScaleX="98196" custScaleY="72480"/>
      <dgm:spPr/>
      <dgm:t>
        <a:bodyPr/>
        <a:lstStyle/>
        <a:p>
          <a:endParaRPr lang="es-MX"/>
        </a:p>
      </dgm:t>
    </dgm:pt>
    <dgm:pt modelId="{977931ED-2939-40FE-ADAC-87DA422882A7}" type="pres">
      <dgm:prSet presAssocID="{56D0FCC8-E6D7-438F-9B44-F2C24DBB50AB}" presName="imageaccent1" presStyleCnt="0"/>
      <dgm:spPr/>
      <dgm:t>
        <a:bodyPr/>
        <a:lstStyle/>
        <a:p>
          <a:endParaRPr lang="es-MX"/>
        </a:p>
      </dgm:t>
    </dgm:pt>
    <dgm:pt modelId="{BB7D7201-0A72-45C6-828C-C0BE6F92999B}" type="pres">
      <dgm:prSet presAssocID="{56D0FCC8-E6D7-438F-9B44-F2C24DBB50AB}" presName="accentRepeatNode" presStyleLbl="solidAlignAcc1" presStyleIdx="1" presStyleCnt="6"/>
      <dgm:spPr/>
      <dgm:t>
        <a:bodyPr/>
        <a:lstStyle/>
        <a:p>
          <a:endParaRPr lang="es-MX"/>
        </a:p>
      </dgm:t>
    </dgm:pt>
    <dgm:pt modelId="{6798B934-FC08-413C-89F6-F69D57824473}" type="pres">
      <dgm:prSet presAssocID="{AE0ACE94-6E51-4DF0-8E8B-9334CEB083E3}" presName="text2" presStyleCnt="0"/>
      <dgm:spPr/>
      <dgm:t>
        <a:bodyPr/>
        <a:lstStyle/>
        <a:p>
          <a:endParaRPr lang="es-MX"/>
        </a:p>
      </dgm:t>
    </dgm:pt>
    <dgm:pt modelId="{18190D1B-7C2E-46EE-8288-2777B81A0918}" type="pres">
      <dgm:prSet presAssocID="{AE0ACE94-6E51-4DF0-8E8B-9334CEB083E3}" presName="textRepeatNode" presStyleLbl="alignNode1" presStyleIdx="1" presStyleCnt="3" custScaleX="128202" custScaleY="109164">
        <dgm:presLayoutVars>
          <dgm:chMax val="0"/>
          <dgm:chPref val="0"/>
          <dgm:bulletEnabled val="1"/>
        </dgm:presLayoutVars>
      </dgm:prSet>
      <dgm:spPr/>
      <dgm:t>
        <a:bodyPr/>
        <a:lstStyle/>
        <a:p>
          <a:endParaRPr lang="es-MX"/>
        </a:p>
      </dgm:t>
    </dgm:pt>
    <dgm:pt modelId="{88A36F01-5FE5-4B4D-AA9A-585BBC8C1B5F}" type="pres">
      <dgm:prSet presAssocID="{AE0ACE94-6E51-4DF0-8E8B-9334CEB083E3}" presName="textaccent2" presStyleCnt="0"/>
      <dgm:spPr/>
      <dgm:t>
        <a:bodyPr/>
        <a:lstStyle/>
        <a:p>
          <a:endParaRPr lang="es-MX"/>
        </a:p>
      </dgm:t>
    </dgm:pt>
    <dgm:pt modelId="{BA7C5174-D8D3-4EC5-95C8-A4F8B9E6BEB8}" type="pres">
      <dgm:prSet presAssocID="{AE0ACE94-6E51-4DF0-8E8B-9334CEB083E3}" presName="accentRepeatNode" presStyleLbl="solidAlignAcc1" presStyleIdx="2" presStyleCnt="6"/>
      <dgm:spPr/>
      <dgm:t>
        <a:bodyPr/>
        <a:lstStyle/>
        <a:p>
          <a:endParaRPr lang="es-MX"/>
        </a:p>
      </dgm:t>
    </dgm:pt>
    <dgm:pt modelId="{74352D2B-06D1-419E-BEB5-8E8B9804B112}" type="pres">
      <dgm:prSet presAssocID="{3B8AB87F-AFD8-4362-9A02-66EEEC2EF8B4}" presName="image2" presStyleCnt="0"/>
      <dgm:spPr/>
      <dgm:t>
        <a:bodyPr/>
        <a:lstStyle/>
        <a:p>
          <a:endParaRPr lang="es-MX"/>
        </a:p>
      </dgm:t>
    </dgm:pt>
    <dgm:pt modelId="{3EC99C91-3297-49CD-8298-DB8E9E5CEC0D}" type="pres">
      <dgm:prSet presAssocID="{3B8AB87F-AFD8-4362-9A02-66EEEC2EF8B4}" presName="imageRepeatNode" presStyleLbl="alignAcc1" presStyleIdx="1" presStyleCnt="3"/>
      <dgm:spPr/>
      <dgm:t>
        <a:bodyPr/>
        <a:lstStyle/>
        <a:p>
          <a:endParaRPr lang="es-MX"/>
        </a:p>
      </dgm:t>
    </dgm:pt>
    <dgm:pt modelId="{9833DB51-CA4E-4AD5-9821-704C5EAC61A0}" type="pres">
      <dgm:prSet presAssocID="{3B8AB87F-AFD8-4362-9A02-66EEEC2EF8B4}" presName="imageaccent2" presStyleCnt="0"/>
      <dgm:spPr/>
      <dgm:t>
        <a:bodyPr/>
        <a:lstStyle/>
        <a:p>
          <a:endParaRPr lang="es-MX"/>
        </a:p>
      </dgm:t>
    </dgm:pt>
    <dgm:pt modelId="{F22B2212-F0D7-47FB-8BA4-92C99A498969}" type="pres">
      <dgm:prSet presAssocID="{3B8AB87F-AFD8-4362-9A02-66EEEC2EF8B4}" presName="accentRepeatNode" presStyleLbl="solidAlignAcc1" presStyleIdx="3" presStyleCnt="6"/>
      <dgm:spPr/>
      <dgm:t>
        <a:bodyPr/>
        <a:lstStyle/>
        <a:p>
          <a:endParaRPr lang="es-MX"/>
        </a:p>
      </dgm:t>
    </dgm:pt>
    <dgm:pt modelId="{10EBE348-B88C-47C7-B0FD-D9C58574571D}" type="pres">
      <dgm:prSet presAssocID="{ECC93CFE-CCDF-4361-B685-46DF1D5D9E6F}" presName="text3" presStyleCnt="0"/>
      <dgm:spPr/>
      <dgm:t>
        <a:bodyPr/>
        <a:lstStyle/>
        <a:p>
          <a:endParaRPr lang="es-MX"/>
        </a:p>
      </dgm:t>
    </dgm:pt>
    <dgm:pt modelId="{4A4055C7-B33C-4322-9B77-2B9B631D4492}" type="pres">
      <dgm:prSet presAssocID="{ECC93CFE-CCDF-4361-B685-46DF1D5D9E6F}" presName="textRepeatNode" presStyleLbl="alignNode1" presStyleIdx="2" presStyleCnt="3" custScaleX="111154" custScaleY="102343">
        <dgm:presLayoutVars>
          <dgm:chMax val="0"/>
          <dgm:chPref val="0"/>
          <dgm:bulletEnabled val="1"/>
        </dgm:presLayoutVars>
      </dgm:prSet>
      <dgm:spPr/>
      <dgm:t>
        <a:bodyPr/>
        <a:lstStyle/>
        <a:p>
          <a:endParaRPr lang="es-MX"/>
        </a:p>
      </dgm:t>
    </dgm:pt>
    <dgm:pt modelId="{7B9EDD99-8B10-4938-B9F4-848E8F43C900}" type="pres">
      <dgm:prSet presAssocID="{ECC93CFE-CCDF-4361-B685-46DF1D5D9E6F}" presName="textaccent3" presStyleCnt="0"/>
      <dgm:spPr/>
      <dgm:t>
        <a:bodyPr/>
        <a:lstStyle/>
        <a:p>
          <a:endParaRPr lang="es-MX"/>
        </a:p>
      </dgm:t>
    </dgm:pt>
    <dgm:pt modelId="{AFAE6118-4A0B-441A-A24B-8099433B360E}" type="pres">
      <dgm:prSet presAssocID="{ECC93CFE-CCDF-4361-B685-46DF1D5D9E6F}" presName="accentRepeatNode" presStyleLbl="solidAlignAcc1" presStyleIdx="4" presStyleCnt="6"/>
      <dgm:spPr/>
      <dgm:t>
        <a:bodyPr/>
        <a:lstStyle/>
        <a:p>
          <a:endParaRPr lang="es-MX"/>
        </a:p>
      </dgm:t>
    </dgm:pt>
    <dgm:pt modelId="{9FDDCD6B-C963-44B3-845E-53CE3919E331}" type="pres">
      <dgm:prSet presAssocID="{AE5E5B6B-F74C-45B6-9F01-9027D49E6FB2}" presName="image3" presStyleCnt="0"/>
      <dgm:spPr/>
      <dgm:t>
        <a:bodyPr/>
        <a:lstStyle/>
        <a:p>
          <a:endParaRPr lang="es-MX"/>
        </a:p>
      </dgm:t>
    </dgm:pt>
    <dgm:pt modelId="{465578E5-3793-4B07-8F57-BAE3AAB6259B}" type="pres">
      <dgm:prSet presAssocID="{AE5E5B6B-F74C-45B6-9F01-9027D49E6FB2}" presName="imageRepeatNode" presStyleLbl="alignAcc1" presStyleIdx="2" presStyleCnt="3" custScaleY="101061"/>
      <dgm:spPr/>
      <dgm:t>
        <a:bodyPr/>
        <a:lstStyle/>
        <a:p>
          <a:endParaRPr lang="es-MX"/>
        </a:p>
      </dgm:t>
    </dgm:pt>
    <dgm:pt modelId="{B690A1FE-8D28-4C7B-9B88-B0EDAD944D6B}" type="pres">
      <dgm:prSet presAssocID="{AE5E5B6B-F74C-45B6-9F01-9027D49E6FB2}" presName="imageaccent3" presStyleCnt="0"/>
      <dgm:spPr/>
      <dgm:t>
        <a:bodyPr/>
        <a:lstStyle/>
        <a:p>
          <a:endParaRPr lang="es-MX"/>
        </a:p>
      </dgm:t>
    </dgm:pt>
    <dgm:pt modelId="{2CAEF1E8-7F4F-440C-818B-CA942920EE3E}" type="pres">
      <dgm:prSet presAssocID="{AE5E5B6B-F74C-45B6-9F01-9027D49E6FB2}" presName="accentRepeatNode" presStyleLbl="solidAlignAcc1" presStyleIdx="5" presStyleCnt="6"/>
      <dgm:spPr/>
      <dgm:t>
        <a:bodyPr/>
        <a:lstStyle/>
        <a:p>
          <a:endParaRPr lang="es-MX"/>
        </a:p>
      </dgm:t>
    </dgm:pt>
  </dgm:ptLst>
  <dgm:cxnLst>
    <dgm:cxn modelId="{0B31D695-012C-4ED4-AB24-DBBFF4DCB5B7}" srcId="{D98838DE-32F9-44CF-A289-ADDC246CDFF6}" destId="{63065BAD-024A-49B7-A504-D40229916D81}" srcOrd="0" destOrd="0" parTransId="{AEB90CDE-FF87-4BCC-9BF8-0D954F09558B}" sibTransId="{56D0FCC8-E6D7-438F-9B44-F2C24DBB50AB}"/>
    <dgm:cxn modelId="{8862ECDE-0CAB-4EA3-8262-DFAB1024C60D}" type="presOf" srcId="{AE5E5B6B-F74C-45B6-9F01-9027D49E6FB2}" destId="{465578E5-3793-4B07-8F57-BAE3AAB6259B}" srcOrd="0" destOrd="0" presId="urn:microsoft.com/office/officeart/2008/layout/HexagonCluster"/>
    <dgm:cxn modelId="{D11EADEF-4220-4633-828C-7C2EEB55E7F7}" type="presOf" srcId="{D98838DE-32F9-44CF-A289-ADDC246CDFF6}" destId="{F5CC65B5-EC68-40D8-98B6-6399AB45492B}" srcOrd="0" destOrd="0" presId="urn:microsoft.com/office/officeart/2008/layout/HexagonCluster"/>
    <dgm:cxn modelId="{AD4AE379-2116-4366-99C2-4B0B0E579158}" type="presOf" srcId="{63065BAD-024A-49B7-A504-D40229916D81}" destId="{9301E7E5-FFB0-4C42-935B-F226625C81C0}" srcOrd="0" destOrd="0" presId="urn:microsoft.com/office/officeart/2008/layout/HexagonCluster"/>
    <dgm:cxn modelId="{141BF6D9-C63D-486D-8BDC-709E09FA66EF}" type="presOf" srcId="{3B8AB87F-AFD8-4362-9A02-66EEEC2EF8B4}" destId="{3EC99C91-3297-49CD-8298-DB8E9E5CEC0D}" srcOrd="0" destOrd="0" presId="urn:microsoft.com/office/officeart/2008/layout/HexagonCluster"/>
    <dgm:cxn modelId="{CD55361D-6176-4266-9369-5C00FFE74903}" type="presOf" srcId="{ECC93CFE-CCDF-4361-B685-46DF1D5D9E6F}" destId="{4A4055C7-B33C-4322-9B77-2B9B631D4492}" srcOrd="0" destOrd="0" presId="urn:microsoft.com/office/officeart/2008/layout/HexagonCluster"/>
    <dgm:cxn modelId="{14DD39C1-271C-4272-9FEF-9B21C050B715}" type="presOf" srcId="{AE0ACE94-6E51-4DF0-8E8B-9334CEB083E3}" destId="{18190D1B-7C2E-46EE-8288-2777B81A0918}" srcOrd="0" destOrd="0" presId="urn:microsoft.com/office/officeart/2008/layout/HexagonCluster"/>
    <dgm:cxn modelId="{7D029892-1933-4A65-838D-4A6D6B549AA1}" type="presOf" srcId="{56D0FCC8-E6D7-438F-9B44-F2C24DBB50AB}" destId="{A6A146FD-7412-444E-895F-4A54E113F31B}" srcOrd="0" destOrd="0" presId="urn:microsoft.com/office/officeart/2008/layout/HexagonCluster"/>
    <dgm:cxn modelId="{77CB7963-7705-4F72-8BE5-9F6F13ECAB60}" srcId="{D98838DE-32F9-44CF-A289-ADDC246CDFF6}" destId="{ECC93CFE-CCDF-4361-B685-46DF1D5D9E6F}" srcOrd="2" destOrd="0" parTransId="{25D0921F-C18F-4075-A17A-60F71110FA32}" sibTransId="{AE5E5B6B-F74C-45B6-9F01-9027D49E6FB2}"/>
    <dgm:cxn modelId="{D6625958-487F-4BC3-AAFA-65B4A12B3FEF}" srcId="{D98838DE-32F9-44CF-A289-ADDC246CDFF6}" destId="{AE0ACE94-6E51-4DF0-8E8B-9334CEB083E3}" srcOrd="1" destOrd="0" parTransId="{664A6196-3494-4BF2-AFCC-3BC8A100DA80}" sibTransId="{3B8AB87F-AFD8-4362-9A02-66EEEC2EF8B4}"/>
    <dgm:cxn modelId="{1CEF7BF7-DB25-4D82-9436-D6A07AC2B282}" type="presParOf" srcId="{F5CC65B5-EC68-40D8-98B6-6399AB45492B}" destId="{65243DA2-764D-4477-9970-F6CF738BB07E}" srcOrd="0" destOrd="0" presId="urn:microsoft.com/office/officeart/2008/layout/HexagonCluster"/>
    <dgm:cxn modelId="{7AF06A87-FD95-4483-9D8C-05D3C8030B53}" type="presParOf" srcId="{65243DA2-764D-4477-9970-F6CF738BB07E}" destId="{9301E7E5-FFB0-4C42-935B-F226625C81C0}" srcOrd="0" destOrd="0" presId="urn:microsoft.com/office/officeart/2008/layout/HexagonCluster"/>
    <dgm:cxn modelId="{4822734B-9B8F-4FD5-BB39-7A10EFBF5C2C}" type="presParOf" srcId="{F5CC65B5-EC68-40D8-98B6-6399AB45492B}" destId="{713E5B55-42F3-4CF1-B4C1-DC1128F83EE3}" srcOrd="1" destOrd="0" presId="urn:microsoft.com/office/officeart/2008/layout/HexagonCluster"/>
    <dgm:cxn modelId="{3A245BC0-FC35-4D39-AD9A-43EE990D4489}" type="presParOf" srcId="{713E5B55-42F3-4CF1-B4C1-DC1128F83EE3}" destId="{3F76C14E-A5C3-440B-A2A9-A0D1F3E9A300}" srcOrd="0" destOrd="0" presId="urn:microsoft.com/office/officeart/2008/layout/HexagonCluster"/>
    <dgm:cxn modelId="{C0828914-57DA-42F7-BDD8-A91DA50AEFBB}" type="presParOf" srcId="{F5CC65B5-EC68-40D8-98B6-6399AB45492B}" destId="{A736C1D4-F663-4DBB-8C48-B52E90A78493}" srcOrd="2" destOrd="0" presId="urn:microsoft.com/office/officeart/2008/layout/HexagonCluster"/>
    <dgm:cxn modelId="{C7C144AA-D3E4-4797-B15C-1510430795A0}" type="presParOf" srcId="{A736C1D4-F663-4DBB-8C48-B52E90A78493}" destId="{A6A146FD-7412-444E-895F-4A54E113F31B}" srcOrd="0" destOrd="0" presId="urn:microsoft.com/office/officeart/2008/layout/HexagonCluster"/>
    <dgm:cxn modelId="{0CB9D19E-3D02-4641-A9D5-0879C4635EE3}" type="presParOf" srcId="{F5CC65B5-EC68-40D8-98B6-6399AB45492B}" destId="{977931ED-2939-40FE-ADAC-87DA422882A7}" srcOrd="3" destOrd="0" presId="urn:microsoft.com/office/officeart/2008/layout/HexagonCluster"/>
    <dgm:cxn modelId="{764F0329-1385-4011-BB2D-359D8717946A}" type="presParOf" srcId="{977931ED-2939-40FE-ADAC-87DA422882A7}" destId="{BB7D7201-0A72-45C6-828C-C0BE6F92999B}" srcOrd="0" destOrd="0" presId="urn:microsoft.com/office/officeart/2008/layout/HexagonCluster"/>
    <dgm:cxn modelId="{A6420CB5-E2B2-4A63-AA09-F265A805D42D}" type="presParOf" srcId="{F5CC65B5-EC68-40D8-98B6-6399AB45492B}" destId="{6798B934-FC08-413C-89F6-F69D57824473}" srcOrd="4" destOrd="0" presId="urn:microsoft.com/office/officeart/2008/layout/HexagonCluster"/>
    <dgm:cxn modelId="{A67685AC-D3D5-4CAE-A395-CDD8AF50E7E1}" type="presParOf" srcId="{6798B934-FC08-413C-89F6-F69D57824473}" destId="{18190D1B-7C2E-46EE-8288-2777B81A0918}" srcOrd="0" destOrd="0" presId="urn:microsoft.com/office/officeart/2008/layout/HexagonCluster"/>
    <dgm:cxn modelId="{9053204F-8EFB-4E21-9B51-E0D5407164C3}" type="presParOf" srcId="{F5CC65B5-EC68-40D8-98B6-6399AB45492B}" destId="{88A36F01-5FE5-4B4D-AA9A-585BBC8C1B5F}" srcOrd="5" destOrd="0" presId="urn:microsoft.com/office/officeart/2008/layout/HexagonCluster"/>
    <dgm:cxn modelId="{DCA07407-A7A0-421C-B5E3-61FD38277111}" type="presParOf" srcId="{88A36F01-5FE5-4B4D-AA9A-585BBC8C1B5F}" destId="{BA7C5174-D8D3-4EC5-95C8-A4F8B9E6BEB8}" srcOrd="0" destOrd="0" presId="urn:microsoft.com/office/officeart/2008/layout/HexagonCluster"/>
    <dgm:cxn modelId="{53280115-03C9-49EE-A771-9B95AB6FB040}" type="presParOf" srcId="{F5CC65B5-EC68-40D8-98B6-6399AB45492B}" destId="{74352D2B-06D1-419E-BEB5-8E8B9804B112}" srcOrd="6" destOrd="0" presId="urn:microsoft.com/office/officeart/2008/layout/HexagonCluster"/>
    <dgm:cxn modelId="{F3DED576-FC22-436E-B905-0E7CC8993AE4}" type="presParOf" srcId="{74352D2B-06D1-419E-BEB5-8E8B9804B112}" destId="{3EC99C91-3297-49CD-8298-DB8E9E5CEC0D}" srcOrd="0" destOrd="0" presId="urn:microsoft.com/office/officeart/2008/layout/HexagonCluster"/>
    <dgm:cxn modelId="{8C58DBB2-A611-4918-B4C0-7CC8BA76B82B}" type="presParOf" srcId="{F5CC65B5-EC68-40D8-98B6-6399AB45492B}" destId="{9833DB51-CA4E-4AD5-9821-704C5EAC61A0}" srcOrd="7" destOrd="0" presId="urn:microsoft.com/office/officeart/2008/layout/HexagonCluster"/>
    <dgm:cxn modelId="{E7AA3F5F-AC19-498D-8FF7-B2481E867E62}" type="presParOf" srcId="{9833DB51-CA4E-4AD5-9821-704C5EAC61A0}" destId="{F22B2212-F0D7-47FB-8BA4-92C99A498969}" srcOrd="0" destOrd="0" presId="urn:microsoft.com/office/officeart/2008/layout/HexagonCluster"/>
    <dgm:cxn modelId="{6F102A94-E7B2-4DE1-8E9A-9DB33031E651}" type="presParOf" srcId="{F5CC65B5-EC68-40D8-98B6-6399AB45492B}" destId="{10EBE348-B88C-47C7-B0FD-D9C58574571D}" srcOrd="8" destOrd="0" presId="urn:microsoft.com/office/officeart/2008/layout/HexagonCluster"/>
    <dgm:cxn modelId="{3FB7EAF9-545A-479D-A1CE-032675EFB459}" type="presParOf" srcId="{10EBE348-B88C-47C7-B0FD-D9C58574571D}" destId="{4A4055C7-B33C-4322-9B77-2B9B631D4492}" srcOrd="0" destOrd="0" presId="urn:microsoft.com/office/officeart/2008/layout/HexagonCluster"/>
    <dgm:cxn modelId="{364A9CE2-E390-4882-8BF5-7E867EBAB568}" type="presParOf" srcId="{F5CC65B5-EC68-40D8-98B6-6399AB45492B}" destId="{7B9EDD99-8B10-4938-B9F4-848E8F43C900}" srcOrd="9" destOrd="0" presId="urn:microsoft.com/office/officeart/2008/layout/HexagonCluster"/>
    <dgm:cxn modelId="{37FC0A3E-9894-4B6D-94D7-52A7D6334129}" type="presParOf" srcId="{7B9EDD99-8B10-4938-B9F4-848E8F43C900}" destId="{AFAE6118-4A0B-441A-A24B-8099433B360E}" srcOrd="0" destOrd="0" presId="urn:microsoft.com/office/officeart/2008/layout/HexagonCluster"/>
    <dgm:cxn modelId="{2905D72F-EB20-4A9E-AA51-37E6ABA0271E}" type="presParOf" srcId="{F5CC65B5-EC68-40D8-98B6-6399AB45492B}" destId="{9FDDCD6B-C963-44B3-845E-53CE3919E331}" srcOrd="10" destOrd="0" presId="urn:microsoft.com/office/officeart/2008/layout/HexagonCluster"/>
    <dgm:cxn modelId="{16B9A099-0126-45BB-B6B8-4EEC38247453}" type="presParOf" srcId="{9FDDCD6B-C963-44B3-845E-53CE3919E331}" destId="{465578E5-3793-4B07-8F57-BAE3AAB6259B}" srcOrd="0" destOrd="0" presId="urn:microsoft.com/office/officeart/2008/layout/HexagonCluster"/>
    <dgm:cxn modelId="{206D92A5-9951-4127-8553-BEAEB22DA0E1}" type="presParOf" srcId="{F5CC65B5-EC68-40D8-98B6-6399AB45492B}" destId="{B690A1FE-8D28-4C7B-9B88-B0EDAD944D6B}" srcOrd="11" destOrd="0" presId="urn:microsoft.com/office/officeart/2008/layout/HexagonCluster"/>
    <dgm:cxn modelId="{A7DB230A-9B98-4729-BC67-5D30A602C766}" type="presParOf" srcId="{B690A1FE-8D28-4C7B-9B88-B0EDAD944D6B}" destId="{2CAEF1E8-7F4F-440C-818B-CA942920EE3E}"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306EF7-E0A1-4CB7-A2B3-229132DB2C88}" type="doc">
      <dgm:prSet loTypeId="urn:microsoft.com/office/officeart/2008/layout/SquareAccentList" loCatId="list" qsTypeId="urn:microsoft.com/office/officeart/2005/8/quickstyle/3d2" qsCatId="3D" csTypeId="urn:microsoft.com/office/officeart/2005/8/colors/accent3_5" csCatId="accent3" phldr="1"/>
      <dgm:spPr/>
      <dgm:t>
        <a:bodyPr/>
        <a:lstStyle/>
        <a:p>
          <a:endParaRPr lang="es-MX"/>
        </a:p>
      </dgm:t>
    </dgm:pt>
    <dgm:pt modelId="{95179381-2447-43EB-A236-FEA75C8E091B}">
      <dgm:prSet phldrT="[Texto]" custT="1"/>
      <dgm:spPr/>
      <dgm:t>
        <a:bodyPr/>
        <a:lstStyle/>
        <a:p>
          <a:pPr algn="just"/>
          <a:r>
            <a:rPr lang="es-EC" sz="2000" dirty="0" smtClean="0">
              <a:latin typeface="Andalus" pitchFamily="18" charset="-78"/>
              <a:cs typeface="Andalus" pitchFamily="18" charset="-78"/>
            </a:rPr>
            <a:t>Analizar las relaciones internacionales </a:t>
          </a:r>
          <a:r>
            <a:rPr lang="es-EC" sz="2400" dirty="0" smtClean="0">
              <a:latin typeface="Andalus" pitchFamily="18" charset="-78"/>
              <a:cs typeface="Andalus" pitchFamily="18" charset="-78"/>
            </a:rPr>
            <a:t>entre</a:t>
          </a:r>
          <a:r>
            <a:rPr lang="es-EC" sz="2000" dirty="0" smtClean="0">
              <a:latin typeface="Andalus" pitchFamily="18" charset="-78"/>
              <a:cs typeface="Andalus" pitchFamily="18" charset="-78"/>
            </a:rPr>
            <a:t> Ecuador e Italia, a partir de la aprobación del plan bienvenidos a casa, para determinar el impacto económico y social de los migrantes ecuatorianos.</a:t>
          </a:r>
          <a:endParaRPr lang="es-MX" sz="2000" dirty="0">
            <a:latin typeface="Andalus" pitchFamily="18" charset="-78"/>
            <a:cs typeface="Andalus" pitchFamily="18" charset="-78"/>
          </a:endParaRPr>
        </a:p>
      </dgm:t>
    </dgm:pt>
    <dgm:pt modelId="{0C7B4203-BF99-4DAE-B09B-32FA9500CB0C}" type="parTrans" cxnId="{827F992A-54A8-4602-9AE4-CB1F8E6FC429}">
      <dgm:prSet/>
      <dgm:spPr/>
      <dgm:t>
        <a:bodyPr/>
        <a:lstStyle/>
        <a:p>
          <a:endParaRPr lang="es-MX"/>
        </a:p>
      </dgm:t>
    </dgm:pt>
    <dgm:pt modelId="{C7617E25-DDE7-45AF-A0A7-8574E6CE8F9F}" type="sibTrans" cxnId="{827F992A-54A8-4602-9AE4-CB1F8E6FC429}">
      <dgm:prSet/>
      <dgm:spPr/>
      <dgm:t>
        <a:bodyPr/>
        <a:lstStyle/>
        <a:p>
          <a:endParaRPr lang="es-MX"/>
        </a:p>
      </dgm:t>
    </dgm:pt>
    <dgm:pt modelId="{E92A019D-C5E3-4FA8-8994-998247928EE8}">
      <dgm:prSet phldrT="[Texto]" custT="1"/>
      <dgm:spPr/>
      <dgm:t>
        <a:bodyPr/>
        <a:lstStyle/>
        <a:p>
          <a:r>
            <a:rPr lang="es-MX" sz="2000" dirty="0" smtClean="0">
              <a:latin typeface="Andalus" pitchFamily="18" charset="-78"/>
              <a:cs typeface="Andalus" pitchFamily="18" charset="-78"/>
            </a:rPr>
            <a:t>          OBJETIVOS ESPECÍFICOS</a:t>
          </a:r>
          <a:endParaRPr lang="es-MX" sz="2000" dirty="0">
            <a:latin typeface="Andalus" pitchFamily="18" charset="-78"/>
            <a:cs typeface="Andalus" pitchFamily="18" charset="-78"/>
          </a:endParaRPr>
        </a:p>
      </dgm:t>
    </dgm:pt>
    <dgm:pt modelId="{D4325019-9B3D-46B7-AA07-993987BED45D}" type="parTrans" cxnId="{163A8880-5560-4C51-AF8B-958ED1A31ADE}">
      <dgm:prSet/>
      <dgm:spPr/>
      <dgm:t>
        <a:bodyPr/>
        <a:lstStyle/>
        <a:p>
          <a:endParaRPr lang="es-MX"/>
        </a:p>
      </dgm:t>
    </dgm:pt>
    <dgm:pt modelId="{7EF4734D-3F18-4C97-B642-9D8C0BBE0D35}" type="sibTrans" cxnId="{163A8880-5560-4C51-AF8B-958ED1A31ADE}">
      <dgm:prSet/>
      <dgm:spPr/>
      <dgm:t>
        <a:bodyPr/>
        <a:lstStyle/>
        <a:p>
          <a:endParaRPr lang="es-MX"/>
        </a:p>
      </dgm:t>
    </dgm:pt>
    <dgm:pt modelId="{A3670DC6-EE31-4A61-A3E5-4D14E646B9B2}">
      <dgm:prSet phldrT="[Texto]" custT="1"/>
      <dgm:spPr/>
      <dgm:t>
        <a:bodyPr/>
        <a:lstStyle/>
        <a:p>
          <a:pPr algn="just"/>
          <a:r>
            <a:rPr lang="es-EC" sz="2000" dirty="0" smtClean="0">
              <a:latin typeface="Andalus" pitchFamily="18" charset="-78"/>
              <a:cs typeface="Andalus" pitchFamily="18" charset="-78"/>
            </a:rPr>
            <a:t>Identificar las políticas de relaciones internacionales entre Ecuador e Italia.</a:t>
          </a:r>
          <a:endParaRPr lang="es-MX" sz="2000" dirty="0">
            <a:latin typeface="Andalus" pitchFamily="18" charset="-78"/>
            <a:cs typeface="Andalus" pitchFamily="18" charset="-78"/>
          </a:endParaRPr>
        </a:p>
      </dgm:t>
    </dgm:pt>
    <dgm:pt modelId="{07758AC1-17F3-406B-9742-C6B13F800020}" type="parTrans" cxnId="{F5F4C78B-2E86-4717-A6D4-9A56402E2C56}">
      <dgm:prSet/>
      <dgm:spPr/>
      <dgm:t>
        <a:bodyPr/>
        <a:lstStyle/>
        <a:p>
          <a:endParaRPr lang="es-MX"/>
        </a:p>
      </dgm:t>
    </dgm:pt>
    <dgm:pt modelId="{311FC16E-7C62-4804-8E14-4F33CC056B6F}" type="sibTrans" cxnId="{F5F4C78B-2E86-4717-A6D4-9A56402E2C56}">
      <dgm:prSet/>
      <dgm:spPr/>
      <dgm:t>
        <a:bodyPr/>
        <a:lstStyle/>
        <a:p>
          <a:endParaRPr lang="es-MX"/>
        </a:p>
      </dgm:t>
    </dgm:pt>
    <dgm:pt modelId="{1E6780CA-1E90-42AE-B0FD-19BE09E9CB30}">
      <dgm:prSet phldrT="[Texto]" custT="1"/>
      <dgm:spPr/>
      <dgm:t>
        <a:bodyPr/>
        <a:lstStyle/>
        <a:p>
          <a:pPr algn="just"/>
          <a:r>
            <a:rPr lang="es-EC" sz="2000" dirty="0" smtClean="0">
              <a:latin typeface="Andalus" pitchFamily="18" charset="-78"/>
              <a:cs typeface="Andalus" pitchFamily="18" charset="-78"/>
            </a:rPr>
            <a:t>Identificar el perfil socioeconómico del migrante en su proceso de retorno migratorio desde Italia.</a:t>
          </a:r>
          <a:endParaRPr lang="es-MX" sz="2000" dirty="0">
            <a:latin typeface="Andalus" pitchFamily="18" charset="-78"/>
            <a:cs typeface="Andalus" pitchFamily="18" charset="-78"/>
          </a:endParaRPr>
        </a:p>
      </dgm:t>
    </dgm:pt>
    <dgm:pt modelId="{9408D382-E724-4268-B01C-42F93E551115}" type="parTrans" cxnId="{431D4552-E66E-4BCA-A64D-63566C0F1338}">
      <dgm:prSet/>
      <dgm:spPr/>
      <dgm:t>
        <a:bodyPr/>
        <a:lstStyle/>
        <a:p>
          <a:endParaRPr lang="es-MX"/>
        </a:p>
      </dgm:t>
    </dgm:pt>
    <dgm:pt modelId="{AF86CF72-5B7E-451E-9AAA-A1E452802826}" type="sibTrans" cxnId="{431D4552-E66E-4BCA-A64D-63566C0F1338}">
      <dgm:prSet/>
      <dgm:spPr/>
      <dgm:t>
        <a:bodyPr/>
        <a:lstStyle/>
        <a:p>
          <a:endParaRPr lang="es-MX"/>
        </a:p>
      </dgm:t>
    </dgm:pt>
    <dgm:pt modelId="{62C023CF-E9A0-4D62-B72B-76914516A5FE}">
      <dgm:prSet phldrT="[Texto]" custT="1"/>
      <dgm:spPr/>
      <dgm:t>
        <a:bodyPr/>
        <a:lstStyle/>
        <a:p>
          <a:r>
            <a:rPr lang="es-MX" sz="2000" dirty="0" smtClean="0">
              <a:latin typeface="Andalus" pitchFamily="18" charset="-78"/>
              <a:cs typeface="Andalus" pitchFamily="18" charset="-78"/>
            </a:rPr>
            <a:t>              OBJETIVO GENERAL </a:t>
          </a:r>
          <a:endParaRPr lang="es-MX" sz="2000" dirty="0">
            <a:latin typeface="Andalus" pitchFamily="18" charset="-78"/>
            <a:cs typeface="Andalus" pitchFamily="18" charset="-78"/>
          </a:endParaRPr>
        </a:p>
      </dgm:t>
    </dgm:pt>
    <dgm:pt modelId="{34F156C1-1AF8-4B74-8B16-A32D5DF02E23}" type="sibTrans" cxnId="{72C67ADD-E5FE-4294-8FE2-0CCF0E901F30}">
      <dgm:prSet/>
      <dgm:spPr/>
      <dgm:t>
        <a:bodyPr/>
        <a:lstStyle/>
        <a:p>
          <a:endParaRPr lang="es-MX"/>
        </a:p>
      </dgm:t>
    </dgm:pt>
    <dgm:pt modelId="{45EB95C4-0F75-42A2-BC26-2ADF07503840}" type="parTrans" cxnId="{72C67ADD-E5FE-4294-8FE2-0CCF0E901F30}">
      <dgm:prSet/>
      <dgm:spPr/>
      <dgm:t>
        <a:bodyPr/>
        <a:lstStyle/>
        <a:p>
          <a:endParaRPr lang="es-MX"/>
        </a:p>
      </dgm:t>
    </dgm:pt>
    <dgm:pt modelId="{B2F1FB05-533B-4FBF-BD1D-F68AC71823D7}">
      <dgm:prSet phldrT="[Texto]" custT="1"/>
      <dgm:spPr/>
      <dgm:t>
        <a:bodyPr/>
        <a:lstStyle/>
        <a:p>
          <a:pPr algn="just"/>
          <a:r>
            <a:rPr lang="es-EC" sz="2000" dirty="0" smtClean="0">
              <a:latin typeface="Andalus" pitchFamily="18" charset="-78"/>
              <a:cs typeface="Andalus" pitchFamily="18" charset="-78"/>
            </a:rPr>
            <a:t>Analizar de qué manera el plan bienvenidos a casa ha contribuido a dinamizar la economía ecuatoriana.</a:t>
          </a:r>
          <a:endParaRPr lang="es-MX" sz="2000" dirty="0">
            <a:latin typeface="Andalus" pitchFamily="18" charset="-78"/>
            <a:cs typeface="Andalus" pitchFamily="18" charset="-78"/>
          </a:endParaRPr>
        </a:p>
      </dgm:t>
    </dgm:pt>
    <dgm:pt modelId="{1E367FB0-84B2-49A6-B719-C2E6476E8CA2}" type="parTrans" cxnId="{ACC164C3-261E-4222-9A1E-2530DF16C28F}">
      <dgm:prSet/>
      <dgm:spPr/>
      <dgm:t>
        <a:bodyPr/>
        <a:lstStyle/>
        <a:p>
          <a:endParaRPr lang="es-MX"/>
        </a:p>
      </dgm:t>
    </dgm:pt>
    <dgm:pt modelId="{B0787EB8-F40D-40CE-9A7E-5651518EE167}" type="sibTrans" cxnId="{ACC164C3-261E-4222-9A1E-2530DF16C28F}">
      <dgm:prSet/>
      <dgm:spPr/>
      <dgm:t>
        <a:bodyPr/>
        <a:lstStyle/>
        <a:p>
          <a:endParaRPr lang="es-MX"/>
        </a:p>
      </dgm:t>
    </dgm:pt>
    <dgm:pt modelId="{549C27C9-DB40-4180-9912-D2C881DFEFD8}" type="pres">
      <dgm:prSet presAssocID="{66306EF7-E0A1-4CB7-A2B3-229132DB2C88}" presName="layout" presStyleCnt="0">
        <dgm:presLayoutVars>
          <dgm:chMax/>
          <dgm:chPref/>
          <dgm:dir/>
          <dgm:resizeHandles/>
        </dgm:presLayoutVars>
      </dgm:prSet>
      <dgm:spPr/>
      <dgm:t>
        <a:bodyPr/>
        <a:lstStyle/>
        <a:p>
          <a:endParaRPr lang="es-MX"/>
        </a:p>
      </dgm:t>
    </dgm:pt>
    <dgm:pt modelId="{50A16605-F1FB-468C-AB94-11C6F27EDD19}" type="pres">
      <dgm:prSet presAssocID="{62C023CF-E9A0-4D62-B72B-76914516A5FE}" presName="root" presStyleCnt="0">
        <dgm:presLayoutVars>
          <dgm:chMax/>
          <dgm:chPref/>
        </dgm:presLayoutVars>
      </dgm:prSet>
      <dgm:spPr/>
      <dgm:t>
        <a:bodyPr/>
        <a:lstStyle/>
        <a:p>
          <a:endParaRPr lang="es-MX"/>
        </a:p>
      </dgm:t>
    </dgm:pt>
    <dgm:pt modelId="{02A6BDCF-8115-4D2F-B30B-C700DDA4CFBA}" type="pres">
      <dgm:prSet presAssocID="{62C023CF-E9A0-4D62-B72B-76914516A5FE}" presName="rootComposite" presStyleCnt="0">
        <dgm:presLayoutVars/>
      </dgm:prSet>
      <dgm:spPr/>
      <dgm:t>
        <a:bodyPr/>
        <a:lstStyle/>
        <a:p>
          <a:endParaRPr lang="es-MX"/>
        </a:p>
      </dgm:t>
    </dgm:pt>
    <dgm:pt modelId="{F64A5A45-262B-404A-BB8E-CC425CE7B305}" type="pres">
      <dgm:prSet presAssocID="{62C023CF-E9A0-4D62-B72B-76914516A5FE}" presName="ParentAccent" presStyleLbl="alignNode1" presStyleIdx="0" presStyleCnt="2" custScaleX="71397" custLinFactNeighborX="2346" custLinFactNeighborY="-23774"/>
      <dgm:spPr/>
      <dgm:t>
        <a:bodyPr/>
        <a:lstStyle/>
        <a:p>
          <a:endParaRPr lang="es-MX"/>
        </a:p>
      </dgm:t>
    </dgm:pt>
    <dgm:pt modelId="{36AE58F3-4CAA-48D7-8671-E29DD13B6372}" type="pres">
      <dgm:prSet presAssocID="{62C023CF-E9A0-4D62-B72B-76914516A5FE}" presName="ParentSmallAccent" presStyleLbl="fgAcc1" presStyleIdx="0" presStyleCnt="2" custLinFactY="110239" custLinFactNeighborX="90462" custLinFactNeighborY="200000"/>
      <dgm:spPr/>
      <dgm:t>
        <a:bodyPr/>
        <a:lstStyle/>
        <a:p>
          <a:endParaRPr lang="es-MX"/>
        </a:p>
      </dgm:t>
    </dgm:pt>
    <dgm:pt modelId="{5ED93457-4919-4907-8074-1818BE525B84}" type="pres">
      <dgm:prSet presAssocID="{62C023CF-E9A0-4D62-B72B-76914516A5FE}" presName="Parent" presStyleLbl="revTx" presStyleIdx="0" presStyleCnt="6" custLinFactNeighborX="-2073" custLinFactNeighborY="67522">
        <dgm:presLayoutVars>
          <dgm:chMax/>
          <dgm:chPref val="4"/>
          <dgm:bulletEnabled val="1"/>
        </dgm:presLayoutVars>
      </dgm:prSet>
      <dgm:spPr/>
      <dgm:t>
        <a:bodyPr/>
        <a:lstStyle/>
        <a:p>
          <a:endParaRPr lang="es-MX"/>
        </a:p>
      </dgm:t>
    </dgm:pt>
    <dgm:pt modelId="{648340E3-C66C-4036-888F-07C10BEF5335}" type="pres">
      <dgm:prSet presAssocID="{62C023CF-E9A0-4D62-B72B-76914516A5FE}" presName="childShape" presStyleCnt="0">
        <dgm:presLayoutVars>
          <dgm:chMax val="0"/>
          <dgm:chPref val="0"/>
        </dgm:presLayoutVars>
      </dgm:prSet>
      <dgm:spPr/>
      <dgm:t>
        <a:bodyPr/>
        <a:lstStyle/>
        <a:p>
          <a:endParaRPr lang="es-MX"/>
        </a:p>
      </dgm:t>
    </dgm:pt>
    <dgm:pt modelId="{A295668C-B2CE-4684-ACA7-B3A38F492F87}" type="pres">
      <dgm:prSet presAssocID="{95179381-2447-43EB-A236-FEA75C8E091B}" presName="childComposite" presStyleCnt="0">
        <dgm:presLayoutVars>
          <dgm:chMax val="0"/>
          <dgm:chPref val="0"/>
        </dgm:presLayoutVars>
      </dgm:prSet>
      <dgm:spPr/>
      <dgm:t>
        <a:bodyPr/>
        <a:lstStyle/>
        <a:p>
          <a:endParaRPr lang="es-MX"/>
        </a:p>
      </dgm:t>
    </dgm:pt>
    <dgm:pt modelId="{85F16AE1-4209-460B-A7FD-9786560A6F72}" type="pres">
      <dgm:prSet presAssocID="{95179381-2447-43EB-A236-FEA75C8E091B}" presName="ChildAccent" presStyleLbl="solidFgAcc1" presStyleIdx="0" presStyleCnt="4" custLinFactY="-100000" custLinFactNeighborX="90464" custLinFactNeighborY="-121030"/>
      <dgm:spPr/>
      <dgm:t>
        <a:bodyPr/>
        <a:lstStyle/>
        <a:p>
          <a:endParaRPr lang="es-MX"/>
        </a:p>
      </dgm:t>
    </dgm:pt>
    <dgm:pt modelId="{1AF3FAF1-61E6-4CCD-9317-0D9A2960CB2D}" type="pres">
      <dgm:prSet presAssocID="{95179381-2447-43EB-A236-FEA75C8E091B}" presName="Child" presStyleLbl="revTx" presStyleIdx="1" presStyleCnt="6" custScaleX="68909" custScaleY="355833" custLinFactNeighborX="-5965" custLinFactNeighborY="83336">
        <dgm:presLayoutVars>
          <dgm:chMax val="0"/>
          <dgm:chPref val="0"/>
          <dgm:bulletEnabled val="1"/>
        </dgm:presLayoutVars>
      </dgm:prSet>
      <dgm:spPr/>
      <dgm:t>
        <a:bodyPr/>
        <a:lstStyle/>
        <a:p>
          <a:endParaRPr lang="es-MX"/>
        </a:p>
      </dgm:t>
    </dgm:pt>
    <dgm:pt modelId="{2C52E23A-2A6F-4E33-BB97-07F751C454BC}" type="pres">
      <dgm:prSet presAssocID="{E92A019D-C5E3-4FA8-8994-998247928EE8}" presName="root" presStyleCnt="0">
        <dgm:presLayoutVars>
          <dgm:chMax/>
          <dgm:chPref/>
        </dgm:presLayoutVars>
      </dgm:prSet>
      <dgm:spPr/>
      <dgm:t>
        <a:bodyPr/>
        <a:lstStyle/>
        <a:p>
          <a:endParaRPr lang="es-MX"/>
        </a:p>
      </dgm:t>
    </dgm:pt>
    <dgm:pt modelId="{EC5FB0CC-C663-489C-A639-7DFDEB74717C}" type="pres">
      <dgm:prSet presAssocID="{E92A019D-C5E3-4FA8-8994-998247928EE8}" presName="rootComposite" presStyleCnt="0">
        <dgm:presLayoutVars/>
      </dgm:prSet>
      <dgm:spPr/>
      <dgm:t>
        <a:bodyPr/>
        <a:lstStyle/>
        <a:p>
          <a:endParaRPr lang="es-MX"/>
        </a:p>
      </dgm:t>
    </dgm:pt>
    <dgm:pt modelId="{88E30A71-D16B-4E31-95F3-5378388BCAFA}" type="pres">
      <dgm:prSet presAssocID="{E92A019D-C5E3-4FA8-8994-998247928EE8}" presName="ParentAccent" presStyleLbl="alignNode1" presStyleIdx="1" presStyleCnt="2" custScaleX="80562" custLinFactNeighborX="-4717" custLinFactNeighborY="-23774"/>
      <dgm:spPr/>
      <dgm:t>
        <a:bodyPr/>
        <a:lstStyle/>
        <a:p>
          <a:endParaRPr lang="es-MX"/>
        </a:p>
      </dgm:t>
    </dgm:pt>
    <dgm:pt modelId="{0027DEF5-F0BC-49AE-BF5D-505ECBA93D5D}" type="pres">
      <dgm:prSet presAssocID="{E92A019D-C5E3-4FA8-8994-998247928EE8}" presName="ParentSmallAccent" presStyleLbl="fgAcc1" presStyleIdx="1" presStyleCnt="2" custLinFactX="-27249" custLinFactY="500000" custLinFactNeighborX="-100000" custLinFactNeighborY="581765"/>
      <dgm:spPr/>
      <dgm:t>
        <a:bodyPr/>
        <a:lstStyle/>
        <a:p>
          <a:endParaRPr lang="es-MX"/>
        </a:p>
      </dgm:t>
    </dgm:pt>
    <dgm:pt modelId="{0A43A89C-D8F3-4B8D-A526-9C9DCE9E1F19}" type="pres">
      <dgm:prSet presAssocID="{E92A019D-C5E3-4FA8-8994-998247928EE8}" presName="Parent" presStyleLbl="revTx" presStyleIdx="2" presStyleCnt="6" custLinFactNeighborX="-5547" custLinFactNeighborY="67522">
        <dgm:presLayoutVars>
          <dgm:chMax/>
          <dgm:chPref val="4"/>
          <dgm:bulletEnabled val="1"/>
        </dgm:presLayoutVars>
      </dgm:prSet>
      <dgm:spPr/>
      <dgm:t>
        <a:bodyPr/>
        <a:lstStyle/>
        <a:p>
          <a:endParaRPr lang="es-MX"/>
        </a:p>
      </dgm:t>
    </dgm:pt>
    <dgm:pt modelId="{60F6B189-CF36-48F0-8F5E-75BDF5D89042}" type="pres">
      <dgm:prSet presAssocID="{E92A019D-C5E3-4FA8-8994-998247928EE8}" presName="childShape" presStyleCnt="0">
        <dgm:presLayoutVars>
          <dgm:chMax val="0"/>
          <dgm:chPref val="0"/>
        </dgm:presLayoutVars>
      </dgm:prSet>
      <dgm:spPr/>
      <dgm:t>
        <a:bodyPr/>
        <a:lstStyle/>
        <a:p>
          <a:endParaRPr lang="es-MX"/>
        </a:p>
      </dgm:t>
    </dgm:pt>
    <dgm:pt modelId="{88D8058A-36D8-40B2-A215-645AEB884606}" type="pres">
      <dgm:prSet presAssocID="{A3670DC6-EE31-4A61-A3E5-4D14E646B9B2}" presName="childComposite" presStyleCnt="0">
        <dgm:presLayoutVars>
          <dgm:chMax val="0"/>
          <dgm:chPref val="0"/>
        </dgm:presLayoutVars>
      </dgm:prSet>
      <dgm:spPr/>
      <dgm:t>
        <a:bodyPr/>
        <a:lstStyle/>
        <a:p>
          <a:endParaRPr lang="es-MX"/>
        </a:p>
      </dgm:t>
    </dgm:pt>
    <dgm:pt modelId="{EFBE50C5-E542-49F3-A304-F9F79FD2C6C2}" type="pres">
      <dgm:prSet presAssocID="{A3670DC6-EE31-4A61-A3E5-4D14E646B9B2}" presName="ChildAccent" presStyleLbl="solidFgAcc1" presStyleIdx="1" presStyleCnt="4" custLinFactX="-27250" custLinFactNeighborX="-100000" custLinFactNeighborY="99836"/>
      <dgm:spPr/>
      <dgm:t>
        <a:bodyPr/>
        <a:lstStyle/>
        <a:p>
          <a:endParaRPr lang="es-MX"/>
        </a:p>
      </dgm:t>
    </dgm:pt>
    <dgm:pt modelId="{F04B042C-9E71-4268-8A65-450F956D0EA9}" type="pres">
      <dgm:prSet presAssocID="{A3670DC6-EE31-4A61-A3E5-4D14E646B9B2}" presName="Child" presStyleLbl="revTx" presStyleIdx="3" presStyleCnt="6" custLinFactNeighborX="-5965" custLinFactNeighborY="83336">
        <dgm:presLayoutVars>
          <dgm:chMax val="0"/>
          <dgm:chPref val="0"/>
          <dgm:bulletEnabled val="1"/>
        </dgm:presLayoutVars>
      </dgm:prSet>
      <dgm:spPr/>
      <dgm:t>
        <a:bodyPr/>
        <a:lstStyle/>
        <a:p>
          <a:endParaRPr lang="es-MX"/>
        </a:p>
      </dgm:t>
    </dgm:pt>
    <dgm:pt modelId="{495DDA4C-9894-4CD3-A58E-CA4B550B7652}" type="pres">
      <dgm:prSet presAssocID="{1E6780CA-1E90-42AE-B0FD-19BE09E9CB30}" presName="childComposite" presStyleCnt="0">
        <dgm:presLayoutVars>
          <dgm:chMax val="0"/>
          <dgm:chPref val="0"/>
        </dgm:presLayoutVars>
      </dgm:prSet>
      <dgm:spPr/>
      <dgm:t>
        <a:bodyPr/>
        <a:lstStyle/>
        <a:p>
          <a:endParaRPr lang="es-MX"/>
        </a:p>
      </dgm:t>
    </dgm:pt>
    <dgm:pt modelId="{A846FF09-4737-4678-B28C-ABF0274C53B6}" type="pres">
      <dgm:prSet presAssocID="{1E6780CA-1E90-42AE-B0FD-19BE09E9CB30}" presName="ChildAccent" presStyleLbl="solidFgAcc1" presStyleIdx="2" presStyleCnt="4" custLinFactX="-25395" custLinFactY="100000" custLinFactNeighborX="-100000" custLinFactNeighborY="144869"/>
      <dgm:spPr/>
      <dgm:t>
        <a:bodyPr/>
        <a:lstStyle/>
        <a:p>
          <a:endParaRPr lang="es-MX"/>
        </a:p>
      </dgm:t>
    </dgm:pt>
    <dgm:pt modelId="{8B5A77BC-BBEF-4FFB-B2F5-F7D76C930947}" type="pres">
      <dgm:prSet presAssocID="{1E6780CA-1E90-42AE-B0FD-19BE09E9CB30}" presName="Child" presStyleLbl="revTx" presStyleIdx="4" presStyleCnt="6" custLinFactY="46611" custLinFactNeighborX="-5734" custLinFactNeighborY="100000">
        <dgm:presLayoutVars>
          <dgm:chMax val="0"/>
          <dgm:chPref val="0"/>
          <dgm:bulletEnabled val="1"/>
        </dgm:presLayoutVars>
      </dgm:prSet>
      <dgm:spPr/>
      <dgm:t>
        <a:bodyPr/>
        <a:lstStyle/>
        <a:p>
          <a:endParaRPr lang="es-MX"/>
        </a:p>
      </dgm:t>
    </dgm:pt>
    <dgm:pt modelId="{AE35A671-FB1D-47CD-ACFE-690A508AFB8B}" type="pres">
      <dgm:prSet presAssocID="{B2F1FB05-533B-4FBF-BD1D-F68AC71823D7}" presName="childComposite" presStyleCnt="0">
        <dgm:presLayoutVars>
          <dgm:chMax val="0"/>
          <dgm:chPref val="0"/>
        </dgm:presLayoutVars>
      </dgm:prSet>
      <dgm:spPr/>
    </dgm:pt>
    <dgm:pt modelId="{AC018E93-7EB1-41F9-8D0E-3BD1C9320F07}" type="pres">
      <dgm:prSet presAssocID="{B2F1FB05-533B-4FBF-BD1D-F68AC71823D7}" presName="ChildAccent" presStyleLbl="solidFgAcc1" presStyleIdx="3" presStyleCnt="4" custLinFactX="-27250" custLinFactNeighborX="-100000" custLinFactNeighborY="11769"/>
      <dgm:spPr/>
    </dgm:pt>
    <dgm:pt modelId="{E6D98F37-0DAE-4FF9-AC9E-4A5A094D3D40}" type="pres">
      <dgm:prSet presAssocID="{B2F1FB05-533B-4FBF-BD1D-F68AC71823D7}" presName="Child" presStyleLbl="revTx" presStyleIdx="5" presStyleCnt="6" custLinFactY="100000" custLinFactNeighborX="-5734" custLinFactNeighborY="112108">
        <dgm:presLayoutVars>
          <dgm:chMax val="0"/>
          <dgm:chPref val="0"/>
          <dgm:bulletEnabled val="1"/>
        </dgm:presLayoutVars>
      </dgm:prSet>
      <dgm:spPr/>
      <dgm:t>
        <a:bodyPr/>
        <a:lstStyle/>
        <a:p>
          <a:endParaRPr lang="es-MX"/>
        </a:p>
      </dgm:t>
    </dgm:pt>
  </dgm:ptLst>
  <dgm:cxnLst>
    <dgm:cxn modelId="{F5F4C78B-2E86-4717-A6D4-9A56402E2C56}" srcId="{E92A019D-C5E3-4FA8-8994-998247928EE8}" destId="{A3670DC6-EE31-4A61-A3E5-4D14E646B9B2}" srcOrd="0" destOrd="0" parTransId="{07758AC1-17F3-406B-9742-C6B13F800020}" sibTransId="{311FC16E-7C62-4804-8E14-4F33CC056B6F}"/>
    <dgm:cxn modelId="{F8F016D8-533D-4044-B650-E9D45F46EEC3}" type="presOf" srcId="{E92A019D-C5E3-4FA8-8994-998247928EE8}" destId="{0A43A89C-D8F3-4B8D-A526-9C9DCE9E1F19}" srcOrd="0" destOrd="0" presId="urn:microsoft.com/office/officeart/2008/layout/SquareAccentList"/>
    <dgm:cxn modelId="{6B1DEE6C-88B7-4666-B963-F34DE9760779}" type="presOf" srcId="{95179381-2447-43EB-A236-FEA75C8E091B}" destId="{1AF3FAF1-61E6-4CCD-9317-0D9A2960CB2D}" srcOrd="0" destOrd="0" presId="urn:microsoft.com/office/officeart/2008/layout/SquareAccentList"/>
    <dgm:cxn modelId="{AA1556FF-8474-4F06-B553-34D88FD37299}" type="presOf" srcId="{66306EF7-E0A1-4CB7-A2B3-229132DB2C88}" destId="{549C27C9-DB40-4180-9912-D2C881DFEFD8}" srcOrd="0" destOrd="0" presId="urn:microsoft.com/office/officeart/2008/layout/SquareAccentList"/>
    <dgm:cxn modelId="{AFD0BFBE-7C45-4DE4-A94D-AE86D40EE85E}" type="presOf" srcId="{62C023CF-E9A0-4D62-B72B-76914516A5FE}" destId="{5ED93457-4919-4907-8074-1818BE525B84}" srcOrd="0" destOrd="0" presId="urn:microsoft.com/office/officeart/2008/layout/SquareAccentList"/>
    <dgm:cxn modelId="{87CA1A26-9BD2-4868-9710-A03B9A9CF658}" type="presOf" srcId="{B2F1FB05-533B-4FBF-BD1D-F68AC71823D7}" destId="{E6D98F37-0DAE-4FF9-AC9E-4A5A094D3D40}" srcOrd="0" destOrd="0" presId="urn:microsoft.com/office/officeart/2008/layout/SquareAccentList"/>
    <dgm:cxn modelId="{827F992A-54A8-4602-9AE4-CB1F8E6FC429}" srcId="{62C023CF-E9A0-4D62-B72B-76914516A5FE}" destId="{95179381-2447-43EB-A236-FEA75C8E091B}" srcOrd="0" destOrd="0" parTransId="{0C7B4203-BF99-4DAE-B09B-32FA9500CB0C}" sibTransId="{C7617E25-DDE7-45AF-A0A7-8574E6CE8F9F}"/>
    <dgm:cxn modelId="{72C67ADD-E5FE-4294-8FE2-0CCF0E901F30}" srcId="{66306EF7-E0A1-4CB7-A2B3-229132DB2C88}" destId="{62C023CF-E9A0-4D62-B72B-76914516A5FE}" srcOrd="0" destOrd="0" parTransId="{45EB95C4-0F75-42A2-BC26-2ADF07503840}" sibTransId="{34F156C1-1AF8-4B74-8B16-A32D5DF02E23}"/>
    <dgm:cxn modelId="{162AC5B2-AA82-4B39-B175-844186B045FA}" type="presOf" srcId="{1E6780CA-1E90-42AE-B0FD-19BE09E9CB30}" destId="{8B5A77BC-BBEF-4FFB-B2F5-F7D76C930947}" srcOrd="0" destOrd="0" presId="urn:microsoft.com/office/officeart/2008/layout/SquareAccentList"/>
    <dgm:cxn modelId="{ACC164C3-261E-4222-9A1E-2530DF16C28F}" srcId="{E92A019D-C5E3-4FA8-8994-998247928EE8}" destId="{B2F1FB05-533B-4FBF-BD1D-F68AC71823D7}" srcOrd="2" destOrd="0" parTransId="{1E367FB0-84B2-49A6-B719-C2E6476E8CA2}" sibTransId="{B0787EB8-F40D-40CE-9A7E-5651518EE167}"/>
    <dgm:cxn modelId="{431D4552-E66E-4BCA-A64D-63566C0F1338}" srcId="{E92A019D-C5E3-4FA8-8994-998247928EE8}" destId="{1E6780CA-1E90-42AE-B0FD-19BE09E9CB30}" srcOrd="1" destOrd="0" parTransId="{9408D382-E724-4268-B01C-42F93E551115}" sibTransId="{AF86CF72-5B7E-451E-9AAA-A1E452802826}"/>
    <dgm:cxn modelId="{163A8880-5560-4C51-AF8B-958ED1A31ADE}" srcId="{66306EF7-E0A1-4CB7-A2B3-229132DB2C88}" destId="{E92A019D-C5E3-4FA8-8994-998247928EE8}" srcOrd="1" destOrd="0" parTransId="{D4325019-9B3D-46B7-AA07-993987BED45D}" sibTransId="{7EF4734D-3F18-4C97-B642-9D8C0BBE0D35}"/>
    <dgm:cxn modelId="{72C07D87-6B47-4FC5-9A37-A1AA562E409C}" type="presOf" srcId="{A3670DC6-EE31-4A61-A3E5-4D14E646B9B2}" destId="{F04B042C-9E71-4268-8A65-450F956D0EA9}" srcOrd="0" destOrd="0" presId="urn:microsoft.com/office/officeart/2008/layout/SquareAccentList"/>
    <dgm:cxn modelId="{64B06D29-EE59-48B5-B904-475A28237DF9}" type="presParOf" srcId="{549C27C9-DB40-4180-9912-D2C881DFEFD8}" destId="{50A16605-F1FB-468C-AB94-11C6F27EDD19}" srcOrd="0" destOrd="0" presId="urn:microsoft.com/office/officeart/2008/layout/SquareAccentList"/>
    <dgm:cxn modelId="{B812352D-0C7F-431C-8246-783FB86FF89A}" type="presParOf" srcId="{50A16605-F1FB-468C-AB94-11C6F27EDD19}" destId="{02A6BDCF-8115-4D2F-B30B-C700DDA4CFBA}" srcOrd="0" destOrd="0" presId="urn:microsoft.com/office/officeart/2008/layout/SquareAccentList"/>
    <dgm:cxn modelId="{FD082D72-1E85-4C74-BCDD-69749399EE51}" type="presParOf" srcId="{02A6BDCF-8115-4D2F-B30B-C700DDA4CFBA}" destId="{F64A5A45-262B-404A-BB8E-CC425CE7B305}" srcOrd="0" destOrd="0" presId="urn:microsoft.com/office/officeart/2008/layout/SquareAccentList"/>
    <dgm:cxn modelId="{995E20F0-70E3-41C2-8D77-71C8D53AD68E}" type="presParOf" srcId="{02A6BDCF-8115-4D2F-B30B-C700DDA4CFBA}" destId="{36AE58F3-4CAA-48D7-8671-E29DD13B6372}" srcOrd="1" destOrd="0" presId="urn:microsoft.com/office/officeart/2008/layout/SquareAccentList"/>
    <dgm:cxn modelId="{4460F69E-60D9-4481-9145-777FA2205439}" type="presParOf" srcId="{02A6BDCF-8115-4D2F-B30B-C700DDA4CFBA}" destId="{5ED93457-4919-4907-8074-1818BE525B84}" srcOrd="2" destOrd="0" presId="urn:microsoft.com/office/officeart/2008/layout/SquareAccentList"/>
    <dgm:cxn modelId="{A6BD26A7-2F2E-4923-866C-B86425066C2F}" type="presParOf" srcId="{50A16605-F1FB-468C-AB94-11C6F27EDD19}" destId="{648340E3-C66C-4036-888F-07C10BEF5335}" srcOrd="1" destOrd="0" presId="urn:microsoft.com/office/officeart/2008/layout/SquareAccentList"/>
    <dgm:cxn modelId="{E892CA4E-29D1-45AF-B337-353FD8B9BAFB}" type="presParOf" srcId="{648340E3-C66C-4036-888F-07C10BEF5335}" destId="{A295668C-B2CE-4684-ACA7-B3A38F492F87}" srcOrd="0" destOrd="0" presId="urn:microsoft.com/office/officeart/2008/layout/SquareAccentList"/>
    <dgm:cxn modelId="{1DC91735-765E-457F-AF23-4ABBF7E9C5F4}" type="presParOf" srcId="{A295668C-B2CE-4684-ACA7-B3A38F492F87}" destId="{85F16AE1-4209-460B-A7FD-9786560A6F72}" srcOrd="0" destOrd="0" presId="urn:microsoft.com/office/officeart/2008/layout/SquareAccentList"/>
    <dgm:cxn modelId="{4F84D3D2-99B6-4439-965E-C0CFFE2DA372}" type="presParOf" srcId="{A295668C-B2CE-4684-ACA7-B3A38F492F87}" destId="{1AF3FAF1-61E6-4CCD-9317-0D9A2960CB2D}" srcOrd="1" destOrd="0" presId="urn:microsoft.com/office/officeart/2008/layout/SquareAccentList"/>
    <dgm:cxn modelId="{C7FEAC83-72CC-4CDB-B2E1-0A2DA1F39CFA}" type="presParOf" srcId="{549C27C9-DB40-4180-9912-D2C881DFEFD8}" destId="{2C52E23A-2A6F-4E33-BB97-07F751C454BC}" srcOrd="1" destOrd="0" presId="urn:microsoft.com/office/officeart/2008/layout/SquareAccentList"/>
    <dgm:cxn modelId="{917021DA-01F7-477D-A133-94B8B4C8B56A}" type="presParOf" srcId="{2C52E23A-2A6F-4E33-BB97-07F751C454BC}" destId="{EC5FB0CC-C663-489C-A639-7DFDEB74717C}" srcOrd="0" destOrd="0" presId="urn:microsoft.com/office/officeart/2008/layout/SquareAccentList"/>
    <dgm:cxn modelId="{689BB961-D48E-4D4D-909C-F94C7DBEE841}" type="presParOf" srcId="{EC5FB0CC-C663-489C-A639-7DFDEB74717C}" destId="{88E30A71-D16B-4E31-95F3-5378388BCAFA}" srcOrd="0" destOrd="0" presId="urn:microsoft.com/office/officeart/2008/layout/SquareAccentList"/>
    <dgm:cxn modelId="{4480F401-3CD7-463B-AABD-BD4DF7E484B3}" type="presParOf" srcId="{EC5FB0CC-C663-489C-A639-7DFDEB74717C}" destId="{0027DEF5-F0BC-49AE-BF5D-505ECBA93D5D}" srcOrd="1" destOrd="0" presId="urn:microsoft.com/office/officeart/2008/layout/SquareAccentList"/>
    <dgm:cxn modelId="{5ADE6CDF-1B6C-4308-B79D-E3516E894583}" type="presParOf" srcId="{EC5FB0CC-C663-489C-A639-7DFDEB74717C}" destId="{0A43A89C-D8F3-4B8D-A526-9C9DCE9E1F19}" srcOrd="2" destOrd="0" presId="urn:microsoft.com/office/officeart/2008/layout/SquareAccentList"/>
    <dgm:cxn modelId="{74283639-AD67-4F4F-81F2-AFA68A9DCF34}" type="presParOf" srcId="{2C52E23A-2A6F-4E33-BB97-07F751C454BC}" destId="{60F6B189-CF36-48F0-8F5E-75BDF5D89042}" srcOrd="1" destOrd="0" presId="urn:microsoft.com/office/officeart/2008/layout/SquareAccentList"/>
    <dgm:cxn modelId="{87B73231-BA14-43A9-A1EA-47456B15F742}" type="presParOf" srcId="{60F6B189-CF36-48F0-8F5E-75BDF5D89042}" destId="{88D8058A-36D8-40B2-A215-645AEB884606}" srcOrd="0" destOrd="0" presId="urn:microsoft.com/office/officeart/2008/layout/SquareAccentList"/>
    <dgm:cxn modelId="{7562E11D-AEA2-4EBB-AFFD-7B41E80345EE}" type="presParOf" srcId="{88D8058A-36D8-40B2-A215-645AEB884606}" destId="{EFBE50C5-E542-49F3-A304-F9F79FD2C6C2}" srcOrd="0" destOrd="0" presId="urn:microsoft.com/office/officeart/2008/layout/SquareAccentList"/>
    <dgm:cxn modelId="{83C0D33C-202D-4158-B98E-54E7D359CD0D}" type="presParOf" srcId="{88D8058A-36D8-40B2-A215-645AEB884606}" destId="{F04B042C-9E71-4268-8A65-450F956D0EA9}" srcOrd="1" destOrd="0" presId="urn:microsoft.com/office/officeart/2008/layout/SquareAccentList"/>
    <dgm:cxn modelId="{F812B2B8-5D3C-4161-B2C6-AE7A55A77653}" type="presParOf" srcId="{60F6B189-CF36-48F0-8F5E-75BDF5D89042}" destId="{495DDA4C-9894-4CD3-A58E-CA4B550B7652}" srcOrd="1" destOrd="0" presId="urn:microsoft.com/office/officeart/2008/layout/SquareAccentList"/>
    <dgm:cxn modelId="{5ED52D8D-CBF9-4CDA-85F6-7B9B5AC727C2}" type="presParOf" srcId="{495DDA4C-9894-4CD3-A58E-CA4B550B7652}" destId="{A846FF09-4737-4678-B28C-ABF0274C53B6}" srcOrd="0" destOrd="0" presId="urn:microsoft.com/office/officeart/2008/layout/SquareAccentList"/>
    <dgm:cxn modelId="{06E17BAC-1955-49DB-97D2-BFA1D2BC9439}" type="presParOf" srcId="{495DDA4C-9894-4CD3-A58E-CA4B550B7652}" destId="{8B5A77BC-BBEF-4FFB-B2F5-F7D76C930947}" srcOrd="1" destOrd="0" presId="urn:microsoft.com/office/officeart/2008/layout/SquareAccentList"/>
    <dgm:cxn modelId="{AF278496-D73A-47E0-B457-C1F059F3C726}" type="presParOf" srcId="{60F6B189-CF36-48F0-8F5E-75BDF5D89042}" destId="{AE35A671-FB1D-47CD-ACFE-690A508AFB8B}" srcOrd="2" destOrd="0" presId="urn:microsoft.com/office/officeart/2008/layout/SquareAccentList"/>
    <dgm:cxn modelId="{BAA11976-1145-4714-91EC-FC2BEAB55E3D}" type="presParOf" srcId="{AE35A671-FB1D-47CD-ACFE-690A508AFB8B}" destId="{AC018E93-7EB1-41F9-8D0E-3BD1C9320F07}" srcOrd="0" destOrd="0" presId="urn:microsoft.com/office/officeart/2008/layout/SquareAccentList"/>
    <dgm:cxn modelId="{5F55AF60-BF91-4003-8E0B-22A7B3B9B704}" type="presParOf" srcId="{AE35A671-FB1D-47CD-ACFE-690A508AFB8B}" destId="{E6D98F37-0DAE-4FF9-AC9E-4A5A094D3D40}"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C99DAE-275F-4920-9C25-4B2B004952AD}" type="doc">
      <dgm:prSet loTypeId="urn:microsoft.com/office/officeart/2009/3/layout/SnapshotPictureList" loCatId="picture" qsTypeId="urn:microsoft.com/office/officeart/2005/8/quickstyle/simple1" qsCatId="simple" csTypeId="urn:microsoft.com/office/officeart/2005/8/colors/colorful4" csCatId="colorful" phldr="1"/>
      <dgm:spPr/>
      <dgm:t>
        <a:bodyPr/>
        <a:lstStyle/>
        <a:p>
          <a:endParaRPr lang="es-MX"/>
        </a:p>
      </dgm:t>
    </dgm:pt>
    <dgm:pt modelId="{BDC13FD7-7217-4201-A98B-7293D495FD44}">
      <dgm:prSet phldrT="[Texto]" custT="1"/>
      <dgm:spPr/>
      <dgm:t>
        <a:bodyPr/>
        <a:lstStyle/>
        <a:p>
          <a:r>
            <a:rPr lang="es-MX" sz="2400" b="1" dirty="0" smtClean="0">
              <a:solidFill>
                <a:schemeClr val="tx1"/>
              </a:solidFill>
            </a:rPr>
            <a:t>JUSTIFICACIÓN</a:t>
          </a:r>
          <a:endParaRPr lang="es-MX" sz="2400" b="1" dirty="0">
            <a:solidFill>
              <a:schemeClr val="tx1"/>
            </a:solidFill>
          </a:endParaRPr>
        </a:p>
      </dgm:t>
    </dgm:pt>
    <dgm:pt modelId="{DCF559B7-13E4-4FA5-9136-FCEF9ECF0FCA}" type="parTrans" cxnId="{C5B07773-2088-4CB2-8CCE-4E04737D7B70}">
      <dgm:prSet/>
      <dgm:spPr/>
      <dgm:t>
        <a:bodyPr/>
        <a:lstStyle/>
        <a:p>
          <a:endParaRPr lang="es-MX"/>
        </a:p>
      </dgm:t>
    </dgm:pt>
    <dgm:pt modelId="{0FABC5AB-3D63-489D-B22C-E4FAD07E26F1}" type="sibTrans" cxnId="{C5B07773-2088-4CB2-8CCE-4E04737D7B70}">
      <dgm:prSet/>
      <dgm:spPr/>
      <dgm:t>
        <a:bodyPr/>
        <a:lstStyle/>
        <a:p>
          <a:endParaRPr lang="es-MX"/>
        </a:p>
      </dgm:t>
    </dgm:pt>
    <dgm:pt modelId="{960B4B85-681E-4270-8E7F-52F9E1B8248C}">
      <dgm:prSet phldrT="[Texto]" custT="1"/>
      <dgm:spPr/>
      <dgm:t>
        <a:bodyPr/>
        <a:lstStyle/>
        <a:p>
          <a:pPr algn="just"/>
          <a:r>
            <a:rPr lang="es-MX" sz="2800" dirty="0" smtClean="0">
              <a:latin typeface="Andalus" pitchFamily="18" charset="-78"/>
              <a:cs typeface="Andalus" pitchFamily="18" charset="-78"/>
            </a:rPr>
            <a:t>Esta investigación aportará con el estudio y análisis de los movimientos de población, permitiendo conocer las causas e impactos que originan la migración.</a:t>
          </a:r>
          <a:endParaRPr lang="es-MX" sz="2800" dirty="0">
            <a:latin typeface="Andalus" pitchFamily="18" charset="-78"/>
            <a:cs typeface="Andalus" pitchFamily="18" charset="-78"/>
          </a:endParaRPr>
        </a:p>
      </dgm:t>
    </dgm:pt>
    <dgm:pt modelId="{5A8C5A38-1009-42FC-AE5C-C5A66C88E5B0}" type="parTrans" cxnId="{E031C560-A25E-44ED-B6CB-3CF48693FAB5}">
      <dgm:prSet/>
      <dgm:spPr/>
      <dgm:t>
        <a:bodyPr/>
        <a:lstStyle/>
        <a:p>
          <a:endParaRPr lang="es-MX"/>
        </a:p>
      </dgm:t>
    </dgm:pt>
    <dgm:pt modelId="{97A744AF-B782-4F2B-86E5-154C133FB78A}" type="sibTrans" cxnId="{E031C560-A25E-44ED-B6CB-3CF48693FAB5}">
      <dgm:prSet/>
      <dgm:spPr/>
      <dgm:t>
        <a:bodyPr/>
        <a:lstStyle/>
        <a:p>
          <a:endParaRPr lang="es-MX"/>
        </a:p>
      </dgm:t>
    </dgm:pt>
    <dgm:pt modelId="{9E9B1192-A6F0-48B5-A97A-F72DCF712E1C}" type="pres">
      <dgm:prSet presAssocID="{F0C99DAE-275F-4920-9C25-4B2B004952AD}" presName="Name0" presStyleCnt="0">
        <dgm:presLayoutVars>
          <dgm:chMax/>
          <dgm:chPref/>
          <dgm:dir/>
          <dgm:animLvl val="lvl"/>
        </dgm:presLayoutVars>
      </dgm:prSet>
      <dgm:spPr/>
      <dgm:t>
        <a:bodyPr/>
        <a:lstStyle/>
        <a:p>
          <a:endParaRPr lang="es-MX"/>
        </a:p>
      </dgm:t>
    </dgm:pt>
    <dgm:pt modelId="{355947E5-BA4A-4681-BEC4-1446D9D7EBC7}" type="pres">
      <dgm:prSet presAssocID="{BDC13FD7-7217-4201-A98B-7293D495FD44}" presName="composite" presStyleCnt="0"/>
      <dgm:spPr/>
    </dgm:pt>
    <dgm:pt modelId="{353C506B-7076-443D-B32E-F1819E6C530A}" type="pres">
      <dgm:prSet presAssocID="{BDC13FD7-7217-4201-A98B-7293D495FD44}" presName="ParentAccentShape" presStyleLbl="trBgShp" presStyleIdx="0" presStyleCnt="2" custScaleX="61882" custScaleY="68086"/>
      <dgm:spPr/>
    </dgm:pt>
    <dgm:pt modelId="{7D5C6137-B8C2-48A0-B56F-86F60F013103}" type="pres">
      <dgm:prSet presAssocID="{BDC13FD7-7217-4201-A98B-7293D495FD44}" presName="ParentText" presStyleLbl="revTx" presStyleIdx="0" presStyleCnt="2" custLinFactY="-444959" custLinFactNeighborX="7829" custLinFactNeighborY="-500000">
        <dgm:presLayoutVars>
          <dgm:chMax val="1"/>
          <dgm:chPref val="1"/>
          <dgm:bulletEnabled val="1"/>
        </dgm:presLayoutVars>
      </dgm:prSet>
      <dgm:spPr/>
      <dgm:t>
        <a:bodyPr/>
        <a:lstStyle/>
        <a:p>
          <a:endParaRPr lang="es-MX"/>
        </a:p>
      </dgm:t>
    </dgm:pt>
    <dgm:pt modelId="{81435A1E-5D52-4329-9999-30BC9E7081EE}" type="pres">
      <dgm:prSet presAssocID="{BDC13FD7-7217-4201-A98B-7293D495FD44}" presName="ChildText" presStyleLbl="revTx" presStyleIdx="1" presStyleCnt="2" custScaleX="148212" custScaleY="99896" custLinFactNeighborX="-20913" custLinFactNeighborY="-3065">
        <dgm:presLayoutVars>
          <dgm:chMax val="0"/>
          <dgm:chPref val="0"/>
        </dgm:presLayoutVars>
      </dgm:prSet>
      <dgm:spPr/>
      <dgm:t>
        <a:bodyPr/>
        <a:lstStyle/>
        <a:p>
          <a:endParaRPr lang="es-MX"/>
        </a:p>
      </dgm:t>
    </dgm:pt>
    <dgm:pt modelId="{B427F503-F543-4C49-B362-E2E7A9B8260A}" type="pres">
      <dgm:prSet presAssocID="{BDC13FD7-7217-4201-A98B-7293D495FD44}" presName="ChildAccentShape" presStyleLbl="trBgShp" presStyleIdx="1" presStyleCnt="2" custLinFactX="8086" custLinFactNeighborX="100000" custLinFactNeighborY="-3013"/>
      <dgm:spPr/>
    </dgm:pt>
    <dgm:pt modelId="{92118168-3D30-49D5-BADE-DFD909E523BB}" type="pres">
      <dgm:prSet presAssocID="{BDC13FD7-7217-4201-A98B-7293D495FD44}" presName="Image" presStyleLbl="alignImgPlace1" presStyleIdx="0" presStyleCnt="1" custScaleX="80062" custScaleY="68698" custLinFactNeighborX="-5606" custLinFactNeighborY="1839"/>
      <dgm:spPr>
        <a:blipFill rotWithShape="1">
          <a:blip xmlns:r="http://schemas.openxmlformats.org/officeDocument/2006/relationships" r:embed="rId1"/>
          <a:stretch>
            <a:fillRect/>
          </a:stretch>
        </a:blipFill>
      </dgm:spPr>
    </dgm:pt>
  </dgm:ptLst>
  <dgm:cxnLst>
    <dgm:cxn modelId="{E031C560-A25E-44ED-B6CB-3CF48693FAB5}" srcId="{BDC13FD7-7217-4201-A98B-7293D495FD44}" destId="{960B4B85-681E-4270-8E7F-52F9E1B8248C}" srcOrd="0" destOrd="0" parTransId="{5A8C5A38-1009-42FC-AE5C-C5A66C88E5B0}" sibTransId="{97A744AF-B782-4F2B-86E5-154C133FB78A}"/>
    <dgm:cxn modelId="{9C4D0873-60B5-4FD1-A626-817E1AF9DD61}" type="presOf" srcId="{F0C99DAE-275F-4920-9C25-4B2B004952AD}" destId="{9E9B1192-A6F0-48B5-A97A-F72DCF712E1C}" srcOrd="0" destOrd="0" presId="urn:microsoft.com/office/officeart/2009/3/layout/SnapshotPictureList"/>
    <dgm:cxn modelId="{6B5984A3-141F-47E7-968B-B7C6E8138319}" type="presOf" srcId="{BDC13FD7-7217-4201-A98B-7293D495FD44}" destId="{7D5C6137-B8C2-48A0-B56F-86F60F013103}" srcOrd="0" destOrd="0" presId="urn:microsoft.com/office/officeart/2009/3/layout/SnapshotPictureList"/>
    <dgm:cxn modelId="{C5B07773-2088-4CB2-8CCE-4E04737D7B70}" srcId="{F0C99DAE-275F-4920-9C25-4B2B004952AD}" destId="{BDC13FD7-7217-4201-A98B-7293D495FD44}" srcOrd="0" destOrd="0" parTransId="{DCF559B7-13E4-4FA5-9136-FCEF9ECF0FCA}" sibTransId="{0FABC5AB-3D63-489D-B22C-E4FAD07E26F1}"/>
    <dgm:cxn modelId="{916FFA90-B25A-46C5-AB7E-C86C3A91E489}" type="presOf" srcId="{960B4B85-681E-4270-8E7F-52F9E1B8248C}" destId="{81435A1E-5D52-4329-9999-30BC9E7081EE}" srcOrd="0" destOrd="0" presId="urn:microsoft.com/office/officeart/2009/3/layout/SnapshotPictureList"/>
    <dgm:cxn modelId="{10984074-719C-4F94-B02E-95A4A6B25381}" type="presParOf" srcId="{9E9B1192-A6F0-48B5-A97A-F72DCF712E1C}" destId="{355947E5-BA4A-4681-BEC4-1446D9D7EBC7}" srcOrd="0" destOrd="0" presId="urn:microsoft.com/office/officeart/2009/3/layout/SnapshotPictureList"/>
    <dgm:cxn modelId="{8386EE0B-7FA7-41A5-AABD-C1CAFA9D2B55}" type="presParOf" srcId="{355947E5-BA4A-4681-BEC4-1446D9D7EBC7}" destId="{353C506B-7076-443D-B32E-F1819E6C530A}" srcOrd="0" destOrd="0" presId="urn:microsoft.com/office/officeart/2009/3/layout/SnapshotPictureList"/>
    <dgm:cxn modelId="{C7CA639F-2688-4E9E-AB0F-276E0FDD6B3F}" type="presParOf" srcId="{355947E5-BA4A-4681-BEC4-1446D9D7EBC7}" destId="{7D5C6137-B8C2-48A0-B56F-86F60F013103}" srcOrd="1" destOrd="0" presId="urn:microsoft.com/office/officeart/2009/3/layout/SnapshotPictureList"/>
    <dgm:cxn modelId="{C78832B8-F138-41A8-8033-643A82414130}" type="presParOf" srcId="{355947E5-BA4A-4681-BEC4-1446D9D7EBC7}" destId="{81435A1E-5D52-4329-9999-30BC9E7081EE}" srcOrd="2" destOrd="0" presId="urn:microsoft.com/office/officeart/2009/3/layout/SnapshotPictureList"/>
    <dgm:cxn modelId="{AE29B203-2B6E-48EB-8B41-4601A42A19DD}" type="presParOf" srcId="{355947E5-BA4A-4681-BEC4-1446D9D7EBC7}" destId="{B427F503-F543-4C49-B362-E2E7A9B8260A}" srcOrd="3" destOrd="0" presId="urn:microsoft.com/office/officeart/2009/3/layout/SnapshotPictureList"/>
    <dgm:cxn modelId="{136E351D-A3B4-4D89-B641-D569BE51A4DC}" type="presParOf" srcId="{355947E5-BA4A-4681-BEC4-1446D9D7EBC7}" destId="{92118168-3D30-49D5-BADE-DFD909E523BB}"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B160F0-76DB-425C-B2F2-0BD81F9C78B7}" type="doc">
      <dgm:prSet loTypeId="urn:microsoft.com/office/officeart/2005/8/layout/cycle4" loCatId="cycle" qsTypeId="urn:microsoft.com/office/officeart/2005/8/quickstyle/simple5" qsCatId="simple" csTypeId="urn:microsoft.com/office/officeart/2005/8/colors/colorful4" csCatId="colorful" phldr="1"/>
      <dgm:spPr/>
      <dgm:t>
        <a:bodyPr/>
        <a:lstStyle/>
        <a:p>
          <a:endParaRPr lang="es-MX"/>
        </a:p>
      </dgm:t>
    </dgm:pt>
    <dgm:pt modelId="{99E1DC96-0E68-416B-9157-669879E065F7}">
      <dgm:prSet phldrT="[Texto]" custT="1"/>
      <dgm:spPr/>
      <dgm:t>
        <a:bodyPr/>
        <a:lstStyle/>
        <a:p>
          <a:r>
            <a:rPr lang="es-MX" sz="1600" dirty="0" smtClean="0">
              <a:latin typeface="Andalus" pitchFamily="18" charset="-78"/>
              <a:cs typeface="Andalus" pitchFamily="18" charset="-78"/>
            </a:rPr>
            <a:t>T. RELACIONES INTERNACIONALES</a:t>
          </a:r>
          <a:endParaRPr lang="es-MX" sz="1600" dirty="0">
            <a:latin typeface="Andalus" pitchFamily="18" charset="-78"/>
            <a:cs typeface="Andalus" pitchFamily="18" charset="-78"/>
          </a:endParaRPr>
        </a:p>
      </dgm:t>
    </dgm:pt>
    <dgm:pt modelId="{E0911B59-AADC-48BA-9DB1-5D93F9A9FC90}" type="parTrans" cxnId="{B02B4CB3-952E-4EA8-9AE0-7196260ECC49}">
      <dgm:prSet/>
      <dgm:spPr/>
      <dgm:t>
        <a:bodyPr/>
        <a:lstStyle/>
        <a:p>
          <a:endParaRPr lang="es-MX"/>
        </a:p>
      </dgm:t>
    </dgm:pt>
    <dgm:pt modelId="{43621342-1A1B-4BA2-880A-2C669706F753}" type="sibTrans" cxnId="{B02B4CB3-952E-4EA8-9AE0-7196260ECC49}">
      <dgm:prSet/>
      <dgm:spPr/>
      <dgm:t>
        <a:bodyPr/>
        <a:lstStyle/>
        <a:p>
          <a:endParaRPr lang="es-MX"/>
        </a:p>
      </dgm:t>
    </dgm:pt>
    <dgm:pt modelId="{01153B53-254D-4960-98EC-E94FEABF4ECF}">
      <dgm:prSet phldrT="[Texto]" custT="1"/>
      <dgm:spPr/>
      <dgm:t>
        <a:bodyPr/>
        <a:lstStyle/>
        <a:p>
          <a:pPr algn="just"/>
          <a:r>
            <a:rPr lang="es-MX" sz="1600" dirty="0" smtClean="0">
              <a:latin typeface="Andalus" pitchFamily="18" charset="-78"/>
              <a:cs typeface="Andalus" pitchFamily="18" charset="-78"/>
            </a:rPr>
            <a:t>Permite analizar los problemas internacionales por motivo de las migraciones de las sociedades.</a:t>
          </a:r>
          <a:endParaRPr lang="es-MX" sz="1600" dirty="0">
            <a:latin typeface="Andalus" pitchFamily="18" charset="-78"/>
            <a:cs typeface="Andalus" pitchFamily="18" charset="-78"/>
          </a:endParaRPr>
        </a:p>
      </dgm:t>
    </dgm:pt>
    <dgm:pt modelId="{6DC011AE-F983-4653-AA66-D63F4FFBE4B7}" type="parTrans" cxnId="{4090C264-4995-4A8E-A405-C92B200872A3}">
      <dgm:prSet/>
      <dgm:spPr/>
      <dgm:t>
        <a:bodyPr/>
        <a:lstStyle/>
        <a:p>
          <a:endParaRPr lang="es-MX"/>
        </a:p>
      </dgm:t>
    </dgm:pt>
    <dgm:pt modelId="{5588848A-3388-4616-BD9A-4D1869ECC4E0}" type="sibTrans" cxnId="{4090C264-4995-4A8E-A405-C92B200872A3}">
      <dgm:prSet/>
      <dgm:spPr/>
      <dgm:t>
        <a:bodyPr/>
        <a:lstStyle/>
        <a:p>
          <a:endParaRPr lang="es-MX"/>
        </a:p>
      </dgm:t>
    </dgm:pt>
    <dgm:pt modelId="{31817DC5-269E-4C54-882D-B115AAB9C1F6}">
      <dgm:prSet phldrT="[Texto]" custT="1"/>
      <dgm:spPr/>
      <dgm:t>
        <a:bodyPr/>
        <a:lstStyle/>
        <a:p>
          <a:r>
            <a:rPr lang="es-MX" sz="1600" dirty="0" smtClean="0">
              <a:latin typeface="Andalus" pitchFamily="18" charset="-78"/>
              <a:cs typeface="Andalus" pitchFamily="18" charset="-78"/>
            </a:rPr>
            <a:t>T. GENERAL DE LOS SISTEMAS</a:t>
          </a:r>
          <a:endParaRPr lang="es-MX" sz="1600" dirty="0">
            <a:latin typeface="Andalus" pitchFamily="18" charset="-78"/>
            <a:cs typeface="Andalus" pitchFamily="18" charset="-78"/>
          </a:endParaRPr>
        </a:p>
      </dgm:t>
    </dgm:pt>
    <dgm:pt modelId="{589A28E8-F0E1-48C7-8707-1F5E939FEAEE}" type="parTrans" cxnId="{220CD41D-ABDD-4481-BC9A-7B3742B93CA6}">
      <dgm:prSet/>
      <dgm:spPr/>
      <dgm:t>
        <a:bodyPr/>
        <a:lstStyle/>
        <a:p>
          <a:endParaRPr lang="es-MX"/>
        </a:p>
      </dgm:t>
    </dgm:pt>
    <dgm:pt modelId="{995D90BD-9CAF-4E65-9C81-03A9F69912A3}" type="sibTrans" cxnId="{220CD41D-ABDD-4481-BC9A-7B3742B93CA6}">
      <dgm:prSet/>
      <dgm:spPr/>
      <dgm:t>
        <a:bodyPr/>
        <a:lstStyle/>
        <a:p>
          <a:endParaRPr lang="es-MX"/>
        </a:p>
      </dgm:t>
    </dgm:pt>
    <dgm:pt modelId="{8BF6F483-0025-4EFC-A21D-0C6C16DE82B1}">
      <dgm:prSet phldrT="[Texto]" custT="1"/>
      <dgm:spPr/>
      <dgm:t>
        <a:bodyPr/>
        <a:lstStyle/>
        <a:p>
          <a:pPr algn="just"/>
          <a:r>
            <a:rPr lang="es-MX" sz="1600" dirty="0" smtClean="0">
              <a:latin typeface="Andalus" pitchFamily="18" charset="-78"/>
              <a:cs typeface="Andalus" pitchFamily="18" charset="-78"/>
            </a:rPr>
            <a:t>Conjunto de partes coordinadas y en interacción para alcanzar un conjunto de objetivos.( </a:t>
          </a:r>
          <a:r>
            <a:rPr lang="es-MX" sz="1600" dirty="0" err="1" smtClean="0">
              <a:latin typeface="Andalus" pitchFamily="18" charset="-78"/>
              <a:cs typeface="Andalus" pitchFamily="18" charset="-78"/>
            </a:rPr>
            <a:t>Bertoglio</a:t>
          </a:r>
          <a:r>
            <a:rPr lang="es-MX" sz="1600" dirty="0" smtClean="0">
              <a:latin typeface="Andalus" pitchFamily="18" charset="-78"/>
              <a:cs typeface="Andalus" pitchFamily="18" charset="-78"/>
            </a:rPr>
            <a:t> &amp; </a:t>
          </a:r>
          <a:r>
            <a:rPr lang="es-MX" sz="1600" dirty="0" err="1" smtClean="0">
              <a:latin typeface="Andalus" pitchFamily="18" charset="-78"/>
              <a:cs typeface="Andalus" pitchFamily="18" charset="-78"/>
            </a:rPr>
            <a:t>Johansen</a:t>
          </a:r>
          <a:r>
            <a:rPr lang="es-MX" sz="1600" dirty="0" smtClean="0">
              <a:latin typeface="Andalus" pitchFamily="18" charset="-78"/>
              <a:cs typeface="Andalus" pitchFamily="18" charset="-78"/>
            </a:rPr>
            <a:t>, 1982)</a:t>
          </a:r>
          <a:endParaRPr lang="es-MX" sz="1600" dirty="0">
            <a:latin typeface="Andalus" pitchFamily="18" charset="-78"/>
            <a:cs typeface="Andalus" pitchFamily="18" charset="-78"/>
          </a:endParaRPr>
        </a:p>
      </dgm:t>
    </dgm:pt>
    <dgm:pt modelId="{5AC8401A-2D51-4579-B560-F721917FB918}" type="parTrans" cxnId="{5BBFA654-5583-46B3-AE54-CBB07595974F}">
      <dgm:prSet/>
      <dgm:spPr/>
      <dgm:t>
        <a:bodyPr/>
        <a:lstStyle/>
        <a:p>
          <a:endParaRPr lang="es-MX"/>
        </a:p>
      </dgm:t>
    </dgm:pt>
    <dgm:pt modelId="{5E62BAB6-E3F8-42E7-8449-EFAF543238A7}" type="sibTrans" cxnId="{5BBFA654-5583-46B3-AE54-CBB07595974F}">
      <dgm:prSet/>
      <dgm:spPr/>
      <dgm:t>
        <a:bodyPr/>
        <a:lstStyle/>
        <a:p>
          <a:endParaRPr lang="es-MX"/>
        </a:p>
      </dgm:t>
    </dgm:pt>
    <dgm:pt modelId="{15F275E0-8B9E-4383-A145-48ED5DC5AD27}">
      <dgm:prSet phldrT="[Texto]"/>
      <dgm:spPr/>
      <dgm:t>
        <a:bodyPr/>
        <a:lstStyle/>
        <a:p>
          <a:r>
            <a:rPr lang="es-MX" dirty="0" smtClean="0">
              <a:latin typeface="Andalus" pitchFamily="18" charset="-78"/>
              <a:cs typeface="Andalus" pitchFamily="18" charset="-78"/>
            </a:rPr>
            <a:t>T. DEL PARADIGMA DE LA COMPLEJIDAD</a:t>
          </a:r>
          <a:endParaRPr lang="es-MX" dirty="0">
            <a:latin typeface="Andalus" pitchFamily="18" charset="-78"/>
            <a:cs typeface="Andalus" pitchFamily="18" charset="-78"/>
          </a:endParaRPr>
        </a:p>
      </dgm:t>
    </dgm:pt>
    <dgm:pt modelId="{42290681-226E-49AC-BBB0-CCCDB07CE583}" type="parTrans" cxnId="{594D91E5-CF68-4D05-AAA4-55C9547E7C15}">
      <dgm:prSet/>
      <dgm:spPr/>
      <dgm:t>
        <a:bodyPr/>
        <a:lstStyle/>
        <a:p>
          <a:endParaRPr lang="es-MX"/>
        </a:p>
      </dgm:t>
    </dgm:pt>
    <dgm:pt modelId="{FEE140C9-2E74-4B78-9514-ABA75413ED80}" type="sibTrans" cxnId="{594D91E5-CF68-4D05-AAA4-55C9547E7C15}">
      <dgm:prSet/>
      <dgm:spPr/>
      <dgm:t>
        <a:bodyPr/>
        <a:lstStyle/>
        <a:p>
          <a:endParaRPr lang="es-MX"/>
        </a:p>
      </dgm:t>
    </dgm:pt>
    <dgm:pt modelId="{60D8F179-D4C5-4CCE-AAEE-FEBD1671F84B}">
      <dgm:prSet phldrT="[Texto]" custT="1"/>
      <dgm:spPr/>
      <dgm:t>
        <a:bodyPr/>
        <a:lstStyle/>
        <a:p>
          <a:r>
            <a:rPr lang="es-MX" sz="1600" dirty="0" smtClean="0">
              <a:latin typeface="Andalus" pitchFamily="18" charset="-78"/>
              <a:cs typeface="Andalus" pitchFamily="18" charset="-78"/>
            </a:rPr>
            <a:t>Permite la distinción entre lo complejo y lo simple, lo complicado y lo simplificado</a:t>
          </a:r>
          <a:r>
            <a:rPr lang="es-MX" sz="1400" dirty="0" smtClean="0">
              <a:latin typeface="Andalus" pitchFamily="18" charset="-78"/>
              <a:cs typeface="Andalus" pitchFamily="18" charset="-78"/>
            </a:rPr>
            <a:t>.</a:t>
          </a:r>
          <a:endParaRPr lang="es-MX" sz="1400" dirty="0">
            <a:latin typeface="Andalus" pitchFamily="18" charset="-78"/>
            <a:cs typeface="Andalus" pitchFamily="18" charset="-78"/>
          </a:endParaRPr>
        </a:p>
      </dgm:t>
    </dgm:pt>
    <dgm:pt modelId="{5CF38FA0-CEF4-4B93-94F6-D71C4D5A13FE}" type="parTrans" cxnId="{DB0E4478-1C9B-4D2A-80C6-7C20EBB9E545}">
      <dgm:prSet/>
      <dgm:spPr/>
      <dgm:t>
        <a:bodyPr/>
        <a:lstStyle/>
        <a:p>
          <a:endParaRPr lang="es-MX"/>
        </a:p>
      </dgm:t>
    </dgm:pt>
    <dgm:pt modelId="{5251CAC4-53C4-40B1-8DD0-7D91ED008E4C}" type="sibTrans" cxnId="{DB0E4478-1C9B-4D2A-80C6-7C20EBB9E545}">
      <dgm:prSet/>
      <dgm:spPr/>
      <dgm:t>
        <a:bodyPr/>
        <a:lstStyle/>
        <a:p>
          <a:endParaRPr lang="es-MX"/>
        </a:p>
      </dgm:t>
    </dgm:pt>
    <dgm:pt modelId="{1940BD7E-C031-415F-ACD8-45EB29902509}">
      <dgm:prSet phldrT="[Texto]" custT="1"/>
      <dgm:spPr/>
      <dgm:t>
        <a:bodyPr/>
        <a:lstStyle/>
        <a:p>
          <a:r>
            <a:rPr lang="es-MX" sz="1600" dirty="0" smtClean="0">
              <a:latin typeface="Andalus" pitchFamily="18" charset="-78"/>
              <a:cs typeface="Andalus" pitchFamily="18" charset="-78"/>
            </a:rPr>
            <a:t>T. DE LOS SISTEMAS COMPLEJOS Y LAS CIENCIAS SOCIALES</a:t>
          </a:r>
          <a:endParaRPr lang="es-MX" sz="1600" dirty="0">
            <a:latin typeface="Andalus" pitchFamily="18" charset="-78"/>
            <a:cs typeface="Andalus" pitchFamily="18" charset="-78"/>
          </a:endParaRPr>
        </a:p>
      </dgm:t>
    </dgm:pt>
    <dgm:pt modelId="{B3BDC050-AF70-436E-98E5-BA67E5ED24DB}" type="parTrans" cxnId="{41DCD51B-7F98-4CAF-8855-DF4FFE045942}">
      <dgm:prSet/>
      <dgm:spPr/>
      <dgm:t>
        <a:bodyPr/>
        <a:lstStyle/>
        <a:p>
          <a:endParaRPr lang="es-MX"/>
        </a:p>
      </dgm:t>
    </dgm:pt>
    <dgm:pt modelId="{30F1BC40-455E-4281-9E18-6F4666504E06}" type="sibTrans" cxnId="{41DCD51B-7F98-4CAF-8855-DF4FFE045942}">
      <dgm:prSet/>
      <dgm:spPr/>
      <dgm:t>
        <a:bodyPr/>
        <a:lstStyle/>
        <a:p>
          <a:endParaRPr lang="es-MX"/>
        </a:p>
      </dgm:t>
    </dgm:pt>
    <dgm:pt modelId="{FE902217-3B15-4678-BD94-F59E7AA7DAEA}">
      <dgm:prSet phldrT="[Texto]" custT="1"/>
      <dgm:spPr/>
      <dgm:t>
        <a:bodyPr/>
        <a:lstStyle/>
        <a:p>
          <a:r>
            <a:rPr lang="es-MX" sz="1600" dirty="0" smtClean="0">
              <a:latin typeface="Andalus" pitchFamily="18" charset="-78"/>
              <a:cs typeface="Andalus" pitchFamily="18" charset="-78"/>
            </a:rPr>
            <a:t>Es estudiar un trozo de la realidad que incluye aspectos físicos, biológicos, sociales, económicos y políticos.</a:t>
          </a:r>
          <a:endParaRPr lang="es-MX" sz="1600" dirty="0">
            <a:latin typeface="Andalus" pitchFamily="18" charset="-78"/>
            <a:cs typeface="Andalus" pitchFamily="18" charset="-78"/>
          </a:endParaRPr>
        </a:p>
      </dgm:t>
    </dgm:pt>
    <dgm:pt modelId="{19E1FA81-46E8-487D-8CAF-E6FF14A5BBD6}" type="parTrans" cxnId="{D9FE973E-A0B6-4FCC-BD9C-F0CDD1045ED7}">
      <dgm:prSet/>
      <dgm:spPr/>
      <dgm:t>
        <a:bodyPr/>
        <a:lstStyle/>
        <a:p>
          <a:endParaRPr lang="es-MX"/>
        </a:p>
      </dgm:t>
    </dgm:pt>
    <dgm:pt modelId="{670F83F3-8C43-4443-987A-63395D0DA206}" type="sibTrans" cxnId="{D9FE973E-A0B6-4FCC-BD9C-F0CDD1045ED7}">
      <dgm:prSet/>
      <dgm:spPr/>
      <dgm:t>
        <a:bodyPr/>
        <a:lstStyle/>
        <a:p>
          <a:endParaRPr lang="es-MX"/>
        </a:p>
      </dgm:t>
    </dgm:pt>
    <dgm:pt modelId="{3F316AC7-8FA8-4A21-9521-94EE1EE21906}" type="pres">
      <dgm:prSet presAssocID="{94B160F0-76DB-425C-B2F2-0BD81F9C78B7}" presName="cycleMatrixDiagram" presStyleCnt="0">
        <dgm:presLayoutVars>
          <dgm:chMax val="1"/>
          <dgm:dir/>
          <dgm:animLvl val="lvl"/>
          <dgm:resizeHandles val="exact"/>
        </dgm:presLayoutVars>
      </dgm:prSet>
      <dgm:spPr/>
      <dgm:t>
        <a:bodyPr/>
        <a:lstStyle/>
        <a:p>
          <a:endParaRPr lang="es-MX"/>
        </a:p>
      </dgm:t>
    </dgm:pt>
    <dgm:pt modelId="{DD063B92-1FC8-41E7-B0F0-4CBBCCE47CEF}" type="pres">
      <dgm:prSet presAssocID="{94B160F0-76DB-425C-B2F2-0BD81F9C78B7}" presName="children" presStyleCnt="0"/>
      <dgm:spPr/>
    </dgm:pt>
    <dgm:pt modelId="{362732F4-ED25-4DD3-9F1C-56E8F29FE2E3}" type="pres">
      <dgm:prSet presAssocID="{94B160F0-76DB-425C-B2F2-0BD81F9C78B7}" presName="child1group" presStyleCnt="0"/>
      <dgm:spPr/>
    </dgm:pt>
    <dgm:pt modelId="{4E117E35-1D9D-4270-8A24-06967C367654}" type="pres">
      <dgm:prSet presAssocID="{94B160F0-76DB-425C-B2F2-0BD81F9C78B7}" presName="child1" presStyleLbl="bgAcc1" presStyleIdx="0" presStyleCnt="4" custScaleX="112543" custScaleY="125626" custLinFactNeighborX="-23545" custLinFactNeighborY="15677"/>
      <dgm:spPr/>
      <dgm:t>
        <a:bodyPr/>
        <a:lstStyle/>
        <a:p>
          <a:endParaRPr lang="es-MX"/>
        </a:p>
      </dgm:t>
    </dgm:pt>
    <dgm:pt modelId="{A666E17B-6840-4E5A-A35C-F2B3942D7C2F}" type="pres">
      <dgm:prSet presAssocID="{94B160F0-76DB-425C-B2F2-0BD81F9C78B7}" presName="child1Text" presStyleLbl="bgAcc1" presStyleIdx="0" presStyleCnt="4">
        <dgm:presLayoutVars>
          <dgm:bulletEnabled val="1"/>
        </dgm:presLayoutVars>
      </dgm:prSet>
      <dgm:spPr/>
      <dgm:t>
        <a:bodyPr/>
        <a:lstStyle/>
        <a:p>
          <a:endParaRPr lang="es-MX"/>
        </a:p>
      </dgm:t>
    </dgm:pt>
    <dgm:pt modelId="{66FF03CB-EBDD-490E-8870-8ED5E7632319}" type="pres">
      <dgm:prSet presAssocID="{94B160F0-76DB-425C-B2F2-0BD81F9C78B7}" presName="child2group" presStyleCnt="0"/>
      <dgm:spPr/>
    </dgm:pt>
    <dgm:pt modelId="{56127FC2-3BF3-4D81-9223-C9CEB0B19CB0}" type="pres">
      <dgm:prSet presAssocID="{94B160F0-76DB-425C-B2F2-0BD81F9C78B7}" presName="child2" presStyleLbl="bgAcc1" presStyleIdx="1" presStyleCnt="4" custScaleX="119795" custScaleY="157753" custLinFactNeighborX="26602" custLinFactNeighborY="27061"/>
      <dgm:spPr/>
      <dgm:t>
        <a:bodyPr/>
        <a:lstStyle/>
        <a:p>
          <a:endParaRPr lang="es-MX"/>
        </a:p>
      </dgm:t>
    </dgm:pt>
    <dgm:pt modelId="{D7A68A94-EDCE-408B-9F3C-7764984C6605}" type="pres">
      <dgm:prSet presAssocID="{94B160F0-76DB-425C-B2F2-0BD81F9C78B7}" presName="child2Text" presStyleLbl="bgAcc1" presStyleIdx="1" presStyleCnt="4">
        <dgm:presLayoutVars>
          <dgm:bulletEnabled val="1"/>
        </dgm:presLayoutVars>
      </dgm:prSet>
      <dgm:spPr/>
      <dgm:t>
        <a:bodyPr/>
        <a:lstStyle/>
        <a:p>
          <a:endParaRPr lang="es-MX"/>
        </a:p>
      </dgm:t>
    </dgm:pt>
    <dgm:pt modelId="{C377B6EA-02F0-4E26-B67B-8EE499C80766}" type="pres">
      <dgm:prSet presAssocID="{94B160F0-76DB-425C-B2F2-0BD81F9C78B7}" presName="child3group" presStyleCnt="0"/>
      <dgm:spPr/>
    </dgm:pt>
    <dgm:pt modelId="{C4566835-CF21-411A-B92D-4B2D5313548A}" type="pres">
      <dgm:prSet presAssocID="{94B160F0-76DB-425C-B2F2-0BD81F9C78B7}" presName="child3" presStyleLbl="bgAcc1" presStyleIdx="2" presStyleCnt="4" custScaleX="124218" custLinFactNeighborX="25885" custLinFactNeighborY="-47139"/>
      <dgm:spPr/>
      <dgm:t>
        <a:bodyPr/>
        <a:lstStyle/>
        <a:p>
          <a:endParaRPr lang="es-MX"/>
        </a:p>
      </dgm:t>
    </dgm:pt>
    <dgm:pt modelId="{D03261E0-46F5-49A3-B273-73BC967ED6B0}" type="pres">
      <dgm:prSet presAssocID="{94B160F0-76DB-425C-B2F2-0BD81F9C78B7}" presName="child3Text" presStyleLbl="bgAcc1" presStyleIdx="2" presStyleCnt="4">
        <dgm:presLayoutVars>
          <dgm:bulletEnabled val="1"/>
        </dgm:presLayoutVars>
      </dgm:prSet>
      <dgm:spPr/>
      <dgm:t>
        <a:bodyPr/>
        <a:lstStyle/>
        <a:p>
          <a:endParaRPr lang="es-MX"/>
        </a:p>
      </dgm:t>
    </dgm:pt>
    <dgm:pt modelId="{D7077D53-FE87-40E8-9A2E-ED0A6EB812AE}" type="pres">
      <dgm:prSet presAssocID="{94B160F0-76DB-425C-B2F2-0BD81F9C78B7}" presName="child4group" presStyleCnt="0"/>
      <dgm:spPr/>
    </dgm:pt>
    <dgm:pt modelId="{E4432F04-B642-4401-8167-9BC6298DCB85}" type="pres">
      <dgm:prSet presAssocID="{94B160F0-76DB-425C-B2F2-0BD81F9C78B7}" presName="child4" presStyleLbl="bgAcc1" presStyleIdx="3" presStyleCnt="4" custScaleX="124081" custScaleY="150473" custLinFactNeighborX="-41183" custLinFactNeighborY="-53890"/>
      <dgm:spPr/>
      <dgm:t>
        <a:bodyPr/>
        <a:lstStyle/>
        <a:p>
          <a:endParaRPr lang="es-MX"/>
        </a:p>
      </dgm:t>
    </dgm:pt>
    <dgm:pt modelId="{4D57AC36-F4D1-4AE9-88A8-9B5BF1265943}" type="pres">
      <dgm:prSet presAssocID="{94B160F0-76DB-425C-B2F2-0BD81F9C78B7}" presName="child4Text" presStyleLbl="bgAcc1" presStyleIdx="3" presStyleCnt="4">
        <dgm:presLayoutVars>
          <dgm:bulletEnabled val="1"/>
        </dgm:presLayoutVars>
      </dgm:prSet>
      <dgm:spPr/>
      <dgm:t>
        <a:bodyPr/>
        <a:lstStyle/>
        <a:p>
          <a:endParaRPr lang="es-MX"/>
        </a:p>
      </dgm:t>
    </dgm:pt>
    <dgm:pt modelId="{9AB7A8CA-7EA4-4FBC-A66F-883D4E767823}" type="pres">
      <dgm:prSet presAssocID="{94B160F0-76DB-425C-B2F2-0BD81F9C78B7}" presName="childPlaceholder" presStyleCnt="0"/>
      <dgm:spPr/>
    </dgm:pt>
    <dgm:pt modelId="{BCD6C5F8-33FC-4A45-A3FC-BDF7428AEC37}" type="pres">
      <dgm:prSet presAssocID="{94B160F0-76DB-425C-B2F2-0BD81F9C78B7}" presName="circle" presStyleCnt="0"/>
      <dgm:spPr/>
    </dgm:pt>
    <dgm:pt modelId="{933FC73F-E18A-4881-ADD3-8E1D756BA58D}" type="pres">
      <dgm:prSet presAssocID="{94B160F0-76DB-425C-B2F2-0BD81F9C78B7}" presName="quadrant1" presStyleLbl="node1" presStyleIdx="0" presStyleCnt="4" custScaleX="106358">
        <dgm:presLayoutVars>
          <dgm:chMax val="1"/>
          <dgm:bulletEnabled val="1"/>
        </dgm:presLayoutVars>
      </dgm:prSet>
      <dgm:spPr/>
      <dgm:t>
        <a:bodyPr/>
        <a:lstStyle/>
        <a:p>
          <a:endParaRPr lang="es-MX"/>
        </a:p>
      </dgm:t>
    </dgm:pt>
    <dgm:pt modelId="{2CCA0F7F-15B5-46E3-95F1-F68C92CA77DB}" type="pres">
      <dgm:prSet presAssocID="{94B160F0-76DB-425C-B2F2-0BD81F9C78B7}" presName="quadrant2" presStyleLbl="node1" presStyleIdx="1" presStyleCnt="4" custScaleX="108277">
        <dgm:presLayoutVars>
          <dgm:chMax val="1"/>
          <dgm:bulletEnabled val="1"/>
        </dgm:presLayoutVars>
      </dgm:prSet>
      <dgm:spPr/>
      <dgm:t>
        <a:bodyPr/>
        <a:lstStyle/>
        <a:p>
          <a:endParaRPr lang="es-MX"/>
        </a:p>
      </dgm:t>
    </dgm:pt>
    <dgm:pt modelId="{73D15C65-C9C0-4E15-A2A6-F1A6CFA70B7E}" type="pres">
      <dgm:prSet presAssocID="{94B160F0-76DB-425C-B2F2-0BD81F9C78B7}" presName="quadrant3" presStyleLbl="node1" presStyleIdx="2" presStyleCnt="4" custScaleX="108277" custScaleY="99211" custLinFactNeighborX="-902" custLinFactNeighborY="-3546">
        <dgm:presLayoutVars>
          <dgm:chMax val="1"/>
          <dgm:bulletEnabled val="1"/>
        </dgm:presLayoutVars>
      </dgm:prSet>
      <dgm:spPr/>
      <dgm:t>
        <a:bodyPr/>
        <a:lstStyle/>
        <a:p>
          <a:endParaRPr lang="es-MX"/>
        </a:p>
      </dgm:t>
    </dgm:pt>
    <dgm:pt modelId="{B909762F-7E1C-4DEA-8543-C7C9FAD41F50}" type="pres">
      <dgm:prSet presAssocID="{94B160F0-76DB-425C-B2F2-0BD81F9C78B7}" presName="quadrant4" presStyleLbl="node1" presStyleIdx="3" presStyleCnt="4" custScaleX="105579" custScaleY="99092" custLinFactNeighborX="-389" custLinFactNeighborY="-3606">
        <dgm:presLayoutVars>
          <dgm:chMax val="1"/>
          <dgm:bulletEnabled val="1"/>
        </dgm:presLayoutVars>
      </dgm:prSet>
      <dgm:spPr/>
      <dgm:t>
        <a:bodyPr/>
        <a:lstStyle/>
        <a:p>
          <a:endParaRPr lang="es-MX"/>
        </a:p>
      </dgm:t>
    </dgm:pt>
    <dgm:pt modelId="{5796D57D-9751-4301-B648-11E05F19EB24}" type="pres">
      <dgm:prSet presAssocID="{94B160F0-76DB-425C-B2F2-0BD81F9C78B7}" presName="quadrantPlaceholder" presStyleCnt="0"/>
      <dgm:spPr/>
    </dgm:pt>
    <dgm:pt modelId="{D607E4D0-EB45-42C2-99E6-7585836179E5}" type="pres">
      <dgm:prSet presAssocID="{94B160F0-76DB-425C-B2F2-0BD81F9C78B7}" presName="center1" presStyleLbl="fgShp" presStyleIdx="0" presStyleCnt="2"/>
      <dgm:spPr/>
    </dgm:pt>
    <dgm:pt modelId="{11C3D6F1-DBBE-4360-B29B-F25C2FD705D6}" type="pres">
      <dgm:prSet presAssocID="{94B160F0-76DB-425C-B2F2-0BD81F9C78B7}" presName="center2" presStyleLbl="fgShp" presStyleIdx="1" presStyleCnt="2"/>
      <dgm:spPr/>
    </dgm:pt>
  </dgm:ptLst>
  <dgm:cxnLst>
    <dgm:cxn modelId="{594D91E5-CF68-4D05-AAA4-55C9547E7C15}" srcId="{94B160F0-76DB-425C-B2F2-0BD81F9C78B7}" destId="{15F275E0-8B9E-4383-A145-48ED5DC5AD27}" srcOrd="2" destOrd="0" parTransId="{42290681-226E-49AC-BBB0-CCCDB07CE583}" sibTransId="{FEE140C9-2E74-4B78-9514-ABA75413ED80}"/>
    <dgm:cxn modelId="{1F9C1A64-7E5A-4A03-AB9C-31E5D5DF726E}" type="presOf" srcId="{FE902217-3B15-4678-BD94-F59E7AA7DAEA}" destId="{4D57AC36-F4D1-4AE9-88A8-9B5BF1265943}" srcOrd="1" destOrd="0" presId="urn:microsoft.com/office/officeart/2005/8/layout/cycle4"/>
    <dgm:cxn modelId="{220CD41D-ABDD-4481-BC9A-7B3742B93CA6}" srcId="{94B160F0-76DB-425C-B2F2-0BD81F9C78B7}" destId="{31817DC5-269E-4C54-882D-B115AAB9C1F6}" srcOrd="1" destOrd="0" parTransId="{589A28E8-F0E1-48C7-8707-1F5E939FEAEE}" sibTransId="{995D90BD-9CAF-4E65-9C81-03A9F69912A3}"/>
    <dgm:cxn modelId="{5BBFA654-5583-46B3-AE54-CBB07595974F}" srcId="{31817DC5-269E-4C54-882D-B115AAB9C1F6}" destId="{8BF6F483-0025-4EFC-A21D-0C6C16DE82B1}" srcOrd="0" destOrd="0" parTransId="{5AC8401A-2D51-4579-B560-F721917FB918}" sibTransId="{5E62BAB6-E3F8-42E7-8449-EFAF543238A7}"/>
    <dgm:cxn modelId="{B02B4CB3-952E-4EA8-9AE0-7196260ECC49}" srcId="{94B160F0-76DB-425C-B2F2-0BD81F9C78B7}" destId="{99E1DC96-0E68-416B-9157-669879E065F7}" srcOrd="0" destOrd="0" parTransId="{E0911B59-AADC-48BA-9DB1-5D93F9A9FC90}" sibTransId="{43621342-1A1B-4BA2-880A-2C669706F753}"/>
    <dgm:cxn modelId="{799F5201-7A89-4B4E-B3C2-F4BFA58D281C}" type="presOf" srcId="{94B160F0-76DB-425C-B2F2-0BD81F9C78B7}" destId="{3F316AC7-8FA8-4A21-9521-94EE1EE21906}" srcOrd="0" destOrd="0" presId="urn:microsoft.com/office/officeart/2005/8/layout/cycle4"/>
    <dgm:cxn modelId="{4090C264-4995-4A8E-A405-C92B200872A3}" srcId="{99E1DC96-0E68-416B-9157-669879E065F7}" destId="{01153B53-254D-4960-98EC-E94FEABF4ECF}" srcOrd="0" destOrd="0" parTransId="{6DC011AE-F983-4653-AA66-D63F4FFBE4B7}" sibTransId="{5588848A-3388-4616-BD9A-4D1869ECC4E0}"/>
    <dgm:cxn modelId="{A784F6EA-A8E3-4703-A43D-E3E35D834D26}" type="presOf" srcId="{8BF6F483-0025-4EFC-A21D-0C6C16DE82B1}" destId="{D7A68A94-EDCE-408B-9F3C-7764984C6605}" srcOrd="1" destOrd="0" presId="urn:microsoft.com/office/officeart/2005/8/layout/cycle4"/>
    <dgm:cxn modelId="{83D296B8-15A4-46AB-A52B-A7CFE5757797}" type="presOf" srcId="{01153B53-254D-4960-98EC-E94FEABF4ECF}" destId="{A666E17B-6840-4E5A-A35C-F2B3942D7C2F}" srcOrd="1" destOrd="0" presId="urn:microsoft.com/office/officeart/2005/8/layout/cycle4"/>
    <dgm:cxn modelId="{D9FE973E-A0B6-4FCC-BD9C-F0CDD1045ED7}" srcId="{1940BD7E-C031-415F-ACD8-45EB29902509}" destId="{FE902217-3B15-4678-BD94-F59E7AA7DAEA}" srcOrd="0" destOrd="0" parTransId="{19E1FA81-46E8-487D-8CAF-E6FF14A5BBD6}" sibTransId="{670F83F3-8C43-4443-987A-63395D0DA206}"/>
    <dgm:cxn modelId="{DB0E4478-1C9B-4D2A-80C6-7C20EBB9E545}" srcId="{15F275E0-8B9E-4383-A145-48ED5DC5AD27}" destId="{60D8F179-D4C5-4CCE-AAEE-FEBD1671F84B}" srcOrd="0" destOrd="0" parTransId="{5CF38FA0-CEF4-4B93-94F6-D71C4D5A13FE}" sibTransId="{5251CAC4-53C4-40B1-8DD0-7D91ED008E4C}"/>
    <dgm:cxn modelId="{D5D8DFA4-9D3A-409C-88A9-96DBF66EAFC1}" type="presOf" srcId="{15F275E0-8B9E-4383-A145-48ED5DC5AD27}" destId="{73D15C65-C9C0-4E15-A2A6-F1A6CFA70B7E}" srcOrd="0" destOrd="0" presId="urn:microsoft.com/office/officeart/2005/8/layout/cycle4"/>
    <dgm:cxn modelId="{C808FE44-844A-4284-8897-1B9750523896}" type="presOf" srcId="{FE902217-3B15-4678-BD94-F59E7AA7DAEA}" destId="{E4432F04-B642-4401-8167-9BC6298DCB85}" srcOrd="0" destOrd="0" presId="urn:microsoft.com/office/officeart/2005/8/layout/cycle4"/>
    <dgm:cxn modelId="{3B9D3A2A-0CBA-4FD0-92F9-1C0EC296F30E}" type="presOf" srcId="{99E1DC96-0E68-416B-9157-669879E065F7}" destId="{933FC73F-E18A-4881-ADD3-8E1D756BA58D}" srcOrd="0" destOrd="0" presId="urn:microsoft.com/office/officeart/2005/8/layout/cycle4"/>
    <dgm:cxn modelId="{5260F78B-C936-469F-8A68-0DA70901753A}" type="presOf" srcId="{01153B53-254D-4960-98EC-E94FEABF4ECF}" destId="{4E117E35-1D9D-4270-8A24-06967C367654}" srcOrd="0" destOrd="0" presId="urn:microsoft.com/office/officeart/2005/8/layout/cycle4"/>
    <dgm:cxn modelId="{656EB041-A079-4CE4-ABD4-8479631966D3}" type="presOf" srcId="{31817DC5-269E-4C54-882D-B115AAB9C1F6}" destId="{2CCA0F7F-15B5-46E3-95F1-F68C92CA77DB}" srcOrd="0" destOrd="0" presId="urn:microsoft.com/office/officeart/2005/8/layout/cycle4"/>
    <dgm:cxn modelId="{71E41A46-3916-4AFA-9B21-0FA9744193BF}" type="presOf" srcId="{60D8F179-D4C5-4CCE-AAEE-FEBD1671F84B}" destId="{D03261E0-46F5-49A3-B273-73BC967ED6B0}" srcOrd="1" destOrd="0" presId="urn:microsoft.com/office/officeart/2005/8/layout/cycle4"/>
    <dgm:cxn modelId="{8A8BF3D2-0862-4B21-AA9C-7486C0F28177}" type="presOf" srcId="{8BF6F483-0025-4EFC-A21D-0C6C16DE82B1}" destId="{56127FC2-3BF3-4D81-9223-C9CEB0B19CB0}" srcOrd="0" destOrd="0" presId="urn:microsoft.com/office/officeart/2005/8/layout/cycle4"/>
    <dgm:cxn modelId="{41DCD51B-7F98-4CAF-8855-DF4FFE045942}" srcId="{94B160F0-76DB-425C-B2F2-0BD81F9C78B7}" destId="{1940BD7E-C031-415F-ACD8-45EB29902509}" srcOrd="3" destOrd="0" parTransId="{B3BDC050-AF70-436E-98E5-BA67E5ED24DB}" sibTransId="{30F1BC40-455E-4281-9E18-6F4666504E06}"/>
    <dgm:cxn modelId="{EC9A9C04-C8B8-4A62-8BB2-D4D2A27E3E8F}" type="presOf" srcId="{60D8F179-D4C5-4CCE-AAEE-FEBD1671F84B}" destId="{C4566835-CF21-411A-B92D-4B2D5313548A}" srcOrd="0" destOrd="0" presId="urn:microsoft.com/office/officeart/2005/8/layout/cycle4"/>
    <dgm:cxn modelId="{08A3764B-B160-4D47-9EFC-982C0D8E5451}" type="presOf" srcId="{1940BD7E-C031-415F-ACD8-45EB29902509}" destId="{B909762F-7E1C-4DEA-8543-C7C9FAD41F50}" srcOrd="0" destOrd="0" presId="urn:microsoft.com/office/officeart/2005/8/layout/cycle4"/>
    <dgm:cxn modelId="{B6B7F57A-F365-48FB-B384-CBA14E76C21B}" type="presParOf" srcId="{3F316AC7-8FA8-4A21-9521-94EE1EE21906}" destId="{DD063B92-1FC8-41E7-B0F0-4CBBCCE47CEF}" srcOrd="0" destOrd="0" presId="urn:microsoft.com/office/officeart/2005/8/layout/cycle4"/>
    <dgm:cxn modelId="{8602D38F-1E1D-4FD5-97C2-0C860D4EE5B1}" type="presParOf" srcId="{DD063B92-1FC8-41E7-B0F0-4CBBCCE47CEF}" destId="{362732F4-ED25-4DD3-9F1C-56E8F29FE2E3}" srcOrd="0" destOrd="0" presId="urn:microsoft.com/office/officeart/2005/8/layout/cycle4"/>
    <dgm:cxn modelId="{E2FC73E8-92EF-459C-B16C-71FE5A36BE7F}" type="presParOf" srcId="{362732F4-ED25-4DD3-9F1C-56E8F29FE2E3}" destId="{4E117E35-1D9D-4270-8A24-06967C367654}" srcOrd="0" destOrd="0" presId="urn:microsoft.com/office/officeart/2005/8/layout/cycle4"/>
    <dgm:cxn modelId="{1FC19073-58B8-4721-8DC7-91123A505EB4}" type="presParOf" srcId="{362732F4-ED25-4DD3-9F1C-56E8F29FE2E3}" destId="{A666E17B-6840-4E5A-A35C-F2B3942D7C2F}" srcOrd="1" destOrd="0" presId="urn:microsoft.com/office/officeart/2005/8/layout/cycle4"/>
    <dgm:cxn modelId="{62BDF3C4-B96A-417E-B34D-D5013008FE07}" type="presParOf" srcId="{DD063B92-1FC8-41E7-B0F0-4CBBCCE47CEF}" destId="{66FF03CB-EBDD-490E-8870-8ED5E7632319}" srcOrd="1" destOrd="0" presId="urn:microsoft.com/office/officeart/2005/8/layout/cycle4"/>
    <dgm:cxn modelId="{6475339E-49FA-40FC-9842-B79984BF38CE}" type="presParOf" srcId="{66FF03CB-EBDD-490E-8870-8ED5E7632319}" destId="{56127FC2-3BF3-4D81-9223-C9CEB0B19CB0}" srcOrd="0" destOrd="0" presId="urn:microsoft.com/office/officeart/2005/8/layout/cycle4"/>
    <dgm:cxn modelId="{ECAAACC5-7FA9-4215-A740-3D3FE0787082}" type="presParOf" srcId="{66FF03CB-EBDD-490E-8870-8ED5E7632319}" destId="{D7A68A94-EDCE-408B-9F3C-7764984C6605}" srcOrd="1" destOrd="0" presId="urn:microsoft.com/office/officeart/2005/8/layout/cycle4"/>
    <dgm:cxn modelId="{8D0BA473-9644-41C6-B51A-48ADD39D80E2}" type="presParOf" srcId="{DD063B92-1FC8-41E7-B0F0-4CBBCCE47CEF}" destId="{C377B6EA-02F0-4E26-B67B-8EE499C80766}" srcOrd="2" destOrd="0" presId="urn:microsoft.com/office/officeart/2005/8/layout/cycle4"/>
    <dgm:cxn modelId="{7369D638-2997-49D7-B775-3AE013E85620}" type="presParOf" srcId="{C377B6EA-02F0-4E26-B67B-8EE499C80766}" destId="{C4566835-CF21-411A-B92D-4B2D5313548A}" srcOrd="0" destOrd="0" presId="urn:microsoft.com/office/officeart/2005/8/layout/cycle4"/>
    <dgm:cxn modelId="{B1BA4950-2150-4FD2-8D70-4C44768BB48E}" type="presParOf" srcId="{C377B6EA-02F0-4E26-B67B-8EE499C80766}" destId="{D03261E0-46F5-49A3-B273-73BC967ED6B0}" srcOrd="1" destOrd="0" presId="urn:microsoft.com/office/officeart/2005/8/layout/cycle4"/>
    <dgm:cxn modelId="{F3E3E618-2D0A-4AAA-807D-BC85819EB1F1}" type="presParOf" srcId="{DD063B92-1FC8-41E7-B0F0-4CBBCCE47CEF}" destId="{D7077D53-FE87-40E8-9A2E-ED0A6EB812AE}" srcOrd="3" destOrd="0" presId="urn:microsoft.com/office/officeart/2005/8/layout/cycle4"/>
    <dgm:cxn modelId="{7737023B-0C81-48E8-BD3C-1C3B2797E4C6}" type="presParOf" srcId="{D7077D53-FE87-40E8-9A2E-ED0A6EB812AE}" destId="{E4432F04-B642-4401-8167-9BC6298DCB85}" srcOrd="0" destOrd="0" presId="urn:microsoft.com/office/officeart/2005/8/layout/cycle4"/>
    <dgm:cxn modelId="{F22B547A-89CA-4147-8204-46AA5F58437A}" type="presParOf" srcId="{D7077D53-FE87-40E8-9A2E-ED0A6EB812AE}" destId="{4D57AC36-F4D1-4AE9-88A8-9B5BF1265943}" srcOrd="1" destOrd="0" presId="urn:microsoft.com/office/officeart/2005/8/layout/cycle4"/>
    <dgm:cxn modelId="{C5F1EFDE-489E-4DB8-A8D1-DD8764DF5E94}" type="presParOf" srcId="{DD063B92-1FC8-41E7-B0F0-4CBBCCE47CEF}" destId="{9AB7A8CA-7EA4-4FBC-A66F-883D4E767823}" srcOrd="4" destOrd="0" presId="urn:microsoft.com/office/officeart/2005/8/layout/cycle4"/>
    <dgm:cxn modelId="{D922379F-0156-4389-B682-E46748E34096}" type="presParOf" srcId="{3F316AC7-8FA8-4A21-9521-94EE1EE21906}" destId="{BCD6C5F8-33FC-4A45-A3FC-BDF7428AEC37}" srcOrd="1" destOrd="0" presId="urn:microsoft.com/office/officeart/2005/8/layout/cycle4"/>
    <dgm:cxn modelId="{BD5D5140-3159-4669-BE01-770D2835699E}" type="presParOf" srcId="{BCD6C5F8-33FC-4A45-A3FC-BDF7428AEC37}" destId="{933FC73F-E18A-4881-ADD3-8E1D756BA58D}" srcOrd="0" destOrd="0" presId="urn:microsoft.com/office/officeart/2005/8/layout/cycle4"/>
    <dgm:cxn modelId="{DB5D8D46-7140-41EE-8CBF-E40070DA40EB}" type="presParOf" srcId="{BCD6C5F8-33FC-4A45-A3FC-BDF7428AEC37}" destId="{2CCA0F7F-15B5-46E3-95F1-F68C92CA77DB}" srcOrd="1" destOrd="0" presId="urn:microsoft.com/office/officeart/2005/8/layout/cycle4"/>
    <dgm:cxn modelId="{925AEC1D-464C-4C19-AD02-B9D837078EC6}" type="presParOf" srcId="{BCD6C5F8-33FC-4A45-A3FC-BDF7428AEC37}" destId="{73D15C65-C9C0-4E15-A2A6-F1A6CFA70B7E}" srcOrd="2" destOrd="0" presId="urn:microsoft.com/office/officeart/2005/8/layout/cycle4"/>
    <dgm:cxn modelId="{33EF9A5D-9A1E-47E9-A314-3D84CC0726F9}" type="presParOf" srcId="{BCD6C5F8-33FC-4A45-A3FC-BDF7428AEC37}" destId="{B909762F-7E1C-4DEA-8543-C7C9FAD41F50}" srcOrd="3" destOrd="0" presId="urn:microsoft.com/office/officeart/2005/8/layout/cycle4"/>
    <dgm:cxn modelId="{F1FEB125-E96D-41CF-8682-2DE94C1D8138}" type="presParOf" srcId="{BCD6C5F8-33FC-4A45-A3FC-BDF7428AEC37}" destId="{5796D57D-9751-4301-B648-11E05F19EB24}" srcOrd="4" destOrd="0" presId="urn:microsoft.com/office/officeart/2005/8/layout/cycle4"/>
    <dgm:cxn modelId="{C7B66AD4-412D-4987-9106-C1583FD2C889}" type="presParOf" srcId="{3F316AC7-8FA8-4A21-9521-94EE1EE21906}" destId="{D607E4D0-EB45-42C2-99E6-7585836179E5}" srcOrd="2" destOrd="0" presId="urn:microsoft.com/office/officeart/2005/8/layout/cycle4"/>
    <dgm:cxn modelId="{38D4CC71-365C-433A-8E20-234D1288F794}" type="presParOf" srcId="{3F316AC7-8FA8-4A21-9521-94EE1EE21906}" destId="{11C3D6F1-DBBE-4360-B29B-F25C2FD705D6}"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857D71-CCA2-4E29-9FA5-25889DD2BE14}"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s-MX"/>
        </a:p>
      </dgm:t>
    </dgm:pt>
    <dgm:pt modelId="{6444B2FB-C237-456D-8C88-A94AF0477451}">
      <dgm:prSet phldrT="[Texto]" custT="1"/>
      <dgm:spPr/>
      <dgm:t>
        <a:bodyPr/>
        <a:lstStyle/>
        <a:p>
          <a:r>
            <a:rPr lang="es-MX" sz="2400" dirty="0" smtClean="0">
              <a:latin typeface="Andalus" pitchFamily="18" charset="-78"/>
              <a:cs typeface="Andalus" pitchFamily="18" charset="-78"/>
            </a:rPr>
            <a:t>La migración es un proceso que establece la movilidad humana con la finalidad de mejorar las condiciones de vida de las personas. </a:t>
          </a:r>
          <a:endParaRPr lang="es-MX" sz="2400" dirty="0">
            <a:latin typeface="Andalus" pitchFamily="18" charset="-78"/>
            <a:cs typeface="Andalus" pitchFamily="18" charset="-78"/>
          </a:endParaRPr>
        </a:p>
      </dgm:t>
    </dgm:pt>
    <dgm:pt modelId="{987B2524-C00B-40F5-B690-B7B144D5581C}" type="parTrans" cxnId="{5EC67DFA-942A-4DCC-9A50-92D25F553DD3}">
      <dgm:prSet/>
      <dgm:spPr/>
      <dgm:t>
        <a:bodyPr/>
        <a:lstStyle/>
        <a:p>
          <a:endParaRPr lang="es-MX"/>
        </a:p>
      </dgm:t>
    </dgm:pt>
    <dgm:pt modelId="{8E261D3C-43E1-4785-8119-05255779305B}" type="sibTrans" cxnId="{5EC67DFA-942A-4DCC-9A50-92D25F553DD3}">
      <dgm:prSet/>
      <dgm:spPr/>
      <dgm:t>
        <a:bodyPr/>
        <a:lstStyle/>
        <a:p>
          <a:endParaRPr lang="es-MX"/>
        </a:p>
      </dgm:t>
    </dgm:pt>
    <dgm:pt modelId="{E4A90446-C51B-4BD5-884E-8C60DC326CBD}">
      <dgm:prSet phldrT="[Texto]" custT="1"/>
      <dgm:spPr/>
      <dgm:t>
        <a:bodyPr/>
        <a:lstStyle/>
        <a:p>
          <a:r>
            <a:rPr lang="es-MX" sz="2400" dirty="0" err="1" smtClean="0">
              <a:latin typeface="Andalus" pitchFamily="18" charset="-78"/>
              <a:cs typeface="Andalus" pitchFamily="18" charset="-78"/>
            </a:rPr>
            <a:t>Senplades</a:t>
          </a:r>
          <a:r>
            <a:rPr lang="es-MX" sz="2400" dirty="0" smtClean="0">
              <a:latin typeface="Andalus" pitchFamily="18" charset="-78"/>
              <a:cs typeface="Andalus" pitchFamily="18" charset="-78"/>
            </a:rPr>
            <a:t>  (2013 – 2017) plantea fortalecer mecanismos para protección de derechos de los  ecuatorianos en el exterior.</a:t>
          </a:r>
          <a:endParaRPr lang="es-MX" sz="2400" dirty="0">
            <a:latin typeface="Andalus" pitchFamily="18" charset="-78"/>
            <a:cs typeface="Andalus" pitchFamily="18" charset="-78"/>
          </a:endParaRPr>
        </a:p>
      </dgm:t>
    </dgm:pt>
    <dgm:pt modelId="{7F5041ED-36D8-476D-A634-FDB666A4F2CC}" type="parTrans" cxnId="{B099E711-EBF9-48B3-97D7-9F066821588B}">
      <dgm:prSet/>
      <dgm:spPr/>
      <dgm:t>
        <a:bodyPr/>
        <a:lstStyle/>
        <a:p>
          <a:endParaRPr lang="es-MX"/>
        </a:p>
      </dgm:t>
    </dgm:pt>
    <dgm:pt modelId="{9F75E57E-6267-422E-84F8-521A78D3EC5E}" type="sibTrans" cxnId="{B099E711-EBF9-48B3-97D7-9F066821588B}">
      <dgm:prSet/>
      <dgm:spPr/>
      <dgm:t>
        <a:bodyPr/>
        <a:lstStyle/>
        <a:p>
          <a:endParaRPr lang="es-MX"/>
        </a:p>
      </dgm:t>
    </dgm:pt>
    <dgm:pt modelId="{74B00087-D52C-413E-9ADA-39E788A8BFE7}">
      <dgm:prSet phldrT="[Texto]" custT="1"/>
      <dgm:spPr/>
      <dgm:t>
        <a:bodyPr/>
        <a:lstStyle/>
        <a:p>
          <a:r>
            <a:rPr lang="es-MX" sz="2400" dirty="0" smtClean="0">
              <a:latin typeface="Andalus" pitchFamily="18" charset="-78"/>
              <a:cs typeface="Andalus" pitchFamily="18" charset="-78"/>
            </a:rPr>
            <a:t>Asamblea constituyente, 2008  Art. 11, Lit. 2 </a:t>
          </a:r>
        </a:p>
        <a:p>
          <a:r>
            <a:rPr lang="es-MX" sz="2400" dirty="0" smtClean="0">
              <a:latin typeface="Andalus" pitchFamily="18" charset="-78"/>
              <a:cs typeface="Andalus" pitchFamily="18" charset="-78"/>
            </a:rPr>
            <a:t>Todas las personas son iguales y gozarán de los  mismos deberes, derechos y oportunidades</a:t>
          </a:r>
          <a:r>
            <a:rPr lang="es-MX" sz="1600" dirty="0" smtClean="0">
              <a:latin typeface="Andalus" pitchFamily="18" charset="-78"/>
              <a:cs typeface="Andalus" pitchFamily="18" charset="-78"/>
            </a:rPr>
            <a:t>.</a:t>
          </a:r>
          <a:endParaRPr lang="es-MX" sz="1600" dirty="0">
            <a:latin typeface="Andalus" pitchFamily="18" charset="-78"/>
            <a:cs typeface="Andalus" pitchFamily="18" charset="-78"/>
          </a:endParaRPr>
        </a:p>
      </dgm:t>
    </dgm:pt>
    <dgm:pt modelId="{B22DECCC-188E-4D85-82C5-E6C4C4FB1EF1}" type="parTrans" cxnId="{3F1C06C6-C2BB-495B-8341-988620B0734E}">
      <dgm:prSet/>
      <dgm:spPr/>
      <dgm:t>
        <a:bodyPr/>
        <a:lstStyle/>
        <a:p>
          <a:endParaRPr lang="es-MX"/>
        </a:p>
      </dgm:t>
    </dgm:pt>
    <dgm:pt modelId="{DB53E9F0-0916-4EA4-A82C-E3667B8CA150}" type="sibTrans" cxnId="{3F1C06C6-C2BB-495B-8341-988620B0734E}">
      <dgm:prSet/>
      <dgm:spPr/>
      <dgm:t>
        <a:bodyPr/>
        <a:lstStyle/>
        <a:p>
          <a:endParaRPr lang="es-MX"/>
        </a:p>
      </dgm:t>
    </dgm:pt>
    <dgm:pt modelId="{89B78A79-6A06-47DD-9855-E9C6332F9648}" type="pres">
      <dgm:prSet presAssocID="{5D857D71-CCA2-4E29-9FA5-25889DD2BE14}" presName="Name0" presStyleCnt="0">
        <dgm:presLayoutVars>
          <dgm:chMax val="7"/>
          <dgm:chPref val="7"/>
          <dgm:dir/>
        </dgm:presLayoutVars>
      </dgm:prSet>
      <dgm:spPr/>
      <dgm:t>
        <a:bodyPr/>
        <a:lstStyle/>
        <a:p>
          <a:endParaRPr lang="es-MX"/>
        </a:p>
      </dgm:t>
    </dgm:pt>
    <dgm:pt modelId="{CCEE7971-C133-4BE4-B9D3-6EBE264B1620}" type="pres">
      <dgm:prSet presAssocID="{5D857D71-CCA2-4E29-9FA5-25889DD2BE14}" presName="Name1" presStyleCnt="0"/>
      <dgm:spPr/>
    </dgm:pt>
    <dgm:pt modelId="{9920565D-A244-4F21-9D91-7548A37CC4C8}" type="pres">
      <dgm:prSet presAssocID="{5D857D71-CCA2-4E29-9FA5-25889DD2BE14}" presName="cycle" presStyleCnt="0"/>
      <dgm:spPr/>
    </dgm:pt>
    <dgm:pt modelId="{CA91FFAC-A41A-4645-ABB3-888AAF5FD914}" type="pres">
      <dgm:prSet presAssocID="{5D857D71-CCA2-4E29-9FA5-25889DD2BE14}" presName="srcNode" presStyleLbl="node1" presStyleIdx="0" presStyleCnt="3"/>
      <dgm:spPr/>
    </dgm:pt>
    <dgm:pt modelId="{19D33E8E-7130-488E-994E-BB35471283A1}" type="pres">
      <dgm:prSet presAssocID="{5D857D71-CCA2-4E29-9FA5-25889DD2BE14}" presName="conn" presStyleLbl="parChTrans1D2" presStyleIdx="0" presStyleCnt="1"/>
      <dgm:spPr/>
      <dgm:t>
        <a:bodyPr/>
        <a:lstStyle/>
        <a:p>
          <a:endParaRPr lang="es-MX"/>
        </a:p>
      </dgm:t>
    </dgm:pt>
    <dgm:pt modelId="{F02EB30F-34A3-4705-AA39-FB873E39AF40}" type="pres">
      <dgm:prSet presAssocID="{5D857D71-CCA2-4E29-9FA5-25889DD2BE14}" presName="extraNode" presStyleLbl="node1" presStyleIdx="0" presStyleCnt="3"/>
      <dgm:spPr/>
    </dgm:pt>
    <dgm:pt modelId="{182EA3B8-AA1C-4C2C-986D-1299BA5638EE}" type="pres">
      <dgm:prSet presAssocID="{5D857D71-CCA2-4E29-9FA5-25889DD2BE14}" presName="dstNode" presStyleLbl="node1" presStyleIdx="0" presStyleCnt="3"/>
      <dgm:spPr/>
    </dgm:pt>
    <dgm:pt modelId="{1DE481B4-136B-41D7-8596-C818A95AA95D}" type="pres">
      <dgm:prSet presAssocID="{6444B2FB-C237-456D-8C88-A94AF0477451}" presName="text_1" presStyleLbl="node1" presStyleIdx="0" presStyleCnt="3" custScaleY="137325">
        <dgm:presLayoutVars>
          <dgm:bulletEnabled val="1"/>
        </dgm:presLayoutVars>
      </dgm:prSet>
      <dgm:spPr/>
      <dgm:t>
        <a:bodyPr/>
        <a:lstStyle/>
        <a:p>
          <a:endParaRPr lang="es-MX"/>
        </a:p>
      </dgm:t>
    </dgm:pt>
    <dgm:pt modelId="{8CFB41C0-8CFC-4E19-8171-F15A9F6F85C2}" type="pres">
      <dgm:prSet presAssocID="{6444B2FB-C237-456D-8C88-A94AF0477451}" presName="accent_1" presStyleCnt="0"/>
      <dgm:spPr/>
    </dgm:pt>
    <dgm:pt modelId="{79B72922-A846-414B-B0F9-E8C950A5EDDF}" type="pres">
      <dgm:prSet presAssocID="{6444B2FB-C237-456D-8C88-A94AF0477451}" presName="accentRepeatNode" presStyleLbl="solidFgAcc1" presStyleIdx="0" presStyleCnt="3"/>
      <dgm:spPr>
        <a:blipFill rotWithShape="0">
          <a:blip xmlns:r="http://schemas.openxmlformats.org/officeDocument/2006/relationships" r:embed="rId1"/>
          <a:stretch>
            <a:fillRect/>
          </a:stretch>
        </a:blipFill>
      </dgm:spPr>
    </dgm:pt>
    <dgm:pt modelId="{14886489-1510-4CDE-BDD2-205452863AD2}" type="pres">
      <dgm:prSet presAssocID="{E4A90446-C51B-4BD5-884E-8C60DC326CBD}" presName="text_2" presStyleLbl="node1" presStyleIdx="1" presStyleCnt="3" custScaleY="128651">
        <dgm:presLayoutVars>
          <dgm:bulletEnabled val="1"/>
        </dgm:presLayoutVars>
      </dgm:prSet>
      <dgm:spPr/>
      <dgm:t>
        <a:bodyPr/>
        <a:lstStyle/>
        <a:p>
          <a:endParaRPr lang="es-MX"/>
        </a:p>
      </dgm:t>
    </dgm:pt>
    <dgm:pt modelId="{0D333436-098A-4923-A71C-2F1A9FC560CE}" type="pres">
      <dgm:prSet presAssocID="{E4A90446-C51B-4BD5-884E-8C60DC326CBD}" presName="accent_2" presStyleCnt="0"/>
      <dgm:spPr/>
    </dgm:pt>
    <dgm:pt modelId="{CF02E562-C6FC-4558-B14C-624A4FD8936F}" type="pres">
      <dgm:prSet presAssocID="{E4A90446-C51B-4BD5-884E-8C60DC326CBD}" presName="accentRepeatNode" presStyleLbl="solidFgAcc1" presStyleIdx="1" presStyleCnt="3"/>
      <dgm:spPr>
        <a:blipFill rotWithShape="0">
          <a:blip xmlns:r="http://schemas.openxmlformats.org/officeDocument/2006/relationships" r:embed="rId2"/>
          <a:stretch>
            <a:fillRect/>
          </a:stretch>
        </a:blipFill>
      </dgm:spPr>
    </dgm:pt>
    <dgm:pt modelId="{8D28B9FE-110F-44B2-ACFF-6E633D3F24A3}" type="pres">
      <dgm:prSet presAssocID="{74B00087-D52C-413E-9ADA-39E788A8BFE7}" presName="text_3" presStyleLbl="node1" presStyleIdx="2" presStyleCnt="3" custScaleY="150642">
        <dgm:presLayoutVars>
          <dgm:bulletEnabled val="1"/>
        </dgm:presLayoutVars>
      </dgm:prSet>
      <dgm:spPr/>
      <dgm:t>
        <a:bodyPr/>
        <a:lstStyle/>
        <a:p>
          <a:endParaRPr lang="es-MX"/>
        </a:p>
      </dgm:t>
    </dgm:pt>
    <dgm:pt modelId="{F26B9096-C84F-486A-A026-6EC813F63A04}" type="pres">
      <dgm:prSet presAssocID="{74B00087-D52C-413E-9ADA-39E788A8BFE7}" presName="accent_3" presStyleCnt="0"/>
      <dgm:spPr/>
    </dgm:pt>
    <dgm:pt modelId="{B16F8ECE-FB21-4324-B166-7F24D30F7648}" type="pres">
      <dgm:prSet presAssocID="{74B00087-D52C-413E-9ADA-39E788A8BFE7}" presName="accentRepeatNode" presStyleLbl="solidFgAcc1" presStyleIdx="2" presStyleCnt="3"/>
      <dgm:spPr>
        <a:blipFill rotWithShape="0">
          <a:blip xmlns:r="http://schemas.openxmlformats.org/officeDocument/2006/relationships" r:embed="rId3"/>
          <a:stretch>
            <a:fillRect/>
          </a:stretch>
        </a:blipFill>
      </dgm:spPr>
    </dgm:pt>
  </dgm:ptLst>
  <dgm:cxnLst>
    <dgm:cxn modelId="{A7882D27-9432-41BE-9A90-814D49C7DF88}" type="presOf" srcId="{74B00087-D52C-413E-9ADA-39E788A8BFE7}" destId="{8D28B9FE-110F-44B2-ACFF-6E633D3F24A3}" srcOrd="0" destOrd="0" presId="urn:microsoft.com/office/officeart/2008/layout/VerticalCurvedList"/>
    <dgm:cxn modelId="{D017A1A0-0B04-40E2-9A26-6CC6BA7A6524}" type="presOf" srcId="{6444B2FB-C237-456D-8C88-A94AF0477451}" destId="{1DE481B4-136B-41D7-8596-C818A95AA95D}" srcOrd="0" destOrd="0" presId="urn:microsoft.com/office/officeart/2008/layout/VerticalCurvedList"/>
    <dgm:cxn modelId="{5CF389C3-742F-449A-956E-D9F1D19C4AB0}" type="presOf" srcId="{8E261D3C-43E1-4785-8119-05255779305B}" destId="{19D33E8E-7130-488E-994E-BB35471283A1}" srcOrd="0" destOrd="0" presId="urn:microsoft.com/office/officeart/2008/layout/VerticalCurvedList"/>
    <dgm:cxn modelId="{B099E711-EBF9-48B3-97D7-9F066821588B}" srcId="{5D857D71-CCA2-4E29-9FA5-25889DD2BE14}" destId="{E4A90446-C51B-4BD5-884E-8C60DC326CBD}" srcOrd="1" destOrd="0" parTransId="{7F5041ED-36D8-476D-A634-FDB666A4F2CC}" sibTransId="{9F75E57E-6267-422E-84F8-521A78D3EC5E}"/>
    <dgm:cxn modelId="{3F1C06C6-C2BB-495B-8341-988620B0734E}" srcId="{5D857D71-CCA2-4E29-9FA5-25889DD2BE14}" destId="{74B00087-D52C-413E-9ADA-39E788A8BFE7}" srcOrd="2" destOrd="0" parTransId="{B22DECCC-188E-4D85-82C5-E6C4C4FB1EF1}" sibTransId="{DB53E9F0-0916-4EA4-A82C-E3667B8CA150}"/>
    <dgm:cxn modelId="{5EC67DFA-942A-4DCC-9A50-92D25F553DD3}" srcId="{5D857D71-CCA2-4E29-9FA5-25889DD2BE14}" destId="{6444B2FB-C237-456D-8C88-A94AF0477451}" srcOrd="0" destOrd="0" parTransId="{987B2524-C00B-40F5-B690-B7B144D5581C}" sibTransId="{8E261D3C-43E1-4785-8119-05255779305B}"/>
    <dgm:cxn modelId="{17F5601F-24DA-4CDD-B202-A0FF39874D32}" type="presOf" srcId="{5D857D71-CCA2-4E29-9FA5-25889DD2BE14}" destId="{89B78A79-6A06-47DD-9855-E9C6332F9648}" srcOrd="0" destOrd="0" presId="urn:microsoft.com/office/officeart/2008/layout/VerticalCurvedList"/>
    <dgm:cxn modelId="{4C26F6C9-C494-4BA4-8801-7600D415C86A}" type="presOf" srcId="{E4A90446-C51B-4BD5-884E-8C60DC326CBD}" destId="{14886489-1510-4CDE-BDD2-205452863AD2}" srcOrd="0" destOrd="0" presId="urn:microsoft.com/office/officeart/2008/layout/VerticalCurvedList"/>
    <dgm:cxn modelId="{E9E1A9E4-578D-4877-A421-493DE58DE049}" type="presParOf" srcId="{89B78A79-6A06-47DD-9855-E9C6332F9648}" destId="{CCEE7971-C133-4BE4-B9D3-6EBE264B1620}" srcOrd="0" destOrd="0" presId="urn:microsoft.com/office/officeart/2008/layout/VerticalCurvedList"/>
    <dgm:cxn modelId="{87E0CC99-B085-4E6F-8DD4-7C88CDB30E2F}" type="presParOf" srcId="{CCEE7971-C133-4BE4-B9D3-6EBE264B1620}" destId="{9920565D-A244-4F21-9D91-7548A37CC4C8}" srcOrd="0" destOrd="0" presId="urn:microsoft.com/office/officeart/2008/layout/VerticalCurvedList"/>
    <dgm:cxn modelId="{EA36AE50-0719-4A5E-947F-15B3839D2994}" type="presParOf" srcId="{9920565D-A244-4F21-9D91-7548A37CC4C8}" destId="{CA91FFAC-A41A-4645-ABB3-888AAF5FD914}" srcOrd="0" destOrd="0" presId="urn:microsoft.com/office/officeart/2008/layout/VerticalCurvedList"/>
    <dgm:cxn modelId="{723B095D-7434-4674-90D7-AFE51B4940FE}" type="presParOf" srcId="{9920565D-A244-4F21-9D91-7548A37CC4C8}" destId="{19D33E8E-7130-488E-994E-BB35471283A1}" srcOrd="1" destOrd="0" presId="urn:microsoft.com/office/officeart/2008/layout/VerticalCurvedList"/>
    <dgm:cxn modelId="{B178BABB-F935-4B46-95CE-7F16A096C519}" type="presParOf" srcId="{9920565D-A244-4F21-9D91-7548A37CC4C8}" destId="{F02EB30F-34A3-4705-AA39-FB873E39AF40}" srcOrd="2" destOrd="0" presId="urn:microsoft.com/office/officeart/2008/layout/VerticalCurvedList"/>
    <dgm:cxn modelId="{1A06B20B-13AA-480E-A98B-8153EEA2C60D}" type="presParOf" srcId="{9920565D-A244-4F21-9D91-7548A37CC4C8}" destId="{182EA3B8-AA1C-4C2C-986D-1299BA5638EE}" srcOrd="3" destOrd="0" presId="urn:microsoft.com/office/officeart/2008/layout/VerticalCurvedList"/>
    <dgm:cxn modelId="{58011489-0693-475B-92C9-BDE2E6A15617}" type="presParOf" srcId="{CCEE7971-C133-4BE4-B9D3-6EBE264B1620}" destId="{1DE481B4-136B-41D7-8596-C818A95AA95D}" srcOrd="1" destOrd="0" presId="urn:microsoft.com/office/officeart/2008/layout/VerticalCurvedList"/>
    <dgm:cxn modelId="{713981C6-6D5C-4806-9C2D-B3E5C95ECAEB}" type="presParOf" srcId="{CCEE7971-C133-4BE4-B9D3-6EBE264B1620}" destId="{8CFB41C0-8CFC-4E19-8171-F15A9F6F85C2}" srcOrd="2" destOrd="0" presId="urn:microsoft.com/office/officeart/2008/layout/VerticalCurvedList"/>
    <dgm:cxn modelId="{D9A32AD3-55F5-4780-A208-32CA9C8F080D}" type="presParOf" srcId="{8CFB41C0-8CFC-4E19-8171-F15A9F6F85C2}" destId="{79B72922-A846-414B-B0F9-E8C950A5EDDF}" srcOrd="0" destOrd="0" presId="urn:microsoft.com/office/officeart/2008/layout/VerticalCurvedList"/>
    <dgm:cxn modelId="{CD488CB8-B84E-420A-9EB2-250FB37E77BA}" type="presParOf" srcId="{CCEE7971-C133-4BE4-B9D3-6EBE264B1620}" destId="{14886489-1510-4CDE-BDD2-205452863AD2}" srcOrd="3" destOrd="0" presId="urn:microsoft.com/office/officeart/2008/layout/VerticalCurvedList"/>
    <dgm:cxn modelId="{82696C73-4D54-4736-B32B-25FAD2220064}" type="presParOf" srcId="{CCEE7971-C133-4BE4-B9D3-6EBE264B1620}" destId="{0D333436-098A-4923-A71C-2F1A9FC560CE}" srcOrd="4" destOrd="0" presId="urn:microsoft.com/office/officeart/2008/layout/VerticalCurvedList"/>
    <dgm:cxn modelId="{0323E4DA-4077-4880-90EA-145DD22F1CEE}" type="presParOf" srcId="{0D333436-098A-4923-A71C-2F1A9FC560CE}" destId="{CF02E562-C6FC-4558-B14C-624A4FD8936F}" srcOrd="0" destOrd="0" presId="urn:microsoft.com/office/officeart/2008/layout/VerticalCurvedList"/>
    <dgm:cxn modelId="{71A06D8B-1DA3-4638-B0E3-697815A90311}" type="presParOf" srcId="{CCEE7971-C133-4BE4-B9D3-6EBE264B1620}" destId="{8D28B9FE-110F-44B2-ACFF-6E633D3F24A3}" srcOrd="5" destOrd="0" presId="urn:microsoft.com/office/officeart/2008/layout/VerticalCurvedList"/>
    <dgm:cxn modelId="{4ADAAC73-6344-4CB7-87A3-881153D9F95B}" type="presParOf" srcId="{CCEE7971-C133-4BE4-B9D3-6EBE264B1620}" destId="{F26B9096-C84F-486A-A026-6EC813F63A04}" srcOrd="6" destOrd="0" presId="urn:microsoft.com/office/officeart/2008/layout/VerticalCurvedList"/>
    <dgm:cxn modelId="{61431D19-047D-4331-9AF1-28698B445471}" type="presParOf" srcId="{F26B9096-C84F-486A-A026-6EC813F63A04}" destId="{B16F8ECE-FB21-4324-B166-7F24D30F764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7BA97D0-A5A0-45F1-8B3A-D74697C8B909}" type="doc">
      <dgm:prSet loTypeId="urn:microsoft.com/office/officeart/2008/layout/AlternatingPictureBlocks" loCatId="list" qsTypeId="urn:microsoft.com/office/officeart/2005/8/quickstyle/simple1" qsCatId="simple" csTypeId="urn:microsoft.com/office/officeart/2005/8/colors/accent3_1" csCatId="accent3" phldr="1"/>
      <dgm:spPr/>
    </dgm:pt>
    <dgm:pt modelId="{96C16BCD-78ED-4FED-B758-7E620373DB04}">
      <dgm:prSet phldrT="[Texto]" custT="1"/>
      <dgm:spPr/>
      <dgm:t>
        <a:bodyPr/>
        <a:lstStyle/>
        <a:p>
          <a:pPr algn="just"/>
          <a:r>
            <a:rPr lang="es-MX" sz="1600" dirty="0" smtClean="0">
              <a:latin typeface="Andalus" pitchFamily="18" charset="-78"/>
              <a:cs typeface="Andalus" pitchFamily="18" charset="-78"/>
            </a:rPr>
            <a:t>Constitución de la República del Ecuador, Art. 40.- Se reconoce a las personas el derecho a migrar. No se identificará ni se considerará a ningún ser humano como ilegal por su condición migratoria.</a:t>
          </a:r>
          <a:endParaRPr lang="es-MX" sz="1600" dirty="0">
            <a:latin typeface="Andalus" pitchFamily="18" charset="-78"/>
            <a:cs typeface="Andalus" pitchFamily="18" charset="-78"/>
          </a:endParaRPr>
        </a:p>
      </dgm:t>
    </dgm:pt>
    <dgm:pt modelId="{59BD78BA-7F1B-47D1-B52B-7B31071EA99B}" type="parTrans" cxnId="{13C962D2-8DAA-4245-A155-FAFFF053565B}">
      <dgm:prSet/>
      <dgm:spPr/>
      <dgm:t>
        <a:bodyPr/>
        <a:lstStyle/>
        <a:p>
          <a:endParaRPr lang="es-MX"/>
        </a:p>
      </dgm:t>
    </dgm:pt>
    <dgm:pt modelId="{2E794168-5693-4936-811D-E06E71D24A01}" type="sibTrans" cxnId="{13C962D2-8DAA-4245-A155-FAFFF053565B}">
      <dgm:prSet/>
      <dgm:spPr/>
      <dgm:t>
        <a:bodyPr/>
        <a:lstStyle/>
        <a:p>
          <a:endParaRPr lang="es-MX"/>
        </a:p>
      </dgm:t>
    </dgm:pt>
    <dgm:pt modelId="{0441449A-25E8-4C3C-818C-CBD6B4A06897}">
      <dgm:prSet phldrT="[Texto]" custT="1"/>
      <dgm:spPr/>
      <dgm:t>
        <a:bodyPr/>
        <a:lstStyle/>
        <a:p>
          <a:pPr algn="just"/>
          <a:r>
            <a:rPr lang="es-MX" sz="1600" dirty="0" smtClean="0">
              <a:latin typeface="Andalus" pitchFamily="18" charset="-78"/>
              <a:cs typeface="Andalus" pitchFamily="18" charset="-78"/>
            </a:rPr>
            <a:t>Las gestiones que garantiza el estado ecuatoriano son:</a:t>
          </a:r>
        </a:p>
        <a:p>
          <a:pPr algn="just"/>
          <a:r>
            <a:rPr lang="es-MX" sz="1600" dirty="0" smtClean="0">
              <a:latin typeface="Andalus" pitchFamily="18" charset="-78"/>
              <a:cs typeface="Andalus" pitchFamily="18" charset="-78"/>
            </a:rPr>
            <a:t>Dar asistencia a los migrantes y a sus familiares.</a:t>
          </a:r>
        </a:p>
        <a:p>
          <a:pPr algn="just"/>
          <a:r>
            <a:rPr lang="es-MX" sz="1600" dirty="0" smtClean="0">
              <a:latin typeface="Andalus" pitchFamily="18" charset="-78"/>
              <a:cs typeface="Andalus" pitchFamily="18" charset="-78"/>
            </a:rPr>
            <a:t>Precautelar los derechos de los migrantes que hayan sido privados de su libertad en el exterior.</a:t>
          </a:r>
        </a:p>
        <a:p>
          <a:pPr algn="just"/>
          <a:r>
            <a:rPr lang="es-MX" sz="1600" dirty="0" smtClean="0">
              <a:latin typeface="Andalus" pitchFamily="18" charset="-78"/>
              <a:cs typeface="Andalus" pitchFamily="18" charset="-78"/>
            </a:rPr>
            <a:t>Brindar servicios de asesoría para que puedan ejercer libremente sus derechos y obligaciones.</a:t>
          </a:r>
        </a:p>
        <a:p>
          <a:pPr algn="ctr"/>
          <a:endParaRPr lang="es-MX" sz="1600" dirty="0"/>
        </a:p>
      </dgm:t>
    </dgm:pt>
    <dgm:pt modelId="{30ECCC64-50FB-46F5-ACE8-291DBBE3FA2A}" type="parTrans" cxnId="{C4DB97AB-61FA-489A-ACCD-F4E188BA0E8D}">
      <dgm:prSet/>
      <dgm:spPr/>
      <dgm:t>
        <a:bodyPr/>
        <a:lstStyle/>
        <a:p>
          <a:endParaRPr lang="es-MX"/>
        </a:p>
      </dgm:t>
    </dgm:pt>
    <dgm:pt modelId="{D712D397-13F7-4024-989F-7C8ABBC900A1}" type="sibTrans" cxnId="{C4DB97AB-61FA-489A-ACCD-F4E188BA0E8D}">
      <dgm:prSet/>
      <dgm:spPr/>
      <dgm:t>
        <a:bodyPr/>
        <a:lstStyle/>
        <a:p>
          <a:endParaRPr lang="es-MX"/>
        </a:p>
      </dgm:t>
    </dgm:pt>
    <dgm:pt modelId="{B4F3F0E0-8BB7-494D-A6E9-55C8B43E1738}">
      <dgm:prSet phldrT="[Texto]" custT="1"/>
      <dgm:spPr/>
      <dgm:t>
        <a:bodyPr/>
        <a:lstStyle/>
        <a:p>
          <a:pPr algn="l"/>
          <a:r>
            <a:rPr lang="es-MX" sz="1600" dirty="0" smtClean="0">
              <a:latin typeface="Andalus" pitchFamily="18" charset="-78"/>
              <a:cs typeface="Andalus" pitchFamily="18" charset="-78"/>
            </a:rPr>
            <a:t>Promover la reunificación familiar.</a:t>
          </a:r>
        </a:p>
        <a:p>
          <a:pPr algn="l"/>
          <a:r>
            <a:rPr lang="es-MX" sz="1600" dirty="0" smtClean="0">
              <a:latin typeface="Andalus" pitchFamily="18" charset="-78"/>
              <a:cs typeface="Andalus" pitchFamily="18" charset="-78"/>
            </a:rPr>
            <a:t>Estimular el retorno voluntario de los migrantes.</a:t>
          </a:r>
        </a:p>
        <a:p>
          <a:pPr algn="l"/>
          <a:r>
            <a:rPr lang="es-MX" sz="1600" dirty="0" smtClean="0">
              <a:latin typeface="Andalus" pitchFamily="18" charset="-78"/>
              <a:cs typeface="Andalus" pitchFamily="18" charset="-78"/>
            </a:rPr>
            <a:t>Promover la vinculación de los migrantes en las actividades productivas.</a:t>
          </a:r>
          <a:endParaRPr lang="es-MX" sz="1600" dirty="0">
            <a:latin typeface="Andalus" pitchFamily="18" charset="-78"/>
            <a:cs typeface="Andalus" pitchFamily="18" charset="-78"/>
          </a:endParaRPr>
        </a:p>
      </dgm:t>
    </dgm:pt>
    <dgm:pt modelId="{588988AC-BDA0-4722-B126-3A7F1409950D}" type="sibTrans" cxnId="{508325E0-0C46-44C5-8FB8-553ED79B32F8}">
      <dgm:prSet/>
      <dgm:spPr/>
      <dgm:t>
        <a:bodyPr/>
        <a:lstStyle/>
        <a:p>
          <a:endParaRPr lang="es-MX"/>
        </a:p>
      </dgm:t>
    </dgm:pt>
    <dgm:pt modelId="{B3290FD3-6A6D-422D-B945-03EEEB49E32A}" type="parTrans" cxnId="{508325E0-0C46-44C5-8FB8-553ED79B32F8}">
      <dgm:prSet/>
      <dgm:spPr/>
      <dgm:t>
        <a:bodyPr/>
        <a:lstStyle/>
        <a:p>
          <a:endParaRPr lang="es-MX"/>
        </a:p>
      </dgm:t>
    </dgm:pt>
    <dgm:pt modelId="{68C9A933-D2D3-4B03-AA8D-F2666F53968F}" type="pres">
      <dgm:prSet presAssocID="{87BA97D0-A5A0-45F1-8B3A-D74697C8B909}" presName="linearFlow" presStyleCnt="0">
        <dgm:presLayoutVars>
          <dgm:dir/>
          <dgm:resizeHandles val="exact"/>
        </dgm:presLayoutVars>
      </dgm:prSet>
      <dgm:spPr/>
    </dgm:pt>
    <dgm:pt modelId="{470315CA-8261-4532-9349-808E43BAFBF5}" type="pres">
      <dgm:prSet presAssocID="{96C16BCD-78ED-4FED-B758-7E620373DB04}" presName="comp" presStyleCnt="0"/>
      <dgm:spPr/>
    </dgm:pt>
    <dgm:pt modelId="{1A2ED3EE-F036-4ED2-9D2B-0157642FEA82}" type="pres">
      <dgm:prSet presAssocID="{96C16BCD-78ED-4FED-B758-7E620373DB04}" presName="rect2" presStyleLbl="node1" presStyleIdx="0" presStyleCnt="3" custScaleX="183149" custLinFactNeighborX="16312" custLinFactNeighborY="4257">
        <dgm:presLayoutVars>
          <dgm:bulletEnabled val="1"/>
        </dgm:presLayoutVars>
      </dgm:prSet>
      <dgm:spPr/>
      <dgm:t>
        <a:bodyPr/>
        <a:lstStyle/>
        <a:p>
          <a:endParaRPr lang="es-MX"/>
        </a:p>
      </dgm:t>
    </dgm:pt>
    <dgm:pt modelId="{AE416C58-7DB6-4E7D-8863-847B08E6FE9C}" type="pres">
      <dgm:prSet presAssocID="{96C16BCD-78ED-4FED-B758-7E620373DB04}" presName="rect1" presStyleLbl="lnNode1" presStyleIdx="0" presStyleCnt="3" custLinFactNeighborX="-60255" custLinFactNeighborY="-70"/>
      <dgm:spPr>
        <a:blipFill rotWithShape="1">
          <a:blip xmlns:r="http://schemas.openxmlformats.org/officeDocument/2006/relationships" r:embed="rId1"/>
          <a:stretch>
            <a:fillRect/>
          </a:stretch>
        </a:blipFill>
      </dgm:spPr>
    </dgm:pt>
    <dgm:pt modelId="{B7A20E97-2FCF-4A11-A4C1-2BBD1243432F}" type="pres">
      <dgm:prSet presAssocID="{2E794168-5693-4936-811D-E06E71D24A01}" presName="sibTrans" presStyleCnt="0"/>
      <dgm:spPr/>
    </dgm:pt>
    <dgm:pt modelId="{B357BD00-2B00-4E30-8543-ADEEA17EAE3F}" type="pres">
      <dgm:prSet presAssocID="{0441449A-25E8-4C3C-818C-CBD6B4A06897}" presName="comp" presStyleCnt="0"/>
      <dgm:spPr/>
    </dgm:pt>
    <dgm:pt modelId="{723C5B95-1AA1-4817-A826-9A158836482E}" type="pres">
      <dgm:prSet presAssocID="{0441449A-25E8-4C3C-818C-CBD6B4A06897}" presName="rect2" presStyleLbl="node1" presStyleIdx="1" presStyleCnt="3" custScaleX="219242" custScaleY="158000" custLinFactNeighborX="-11889" custLinFactNeighborY="4937">
        <dgm:presLayoutVars>
          <dgm:bulletEnabled val="1"/>
        </dgm:presLayoutVars>
      </dgm:prSet>
      <dgm:spPr/>
      <dgm:t>
        <a:bodyPr/>
        <a:lstStyle/>
        <a:p>
          <a:endParaRPr lang="es-MX"/>
        </a:p>
      </dgm:t>
    </dgm:pt>
    <dgm:pt modelId="{6B38D547-9805-4BD5-9D10-BF470F4733B2}" type="pres">
      <dgm:prSet presAssocID="{0441449A-25E8-4C3C-818C-CBD6B4A06897}" presName="rect1" presStyleLbl="lnNode1" presStyleIdx="1" presStyleCnt="3" custScaleX="89802" custScaleY="125952" custLinFactNeighborX="54935" custLinFactNeighborY="4572"/>
      <dgm:spPr>
        <a:blipFill rotWithShape="1">
          <a:blip xmlns:r="http://schemas.openxmlformats.org/officeDocument/2006/relationships" r:embed="rId2"/>
          <a:stretch>
            <a:fillRect/>
          </a:stretch>
        </a:blipFill>
      </dgm:spPr>
    </dgm:pt>
    <dgm:pt modelId="{AF87D820-5442-49EE-957A-BA41BB2846CF}" type="pres">
      <dgm:prSet presAssocID="{D712D397-13F7-4024-989F-7C8ABBC900A1}" presName="sibTrans" presStyleCnt="0"/>
      <dgm:spPr/>
    </dgm:pt>
    <dgm:pt modelId="{10E2E58F-E4EA-4FFE-A996-216435015BC8}" type="pres">
      <dgm:prSet presAssocID="{B4F3F0E0-8BB7-494D-A6E9-55C8B43E1738}" presName="comp" presStyleCnt="0"/>
      <dgm:spPr/>
    </dgm:pt>
    <dgm:pt modelId="{E1052780-5409-4FAA-ACDB-CBA2D3C6E8AF}" type="pres">
      <dgm:prSet presAssocID="{B4F3F0E0-8BB7-494D-A6E9-55C8B43E1738}" presName="rect2" presStyleLbl="node1" presStyleIdx="2" presStyleCnt="3" custScaleX="179344" custLinFactNeighborX="17372" custLinFactNeighborY="560">
        <dgm:presLayoutVars>
          <dgm:bulletEnabled val="1"/>
        </dgm:presLayoutVars>
      </dgm:prSet>
      <dgm:spPr/>
      <dgm:t>
        <a:bodyPr/>
        <a:lstStyle/>
        <a:p>
          <a:endParaRPr lang="es-MX"/>
        </a:p>
      </dgm:t>
    </dgm:pt>
    <dgm:pt modelId="{95418B6F-37A6-45E2-B0E5-47F9D297449D}" type="pres">
      <dgm:prSet presAssocID="{B4F3F0E0-8BB7-494D-A6E9-55C8B43E1738}" presName="rect1" presStyleLbl="lnNode1" presStyleIdx="2" presStyleCnt="3" custLinFactNeighborX="-60404" custLinFactNeighborY="-2748"/>
      <dgm:spPr>
        <a:blipFill rotWithShape="1">
          <a:blip xmlns:r="http://schemas.openxmlformats.org/officeDocument/2006/relationships" r:embed="rId3"/>
          <a:stretch>
            <a:fillRect/>
          </a:stretch>
        </a:blipFill>
      </dgm:spPr>
    </dgm:pt>
  </dgm:ptLst>
  <dgm:cxnLst>
    <dgm:cxn modelId="{C7A476EC-6930-49FB-BA70-161FCA605DBC}" type="presOf" srcId="{B4F3F0E0-8BB7-494D-A6E9-55C8B43E1738}" destId="{E1052780-5409-4FAA-ACDB-CBA2D3C6E8AF}" srcOrd="0" destOrd="0" presId="urn:microsoft.com/office/officeart/2008/layout/AlternatingPictureBlocks"/>
    <dgm:cxn modelId="{8A79B1AA-7944-4FB3-A68A-88DA093B9500}" type="presOf" srcId="{0441449A-25E8-4C3C-818C-CBD6B4A06897}" destId="{723C5B95-1AA1-4817-A826-9A158836482E}" srcOrd="0" destOrd="0" presId="urn:microsoft.com/office/officeart/2008/layout/AlternatingPictureBlocks"/>
    <dgm:cxn modelId="{3B86776B-B8F7-413E-8088-2F53B66515DC}" type="presOf" srcId="{96C16BCD-78ED-4FED-B758-7E620373DB04}" destId="{1A2ED3EE-F036-4ED2-9D2B-0157642FEA82}" srcOrd="0" destOrd="0" presId="urn:microsoft.com/office/officeart/2008/layout/AlternatingPictureBlocks"/>
    <dgm:cxn modelId="{13C962D2-8DAA-4245-A155-FAFFF053565B}" srcId="{87BA97D0-A5A0-45F1-8B3A-D74697C8B909}" destId="{96C16BCD-78ED-4FED-B758-7E620373DB04}" srcOrd="0" destOrd="0" parTransId="{59BD78BA-7F1B-47D1-B52B-7B31071EA99B}" sibTransId="{2E794168-5693-4936-811D-E06E71D24A01}"/>
    <dgm:cxn modelId="{508325E0-0C46-44C5-8FB8-553ED79B32F8}" srcId="{87BA97D0-A5A0-45F1-8B3A-D74697C8B909}" destId="{B4F3F0E0-8BB7-494D-A6E9-55C8B43E1738}" srcOrd="2" destOrd="0" parTransId="{B3290FD3-6A6D-422D-B945-03EEEB49E32A}" sibTransId="{588988AC-BDA0-4722-B126-3A7F1409950D}"/>
    <dgm:cxn modelId="{C4DB97AB-61FA-489A-ACCD-F4E188BA0E8D}" srcId="{87BA97D0-A5A0-45F1-8B3A-D74697C8B909}" destId="{0441449A-25E8-4C3C-818C-CBD6B4A06897}" srcOrd="1" destOrd="0" parTransId="{30ECCC64-50FB-46F5-ACE8-291DBBE3FA2A}" sibTransId="{D712D397-13F7-4024-989F-7C8ABBC900A1}"/>
    <dgm:cxn modelId="{227AB7BD-88DA-42D5-9827-6DDE60BD5EA4}" type="presOf" srcId="{87BA97D0-A5A0-45F1-8B3A-D74697C8B909}" destId="{68C9A933-D2D3-4B03-AA8D-F2666F53968F}" srcOrd="0" destOrd="0" presId="urn:microsoft.com/office/officeart/2008/layout/AlternatingPictureBlocks"/>
    <dgm:cxn modelId="{007681F4-C9FA-46EA-9229-43FEAAD66D7D}" type="presParOf" srcId="{68C9A933-D2D3-4B03-AA8D-F2666F53968F}" destId="{470315CA-8261-4532-9349-808E43BAFBF5}" srcOrd="0" destOrd="0" presId="urn:microsoft.com/office/officeart/2008/layout/AlternatingPictureBlocks"/>
    <dgm:cxn modelId="{EBEF2B1E-D1A4-4C35-BA53-1F200213BC74}" type="presParOf" srcId="{470315CA-8261-4532-9349-808E43BAFBF5}" destId="{1A2ED3EE-F036-4ED2-9D2B-0157642FEA82}" srcOrd="0" destOrd="0" presId="urn:microsoft.com/office/officeart/2008/layout/AlternatingPictureBlocks"/>
    <dgm:cxn modelId="{77768A2B-0E2B-4824-98B8-598CC7FBFBCD}" type="presParOf" srcId="{470315CA-8261-4532-9349-808E43BAFBF5}" destId="{AE416C58-7DB6-4E7D-8863-847B08E6FE9C}" srcOrd="1" destOrd="0" presId="urn:microsoft.com/office/officeart/2008/layout/AlternatingPictureBlocks"/>
    <dgm:cxn modelId="{5B1BBF1A-C947-4790-9D3C-3BB7F6FCB483}" type="presParOf" srcId="{68C9A933-D2D3-4B03-AA8D-F2666F53968F}" destId="{B7A20E97-2FCF-4A11-A4C1-2BBD1243432F}" srcOrd="1" destOrd="0" presId="urn:microsoft.com/office/officeart/2008/layout/AlternatingPictureBlocks"/>
    <dgm:cxn modelId="{633ED643-F71F-4F08-B5F4-4A693256C6CF}" type="presParOf" srcId="{68C9A933-D2D3-4B03-AA8D-F2666F53968F}" destId="{B357BD00-2B00-4E30-8543-ADEEA17EAE3F}" srcOrd="2" destOrd="0" presId="urn:microsoft.com/office/officeart/2008/layout/AlternatingPictureBlocks"/>
    <dgm:cxn modelId="{41A4DEE4-35BD-4A4A-A9AB-6FE6C3E65018}" type="presParOf" srcId="{B357BD00-2B00-4E30-8543-ADEEA17EAE3F}" destId="{723C5B95-1AA1-4817-A826-9A158836482E}" srcOrd="0" destOrd="0" presId="urn:microsoft.com/office/officeart/2008/layout/AlternatingPictureBlocks"/>
    <dgm:cxn modelId="{C7ED977F-3B77-4C90-ADA0-B8C43D7D85D6}" type="presParOf" srcId="{B357BD00-2B00-4E30-8543-ADEEA17EAE3F}" destId="{6B38D547-9805-4BD5-9D10-BF470F4733B2}" srcOrd="1" destOrd="0" presId="urn:microsoft.com/office/officeart/2008/layout/AlternatingPictureBlocks"/>
    <dgm:cxn modelId="{640AFA7D-72DA-4C28-A4BF-9809AF7EE7F2}" type="presParOf" srcId="{68C9A933-D2D3-4B03-AA8D-F2666F53968F}" destId="{AF87D820-5442-49EE-957A-BA41BB2846CF}" srcOrd="3" destOrd="0" presId="urn:microsoft.com/office/officeart/2008/layout/AlternatingPictureBlocks"/>
    <dgm:cxn modelId="{A5CD5C5E-1A06-4A86-923D-0567E5E4A414}" type="presParOf" srcId="{68C9A933-D2D3-4B03-AA8D-F2666F53968F}" destId="{10E2E58F-E4EA-4FFE-A996-216435015BC8}" srcOrd="4" destOrd="0" presId="urn:microsoft.com/office/officeart/2008/layout/AlternatingPictureBlocks"/>
    <dgm:cxn modelId="{5B3F5FDD-8417-4160-AABE-EDEEF95E0D0D}" type="presParOf" srcId="{10E2E58F-E4EA-4FFE-A996-216435015BC8}" destId="{E1052780-5409-4FAA-ACDB-CBA2D3C6E8AF}" srcOrd="0" destOrd="0" presId="urn:microsoft.com/office/officeart/2008/layout/AlternatingPictureBlocks"/>
    <dgm:cxn modelId="{17CA62C4-641D-4DD0-89B7-3437DA6E7823}" type="presParOf" srcId="{10E2E58F-E4EA-4FFE-A996-216435015BC8}" destId="{95418B6F-37A6-45E2-B0E5-47F9D297449D}"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C65B4-E4BC-4B34-A443-B23FA4A24DEE}">
      <dsp:nvSpPr>
        <dsp:cNvPr id="0" name=""/>
        <dsp:cNvSpPr/>
      </dsp:nvSpPr>
      <dsp:spPr>
        <a:xfrm>
          <a:off x="3025017" y="3209"/>
          <a:ext cx="1602509" cy="1443885"/>
        </a:xfrm>
        <a:prstGeom prst="donut">
          <a:avLst>
            <a:gd name="adj" fmla="val 110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64A386-961D-42A6-A1B3-FD9EE284B8DB}">
      <dsp:nvSpPr>
        <dsp:cNvPr id="0" name=""/>
        <dsp:cNvSpPr/>
      </dsp:nvSpPr>
      <dsp:spPr>
        <a:xfrm>
          <a:off x="1994687" y="38301"/>
          <a:ext cx="1844608" cy="1373684"/>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77162C-09AD-471C-B0D1-4EA593597C8B}">
      <dsp:nvSpPr>
        <dsp:cNvPr id="0" name=""/>
        <dsp:cNvSpPr/>
      </dsp:nvSpPr>
      <dsp:spPr>
        <a:xfrm>
          <a:off x="3081649" y="106761"/>
          <a:ext cx="1489245" cy="1236781"/>
        </a:xfrm>
        <a:prstGeom prst="ellipse">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MX" sz="1800" b="1" kern="1200" dirty="0" smtClean="0">
              <a:latin typeface="Andalus" pitchFamily="18" charset="-78"/>
              <a:cs typeface="Andalus" pitchFamily="18" charset="-78"/>
            </a:rPr>
            <a:t>POBREZA</a:t>
          </a:r>
          <a:endParaRPr lang="es-MX" sz="1800" b="1" kern="1200" dirty="0">
            <a:latin typeface="Andalus" pitchFamily="18" charset="-78"/>
            <a:cs typeface="Andalus" pitchFamily="18" charset="-78"/>
          </a:endParaRPr>
        </a:p>
      </dsp:txBody>
      <dsp:txXfrm>
        <a:off x="3299744" y="287883"/>
        <a:ext cx="1053055" cy="874537"/>
      </dsp:txXfrm>
    </dsp:sp>
    <dsp:sp modelId="{EB110072-5B71-4120-9650-146B4B4B3F52}">
      <dsp:nvSpPr>
        <dsp:cNvPr id="0" name=""/>
        <dsp:cNvSpPr/>
      </dsp:nvSpPr>
      <dsp:spPr>
        <a:xfrm>
          <a:off x="3585072" y="1604749"/>
          <a:ext cx="210205" cy="210205"/>
        </a:xfrm>
        <a:prstGeom prst="flowChartConnector">
          <a:avLst/>
        </a:prstGeom>
        <a:solidFill>
          <a:schemeClr val="accent4">
            <a:hueOff val="-1116192"/>
            <a:satOff val="6725"/>
            <a:lumOff val="539"/>
            <a:alphaOff val="0"/>
          </a:schemeClr>
        </a:solidFill>
        <a:ln w="25400" cap="flat" cmpd="sng" algn="ctr">
          <a:solidFill>
            <a:schemeClr val="accent4">
              <a:hueOff val="-1116192"/>
              <a:satOff val="6725"/>
              <a:lumOff val="5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890C6B-0101-41B0-B3D3-7C3C62BF472D}">
      <dsp:nvSpPr>
        <dsp:cNvPr id="0" name=""/>
        <dsp:cNvSpPr/>
      </dsp:nvSpPr>
      <dsp:spPr>
        <a:xfrm>
          <a:off x="2038698" y="1872413"/>
          <a:ext cx="1841610" cy="1712902"/>
        </a:xfrm>
        <a:prstGeom prst="donut">
          <a:avLst>
            <a:gd name="adj" fmla="val 11010"/>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CDC041-4CD9-4C1C-A72C-B061940D3EBA}">
      <dsp:nvSpPr>
        <dsp:cNvPr id="0" name=""/>
        <dsp:cNvSpPr/>
      </dsp:nvSpPr>
      <dsp:spPr>
        <a:xfrm>
          <a:off x="3407271" y="2137121"/>
          <a:ext cx="2022985" cy="1383861"/>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9C955A-64C9-4B99-BA3E-E86BE1D8F263}">
      <dsp:nvSpPr>
        <dsp:cNvPr id="0" name=""/>
        <dsp:cNvSpPr/>
      </dsp:nvSpPr>
      <dsp:spPr>
        <a:xfrm>
          <a:off x="2232247" y="2052228"/>
          <a:ext cx="1678261" cy="1488125"/>
        </a:xfrm>
        <a:prstGeom prst="ellipse">
          <a:avLst/>
        </a:prstGeom>
        <a:solidFill>
          <a:schemeClr val="accent4">
            <a:tint val="40000"/>
            <a:alpha val="90000"/>
            <a:hueOff val="-1972853"/>
            <a:satOff val="11079"/>
            <a:lumOff val="704"/>
            <a:alphaOff val="0"/>
          </a:schemeClr>
        </a:solidFill>
        <a:ln w="25400" cap="flat" cmpd="sng" algn="ctr">
          <a:solidFill>
            <a:schemeClr val="accent4">
              <a:tint val="40000"/>
              <a:alpha val="90000"/>
              <a:hueOff val="-1972853"/>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MX" sz="1800" b="1" kern="1200" dirty="0" smtClean="0">
              <a:latin typeface="Andalus" pitchFamily="18" charset="-78"/>
              <a:cs typeface="Andalus" pitchFamily="18" charset="-78"/>
            </a:rPr>
            <a:t>DESEMPLEO</a:t>
          </a:r>
          <a:endParaRPr lang="es-MX" sz="1600" b="1" kern="1200" dirty="0">
            <a:latin typeface="Andalus" pitchFamily="18" charset="-78"/>
            <a:cs typeface="Andalus" pitchFamily="18" charset="-78"/>
          </a:endParaRPr>
        </a:p>
      </dsp:txBody>
      <dsp:txXfrm>
        <a:off x="2478023" y="2270159"/>
        <a:ext cx="1186709" cy="1052263"/>
      </dsp:txXfrm>
    </dsp:sp>
    <dsp:sp modelId="{20DA76D1-9505-413F-8E7E-10A325F6A6FC}">
      <dsp:nvSpPr>
        <dsp:cNvPr id="0" name=""/>
        <dsp:cNvSpPr/>
      </dsp:nvSpPr>
      <dsp:spPr>
        <a:xfrm>
          <a:off x="3585072" y="3843166"/>
          <a:ext cx="210205" cy="210205"/>
        </a:xfrm>
        <a:prstGeom prst="flowChartConnector">
          <a:avLst/>
        </a:prstGeom>
        <a:solidFill>
          <a:schemeClr val="accent4">
            <a:hueOff val="-3348577"/>
            <a:satOff val="20174"/>
            <a:lumOff val="1617"/>
            <a:alphaOff val="0"/>
          </a:schemeClr>
        </a:solidFill>
        <a:ln w="25400" cap="flat" cmpd="sng" algn="ctr">
          <a:solidFill>
            <a:schemeClr val="accent4">
              <a:hueOff val="-3348577"/>
              <a:satOff val="20174"/>
              <a:lumOff val="161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CB5743-BDB7-4C4B-B01A-771437DA0031}">
      <dsp:nvSpPr>
        <dsp:cNvPr id="0" name=""/>
        <dsp:cNvSpPr/>
      </dsp:nvSpPr>
      <dsp:spPr>
        <a:xfrm>
          <a:off x="3141070" y="4212468"/>
          <a:ext cx="1395433" cy="1223216"/>
        </a:xfrm>
        <a:prstGeom prst="donut">
          <a:avLst>
            <a:gd name="adj" fmla="val 11010"/>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525790-1BEF-4C71-86C8-B7ABB985E1CC}">
      <dsp:nvSpPr>
        <dsp:cNvPr id="0" name=""/>
        <dsp:cNvSpPr/>
      </dsp:nvSpPr>
      <dsp:spPr>
        <a:xfrm>
          <a:off x="1982173" y="4211026"/>
          <a:ext cx="1894666" cy="1226083"/>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8C9134-B356-4A99-BAB0-202BABBE29C3}">
      <dsp:nvSpPr>
        <dsp:cNvPr id="0" name=""/>
        <dsp:cNvSpPr/>
      </dsp:nvSpPr>
      <dsp:spPr>
        <a:xfrm>
          <a:off x="3285084" y="4356483"/>
          <a:ext cx="1107403" cy="935186"/>
        </a:xfrm>
        <a:prstGeom prst="ellipse">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MX" sz="1800" b="1" kern="1200" dirty="0" smtClean="0">
              <a:latin typeface="Andalus" pitchFamily="18" charset="-78"/>
              <a:cs typeface="Andalus" pitchFamily="18" charset="-78"/>
            </a:rPr>
            <a:t>UE</a:t>
          </a:r>
          <a:endParaRPr lang="es-MX" sz="1600" b="1" kern="1200" dirty="0">
            <a:latin typeface="Andalus" pitchFamily="18" charset="-78"/>
            <a:cs typeface="Andalus" pitchFamily="18" charset="-78"/>
          </a:endParaRPr>
        </a:p>
      </dsp:txBody>
      <dsp:txXfrm>
        <a:off x="3447259" y="4493438"/>
        <a:ext cx="783053" cy="66127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ED3EE-F036-4ED2-9D2B-0157642FEA82}">
      <dsp:nvSpPr>
        <dsp:cNvPr id="0" name=""/>
        <dsp:cNvSpPr/>
      </dsp:nvSpPr>
      <dsp:spPr>
        <a:xfrm>
          <a:off x="2304263" y="403206"/>
          <a:ext cx="6294106" cy="240511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kern="1200" dirty="0" smtClean="0">
              <a:latin typeface="Andalus" pitchFamily="18" charset="-78"/>
              <a:cs typeface="Andalus" pitchFamily="18" charset="-78"/>
            </a:rPr>
            <a:t>Población y movilidad humana</a:t>
          </a:r>
        </a:p>
        <a:p>
          <a:pPr lvl="0" algn="just" defTabSz="711200">
            <a:lnSpc>
              <a:spcPct val="90000"/>
            </a:lnSpc>
            <a:spcBef>
              <a:spcPct val="0"/>
            </a:spcBef>
            <a:spcAft>
              <a:spcPct val="35000"/>
            </a:spcAft>
          </a:pPr>
          <a:r>
            <a:rPr lang="es-MX" sz="1600" kern="1200" dirty="0" smtClean="0">
              <a:latin typeface="Andalus" pitchFamily="18" charset="-78"/>
              <a:cs typeface="Andalus" pitchFamily="18" charset="-78"/>
            </a:rPr>
            <a:t> Art. 391.- El estado generará y aplicará  políticas demográficas que  contribuyan a un desarrollo territorial que  garanticen la protección del ambiente y la seguridad de la población,</a:t>
          </a:r>
          <a:endParaRPr lang="es-MX" sz="1600" kern="1200" dirty="0">
            <a:latin typeface="Andalus" pitchFamily="18" charset="-78"/>
            <a:cs typeface="Andalus" pitchFamily="18" charset="-78"/>
          </a:endParaRPr>
        </a:p>
      </dsp:txBody>
      <dsp:txXfrm>
        <a:off x="2304263" y="403206"/>
        <a:ext cx="6294106" cy="2405111"/>
      </dsp:txXfrm>
    </dsp:sp>
    <dsp:sp modelId="{AE416C58-7DB6-4E7D-8863-847B08E6FE9C}">
      <dsp:nvSpPr>
        <dsp:cNvPr id="0" name=""/>
        <dsp:cNvSpPr/>
      </dsp:nvSpPr>
      <dsp:spPr>
        <a:xfrm>
          <a:off x="0" y="288030"/>
          <a:ext cx="1984212" cy="2537326"/>
        </a:xfrm>
        <a:prstGeom prst="rect">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3C5B95-1AA1-4817-A826-9A158836482E}">
      <dsp:nvSpPr>
        <dsp:cNvPr id="0" name=""/>
        <dsp:cNvSpPr/>
      </dsp:nvSpPr>
      <dsp:spPr>
        <a:xfrm>
          <a:off x="-29167" y="2944072"/>
          <a:ext cx="6892813" cy="2024498"/>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kern="1200" dirty="0" smtClean="0">
              <a:latin typeface="Andalus" pitchFamily="18" charset="-78"/>
              <a:cs typeface="Andalus" pitchFamily="18" charset="-78"/>
            </a:rPr>
            <a:t>Art 392.-  Ejercerá la rectoría de la política migratoria a través del órgano competente en coordinación con los distintos niveles de gobierno. </a:t>
          </a:r>
        </a:p>
        <a:p>
          <a:pPr lvl="0" algn="ctr" defTabSz="711200">
            <a:lnSpc>
              <a:spcPct val="90000"/>
            </a:lnSpc>
            <a:spcBef>
              <a:spcPct val="0"/>
            </a:spcBef>
            <a:spcAft>
              <a:spcPct val="35000"/>
            </a:spcAft>
          </a:pPr>
          <a:endParaRPr lang="es-MX" sz="1300" kern="1200" dirty="0"/>
        </a:p>
      </dsp:txBody>
      <dsp:txXfrm>
        <a:off x="-29167" y="2944072"/>
        <a:ext cx="6892813" cy="2024498"/>
      </dsp:txXfrm>
    </dsp:sp>
    <dsp:sp modelId="{6B38D547-9805-4BD5-9D10-BF470F4733B2}">
      <dsp:nvSpPr>
        <dsp:cNvPr id="0" name=""/>
        <dsp:cNvSpPr/>
      </dsp:nvSpPr>
      <dsp:spPr>
        <a:xfrm>
          <a:off x="7062111" y="2808545"/>
          <a:ext cx="1824039" cy="2130652"/>
        </a:xfrm>
        <a:prstGeom prst="rect">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60B1E-DFFF-405A-A379-3DC4E799FBE0}">
      <dsp:nvSpPr>
        <dsp:cNvPr id="0" name=""/>
        <dsp:cNvSpPr/>
      </dsp:nvSpPr>
      <dsp:spPr>
        <a:xfrm>
          <a:off x="1723" y="0"/>
          <a:ext cx="2681524" cy="4896544"/>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es-MX" sz="2200" kern="1200" dirty="0" smtClean="0">
            <a:latin typeface="Andalus" panose="02020603050405020304" pitchFamily="18" charset="-78"/>
            <a:cs typeface="Andalus" panose="02020603050405020304" pitchFamily="18" charset="-78"/>
          </a:endParaRPr>
        </a:p>
        <a:p>
          <a:pPr lvl="0" algn="ctr" defTabSz="977900">
            <a:lnSpc>
              <a:spcPct val="90000"/>
            </a:lnSpc>
            <a:spcBef>
              <a:spcPct val="0"/>
            </a:spcBef>
            <a:spcAft>
              <a:spcPct val="35000"/>
            </a:spcAft>
          </a:pPr>
          <a:r>
            <a:rPr lang="es-MX" sz="2200" kern="1200" dirty="0" smtClean="0">
              <a:latin typeface="Andalus" panose="02020603050405020304" pitchFamily="18" charset="-78"/>
              <a:cs typeface="Andalus" panose="02020603050405020304" pitchFamily="18" charset="-78"/>
            </a:rPr>
            <a:t>La </a:t>
          </a:r>
          <a:r>
            <a:rPr lang="es-MX" sz="2200" kern="1200" dirty="0" smtClean="0">
              <a:latin typeface="Andalus" panose="02020603050405020304" pitchFamily="18" charset="-78"/>
              <a:cs typeface="Andalus" panose="02020603050405020304" pitchFamily="18" charset="-78"/>
            </a:rPr>
            <a:t>inmigración y el asilo no se encontraban en las competencias de las instituciones europeas</a:t>
          </a:r>
          <a:endParaRPr lang="es-MX" sz="2200" kern="1200" dirty="0">
            <a:latin typeface="Andalus" panose="02020603050405020304" pitchFamily="18" charset="-78"/>
            <a:cs typeface="Andalus" panose="02020603050405020304" pitchFamily="18" charset="-78"/>
          </a:endParaRPr>
        </a:p>
      </dsp:txBody>
      <dsp:txXfrm>
        <a:off x="1723" y="1958617"/>
        <a:ext cx="2681524" cy="1958617"/>
      </dsp:txXfrm>
    </dsp:sp>
    <dsp:sp modelId="{F4F22890-A8B1-4AFC-84A9-10BC35047349}">
      <dsp:nvSpPr>
        <dsp:cNvPr id="0" name=""/>
        <dsp:cNvSpPr/>
      </dsp:nvSpPr>
      <dsp:spPr>
        <a:xfrm>
          <a:off x="527211" y="293792"/>
          <a:ext cx="1630549" cy="1630549"/>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8561224-EF87-4D0F-9333-A0576C04FCA7}">
      <dsp:nvSpPr>
        <dsp:cNvPr id="0" name=""/>
        <dsp:cNvSpPr/>
      </dsp:nvSpPr>
      <dsp:spPr>
        <a:xfrm>
          <a:off x="2763693" y="0"/>
          <a:ext cx="2681524" cy="4896544"/>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es-MX" sz="2200" kern="1200" dirty="0" smtClean="0">
            <a:latin typeface="Andalus" panose="02020603050405020304" pitchFamily="18" charset="-78"/>
            <a:cs typeface="Andalus" panose="02020603050405020304" pitchFamily="18" charset="-78"/>
          </a:endParaRPr>
        </a:p>
        <a:p>
          <a:pPr lvl="0" algn="ctr" defTabSz="977900">
            <a:lnSpc>
              <a:spcPct val="90000"/>
            </a:lnSpc>
            <a:spcBef>
              <a:spcPct val="0"/>
            </a:spcBef>
            <a:spcAft>
              <a:spcPct val="35000"/>
            </a:spcAft>
          </a:pPr>
          <a:r>
            <a:rPr lang="es-MX" sz="2200" kern="1200" dirty="0" smtClean="0">
              <a:latin typeface="Andalus" panose="02020603050405020304" pitchFamily="18" charset="-78"/>
              <a:cs typeface="Andalus" panose="02020603050405020304" pitchFamily="18" charset="-78"/>
            </a:rPr>
            <a:t>Convenio </a:t>
          </a:r>
          <a:r>
            <a:rPr lang="es-MX" sz="2200" kern="1200" dirty="0" smtClean="0">
              <a:latin typeface="Andalus" panose="02020603050405020304" pitchFamily="18" charset="-78"/>
              <a:cs typeface="Andalus" panose="02020603050405020304" pitchFamily="18" charset="-78"/>
            </a:rPr>
            <a:t>de </a:t>
          </a:r>
          <a:r>
            <a:rPr lang="es-MX" sz="2200" kern="1200" dirty="0" err="1" smtClean="0">
              <a:latin typeface="Andalus" panose="02020603050405020304" pitchFamily="18" charset="-78"/>
              <a:cs typeface="Andalus" panose="02020603050405020304" pitchFamily="18" charset="-78"/>
            </a:rPr>
            <a:t>Schengen</a:t>
          </a:r>
          <a:r>
            <a:rPr lang="es-MX" sz="2200" kern="1200" dirty="0" smtClean="0">
              <a:latin typeface="Andalus" panose="02020603050405020304" pitchFamily="18" charset="-78"/>
              <a:cs typeface="Andalus" panose="02020603050405020304" pitchFamily="18" charset="-78"/>
            </a:rPr>
            <a:t> firmado el 19 de Junio de 1990 y entró en vigor el 26 de marzo de 1995.</a:t>
          </a:r>
        </a:p>
      </dsp:txBody>
      <dsp:txXfrm>
        <a:off x="2763693" y="1958617"/>
        <a:ext cx="2681524" cy="1958617"/>
      </dsp:txXfrm>
    </dsp:sp>
    <dsp:sp modelId="{99D4AF75-C178-4204-AC93-E1510D4E8C78}">
      <dsp:nvSpPr>
        <dsp:cNvPr id="0" name=""/>
        <dsp:cNvSpPr/>
      </dsp:nvSpPr>
      <dsp:spPr>
        <a:xfrm>
          <a:off x="3289181" y="293792"/>
          <a:ext cx="1630549" cy="1630549"/>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94C9B3E-5BCA-419F-8510-472D3327B68B}">
      <dsp:nvSpPr>
        <dsp:cNvPr id="0" name=""/>
        <dsp:cNvSpPr/>
      </dsp:nvSpPr>
      <dsp:spPr>
        <a:xfrm>
          <a:off x="5525663" y="0"/>
          <a:ext cx="2681524" cy="4896544"/>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es-MX" sz="2200" kern="1200" dirty="0" smtClean="0">
            <a:latin typeface="Andalus" panose="02020603050405020304" pitchFamily="18" charset="-78"/>
            <a:cs typeface="Andalus" panose="02020603050405020304" pitchFamily="18" charset="-78"/>
          </a:endParaRPr>
        </a:p>
        <a:p>
          <a:pPr lvl="0" algn="ctr" defTabSz="977900">
            <a:lnSpc>
              <a:spcPct val="90000"/>
            </a:lnSpc>
            <a:spcBef>
              <a:spcPct val="0"/>
            </a:spcBef>
            <a:spcAft>
              <a:spcPct val="35000"/>
            </a:spcAft>
          </a:pPr>
          <a:r>
            <a:rPr lang="es-MX" sz="2200" kern="1200" dirty="0" smtClean="0">
              <a:latin typeface="Andalus" panose="02020603050405020304" pitchFamily="18" charset="-78"/>
              <a:cs typeface="Andalus" panose="02020603050405020304" pitchFamily="18" charset="-78"/>
            </a:rPr>
            <a:t>Este </a:t>
          </a:r>
          <a:r>
            <a:rPr lang="es-MX" sz="2200" kern="1200" dirty="0" smtClean="0">
              <a:latin typeface="Andalus" panose="02020603050405020304" pitchFamily="18" charset="-78"/>
              <a:cs typeface="Andalus" panose="02020603050405020304" pitchFamily="18" charset="-78"/>
            </a:rPr>
            <a:t>convenio garantiza </a:t>
          </a:r>
          <a:r>
            <a:rPr lang="es-MX" sz="2200" kern="1200" dirty="0" smtClean="0">
              <a:latin typeface="Andalus" panose="02020603050405020304" pitchFamily="18" charset="-78"/>
              <a:cs typeface="Andalus" panose="02020603050405020304" pitchFamily="18" charset="-78"/>
            </a:rPr>
            <a:t>la posibilidad </a:t>
          </a:r>
          <a:r>
            <a:rPr lang="es-MX" sz="2200" kern="1200" dirty="0" smtClean="0">
              <a:latin typeface="Andalus" panose="02020603050405020304" pitchFamily="18" charset="-78"/>
              <a:cs typeface="Andalus" panose="02020603050405020304" pitchFamily="18" charset="-78"/>
            </a:rPr>
            <a:t>de viajar sin restricciones por el territorio de 26 </a:t>
          </a:r>
          <a:r>
            <a:rPr lang="es-MX" sz="2200" kern="1200" dirty="0" smtClean="0">
              <a:latin typeface="Andalus" panose="02020603050405020304" pitchFamily="18" charset="-78"/>
              <a:cs typeface="Andalus" panose="02020603050405020304" pitchFamily="18" charset="-78"/>
            </a:rPr>
            <a:t>países.</a:t>
          </a:r>
          <a:endParaRPr lang="es-MX" sz="2200" kern="1200" dirty="0" smtClean="0">
            <a:latin typeface="Andalus" panose="02020603050405020304" pitchFamily="18" charset="-78"/>
            <a:cs typeface="Andalus" panose="02020603050405020304" pitchFamily="18" charset="-78"/>
          </a:endParaRPr>
        </a:p>
      </dsp:txBody>
      <dsp:txXfrm>
        <a:off x="5525663" y="1958617"/>
        <a:ext cx="2681524" cy="1958617"/>
      </dsp:txXfrm>
    </dsp:sp>
    <dsp:sp modelId="{2E855C11-08BC-425E-A912-179E566EAE2E}">
      <dsp:nvSpPr>
        <dsp:cNvPr id="0" name=""/>
        <dsp:cNvSpPr/>
      </dsp:nvSpPr>
      <dsp:spPr>
        <a:xfrm>
          <a:off x="6051151" y="293792"/>
          <a:ext cx="1630549" cy="1630549"/>
        </a:xfrm>
        <a:prstGeom prst="ellipse">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41FC75B-D1A5-4F56-95E8-74F731A27396}">
      <dsp:nvSpPr>
        <dsp:cNvPr id="0" name=""/>
        <dsp:cNvSpPr/>
      </dsp:nvSpPr>
      <dsp:spPr>
        <a:xfrm>
          <a:off x="241883" y="4162062"/>
          <a:ext cx="7552199" cy="734481"/>
        </a:xfrm>
        <a:prstGeom prst="leftRightArrow">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44127-768C-4F42-9DFB-D52A5366D1AD}">
      <dsp:nvSpPr>
        <dsp:cNvPr id="0" name=""/>
        <dsp:cNvSpPr/>
      </dsp:nvSpPr>
      <dsp:spPr>
        <a:xfrm rot="5400000">
          <a:off x="-420695" y="2398405"/>
          <a:ext cx="1742144" cy="192069"/>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811AFC-F226-4B5D-B653-C137547F2504}">
      <dsp:nvSpPr>
        <dsp:cNvPr id="0" name=""/>
        <dsp:cNvSpPr/>
      </dsp:nvSpPr>
      <dsp:spPr>
        <a:xfrm>
          <a:off x="3069" y="1153039"/>
          <a:ext cx="2166440" cy="158291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kern="1200" dirty="0" smtClean="0">
              <a:latin typeface="Andalus" panose="02020603050405020304" pitchFamily="18" charset="-78"/>
              <a:cs typeface="Andalus" panose="02020603050405020304" pitchFamily="18" charset="-78"/>
            </a:rPr>
            <a:t>La Convención Internacional de las Naciones Unidas</a:t>
          </a:r>
          <a:endParaRPr lang="es-MX" sz="1600" kern="1200" dirty="0">
            <a:latin typeface="Andalus" panose="02020603050405020304" pitchFamily="18" charset="-78"/>
            <a:cs typeface="Andalus" panose="02020603050405020304" pitchFamily="18" charset="-78"/>
          </a:endParaRPr>
        </a:p>
      </dsp:txBody>
      <dsp:txXfrm>
        <a:off x="49431" y="1199401"/>
        <a:ext cx="2073716" cy="1490186"/>
      </dsp:txXfrm>
    </dsp:sp>
    <dsp:sp modelId="{2937BF14-07F2-40A1-A7A1-3AA2BABD4225}">
      <dsp:nvSpPr>
        <dsp:cNvPr id="0" name=""/>
        <dsp:cNvSpPr/>
      </dsp:nvSpPr>
      <dsp:spPr>
        <a:xfrm rot="5400000">
          <a:off x="-345594" y="4074088"/>
          <a:ext cx="1591941" cy="192069"/>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496964-AD37-406D-BF71-62FBBA0F495D}">
      <dsp:nvSpPr>
        <dsp:cNvPr id="0" name=""/>
        <dsp:cNvSpPr/>
      </dsp:nvSpPr>
      <dsp:spPr>
        <a:xfrm>
          <a:off x="19234" y="3056066"/>
          <a:ext cx="2134108" cy="1280465"/>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kern="1200" dirty="0" smtClean="0">
              <a:latin typeface="Andalus" panose="02020603050405020304" pitchFamily="18" charset="-78"/>
              <a:cs typeface="Andalus" panose="02020603050405020304" pitchFamily="18" charset="-78"/>
            </a:rPr>
            <a:t>Sobre la protección de los derechos de todos los trabajadores migratorios</a:t>
          </a:r>
          <a:endParaRPr lang="es-MX" sz="1600" kern="1200" dirty="0">
            <a:latin typeface="Andalus" panose="02020603050405020304" pitchFamily="18" charset="-78"/>
            <a:cs typeface="Andalus" panose="02020603050405020304" pitchFamily="18" charset="-78"/>
          </a:endParaRPr>
        </a:p>
      </dsp:txBody>
      <dsp:txXfrm>
        <a:off x="56738" y="3093570"/>
        <a:ext cx="2059100" cy="1205457"/>
      </dsp:txXfrm>
    </dsp:sp>
    <dsp:sp modelId="{B0AB1055-D4A1-49F4-9A60-10A0B1634161}">
      <dsp:nvSpPr>
        <dsp:cNvPr id="0" name=""/>
        <dsp:cNvSpPr/>
      </dsp:nvSpPr>
      <dsp:spPr>
        <a:xfrm>
          <a:off x="454696" y="4874378"/>
          <a:ext cx="3152038" cy="192069"/>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371DE4-B64D-48D8-810F-5468A3E5A0A9}">
      <dsp:nvSpPr>
        <dsp:cNvPr id="0" name=""/>
        <dsp:cNvSpPr/>
      </dsp:nvSpPr>
      <dsp:spPr>
        <a:xfrm>
          <a:off x="19234" y="4656648"/>
          <a:ext cx="2134108" cy="1280465"/>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kern="1200" dirty="0" smtClean="0">
              <a:latin typeface="Andalus" panose="02020603050405020304" pitchFamily="18" charset="-78"/>
              <a:cs typeface="Andalus" panose="02020603050405020304" pitchFamily="18" charset="-78"/>
            </a:rPr>
            <a:t>Fue adoptada por la Asamblea General de las N u en el 18 de diciembre de 1990.</a:t>
          </a:r>
          <a:endParaRPr lang="es-MX" sz="1600" kern="1200" dirty="0">
            <a:latin typeface="Andalus" panose="02020603050405020304" pitchFamily="18" charset="-78"/>
            <a:cs typeface="Andalus" panose="02020603050405020304" pitchFamily="18" charset="-78"/>
          </a:endParaRPr>
        </a:p>
      </dsp:txBody>
      <dsp:txXfrm>
        <a:off x="56738" y="4694152"/>
        <a:ext cx="2059100" cy="1205457"/>
      </dsp:txXfrm>
    </dsp:sp>
    <dsp:sp modelId="{5E98B83F-F7E4-4F8B-B34B-CBFA92F1B973}">
      <dsp:nvSpPr>
        <dsp:cNvPr id="0" name=""/>
        <dsp:cNvSpPr/>
      </dsp:nvSpPr>
      <dsp:spPr>
        <a:xfrm rot="16200000">
          <a:off x="2718724" y="3977728"/>
          <a:ext cx="1784661" cy="192069"/>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FC1A09-45A9-49DF-B0F0-9B5F15B1CE63}">
      <dsp:nvSpPr>
        <dsp:cNvPr id="0" name=""/>
        <dsp:cNvSpPr/>
      </dsp:nvSpPr>
      <dsp:spPr>
        <a:xfrm>
          <a:off x="3179913" y="4656648"/>
          <a:ext cx="2134108" cy="1280465"/>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kern="1200" dirty="0" smtClean="0">
              <a:latin typeface="Andalus" panose="02020603050405020304" pitchFamily="18" charset="-78"/>
              <a:cs typeface="Andalus" panose="02020603050405020304" pitchFamily="18" charset="-78"/>
            </a:rPr>
            <a:t>Se incorporó a la legislación ecuatoriana el 18 de octubre de 2001</a:t>
          </a:r>
          <a:endParaRPr lang="es-MX" sz="1600" kern="1200" dirty="0">
            <a:latin typeface="Andalus" panose="02020603050405020304" pitchFamily="18" charset="-78"/>
            <a:cs typeface="Andalus" panose="02020603050405020304" pitchFamily="18" charset="-78"/>
          </a:endParaRPr>
        </a:p>
      </dsp:txBody>
      <dsp:txXfrm>
        <a:off x="3217417" y="4694152"/>
        <a:ext cx="2059100" cy="1205457"/>
      </dsp:txXfrm>
    </dsp:sp>
    <dsp:sp modelId="{9F5BEC88-2154-48B0-B991-D68F2245DBE9}">
      <dsp:nvSpPr>
        <dsp:cNvPr id="0" name=""/>
        <dsp:cNvSpPr/>
      </dsp:nvSpPr>
      <dsp:spPr>
        <a:xfrm rot="16200000">
          <a:off x="2617614" y="2080698"/>
          <a:ext cx="1986881" cy="192069"/>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2F4917-7853-4298-AC1B-7376F2404279}">
      <dsp:nvSpPr>
        <dsp:cNvPr id="0" name=""/>
        <dsp:cNvSpPr/>
      </dsp:nvSpPr>
      <dsp:spPr>
        <a:xfrm>
          <a:off x="2901348" y="2668009"/>
          <a:ext cx="2691238" cy="166852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kern="1200" dirty="0" smtClean="0">
              <a:latin typeface="Andalus" panose="02020603050405020304" pitchFamily="18" charset="-78"/>
              <a:cs typeface="Andalus" panose="02020603050405020304" pitchFamily="18" charset="-78"/>
            </a:rPr>
            <a:t>Objetivo primordial es garantizar los derechos de los migrantes los que se encuentren en situaciones administrativas regular o irregular.</a:t>
          </a:r>
          <a:endParaRPr lang="es-MX" sz="1600" kern="1200" dirty="0">
            <a:latin typeface="Andalus" panose="02020603050405020304" pitchFamily="18" charset="-78"/>
            <a:cs typeface="Andalus" panose="02020603050405020304" pitchFamily="18" charset="-78"/>
          </a:endParaRPr>
        </a:p>
      </dsp:txBody>
      <dsp:txXfrm>
        <a:off x="2950217" y="2716878"/>
        <a:ext cx="2593500" cy="1570784"/>
      </dsp:txXfrm>
    </dsp:sp>
    <dsp:sp modelId="{1AA3B0DD-9C6B-4BE5-A92C-44036EFA58AD}">
      <dsp:nvSpPr>
        <dsp:cNvPr id="0" name=""/>
        <dsp:cNvSpPr/>
      </dsp:nvSpPr>
      <dsp:spPr>
        <a:xfrm>
          <a:off x="3604414" y="1236781"/>
          <a:ext cx="3373232" cy="192069"/>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68D1FD-8D4E-4526-8466-656FD4F92D2E}">
      <dsp:nvSpPr>
        <dsp:cNvPr id="0" name=""/>
        <dsp:cNvSpPr/>
      </dsp:nvSpPr>
      <dsp:spPr>
        <a:xfrm>
          <a:off x="2873764" y="660239"/>
          <a:ext cx="2746405" cy="168765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kern="1200" dirty="0" smtClean="0">
              <a:latin typeface="Andalus" panose="02020603050405020304" pitchFamily="18" charset="-78"/>
              <a:cs typeface="Andalus" panose="02020603050405020304" pitchFamily="18" charset="-78"/>
            </a:rPr>
            <a:t>Convenio entre Ecuador e Italia para el reconocimiento reciproco en materia de canje  de licencias de conducir suscrito en Roma 31 de mayo de 2011.</a:t>
          </a:r>
          <a:endParaRPr lang="es-MX" sz="1600" kern="1200" dirty="0">
            <a:latin typeface="Andalus" panose="02020603050405020304" pitchFamily="18" charset="-78"/>
            <a:cs typeface="Andalus" panose="02020603050405020304" pitchFamily="18" charset="-78"/>
          </a:endParaRPr>
        </a:p>
      </dsp:txBody>
      <dsp:txXfrm>
        <a:off x="2923194" y="709669"/>
        <a:ext cx="2647545" cy="1588792"/>
      </dsp:txXfrm>
    </dsp:sp>
    <dsp:sp modelId="{BE64BCB8-A052-4293-9767-6D615813BA8A}">
      <dsp:nvSpPr>
        <dsp:cNvPr id="0" name=""/>
        <dsp:cNvSpPr/>
      </dsp:nvSpPr>
      <dsp:spPr>
        <a:xfrm rot="5396102">
          <a:off x="5595683" y="2778791"/>
          <a:ext cx="2753766" cy="192069"/>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C6568D-EB24-4464-9870-29AC562E7682}">
      <dsp:nvSpPr>
        <dsp:cNvPr id="0" name=""/>
        <dsp:cNvSpPr/>
      </dsp:nvSpPr>
      <dsp:spPr>
        <a:xfrm>
          <a:off x="6324426" y="660239"/>
          <a:ext cx="2564984" cy="231273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kern="1200" dirty="0" smtClean="0">
              <a:latin typeface="Andalus" panose="02020603050405020304" pitchFamily="18" charset="-78"/>
              <a:cs typeface="Andalus" panose="02020603050405020304" pitchFamily="18" charset="-78"/>
            </a:rPr>
            <a:t>La licencia de conducir emitida por autoridades Ecuatorianas tiene validez en Italia transcurrido 1 año de adquisición de la residencia Italiana.</a:t>
          </a:r>
          <a:endParaRPr lang="es-MX" sz="1600" kern="1200" dirty="0">
            <a:latin typeface="Andalus" panose="02020603050405020304" pitchFamily="18" charset="-78"/>
            <a:cs typeface="Andalus" panose="02020603050405020304" pitchFamily="18" charset="-78"/>
          </a:endParaRPr>
        </a:p>
      </dsp:txBody>
      <dsp:txXfrm>
        <a:off x="6392164" y="727977"/>
        <a:ext cx="2429508" cy="2177261"/>
      </dsp:txXfrm>
    </dsp:sp>
    <dsp:sp modelId="{E00752AB-B113-422F-9CBF-882275DAC9F2}">
      <dsp:nvSpPr>
        <dsp:cNvPr id="0" name=""/>
        <dsp:cNvSpPr/>
      </dsp:nvSpPr>
      <dsp:spPr>
        <a:xfrm>
          <a:off x="6327601" y="3627423"/>
          <a:ext cx="2564878" cy="191442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kern="1200" dirty="0" smtClean="0">
              <a:latin typeface="Andalus" panose="02020603050405020304" pitchFamily="18" charset="-78"/>
              <a:cs typeface="Andalus" panose="02020603050405020304" pitchFamily="18" charset="-78"/>
            </a:rPr>
            <a:t>La licencia de conducir emitida por autoridades Italianas tiene validez en Ecuador inmediatamente después de adquirida la residencia Ecuatoriana.</a:t>
          </a:r>
          <a:endParaRPr lang="es-MX" sz="1600" kern="1200" dirty="0">
            <a:latin typeface="Andalus" panose="02020603050405020304" pitchFamily="18" charset="-78"/>
            <a:cs typeface="Andalus" panose="02020603050405020304" pitchFamily="18" charset="-78"/>
          </a:endParaRPr>
        </a:p>
      </dsp:txBody>
      <dsp:txXfrm>
        <a:off x="6383673" y="3683495"/>
        <a:ext cx="2452734" cy="180227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1E7E5-FFB0-4C42-935B-F226625C81C0}">
      <dsp:nvSpPr>
        <dsp:cNvPr id="0" name=""/>
        <dsp:cNvSpPr/>
      </dsp:nvSpPr>
      <dsp:spPr>
        <a:xfrm>
          <a:off x="2449871" y="4860160"/>
          <a:ext cx="3460971" cy="2887338"/>
        </a:xfrm>
        <a:prstGeom prst="hexagon">
          <a:avLst>
            <a:gd name="adj" fmla="val 25000"/>
            <a:gd name="vf" fmla="val 1154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0" tIns="35560" rIns="0" bIns="35560" numCol="1" spcCol="1270" anchor="ctr" anchorCtr="0">
          <a:noAutofit/>
        </a:bodyPr>
        <a:lstStyle/>
        <a:p>
          <a:pPr lvl="0" algn="ctr" defTabSz="1244600">
            <a:lnSpc>
              <a:spcPct val="90000"/>
            </a:lnSpc>
            <a:spcBef>
              <a:spcPct val="0"/>
            </a:spcBef>
            <a:spcAft>
              <a:spcPct val="35000"/>
            </a:spcAft>
          </a:pPr>
          <a:r>
            <a:rPr lang="es-MX" sz="2800" kern="1200" dirty="0" smtClean="0">
              <a:latin typeface="Andalus" pitchFamily="18" charset="-78"/>
              <a:cs typeface="Andalus" pitchFamily="18" charset="-78"/>
            </a:rPr>
            <a:t>Representaciones ecuatorianas en Génova y Roma</a:t>
          </a:r>
          <a:endParaRPr lang="es-MX" sz="2800" kern="1200" dirty="0">
            <a:latin typeface="Andalus" pitchFamily="18" charset="-78"/>
            <a:cs typeface="Andalus" pitchFamily="18" charset="-78"/>
          </a:endParaRPr>
        </a:p>
      </dsp:txBody>
      <dsp:txXfrm>
        <a:off x="2978897" y="5301503"/>
        <a:ext cx="2402919" cy="2004652"/>
      </dsp:txXfrm>
    </dsp:sp>
    <dsp:sp modelId="{3F76C14E-A5C3-440B-A2A9-A0D1F3E9A300}">
      <dsp:nvSpPr>
        <dsp:cNvPr id="0" name=""/>
        <dsp:cNvSpPr/>
      </dsp:nvSpPr>
      <dsp:spPr>
        <a:xfrm>
          <a:off x="2717726" y="6148147"/>
          <a:ext cx="361265" cy="311365"/>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A6A146FD-7412-444E-895F-4A54E113F31B}">
      <dsp:nvSpPr>
        <dsp:cNvPr id="0" name=""/>
        <dsp:cNvSpPr/>
      </dsp:nvSpPr>
      <dsp:spPr>
        <a:xfrm>
          <a:off x="0" y="3544770"/>
          <a:ext cx="3085580" cy="2660308"/>
        </a:xfrm>
        <a:prstGeom prst="hexagon">
          <a:avLst>
            <a:gd name="adj" fmla="val 25000"/>
            <a:gd name="vf" fmla="val 115470"/>
          </a:avLst>
        </a:prstGeom>
        <a:blipFill rotWithShape="1">
          <a:blip xmlns:r="http://schemas.openxmlformats.org/officeDocument/2006/relationships" r:embed="rId1"/>
          <a:stretch>
            <a:fillRect/>
          </a:stretch>
        </a:blip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B7D7201-0A72-45C6-828C-C0BE6F92999B}">
      <dsp:nvSpPr>
        <dsp:cNvPr id="0" name=""/>
        <dsp:cNvSpPr/>
      </dsp:nvSpPr>
      <dsp:spPr>
        <a:xfrm>
          <a:off x="2100610" y="5853650"/>
          <a:ext cx="361265" cy="311365"/>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18190D1B-7C2E-46EE-8288-2777B81A0918}">
      <dsp:nvSpPr>
        <dsp:cNvPr id="0" name=""/>
        <dsp:cNvSpPr/>
      </dsp:nvSpPr>
      <dsp:spPr>
        <a:xfrm>
          <a:off x="5193344" y="3399626"/>
          <a:ext cx="3231589" cy="2887338"/>
        </a:xfrm>
        <a:prstGeom prst="hexagon">
          <a:avLst>
            <a:gd name="adj" fmla="val 25000"/>
            <a:gd name="vf" fmla="val 1154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0" tIns="35560" rIns="0" bIns="35560" numCol="1" spcCol="1270" anchor="ctr" anchorCtr="0">
          <a:noAutofit/>
        </a:bodyPr>
        <a:lstStyle/>
        <a:p>
          <a:pPr lvl="0" algn="ctr" defTabSz="1244600">
            <a:lnSpc>
              <a:spcPct val="90000"/>
            </a:lnSpc>
            <a:spcBef>
              <a:spcPct val="0"/>
            </a:spcBef>
            <a:spcAft>
              <a:spcPct val="35000"/>
            </a:spcAft>
          </a:pPr>
          <a:r>
            <a:rPr lang="es-MX" sz="2800" kern="1200" dirty="0" smtClean="0">
              <a:latin typeface="Andalus" pitchFamily="18" charset="-78"/>
              <a:cs typeface="Andalus" pitchFamily="18" charset="-78"/>
            </a:rPr>
            <a:t>Red de casas de migrantes en New York, Madrid, Milán, Londres y Caracas</a:t>
          </a:r>
          <a:endParaRPr lang="es-MX" sz="2800" kern="1200" dirty="0">
            <a:latin typeface="Andalus" pitchFamily="18" charset="-78"/>
            <a:cs typeface="Andalus" pitchFamily="18" charset="-78"/>
          </a:endParaRPr>
        </a:p>
      </dsp:txBody>
      <dsp:txXfrm>
        <a:off x="5703255" y="3855217"/>
        <a:ext cx="2211767" cy="1976156"/>
      </dsp:txXfrm>
    </dsp:sp>
    <dsp:sp modelId="{BA7C5174-D8D3-4EC5-95C8-A4F8B9E6BEB8}">
      <dsp:nvSpPr>
        <dsp:cNvPr id="0" name=""/>
        <dsp:cNvSpPr/>
      </dsp:nvSpPr>
      <dsp:spPr>
        <a:xfrm>
          <a:off x="7375744" y="5819211"/>
          <a:ext cx="361265" cy="311365"/>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3EC99C91-3297-49CD-8298-DB8E9E5CEC0D}">
      <dsp:nvSpPr>
        <dsp:cNvPr id="0" name=""/>
        <dsp:cNvSpPr/>
      </dsp:nvSpPr>
      <dsp:spPr>
        <a:xfrm>
          <a:off x="7895131" y="4973675"/>
          <a:ext cx="3085580" cy="2660308"/>
        </a:xfrm>
        <a:prstGeom prst="hexagon">
          <a:avLst>
            <a:gd name="adj" fmla="val 25000"/>
            <a:gd name="vf" fmla="val 115470"/>
          </a:avLst>
        </a:prstGeom>
        <a:blipFill rotWithShape="1">
          <a:blip xmlns:r="http://schemas.openxmlformats.org/officeDocument/2006/relationships" r:embed="rId2"/>
          <a:stretch>
            <a:fillRect/>
          </a:stretch>
        </a:blip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22B2212-F0D7-47FB-8BA4-92C99A498969}">
      <dsp:nvSpPr>
        <dsp:cNvPr id="0" name=""/>
        <dsp:cNvSpPr/>
      </dsp:nvSpPr>
      <dsp:spPr>
        <a:xfrm>
          <a:off x="7975291" y="6148147"/>
          <a:ext cx="361265" cy="311365"/>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4A4055C7-B33C-4322-9B77-2B9B631D4492}">
      <dsp:nvSpPr>
        <dsp:cNvPr id="0" name=""/>
        <dsp:cNvSpPr/>
      </dsp:nvSpPr>
      <dsp:spPr>
        <a:xfrm>
          <a:off x="2564562" y="1945418"/>
          <a:ext cx="3231589" cy="2887338"/>
        </a:xfrm>
        <a:prstGeom prst="hexagon">
          <a:avLst>
            <a:gd name="adj" fmla="val 25000"/>
            <a:gd name="vf" fmla="val 1154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0" tIns="35560" rIns="0" bIns="35560" numCol="1" spcCol="1270" anchor="ctr" anchorCtr="0">
          <a:noAutofit/>
        </a:bodyPr>
        <a:lstStyle/>
        <a:p>
          <a:pPr lvl="0" algn="ctr" defTabSz="1244600">
            <a:lnSpc>
              <a:spcPct val="90000"/>
            </a:lnSpc>
            <a:spcBef>
              <a:spcPct val="0"/>
            </a:spcBef>
            <a:spcAft>
              <a:spcPct val="35000"/>
            </a:spcAft>
          </a:pPr>
          <a:r>
            <a:rPr lang="es-MX" sz="2800" kern="1200" dirty="0" smtClean="0">
              <a:latin typeface="Andalus" pitchFamily="18" charset="-78"/>
              <a:cs typeface="Andalus" pitchFamily="18" charset="-78"/>
            </a:rPr>
            <a:t>Subsecretaria de Movilidad Humana</a:t>
          </a:r>
          <a:endParaRPr lang="es-MX" sz="2800" kern="1200" dirty="0">
            <a:latin typeface="Andalus" pitchFamily="18" charset="-78"/>
            <a:cs typeface="Andalus" pitchFamily="18" charset="-78"/>
          </a:endParaRPr>
        </a:p>
      </dsp:txBody>
      <dsp:txXfrm>
        <a:off x="3074473" y="2401009"/>
        <a:ext cx="2211767" cy="1976156"/>
      </dsp:txXfrm>
    </dsp:sp>
    <dsp:sp modelId="{AFAE6118-4A0B-441A-A24B-8099433B360E}">
      <dsp:nvSpPr>
        <dsp:cNvPr id="0" name=""/>
        <dsp:cNvSpPr/>
      </dsp:nvSpPr>
      <dsp:spPr>
        <a:xfrm>
          <a:off x="4729392" y="2116568"/>
          <a:ext cx="361265" cy="311365"/>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465578E5-3793-4B07-8F57-BAE3AAB6259B}">
      <dsp:nvSpPr>
        <dsp:cNvPr id="0" name=""/>
        <dsp:cNvSpPr/>
      </dsp:nvSpPr>
      <dsp:spPr>
        <a:xfrm>
          <a:off x="5266349" y="605428"/>
          <a:ext cx="3085580" cy="2660308"/>
        </a:xfrm>
        <a:prstGeom prst="hexagon">
          <a:avLst>
            <a:gd name="adj" fmla="val 25000"/>
            <a:gd name="vf" fmla="val 115470"/>
          </a:avLst>
        </a:prstGeom>
        <a:blipFill rotWithShape="1">
          <a:blip xmlns:r="http://schemas.openxmlformats.org/officeDocument/2006/relationships" r:embed="rId3"/>
          <a:stretch>
            <a:fillRect/>
          </a:stretch>
        </a:blip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CAEF1E8-7F4F-440C-818B-CA942920EE3E}">
      <dsp:nvSpPr>
        <dsp:cNvPr id="0" name=""/>
        <dsp:cNvSpPr/>
      </dsp:nvSpPr>
      <dsp:spPr>
        <a:xfrm>
          <a:off x="5357489" y="1773574"/>
          <a:ext cx="361265" cy="311365"/>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1E7E5-FFB0-4C42-935B-F226625C81C0}">
      <dsp:nvSpPr>
        <dsp:cNvPr id="0" name=""/>
        <dsp:cNvSpPr/>
      </dsp:nvSpPr>
      <dsp:spPr>
        <a:xfrm>
          <a:off x="2113562" y="4121164"/>
          <a:ext cx="2701959" cy="2212139"/>
        </a:xfrm>
        <a:prstGeom prst="hexagon">
          <a:avLst>
            <a:gd name="adj" fmla="val 25000"/>
            <a:gd name="vf" fmla="val 1154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es-EC" sz="2400" kern="1200" dirty="0" smtClean="0">
              <a:latin typeface="Andalus" pitchFamily="18" charset="-78"/>
              <a:cs typeface="Andalus" pitchFamily="18" charset="-78"/>
            </a:rPr>
            <a:t>Programa de vínculos</a:t>
          </a:r>
          <a:endParaRPr lang="es-MX" sz="2400" kern="1200" dirty="0">
            <a:effectLst>
              <a:glow rad="228600">
                <a:schemeClr val="accent1">
                  <a:satMod val="175000"/>
                  <a:alpha val="40000"/>
                </a:schemeClr>
              </a:glow>
            </a:effectLst>
            <a:latin typeface="Andalus" pitchFamily="18" charset="-78"/>
            <a:cs typeface="Andalus" pitchFamily="18" charset="-78"/>
          </a:endParaRPr>
        </a:p>
      </dsp:txBody>
      <dsp:txXfrm>
        <a:off x="2523070" y="4456435"/>
        <a:ext cx="1882943" cy="1541597"/>
      </dsp:txXfrm>
    </dsp:sp>
    <dsp:sp modelId="{3F76C14E-A5C3-440B-A2A9-A0D1F3E9A300}">
      <dsp:nvSpPr>
        <dsp:cNvPr id="0" name=""/>
        <dsp:cNvSpPr/>
      </dsp:nvSpPr>
      <dsp:spPr>
        <a:xfrm>
          <a:off x="2248313" y="5097778"/>
          <a:ext cx="300404" cy="258910"/>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A6A146FD-7412-444E-895F-4A54E113F31B}">
      <dsp:nvSpPr>
        <dsp:cNvPr id="0" name=""/>
        <dsp:cNvSpPr/>
      </dsp:nvSpPr>
      <dsp:spPr>
        <a:xfrm>
          <a:off x="11571" y="3237369"/>
          <a:ext cx="2519481" cy="1603358"/>
        </a:xfrm>
        <a:prstGeom prst="hexagon">
          <a:avLst>
            <a:gd name="adj" fmla="val 25000"/>
            <a:gd name="vf" fmla="val 115470"/>
          </a:avLst>
        </a:prstGeom>
        <a:blipFill rotWithShape="1">
          <a:blip xmlns:r="http://schemas.openxmlformats.org/officeDocument/2006/relationships" r:embed="rId1"/>
          <a:stretch>
            <a:fillRect/>
          </a:stretch>
        </a:blip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B7D7201-0A72-45C6-828C-C0BE6F92999B}">
      <dsp:nvSpPr>
        <dsp:cNvPr id="0" name=""/>
        <dsp:cNvSpPr/>
      </dsp:nvSpPr>
      <dsp:spPr>
        <a:xfrm>
          <a:off x="1735159" y="4852894"/>
          <a:ext cx="300404" cy="258910"/>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2250053"/>
              <a:satOff val="-3376"/>
              <a:lumOff val="-54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18190D1B-7C2E-46EE-8288-2777B81A0918}">
      <dsp:nvSpPr>
        <dsp:cNvPr id="0" name=""/>
        <dsp:cNvSpPr/>
      </dsp:nvSpPr>
      <dsp:spPr>
        <a:xfrm>
          <a:off x="4221808" y="2805318"/>
          <a:ext cx="2857316" cy="2414860"/>
        </a:xfrm>
        <a:prstGeom prst="hexagon">
          <a:avLst>
            <a:gd name="adj" fmla="val 25000"/>
            <a:gd name="vf" fmla="val 11547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es-EC" sz="2400" kern="1200" dirty="0" smtClean="0">
              <a:latin typeface="Andalus" pitchFamily="18" charset="-78"/>
              <a:cs typeface="Andalus" pitchFamily="18" charset="-78"/>
            </a:rPr>
            <a:t>Acompañamiento al retorno físico.</a:t>
          </a:r>
          <a:endParaRPr lang="es-MX" sz="2400" kern="1200" dirty="0">
            <a:effectLst>
              <a:glow rad="228600">
                <a:schemeClr val="accent1">
                  <a:satMod val="175000"/>
                  <a:alpha val="40000"/>
                </a:schemeClr>
              </a:glow>
            </a:effectLst>
            <a:latin typeface="Andalus" pitchFamily="18" charset="-78"/>
            <a:cs typeface="Andalus" pitchFamily="18" charset="-78"/>
          </a:endParaRPr>
        </a:p>
      </dsp:txBody>
      <dsp:txXfrm>
        <a:off x="4661156" y="3176633"/>
        <a:ext cx="1978620" cy="1672230"/>
      </dsp:txXfrm>
    </dsp:sp>
    <dsp:sp modelId="{BA7C5174-D8D3-4EC5-95C8-A4F8B9E6BEB8}">
      <dsp:nvSpPr>
        <dsp:cNvPr id="0" name=""/>
        <dsp:cNvSpPr/>
      </dsp:nvSpPr>
      <dsp:spPr>
        <a:xfrm>
          <a:off x="6121618" y="4824256"/>
          <a:ext cx="300404" cy="258910"/>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4500106"/>
              <a:satOff val="-6752"/>
              <a:lumOff val="-109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3EC99C91-3297-49CD-8298-DB8E9E5CEC0D}">
      <dsp:nvSpPr>
        <dsp:cNvPr id="0" name=""/>
        <dsp:cNvSpPr/>
      </dsp:nvSpPr>
      <dsp:spPr>
        <a:xfrm>
          <a:off x="6553508" y="4121164"/>
          <a:ext cx="2565768" cy="2212139"/>
        </a:xfrm>
        <a:prstGeom prst="hexagon">
          <a:avLst>
            <a:gd name="adj" fmla="val 25000"/>
            <a:gd name="vf" fmla="val 115470"/>
          </a:avLst>
        </a:prstGeom>
        <a:blipFill rotWithShape="1">
          <a:blip xmlns:r="http://schemas.openxmlformats.org/officeDocument/2006/relationships" r:embed="rId2"/>
          <a:stretch>
            <a:fillRect/>
          </a:stretch>
        </a:blip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22B2212-F0D7-47FB-8BA4-92C99A498969}">
      <dsp:nvSpPr>
        <dsp:cNvPr id="0" name=""/>
        <dsp:cNvSpPr/>
      </dsp:nvSpPr>
      <dsp:spPr>
        <a:xfrm>
          <a:off x="6620163" y="5097778"/>
          <a:ext cx="300404" cy="258910"/>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6750158"/>
              <a:satOff val="-10128"/>
              <a:lumOff val="-164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4A4055C7-B33C-4322-9B77-2B9B631D4492}">
      <dsp:nvSpPr>
        <dsp:cNvPr id="0" name=""/>
        <dsp:cNvSpPr/>
      </dsp:nvSpPr>
      <dsp:spPr>
        <a:xfrm>
          <a:off x="1962875" y="1671538"/>
          <a:ext cx="3003334" cy="2263970"/>
        </a:xfrm>
        <a:prstGeom prst="hexagon">
          <a:avLst>
            <a:gd name="adj" fmla="val 25000"/>
            <a:gd name="vf" fmla="val 11547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es-EC" sz="2400" kern="1200" dirty="0" smtClean="0">
              <a:latin typeface="Andalus" pitchFamily="18" charset="-78"/>
              <a:cs typeface="Andalus" pitchFamily="18" charset="-78"/>
            </a:rPr>
            <a:t>Incentivos a las inversiones sociales y productivas</a:t>
          </a:r>
          <a:r>
            <a:rPr lang="es-EC" sz="2000" kern="1200" dirty="0" smtClean="0">
              <a:latin typeface="Andalus" pitchFamily="18" charset="-78"/>
              <a:cs typeface="Andalus" pitchFamily="18" charset="-78"/>
            </a:rPr>
            <a:t>.</a:t>
          </a:r>
          <a:endParaRPr lang="es-MX" sz="2000" kern="1200" dirty="0">
            <a:effectLst>
              <a:glow rad="228600">
                <a:schemeClr val="accent1">
                  <a:satMod val="175000"/>
                  <a:alpha val="40000"/>
                </a:schemeClr>
              </a:glow>
            </a:effectLst>
            <a:latin typeface="Andalus" pitchFamily="18" charset="-78"/>
            <a:cs typeface="Andalus" pitchFamily="18" charset="-78"/>
          </a:endParaRPr>
        </a:p>
      </dsp:txBody>
      <dsp:txXfrm>
        <a:off x="2401817" y="2002421"/>
        <a:ext cx="2125450" cy="1602204"/>
      </dsp:txXfrm>
    </dsp:sp>
    <dsp:sp modelId="{AFAE6118-4A0B-441A-A24B-8099433B360E}">
      <dsp:nvSpPr>
        <dsp:cNvPr id="0" name=""/>
        <dsp:cNvSpPr/>
      </dsp:nvSpPr>
      <dsp:spPr>
        <a:xfrm>
          <a:off x="3921084" y="1745378"/>
          <a:ext cx="300404" cy="258910"/>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9000211"/>
              <a:satOff val="-13504"/>
              <a:lumOff val="-219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465578E5-3793-4B07-8F57-BAE3AAB6259B}">
      <dsp:nvSpPr>
        <dsp:cNvPr id="0" name=""/>
        <dsp:cNvSpPr/>
      </dsp:nvSpPr>
      <dsp:spPr>
        <a:xfrm>
          <a:off x="4367583" y="477077"/>
          <a:ext cx="2565768" cy="2235610"/>
        </a:xfrm>
        <a:prstGeom prst="hexagon">
          <a:avLst>
            <a:gd name="adj" fmla="val 25000"/>
            <a:gd name="vf" fmla="val 115470"/>
          </a:avLst>
        </a:prstGeom>
        <a:blipFill rotWithShape="1">
          <a:blip xmlns:r="http://schemas.openxmlformats.org/officeDocument/2006/relationships" r:embed="rId3"/>
          <a:stretch>
            <a:fillRect/>
          </a:stretch>
        </a:blip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CAEF1E8-7F4F-440C-818B-CA942920EE3E}">
      <dsp:nvSpPr>
        <dsp:cNvPr id="0" name=""/>
        <dsp:cNvSpPr/>
      </dsp:nvSpPr>
      <dsp:spPr>
        <a:xfrm>
          <a:off x="4443369" y="1460167"/>
          <a:ext cx="300404" cy="258910"/>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DBAB8-86D3-4E46-A8E8-8F6A6B6EA43B}">
      <dsp:nvSpPr>
        <dsp:cNvPr id="0" name=""/>
        <dsp:cNvSpPr/>
      </dsp:nvSpPr>
      <dsp:spPr>
        <a:xfrm>
          <a:off x="4093473" y="825678"/>
          <a:ext cx="635836" cy="91440"/>
        </a:xfrm>
        <a:custGeom>
          <a:avLst/>
          <a:gdLst/>
          <a:ahLst/>
          <a:cxnLst/>
          <a:rect l="0" t="0" r="0" b="0"/>
          <a:pathLst>
            <a:path>
              <a:moveTo>
                <a:pt x="0" y="45720"/>
              </a:moveTo>
              <a:lnTo>
                <a:pt x="635836"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394731" y="868066"/>
        <a:ext cx="33321" cy="6664"/>
      </dsp:txXfrm>
    </dsp:sp>
    <dsp:sp modelId="{10D2C42E-7174-4C2E-8E76-80C883D8CEDB}">
      <dsp:nvSpPr>
        <dsp:cNvPr id="0" name=""/>
        <dsp:cNvSpPr/>
      </dsp:nvSpPr>
      <dsp:spPr>
        <a:xfrm>
          <a:off x="1197725" y="2134"/>
          <a:ext cx="2897548" cy="173852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MX" sz="2000" kern="1200" dirty="0" smtClean="0"/>
            <a:t>Estrategia de operación con base en los fundamentos de  la banca ética.</a:t>
          </a:r>
          <a:endParaRPr lang="es-MX" sz="2000" kern="1200" dirty="0"/>
        </a:p>
      </dsp:txBody>
      <dsp:txXfrm>
        <a:off x="1197725" y="2134"/>
        <a:ext cx="2897548" cy="1738529"/>
      </dsp:txXfrm>
    </dsp:sp>
    <dsp:sp modelId="{CBB9E30A-CD47-4553-80E3-5B90EB37F2F3}">
      <dsp:nvSpPr>
        <dsp:cNvPr id="0" name=""/>
        <dsp:cNvSpPr/>
      </dsp:nvSpPr>
      <dsp:spPr>
        <a:xfrm>
          <a:off x="2646499" y="1738863"/>
          <a:ext cx="3563984" cy="635836"/>
        </a:xfrm>
        <a:custGeom>
          <a:avLst/>
          <a:gdLst/>
          <a:ahLst/>
          <a:cxnLst/>
          <a:rect l="0" t="0" r="0" b="0"/>
          <a:pathLst>
            <a:path>
              <a:moveTo>
                <a:pt x="3563984" y="0"/>
              </a:moveTo>
              <a:lnTo>
                <a:pt x="3563984" y="335018"/>
              </a:lnTo>
              <a:lnTo>
                <a:pt x="0" y="335018"/>
              </a:lnTo>
              <a:lnTo>
                <a:pt x="0" y="635836"/>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337848" y="2053449"/>
        <a:ext cx="181287" cy="6664"/>
      </dsp:txXfrm>
    </dsp:sp>
    <dsp:sp modelId="{D63C1120-526B-4926-B2AA-7CB567E37240}">
      <dsp:nvSpPr>
        <dsp:cNvPr id="0" name=""/>
        <dsp:cNvSpPr/>
      </dsp:nvSpPr>
      <dsp:spPr>
        <a:xfrm>
          <a:off x="4761710" y="2134"/>
          <a:ext cx="2897548" cy="173852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MX" sz="2000" kern="1200" dirty="0" smtClean="0"/>
            <a:t>Alianzas que permitan canalizar servicios como  redes de cooperativas.</a:t>
          </a:r>
          <a:endParaRPr lang="es-MX" sz="2000" kern="1200" dirty="0"/>
        </a:p>
      </dsp:txBody>
      <dsp:txXfrm>
        <a:off x="4761710" y="2134"/>
        <a:ext cx="2897548" cy="1738529"/>
      </dsp:txXfrm>
    </dsp:sp>
    <dsp:sp modelId="{2F261EF9-FDDF-46D9-A3EE-6B6BBCF492CD}">
      <dsp:nvSpPr>
        <dsp:cNvPr id="0" name=""/>
        <dsp:cNvSpPr/>
      </dsp:nvSpPr>
      <dsp:spPr>
        <a:xfrm>
          <a:off x="4093473" y="3230644"/>
          <a:ext cx="635836" cy="91440"/>
        </a:xfrm>
        <a:custGeom>
          <a:avLst/>
          <a:gdLst/>
          <a:ahLst/>
          <a:cxnLst/>
          <a:rect l="0" t="0" r="0" b="0"/>
          <a:pathLst>
            <a:path>
              <a:moveTo>
                <a:pt x="0" y="45720"/>
              </a:moveTo>
              <a:lnTo>
                <a:pt x="635836"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394731" y="3273031"/>
        <a:ext cx="33321" cy="6664"/>
      </dsp:txXfrm>
    </dsp:sp>
    <dsp:sp modelId="{8D704E4C-FEB1-4D38-A235-21D8E46838FB}">
      <dsp:nvSpPr>
        <dsp:cNvPr id="0" name=""/>
        <dsp:cNvSpPr/>
      </dsp:nvSpPr>
      <dsp:spPr>
        <a:xfrm>
          <a:off x="1197725" y="2407099"/>
          <a:ext cx="2897548" cy="173852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MX" sz="2000" kern="1200" dirty="0" smtClean="0"/>
            <a:t>Alianzas estratégicas con la banca pública.</a:t>
          </a:r>
          <a:endParaRPr lang="es-MX" sz="2000" kern="1200" dirty="0"/>
        </a:p>
      </dsp:txBody>
      <dsp:txXfrm>
        <a:off x="1197725" y="2407099"/>
        <a:ext cx="2897548" cy="1738529"/>
      </dsp:txXfrm>
    </dsp:sp>
    <dsp:sp modelId="{7ABCEE3E-6EDD-48E9-BD7A-47B8035D3971}">
      <dsp:nvSpPr>
        <dsp:cNvPr id="0" name=""/>
        <dsp:cNvSpPr/>
      </dsp:nvSpPr>
      <dsp:spPr>
        <a:xfrm>
          <a:off x="2646499" y="4143828"/>
          <a:ext cx="3563984" cy="635836"/>
        </a:xfrm>
        <a:custGeom>
          <a:avLst/>
          <a:gdLst/>
          <a:ahLst/>
          <a:cxnLst/>
          <a:rect l="0" t="0" r="0" b="0"/>
          <a:pathLst>
            <a:path>
              <a:moveTo>
                <a:pt x="3563984" y="0"/>
              </a:moveTo>
              <a:lnTo>
                <a:pt x="3563984" y="335018"/>
              </a:lnTo>
              <a:lnTo>
                <a:pt x="0" y="335018"/>
              </a:lnTo>
              <a:lnTo>
                <a:pt x="0" y="635836"/>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337848" y="4458414"/>
        <a:ext cx="181287" cy="6664"/>
      </dsp:txXfrm>
    </dsp:sp>
    <dsp:sp modelId="{EE4C882B-FE65-4CC7-B173-DBF4C1C33227}">
      <dsp:nvSpPr>
        <dsp:cNvPr id="0" name=""/>
        <dsp:cNvSpPr/>
      </dsp:nvSpPr>
      <dsp:spPr>
        <a:xfrm>
          <a:off x="4761710" y="2407099"/>
          <a:ext cx="2897548" cy="173852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MX" sz="2000" kern="1200" dirty="0" smtClean="0"/>
            <a:t>Alianzas con las redes de microcréditos.</a:t>
          </a:r>
          <a:endParaRPr lang="es-MX" sz="2000" kern="1200" dirty="0"/>
        </a:p>
      </dsp:txBody>
      <dsp:txXfrm>
        <a:off x="4761710" y="2407099"/>
        <a:ext cx="2897548" cy="1738529"/>
      </dsp:txXfrm>
    </dsp:sp>
    <dsp:sp modelId="{C016ABB7-3DC9-4D15-80F7-84FA052D666B}">
      <dsp:nvSpPr>
        <dsp:cNvPr id="0" name=""/>
        <dsp:cNvSpPr/>
      </dsp:nvSpPr>
      <dsp:spPr>
        <a:xfrm>
          <a:off x="1197725" y="4812064"/>
          <a:ext cx="2897548" cy="173852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MX" sz="2000" kern="1200" dirty="0" smtClean="0"/>
            <a:t>Posibilidad de </a:t>
          </a:r>
          <a:r>
            <a:rPr lang="es-MX" sz="2000" kern="1200" dirty="0" err="1" smtClean="0"/>
            <a:t>asociatividad</a:t>
          </a:r>
          <a:r>
            <a:rPr lang="es-MX" sz="2000" kern="1200" dirty="0" smtClean="0"/>
            <a:t> que permita potenciar espacios de económica solidaria.</a:t>
          </a:r>
          <a:endParaRPr lang="es-MX" sz="2000" kern="1200" dirty="0"/>
        </a:p>
      </dsp:txBody>
      <dsp:txXfrm>
        <a:off x="1197725" y="4812064"/>
        <a:ext cx="2897548" cy="173852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16101-2544-4ED8-ABF7-8ED4F3E97A20}">
      <dsp:nvSpPr>
        <dsp:cNvPr id="0" name=""/>
        <dsp:cNvSpPr/>
      </dsp:nvSpPr>
      <dsp:spPr>
        <a:xfrm>
          <a:off x="5314681" y="161706"/>
          <a:ext cx="2688097" cy="5501267"/>
        </a:xfrm>
        <a:prstGeom prst="roundRect">
          <a:avLst>
            <a:gd name="adj" fmla="val 10000"/>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s-MX" sz="3800" kern="1200" dirty="0" smtClean="0"/>
            <a:t>OBJETIVOS</a:t>
          </a:r>
          <a:endParaRPr lang="es-MX" sz="3800" kern="1200" dirty="0"/>
        </a:p>
      </dsp:txBody>
      <dsp:txXfrm>
        <a:off x="5314681" y="161706"/>
        <a:ext cx="2688097" cy="1650380"/>
      </dsp:txXfrm>
    </dsp:sp>
    <dsp:sp modelId="{FF4FDB26-0250-4CFB-8785-DE9D1F5A6930}">
      <dsp:nvSpPr>
        <dsp:cNvPr id="0" name=""/>
        <dsp:cNvSpPr/>
      </dsp:nvSpPr>
      <dsp:spPr>
        <a:xfrm>
          <a:off x="1282936" y="212942"/>
          <a:ext cx="2801441" cy="5477989"/>
        </a:xfrm>
        <a:prstGeom prst="roundRect">
          <a:avLst>
            <a:gd name="adj" fmla="val 10000"/>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s-MX" sz="3800" kern="1200" dirty="0" smtClean="0"/>
            <a:t>SENAMI</a:t>
          </a:r>
          <a:endParaRPr lang="es-MX" sz="3800" kern="1200" dirty="0"/>
        </a:p>
      </dsp:txBody>
      <dsp:txXfrm>
        <a:off x="1282936" y="212942"/>
        <a:ext cx="2801441" cy="1643396"/>
      </dsp:txXfrm>
    </dsp:sp>
    <dsp:sp modelId="{4CEB8272-CC3F-48B8-AEA9-33AE54FC8D91}">
      <dsp:nvSpPr>
        <dsp:cNvPr id="0" name=""/>
        <dsp:cNvSpPr/>
      </dsp:nvSpPr>
      <dsp:spPr>
        <a:xfrm>
          <a:off x="1356553" y="1944211"/>
          <a:ext cx="2437054" cy="247570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just" defTabSz="889000">
            <a:lnSpc>
              <a:spcPct val="90000"/>
            </a:lnSpc>
            <a:spcBef>
              <a:spcPct val="0"/>
            </a:spcBef>
            <a:spcAft>
              <a:spcPct val="35000"/>
            </a:spcAft>
          </a:pPr>
          <a:r>
            <a:rPr lang="es-MX" sz="2000" kern="1200" dirty="0" smtClean="0">
              <a:solidFill>
                <a:schemeClr val="tx1"/>
              </a:solidFill>
            </a:rPr>
            <a:t>Fue creada en el año 2007 y crea el « Plan Bienvenidos a Casa»</a:t>
          </a:r>
          <a:endParaRPr lang="es-MX" sz="2000" kern="1200" dirty="0">
            <a:solidFill>
              <a:schemeClr val="tx1"/>
            </a:solidFill>
          </a:endParaRPr>
        </a:p>
      </dsp:txBody>
      <dsp:txXfrm>
        <a:off x="1427932" y="2015590"/>
        <a:ext cx="2294296" cy="2332950"/>
      </dsp:txXfrm>
    </dsp:sp>
    <dsp:sp modelId="{8BBF6403-DE10-4A89-A53F-4F3BC631F92C}">
      <dsp:nvSpPr>
        <dsp:cNvPr id="0" name=""/>
        <dsp:cNvSpPr/>
      </dsp:nvSpPr>
      <dsp:spPr>
        <a:xfrm rot="19703813">
          <a:off x="3652365" y="2654272"/>
          <a:ext cx="1904813" cy="57403"/>
        </a:xfrm>
        <a:custGeom>
          <a:avLst/>
          <a:gdLst/>
          <a:ahLst/>
          <a:cxnLst/>
          <a:rect l="0" t="0" r="0" b="0"/>
          <a:pathLst>
            <a:path>
              <a:moveTo>
                <a:pt x="0" y="28701"/>
              </a:moveTo>
              <a:lnTo>
                <a:pt x="1904813" y="2870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4557151" y="2635353"/>
        <a:ext cx="95240" cy="95240"/>
      </dsp:txXfrm>
    </dsp:sp>
    <dsp:sp modelId="{B1939106-DF3F-4BDD-A761-9E97F9D27962}">
      <dsp:nvSpPr>
        <dsp:cNvPr id="0" name=""/>
        <dsp:cNvSpPr/>
      </dsp:nvSpPr>
      <dsp:spPr>
        <a:xfrm>
          <a:off x="5415935" y="1403914"/>
          <a:ext cx="2347668" cy="155993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just" defTabSz="889000">
            <a:lnSpc>
              <a:spcPct val="90000"/>
            </a:lnSpc>
            <a:spcBef>
              <a:spcPct val="0"/>
            </a:spcBef>
            <a:spcAft>
              <a:spcPct val="35000"/>
            </a:spcAft>
          </a:pPr>
          <a:r>
            <a:rPr lang="es-MX" sz="2000" kern="1200" dirty="0" smtClean="0">
              <a:solidFill>
                <a:schemeClr val="tx1"/>
              </a:solidFill>
            </a:rPr>
            <a:t>Establecer condiciones favorables para el regreso voluntario de los migrantes.</a:t>
          </a:r>
          <a:endParaRPr lang="es-MX" sz="2000" kern="1200" dirty="0">
            <a:solidFill>
              <a:schemeClr val="tx1"/>
            </a:solidFill>
          </a:endParaRPr>
        </a:p>
      </dsp:txBody>
      <dsp:txXfrm>
        <a:off x="5461624" y="1449603"/>
        <a:ext cx="2256290" cy="1468557"/>
      </dsp:txXfrm>
    </dsp:sp>
    <dsp:sp modelId="{FC994646-8E3A-40B6-B6F3-E2FEBBF49712}">
      <dsp:nvSpPr>
        <dsp:cNvPr id="0" name=""/>
        <dsp:cNvSpPr/>
      </dsp:nvSpPr>
      <dsp:spPr>
        <a:xfrm rot="1783202">
          <a:off x="3671906" y="3612041"/>
          <a:ext cx="1850393" cy="57403"/>
        </a:xfrm>
        <a:custGeom>
          <a:avLst/>
          <a:gdLst/>
          <a:ahLst/>
          <a:cxnLst/>
          <a:rect l="0" t="0" r="0" b="0"/>
          <a:pathLst>
            <a:path>
              <a:moveTo>
                <a:pt x="0" y="28701"/>
              </a:moveTo>
              <a:lnTo>
                <a:pt x="1850393" y="2870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4550843" y="3594483"/>
        <a:ext cx="92519" cy="92519"/>
      </dsp:txXfrm>
    </dsp:sp>
    <dsp:sp modelId="{3B5A1EE6-5AF9-40E8-9253-D957929E47B9}">
      <dsp:nvSpPr>
        <dsp:cNvPr id="0" name=""/>
        <dsp:cNvSpPr/>
      </dsp:nvSpPr>
      <dsp:spPr>
        <a:xfrm>
          <a:off x="5400597" y="3404236"/>
          <a:ext cx="2249402" cy="139037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just" defTabSz="889000">
            <a:lnSpc>
              <a:spcPct val="90000"/>
            </a:lnSpc>
            <a:spcBef>
              <a:spcPct val="0"/>
            </a:spcBef>
            <a:spcAft>
              <a:spcPct val="35000"/>
            </a:spcAft>
          </a:pPr>
          <a:r>
            <a:rPr lang="es-MX" sz="2000" kern="1200" dirty="0" smtClean="0">
              <a:solidFill>
                <a:schemeClr val="tx1"/>
              </a:solidFill>
            </a:rPr>
            <a:t>Apoyar ideas de negocio en Ecuador.</a:t>
          </a:r>
        </a:p>
        <a:p>
          <a:pPr lvl="0" algn="ctr" defTabSz="889000">
            <a:lnSpc>
              <a:spcPct val="90000"/>
            </a:lnSpc>
            <a:spcBef>
              <a:spcPct val="0"/>
            </a:spcBef>
            <a:spcAft>
              <a:spcPct val="35000"/>
            </a:spcAft>
          </a:pPr>
          <a:endParaRPr lang="es-MX" sz="2000" kern="1200" dirty="0"/>
        </a:p>
      </dsp:txBody>
      <dsp:txXfrm>
        <a:off x="5441320" y="3444959"/>
        <a:ext cx="2167956" cy="130892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84A6C-8118-4415-A25F-CF66B56758B6}">
      <dsp:nvSpPr>
        <dsp:cNvPr id="0" name=""/>
        <dsp:cNvSpPr/>
      </dsp:nvSpPr>
      <dsp:spPr>
        <a:xfrm>
          <a:off x="2767" y="56189"/>
          <a:ext cx="2698612" cy="1050243"/>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s-MX" sz="2100" kern="1200" dirty="0" smtClean="0">
              <a:solidFill>
                <a:schemeClr val="tx1"/>
              </a:solidFill>
            </a:rPr>
            <a:t>PROGRAMA VINCULOS</a:t>
          </a:r>
          <a:endParaRPr lang="es-MX" sz="2100" kern="1200" dirty="0">
            <a:solidFill>
              <a:schemeClr val="tx1"/>
            </a:solidFill>
          </a:endParaRPr>
        </a:p>
      </dsp:txBody>
      <dsp:txXfrm>
        <a:off x="2767" y="56189"/>
        <a:ext cx="2698612" cy="1050243"/>
      </dsp:txXfrm>
    </dsp:sp>
    <dsp:sp modelId="{EDC4E018-E336-46E0-8FCB-F9BF0A89D2ED}">
      <dsp:nvSpPr>
        <dsp:cNvPr id="0" name=""/>
        <dsp:cNvSpPr/>
      </dsp:nvSpPr>
      <dsp:spPr>
        <a:xfrm>
          <a:off x="2767" y="1106432"/>
          <a:ext cx="2698612" cy="4669245"/>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MX" sz="2100" kern="1200" dirty="0" smtClean="0"/>
            <a:t>Creación plataforma virtual.</a:t>
          </a:r>
          <a:endParaRPr lang="es-MX" sz="2100" kern="1200" dirty="0"/>
        </a:p>
        <a:p>
          <a:pPr marL="228600" lvl="1" indent="-228600" algn="l" defTabSz="933450">
            <a:lnSpc>
              <a:spcPct val="90000"/>
            </a:lnSpc>
            <a:spcBef>
              <a:spcPct val="0"/>
            </a:spcBef>
            <a:spcAft>
              <a:spcPct val="15000"/>
            </a:spcAft>
            <a:buChar char="••"/>
          </a:pPr>
          <a:r>
            <a:rPr lang="es-MX" sz="2100" kern="1200" dirty="0" smtClean="0"/>
            <a:t>Representaciones </a:t>
          </a:r>
          <a:r>
            <a:rPr lang="es-MX" sz="2100" kern="1200" dirty="0" err="1" smtClean="0"/>
            <a:t>Senami</a:t>
          </a:r>
          <a:r>
            <a:rPr lang="es-MX" sz="2100" kern="1200" dirty="0" smtClean="0"/>
            <a:t> en el Exterior.</a:t>
          </a:r>
          <a:endParaRPr lang="es-MX" sz="2100" kern="1200" dirty="0"/>
        </a:p>
        <a:p>
          <a:pPr marL="228600" lvl="1" indent="-228600" algn="l" defTabSz="933450">
            <a:lnSpc>
              <a:spcPct val="90000"/>
            </a:lnSpc>
            <a:spcBef>
              <a:spcPct val="0"/>
            </a:spcBef>
            <a:spcAft>
              <a:spcPct val="15000"/>
            </a:spcAft>
            <a:buChar char="••"/>
          </a:pPr>
          <a:r>
            <a:rPr lang="es-MX" sz="2100" kern="1200" dirty="0" smtClean="0"/>
            <a:t>Casas ecuatorianas en el exterior.</a:t>
          </a:r>
          <a:endParaRPr lang="es-MX" sz="2100" kern="1200" dirty="0"/>
        </a:p>
        <a:p>
          <a:pPr marL="228600" lvl="1" indent="-228600" algn="l" defTabSz="933450">
            <a:lnSpc>
              <a:spcPct val="90000"/>
            </a:lnSpc>
            <a:spcBef>
              <a:spcPct val="0"/>
            </a:spcBef>
            <a:spcAft>
              <a:spcPct val="15000"/>
            </a:spcAft>
            <a:buChar char="••"/>
          </a:pPr>
          <a:r>
            <a:rPr lang="es-MX" sz="2100" kern="1200" dirty="0" smtClean="0"/>
            <a:t>Caravanas culturales.</a:t>
          </a:r>
          <a:endParaRPr lang="es-MX" sz="2100" kern="1200" dirty="0"/>
        </a:p>
        <a:p>
          <a:pPr marL="228600" lvl="1" indent="-228600" algn="l" defTabSz="933450">
            <a:lnSpc>
              <a:spcPct val="90000"/>
            </a:lnSpc>
            <a:spcBef>
              <a:spcPct val="0"/>
            </a:spcBef>
            <a:spcAft>
              <a:spcPct val="15000"/>
            </a:spcAft>
            <a:buChar char="••"/>
          </a:pPr>
          <a:r>
            <a:rPr lang="es-MX" sz="2100" kern="1200" dirty="0" smtClean="0"/>
            <a:t>Recuperación de talentos</a:t>
          </a:r>
          <a:endParaRPr lang="es-MX" sz="2100" kern="1200" dirty="0"/>
        </a:p>
        <a:p>
          <a:pPr marL="228600" lvl="1" indent="-228600" algn="l" defTabSz="933450">
            <a:lnSpc>
              <a:spcPct val="90000"/>
            </a:lnSpc>
            <a:spcBef>
              <a:spcPct val="0"/>
            </a:spcBef>
            <a:spcAft>
              <a:spcPct val="15000"/>
            </a:spcAft>
            <a:buChar char="••"/>
          </a:pPr>
          <a:endParaRPr lang="es-MX" sz="2100" kern="1200" dirty="0"/>
        </a:p>
      </dsp:txBody>
      <dsp:txXfrm>
        <a:off x="2767" y="1106432"/>
        <a:ext cx="2698612" cy="4669245"/>
      </dsp:txXfrm>
    </dsp:sp>
    <dsp:sp modelId="{83F3F638-84CF-4D0D-8CF7-25E533D3FFCE}">
      <dsp:nvSpPr>
        <dsp:cNvPr id="0" name=""/>
        <dsp:cNvSpPr/>
      </dsp:nvSpPr>
      <dsp:spPr>
        <a:xfrm>
          <a:off x="3079185" y="56189"/>
          <a:ext cx="2698612" cy="1050243"/>
        </a:xfrm>
        <a:prstGeom prst="rect">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s-MX" sz="2100" kern="1200" dirty="0" smtClean="0">
              <a:solidFill>
                <a:schemeClr val="tx1"/>
              </a:solidFill>
            </a:rPr>
            <a:t>PROGRAMA INCENTIVOS PRODUCTIVOS</a:t>
          </a:r>
          <a:endParaRPr lang="es-MX" sz="2100" kern="1200" dirty="0">
            <a:solidFill>
              <a:schemeClr val="tx1"/>
            </a:solidFill>
          </a:endParaRPr>
        </a:p>
      </dsp:txBody>
      <dsp:txXfrm>
        <a:off x="3079185" y="56189"/>
        <a:ext cx="2698612" cy="1050243"/>
      </dsp:txXfrm>
    </dsp:sp>
    <dsp:sp modelId="{5E136724-A8A7-4020-A0A3-8B4689546737}">
      <dsp:nvSpPr>
        <dsp:cNvPr id="0" name=""/>
        <dsp:cNvSpPr/>
      </dsp:nvSpPr>
      <dsp:spPr>
        <a:xfrm>
          <a:off x="3079185" y="1080144"/>
          <a:ext cx="2698612" cy="4669245"/>
        </a:xfrm>
        <a:prstGeom prst="rect">
          <a:avLst/>
        </a:prstGeom>
        <a:solidFill>
          <a:schemeClr val="accent3">
            <a:tint val="40000"/>
            <a:alpha val="90000"/>
            <a:hueOff val="5358425"/>
            <a:satOff val="-6896"/>
            <a:lumOff val="-537"/>
            <a:alphaOff val="0"/>
          </a:schemeClr>
        </a:solidFill>
        <a:ln w="25400" cap="flat" cmpd="sng" algn="ctr">
          <a:solidFill>
            <a:schemeClr val="accent3">
              <a:tint val="40000"/>
              <a:alpha val="90000"/>
              <a:hueOff val="5358425"/>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MX" sz="2100" kern="1200" dirty="0" smtClean="0"/>
            <a:t>Fondo de incentivos  « El cucayo»</a:t>
          </a:r>
          <a:endParaRPr lang="es-MX" sz="2100" kern="1200" dirty="0"/>
        </a:p>
        <a:p>
          <a:pPr marL="228600" lvl="1" indent="-228600" algn="l" defTabSz="933450">
            <a:lnSpc>
              <a:spcPct val="90000"/>
            </a:lnSpc>
            <a:spcBef>
              <a:spcPct val="0"/>
            </a:spcBef>
            <a:spcAft>
              <a:spcPct val="15000"/>
            </a:spcAft>
            <a:buChar char="••"/>
          </a:pPr>
          <a:r>
            <a:rPr lang="es-MX" sz="2100" kern="1200" dirty="0" smtClean="0"/>
            <a:t>Convenios con la banca pública.</a:t>
          </a:r>
          <a:endParaRPr lang="es-MX" sz="2100" kern="1200" dirty="0"/>
        </a:p>
        <a:p>
          <a:pPr marL="228600" lvl="1" indent="-228600" algn="l" defTabSz="933450">
            <a:lnSpc>
              <a:spcPct val="90000"/>
            </a:lnSpc>
            <a:spcBef>
              <a:spcPct val="0"/>
            </a:spcBef>
            <a:spcAft>
              <a:spcPct val="15000"/>
            </a:spcAft>
            <a:buChar char="••"/>
          </a:pPr>
          <a:r>
            <a:rPr lang="es-MX" sz="2100" kern="1200" dirty="0" smtClean="0"/>
            <a:t>Embajadores Turísticos.</a:t>
          </a:r>
          <a:endParaRPr lang="es-MX" sz="2100" kern="1200" dirty="0"/>
        </a:p>
        <a:p>
          <a:pPr marL="228600" lvl="1" indent="-228600" algn="l" defTabSz="933450">
            <a:lnSpc>
              <a:spcPct val="90000"/>
            </a:lnSpc>
            <a:spcBef>
              <a:spcPct val="0"/>
            </a:spcBef>
            <a:spcAft>
              <a:spcPct val="15000"/>
            </a:spcAft>
            <a:buChar char="••"/>
          </a:pPr>
          <a:r>
            <a:rPr lang="es-MX" sz="2100" kern="1200" dirty="0" smtClean="0"/>
            <a:t>Servicio banca de migrante.</a:t>
          </a:r>
          <a:endParaRPr lang="es-MX" sz="2100" kern="1200" dirty="0"/>
        </a:p>
      </dsp:txBody>
      <dsp:txXfrm>
        <a:off x="3079185" y="1080144"/>
        <a:ext cx="2698612" cy="4669245"/>
      </dsp:txXfrm>
    </dsp:sp>
    <dsp:sp modelId="{A0CE2EE2-8744-4539-B865-51AE7989859F}">
      <dsp:nvSpPr>
        <dsp:cNvPr id="0" name=""/>
        <dsp:cNvSpPr/>
      </dsp:nvSpPr>
      <dsp:spPr>
        <a:xfrm>
          <a:off x="6155603" y="56189"/>
          <a:ext cx="2698612" cy="1050243"/>
        </a:xfrm>
        <a:prstGeom prst="rect">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s-MX" sz="2100" kern="1200" dirty="0" smtClean="0">
              <a:solidFill>
                <a:schemeClr val="tx1"/>
              </a:solidFill>
            </a:rPr>
            <a:t>PROGRAMA VOLVER A CASA</a:t>
          </a:r>
          <a:endParaRPr lang="es-MX" sz="2100" kern="1200" dirty="0">
            <a:solidFill>
              <a:schemeClr val="tx1"/>
            </a:solidFill>
          </a:endParaRPr>
        </a:p>
      </dsp:txBody>
      <dsp:txXfrm>
        <a:off x="6155603" y="56189"/>
        <a:ext cx="2698612" cy="1050243"/>
      </dsp:txXfrm>
    </dsp:sp>
    <dsp:sp modelId="{679BC319-4D0C-46ED-93A4-B4EAA5A48E27}">
      <dsp:nvSpPr>
        <dsp:cNvPr id="0" name=""/>
        <dsp:cNvSpPr/>
      </dsp:nvSpPr>
      <dsp:spPr>
        <a:xfrm>
          <a:off x="6155603" y="1106432"/>
          <a:ext cx="2698612" cy="4669245"/>
        </a:xfrm>
        <a:prstGeom prst="rect">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MX" sz="2100" kern="1200" dirty="0" smtClean="0"/>
            <a:t>Menaje de casa, equipo de trabajo y auto.</a:t>
          </a:r>
          <a:endParaRPr lang="es-MX" sz="2100" kern="1200" dirty="0"/>
        </a:p>
        <a:p>
          <a:pPr marL="228600" lvl="1" indent="-228600" algn="l" defTabSz="933450">
            <a:lnSpc>
              <a:spcPct val="90000"/>
            </a:lnSpc>
            <a:spcBef>
              <a:spcPct val="0"/>
            </a:spcBef>
            <a:spcAft>
              <a:spcPct val="15000"/>
            </a:spcAft>
            <a:buChar char="••"/>
          </a:pPr>
          <a:r>
            <a:rPr lang="es-MX" sz="2100" kern="1200" dirty="0" smtClean="0"/>
            <a:t>Bono de la vivienda.</a:t>
          </a:r>
          <a:endParaRPr lang="es-MX" sz="2100" kern="1200" dirty="0"/>
        </a:p>
        <a:p>
          <a:pPr marL="228600" lvl="1" indent="-228600" algn="l" defTabSz="933450">
            <a:lnSpc>
              <a:spcPct val="90000"/>
            </a:lnSpc>
            <a:spcBef>
              <a:spcPct val="0"/>
            </a:spcBef>
            <a:spcAft>
              <a:spcPct val="15000"/>
            </a:spcAft>
            <a:buChar char="••"/>
          </a:pPr>
          <a:r>
            <a:rPr lang="es-MX" sz="2100" kern="1200" dirty="0" smtClean="0"/>
            <a:t>Acogida de personas en situación de retorno.</a:t>
          </a:r>
          <a:endParaRPr lang="es-MX" sz="2100" kern="1200" dirty="0"/>
        </a:p>
        <a:p>
          <a:pPr marL="228600" lvl="1" indent="-228600" algn="l" defTabSz="933450">
            <a:lnSpc>
              <a:spcPct val="90000"/>
            </a:lnSpc>
            <a:spcBef>
              <a:spcPct val="0"/>
            </a:spcBef>
            <a:spcAft>
              <a:spcPct val="15000"/>
            </a:spcAft>
            <a:buChar char="••"/>
          </a:pPr>
          <a:r>
            <a:rPr lang="es-MX" sz="2100" kern="1200" dirty="0" smtClean="0"/>
            <a:t>Repatriación de cadáveres.</a:t>
          </a:r>
          <a:endParaRPr lang="es-MX" sz="2100" kern="1200" dirty="0"/>
        </a:p>
        <a:p>
          <a:pPr marL="228600" lvl="1" indent="-228600" algn="l" defTabSz="933450">
            <a:lnSpc>
              <a:spcPct val="90000"/>
            </a:lnSpc>
            <a:spcBef>
              <a:spcPct val="0"/>
            </a:spcBef>
            <a:spcAft>
              <a:spcPct val="15000"/>
            </a:spcAft>
            <a:buChar char="••"/>
          </a:pPr>
          <a:r>
            <a:rPr lang="es-MX" sz="2100" kern="1200" dirty="0" smtClean="0"/>
            <a:t>Opción de participar en el concurso de méritos y oposición.</a:t>
          </a:r>
          <a:endParaRPr lang="es-MX" sz="2100" kern="1200" dirty="0"/>
        </a:p>
      </dsp:txBody>
      <dsp:txXfrm>
        <a:off x="6155603" y="1106432"/>
        <a:ext cx="2698612" cy="46692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C65B4-E4BC-4B34-A443-B23FA4A24DEE}">
      <dsp:nvSpPr>
        <dsp:cNvPr id="0" name=""/>
        <dsp:cNvSpPr/>
      </dsp:nvSpPr>
      <dsp:spPr>
        <a:xfrm>
          <a:off x="3029492" y="12"/>
          <a:ext cx="1583643" cy="1329689"/>
        </a:xfrm>
        <a:prstGeom prst="donut">
          <a:avLst>
            <a:gd name="adj" fmla="val 110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64A386-961D-42A6-A1B3-FD9EE284B8DB}">
      <dsp:nvSpPr>
        <dsp:cNvPr id="0" name=""/>
        <dsp:cNvSpPr/>
      </dsp:nvSpPr>
      <dsp:spPr>
        <a:xfrm>
          <a:off x="2056457" y="1622"/>
          <a:ext cx="1777405" cy="1326452"/>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77162C-09AD-471C-B0D1-4EA593597C8B}">
      <dsp:nvSpPr>
        <dsp:cNvPr id="0" name=""/>
        <dsp:cNvSpPr/>
      </dsp:nvSpPr>
      <dsp:spPr>
        <a:xfrm>
          <a:off x="3413039" y="198507"/>
          <a:ext cx="1066836" cy="932699"/>
        </a:xfrm>
        <a:prstGeom prst="ellipse">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MX" sz="1800" b="1" kern="1200" dirty="0" smtClean="0">
              <a:latin typeface="Andalus" pitchFamily="18" charset="-78"/>
              <a:cs typeface="Andalus" pitchFamily="18" charset="-78"/>
            </a:rPr>
            <a:t>CRISIS</a:t>
          </a:r>
          <a:endParaRPr lang="es-MX" sz="1600" b="1" kern="1200" dirty="0">
            <a:latin typeface="Andalus" pitchFamily="18" charset="-78"/>
            <a:cs typeface="Andalus" pitchFamily="18" charset="-78"/>
          </a:endParaRPr>
        </a:p>
      </dsp:txBody>
      <dsp:txXfrm>
        <a:off x="3569274" y="335098"/>
        <a:ext cx="754366" cy="659517"/>
      </dsp:txXfrm>
    </dsp:sp>
    <dsp:sp modelId="{EB110072-5B71-4120-9650-146B4B4B3F52}">
      <dsp:nvSpPr>
        <dsp:cNvPr id="0" name=""/>
        <dsp:cNvSpPr/>
      </dsp:nvSpPr>
      <dsp:spPr>
        <a:xfrm>
          <a:off x="3588901" y="1481612"/>
          <a:ext cx="202547" cy="202547"/>
        </a:xfrm>
        <a:prstGeom prst="flowChartConnector">
          <a:avLst/>
        </a:prstGeom>
        <a:solidFill>
          <a:schemeClr val="accent4">
            <a:hueOff val="-1116192"/>
            <a:satOff val="6725"/>
            <a:lumOff val="539"/>
            <a:alphaOff val="0"/>
          </a:schemeClr>
        </a:solidFill>
        <a:ln w="25400" cap="flat" cmpd="sng" algn="ctr">
          <a:solidFill>
            <a:schemeClr val="accent4">
              <a:hueOff val="-1116192"/>
              <a:satOff val="6725"/>
              <a:lumOff val="5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890C6B-0101-41B0-B3D3-7C3C62BF472D}">
      <dsp:nvSpPr>
        <dsp:cNvPr id="0" name=""/>
        <dsp:cNvSpPr/>
      </dsp:nvSpPr>
      <dsp:spPr>
        <a:xfrm>
          <a:off x="2164269" y="1743876"/>
          <a:ext cx="1643709" cy="1324758"/>
        </a:xfrm>
        <a:prstGeom prst="donut">
          <a:avLst>
            <a:gd name="adj" fmla="val 11010"/>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CDC041-4CD9-4C1C-A72C-B061940D3EBA}">
      <dsp:nvSpPr>
        <dsp:cNvPr id="0" name=""/>
        <dsp:cNvSpPr/>
      </dsp:nvSpPr>
      <dsp:spPr>
        <a:xfrm>
          <a:off x="3417577" y="1836070"/>
          <a:ext cx="1949283" cy="1333444"/>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9C955A-64C9-4B99-BA3E-E86BE1D8F263}">
      <dsp:nvSpPr>
        <dsp:cNvPr id="0" name=""/>
        <dsp:cNvSpPr/>
      </dsp:nvSpPr>
      <dsp:spPr>
        <a:xfrm>
          <a:off x="2329799" y="1811069"/>
          <a:ext cx="1528247" cy="1320312"/>
        </a:xfrm>
        <a:prstGeom prst="ellipse">
          <a:avLst/>
        </a:prstGeom>
        <a:solidFill>
          <a:schemeClr val="accent4">
            <a:tint val="40000"/>
            <a:alpha val="90000"/>
            <a:hueOff val="-1972853"/>
            <a:satOff val="11079"/>
            <a:lumOff val="704"/>
            <a:alphaOff val="0"/>
          </a:schemeClr>
        </a:solidFill>
        <a:ln w="25400" cap="flat" cmpd="sng" algn="ctr">
          <a:solidFill>
            <a:schemeClr val="accent4">
              <a:tint val="40000"/>
              <a:alpha val="90000"/>
              <a:hueOff val="-1972853"/>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MX" sz="1800" b="1" kern="1200" dirty="0" smtClean="0">
              <a:latin typeface="Andalus" pitchFamily="18" charset="-78"/>
              <a:cs typeface="Andalus" pitchFamily="18" charset="-78"/>
            </a:rPr>
            <a:t>FALTA</a:t>
          </a:r>
          <a:r>
            <a:rPr lang="es-MX" sz="1600" b="1" kern="1200" dirty="0" smtClean="0">
              <a:latin typeface="Andalus" pitchFamily="18" charset="-78"/>
              <a:cs typeface="Andalus" pitchFamily="18" charset="-78"/>
            </a:rPr>
            <a:t> </a:t>
          </a:r>
          <a:r>
            <a:rPr lang="es-MX" sz="1800" b="1" kern="1200" dirty="0" smtClean="0">
              <a:latin typeface="Andalus" pitchFamily="18" charset="-78"/>
              <a:cs typeface="Andalus" pitchFamily="18" charset="-78"/>
            </a:rPr>
            <a:t>LIQUIDEZ</a:t>
          </a:r>
          <a:endParaRPr lang="es-MX" sz="1600" b="1" kern="1200" dirty="0">
            <a:latin typeface="Andalus" pitchFamily="18" charset="-78"/>
            <a:cs typeface="Andalus" pitchFamily="18" charset="-78"/>
          </a:endParaRPr>
        </a:p>
      </dsp:txBody>
      <dsp:txXfrm>
        <a:off x="2553606" y="2004424"/>
        <a:ext cx="1080633" cy="933602"/>
      </dsp:txXfrm>
    </dsp:sp>
    <dsp:sp modelId="{20DA76D1-9505-413F-8E7E-10A325F6A6FC}">
      <dsp:nvSpPr>
        <dsp:cNvPr id="0" name=""/>
        <dsp:cNvSpPr/>
      </dsp:nvSpPr>
      <dsp:spPr>
        <a:xfrm>
          <a:off x="3588901" y="3321425"/>
          <a:ext cx="202547" cy="202547"/>
        </a:xfrm>
        <a:prstGeom prst="flowChartConnector">
          <a:avLst/>
        </a:prstGeom>
        <a:solidFill>
          <a:schemeClr val="accent4">
            <a:hueOff val="-3348577"/>
            <a:satOff val="20174"/>
            <a:lumOff val="1617"/>
            <a:alphaOff val="0"/>
          </a:schemeClr>
        </a:solidFill>
        <a:ln w="25400" cap="flat" cmpd="sng" algn="ctr">
          <a:solidFill>
            <a:schemeClr val="accent4">
              <a:hueOff val="-3348577"/>
              <a:satOff val="20174"/>
              <a:lumOff val="161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CB5743-BDB7-4C4B-B01A-771437DA0031}">
      <dsp:nvSpPr>
        <dsp:cNvPr id="0" name=""/>
        <dsp:cNvSpPr/>
      </dsp:nvSpPr>
      <dsp:spPr>
        <a:xfrm>
          <a:off x="3017404" y="3675883"/>
          <a:ext cx="1731229" cy="1764422"/>
        </a:xfrm>
        <a:prstGeom prst="donut">
          <a:avLst>
            <a:gd name="adj" fmla="val 11010"/>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525790-1BEF-4C71-86C8-B7ABB985E1CC}">
      <dsp:nvSpPr>
        <dsp:cNvPr id="0" name=""/>
        <dsp:cNvSpPr/>
      </dsp:nvSpPr>
      <dsp:spPr>
        <a:xfrm>
          <a:off x="1994751" y="3922505"/>
          <a:ext cx="2024229" cy="1271161"/>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8C9134-B356-4A99-BAB0-202BABBE29C3}">
      <dsp:nvSpPr>
        <dsp:cNvPr id="0" name=""/>
        <dsp:cNvSpPr/>
      </dsp:nvSpPr>
      <dsp:spPr>
        <a:xfrm>
          <a:off x="2941502" y="3744415"/>
          <a:ext cx="1883035" cy="1627358"/>
        </a:xfrm>
        <a:prstGeom prst="ellipse">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MX" sz="1800" b="1" kern="1200" dirty="0" smtClean="0">
              <a:latin typeface="Andalus" pitchFamily="18" charset="-78"/>
              <a:cs typeface="Andalus" pitchFamily="18" charset="-78"/>
            </a:rPr>
            <a:t>SISTEMA</a:t>
          </a:r>
          <a:r>
            <a:rPr lang="es-MX" sz="1600" b="1" kern="1200" dirty="0" smtClean="0">
              <a:latin typeface="Andalus" pitchFamily="18" charset="-78"/>
              <a:cs typeface="Andalus" pitchFamily="18" charset="-78"/>
            </a:rPr>
            <a:t> </a:t>
          </a:r>
          <a:r>
            <a:rPr lang="es-MX" sz="1800" b="1" kern="1200" dirty="0" smtClean="0">
              <a:latin typeface="Andalus" pitchFamily="18" charset="-78"/>
              <a:cs typeface="Andalus" pitchFamily="18" charset="-78"/>
            </a:rPr>
            <a:t>FINANCIERO</a:t>
          </a:r>
          <a:endParaRPr lang="es-MX" sz="1600" b="1" kern="1200" dirty="0">
            <a:latin typeface="Andalus" pitchFamily="18" charset="-78"/>
            <a:cs typeface="Andalus" pitchFamily="18" charset="-78"/>
          </a:endParaRPr>
        </a:p>
      </dsp:txBody>
      <dsp:txXfrm>
        <a:off x="3217266" y="3982736"/>
        <a:ext cx="1331507" cy="11507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0CAAC-0161-43A8-BF24-CE4CC36BBE7A}">
      <dsp:nvSpPr>
        <dsp:cNvPr id="0" name=""/>
        <dsp:cNvSpPr/>
      </dsp:nvSpPr>
      <dsp:spPr>
        <a:xfrm>
          <a:off x="695678" y="410291"/>
          <a:ext cx="2267845" cy="1921532"/>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FA2DD1E-9B67-4F99-B0A9-0443E5F080A6}">
      <dsp:nvSpPr>
        <dsp:cNvPr id="0" name=""/>
        <dsp:cNvSpPr/>
      </dsp:nvSpPr>
      <dsp:spPr>
        <a:xfrm>
          <a:off x="2409106" y="679187"/>
          <a:ext cx="1580226" cy="111925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kern="1200" dirty="0" smtClean="0">
              <a:latin typeface="Andalus" pitchFamily="18" charset="-78"/>
              <a:cs typeface="Andalus" pitchFamily="18" charset="-78"/>
            </a:rPr>
            <a:t>62.000 Ecuatorianos</a:t>
          </a:r>
          <a:endParaRPr lang="es-MX" sz="2000" kern="1200" dirty="0">
            <a:latin typeface="Andalus" pitchFamily="18" charset="-78"/>
            <a:cs typeface="Andalus" pitchFamily="18" charset="-78"/>
          </a:endParaRPr>
        </a:p>
      </dsp:txBody>
      <dsp:txXfrm>
        <a:off x="2441888" y="711969"/>
        <a:ext cx="1514662" cy="1053693"/>
      </dsp:txXfrm>
    </dsp:sp>
    <dsp:sp modelId="{B360C4F6-E2C9-4D9D-8D6F-D130D99B2CEF}">
      <dsp:nvSpPr>
        <dsp:cNvPr id="0" name=""/>
        <dsp:cNvSpPr/>
      </dsp:nvSpPr>
      <dsp:spPr>
        <a:xfrm>
          <a:off x="695678" y="43897"/>
          <a:ext cx="2267845" cy="33088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latin typeface="Andalus" pitchFamily="18" charset="-78"/>
              <a:cs typeface="Andalus" pitchFamily="18" charset="-78"/>
            </a:rPr>
            <a:t>MILÁN</a:t>
          </a:r>
          <a:endParaRPr lang="es-MX" sz="2000" b="1" kern="1200" dirty="0">
            <a:latin typeface="Andalus" pitchFamily="18" charset="-78"/>
            <a:cs typeface="Andalus" pitchFamily="18" charset="-78"/>
          </a:endParaRPr>
        </a:p>
      </dsp:txBody>
      <dsp:txXfrm>
        <a:off x="695678" y="43897"/>
        <a:ext cx="2267845" cy="330880"/>
      </dsp:txXfrm>
    </dsp:sp>
    <dsp:sp modelId="{C599E975-9372-4DF8-A9A2-6144A488688A}">
      <dsp:nvSpPr>
        <dsp:cNvPr id="0" name=""/>
        <dsp:cNvSpPr/>
      </dsp:nvSpPr>
      <dsp:spPr>
        <a:xfrm>
          <a:off x="4379265" y="410291"/>
          <a:ext cx="2267845" cy="1921532"/>
        </a:xfrm>
        <a:prstGeom prst="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86762FB-8976-43B9-AC5C-D735DEA99D9B}">
      <dsp:nvSpPr>
        <dsp:cNvPr id="0" name=""/>
        <dsp:cNvSpPr/>
      </dsp:nvSpPr>
      <dsp:spPr>
        <a:xfrm>
          <a:off x="6303376" y="671688"/>
          <a:ext cx="1655299" cy="111925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kern="1200" dirty="0" smtClean="0">
              <a:latin typeface="Andalus" pitchFamily="18" charset="-78"/>
              <a:cs typeface="Andalus" pitchFamily="18" charset="-78"/>
            </a:rPr>
            <a:t>40.000 Ecuatorianos</a:t>
          </a:r>
          <a:endParaRPr lang="es-MX" sz="2000" kern="1200" dirty="0">
            <a:latin typeface="Andalus" pitchFamily="18" charset="-78"/>
            <a:cs typeface="Andalus" pitchFamily="18" charset="-78"/>
          </a:endParaRPr>
        </a:p>
      </dsp:txBody>
      <dsp:txXfrm>
        <a:off x="6336158" y="704470"/>
        <a:ext cx="1589735" cy="1053693"/>
      </dsp:txXfrm>
    </dsp:sp>
    <dsp:sp modelId="{1CBEDB9A-C8BC-485A-A1D6-53660DD031E7}">
      <dsp:nvSpPr>
        <dsp:cNvPr id="0" name=""/>
        <dsp:cNvSpPr/>
      </dsp:nvSpPr>
      <dsp:spPr>
        <a:xfrm>
          <a:off x="4369763" y="67700"/>
          <a:ext cx="2267845" cy="330880"/>
        </a:xfrm>
        <a:prstGeom prst="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latin typeface="Andalus" pitchFamily="18" charset="-78"/>
              <a:cs typeface="Andalus" pitchFamily="18" charset="-78"/>
            </a:rPr>
            <a:t>ROMA</a:t>
          </a:r>
          <a:endParaRPr lang="es-MX" sz="2000" b="1" kern="1200" dirty="0">
            <a:latin typeface="Andalus" pitchFamily="18" charset="-78"/>
            <a:cs typeface="Andalus" pitchFamily="18" charset="-78"/>
          </a:endParaRPr>
        </a:p>
      </dsp:txBody>
      <dsp:txXfrm>
        <a:off x="4369763" y="67700"/>
        <a:ext cx="2267845" cy="330880"/>
      </dsp:txXfrm>
    </dsp:sp>
    <dsp:sp modelId="{4374EE3D-3FED-4FD3-9E24-8DFF19E8B21F}">
      <dsp:nvSpPr>
        <dsp:cNvPr id="0" name=""/>
        <dsp:cNvSpPr/>
      </dsp:nvSpPr>
      <dsp:spPr>
        <a:xfrm>
          <a:off x="2561009" y="3002341"/>
          <a:ext cx="2267845" cy="1921532"/>
        </a:xfrm>
        <a:prstGeom prst="rect">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E0342A0-7FFF-497A-A5E5-36229A76799A}">
      <dsp:nvSpPr>
        <dsp:cNvPr id="0" name=""/>
        <dsp:cNvSpPr/>
      </dsp:nvSpPr>
      <dsp:spPr>
        <a:xfrm>
          <a:off x="4392922" y="3203869"/>
          <a:ext cx="1561149" cy="111925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kern="1200" dirty="0" smtClean="0">
              <a:latin typeface="Andalus" pitchFamily="18" charset="-78"/>
              <a:cs typeface="Andalus" pitchFamily="18" charset="-78"/>
            </a:rPr>
            <a:t>30.000 Ecuatorianos</a:t>
          </a:r>
          <a:endParaRPr lang="es-MX" sz="2000" kern="1200" dirty="0">
            <a:latin typeface="Andalus" pitchFamily="18" charset="-78"/>
            <a:cs typeface="Andalus" pitchFamily="18" charset="-78"/>
          </a:endParaRPr>
        </a:p>
      </dsp:txBody>
      <dsp:txXfrm>
        <a:off x="4425704" y="3236651"/>
        <a:ext cx="1495585" cy="1053693"/>
      </dsp:txXfrm>
    </dsp:sp>
    <dsp:sp modelId="{299E62A8-6EE4-4E87-892F-C382F54F621A}">
      <dsp:nvSpPr>
        <dsp:cNvPr id="0" name=""/>
        <dsp:cNvSpPr/>
      </dsp:nvSpPr>
      <dsp:spPr>
        <a:xfrm>
          <a:off x="2561009" y="2635947"/>
          <a:ext cx="2267845" cy="330880"/>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latin typeface="Andalus" pitchFamily="18" charset="-78"/>
              <a:cs typeface="Andalus" pitchFamily="18" charset="-78"/>
            </a:rPr>
            <a:t>GÉNOVA</a:t>
          </a:r>
          <a:endParaRPr lang="es-MX" sz="2000" b="1" kern="1200" dirty="0">
            <a:latin typeface="Andalus" pitchFamily="18" charset="-78"/>
            <a:cs typeface="Andalus" pitchFamily="18" charset="-78"/>
          </a:endParaRPr>
        </a:p>
      </dsp:txBody>
      <dsp:txXfrm>
        <a:off x="2561009" y="2635947"/>
        <a:ext cx="2267845" cy="330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1E7E5-FFB0-4C42-935B-F226625C81C0}">
      <dsp:nvSpPr>
        <dsp:cNvPr id="0" name=""/>
        <dsp:cNvSpPr/>
      </dsp:nvSpPr>
      <dsp:spPr>
        <a:xfrm>
          <a:off x="2181658" y="4121164"/>
          <a:ext cx="2565768" cy="2212139"/>
        </a:xfrm>
        <a:prstGeom prst="hexagon">
          <a:avLst>
            <a:gd name="adj" fmla="val 25000"/>
            <a:gd name="vf" fmla="val 11547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es-EC" sz="2400" kern="1200" smtClean="0">
              <a:latin typeface="Andalus" pitchFamily="18" charset="-78"/>
              <a:cs typeface="Andalus" pitchFamily="18" charset="-78"/>
            </a:rPr>
            <a:t>Programa de vínculos</a:t>
          </a:r>
          <a:endParaRPr lang="es-MX" sz="2400" kern="1200" dirty="0">
            <a:effectLst>
              <a:glow rad="228600">
                <a:schemeClr val="accent1">
                  <a:satMod val="175000"/>
                  <a:alpha val="40000"/>
                </a:schemeClr>
              </a:glow>
            </a:effectLst>
            <a:latin typeface="Andalus" pitchFamily="18" charset="-78"/>
            <a:cs typeface="Andalus" pitchFamily="18" charset="-78"/>
          </a:endParaRPr>
        </a:p>
      </dsp:txBody>
      <dsp:txXfrm>
        <a:off x="2579817" y="4464446"/>
        <a:ext cx="1769450" cy="1525575"/>
      </dsp:txXfrm>
    </dsp:sp>
    <dsp:sp modelId="{3F76C14E-A5C3-440B-A2A9-A0D1F3E9A300}">
      <dsp:nvSpPr>
        <dsp:cNvPr id="0" name=""/>
        <dsp:cNvSpPr/>
      </dsp:nvSpPr>
      <dsp:spPr>
        <a:xfrm>
          <a:off x="2248313" y="5097778"/>
          <a:ext cx="300404" cy="258910"/>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6A146FD-7412-444E-895F-4A54E113F31B}">
      <dsp:nvSpPr>
        <dsp:cNvPr id="0" name=""/>
        <dsp:cNvSpPr/>
      </dsp:nvSpPr>
      <dsp:spPr>
        <a:xfrm>
          <a:off x="11571" y="3237369"/>
          <a:ext cx="2519481" cy="1603358"/>
        </a:xfrm>
        <a:prstGeom prst="hexagon">
          <a:avLst>
            <a:gd name="adj" fmla="val 25000"/>
            <a:gd name="vf" fmla="val 115470"/>
          </a:avLst>
        </a:prstGeom>
        <a:blipFill rotWithShape="1">
          <a:blip xmlns:r="http://schemas.openxmlformats.org/officeDocument/2006/relationships" r:embed="rId1"/>
          <a:stretch>
            <a:fillRect/>
          </a:stretch>
        </a:blip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B7D7201-0A72-45C6-828C-C0BE6F92999B}">
      <dsp:nvSpPr>
        <dsp:cNvPr id="0" name=""/>
        <dsp:cNvSpPr/>
      </dsp:nvSpPr>
      <dsp:spPr>
        <a:xfrm>
          <a:off x="1735159" y="4852894"/>
          <a:ext cx="300404" cy="258910"/>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2250053"/>
              <a:satOff val="-3376"/>
              <a:lumOff val="-549"/>
              <a:alphaOff val="0"/>
            </a:schemeClr>
          </a:solidFill>
          <a:prstDash val="solid"/>
        </a:ln>
        <a:effectLst/>
      </dsp:spPr>
      <dsp:style>
        <a:lnRef idx="1">
          <a:scrgbClr r="0" g="0" b="0"/>
        </a:lnRef>
        <a:fillRef idx="1">
          <a:scrgbClr r="0" g="0" b="0"/>
        </a:fillRef>
        <a:effectRef idx="0">
          <a:scrgbClr r="0" g="0" b="0"/>
        </a:effectRef>
        <a:fontRef idx="minor"/>
      </dsp:style>
    </dsp:sp>
    <dsp:sp modelId="{18190D1B-7C2E-46EE-8288-2777B81A0918}">
      <dsp:nvSpPr>
        <dsp:cNvPr id="0" name=""/>
        <dsp:cNvSpPr/>
      </dsp:nvSpPr>
      <dsp:spPr>
        <a:xfrm>
          <a:off x="4005784" y="2805318"/>
          <a:ext cx="3289366" cy="2414860"/>
        </a:xfrm>
        <a:prstGeom prst="hexagon">
          <a:avLst>
            <a:gd name="adj" fmla="val 25000"/>
            <a:gd name="vf" fmla="val 115470"/>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w="9525" cap="flat" cmpd="sng" algn="ctr">
          <a:solidFill>
            <a:schemeClr val="accent3">
              <a:hueOff val="5625132"/>
              <a:satOff val="-8440"/>
              <a:lumOff val="-1373"/>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es-EC" sz="2400" kern="1200" smtClean="0">
              <a:latin typeface="Andalus" pitchFamily="18" charset="-78"/>
              <a:cs typeface="Andalus" pitchFamily="18" charset="-78"/>
            </a:rPr>
            <a:t>Acompañamiento al retorno físico.</a:t>
          </a:r>
          <a:endParaRPr lang="es-MX" sz="2400" kern="1200" dirty="0">
            <a:effectLst>
              <a:glow rad="228600">
                <a:schemeClr val="accent1">
                  <a:satMod val="175000"/>
                  <a:alpha val="40000"/>
                </a:schemeClr>
              </a:glow>
            </a:effectLst>
            <a:latin typeface="Andalus" pitchFamily="18" charset="-78"/>
            <a:cs typeface="Andalus" pitchFamily="18" charset="-78"/>
          </a:endParaRPr>
        </a:p>
      </dsp:txBody>
      <dsp:txXfrm>
        <a:off x="4481136" y="3154294"/>
        <a:ext cx="2338662" cy="1716908"/>
      </dsp:txXfrm>
    </dsp:sp>
    <dsp:sp modelId="{BA7C5174-D8D3-4EC5-95C8-A4F8B9E6BEB8}">
      <dsp:nvSpPr>
        <dsp:cNvPr id="0" name=""/>
        <dsp:cNvSpPr/>
      </dsp:nvSpPr>
      <dsp:spPr>
        <a:xfrm>
          <a:off x="6121618" y="4824256"/>
          <a:ext cx="300404" cy="258910"/>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4500106"/>
              <a:satOff val="-6752"/>
              <a:lumOff val="-1098"/>
              <a:alphaOff val="0"/>
            </a:schemeClr>
          </a:solidFill>
          <a:prstDash val="solid"/>
        </a:ln>
        <a:effectLst/>
      </dsp:spPr>
      <dsp:style>
        <a:lnRef idx="1">
          <a:scrgbClr r="0" g="0" b="0"/>
        </a:lnRef>
        <a:fillRef idx="1">
          <a:scrgbClr r="0" g="0" b="0"/>
        </a:fillRef>
        <a:effectRef idx="0">
          <a:scrgbClr r="0" g="0" b="0"/>
        </a:effectRef>
        <a:fontRef idx="minor"/>
      </dsp:style>
    </dsp:sp>
    <dsp:sp modelId="{3EC99C91-3297-49CD-8298-DB8E9E5CEC0D}">
      <dsp:nvSpPr>
        <dsp:cNvPr id="0" name=""/>
        <dsp:cNvSpPr/>
      </dsp:nvSpPr>
      <dsp:spPr>
        <a:xfrm>
          <a:off x="6553508" y="4121164"/>
          <a:ext cx="2565768" cy="2212139"/>
        </a:xfrm>
        <a:prstGeom prst="hexagon">
          <a:avLst>
            <a:gd name="adj" fmla="val 25000"/>
            <a:gd name="vf" fmla="val 115470"/>
          </a:avLst>
        </a:prstGeom>
        <a:blipFill rotWithShape="1">
          <a:blip xmlns:r="http://schemas.openxmlformats.org/officeDocument/2006/relationships" r:embed="rId2"/>
          <a:stretch>
            <a:fillRect/>
          </a:stretch>
        </a:blipFill>
        <a:ln w="9525" cap="flat" cmpd="sng" algn="ctr">
          <a:solidFill>
            <a:schemeClr val="accent3">
              <a:hueOff val="5625132"/>
              <a:satOff val="-8440"/>
              <a:lumOff val="-1373"/>
              <a:alphaOff val="0"/>
            </a:schemeClr>
          </a:solidFill>
          <a:prstDash val="solid"/>
        </a:ln>
        <a:effectLst/>
      </dsp:spPr>
      <dsp:style>
        <a:lnRef idx="1">
          <a:scrgbClr r="0" g="0" b="0"/>
        </a:lnRef>
        <a:fillRef idx="1">
          <a:scrgbClr r="0" g="0" b="0"/>
        </a:fillRef>
        <a:effectRef idx="0">
          <a:scrgbClr r="0" g="0" b="0"/>
        </a:effectRef>
        <a:fontRef idx="minor"/>
      </dsp:style>
    </dsp:sp>
    <dsp:sp modelId="{F22B2212-F0D7-47FB-8BA4-92C99A498969}">
      <dsp:nvSpPr>
        <dsp:cNvPr id="0" name=""/>
        <dsp:cNvSpPr/>
      </dsp:nvSpPr>
      <dsp:spPr>
        <a:xfrm>
          <a:off x="6620163" y="5097778"/>
          <a:ext cx="300404" cy="258910"/>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6750158"/>
              <a:satOff val="-10128"/>
              <a:lumOff val="-1647"/>
              <a:alphaOff val="0"/>
            </a:schemeClr>
          </a:solidFill>
          <a:prstDash val="solid"/>
        </a:ln>
        <a:effectLst/>
      </dsp:spPr>
      <dsp:style>
        <a:lnRef idx="1">
          <a:scrgbClr r="0" g="0" b="0"/>
        </a:lnRef>
        <a:fillRef idx="1">
          <a:scrgbClr r="0" g="0" b="0"/>
        </a:fillRef>
        <a:effectRef idx="0">
          <a:scrgbClr r="0" g="0" b="0"/>
        </a:effectRef>
        <a:fontRef idx="minor"/>
      </dsp:style>
    </dsp:sp>
    <dsp:sp modelId="{4A4055C7-B33C-4322-9B77-2B9B631D4492}">
      <dsp:nvSpPr>
        <dsp:cNvPr id="0" name=""/>
        <dsp:cNvSpPr/>
      </dsp:nvSpPr>
      <dsp:spPr>
        <a:xfrm>
          <a:off x="2038565" y="1671538"/>
          <a:ext cx="2851954" cy="2263970"/>
        </a:xfrm>
        <a:prstGeom prst="hexagon">
          <a:avLst>
            <a:gd name="adj" fmla="val 25000"/>
            <a:gd name="vf" fmla="val 11547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w="9525" cap="flat" cmpd="sng" algn="ctr">
          <a:solidFill>
            <a:schemeClr val="accent3">
              <a:hueOff val="11250264"/>
              <a:satOff val="-16880"/>
              <a:lumOff val="-274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es-EC" sz="2400" kern="1200" dirty="0" smtClean="0">
              <a:latin typeface="Andalus" pitchFamily="18" charset="-78"/>
              <a:cs typeface="Andalus" pitchFamily="18" charset="-78"/>
            </a:rPr>
            <a:t>Incentivos a las inversiones sociales y productivas.</a:t>
          </a:r>
          <a:endParaRPr lang="es-MX" sz="2400" kern="1200" dirty="0">
            <a:effectLst>
              <a:glow rad="228600">
                <a:schemeClr val="accent1">
                  <a:satMod val="175000"/>
                  <a:alpha val="40000"/>
                </a:schemeClr>
              </a:glow>
            </a:effectLst>
            <a:latin typeface="Andalus" pitchFamily="18" charset="-78"/>
            <a:cs typeface="Andalus" pitchFamily="18" charset="-78"/>
          </a:endParaRPr>
        </a:p>
      </dsp:txBody>
      <dsp:txXfrm>
        <a:off x="2464892" y="2009970"/>
        <a:ext cx="1999300" cy="1587106"/>
      </dsp:txXfrm>
    </dsp:sp>
    <dsp:sp modelId="{AFAE6118-4A0B-441A-A24B-8099433B360E}">
      <dsp:nvSpPr>
        <dsp:cNvPr id="0" name=""/>
        <dsp:cNvSpPr/>
      </dsp:nvSpPr>
      <dsp:spPr>
        <a:xfrm>
          <a:off x="3921084" y="1745378"/>
          <a:ext cx="300404" cy="258910"/>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9000211"/>
              <a:satOff val="-13504"/>
              <a:lumOff val="-2196"/>
              <a:alphaOff val="0"/>
            </a:schemeClr>
          </a:solidFill>
          <a:prstDash val="solid"/>
        </a:ln>
        <a:effectLst/>
      </dsp:spPr>
      <dsp:style>
        <a:lnRef idx="1">
          <a:scrgbClr r="0" g="0" b="0"/>
        </a:lnRef>
        <a:fillRef idx="1">
          <a:scrgbClr r="0" g="0" b="0"/>
        </a:fillRef>
        <a:effectRef idx="0">
          <a:scrgbClr r="0" g="0" b="0"/>
        </a:effectRef>
        <a:fontRef idx="minor"/>
      </dsp:style>
    </dsp:sp>
    <dsp:sp modelId="{465578E5-3793-4B07-8F57-BAE3AAB6259B}">
      <dsp:nvSpPr>
        <dsp:cNvPr id="0" name=""/>
        <dsp:cNvSpPr/>
      </dsp:nvSpPr>
      <dsp:spPr>
        <a:xfrm>
          <a:off x="4367583" y="477077"/>
          <a:ext cx="2565768" cy="2235610"/>
        </a:xfrm>
        <a:prstGeom prst="hexagon">
          <a:avLst>
            <a:gd name="adj" fmla="val 25000"/>
            <a:gd name="vf" fmla="val 115470"/>
          </a:avLst>
        </a:prstGeom>
        <a:blipFill rotWithShape="1">
          <a:blip xmlns:r="http://schemas.openxmlformats.org/officeDocument/2006/relationships" r:embed="rId3"/>
          <a:stretch>
            <a:fillRect/>
          </a:stretch>
        </a:blip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sp>
    <dsp:sp modelId="{2CAEF1E8-7F4F-440C-818B-CA942920EE3E}">
      <dsp:nvSpPr>
        <dsp:cNvPr id="0" name=""/>
        <dsp:cNvSpPr/>
      </dsp:nvSpPr>
      <dsp:spPr>
        <a:xfrm>
          <a:off x="4443369" y="1460167"/>
          <a:ext cx="300404" cy="258910"/>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A5A45-262B-404A-BB8E-CC425CE7B305}">
      <dsp:nvSpPr>
        <dsp:cNvPr id="0" name=""/>
        <dsp:cNvSpPr/>
      </dsp:nvSpPr>
      <dsp:spPr>
        <a:xfrm>
          <a:off x="720065" y="792090"/>
          <a:ext cx="3084016" cy="508180"/>
        </a:xfrm>
        <a:prstGeom prst="rect">
          <a:avLst/>
        </a:prstGeom>
        <a:gradFill rotWithShape="0">
          <a:gsLst>
            <a:gs pos="0">
              <a:schemeClr val="accent3">
                <a:alpha val="90000"/>
                <a:hueOff val="0"/>
                <a:satOff val="0"/>
                <a:lumOff val="0"/>
                <a:alphaOff val="0"/>
                <a:shade val="51000"/>
                <a:satMod val="130000"/>
              </a:schemeClr>
            </a:gs>
            <a:gs pos="80000">
              <a:schemeClr val="accent3">
                <a:alpha val="90000"/>
                <a:hueOff val="0"/>
                <a:satOff val="0"/>
                <a:lumOff val="0"/>
                <a:alphaOff val="0"/>
                <a:shade val="93000"/>
                <a:satMod val="130000"/>
              </a:schemeClr>
            </a:gs>
            <a:gs pos="100000">
              <a:schemeClr val="accent3">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6AE58F3-4CAA-48D7-8671-E29DD13B6372}">
      <dsp:nvSpPr>
        <dsp:cNvPr id="0" name=""/>
        <dsp:cNvSpPr/>
      </dsp:nvSpPr>
      <dsp:spPr>
        <a:xfrm>
          <a:off x="288033" y="2088233"/>
          <a:ext cx="317328" cy="317328"/>
        </a:xfrm>
        <a:prstGeom prst="rect">
          <a:avLst/>
        </a:prstGeom>
        <a:solidFill>
          <a:schemeClr val="lt1">
            <a:alpha val="90000"/>
            <a:hueOff val="0"/>
            <a:satOff val="0"/>
            <a:lumOff val="0"/>
            <a:alphaOff val="0"/>
          </a:schemeClr>
        </a:solidFill>
        <a:ln w="9525" cap="flat" cmpd="sng" algn="ctr">
          <a:solidFill>
            <a:schemeClr val="accent3">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ED93457-4919-4907-8074-1818BE525B84}">
      <dsp:nvSpPr>
        <dsp:cNvPr id="0" name=""/>
        <dsp:cNvSpPr/>
      </dsp:nvSpPr>
      <dsp:spPr>
        <a:xfrm>
          <a:off x="0" y="616411"/>
          <a:ext cx="4319531" cy="912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MX" sz="2000" kern="1200" dirty="0" smtClean="0">
              <a:latin typeface="Andalus" pitchFamily="18" charset="-78"/>
              <a:cs typeface="Andalus" pitchFamily="18" charset="-78"/>
            </a:rPr>
            <a:t>              OBJETIVO GENERAL </a:t>
          </a:r>
          <a:endParaRPr lang="es-MX" sz="2000" kern="1200" dirty="0">
            <a:latin typeface="Andalus" pitchFamily="18" charset="-78"/>
            <a:cs typeface="Andalus" pitchFamily="18" charset="-78"/>
          </a:endParaRPr>
        </a:p>
      </dsp:txBody>
      <dsp:txXfrm>
        <a:off x="0" y="616411"/>
        <a:ext cx="4319531" cy="912905"/>
      </dsp:txXfrm>
    </dsp:sp>
    <dsp:sp modelId="{85F16AE1-4209-460B-A7FD-9786560A6F72}">
      <dsp:nvSpPr>
        <dsp:cNvPr id="0" name=""/>
        <dsp:cNvSpPr/>
      </dsp:nvSpPr>
      <dsp:spPr>
        <a:xfrm>
          <a:off x="288032" y="2088232"/>
          <a:ext cx="317320" cy="317320"/>
        </a:xfrm>
        <a:prstGeom prst="rect">
          <a:avLst/>
        </a:prstGeom>
        <a:solidFill>
          <a:schemeClr val="lt1">
            <a:hueOff val="0"/>
            <a:satOff val="0"/>
            <a:lumOff val="0"/>
            <a:alphaOff val="0"/>
          </a:schemeClr>
        </a:solidFill>
        <a:ln w="9525" cap="flat" cmpd="sng" algn="ctr">
          <a:solidFill>
            <a:schemeClr val="accent3">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AF3FAF1-61E6-4CCD-9317-0D9A2960CB2D}">
      <dsp:nvSpPr>
        <dsp:cNvPr id="0" name=""/>
        <dsp:cNvSpPr/>
      </dsp:nvSpPr>
      <dsp:spPr>
        <a:xfrm>
          <a:off x="688203" y="2248678"/>
          <a:ext cx="2768187" cy="2632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r>
            <a:rPr lang="es-EC" sz="2000" kern="1200" dirty="0" smtClean="0">
              <a:latin typeface="Andalus" pitchFamily="18" charset="-78"/>
              <a:cs typeface="Andalus" pitchFamily="18" charset="-78"/>
            </a:rPr>
            <a:t>Analizar las relaciones internacionales </a:t>
          </a:r>
          <a:r>
            <a:rPr lang="es-EC" sz="2400" kern="1200" dirty="0" smtClean="0">
              <a:latin typeface="Andalus" pitchFamily="18" charset="-78"/>
              <a:cs typeface="Andalus" pitchFamily="18" charset="-78"/>
            </a:rPr>
            <a:t>entre</a:t>
          </a:r>
          <a:r>
            <a:rPr lang="es-EC" sz="2000" kern="1200" dirty="0" smtClean="0">
              <a:latin typeface="Andalus" pitchFamily="18" charset="-78"/>
              <a:cs typeface="Andalus" pitchFamily="18" charset="-78"/>
            </a:rPr>
            <a:t> Ecuador e Italia, a partir de la aprobación del plan bienvenidos a casa, para determinar el impacto económico y social de los migrantes ecuatorianos.</a:t>
          </a:r>
          <a:endParaRPr lang="es-MX" sz="2000" kern="1200" dirty="0">
            <a:latin typeface="Andalus" pitchFamily="18" charset="-78"/>
            <a:cs typeface="Andalus" pitchFamily="18" charset="-78"/>
          </a:endParaRPr>
        </a:p>
      </dsp:txBody>
      <dsp:txXfrm>
        <a:off x="688203" y="2248678"/>
        <a:ext cx="2768187" cy="2632007"/>
      </dsp:txXfrm>
    </dsp:sp>
    <dsp:sp modelId="{88E30A71-D16B-4E31-95F3-5378388BCAFA}">
      <dsp:nvSpPr>
        <dsp:cNvPr id="0" name=""/>
        <dsp:cNvSpPr/>
      </dsp:nvSpPr>
      <dsp:spPr>
        <a:xfrm>
          <a:off x="4752543" y="792090"/>
          <a:ext cx="3479901" cy="508180"/>
        </a:xfrm>
        <a:prstGeom prst="rect">
          <a:avLst/>
        </a:prstGeom>
        <a:gradFill rotWithShape="0">
          <a:gsLst>
            <a:gs pos="0">
              <a:schemeClr val="accent3">
                <a:alpha val="90000"/>
                <a:hueOff val="0"/>
                <a:satOff val="0"/>
                <a:lumOff val="0"/>
                <a:alphaOff val="-40000"/>
                <a:shade val="51000"/>
                <a:satMod val="130000"/>
              </a:schemeClr>
            </a:gs>
            <a:gs pos="80000">
              <a:schemeClr val="accent3">
                <a:alpha val="90000"/>
                <a:hueOff val="0"/>
                <a:satOff val="0"/>
                <a:lumOff val="0"/>
                <a:alphaOff val="-40000"/>
                <a:shade val="93000"/>
                <a:satMod val="130000"/>
              </a:schemeClr>
            </a:gs>
            <a:gs pos="100000">
              <a:schemeClr val="accent3">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027DEF5-F0BC-49AE-BF5D-505ECBA93D5D}">
      <dsp:nvSpPr>
        <dsp:cNvPr id="0" name=""/>
        <dsp:cNvSpPr/>
      </dsp:nvSpPr>
      <dsp:spPr>
        <a:xfrm>
          <a:off x="4132683" y="4536504"/>
          <a:ext cx="317328" cy="317328"/>
        </a:xfrm>
        <a:prstGeom prst="rect">
          <a:avLst/>
        </a:prstGeom>
        <a:solidFill>
          <a:schemeClr val="lt1">
            <a:alpha val="90000"/>
            <a:hueOff val="0"/>
            <a:satOff val="0"/>
            <a:lumOff val="0"/>
            <a:alphaOff val="0"/>
          </a:schemeClr>
        </a:solidFill>
        <a:ln w="9525" cap="flat" cmpd="sng" algn="ctr">
          <a:solidFill>
            <a:schemeClr val="accent3">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A43A89C-D8F3-4B8D-A526-9C9DCE9E1F19}">
      <dsp:nvSpPr>
        <dsp:cNvPr id="0" name=""/>
        <dsp:cNvSpPr/>
      </dsp:nvSpPr>
      <dsp:spPr>
        <a:xfrm>
          <a:off x="4296875" y="616411"/>
          <a:ext cx="4319531" cy="912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MX" sz="2000" kern="1200" dirty="0" smtClean="0">
              <a:latin typeface="Andalus" pitchFamily="18" charset="-78"/>
              <a:cs typeface="Andalus" pitchFamily="18" charset="-78"/>
            </a:rPr>
            <a:t>          OBJETIVOS ESPECÍFICOS</a:t>
          </a:r>
          <a:endParaRPr lang="es-MX" sz="2000" kern="1200" dirty="0">
            <a:latin typeface="Andalus" pitchFamily="18" charset="-78"/>
            <a:cs typeface="Andalus" pitchFamily="18" charset="-78"/>
          </a:endParaRPr>
        </a:p>
      </dsp:txBody>
      <dsp:txXfrm>
        <a:off x="4296875" y="616411"/>
        <a:ext cx="4319531" cy="912905"/>
      </dsp:txXfrm>
    </dsp:sp>
    <dsp:sp modelId="{EFBE50C5-E542-49F3-A304-F9F79FD2C6C2}">
      <dsp:nvSpPr>
        <dsp:cNvPr id="0" name=""/>
        <dsp:cNvSpPr/>
      </dsp:nvSpPr>
      <dsp:spPr>
        <a:xfrm>
          <a:off x="4132689" y="2160240"/>
          <a:ext cx="317320" cy="317320"/>
        </a:xfrm>
        <a:prstGeom prst="rect">
          <a:avLst/>
        </a:prstGeom>
        <a:solidFill>
          <a:schemeClr val="lt1">
            <a:hueOff val="0"/>
            <a:satOff val="0"/>
            <a:lumOff val="0"/>
            <a:alphaOff val="0"/>
          </a:schemeClr>
        </a:solidFill>
        <a:ln w="9525" cap="flat" cmpd="sng" algn="ctr">
          <a:solidFill>
            <a:schemeClr val="accent3">
              <a:alpha val="90000"/>
              <a:hueOff val="0"/>
              <a:satOff val="0"/>
              <a:lumOff val="0"/>
              <a:alphaOff val="-13333"/>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04B042C-9E71-4268-8A65-450F956D0EA9}">
      <dsp:nvSpPr>
        <dsp:cNvPr id="0" name=""/>
        <dsp:cNvSpPr/>
      </dsp:nvSpPr>
      <dsp:spPr>
        <a:xfrm>
          <a:off x="4599223" y="2248678"/>
          <a:ext cx="4017164" cy="739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r>
            <a:rPr lang="es-EC" sz="2000" kern="1200" dirty="0" smtClean="0">
              <a:latin typeface="Andalus" pitchFamily="18" charset="-78"/>
              <a:cs typeface="Andalus" pitchFamily="18" charset="-78"/>
            </a:rPr>
            <a:t>Identificar las políticas de relaciones internacionales entre Ecuador e Italia.</a:t>
          </a:r>
          <a:endParaRPr lang="es-MX" sz="2000" kern="1200" dirty="0">
            <a:latin typeface="Andalus" pitchFamily="18" charset="-78"/>
            <a:cs typeface="Andalus" pitchFamily="18" charset="-78"/>
          </a:endParaRPr>
        </a:p>
      </dsp:txBody>
      <dsp:txXfrm>
        <a:off x="4599223" y="2248678"/>
        <a:ext cx="4017164" cy="739675"/>
      </dsp:txXfrm>
    </dsp:sp>
    <dsp:sp modelId="{A846FF09-4737-4678-B28C-ABF0274C53B6}">
      <dsp:nvSpPr>
        <dsp:cNvPr id="0" name=""/>
        <dsp:cNvSpPr/>
      </dsp:nvSpPr>
      <dsp:spPr>
        <a:xfrm>
          <a:off x="4138576" y="3360134"/>
          <a:ext cx="317320" cy="317320"/>
        </a:xfrm>
        <a:prstGeom prst="rect">
          <a:avLst/>
        </a:prstGeom>
        <a:solidFill>
          <a:schemeClr val="lt1">
            <a:hueOff val="0"/>
            <a:satOff val="0"/>
            <a:lumOff val="0"/>
            <a:alphaOff val="0"/>
          </a:schemeClr>
        </a:solidFill>
        <a:ln w="9525" cap="flat" cmpd="sng" algn="ctr">
          <a:solidFill>
            <a:schemeClr val="accent3">
              <a:alpha val="90000"/>
              <a:hueOff val="0"/>
              <a:satOff val="0"/>
              <a:lumOff val="0"/>
              <a:alphaOff val="-26667"/>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B5A77BC-BBEF-4FFB-B2F5-F7D76C930947}">
      <dsp:nvSpPr>
        <dsp:cNvPr id="0" name=""/>
        <dsp:cNvSpPr/>
      </dsp:nvSpPr>
      <dsp:spPr>
        <a:xfrm>
          <a:off x="4608503" y="3456382"/>
          <a:ext cx="4017164" cy="739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r>
            <a:rPr lang="es-EC" sz="2000" kern="1200" dirty="0" smtClean="0">
              <a:latin typeface="Andalus" pitchFamily="18" charset="-78"/>
              <a:cs typeface="Andalus" pitchFamily="18" charset="-78"/>
            </a:rPr>
            <a:t>Identificar el perfil socioeconómico del migrante en su proceso de retorno migratorio desde Italia.</a:t>
          </a:r>
          <a:endParaRPr lang="es-MX" sz="2000" kern="1200" dirty="0">
            <a:latin typeface="Andalus" pitchFamily="18" charset="-78"/>
            <a:cs typeface="Andalus" pitchFamily="18" charset="-78"/>
          </a:endParaRPr>
        </a:p>
      </dsp:txBody>
      <dsp:txXfrm>
        <a:off x="4608503" y="3456382"/>
        <a:ext cx="4017164" cy="739675"/>
      </dsp:txXfrm>
    </dsp:sp>
    <dsp:sp modelId="{AC018E93-7EB1-41F9-8D0E-3BD1C9320F07}">
      <dsp:nvSpPr>
        <dsp:cNvPr id="0" name=""/>
        <dsp:cNvSpPr/>
      </dsp:nvSpPr>
      <dsp:spPr>
        <a:xfrm>
          <a:off x="4132689" y="3360135"/>
          <a:ext cx="317320" cy="317320"/>
        </a:xfrm>
        <a:prstGeom prst="rect">
          <a:avLst/>
        </a:prstGeom>
        <a:solidFill>
          <a:schemeClr val="lt1">
            <a:hueOff val="0"/>
            <a:satOff val="0"/>
            <a:lumOff val="0"/>
            <a:alphaOff val="0"/>
          </a:schemeClr>
        </a:solidFill>
        <a:ln w="9525" cap="flat" cmpd="sng" algn="ctr">
          <a:solidFill>
            <a:schemeClr val="accent3">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6D98F37-0DAE-4FF9-AC9E-4A5A094D3D40}">
      <dsp:nvSpPr>
        <dsp:cNvPr id="0" name=""/>
        <dsp:cNvSpPr/>
      </dsp:nvSpPr>
      <dsp:spPr>
        <a:xfrm>
          <a:off x="4608503" y="4680522"/>
          <a:ext cx="4017164" cy="739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r>
            <a:rPr lang="es-EC" sz="2000" kern="1200" dirty="0" smtClean="0">
              <a:latin typeface="Andalus" pitchFamily="18" charset="-78"/>
              <a:cs typeface="Andalus" pitchFamily="18" charset="-78"/>
            </a:rPr>
            <a:t>Analizar de qué manera el plan bienvenidos a casa ha contribuido a dinamizar la economía ecuatoriana.</a:t>
          </a:r>
          <a:endParaRPr lang="es-MX" sz="2000" kern="1200" dirty="0">
            <a:latin typeface="Andalus" pitchFamily="18" charset="-78"/>
            <a:cs typeface="Andalus" pitchFamily="18" charset="-78"/>
          </a:endParaRPr>
        </a:p>
      </dsp:txBody>
      <dsp:txXfrm>
        <a:off x="4608503" y="4680522"/>
        <a:ext cx="4017164" cy="739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7F503-F543-4C49-B362-E2E7A9B8260A}">
      <dsp:nvSpPr>
        <dsp:cNvPr id="0" name=""/>
        <dsp:cNvSpPr/>
      </dsp:nvSpPr>
      <dsp:spPr>
        <a:xfrm>
          <a:off x="8363214" y="576069"/>
          <a:ext cx="205454" cy="3802516"/>
        </a:xfrm>
        <a:prstGeom prst="rect">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3C506B-7076-443D-B32E-F1819E6C530A}">
      <dsp:nvSpPr>
        <dsp:cNvPr id="0" name=""/>
        <dsp:cNvSpPr/>
      </dsp:nvSpPr>
      <dsp:spPr>
        <a:xfrm>
          <a:off x="937957" y="1297406"/>
          <a:ext cx="3306683" cy="2588981"/>
        </a:xfrm>
        <a:prstGeom prst="frame">
          <a:avLst>
            <a:gd name="adj1" fmla="val 5450"/>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118168-3D30-49D5-BADE-DFD909E523BB}">
      <dsp:nvSpPr>
        <dsp:cNvPr id="0" name=""/>
        <dsp:cNvSpPr/>
      </dsp:nvSpPr>
      <dsp:spPr>
        <a:xfrm>
          <a:off x="0" y="864107"/>
          <a:ext cx="4113647" cy="2470962"/>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5C6137-B8C2-48A0-B56F-86F60F013103}">
      <dsp:nvSpPr>
        <dsp:cNvPr id="0" name=""/>
        <dsp:cNvSpPr/>
      </dsp:nvSpPr>
      <dsp:spPr>
        <a:xfrm>
          <a:off x="514345" y="0"/>
          <a:ext cx="4929169" cy="451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91440" rIns="243840" bIns="91440" numCol="1" spcCol="1270" anchor="ctr" anchorCtr="0">
          <a:noAutofit/>
        </a:bodyPr>
        <a:lstStyle/>
        <a:p>
          <a:pPr lvl="0" algn="l" defTabSz="1066800">
            <a:lnSpc>
              <a:spcPct val="90000"/>
            </a:lnSpc>
            <a:spcBef>
              <a:spcPct val="0"/>
            </a:spcBef>
            <a:spcAft>
              <a:spcPct val="35000"/>
            </a:spcAft>
          </a:pPr>
          <a:r>
            <a:rPr lang="es-MX" sz="2400" b="1" kern="1200" dirty="0" smtClean="0">
              <a:solidFill>
                <a:schemeClr val="tx1"/>
              </a:solidFill>
            </a:rPr>
            <a:t>JUSTIFICACIÓN</a:t>
          </a:r>
          <a:endParaRPr lang="es-MX" sz="2400" b="1" kern="1200" dirty="0">
            <a:solidFill>
              <a:schemeClr val="tx1"/>
            </a:solidFill>
          </a:endParaRPr>
        </a:p>
      </dsp:txBody>
      <dsp:txXfrm>
        <a:off x="514345" y="0"/>
        <a:ext cx="4929169" cy="451362"/>
      </dsp:txXfrm>
    </dsp:sp>
    <dsp:sp modelId="{81435A1E-5D52-4329-9999-30BC9E7081EE}">
      <dsp:nvSpPr>
        <dsp:cNvPr id="0" name=""/>
        <dsp:cNvSpPr/>
      </dsp:nvSpPr>
      <dsp:spPr>
        <a:xfrm>
          <a:off x="4380788" y="576069"/>
          <a:ext cx="3620824" cy="3798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just" defTabSz="1244600">
            <a:lnSpc>
              <a:spcPct val="90000"/>
            </a:lnSpc>
            <a:spcBef>
              <a:spcPct val="0"/>
            </a:spcBef>
            <a:spcAft>
              <a:spcPct val="35000"/>
            </a:spcAft>
          </a:pPr>
          <a:r>
            <a:rPr lang="es-MX" sz="2800" kern="1200" dirty="0" smtClean="0">
              <a:latin typeface="Andalus" pitchFamily="18" charset="-78"/>
              <a:cs typeface="Andalus" pitchFamily="18" charset="-78"/>
            </a:rPr>
            <a:t>Esta investigación aportará con el estudio y análisis de los movimientos de población, permitiendo conocer las causas e impactos que originan la migración.</a:t>
          </a:r>
          <a:endParaRPr lang="es-MX" sz="2800" kern="1200" dirty="0">
            <a:latin typeface="Andalus" pitchFamily="18" charset="-78"/>
            <a:cs typeface="Andalus" pitchFamily="18" charset="-78"/>
          </a:endParaRPr>
        </a:p>
      </dsp:txBody>
      <dsp:txXfrm>
        <a:off x="4380788" y="576069"/>
        <a:ext cx="3620824" cy="37985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66835-CF21-411A-B92D-4B2D5313548A}">
      <dsp:nvSpPr>
        <dsp:cNvPr id="0" name=""/>
        <dsp:cNvSpPr/>
      </dsp:nvSpPr>
      <dsp:spPr>
        <a:xfrm>
          <a:off x="5231306" y="2843674"/>
          <a:ext cx="3244119" cy="169174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2976513"/>
              <a:satOff val="17933"/>
              <a:lumOff val="14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MX" sz="1600" kern="1200" dirty="0" smtClean="0">
              <a:latin typeface="Andalus" pitchFamily="18" charset="-78"/>
              <a:cs typeface="Andalus" pitchFamily="18" charset="-78"/>
            </a:rPr>
            <a:t>Permite la distinción entre lo complejo y lo simple, lo complicado y lo simplificado</a:t>
          </a:r>
          <a:r>
            <a:rPr lang="es-MX" sz="1400" kern="1200" dirty="0" smtClean="0">
              <a:latin typeface="Andalus" pitchFamily="18" charset="-78"/>
              <a:cs typeface="Andalus" pitchFamily="18" charset="-78"/>
            </a:rPr>
            <a:t>.</a:t>
          </a:r>
          <a:endParaRPr lang="es-MX" sz="1400" kern="1200" dirty="0">
            <a:latin typeface="Andalus" pitchFamily="18" charset="-78"/>
            <a:cs typeface="Andalus" pitchFamily="18" charset="-78"/>
          </a:endParaRPr>
        </a:p>
      </dsp:txBody>
      <dsp:txXfrm>
        <a:off x="6241704" y="3303773"/>
        <a:ext cx="2196559" cy="1194486"/>
      </dsp:txXfrm>
    </dsp:sp>
    <dsp:sp modelId="{E4432F04-B642-4401-8167-9BC6298DCB85}">
      <dsp:nvSpPr>
        <dsp:cNvPr id="0" name=""/>
        <dsp:cNvSpPr/>
      </dsp:nvSpPr>
      <dsp:spPr>
        <a:xfrm>
          <a:off x="0" y="2302526"/>
          <a:ext cx="3240542" cy="254562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MX" sz="1600" kern="1200" dirty="0" smtClean="0">
              <a:latin typeface="Andalus" pitchFamily="18" charset="-78"/>
              <a:cs typeface="Andalus" pitchFamily="18" charset="-78"/>
            </a:rPr>
            <a:t>Es estudiar un trozo de la realidad que incluye aspectos físicos, biológicos, sociales, económicos y políticos.</a:t>
          </a:r>
          <a:endParaRPr lang="es-MX" sz="1600" kern="1200" dirty="0">
            <a:latin typeface="Andalus" pitchFamily="18" charset="-78"/>
            <a:cs typeface="Andalus" pitchFamily="18" charset="-78"/>
          </a:endParaRPr>
        </a:p>
      </dsp:txBody>
      <dsp:txXfrm>
        <a:off x="55919" y="2994851"/>
        <a:ext cx="2156541" cy="1797378"/>
      </dsp:txXfrm>
    </dsp:sp>
    <dsp:sp modelId="{56127FC2-3BF3-4D81-9223-C9CEB0B19CB0}">
      <dsp:nvSpPr>
        <dsp:cNvPr id="0" name=""/>
        <dsp:cNvSpPr/>
      </dsp:nvSpPr>
      <dsp:spPr>
        <a:xfrm>
          <a:off x="5346818" y="15471"/>
          <a:ext cx="3128607" cy="2668781"/>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488257"/>
              <a:satOff val="8966"/>
              <a:lumOff val="71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71450" lvl="1" indent="-171450" algn="just" defTabSz="711200">
            <a:lnSpc>
              <a:spcPct val="90000"/>
            </a:lnSpc>
            <a:spcBef>
              <a:spcPct val="0"/>
            </a:spcBef>
            <a:spcAft>
              <a:spcPct val="15000"/>
            </a:spcAft>
            <a:buChar char="••"/>
          </a:pPr>
          <a:r>
            <a:rPr lang="es-MX" sz="1600" kern="1200" dirty="0" smtClean="0">
              <a:latin typeface="Andalus" pitchFamily="18" charset="-78"/>
              <a:cs typeface="Andalus" pitchFamily="18" charset="-78"/>
            </a:rPr>
            <a:t>Conjunto de partes coordinadas y en interacción para alcanzar un conjunto de objetivos.( </a:t>
          </a:r>
          <a:r>
            <a:rPr lang="es-MX" sz="1600" kern="1200" dirty="0" err="1" smtClean="0">
              <a:latin typeface="Andalus" pitchFamily="18" charset="-78"/>
              <a:cs typeface="Andalus" pitchFamily="18" charset="-78"/>
            </a:rPr>
            <a:t>Bertoglio</a:t>
          </a:r>
          <a:r>
            <a:rPr lang="es-MX" sz="1600" kern="1200" dirty="0" smtClean="0">
              <a:latin typeface="Andalus" pitchFamily="18" charset="-78"/>
              <a:cs typeface="Andalus" pitchFamily="18" charset="-78"/>
            </a:rPr>
            <a:t> &amp; </a:t>
          </a:r>
          <a:r>
            <a:rPr lang="es-MX" sz="1600" kern="1200" dirty="0" err="1" smtClean="0">
              <a:latin typeface="Andalus" pitchFamily="18" charset="-78"/>
              <a:cs typeface="Andalus" pitchFamily="18" charset="-78"/>
            </a:rPr>
            <a:t>Johansen</a:t>
          </a:r>
          <a:r>
            <a:rPr lang="es-MX" sz="1600" kern="1200" dirty="0" smtClean="0">
              <a:latin typeface="Andalus" pitchFamily="18" charset="-78"/>
              <a:cs typeface="Andalus" pitchFamily="18" charset="-78"/>
            </a:rPr>
            <a:t>, 1982)</a:t>
          </a:r>
          <a:endParaRPr lang="es-MX" sz="1600" kern="1200" dirty="0">
            <a:latin typeface="Andalus" pitchFamily="18" charset="-78"/>
            <a:cs typeface="Andalus" pitchFamily="18" charset="-78"/>
          </a:endParaRPr>
        </a:p>
      </dsp:txBody>
      <dsp:txXfrm>
        <a:off x="6344024" y="74095"/>
        <a:ext cx="2072777" cy="1884338"/>
      </dsp:txXfrm>
    </dsp:sp>
    <dsp:sp modelId="{4E117E35-1D9D-4270-8A24-06967C367654}">
      <dsp:nvSpPr>
        <dsp:cNvPr id="0" name=""/>
        <dsp:cNvSpPr/>
      </dsp:nvSpPr>
      <dsp:spPr>
        <a:xfrm>
          <a:off x="21759" y="94636"/>
          <a:ext cx="2939211" cy="2125274"/>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71450" lvl="1" indent="-171450" algn="just" defTabSz="711200">
            <a:lnSpc>
              <a:spcPct val="90000"/>
            </a:lnSpc>
            <a:spcBef>
              <a:spcPct val="0"/>
            </a:spcBef>
            <a:spcAft>
              <a:spcPct val="15000"/>
            </a:spcAft>
            <a:buChar char="••"/>
          </a:pPr>
          <a:r>
            <a:rPr lang="es-MX" sz="1600" kern="1200" dirty="0" smtClean="0">
              <a:latin typeface="Andalus" pitchFamily="18" charset="-78"/>
              <a:cs typeface="Andalus" pitchFamily="18" charset="-78"/>
            </a:rPr>
            <a:t>Permite analizar los problemas internacionales por motivo de las migraciones de las sociedades.</a:t>
          </a:r>
          <a:endParaRPr lang="es-MX" sz="1600" kern="1200" dirty="0">
            <a:latin typeface="Andalus" pitchFamily="18" charset="-78"/>
            <a:cs typeface="Andalus" pitchFamily="18" charset="-78"/>
          </a:endParaRPr>
        </a:p>
      </dsp:txBody>
      <dsp:txXfrm>
        <a:off x="68444" y="141321"/>
        <a:ext cx="1964078" cy="1500585"/>
      </dsp:txXfrm>
    </dsp:sp>
    <dsp:sp modelId="{933FC73F-E18A-4881-ADD3-8E1D756BA58D}">
      <dsp:nvSpPr>
        <dsp:cNvPr id="0" name=""/>
        <dsp:cNvSpPr/>
      </dsp:nvSpPr>
      <dsp:spPr>
        <a:xfrm>
          <a:off x="1822928" y="316737"/>
          <a:ext cx="2434688" cy="2289145"/>
        </a:xfrm>
        <a:prstGeom prst="pieWedg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latin typeface="Andalus" pitchFamily="18" charset="-78"/>
              <a:cs typeface="Andalus" pitchFamily="18" charset="-78"/>
            </a:rPr>
            <a:t>T. RELACIONES INTERNACIONALES</a:t>
          </a:r>
          <a:endParaRPr lang="es-MX" sz="1600" kern="1200" dirty="0">
            <a:latin typeface="Andalus" pitchFamily="18" charset="-78"/>
            <a:cs typeface="Andalus" pitchFamily="18" charset="-78"/>
          </a:endParaRPr>
        </a:p>
      </dsp:txBody>
      <dsp:txXfrm>
        <a:off x="2536032" y="987212"/>
        <a:ext cx="1721584" cy="1618670"/>
      </dsp:txXfrm>
    </dsp:sp>
    <dsp:sp modelId="{2CCA0F7F-15B5-46E3-95F1-F68C92CA77DB}">
      <dsp:nvSpPr>
        <dsp:cNvPr id="0" name=""/>
        <dsp:cNvSpPr/>
      </dsp:nvSpPr>
      <dsp:spPr>
        <a:xfrm rot="5400000">
          <a:off x="4290580" y="222001"/>
          <a:ext cx="2289145" cy="2478617"/>
        </a:xfrm>
        <a:prstGeom prst="pieWedge">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latin typeface="Andalus" pitchFamily="18" charset="-78"/>
              <a:cs typeface="Andalus" pitchFamily="18" charset="-78"/>
            </a:rPr>
            <a:t>T. GENERAL DE LOS SISTEMAS</a:t>
          </a:r>
          <a:endParaRPr lang="es-MX" sz="1600" kern="1200" dirty="0">
            <a:latin typeface="Andalus" pitchFamily="18" charset="-78"/>
            <a:cs typeface="Andalus" pitchFamily="18" charset="-78"/>
          </a:endParaRPr>
        </a:p>
      </dsp:txBody>
      <dsp:txXfrm rot="-5400000">
        <a:off x="4195845" y="987212"/>
        <a:ext cx="1752647" cy="1618670"/>
      </dsp:txXfrm>
    </dsp:sp>
    <dsp:sp modelId="{73D15C65-C9C0-4E15-A2A6-F1A6CFA70B7E}">
      <dsp:nvSpPr>
        <dsp:cNvPr id="0" name=""/>
        <dsp:cNvSpPr/>
      </dsp:nvSpPr>
      <dsp:spPr>
        <a:xfrm rot="10800000">
          <a:off x="4175195" y="2639474"/>
          <a:ext cx="2478617" cy="2271083"/>
        </a:xfrm>
        <a:prstGeom prst="pieWedge">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kern="1200" dirty="0" smtClean="0">
              <a:latin typeface="Andalus" pitchFamily="18" charset="-78"/>
              <a:cs typeface="Andalus" pitchFamily="18" charset="-78"/>
            </a:rPr>
            <a:t>T. DEL PARADIGMA DE LA COMPLEJIDAD</a:t>
          </a:r>
          <a:endParaRPr lang="es-MX" sz="1800" kern="1200" dirty="0">
            <a:latin typeface="Andalus" pitchFamily="18" charset="-78"/>
            <a:cs typeface="Andalus" pitchFamily="18" charset="-78"/>
          </a:endParaRPr>
        </a:p>
      </dsp:txBody>
      <dsp:txXfrm rot="10800000">
        <a:off x="4175195" y="2639474"/>
        <a:ext cx="1752647" cy="1605898"/>
      </dsp:txXfrm>
    </dsp:sp>
    <dsp:sp modelId="{B909762F-7E1C-4DEA-8543-C7C9FAD41F50}">
      <dsp:nvSpPr>
        <dsp:cNvPr id="0" name=""/>
        <dsp:cNvSpPr/>
      </dsp:nvSpPr>
      <dsp:spPr>
        <a:xfrm rot="16200000">
          <a:off x="1897188" y="2565214"/>
          <a:ext cx="2268359" cy="2416856"/>
        </a:xfrm>
        <a:prstGeom prst="pieWedg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latin typeface="Andalus" pitchFamily="18" charset="-78"/>
              <a:cs typeface="Andalus" pitchFamily="18" charset="-78"/>
            </a:rPr>
            <a:t>T. DE LOS SISTEMAS COMPLEJOS Y LAS CIENCIAS SOCIALES</a:t>
          </a:r>
          <a:endParaRPr lang="es-MX" sz="1600" kern="1200" dirty="0">
            <a:latin typeface="Andalus" pitchFamily="18" charset="-78"/>
            <a:cs typeface="Andalus" pitchFamily="18" charset="-78"/>
          </a:endParaRPr>
        </a:p>
      </dsp:txBody>
      <dsp:txXfrm rot="5400000">
        <a:off x="2530821" y="2639462"/>
        <a:ext cx="1708975" cy="1603972"/>
      </dsp:txXfrm>
    </dsp:sp>
    <dsp:sp modelId="{D607E4D0-EB45-42C2-99E6-7585836179E5}">
      <dsp:nvSpPr>
        <dsp:cNvPr id="0" name=""/>
        <dsp:cNvSpPr/>
      </dsp:nvSpPr>
      <dsp:spPr>
        <a:xfrm>
          <a:off x="3842531" y="2182945"/>
          <a:ext cx="790363" cy="687272"/>
        </a:xfrm>
        <a:prstGeom prst="circularArrow">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11C3D6F1-DBBE-4360-B29B-F25C2FD705D6}">
      <dsp:nvSpPr>
        <dsp:cNvPr id="0" name=""/>
        <dsp:cNvSpPr/>
      </dsp:nvSpPr>
      <dsp:spPr>
        <a:xfrm rot="10800000">
          <a:off x="3842531" y="2447281"/>
          <a:ext cx="790363" cy="687272"/>
        </a:xfrm>
        <a:prstGeom prst="circularArrow">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33E8E-7130-488E-994E-BB35471283A1}">
      <dsp:nvSpPr>
        <dsp:cNvPr id="0" name=""/>
        <dsp:cNvSpPr/>
      </dsp:nvSpPr>
      <dsp:spPr>
        <a:xfrm>
          <a:off x="-5309339" y="-813162"/>
          <a:ext cx="6322621" cy="6322621"/>
        </a:xfrm>
        <a:prstGeom prst="blockArc">
          <a:avLst>
            <a:gd name="adj1" fmla="val 18900000"/>
            <a:gd name="adj2" fmla="val 2700000"/>
            <a:gd name="adj3" fmla="val 342"/>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E481B4-136B-41D7-8596-C818A95AA95D}">
      <dsp:nvSpPr>
        <dsp:cNvPr id="0" name=""/>
        <dsp:cNvSpPr/>
      </dsp:nvSpPr>
      <dsp:spPr>
        <a:xfrm>
          <a:off x="651845" y="294340"/>
          <a:ext cx="7924305" cy="1289837"/>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5537" tIns="60960" rIns="60960" bIns="60960" numCol="1" spcCol="1270" anchor="ctr" anchorCtr="0">
          <a:noAutofit/>
        </a:bodyPr>
        <a:lstStyle/>
        <a:p>
          <a:pPr lvl="0" algn="l" defTabSz="1066800">
            <a:lnSpc>
              <a:spcPct val="90000"/>
            </a:lnSpc>
            <a:spcBef>
              <a:spcPct val="0"/>
            </a:spcBef>
            <a:spcAft>
              <a:spcPct val="35000"/>
            </a:spcAft>
          </a:pPr>
          <a:r>
            <a:rPr lang="es-MX" sz="2400" kern="1200" dirty="0" smtClean="0">
              <a:latin typeface="Andalus" pitchFamily="18" charset="-78"/>
              <a:cs typeface="Andalus" pitchFamily="18" charset="-78"/>
            </a:rPr>
            <a:t>La migración es un proceso que establece la movilidad humana con la finalidad de mejorar las condiciones de vida de las personas. </a:t>
          </a:r>
          <a:endParaRPr lang="es-MX" sz="2400" kern="1200" dirty="0">
            <a:latin typeface="Andalus" pitchFamily="18" charset="-78"/>
            <a:cs typeface="Andalus" pitchFamily="18" charset="-78"/>
          </a:endParaRPr>
        </a:p>
      </dsp:txBody>
      <dsp:txXfrm>
        <a:off x="651845" y="294340"/>
        <a:ext cx="7924305" cy="1289837"/>
      </dsp:txXfrm>
    </dsp:sp>
    <dsp:sp modelId="{79B72922-A846-414B-B0F9-E8C950A5EDDF}">
      <dsp:nvSpPr>
        <dsp:cNvPr id="0" name=""/>
        <dsp:cNvSpPr/>
      </dsp:nvSpPr>
      <dsp:spPr>
        <a:xfrm>
          <a:off x="64808" y="352222"/>
          <a:ext cx="1174074" cy="1174074"/>
        </a:xfrm>
        <a:prstGeom prst="ellipse">
          <a:avLst/>
        </a:prstGeom>
        <a:blipFill rotWithShape="0">
          <a:blip xmlns:r="http://schemas.openxmlformats.org/officeDocument/2006/relationships" r:embed="rId1"/>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886489-1510-4CDE-BDD2-205452863AD2}">
      <dsp:nvSpPr>
        <dsp:cNvPr id="0" name=""/>
        <dsp:cNvSpPr/>
      </dsp:nvSpPr>
      <dsp:spPr>
        <a:xfrm>
          <a:off x="993266" y="1743964"/>
          <a:ext cx="7582884" cy="120836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5537" tIns="60960" rIns="60960" bIns="60960" numCol="1" spcCol="1270" anchor="ctr" anchorCtr="0">
          <a:noAutofit/>
        </a:bodyPr>
        <a:lstStyle/>
        <a:p>
          <a:pPr lvl="0" algn="l" defTabSz="1066800">
            <a:lnSpc>
              <a:spcPct val="90000"/>
            </a:lnSpc>
            <a:spcBef>
              <a:spcPct val="0"/>
            </a:spcBef>
            <a:spcAft>
              <a:spcPct val="35000"/>
            </a:spcAft>
          </a:pPr>
          <a:r>
            <a:rPr lang="es-MX" sz="2400" kern="1200" dirty="0" err="1" smtClean="0">
              <a:latin typeface="Andalus" pitchFamily="18" charset="-78"/>
              <a:cs typeface="Andalus" pitchFamily="18" charset="-78"/>
            </a:rPr>
            <a:t>Senplades</a:t>
          </a:r>
          <a:r>
            <a:rPr lang="es-MX" sz="2400" kern="1200" dirty="0" smtClean="0">
              <a:latin typeface="Andalus" pitchFamily="18" charset="-78"/>
              <a:cs typeface="Andalus" pitchFamily="18" charset="-78"/>
            </a:rPr>
            <a:t>  (2013 – 2017) plantea fortalecer mecanismos para protección de derechos de los  ecuatorianos en el exterior.</a:t>
          </a:r>
          <a:endParaRPr lang="es-MX" sz="2400" kern="1200" dirty="0">
            <a:latin typeface="Andalus" pitchFamily="18" charset="-78"/>
            <a:cs typeface="Andalus" pitchFamily="18" charset="-78"/>
          </a:endParaRPr>
        </a:p>
      </dsp:txBody>
      <dsp:txXfrm>
        <a:off x="993266" y="1743964"/>
        <a:ext cx="7582884" cy="1208366"/>
      </dsp:txXfrm>
    </dsp:sp>
    <dsp:sp modelId="{CF02E562-C6FC-4558-B14C-624A4FD8936F}">
      <dsp:nvSpPr>
        <dsp:cNvPr id="0" name=""/>
        <dsp:cNvSpPr/>
      </dsp:nvSpPr>
      <dsp:spPr>
        <a:xfrm>
          <a:off x="406229" y="1761110"/>
          <a:ext cx="1174074" cy="1174074"/>
        </a:xfrm>
        <a:prstGeom prst="ellipse">
          <a:avLst/>
        </a:prstGeom>
        <a:blipFill rotWithShape="0">
          <a:blip xmlns:r="http://schemas.openxmlformats.org/officeDocument/2006/relationships" r:embed="rId2"/>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28B9FE-110F-44B2-ACFF-6E633D3F24A3}">
      <dsp:nvSpPr>
        <dsp:cNvPr id="0" name=""/>
        <dsp:cNvSpPr/>
      </dsp:nvSpPr>
      <dsp:spPr>
        <a:xfrm>
          <a:off x="651845" y="3049577"/>
          <a:ext cx="7924305" cy="1414918"/>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5537" tIns="60960" rIns="60960" bIns="60960" numCol="1" spcCol="1270" anchor="ctr" anchorCtr="0">
          <a:noAutofit/>
        </a:bodyPr>
        <a:lstStyle/>
        <a:p>
          <a:pPr lvl="0" algn="l" defTabSz="1066800">
            <a:lnSpc>
              <a:spcPct val="90000"/>
            </a:lnSpc>
            <a:spcBef>
              <a:spcPct val="0"/>
            </a:spcBef>
            <a:spcAft>
              <a:spcPct val="35000"/>
            </a:spcAft>
          </a:pPr>
          <a:r>
            <a:rPr lang="es-MX" sz="2400" kern="1200" dirty="0" smtClean="0">
              <a:latin typeface="Andalus" pitchFamily="18" charset="-78"/>
              <a:cs typeface="Andalus" pitchFamily="18" charset="-78"/>
            </a:rPr>
            <a:t>Asamblea constituyente, 2008  Art. 11, Lit. 2 </a:t>
          </a:r>
        </a:p>
        <a:p>
          <a:pPr lvl="0" algn="l" defTabSz="1066800">
            <a:lnSpc>
              <a:spcPct val="90000"/>
            </a:lnSpc>
            <a:spcBef>
              <a:spcPct val="0"/>
            </a:spcBef>
            <a:spcAft>
              <a:spcPct val="35000"/>
            </a:spcAft>
          </a:pPr>
          <a:r>
            <a:rPr lang="es-MX" sz="2400" kern="1200" dirty="0" smtClean="0">
              <a:latin typeface="Andalus" pitchFamily="18" charset="-78"/>
              <a:cs typeface="Andalus" pitchFamily="18" charset="-78"/>
            </a:rPr>
            <a:t>Todas las personas son iguales y gozarán de los  mismos deberes, derechos y oportunidades</a:t>
          </a:r>
          <a:r>
            <a:rPr lang="es-MX" sz="1600" kern="1200" dirty="0" smtClean="0">
              <a:latin typeface="Andalus" pitchFamily="18" charset="-78"/>
              <a:cs typeface="Andalus" pitchFamily="18" charset="-78"/>
            </a:rPr>
            <a:t>.</a:t>
          </a:r>
          <a:endParaRPr lang="es-MX" sz="1600" kern="1200" dirty="0">
            <a:latin typeface="Andalus" pitchFamily="18" charset="-78"/>
            <a:cs typeface="Andalus" pitchFamily="18" charset="-78"/>
          </a:endParaRPr>
        </a:p>
      </dsp:txBody>
      <dsp:txXfrm>
        <a:off x="651845" y="3049577"/>
        <a:ext cx="7924305" cy="1414918"/>
      </dsp:txXfrm>
    </dsp:sp>
    <dsp:sp modelId="{B16F8ECE-FB21-4324-B166-7F24D30F7648}">
      <dsp:nvSpPr>
        <dsp:cNvPr id="0" name=""/>
        <dsp:cNvSpPr/>
      </dsp:nvSpPr>
      <dsp:spPr>
        <a:xfrm>
          <a:off x="64808" y="3169999"/>
          <a:ext cx="1174074" cy="1174074"/>
        </a:xfrm>
        <a:prstGeom prst="ellipse">
          <a:avLst/>
        </a:prstGeom>
        <a:blipFill rotWithShape="0">
          <a:blip xmlns:r="http://schemas.openxmlformats.org/officeDocument/2006/relationships" r:embed="rId3"/>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ED3EE-F036-4ED2-9D2B-0157642FEA82}">
      <dsp:nvSpPr>
        <dsp:cNvPr id="0" name=""/>
        <dsp:cNvSpPr/>
      </dsp:nvSpPr>
      <dsp:spPr>
        <a:xfrm>
          <a:off x="2073386" y="64190"/>
          <a:ext cx="6039173" cy="1491365"/>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kern="1200" dirty="0" smtClean="0">
              <a:latin typeface="Andalus" pitchFamily="18" charset="-78"/>
              <a:cs typeface="Andalus" pitchFamily="18" charset="-78"/>
            </a:rPr>
            <a:t>Constitución de la República del Ecuador, Art. 40.- Se reconoce a las personas el derecho a migrar. No se identificará ni se considerará a ningún ser humano como ilegal por su condición migratoria.</a:t>
          </a:r>
          <a:endParaRPr lang="es-MX" sz="1600" kern="1200" dirty="0">
            <a:latin typeface="Andalus" pitchFamily="18" charset="-78"/>
            <a:cs typeface="Andalus" pitchFamily="18" charset="-78"/>
          </a:endParaRPr>
        </a:p>
      </dsp:txBody>
      <dsp:txXfrm>
        <a:off x="2073386" y="64190"/>
        <a:ext cx="6039173" cy="1491365"/>
      </dsp:txXfrm>
    </dsp:sp>
    <dsp:sp modelId="{AE416C58-7DB6-4E7D-8863-847B08E6FE9C}">
      <dsp:nvSpPr>
        <dsp:cNvPr id="0" name=""/>
        <dsp:cNvSpPr/>
      </dsp:nvSpPr>
      <dsp:spPr>
        <a:xfrm>
          <a:off x="392660" y="0"/>
          <a:ext cx="1476452" cy="1491365"/>
        </a:xfrm>
        <a:prstGeom prst="rect">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3C5B95-1AA1-4817-A826-9A158836482E}">
      <dsp:nvSpPr>
        <dsp:cNvPr id="0" name=""/>
        <dsp:cNvSpPr/>
      </dsp:nvSpPr>
      <dsp:spPr>
        <a:xfrm>
          <a:off x="421808" y="1811773"/>
          <a:ext cx="7229307" cy="2356358"/>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kern="1200" dirty="0" smtClean="0">
              <a:latin typeface="Andalus" pitchFamily="18" charset="-78"/>
              <a:cs typeface="Andalus" pitchFamily="18" charset="-78"/>
            </a:rPr>
            <a:t>Las gestiones que garantiza el estado ecuatoriano son:</a:t>
          </a:r>
        </a:p>
        <a:p>
          <a:pPr lvl="0" algn="just" defTabSz="711200">
            <a:lnSpc>
              <a:spcPct val="90000"/>
            </a:lnSpc>
            <a:spcBef>
              <a:spcPct val="0"/>
            </a:spcBef>
            <a:spcAft>
              <a:spcPct val="35000"/>
            </a:spcAft>
          </a:pPr>
          <a:r>
            <a:rPr lang="es-MX" sz="1600" kern="1200" dirty="0" smtClean="0">
              <a:latin typeface="Andalus" pitchFamily="18" charset="-78"/>
              <a:cs typeface="Andalus" pitchFamily="18" charset="-78"/>
            </a:rPr>
            <a:t>Dar asistencia a los migrantes y a sus familiares.</a:t>
          </a:r>
        </a:p>
        <a:p>
          <a:pPr lvl="0" algn="just" defTabSz="711200">
            <a:lnSpc>
              <a:spcPct val="90000"/>
            </a:lnSpc>
            <a:spcBef>
              <a:spcPct val="0"/>
            </a:spcBef>
            <a:spcAft>
              <a:spcPct val="35000"/>
            </a:spcAft>
          </a:pPr>
          <a:r>
            <a:rPr lang="es-MX" sz="1600" kern="1200" dirty="0" smtClean="0">
              <a:latin typeface="Andalus" pitchFamily="18" charset="-78"/>
              <a:cs typeface="Andalus" pitchFamily="18" charset="-78"/>
            </a:rPr>
            <a:t>Precautelar los derechos de los migrantes que hayan sido privados de su libertad en el exterior.</a:t>
          </a:r>
        </a:p>
        <a:p>
          <a:pPr lvl="0" algn="just" defTabSz="711200">
            <a:lnSpc>
              <a:spcPct val="90000"/>
            </a:lnSpc>
            <a:spcBef>
              <a:spcPct val="0"/>
            </a:spcBef>
            <a:spcAft>
              <a:spcPct val="35000"/>
            </a:spcAft>
          </a:pPr>
          <a:r>
            <a:rPr lang="es-MX" sz="1600" kern="1200" dirty="0" smtClean="0">
              <a:latin typeface="Andalus" pitchFamily="18" charset="-78"/>
              <a:cs typeface="Andalus" pitchFamily="18" charset="-78"/>
            </a:rPr>
            <a:t>Brindar servicios de asesoría para que puedan ejercer libremente sus derechos y obligaciones.</a:t>
          </a:r>
        </a:p>
        <a:p>
          <a:pPr lvl="0" algn="ctr" defTabSz="711200">
            <a:lnSpc>
              <a:spcPct val="90000"/>
            </a:lnSpc>
            <a:spcBef>
              <a:spcPct val="0"/>
            </a:spcBef>
            <a:spcAft>
              <a:spcPct val="35000"/>
            </a:spcAft>
          </a:pPr>
          <a:endParaRPr lang="es-MX" sz="1600" kern="1200" dirty="0"/>
        </a:p>
      </dsp:txBody>
      <dsp:txXfrm>
        <a:off x="421808" y="1811773"/>
        <a:ext cx="7229307" cy="2356358"/>
      </dsp:txXfrm>
    </dsp:sp>
    <dsp:sp modelId="{6B38D547-9805-4BD5-9D10-BF470F4733B2}">
      <dsp:nvSpPr>
        <dsp:cNvPr id="0" name=""/>
        <dsp:cNvSpPr/>
      </dsp:nvSpPr>
      <dsp:spPr>
        <a:xfrm>
          <a:off x="7111215" y="2045306"/>
          <a:ext cx="1325883" cy="1878405"/>
        </a:xfrm>
        <a:prstGeom prst="rect">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052780-5409-4FAA-ACDB-CBA2D3C6E8AF}">
      <dsp:nvSpPr>
        <dsp:cNvPr id="0" name=""/>
        <dsp:cNvSpPr/>
      </dsp:nvSpPr>
      <dsp:spPr>
        <a:xfrm>
          <a:off x="2202438" y="4341282"/>
          <a:ext cx="5913707" cy="1491365"/>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latin typeface="Andalus" pitchFamily="18" charset="-78"/>
              <a:cs typeface="Andalus" pitchFamily="18" charset="-78"/>
            </a:rPr>
            <a:t>Promover la reunificación familiar.</a:t>
          </a:r>
        </a:p>
        <a:p>
          <a:pPr lvl="0" algn="l" defTabSz="711200">
            <a:lnSpc>
              <a:spcPct val="90000"/>
            </a:lnSpc>
            <a:spcBef>
              <a:spcPct val="0"/>
            </a:spcBef>
            <a:spcAft>
              <a:spcPct val="35000"/>
            </a:spcAft>
          </a:pPr>
          <a:r>
            <a:rPr lang="es-MX" sz="1600" kern="1200" dirty="0" smtClean="0">
              <a:latin typeface="Andalus" pitchFamily="18" charset="-78"/>
              <a:cs typeface="Andalus" pitchFamily="18" charset="-78"/>
            </a:rPr>
            <a:t>Estimular el retorno voluntario de los migrantes.</a:t>
          </a:r>
        </a:p>
        <a:p>
          <a:pPr lvl="0" algn="l" defTabSz="711200">
            <a:lnSpc>
              <a:spcPct val="90000"/>
            </a:lnSpc>
            <a:spcBef>
              <a:spcPct val="0"/>
            </a:spcBef>
            <a:spcAft>
              <a:spcPct val="35000"/>
            </a:spcAft>
          </a:pPr>
          <a:r>
            <a:rPr lang="es-MX" sz="1600" kern="1200" dirty="0" smtClean="0">
              <a:latin typeface="Andalus" pitchFamily="18" charset="-78"/>
              <a:cs typeface="Andalus" pitchFamily="18" charset="-78"/>
            </a:rPr>
            <a:t>Promover la vinculación de los migrantes en las actividades productivas.</a:t>
          </a:r>
          <a:endParaRPr lang="es-MX" sz="1600" kern="1200" dirty="0">
            <a:latin typeface="Andalus" pitchFamily="18" charset="-78"/>
            <a:cs typeface="Andalus" pitchFamily="18" charset="-78"/>
          </a:endParaRPr>
        </a:p>
      </dsp:txBody>
      <dsp:txXfrm>
        <a:off x="2202438" y="4341282"/>
        <a:ext cx="5913707" cy="1491365"/>
      </dsp:txXfrm>
    </dsp:sp>
    <dsp:sp modelId="{95418B6F-37A6-45E2-B0E5-47F9D297449D}">
      <dsp:nvSpPr>
        <dsp:cNvPr id="0" name=""/>
        <dsp:cNvSpPr/>
      </dsp:nvSpPr>
      <dsp:spPr>
        <a:xfrm>
          <a:off x="421827" y="4299595"/>
          <a:ext cx="1476452" cy="1491365"/>
        </a:xfrm>
        <a:prstGeom prst="rect">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F94559-4844-40B8-865A-AF4B2D4972BF}" type="datetimeFigureOut">
              <a:rPr lang="es-MX" smtClean="0"/>
              <a:t>12/12/2017</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47C529-BE58-46FF-9F18-8E9C5DC7C849}" type="slidenum">
              <a:rPr lang="es-MX" smtClean="0"/>
              <a:t>‹Nº›</a:t>
            </a:fld>
            <a:endParaRPr lang="es-MX"/>
          </a:p>
        </p:txBody>
      </p:sp>
    </p:spTree>
    <p:extLst>
      <p:ext uri="{BB962C8B-B14F-4D97-AF65-F5344CB8AC3E}">
        <p14:creationId xmlns:p14="http://schemas.microsoft.com/office/powerpoint/2010/main" val="1833988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347C529-BE58-46FF-9F18-8E9C5DC7C849}" type="slidenum">
              <a:rPr lang="es-MX" smtClean="0"/>
              <a:t>2</a:t>
            </a:fld>
            <a:endParaRPr lang="es-MX"/>
          </a:p>
        </p:txBody>
      </p:sp>
    </p:spTree>
    <p:extLst>
      <p:ext uri="{BB962C8B-B14F-4D97-AF65-F5344CB8AC3E}">
        <p14:creationId xmlns:p14="http://schemas.microsoft.com/office/powerpoint/2010/main" val="1993056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A7689125-F294-4BAF-9C15-44A97438807C}" type="datetimeFigureOut">
              <a:rPr lang="es-MX" smtClean="0"/>
              <a:t>12/12/2017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37A4C3F-10BC-41BB-A500-41A6EA8D3810}" type="slidenum">
              <a:rPr lang="es-MX" smtClean="0"/>
              <a:t>‹Nº›</a:t>
            </a:fld>
            <a:endParaRPr lang="es-MX"/>
          </a:p>
        </p:txBody>
      </p:sp>
    </p:spTree>
    <p:extLst>
      <p:ext uri="{BB962C8B-B14F-4D97-AF65-F5344CB8AC3E}">
        <p14:creationId xmlns:p14="http://schemas.microsoft.com/office/powerpoint/2010/main" val="165584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7689125-F294-4BAF-9C15-44A97438807C}" type="datetimeFigureOut">
              <a:rPr lang="es-MX" smtClean="0"/>
              <a:t>12/12/2017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37A4C3F-10BC-41BB-A500-41A6EA8D3810}" type="slidenum">
              <a:rPr lang="es-MX" smtClean="0"/>
              <a:t>‹Nº›</a:t>
            </a:fld>
            <a:endParaRPr lang="es-MX"/>
          </a:p>
        </p:txBody>
      </p:sp>
    </p:spTree>
    <p:extLst>
      <p:ext uri="{BB962C8B-B14F-4D97-AF65-F5344CB8AC3E}">
        <p14:creationId xmlns:p14="http://schemas.microsoft.com/office/powerpoint/2010/main" val="3448857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7689125-F294-4BAF-9C15-44A97438807C}" type="datetimeFigureOut">
              <a:rPr lang="es-MX" smtClean="0"/>
              <a:t>12/12/2017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37A4C3F-10BC-41BB-A500-41A6EA8D3810}" type="slidenum">
              <a:rPr lang="es-MX" smtClean="0"/>
              <a:t>‹Nº›</a:t>
            </a:fld>
            <a:endParaRPr lang="es-MX"/>
          </a:p>
        </p:txBody>
      </p:sp>
    </p:spTree>
    <p:extLst>
      <p:ext uri="{BB962C8B-B14F-4D97-AF65-F5344CB8AC3E}">
        <p14:creationId xmlns:p14="http://schemas.microsoft.com/office/powerpoint/2010/main" val="77769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7689125-F294-4BAF-9C15-44A97438807C}" type="datetimeFigureOut">
              <a:rPr lang="es-MX" smtClean="0"/>
              <a:t>12/12/2017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37A4C3F-10BC-41BB-A500-41A6EA8D3810}" type="slidenum">
              <a:rPr lang="es-MX" smtClean="0"/>
              <a:t>‹Nº›</a:t>
            </a:fld>
            <a:endParaRPr lang="es-MX"/>
          </a:p>
        </p:txBody>
      </p:sp>
    </p:spTree>
    <p:extLst>
      <p:ext uri="{BB962C8B-B14F-4D97-AF65-F5344CB8AC3E}">
        <p14:creationId xmlns:p14="http://schemas.microsoft.com/office/powerpoint/2010/main" val="2951876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00"/>
            <a:ext cx="9144000" cy="7315200"/>
          </a:xfrm>
          <a:prstGeom prst="rect">
            <a:avLst/>
          </a:prstGeom>
        </p:spPr>
      </p:pic>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7689125-F294-4BAF-9C15-44A97438807C}" type="datetimeFigureOut">
              <a:rPr lang="es-MX" smtClean="0"/>
              <a:t>12/12/2017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37A4C3F-10BC-41BB-A500-41A6EA8D3810}" type="slidenum">
              <a:rPr lang="es-MX" smtClean="0"/>
              <a:t>‹Nº›</a:t>
            </a:fld>
            <a:endParaRPr lang="es-MX"/>
          </a:p>
        </p:txBody>
      </p:sp>
    </p:spTree>
    <p:extLst>
      <p:ext uri="{BB962C8B-B14F-4D97-AF65-F5344CB8AC3E}">
        <p14:creationId xmlns:p14="http://schemas.microsoft.com/office/powerpoint/2010/main" val="12695619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A7689125-F294-4BAF-9C15-44A97438807C}" type="datetimeFigureOut">
              <a:rPr lang="es-MX" smtClean="0"/>
              <a:t>12/12/2017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37A4C3F-10BC-41BB-A500-41A6EA8D3810}" type="slidenum">
              <a:rPr lang="es-MX" smtClean="0"/>
              <a:t>‹Nº›</a:t>
            </a:fld>
            <a:endParaRPr lang="es-MX"/>
          </a:p>
        </p:txBody>
      </p:sp>
    </p:spTree>
    <p:extLst>
      <p:ext uri="{BB962C8B-B14F-4D97-AF65-F5344CB8AC3E}">
        <p14:creationId xmlns:p14="http://schemas.microsoft.com/office/powerpoint/2010/main" val="1755582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A7689125-F294-4BAF-9C15-44A97438807C}" type="datetimeFigureOut">
              <a:rPr lang="es-MX" smtClean="0"/>
              <a:t>12/12/2017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737A4C3F-10BC-41BB-A500-41A6EA8D3810}" type="slidenum">
              <a:rPr lang="es-MX" smtClean="0"/>
              <a:t>‹Nº›</a:t>
            </a:fld>
            <a:endParaRPr lang="es-MX"/>
          </a:p>
        </p:txBody>
      </p:sp>
    </p:spTree>
    <p:extLst>
      <p:ext uri="{BB962C8B-B14F-4D97-AF65-F5344CB8AC3E}">
        <p14:creationId xmlns:p14="http://schemas.microsoft.com/office/powerpoint/2010/main" val="515909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A7689125-F294-4BAF-9C15-44A97438807C}" type="datetimeFigureOut">
              <a:rPr lang="es-MX" smtClean="0"/>
              <a:t>12/12/2017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737A4C3F-10BC-41BB-A500-41A6EA8D3810}" type="slidenum">
              <a:rPr lang="es-MX" smtClean="0"/>
              <a:t>‹Nº›</a:t>
            </a:fld>
            <a:endParaRPr lang="es-MX"/>
          </a:p>
        </p:txBody>
      </p:sp>
    </p:spTree>
    <p:extLst>
      <p:ext uri="{BB962C8B-B14F-4D97-AF65-F5344CB8AC3E}">
        <p14:creationId xmlns:p14="http://schemas.microsoft.com/office/powerpoint/2010/main" val="4036902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4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Marcador de fecha"/>
          <p:cNvSpPr>
            <a:spLocks noGrp="1"/>
          </p:cNvSpPr>
          <p:nvPr>
            <p:ph type="dt" sz="half" idx="10"/>
          </p:nvPr>
        </p:nvSpPr>
        <p:spPr/>
        <p:txBody>
          <a:bodyPr/>
          <a:lstStyle/>
          <a:p>
            <a:fld id="{A7689125-F294-4BAF-9C15-44A97438807C}" type="datetimeFigureOut">
              <a:rPr lang="es-MX" smtClean="0"/>
              <a:t>12/12/2017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737A4C3F-10BC-41BB-A500-41A6EA8D3810}" type="slidenum">
              <a:rPr lang="es-MX" smtClean="0"/>
              <a:t>‹Nº›</a:t>
            </a:fld>
            <a:endParaRPr lang="es-MX"/>
          </a:p>
        </p:txBody>
      </p:sp>
    </p:spTree>
    <p:extLst>
      <p:ext uri="{BB962C8B-B14F-4D97-AF65-F5344CB8AC3E}">
        <p14:creationId xmlns:p14="http://schemas.microsoft.com/office/powerpoint/2010/main" val="3307684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7689125-F294-4BAF-9C15-44A97438807C}" type="datetimeFigureOut">
              <a:rPr lang="es-MX" smtClean="0"/>
              <a:t>12/12/2017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37A4C3F-10BC-41BB-A500-41A6EA8D3810}" type="slidenum">
              <a:rPr lang="es-MX" smtClean="0"/>
              <a:t>‹Nº›</a:t>
            </a:fld>
            <a:endParaRPr lang="es-MX"/>
          </a:p>
        </p:txBody>
      </p:sp>
    </p:spTree>
    <p:extLst>
      <p:ext uri="{BB962C8B-B14F-4D97-AF65-F5344CB8AC3E}">
        <p14:creationId xmlns:p14="http://schemas.microsoft.com/office/powerpoint/2010/main" val="1007070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7689125-F294-4BAF-9C15-44A97438807C}" type="datetimeFigureOut">
              <a:rPr lang="es-MX" smtClean="0"/>
              <a:t>12/12/2017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37A4C3F-10BC-41BB-A500-41A6EA8D3810}" type="slidenum">
              <a:rPr lang="es-MX" smtClean="0"/>
              <a:t>‹Nº›</a:t>
            </a:fld>
            <a:endParaRPr lang="es-MX"/>
          </a:p>
        </p:txBody>
      </p:sp>
    </p:spTree>
    <p:extLst>
      <p:ext uri="{BB962C8B-B14F-4D97-AF65-F5344CB8AC3E}">
        <p14:creationId xmlns:p14="http://schemas.microsoft.com/office/powerpoint/2010/main" val="539836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689125-F294-4BAF-9C15-44A97438807C}" type="datetimeFigureOut">
              <a:rPr lang="es-MX" smtClean="0"/>
              <a:t>12/12/2017</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A4C3F-10BC-41BB-A500-41A6EA8D3810}" type="slidenum">
              <a:rPr lang="es-MX" smtClean="0"/>
              <a:t>‹Nº›</a:t>
            </a:fld>
            <a:endParaRPr lang="es-MX"/>
          </a:p>
        </p:txBody>
      </p:sp>
    </p:spTree>
    <p:extLst>
      <p:ext uri="{BB962C8B-B14F-4D97-AF65-F5344CB8AC3E}">
        <p14:creationId xmlns:p14="http://schemas.microsoft.com/office/powerpoint/2010/main" val="46601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2.emf"/></Relationships>
</file>

<file path=ppt/slides/_rels/slide15.xml.rels><?xml version="1.0" encoding="UTF-8" standalone="yes"?>
<Relationships xmlns="http://schemas.openxmlformats.org/package/2006/relationships"><Relationship Id="rId8" Type="http://schemas.microsoft.com/office/2007/relationships/diagramDrawing" Target="../diagrams/drawing13.xml"/><Relationship Id="rId3" Type="http://schemas.microsoft.com/office/2007/relationships/hdphoto" Target="../media/hdphoto1.wdp"/><Relationship Id="rId7" Type="http://schemas.openxmlformats.org/officeDocument/2006/relationships/diagramColors" Target="../diagrams/colors13.xml"/><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6.xml.rels><?xml version="1.0" encoding="UTF-8" standalone="yes"?>
<Relationships xmlns="http://schemas.openxmlformats.org/package/2006/relationships"><Relationship Id="rId8" Type="http://schemas.microsoft.com/office/2007/relationships/diagramDrawing" Target="../diagrams/drawing14.xml"/><Relationship Id="rId3" Type="http://schemas.microsoft.com/office/2007/relationships/hdphoto" Target="../media/hdphoto1.wdp"/><Relationship Id="rId7" Type="http://schemas.openxmlformats.org/officeDocument/2006/relationships/diagramColors" Target="../diagrams/colors14.xml"/><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1.wdp"/><Relationship Id="rId7" Type="http://schemas.openxmlformats.org/officeDocument/2006/relationships/diagramColors" Target="../diagrams/colors4.xml"/><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03648" y="2348881"/>
            <a:ext cx="6336704" cy="1152128"/>
          </a:xfrm>
        </p:spPr>
        <p:txBody>
          <a:bodyPr>
            <a:normAutofit fontScale="90000"/>
          </a:bodyPr>
          <a:lstStyle/>
          <a:p>
            <a:r>
              <a:rPr lang="es-EC" sz="2700" dirty="0">
                <a:latin typeface="Andalus" pitchFamily="18" charset="-78"/>
                <a:ea typeface="+mn-ea"/>
                <a:cs typeface="Andalus" pitchFamily="18" charset="-78"/>
              </a:rPr>
              <a:t>INGENIERÍA EN COMERCIO EXTERIOR Y NEGOCIACIÓN INTERNACIONAL</a:t>
            </a:r>
            <a:r>
              <a:rPr lang="es-MX" dirty="0"/>
              <a:t/>
            </a:r>
            <a:br>
              <a:rPr lang="es-MX" dirty="0"/>
            </a:br>
            <a:endParaRPr lang="es-MX" dirty="0"/>
          </a:p>
        </p:txBody>
      </p:sp>
      <p:sp>
        <p:nvSpPr>
          <p:cNvPr id="3" name="2 Subtítulo"/>
          <p:cNvSpPr>
            <a:spLocks noGrp="1"/>
          </p:cNvSpPr>
          <p:nvPr>
            <p:ph type="subTitle" idx="1"/>
          </p:nvPr>
        </p:nvSpPr>
        <p:spPr>
          <a:xfrm>
            <a:off x="1439652" y="3356992"/>
            <a:ext cx="6624736" cy="1728192"/>
          </a:xfrm>
        </p:spPr>
        <p:txBody>
          <a:bodyPr>
            <a:noAutofit/>
          </a:bodyPr>
          <a:lstStyle/>
          <a:p>
            <a:r>
              <a:rPr lang="es-EC" sz="2400" b="1" dirty="0">
                <a:solidFill>
                  <a:schemeClr val="tx1"/>
                </a:solidFill>
                <a:latin typeface="Andalus" pitchFamily="18" charset="-78"/>
                <a:cs typeface="Andalus" pitchFamily="18" charset="-78"/>
              </a:rPr>
              <a:t>TEMA</a:t>
            </a:r>
            <a:r>
              <a:rPr lang="es-EC" sz="2400" b="1" dirty="0" smtClean="0">
                <a:solidFill>
                  <a:schemeClr val="tx1"/>
                </a:solidFill>
                <a:latin typeface="Andalus" pitchFamily="18" charset="-78"/>
                <a:cs typeface="Andalus" pitchFamily="18" charset="-78"/>
              </a:rPr>
              <a:t>:</a:t>
            </a:r>
            <a:endParaRPr lang="es-MX" sz="2400" b="1" dirty="0">
              <a:solidFill>
                <a:schemeClr val="tx1"/>
              </a:solidFill>
              <a:latin typeface="Andalus" pitchFamily="18" charset="-78"/>
              <a:cs typeface="Andalus" pitchFamily="18" charset="-78"/>
            </a:endParaRPr>
          </a:p>
          <a:p>
            <a:pPr algn="just"/>
            <a:r>
              <a:rPr lang="es-EC" sz="2400" dirty="0" smtClean="0">
                <a:solidFill>
                  <a:schemeClr val="tx1"/>
                </a:solidFill>
                <a:latin typeface="Andalus" pitchFamily="18" charset="-78"/>
                <a:cs typeface="Andalus" pitchFamily="18" charset="-78"/>
              </a:rPr>
              <a:t>ANÁLISIS DE </a:t>
            </a:r>
            <a:r>
              <a:rPr lang="es-EC" sz="2400" dirty="0">
                <a:solidFill>
                  <a:schemeClr val="tx1"/>
                </a:solidFill>
                <a:latin typeface="Andalus" pitchFamily="18" charset="-78"/>
                <a:cs typeface="Andalus" pitchFamily="18" charset="-78"/>
              </a:rPr>
              <a:t>LAS RELACIONES INTERNACIONALES ENTRE </a:t>
            </a:r>
            <a:r>
              <a:rPr lang="es-EC" sz="2400" dirty="0" smtClean="0">
                <a:solidFill>
                  <a:schemeClr val="tx1"/>
                </a:solidFill>
                <a:latin typeface="Andalus" pitchFamily="18" charset="-78"/>
                <a:cs typeface="Andalus" pitchFamily="18" charset="-78"/>
              </a:rPr>
              <a:t>ECUADOR E ITALIA, A </a:t>
            </a:r>
            <a:r>
              <a:rPr lang="es-EC" sz="2400" dirty="0">
                <a:solidFill>
                  <a:schemeClr val="tx1"/>
                </a:solidFill>
                <a:latin typeface="Andalus" pitchFamily="18" charset="-78"/>
                <a:cs typeface="Andalus" pitchFamily="18" charset="-78"/>
              </a:rPr>
              <a:t>PARTIR DE LA APROBACIÓN DEL PLAN BIENVENIDOS A </a:t>
            </a:r>
            <a:r>
              <a:rPr lang="es-EC" sz="2400" dirty="0" smtClean="0">
                <a:solidFill>
                  <a:schemeClr val="tx1"/>
                </a:solidFill>
                <a:latin typeface="Andalus" pitchFamily="18" charset="-78"/>
                <a:cs typeface="Andalus" pitchFamily="18" charset="-78"/>
              </a:rPr>
              <a:t>CASA.</a:t>
            </a:r>
            <a:endParaRPr lang="es-MX" sz="2400" dirty="0">
              <a:solidFill>
                <a:schemeClr val="tx1"/>
              </a:solidFill>
              <a:latin typeface="Andalus" pitchFamily="18" charset="-78"/>
              <a:cs typeface="Andalus" pitchFamily="18" charset="-78"/>
            </a:endParaRPr>
          </a:p>
          <a:p>
            <a:endParaRPr lang="es-MX" sz="1800" dirty="0"/>
          </a:p>
        </p:txBody>
      </p:sp>
      <p:pic>
        <p:nvPicPr>
          <p:cNvPr id="4" name="3 Imagen" descr="http://ugp.espe.edu.ec/wp-content/uploads/2012/07/LOGO-PRINCIPAL-NUEVO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335004"/>
            <a:ext cx="6696744" cy="1293796"/>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5928639"/>
            <a:ext cx="9144000" cy="83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467544" y="6160267"/>
            <a:ext cx="2376264" cy="369332"/>
          </a:xfrm>
          <a:prstGeom prst="rect">
            <a:avLst/>
          </a:prstGeom>
          <a:noFill/>
        </p:spPr>
        <p:txBody>
          <a:bodyPr wrap="square" rtlCol="0">
            <a:spAutoFit/>
          </a:bodyPr>
          <a:lstStyle/>
          <a:p>
            <a:r>
              <a:rPr lang="es-MX" b="1" i="1" dirty="0" smtClean="0">
                <a:solidFill>
                  <a:schemeClr val="bg1"/>
                </a:solidFill>
              </a:rPr>
              <a:t>GISELLE PÁEZ</a:t>
            </a:r>
            <a:endParaRPr lang="es-MX" b="1" i="1" dirty="0">
              <a:solidFill>
                <a:schemeClr val="bg1"/>
              </a:solidFill>
            </a:endParaRPr>
          </a:p>
        </p:txBody>
      </p:sp>
      <p:sp>
        <p:nvSpPr>
          <p:cNvPr id="7" name="6 CuadroTexto"/>
          <p:cNvSpPr txBox="1"/>
          <p:nvPr/>
        </p:nvSpPr>
        <p:spPr>
          <a:xfrm>
            <a:off x="6696236" y="6174184"/>
            <a:ext cx="2376264" cy="369332"/>
          </a:xfrm>
          <a:prstGeom prst="rect">
            <a:avLst/>
          </a:prstGeom>
          <a:noFill/>
        </p:spPr>
        <p:txBody>
          <a:bodyPr wrap="square" rtlCol="0">
            <a:spAutoFit/>
          </a:bodyPr>
          <a:lstStyle/>
          <a:p>
            <a:r>
              <a:rPr lang="es-MX" b="1" i="1" dirty="0">
                <a:solidFill>
                  <a:schemeClr val="bg1"/>
                </a:solidFill>
              </a:rPr>
              <a:t>SANDRA PÁEZ</a:t>
            </a:r>
          </a:p>
        </p:txBody>
      </p:sp>
    </p:spTree>
    <p:extLst>
      <p:ext uri="{BB962C8B-B14F-4D97-AF65-F5344CB8AC3E}">
        <p14:creationId xmlns:p14="http://schemas.microsoft.com/office/powerpoint/2010/main" val="2804790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106397969"/>
              </p:ext>
            </p:extLst>
          </p:nvPr>
        </p:nvGraphicFramePr>
        <p:xfrm>
          <a:off x="179512" y="1124744"/>
          <a:ext cx="8856984"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1 Título"/>
          <p:cNvSpPr txBox="1">
            <a:spLocks/>
          </p:cNvSpPr>
          <p:nvPr/>
        </p:nvSpPr>
        <p:spPr>
          <a:xfrm>
            <a:off x="671314" y="404664"/>
            <a:ext cx="7772400" cy="57606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dirty="0" smtClean="0">
                <a:solidFill>
                  <a:schemeClr val="bg1"/>
                </a:solidFill>
                <a:latin typeface="Andalus" pitchFamily="18" charset="-78"/>
                <a:cs typeface="Andalus" pitchFamily="18" charset="-78"/>
              </a:rPr>
              <a:t>Acuerdos internacionales entre Ecuador e Italia.</a:t>
            </a:r>
            <a:endParaRPr lang="es-MX" sz="2800" dirty="0">
              <a:solidFill>
                <a:schemeClr val="bg1"/>
              </a:solidFill>
              <a:latin typeface="Andalus" pitchFamily="18" charset="-78"/>
              <a:cs typeface="Andalus" pitchFamily="18" charset="-78"/>
            </a:endParaRPr>
          </a:p>
        </p:txBody>
      </p:sp>
    </p:spTree>
    <p:extLst>
      <p:ext uri="{BB962C8B-B14F-4D97-AF65-F5344CB8AC3E}">
        <p14:creationId xmlns:p14="http://schemas.microsoft.com/office/powerpoint/2010/main" val="2753326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4486" y="6020507"/>
            <a:ext cx="9144000" cy="83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7 Grupo"/>
          <p:cNvGrpSpPr/>
          <p:nvPr/>
        </p:nvGrpSpPr>
        <p:grpSpPr>
          <a:xfrm>
            <a:off x="2682589" y="3175641"/>
            <a:ext cx="3749850" cy="690454"/>
            <a:chOff x="289806" y="1523647"/>
            <a:chExt cx="3749850" cy="690454"/>
          </a:xfrm>
        </p:grpSpPr>
        <p:sp>
          <p:nvSpPr>
            <p:cNvPr id="9" name="8 Rectángulo"/>
            <p:cNvSpPr/>
            <p:nvPr/>
          </p:nvSpPr>
          <p:spPr>
            <a:xfrm>
              <a:off x="289806" y="1523647"/>
              <a:ext cx="3749850" cy="69045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9 Rectángulo"/>
            <p:cNvSpPr/>
            <p:nvPr/>
          </p:nvSpPr>
          <p:spPr>
            <a:xfrm>
              <a:off x="289806" y="1523647"/>
              <a:ext cx="3749850" cy="6904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endParaRPr lang="es-MX" sz="2400" kern="1200"/>
            </a:p>
          </p:txBody>
        </p:sp>
      </p:grpSp>
      <p:sp>
        <p:nvSpPr>
          <p:cNvPr id="11" name="1 Título"/>
          <p:cNvSpPr>
            <a:spLocks noGrp="1"/>
          </p:cNvSpPr>
          <p:nvPr>
            <p:ph type="ctrTitle"/>
          </p:nvPr>
        </p:nvSpPr>
        <p:spPr>
          <a:xfrm>
            <a:off x="671314" y="548680"/>
            <a:ext cx="7772400" cy="576064"/>
          </a:xfrm>
        </p:spPr>
        <p:txBody>
          <a:bodyPr>
            <a:normAutofit fontScale="90000"/>
          </a:bodyPr>
          <a:lstStyle/>
          <a:p>
            <a:r>
              <a:rPr lang="es-MX" sz="3100" b="1" dirty="0" smtClean="0">
                <a:latin typeface="Andalus" pitchFamily="18" charset="-78"/>
                <a:cs typeface="Andalus" pitchFamily="18" charset="-78"/>
              </a:rPr>
              <a:t>POLÍTICA  MIGRATORIA  DE  LA  UE</a:t>
            </a:r>
            <a:r>
              <a:rPr lang="es-MX" sz="2800" dirty="0" smtClean="0">
                <a:latin typeface="Andalus" pitchFamily="18" charset="-78"/>
                <a:cs typeface="Andalus" pitchFamily="18" charset="-78"/>
              </a:rPr>
              <a:t/>
            </a:r>
            <a:br>
              <a:rPr lang="es-MX" sz="2800" dirty="0" smtClean="0">
                <a:latin typeface="Andalus" pitchFamily="18" charset="-78"/>
                <a:cs typeface="Andalus" pitchFamily="18" charset="-78"/>
              </a:rPr>
            </a:br>
            <a:r>
              <a:rPr lang="es-MX" sz="2800" dirty="0" smtClean="0">
                <a:latin typeface="Andalus" pitchFamily="18" charset="-78"/>
                <a:cs typeface="Andalus" pitchFamily="18" charset="-78"/>
              </a:rPr>
              <a:t> </a:t>
            </a:r>
            <a:endParaRPr lang="es-MX" sz="2800" dirty="0">
              <a:latin typeface="Andalus" pitchFamily="18" charset="-78"/>
              <a:cs typeface="Andalus" pitchFamily="18" charset="-78"/>
            </a:endParaRPr>
          </a:p>
        </p:txBody>
      </p:sp>
      <p:graphicFrame>
        <p:nvGraphicFramePr>
          <p:cNvPr id="2" name="1 Diagrama"/>
          <p:cNvGraphicFramePr/>
          <p:nvPr>
            <p:extLst>
              <p:ext uri="{D42A27DB-BD31-4B8C-83A1-F6EECF244321}">
                <p14:modId xmlns:p14="http://schemas.microsoft.com/office/powerpoint/2010/main" val="1678125053"/>
              </p:ext>
            </p:extLst>
          </p:nvPr>
        </p:nvGraphicFramePr>
        <p:xfrm>
          <a:off x="539552" y="908721"/>
          <a:ext cx="8208912"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0841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4486" y="6020507"/>
            <a:ext cx="9144000" cy="83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7 Grupo"/>
          <p:cNvGrpSpPr/>
          <p:nvPr/>
        </p:nvGrpSpPr>
        <p:grpSpPr>
          <a:xfrm>
            <a:off x="2682589" y="3175641"/>
            <a:ext cx="3749850" cy="690454"/>
            <a:chOff x="289806" y="1523647"/>
            <a:chExt cx="3749850" cy="690454"/>
          </a:xfrm>
        </p:grpSpPr>
        <p:sp>
          <p:nvSpPr>
            <p:cNvPr id="9" name="8 Rectángulo"/>
            <p:cNvSpPr/>
            <p:nvPr/>
          </p:nvSpPr>
          <p:spPr>
            <a:xfrm>
              <a:off x="289806" y="1523647"/>
              <a:ext cx="3749850" cy="69045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9 Rectángulo"/>
            <p:cNvSpPr/>
            <p:nvPr/>
          </p:nvSpPr>
          <p:spPr>
            <a:xfrm>
              <a:off x="289806" y="1523647"/>
              <a:ext cx="3749850" cy="6904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endParaRPr lang="es-MX" sz="2400" kern="1200"/>
            </a:p>
          </p:txBody>
        </p:sp>
      </p:grpSp>
      <p:sp>
        <p:nvSpPr>
          <p:cNvPr id="11" name="1 Título"/>
          <p:cNvSpPr>
            <a:spLocks noGrp="1"/>
          </p:cNvSpPr>
          <p:nvPr>
            <p:ph type="ctrTitle"/>
          </p:nvPr>
        </p:nvSpPr>
        <p:spPr>
          <a:xfrm>
            <a:off x="976410" y="469458"/>
            <a:ext cx="7341972" cy="792088"/>
          </a:xfrm>
        </p:spPr>
        <p:txBody>
          <a:bodyPr>
            <a:normAutofit fontScale="90000"/>
          </a:bodyPr>
          <a:lstStyle/>
          <a:p>
            <a:pPr algn="l"/>
            <a:r>
              <a:rPr lang="es-MX" sz="3100" b="1" dirty="0" smtClean="0">
                <a:latin typeface="Andalus" pitchFamily="18" charset="-78"/>
                <a:cs typeface="Andalus" pitchFamily="18" charset="-78"/>
              </a:rPr>
              <a:t>Ecuatorianos residentes en Italia.</a:t>
            </a:r>
            <a:r>
              <a:rPr lang="es-MX" sz="2800" dirty="0" smtClean="0">
                <a:latin typeface="Andalus" pitchFamily="18" charset="-78"/>
                <a:cs typeface="Andalus" pitchFamily="18" charset="-78"/>
              </a:rPr>
              <a:t/>
            </a:r>
            <a:br>
              <a:rPr lang="es-MX" sz="2800" dirty="0" smtClean="0">
                <a:latin typeface="Andalus" pitchFamily="18" charset="-78"/>
                <a:cs typeface="Andalus" pitchFamily="18" charset="-78"/>
              </a:rPr>
            </a:br>
            <a:endParaRPr lang="es-MX" sz="2800" dirty="0">
              <a:latin typeface="Andalus" pitchFamily="18" charset="-78"/>
              <a:cs typeface="Andalus" pitchFamily="18" charset="-78"/>
            </a:endParaRPr>
          </a:p>
        </p:txBody>
      </p:sp>
      <p:grpSp>
        <p:nvGrpSpPr>
          <p:cNvPr id="24" name="23 Grupo"/>
          <p:cNvGrpSpPr/>
          <p:nvPr/>
        </p:nvGrpSpPr>
        <p:grpSpPr>
          <a:xfrm>
            <a:off x="539551" y="2332700"/>
            <a:ext cx="3393997" cy="3296242"/>
            <a:chOff x="288048" y="1829811"/>
            <a:chExt cx="3393997" cy="3296242"/>
          </a:xfrm>
        </p:grpSpPr>
        <p:sp>
          <p:nvSpPr>
            <p:cNvPr id="25" name="24 Rectángulo"/>
            <p:cNvSpPr/>
            <p:nvPr/>
          </p:nvSpPr>
          <p:spPr>
            <a:xfrm>
              <a:off x="288049" y="2016213"/>
              <a:ext cx="3393996" cy="26182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25 Rectángulo"/>
            <p:cNvSpPr/>
            <p:nvPr/>
          </p:nvSpPr>
          <p:spPr>
            <a:xfrm>
              <a:off x="288048" y="1829811"/>
              <a:ext cx="3393996" cy="329624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MX" sz="2000" kern="1200" dirty="0" smtClean="0">
                  <a:latin typeface="Andalus" panose="02020603050405020304" pitchFamily="18" charset="-78"/>
                  <a:cs typeface="Andalus" panose="02020603050405020304" pitchFamily="18" charset="-78"/>
                </a:rPr>
                <a:t>Los niños nacidos en Italia serán italianos por nacimiento sólo si al menos unos de los padres tiene el permiso de residencia UE de larga duración, de lo contrario los niños que no han nacido en Italia y que han llegado antes de los doce años de edad deberán asistir a ciclos de escolarización por al menos 5 años .</a:t>
              </a:r>
              <a:endParaRPr lang="es-MX" sz="2000" kern="1200" dirty="0">
                <a:latin typeface="Andalus" panose="02020603050405020304" pitchFamily="18" charset="-78"/>
                <a:cs typeface="Andalus" panose="02020603050405020304" pitchFamily="18" charset="-78"/>
              </a:endParaRPr>
            </a:p>
          </p:txBody>
        </p:sp>
      </p:grpSp>
      <p:sp>
        <p:nvSpPr>
          <p:cNvPr id="27" name="26 Medio marco"/>
          <p:cNvSpPr/>
          <p:nvPr/>
        </p:nvSpPr>
        <p:spPr>
          <a:xfrm>
            <a:off x="164428" y="2009968"/>
            <a:ext cx="1018004" cy="1018267"/>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27 Medio marco"/>
          <p:cNvSpPr/>
          <p:nvPr/>
        </p:nvSpPr>
        <p:spPr>
          <a:xfrm rot="5400000">
            <a:off x="3424414" y="2010100"/>
            <a:ext cx="1018267" cy="1018004"/>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28 Medio marco"/>
          <p:cNvSpPr/>
          <p:nvPr/>
        </p:nvSpPr>
        <p:spPr>
          <a:xfrm rot="16200000">
            <a:off x="30418" y="4963099"/>
            <a:ext cx="1018267" cy="1018004"/>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29 Medio marco"/>
          <p:cNvSpPr/>
          <p:nvPr/>
        </p:nvSpPr>
        <p:spPr>
          <a:xfrm rot="10800000">
            <a:off x="3248541" y="4962967"/>
            <a:ext cx="1018004" cy="1018267"/>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1" name="30 Grupo"/>
          <p:cNvGrpSpPr/>
          <p:nvPr/>
        </p:nvGrpSpPr>
        <p:grpSpPr>
          <a:xfrm>
            <a:off x="5072797" y="1097074"/>
            <a:ext cx="3393996" cy="4157134"/>
            <a:chOff x="288049" y="2016213"/>
            <a:chExt cx="3393996" cy="4157134"/>
          </a:xfrm>
        </p:grpSpPr>
        <p:sp>
          <p:nvSpPr>
            <p:cNvPr id="32" name="31 Rectángulo"/>
            <p:cNvSpPr/>
            <p:nvPr/>
          </p:nvSpPr>
          <p:spPr>
            <a:xfrm>
              <a:off x="288049" y="2016213"/>
              <a:ext cx="3393996" cy="26182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32 Rectángulo"/>
            <p:cNvSpPr/>
            <p:nvPr/>
          </p:nvSpPr>
          <p:spPr>
            <a:xfrm>
              <a:off x="288049" y="3555091"/>
              <a:ext cx="3393996" cy="261825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MX" sz="2000" kern="1200" dirty="0" smtClean="0">
                  <a:latin typeface="Andalus" panose="02020603050405020304" pitchFamily="18" charset="-78"/>
                  <a:cs typeface="Andalus" panose="02020603050405020304" pitchFamily="18" charset="-78"/>
                </a:rPr>
                <a:t>Los jóvenes que llegaron a Italia antes de los 18 años de edad pueden </a:t>
              </a:r>
              <a:r>
                <a:rPr lang="es-MX" sz="2000" dirty="0">
                  <a:latin typeface="Andalus" panose="02020603050405020304" pitchFamily="18" charset="-78"/>
                  <a:cs typeface="Andalus" panose="02020603050405020304" pitchFamily="18" charset="-78"/>
                </a:rPr>
                <a:t>acceder</a:t>
              </a:r>
              <a:r>
                <a:rPr lang="es-MX" sz="2000" dirty="0" smtClean="0">
                  <a:latin typeface="Andalus" panose="02020603050405020304" pitchFamily="18" charset="-78"/>
                  <a:cs typeface="Andalus" panose="02020603050405020304" pitchFamily="18" charset="-78"/>
                </a:rPr>
                <a:t> a la ciudadanía luego de 6 años de residencia legal y después de haber concluido un ciclo de escuela o formación profesional en Italia.</a:t>
              </a:r>
            </a:p>
            <a:p>
              <a:pPr lvl="0" algn="just" defTabSz="755650">
                <a:lnSpc>
                  <a:spcPct val="90000"/>
                </a:lnSpc>
                <a:spcBef>
                  <a:spcPct val="0"/>
                </a:spcBef>
                <a:spcAft>
                  <a:spcPct val="35000"/>
                </a:spcAft>
              </a:pPr>
              <a:r>
                <a:rPr lang="es-MX" sz="2000" kern="1200" dirty="0" smtClean="0">
                  <a:latin typeface="Andalus" panose="02020603050405020304" pitchFamily="18" charset="-78"/>
                  <a:cs typeface="Andalus" panose="02020603050405020304" pitchFamily="18" charset="-78"/>
                </a:rPr>
                <a:t>Se trata de una concesión sujeta a una cierta discrecional por parte del estado.</a:t>
              </a:r>
              <a:endParaRPr lang="es-MX" sz="2000" kern="1200" dirty="0">
                <a:latin typeface="Andalus" panose="02020603050405020304" pitchFamily="18" charset="-78"/>
                <a:cs typeface="Andalus" panose="02020603050405020304" pitchFamily="18" charset="-78"/>
              </a:endParaRPr>
            </a:p>
          </p:txBody>
        </p:sp>
      </p:grpSp>
      <p:sp>
        <p:nvSpPr>
          <p:cNvPr id="34" name="33 Medio marco"/>
          <p:cNvSpPr/>
          <p:nvPr/>
        </p:nvSpPr>
        <p:spPr>
          <a:xfrm>
            <a:off x="4572345" y="2009969"/>
            <a:ext cx="1018004" cy="1018267"/>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34 Medio marco"/>
          <p:cNvSpPr/>
          <p:nvPr/>
        </p:nvSpPr>
        <p:spPr>
          <a:xfrm rot="5400000">
            <a:off x="7809249" y="2024594"/>
            <a:ext cx="1018267" cy="1018004"/>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35 Medio marco"/>
          <p:cNvSpPr/>
          <p:nvPr/>
        </p:nvSpPr>
        <p:spPr>
          <a:xfrm rot="16200000">
            <a:off x="4724600" y="4963098"/>
            <a:ext cx="1018267" cy="1018004"/>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36 Medio marco"/>
          <p:cNvSpPr/>
          <p:nvPr/>
        </p:nvSpPr>
        <p:spPr>
          <a:xfrm rot="10800000">
            <a:off x="7722184" y="4745074"/>
            <a:ext cx="1018004" cy="1018267"/>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37 Rectángulo"/>
          <p:cNvSpPr/>
          <p:nvPr/>
        </p:nvSpPr>
        <p:spPr>
          <a:xfrm>
            <a:off x="976410" y="905204"/>
            <a:ext cx="2520280" cy="1427496"/>
          </a:xfrm>
          <a:prstGeom prst="rect">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9" name="38 Rectángulo"/>
          <p:cNvSpPr/>
          <p:nvPr/>
        </p:nvSpPr>
        <p:spPr>
          <a:xfrm>
            <a:off x="5509655" y="865502"/>
            <a:ext cx="2520280" cy="1427496"/>
          </a:xfrm>
          <a:prstGeom prst="rect">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433539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965094000"/>
              </p:ext>
            </p:extLst>
          </p:nvPr>
        </p:nvGraphicFramePr>
        <p:xfrm>
          <a:off x="107504" y="260648"/>
          <a:ext cx="8892480" cy="6597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a:xfrm>
            <a:off x="755576" y="260648"/>
            <a:ext cx="7341972" cy="792088"/>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3100" b="1" dirty="0" smtClean="0">
                <a:solidFill>
                  <a:schemeClr val="bg1"/>
                </a:solidFill>
                <a:latin typeface="Andalus" pitchFamily="18" charset="-78"/>
                <a:cs typeface="Andalus" pitchFamily="18" charset="-78"/>
              </a:rPr>
              <a:t>POLÍTICA  MIGRATORIA</a:t>
            </a:r>
            <a:r>
              <a:rPr lang="es-MX" sz="2800" b="1" dirty="0" smtClean="0">
                <a:latin typeface="Andalus" pitchFamily="18" charset="-78"/>
                <a:cs typeface="Andalus" pitchFamily="18" charset="-78"/>
              </a:rPr>
              <a:t/>
            </a:r>
            <a:br>
              <a:rPr lang="es-MX" sz="2800" b="1" dirty="0" smtClean="0">
                <a:latin typeface="Andalus" pitchFamily="18" charset="-78"/>
                <a:cs typeface="Andalus" pitchFamily="18" charset="-78"/>
              </a:rPr>
            </a:br>
            <a:endParaRPr lang="es-MX" sz="2800" b="1" dirty="0">
              <a:latin typeface="Andalus" pitchFamily="18" charset="-78"/>
              <a:cs typeface="Andalus" pitchFamily="18" charset="-78"/>
            </a:endParaRPr>
          </a:p>
        </p:txBody>
      </p:sp>
    </p:spTree>
    <p:extLst>
      <p:ext uri="{BB962C8B-B14F-4D97-AF65-F5344CB8AC3E}">
        <p14:creationId xmlns:p14="http://schemas.microsoft.com/office/powerpoint/2010/main" val="1012878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Objeto"/>
          <p:cNvGraphicFramePr>
            <a:graphicFrameLocks noChangeAspect="1"/>
          </p:cNvGraphicFramePr>
          <p:nvPr>
            <p:extLst>
              <p:ext uri="{D42A27DB-BD31-4B8C-83A1-F6EECF244321}">
                <p14:modId xmlns:p14="http://schemas.microsoft.com/office/powerpoint/2010/main" val="4220298874"/>
              </p:ext>
            </p:extLst>
          </p:nvPr>
        </p:nvGraphicFramePr>
        <p:xfrm>
          <a:off x="323528" y="260648"/>
          <a:ext cx="8639175" cy="6264696"/>
        </p:xfrm>
        <a:graphic>
          <a:graphicData uri="http://schemas.openxmlformats.org/presentationml/2006/ole">
            <mc:AlternateContent xmlns:mc="http://schemas.openxmlformats.org/markup-compatibility/2006">
              <mc:Choice xmlns:v="urn:schemas-microsoft-com:vml" Requires="v">
                <p:oleObj spid="_x0000_s1050" name="Hoja de cálculo" r:id="rId3" imgW="4810057" imgH="2828925" progId="Excel.Sheet.12">
                  <p:embed/>
                </p:oleObj>
              </mc:Choice>
              <mc:Fallback>
                <p:oleObj name="Hoja de cálculo" r:id="rId3" imgW="4810057" imgH="2828925" progId="Excel.Sheet.12">
                  <p:embed/>
                  <p:pic>
                    <p:nvPicPr>
                      <p:cNvPr id="0" name=""/>
                      <p:cNvPicPr/>
                      <p:nvPr/>
                    </p:nvPicPr>
                    <p:blipFill>
                      <a:blip r:embed="rId4"/>
                      <a:stretch>
                        <a:fillRect/>
                      </a:stretch>
                    </p:blipFill>
                    <p:spPr>
                      <a:xfrm>
                        <a:off x="323528" y="260648"/>
                        <a:ext cx="8639175" cy="6264696"/>
                      </a:xfrm>
                      <a:prstGeom prst="rect">
                        <a:avLst/>
                      </a:prstGeom>
                    </p:spPr>
                  </p:pic>
                </p:oleObj>
              </mc:Fallback>
            </mc:AlternateContent>
          </a:graphicData>
        </a:graphic>
      </p:graphicFrame>
    </p:spTree>
    <p:extLst>
      <p:ext uri="{BB962C8B-B14F-4D97-AF65-F5344CB8AC3E}">
        <p14:creationId xmlns:p14="http://schemas.microsoft.com/office/powerpoint/2010/main" val="2473523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MX"/>
          </a:p>
        </p:txBody>
      </p:sp>
      <p:sp>
        <p:nvSpPr>
          <p:cNvPr id="3" name="2 Subtítulo"/>
          <p:cNvSpPr>
            <a:spLocks noGrp="1"/>
          </p:cNvSpPr>
          <p:nvPr>
            <p:ph type="subTitle" idx="1"/>
          </p:nvPr>
        </p:nvSpPr>
        <p:spPr/>
        <p:txBody>
          <a:bodyPr/>
          <a:lstStyle/>
          <a:p>
            <a:endParaRPr lang="es-MX"/>
          </a:p>
        </p:txBody>
      </p:sp>
      <p:pic>
        <p:nvPicPr>
          <p:cNvPr id="1026" name="Picture 2" descr="C:\Users\pentium\Desktop\diapositica.jpg"/>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95500" y="-1571625"/>
            <a:ext cx="13335000" cy="10001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Diagrama"/>
          <p:cNvGraphicFramePr/>
          <p:nvPr>
            <p:extLst>
              <p:ext uri="{D42A27DB-BD31-4B8C-83A1-F6EECF244321}">
                <p14:modId xmlns:p14="http://schemas.microsoft.com/office/powerpoint/2010/main" val="1569879349"/>
              </p:ext>
            </p:extLst>
          </p:nvPr>
        </p:nvGraphicFramePr>
        <p:xfrm>
          <a:off x="-396552" y="-747464"/>
          <a:ext cx="10980712" cy="83529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15898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MX"/>
          </a:p>
        </p:txBody>
      </p:sp>
      <p:sp>
        <p:nvSpPr>
          <p:cNvPr id="3" name="2 Subtítulo"/>
          <p:cNvSpPr>
            <a:spLocks noGrp="1"/>
          </p:cNvSpPr>
          <p:nvPr>
            <p:ph type="subTitle" idx="1"/>
          </p:nvPr>
        </p:nvSpPr>
        <p:spPr/>
        <p:txBody>
          <a:bodyPr/>
          <a:lstStyle/>
          <a:p>
            <a:endParaRPr lang="es-MX"/>
          </a:p>
        </p:txBody>
      </p:sp>
      <p:pic>
        <p:nvPicPr>
          <p:cNvPr id="1026" name="Picture 2" descr="C:\Users\pentium\Desktop\diapositica.jpg"/>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4" y="49803"/>
            <a:ext cx="9144364" cy="68582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Diagrama"/>
          <p:cNvGraphicFramePr/>
          <p:nvPr>
            <p:extLst>
              <p:ext uri="{D42A27DB-BD31-4B8C-83A1-F6EECF244321}">
                <p14:modId xmlns:p14="http://schemas.microsoft.com/office/powerpoint/2010/main" val="565346534"/>
              </p:ext>
            </p:extLst>
          </p:nvPr>
        </p:nvGraphicFramePr>
        <p:xfrm>
          <a:off x="13152" y="47618"/>
          <a:ext cx="9130848" cy="68103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10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895" y="49803"/>
            <a:ext cx="4882154" cy="1669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713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736672602"/>
              </p:ext>
            </p:extLst>
          </p:nvPr>
        </p:nvGraphicFramePr>
        <p:xfrm>
          <a:off x="179512" y="116632"/>
          <a:ext cx="8856984"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redondeado"/>
          <p:cNvSpPr/>
          <p:nvPr/>
        </p:nvSpPr>
        <p:spPr>
          <a:xfrm>
            <a:off x="4860032" y="5445224"/>
            <a:ext cx="3888432"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smtClean="0"/>
              <a:t>ESTRATÉGIAS</a:t>
            </a:r>
            <a:endParaRPr lang="es-MX" dirty="0"/>
          </a:p>
        </p:txBody>
      </p:sp>
    </p:spTree>
    <p:extLst>
      <p:ext uri="{BB962C8B-B14F-4D97-AF65-F5344CB8AC3E}">
        <p14:creationId xmlns:p14="http://schemas.microsoft.com/office/powerpoint/2010/main" val="3735923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4486" y="6020507"/>
            <a:ext cx="9144000" cy="83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7 Grupo"/>
          <p:cNvGrpSpPr/>
          <p:nvPr/>
        </p:nvGrpSpPr>
        <p:grpSpPr>
          <a:xfrm>
            <a:off x="2682589" y="3175641"/>
            <a:ext cx="3749850" cy="690454"/>
            <a:chOff x="289806" y="1523647"/>
            <a:chExt cx="3749850" cy="690454"/>
          </a:xfrm>
        </p:grpSpPr>
        <p:sp>
          <p:nvSpPr>
            <p:cNvPr id="9" name="8 Rectángulo"/>
            <p:cNvSpPr/>
            <p:nvPr/>
          </p:nvSpPr>
          <p:spPr>
            <a:xfrm>
              <a:off x="289806" y="1523647"/>
              <a:ext cx="3749850" cy="69045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9 Rectángulo"/>
            <p:cNvSpPr/>
            <p:nvPr/>
          </p:nvSpPr>
          <p:spPr>
            <a:xfrm>
              <a:off x="289806" y="1523647"/>
              <a:ext cx="3749850" cy="6904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endParaRPr lang="es-MX" sz="2400" kern="1200"/>
            </a:p>
          </p:txBody>
        </p:sp>
      </p:grpSp>
      <p:graphicFrame>
        <p:nvGraphicFramePr>
          <p:cNvPr id="2" name="1 Diagrama"/>
          <p:cNvGraphicFramePr/>
          <p:nvPr>
            <p:extLst>
              <p:ext uri="{D42A27DB-BD31-4B8C-83A1-F6EECF244321}">
                <p14:modId xmlns:p14="http://schemas.microsoft.com/office/powerpoint/2010/main" val="2302206047"/>
              </p:ext>
            </p:extLst>
          </p:nvPr>
        </p:nvGraphicFramePr>
        <p:xfrm>
          <a:off x="107504" y="116631"/>
          <a:ext cx="8856984" cy="5903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0990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4486" y="6020507"/>
            <a:ext cx="9144000" cy="83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7 Grupo"/>
          <p:cNvGrpSpPr/>
          <p:nvPr/>
        </p:nvGrpSpPr>
        <p:grpSpPr>
          <a:xfrm>
            <a:off x="2682589" y="3175641"/>
            <a:ext cx="3749850" cy="690454"/>
            <a:chOff x="289806" y="1523647"/>
            <a:chExt cx="3749850" cy="690454"/>
          </a:xfrm>
        </p:grpSpPr>
        <p:sp>
          <p:nvSpPr>
            <p:cNvPr id="9" name="8 Rectángulo"/>
            <p:cNvSpPr/>
            <p:nvPr/>
          </p:nvSpPr>
          <p:spPr>
            <a:xfrm>
              <a:off x="289806" y="1523647"/>
              <a:ext cx="3749850" cy="69045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9 Rectángulo"/>
            <p:cNvSpPr/>
            <p:nvPr/>
          </p:nvSpPr>
          <p:spPr>
            <a:xfrm>
              <a:off x="289806" y="1523647"/>
              <a:ext cx="3749850" cy="6904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endParaRPr lang="es-MX" sz="2400" kern="1200"/>
            </a:p>
          </p:txBody>
        </p:sp>
      </p:grpSp>
      <p:graphicFrame>
        <p:nvGraphicFramePr>
          <p:cNvPr id="3" name="2 Diagrama"/>
          <p:cNvGraphicFramePr/>
          <p:nvPr>
            <p:extLst>
              <p:ext uri="{D42A27DB-BD31-4B8C-83A1-F6EECF244321}">
                <p14:modId xmlns:p14="http://schemas.microsoft.com/office/powerpoint/2010/main" val="774092706"/>
              </p:ext>
            </p:extLst>
          </p:nvPr>
        </p:nvGraphicFramePr>
        <p:xfrm>
          <a:off x="107504" y="188639"/>
          <a:ext cx="8856984" cy="5831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6595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4486" y="6020507"/>
            <a:ext cx="9144000" cy="83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7 Grupo"/>
          <p:cNvGrpSpPr/>
          <p:nvPr/>
        </p:nvGrpSpPr>
        <p:grpSpPr>
          <a:xfrm>
            <a:off x="2682589" y="3175641"/>
            <a:ext cx="3749850" cy="690454"/>
            <a:chOff x="289806" y="1523647"/>
            <a:chExt cx="3749850" cy="690454"/>
          </a:xfrm>
        </p:grpSpPr>
        <p:sp>
          <p:nvSpPr>
            <p:cNvPr id="9" name="8 Rectángulo"/>
            <p:cNvSpPr/>
            <p:nvPr/>
          </p:nvSpPr>
          <p:spPr>
            <a:xfrm>
              <a:off x="289806" y="1523647"/>
              <a:ext cx="3749850" cy="69045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9 Rectángulo"/>
            <p:cNvSpPr/>
            <p:nvPr/>
          </p:nvSpPr>
          <p:spPr>
            <a:xfrm>
              <a:off x="289806" y="1523647"/>
              <a:ext cx="3749850" cy="6904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endParaRPr lang="es-MX" sz="2400" kern="1200"/>
            </a:p>
          </p:txBody>
        </p:sp>
      </p:grpSp>
      <p:sp>
        <p:nvSpPr>
          <p:cNvPr id="2" name="1 Título"/>
          <p:cNvSpPr>
            <a:spLocks noGrp="1"/>
          </p:cNvSpPr>
          <p:nvPr>
            <p:ph type="ctrTitle"/>
          </p:nvPr>
        </p:nvSpPr>
        <p:spPr>
          <a:xfrm>
            <a:off x="237034" y="1"/>
            <a:ext cx="8655446" cy="836711"/>
          </a:xfrm>
        </p:spPr>
        <p:txBody>
          <a:bodyPr>
            <a:normAutofit/>
          </a:bodyPr>
          <a:lstStyle/>
          <a:p>
            <a:r>
              <a:rPr lang="es-MX" sz="3200" dirty="0" smtClean="0">
                <a:effectLst/>
                <a:latin typeface="Andalus" pitchFamily="18" charset="-78"/>
                <a:cs typeface="Andalus" pitchFamily="18" charset="-78"/>
              </a:rPr>
              <a:t>PLANTEAMIENTO DEL PROBLEMA</a:t>
            </a:r>
            <a:endParaRPr lang="es-MX" sz="3200" dirty="0">
              <a:effectLst/>
              <a:latin typeface="Andalus" pitchFamily="18" charset="-78"/>
              <a:cs typeface="Andalus" pitchFamily="18" charset="-78"/>
            </a:endParaRPr>
          </a:p>
        </p:txBody>
      </p:sp>
      <p:graphicFrame>
        <p:nvGraphicFramePr>
          <p:cNvPr id="3" name="2 Diagrama"/>
          <p:cNvGraphicFramePr/>
          <p:nvPr>
            <p:extLst>
              <p:ext uri="{D42A27DB-BD31-4B8C-83A1-F6EECF244321}">
                <p14:modId xmlns:p14="http://schemas.microsoft.com/office/powerpoint/2010/main" val="3371166874"/>
              </p:ext>
            </p:extLst>
          </p:nvPr>
        </p:nvGraphicFramePr>
        <p:xfrm>
          <a:off x="-1116632" y="800708"/>
          <a:ext cx="7380350" cy="54403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3" name="12 Diagrama"/>
          <p:cNvGraphicFramePr/>
          <p:nvPr>
            <p:extLst>
              <p:ext uri="{D42A27DB-BD31-4B8C-83A1-F6EECF244321}">
                <p14:modId xmlns:p14="http://schemas.microsoft.com/office/powerpoint/2010/main" val="2275290002"/>
              </p:ext>
            </p:extLst>
          </p:nvPr>
        </p:nvGraphicFramePr>
        <p:xfrm>
          <a:off x="3203848" y="692696"/>
          <a:ext cx="7380350" cy="544031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346920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91680" y="1749502"/>
            <a:ext cx="6624736" cy="1862048"/>
          </a:xfrm>
          <a:prstGeom prst="rect">
            <a:avLst/>
          </a:prstGeom>
          <a:noFill/>
        </p:spPr>
        <p:txBody>
          <a:bodyPr wrap="square" rtlCol="0">
            <a:spAutoFit/>
          </a:bodyPr>
          <a:lstStyle/>
          <a:p>
            <a:pPr algn="ctr"/>
            <a:r>
              <a:rPr lang="es-MX" sz="11500" dirty="0" smtClean="0">
                <a:solidFill>
                  <a:schemeClr val="bg1"/>
                </a:solidFill>
              </a:rPr>
              <a:t>GRACIAS</a:t>
            </a:r>
            <a:endParaRPr lang="es-MX" sz="11500" dirty="0">
              <a:solidFill>
                <a:schemeClr val="bg1"/>
              </a:solidFill>
            </a:endParaRPr>
          </a:p>
        </p:txBody>
      </p:sp>
    </p:spTree>
    <p:extLst>
      <p:ext uri="{BB962C8B-B14F-4D97-AF65-F5344CB8AC3E}">
        <p14:creationId xmlns:p14="http://schemas.microsoft.com/office/powerpoint/2010/main" val="1575128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4486" y="6020507"/>
            <a:ext cx="9144000" cy="83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7 Grupo"/>
          <p:cNvGrpSpPr/>
          <p:nvPr/>
        </p:nvGrpSpPr>
        <p:grpSpPr>
          <a:xfrm>
            <a:off x="2682589" y="3175641"/>
            <a:ext cx="3749850" cy="690454"/>
            <a:chOff x="289806" y="1523647"/>
            <a:chExt cx="3749850" cy="690454"/>
          </a:xfrm>
        </p:grpSpPr>
        <p:sp>
          <p:nvSpPr>
            <p:cNvPr id="9" name="8 Rectángulo"/>
            <p:cNvSpPr/>
            <p:nvPr/>
          </p:nvSpPr>
          <p:spPr>
            <a:xfrm>
              <a:off x="289806" y="1523647"/>
              <a:ext cx="3749850" cy="69045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9 Rectángulo"/>
            <p:cNvSpPr/>
            <p:nvPr/>
          </p:nvSpPr>
          <p:spPr>
            <a:xfrm>
              <a:off x="289806" y="1523647"/>
              <a:ext cx="3749850" cy="6904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endParaRPr lang="es-MX" sz="2400" kern="1200"/>
            </a:p>
          </p:txBody>
        </p:sp>
      </p:grpSp>
      <p:graphicFrame>
        <p:nvGraphicFramePr>
          <p:cNvPr id="4" name="3 Diagrama"/>
          <p:cNvGraphicFramePr/>
          <p:nvPr>
            <p:extLst>
              <p:ext uri="{D42A27DB-BD31-4B8C-83A1-F6EECF244321}">
                <p14:modId xmlns:p14="http://schemas.microsoft.com/office/powerpoint/2010/main" val="1570653264"/>
              </p:ext>
            </p:extLst>
          </p:nvPr>
        </p:nvGraphicFramePr>
        <p:xfrm>
          <a:off x="557674" y="1029123"/>
          <a:ext cx="8406135" cy="4967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6912" y="7527"/>
            <a:ext cx="6009366"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6355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MX"/>
          </a:p>
        </p:txBody>
      </p:sp>
      <p:sp>
        <p:nvSpPr>
          <p:cNvPr id="3" name="2 Subtítulo"/>
          <p:cNvSpPr>
            <a:spLocks noGrp="1"/>
          </p:cNvSpPr>
          <p:nvPr>
            <p:ph type="subTitle" idx="1"/>
          </p:nvPr>
        </p:nvSpPr>
        <p:spPr/>
        <p:txBody>
          <a:bodyPr/>
          <a:lstStyle/>
          <a:p>
            <a:endParaRPr lang="es-MX"/>
          </a:p>
        </p:txBody>
      </p:sp>
      <p:pic>
        <p:nvPicPr>
          <p:cNvPr id="1026" name="Picture 2" descr="C:\Users\pentium\Desktop\diapositica.jpg"/>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4" y="49803"/>
            <a:ext cx="9144364" cy="68582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Diagrama"/>
          <p:cNvGraphicFramePr/>
          <p:nvPr>
            <p:extLst>
              <p:ext uri="{D42A27DB-BD31-4B8C-83A1-F6EECF244321}">
                <p14:modId xmlns:p14="http://schemas.microsoft.com/office/powerpoint/2010/main" val="4282708353"/>
              </p:ext>
            </p:extLst>
          </p:nvPr>
        </p:nvGraphicFramePr>
        <p:xfrm>
          <a:off x="13152" y="47618"/>
          <a:ext cx="9130848" cy="68103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10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895" y="49803"/>
            <a:ext cx="4882154" cy="1669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4865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4486" y="6020507"/>
            <a:ext cx="9144000" cy="83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7 Grupo"/>
          <p:cNvGrpSpPr/>
          <p:nvPr/>
        </p:nvGrpSpPr>
        <p:grpSpPr>
          <a:xfrm>
            <a:off x="2682589" y="3175641"/>
            <a:ext cx="3749850" cy="690454"/>
            <a:chOff x="289806" y="1523647"/>
            <a:chExt cx="3749850" cy="690454"/>
          </a:xfrm>
        </p:grpSpPr>
        <p:sp>
          <p:nvSpPr>
            <p:cNvPr id="9" name="8 Rectángulo"/>
            <p:cNvSpPr/>
            <p:nvPr/>
          </p:nvSpPr>
          <p:spPr>
            <a:xfrm>
              <a:off x="289806" y="1523647"/>
              <a:ext cx="3749850" cy="69045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9 Rectángulo"/>
            <p:cNvSpPr/>
            <p:nvPr/>
          </p:nvSpPr>
          <p:spPr>
            <a:xfrm>
              <a:off x="289806" y="1523647"/>
              <a:ext cx="3749850" cy="6904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endParaRPr lang="es-MX" sz="2400" kern="1200"/>
            </a:p>
          </p:txBody>
        </p:sp>
      </p:grpSp>
      <p:graphicFrame>
        <p:nvGraphicFramePr>
          <p:cNvPr id="11" name="10 Diagrama"/>
          <p:cNvGraphicFramePr/>
          <p:nvPr>
            <p:extLst>
              <p:ext uri="{D42A27DB-BD31-4B8C-83A1-F6EECF244321}">
                <p14:modId xmlns:p14="http://schemas.microsoft.com/office/powerpoint/2010/main" val="3846366066"/>
              </p:ext>
            </p:extLst>
          </p:nvPr>
        </p:nvGraphicFramePr>
        <p:xfrm>
          <a:off x="107504" y="188640"/>
          <a:ext cx="8856984"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7291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4486" y="6020507"/>
            <a:ext cx="9144000" cy="83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7 Grupo"/>
          <p:cNvGrpSpPr/>
          <p:nvPr/>
        </p:nvGrpSpPr>
        <p:grpSpPr>
          <a:xfrm>
            <a:off x="2682589" y="3175641"/>
            <a:ext cx="3749850" cy="690454"/>
            <a:chOff x="289806" y="1523647"/>
            <a:chExt cx="3749850" cy="690454"/>
          </a:xfrm>
        </p:grpSpPr>
        <p:sp>
          <p:nvSpPr>
            <p:cNvPr id="9" name="8 Rectángulo"/>
            <p:cNvSpPr/>
            <p:nvPr/>
          </p:nvSpPr>
          <p:spPr>
            <a:xfrm>
              <a:off x="289806" y="1523647"/>
              <a:ext cx="3749850" cy="69045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9 Rectángulo"/>
            <p:cNvSpPr/>
            <p:nvPr/>
          </p:nvSpPr>
          <p:spPr>
            <a:xfrm>
              <a:off x="289806" y="1523647"/>
              <a:ext cx="3749850" cy="6904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endParaRPr lang="es-MX" sz="2400" kern="1200"/>
            </a:p>
          </p:txBody>
        </p:sp>
      </p:grpSp>
      <p:graphicFrame>
        <p:nvGraphicFramePr>
          <p:cNvPr id="3" name="2 Diagrama"/>
          <p:cNvGraphicFramePr/>
          <p:nvPr>
            <p:extLst>
              <p:ext uri="{D42A27DB-BD31-4B8C-83A1-F6EECF244321}">
                <p14:modId xmlns:p14="http://schemas.microsoft.com/office/powerpoint/2010/main" val="949284485"/>
              </p:ext>
            </p:extLst>
          </p:nvPr>
        </p:nvGraphicFramePr>
        <p:xfrm>
          <a:off x="251520" y="836712"/>
          <a:ext cx="8640960" cy="5183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298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4486" y="6020507"/>
            <a:ext cx="9144000" cy="83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7 Grupo"/>
          <p:cNvGrpSpPr/>
          <p:nvPr/>
        </p:nvGrpSpPr>
        <p:grpSpPr>
          <a:xfrm>
            <a:off x="2682589" y="3175641"/>
            <a:ext cx="3749850" cy="690454"/>
            <a:chOff x="289806" y="1523647"/>
            <a:chExt cx="3749850" cy="690454"/>
          </a:xfrm>
        </p:grpSpPr>
        <p:sp>
          <p:nvSpPr>
            <p:cNvPr id="9" name="8 Rectángulo"/>
            <p:cNvSpPr/>
            <p:nvPr/>
          </p:nvSpPr>
          <p:spPr>
            <a:xfrm>
              <a:off x="289806" y="1523647"/>
              <a:ext cx="3749850" cy="69045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9 Rectángulo"/>
            <p:cNvSpPr/>
            <p:nvPr/>
          </p:nvSpPr>
          <p:spPr>
            <a:xfrm>
              <a:off x="289806" y="1523647"/>
              <a:ext cx="3749850" cy="6904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endParaRPr lang="es-MX" sz="2400" kern="1200"/>
            </a:p>
          </p:txBody>
        </p:sp>
      </p:grpSp>
      <p:graphicFrame>
        <p:nvGraphicFramePr>
          <p:cNvPr id="4" name="3 Diagrama"/>
          <p:cNvGraphicFramePr/>
          <p:nvPr>
            <p:extLst>
              <p:ext uri="{D42A27DB-BD31-4B8C-83A1-F6EECF244321}">
                <p14:modId xmlns:p14="http://schemas.microsoft.com/office/powerpoint/2010/main" val="4069516332"/>
              </p:ext>
            </p:extLst>
          </p:nvPr>
        </p:nvGraphicFramePr>
        <p:xfrm>
          <a:off x="539552" y="717132"/>
          <a:ext cx="8475426" cy="5317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redondeado"/>
          <p:cNvSpPr/>
          <p:nvPr/>
        </p:nvSpPr>
        <p:spPr>
          <a:xfrm>
            <a:off x="2289262" y="141068"/>
            <a:ext cx="4536504" cy="57606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MX" sz="2400" b="1" dirty="0" smtClean="0">
                <a:solidFill>
                  <a:schemeClr val="tx1"/>
                </a:solidFill>
                <a:latin typeface="Andalus" pitchFamily="18" charset="-78"/>
                <a:cs typeface="Andalus" pitchFamily="18" charset="-78"/>
              </a:rPr>
              <a:t>TEORÍAS DE SOPORTE</a:t>
            </a:r>
            <a:endParaRPr lang="es-MX" sz="2400" b="1" dirty="0">
              <a:solidFill>
                <a:schemeClr val="tx1"/>
              </a:solidFill>
              <a:latin typeface="Andalus" pitchFamily="18" charset="-78"/>
              <a:cs typeface="Andalus" pitchFamily="18" charset="-78"/>
            </a:endParaRPr>
          </a:p>
        </p:txBody>
      </p:sp>
    </p:spTree>
    <p:extLst>
      <p:ext uri="{BB962C8B-B14F-4D97-AF65-F5344CB8AC3E}">
        <p14:creationId xmlns:p14="http://schemas.microsoft.com/office/powerpoint/2010/main" val="1643203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4486" y="6020507"/>
            <a:ext cx="9144000" cy="83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7 Grupo"/>
          <p:cNvGrpSpPr/>
          <p:nvPr/>
        </p:nvGrpSpPr>
        <p:grpSpPr>
          <a:xfrm>
            <a:off x="2682589" y="3175641"/>
            <a:ext cx="3749850" cy="690454"/>
            <a:chOff x="289806" y="1523647"/>
            <a:chExt cx="3749850" cy="690454"/>
          </a:xfrm>
        </p:grpSpPr>
        <p:sp>
          <p:nvSpPr>
            <p:cNvPr id="9" name="8 Rectángulo"/>
            <p:cNvSpPr/>
            <p:nvPr/>
          </p:nvSpPr>
          <p:spPr>
            <a:xfrm>
              <a:off x="289806" y="1523647"/>
              <a:ext cx="3749850" cy="69045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9 Rectángulo"/>
            <p:cNvSpPr/>
            <p:nvPr/>
          </p:nvSpPr>
          <p:spPr>
            <a:xfrm>
              <a:off x="289806" y="1523647"/>
              <a:ext cx="3749850" cy="6904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endParaRPr lang="es-MX" sz="2400" kern="1200"/>
            </a:p>
          </p:txBody>
        </p:sp>
      </p:grpSp>
      <p:sp>
        <p:nvSpPr>
          <p:cNvPr id="11" name="1 Título"/>
          <p:cNvSpPr>
            <a:spLocks noGrp="1"/>
          </p:cNvSpPr>
          <p:nvPr>
            <p:ph type="ctrTitle"/>
          </p:nvPr>
        </p:nvSpPr>
        <p:spPr>
          <a:xfrm>
            <a:off x="671314" y="404664"/>
            <a:ext cx="7772400" cy="576064"/>
          </a:xfrm>
        </p:spPr>
        <p:txBody>
          <a:bodyPr>
            <a:normAutofit/>
          </a:bodyPr>
          <a:lstStyle/>
          <a:p>
            <a:r>
              <a:rPr lang="es-MX" sz="2800" b="1" dirty="0" smtClean="0">
                <a:latin typeface="Andalus" pitchFamily="18" charset="-78"/>
                <a:cs typeface="Andalus" pitchFamily="18" charset="-78"/>
              </a:rPr>
              <a:t>ESTUDIO DE LA MOVILIDAD HUMANA</a:t>
            </a:r>
            <a:endParaRPr lang="es-MX" sz="2800" b="1" dirty="0">
              <a:latin typeface="Andalus" pitchFamily="18" charset="-78"/>
              <a:cs typeface="Andalus" pitchFamily="18" charset="-78"/>
            </a:endParaRPr>
          </a:p>
        </p:txBody>
      </p:sp>
      <p:graphicFrame>
        <p:nvGraphicFramePr>
          <p:cNvPr id="3" name="2 Diagrama"/>
          <p:cNvGraphicFramePr/>
          <p:nvPr>
            <p:extLst>
              <p:ext uri="{D42A27DB-BD31-4B8C-83A1-F6EECF244321}">
                <p14:modId xmlns:p14="http://schemas.microsoft.com/office/powerpoint/2010/main" val="4125215601"/>
              </p:ext>
            </p:extLst>
          </p:nvPr>
        </p:nvGraphicFramePr>
        <p:xfrm>
          <a:off x="251520" y="764704"/>
          <a:ext cx="8640960"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8762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513673698"/>
              </p:ext>
            </p:extLst>
          </p:nvPr>
        </p:nvGraphicFramePr>
        <p:xfrm>
          <a:off x="179512" y="836712"/>
          <a:ext cx="8856984"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1 Título"/>
          <p:cNvSpPr txBox="1">
            <a:spLocks/>
          </p:cNvSpPr>
          <p:nvPr/>
        </p:nvSpPr>
        <p:spPr>
          <a:xfrm>
            <a:off x="671314" y="404664"/>
            <a:ext cx="7772400" cy="576064"/>
          </a:xfrm>
          <a:prstGeom prst="rect">
            <a:avLst/>
          </a:prstGeom>
          <a:effectLst>
            <a:glow rad="101600">
              <a:schemeClr val="accent5">
                <a:satMod val="175000"/>
                <a:alpha val="40000"/>
              </a:schemeClr>
            </a:glow>
          </a:effectLst>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b="1" dirty="0" smtClean="0">
                <a:solidFill>
                  <a:schemeClr val="bg1"/>
                </a:solidFill>
                <a:latin typeface="Andalus" pitchFamily="18" charset="-78"/>
                <a:cs typeface="Andalus" pitchFamily="18" charset="-78"/>
              </a:rPr>
              <a:t>NORMATIVA DE LA MOVILIDAD HUMANA DEL ECUADOR</a:t>
            </a:r>
            <a:endParaRPr lang="es-MX" sz="2800" b="1" dirty="0">
              <a:solidFill>
                <a:schemeClr val="bg1"/>
              </a:solidFill>
              <a:latin typeface="Andalus" pitchFamily="18" charset="-78"/>
              <a:cs typeface="Andalus" pitchFamily="18" charset="-78"/>
            </a:endParaRPr>
          </a:p>
        </p:txBody>
      </p:sp>
    </p:spTree>
    <p:extLst>
      <p:ext uri="{BB962C8B-B14F-4D97-AF65-F5344CB8AC3E}">
        <p14:creationId xmlns:p14="http://schemas.microsoft.com/office/powerpoint/2010/main" val="2551376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2449</TotalTime>
  <Words>1071</Words>
  <Application>Microsoft Office PowerPoint</Application>
  <PresentationFormat>Presentación en pantalla (4:3)</PresentationFormat>
  <Paragraphs>112</Paragraphs>
  <Slides>20</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20</vt:i4>
      </vt:variant>
    </vt:vector>
  </HeadingPairs>
  <TitlesOfParts>
    <vt:vector size="22" baseType="lpstr">
      <vt:lpstr>Tema1</vt:lpstr>
      <vt:lpstr>Microsoft Excel Worksheet</vt:lpstr>
      <vt:lpstr>INGENIERÍA EN COMERCIO EXTERIOR Y NEGOCIACIÓN INTERNACIONAL </vt:lpstr>
      <vt:lpstr>PLANTEAMIENTO DEL PROBLEMA</vt:lpstr>
      <vt:lpstr>Presentación de PowerPoint</vt:lpstr>
      <vt:lpstr>Presentación de PowerPoint</vt:lpstr>
      <vt:lpstr>Presentación de PowerPoint</vt:lpstr>
      <vt:lpstr>Presentación de PowerPoint</vt:lpstr>
      <vt:lpstr>Presentación de PowerPoint</vt:lpstr>
      <vt:lpstr>ESTUDIO DE LA MOVILIDAD HUMANA</vt:lpstr>
      <vt:lpstr>Presentación de PowerPoint</vt:lpstr>
      <vt:lpstr>Presentación de PowerPoint</vt:lpstr>
      <vt:lpstr>POLÍTICA  MIGRATORIA  DE  LA  UE  </vt:lpstr>
      <vt:lpstr>Ecuatorianos residentes en Italia.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Giselle Páez Cárdenas</dc:creator>
  <cp:lastModifiedBy>Giselle Paez</cp:lastModifiedBy>
  <cp:revision>92</cp:revision>
  <dcterms:created xsi:type="dcterms:W3CDTF">2016-07-03T18:05:56Z</dcterms:created>
  <dcterms:modified xsi:type="dcterms:W3CDTF">2017-12-12T17:57:28Z</dcterms:modified>
</cp:coreProperties>
</file>