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59" r:id="rId5"/>
    <p:sldId id="262" r:id="rId6"/>
    <p:sldId id="263" r:id="rId7"/>
    <p:sldId id="304" r:id="rId8"/>
    <p:sldId id="303" r:id="rId9"/>
    <p:sldId id="265" r:id="rId10"/>
    <p:sldId id="269" r:id="rId11"/>
    <p:sldId id="270" r:id="rId12"/>
    <p:sldId id="271" r:id="rId13"/>
    <p:sldId id="272" r:id="rId14"/>
    <p:sldId id="274" r:id="rId15"/>
    <p:sldId id="275" r:id="rId16"/>
    <p:sldId id="276" r:id="rId17"/>
    <p:sldId id="277" r:id="rId18"/>
    <p:sldId id="278" r:id="rId19"/>
    <p:sldId id="281" r:id="rId20"/>
    <p:sldId id="322" r:id="rId21"/>
    <p:sldId id="323" r:id="rId22"/>
    <p:sldId id="324" r:id="rId23"/>
    <p:sldId id="325" r:id="rId24"/>
    <p:sldId id="326" r:id="rId25"/>
    <p:sldId id="327" r:id="rId26"/>
    <p:sldId id="328" r:id="rId27"/>
    <p:sldId id="283" r:id="rId28"/>
    <p:sldId id="284" r:id="rId29"/>
    <p:sldId id="285" r:id="rId30"/>
    <p:sldId id="286" r:id="rId31"/>
    <p:sldId id="287" r:id="rId32"/>
    <p:sldId id="288" r:id="rId33"/>
    <p:sldId id="289" r:id="rId34"/>
    <p:sldId id="290" r:id="rId35"/>
    <p:sldId id="291" r:id="rId36"/>
    <p:sldId id="305" r:id="rId37"/>
    <p:sldId id="294" r:id="rId38"/>
    <p:sldId id="295" r:id="rId39"/>
    <p:sldId id="297" r:id="rId40"/>
    <p:sldId id="299" r:id="rId41"/>
    <p:sldId id="300" r:id="rId42"/>
    <p:sldId id="302" r:id="rId43"/>
    <p:sldId id="306" r:id="rId44"/>
    <p:sldId id="307" r:id="rId45"/>
    <p:sldId id="308" r:id="rId46"/>
    <p:sldId id="309" r:id="rId47"/>
    <p:sldId id="310" r:id="rId48"/>
    <p:sldId id="311" r:id="rId49"/>
    <p:sldId id="312" r:id="rId50"/>
    <p:sldId id="313" r:id="rId51"/>
    <p:sldId id="314" r:id="rId52"/>
    <p:sldId id="319" r:id="rId53"/>
    <p:sldId id="320" r:id="rId54"/>
    <p:sldId id="321" r:id="rId55"/>
    <p:sldId id="315" r:id="rId56"/>
    <p:sldId id="316" r:id="rId57"/>
    <p:sldId id="317" r:id="rId58"/>
    <p:sldId id="318"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07F"/>
    <a:srgbClr val="336699"/>
    <a:srgbClr val="0099FF"/>
    <a:srgbClr val="096D81"/>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6"/>
    <p:restoredTop sz="96341"/>
  </p:normalViewPr>
  <p:slideViewPr>
    <p:cSldViewPr>
      <p:cViewPr varScale="1">
        <p:scale>
          <a:sx n="116" d="100"/>
          <a:sy n="116" d="100"/>
        </p:scale>
        <p:origin x="10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Hoja1!$I$5</c:f>
              <c:strCache>
                <c:ptCount val="1"/>
                <c:pt idx="0">
                  <c:v>% de personas que desean comprar</c:v>
                </c:pt>
              </c:strCache>
            </c:strRef>
          </c:tx>
          <c:spPr>
            <a:solidFill>
              <a:schemeClr val="accent1"/>
            </a:solidFill>
            <a:ln>
              <a:noFill/>
            </a:ln>
            <a:effectLst/>
          </c:spPr>
          <c:invertIfNegative val="0"/>
          <c:cat>
            <c:strRef>
              <c:f>Hoja1!$H$6:$H$10</c:f>
              <c:strCache>
                <c:ptCount val="5"/>
                <c:pt idx="0">
                  <c:v>Desconfianza</c:v>
                </c:pt>
                <c:pt idx="1">
                  <c:v>Compras fallidas</c:v>
                </c:pt>
                <c:pt idx="2">
                  <c:v>Falta de experiencia</c:v>
                </c:pt>
                <c:pt idx="3">
                  <c:v>Prefiero comprar fisicamente</c:v>
                </c:pt>
                <c:pt idx="4">
                  <c:v>No sabe usar el internet para comprar online</c:v>
                </c:pt>
              </c:strCache>
            </c:strRef>
          </c:cat>
          <c:val>
            <c:numRef>
              <c:f>Hoja1!$I$6:$I$10</c:f>
              <c:numCache>
                <c:formatCode>General</c:formatCode>
                <c:ptCount val="5"/>
                <c:pt idx="0">
                  <c:v>26</c:v>
                </c:pt>
                <c:pt idx="1">
                  <c:v>10</c:v>
                </c:pt>
                <c:pt idx="2">
                  <c:v>10</c:v>
                </c:pt>
                <c:pt idx="3">
                  <c:v>58</c:v>
                </c:pt>
                <c:pt idx="4">
                  <c:v>4</c:v>
                </c:pt>
              </c:numCache>
            </c:numRef>
          </c:val>
        </c:ser>
        <c:dLbls>
          <c:showLegendKey val="0"/>
          <c:showVal val="0"/>
          <c:showCatName val="0"/>
          <c:showSerName val="0"/>
          <c:showPercent val="0"/>
          <c:showBubbleSize val="0"/>
        </c:dLbls>
        <c:gapWidth val="219"/>
        <c:overlap val="-27"/>
        <c:axId val="129904752"/>
        <c:axId val="129906992"/>
      </c:barChart>
      <c:catAx>
        <c:axId val="12990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906992"/>
        <c:crosses val="autoZero"/>
        <c:auto val="1"/>
        <c:lblAlgn val="ctr"/>
        <c:lblOffset val="100"/>
        <c:noMultiLvlLbl val="0"/>
      </c:catAx>
      <c:valAx>
        <c:axId val="12990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904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Hoja1!$I$24</c:f>
              <c:strCache>
                <c:ptCount val="1"/>
                <c:pt idx="0">
                  <c:v>Porcentaje de personas</c:v>
                </c:pt>
              </c:strCache>
            </c:strRef>
          </c:tx>
          <c:spPr>
            <a:solidFill>
              <a:schemeClr val="accent1"/>
            </a:solidFill>
            <a:ln>
              <a:noFill/>
            </a:ln>
            <a:effectLst/>
          </c:spPr>
          <c:invertIfNegative val="0"/>
          <c:cat>
            <c:strRef>
              <c:f>Hoja1!$H$25:$H$32</c:f>
              <c:strCache>
                <c:ptCount val="8"/>
                <c:pt idx="0">
                  <c:v>Precios bajos</c:v>
                </c:pt>
                <c:pt idx="1">
                  <c:v>Mayor Variedad</c:v>
                </c:pt>
                <c:pt idx="2">
                  <c:v>Mejores Diseños</c:v>
                </c:pt>
                <c:pt idx="3">
                  <c:v>Entrega a domicilio</c:v>
                </c:pt>
                <c:pt idx="4">
                  <c:v>Recomendación</c:v>
                </c:pt>
                <c:pt idx="5">
                  <c:v>Compras anteriores exitosas</c:v>
                </c:pt>
                <c:pt idx="6">
                  <c:v>Mejor calidad</c:v>
                </c:pt>
                <c:pt idx="7">
                  <c:v>Apoyar al pequeño productor</c:v>
                </c:pt>
              </c:strCache>
            </c:strRef>
          </c:cat>
          <c:val>
            <c:numRef>
              <c:f>Hoja1!$I$25:$I$32</c:f>
              <c:numCache>
                <c:formatCode>General</c:formatCode>
                <c:ptCount val="8"/>
                <c:pt idx="0">
                  <c:v>50.5</c:v>
                </c:pt>
                <c:pt idx="1">
                  <c:v>35.1</c:v>
                </c:pt>
                <c:pt idx="2">
                  <c:v>32.1</c:v>
                </c:pt>
                <c:pt idx="3">
                  <c:v>44.3</c:v>
                </c:pt>
                <c:pt idx="4" formatCode="_ * #,##0_ ;_ * \-#,##0_ ;_ * &quot;-&quot;??_ ;_ @_ ">
                  <c:v>17</c:v>
                </c:pt>
                <c:pt idx="5">
                  <c:v>9.5</c:v>
                </c:pt>
                <c:pt idx="6">
                  <c:v>18.399999999999999</c:v>
                </c:pt>
                <c:pt idx="7">
                  <c:v>29.5</c:v>
                </c:pt>
              </c:numCache>
            </c:numRef>
          </c:val>
        </c:ser>
        <c:dLbls>
          <c:showLegendKey val="0"/>
          <c:showVal val="0"/>
          <c:showCatName val="0"/>
          <c:showSerName val="0"/>
          <c:showPercent val="0"/>
          <c:showBubbleSize val="0"/>
        </c:dLbls>
        <c:gapWidth val="219"/>
        <c:overlap val="-27"/>
        <c:axId val="129909232"/>
        <c:axId val="129909792"/>
      </c:barChart>
      <c:catAx>
        <c:axId val="1299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909792"/>
        <c:crosses val="autoZero"/>
        <c:auto val="1"/>
        <c:lblAlgn val="ctr"/>
        <c:lblOffset val="100"/>
        <c:noMultiLvlLbl val="0"/>
      </c:catAx>
      <c:valAx>
        <c:axId val="12990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90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Hoja1!$I$35</c:f>
              <c:strCache>
                <c:ptCount val="1"/>
                <c:pt idx="0">
                  <c:v>Porcentaje de personas</c:v>
                </c:pt>
              </c:strCache>
            </c:strRef>
          </c:tx>
          <c:spPr>
            <a:solidFill>
              <a:schemeClr val="accent1"/>
            </a:solidFill>
            <a:ln>
              <a:noFill/>
            </a:ln>
            <a:effectLst/>
          </c:spPr>
          <c:invertIfNegative val="0"/>
          <c:cat>
            <c:strRef>
              <c:f>Hoja1!$H$36:$H$41</c:f>
              <c:strCache>
                <c:ptCount val="6"/>
                <c:pt idx="0">
                  <c:v>Pago con tarjeta por pagina web</c:v>
                </c:pt>
                <c:pt idx="1">
                  <c:v>Pago con tarjeta contra entrega</c:v>
                </c:pt>
                <c:pt idx="2">
                  <c:v>Deposito Bancario y / o transferencia</c:v>
                </c:pt>
                <c:pt idx="3">
                  <c:v>Pago efectivo contraentrega</c:v>
                </c:pt>
                <c:pt idx="4">
                  <c:v>Pago por pay pal</c:v>
                </c:pt>
                <c:pt idx="5">
                  <c:v>Pago parcial con cupón</c:v>
                </c:pt>
              </c:strCache>
            </c:strRef>
          </c:cat>
          <c:val>
            <c:numRef>
              <c:f>Hoja1!$I$36:$I$41</c:f>
              <c:numCache>
                <c:formatCode>0.00%</c:formatCode>
                <c:ptCount val="6"/>
                <c:pt idx="0">
                  <c:v>0.249</c:v>
                </c:pt>
                <c:pt idx="1">
                  <c:v>0.187</c:v>
                </c:pt>
                <c:pt idx="2">
                  <c:v>0.51100000000000001</c:v>
                </c:pt>
                <c:pt idx="3">
                  <c:v>0.28499999999999998</c:v>
                </c:pt>
                <c:pt idx="4">
                  <c:v>0.151</c:v>
                </c:pt>
                <c:pt idx="5">
                  <c:v>3.3000000000000002E-2</c:v>
                </c:pt>
              </c:numCache>
            </c:numRef>
          </c:val>
        </c:ser>
        <c:dLbls>
          <c:showLegendKey val="0"/>
          <c:showVal val="0"/>
          <c:showCatName val="0"/>
          <c:showSerName val="0"/>
          <c:showPercent val="0"/>
          <c:showBubbleSize val="0"/>
        </c:dLbls>
        <c:gapWidth val="219"/>
        <c:overlap val="-27"/>
        <c:axId val="129912032"/>
        <c:axId val="129912592"/>
      </c:barChart>
      <c:catAx>
        <c:axId val="12991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912592"/>
        <c:crosses val="autoZero"/>
        <c:auto val="1"/>
        <c:lblAlgn val="ctr"/>
        <c:lblOffset val="100"/>
        <c:noMultiLvlLbl val="0"/>
      </c:catAx>
      <c:valAx>
        <c:axId val="129912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991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Hoja1!$I$49</c:f>
              <c:strCache>
                <c:ptCount val="1"/>
                <c:pt idx="0">
                  <c:v>Porcentaje de personas</c:v>
                </c:pt>
              </c:strCache>
            </c:strRef>
          </c:tx>
          <c:spPr>
            <a:solidFill>
              <a:schemeClr val="accent1"/>
            </a:solidFill>
            <a:ln>
              <a:noFill/>
            </a:ln>
            <a:effectLst/>
          </c:spPr>
          <c:invertIfNegative val="0"/>
          <c:cat>
            <c:strRef>
              <c:f>Hoja1!$H$50:$H$56</c:f>
              <c:strCache>
                <c:ptCount val="7"/>
                <c:pt idx="0">
                  <c:v>Pagina web de productores</c:v>
                </c:pt>
                <c:pt idx="1">
                  <c:v>Redes sociales</c:v>
                </c:pt>
                <c:pt idx="2">
                  <c:v>Olx</c:v>
                </c:pt>
                <c:pt idx="3">
                  <c:v>Mercadolibre</c:v>
                </c:pt>
                <c:pt idx="4">
                  <c:v>Ebay</c:v>
                </c:pt>
                <c:pt idx="5">
                  <c:v>Alibaba</c:v>
                </c:pt>
                <c:pt idx="6">
                  <c:v>Youtube </c:v>
                </c:pt>
              </c:strCache>
            </c:strRef>
          </c:cat>
          <c:val>
            <c:numRef>
              <c:f>Hoja1!$I$50:$I$56</c:f>
              <c:numCache>
                <c:formatCode>0.00%</c:formatCode>
                <c:ptCount val="7"/>
                <c:pt idx="0" formatCode="0%">
                  <c:v>0.57999999999999996</c:v>
                </c:pt>
                <c:pt idx="1">
                  <c:v>0.52100000000000002</c:v>
                </c:pt>
                <c:pt idx="2">
                  <c:v>0.32500000000000001</c:v>
                </c:pt>
                <c:pt idx="3">
                  <c:v>0.308</c:v>
                </c:pt>
                <c:pt idx="4">
                  <c:v>8.3000000000000004E-2</c:v>
                </c:pt>
                <c:pt idx="5">
                  <c:v>2.5999999999999999E-2</c:v>
                </c:pt>
                <c:pt idx="6">
                  <c:v>5.8999999999999997E-2</c:v>
                </c:pt>
              </c:numCache>
            </c:numRef>
          </c:val>
        </c:ser>
        <c:dLbls>
          <c:showLegendKey val="0"/>
          <c:showVal val="0"/>
          <c:showCatName val="0"/>
          <c:showSerName val="0"/>
          <c:showPercent val="0"/>
          <c:showBubbleSize val="0"/>
        </c:dLbls>
        <c:gapWidth val="219"/>
        <c:overlap val="-27"/>
        <c:axId val="155236032"/>
        <c:axId val="155236592"/>
      </c:barChart>
      <c:catAx>
        <c:axId val="1552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5236592"/>
        <c:crosses val="autoZero"/>
        <c:auto val="1"/>
        <c:lblAlgn val="ctr"/>
        <c:lblOffset val="100"/>
        <c:noMultiLvlLbl val="0"/>
      </c:catAx>
      <c:valAx>
        <c:axId val="155236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52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Hoja1!$I$61</c:f>
              <c:strCache>
                <c:ptCount val="1"/>
                <c:pt idx="0">
                  <c:v>Porcentaje de personas</c:v>
                </c:pt>
              </c:strCache>
            </c:strRef>
          </c:tx>
          <c:spPr>
            <a:solidFill>
              <a:schemeClr val="accent1"/>
            </a:solidFill>
            <a:ln>
              <a:noFill/>
            </a:ln>
            <a:effectLst/>
          </c:spPr>
          <c:invertIfNegative val="0"/>
          <c:cat>
            <c:strRef>
              <c:f>Hoja1!$H$62:$H$69</c:f>
              <c:strCache>
                <c:ptCount val="8"/>
                <c:pt idx="0">
                  <c:v>Olx</c:v>
                </c:pt>
                <c:pt idx="1">
                  <c:v>Mercadolibre</c:v>
                </c:pt>
                <c:pt idx="2">
                  <c:v>Ebay</c:v>
                </c:pt>
                <c:pt idx="3">
                  <c:v>Alibaba</c:v>
                </c:pt>
                <c:pt idx="4">
                  <c:v>Wish</c:v>
                </c:pt>
                <c:pt idx="5">
                  <c:v>Aplicación propia</c:v>
                </c:pt>
                <c:pt idx="6">
                  <c:v>Facebook</c:v>
                </c:pt>
                <c:pt idx="7">
                  <c:v>Amazon</c:v>
                </c:pt>
              </c:strCache>
            </c:strRef>
          </c:cat>
          <c:val>
            <c:numRef>
              <c:f>Hoja1!$I$62:$I$69</c:f>
              <c:numCache>
                <c:formatCode>0.00%</c:formatCode>
                <c:ptCount val="8"/>
                <c:pt idx="0">
                  <c:v>0.51800000000000002</c:v>
                </c:pt>
                <c:pt idx="1">
                  <c:v>0.46600000000000003</c:v>
                </c:pt>
                <c:pt idx="2">
                  <c:v>0.11700000000000001</c:v>
                </c:pt>
                <c:pt idx="3">
                  <c:v>7.1999999999999995E-2</c:v>
                </c:pt>
                <c:pt idx="4">
                  <c:v>0.30299999999999999</c:v>
                </c:pt>
                <c:pt idx="5">
                  <c:v>0.111</c:v>
                </c:pt>
                <c:pt idx="6" formatCode="0%">
                  <c:v>0.01</c:v>
                </c:pt>
                <c:pt idx="7">
                  <c:v>1.2999999999999999E-2</c:v>
                </c:pt>
              </c:numCache>
            </c:numRef>
          </c:val>
        </c:ser>
        <c:dLbls>
          <c:showLegendKey val="0"/>
          <c:showVal val="0"/>
          <c:showCatName val="0"/>
          <c:showSerName val="0"/>
          <c:showPercent val="0"/>
          <c:showBubbleSize val="0"/>
        </c:dLbls>
        <c:gapWidth val="219"/>
        <c:overlap val="-27"/>
        <c:axId val="155238832"/>
        <c:axId val="155239392"/>
      </c:barChart>
      <c:catAx>
        <c:axId val="1552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5239392"/>
        <c:crosses val="autoZero"/>
        <c:auto val="1"/>
        <c:lblAlgn val="ctr"/>
        <c:lblOffset val="100"/>
        <c:noMultiLvlLbl val="0"/>
      </c:catAx>
      <c:valAx>
        <c:axId val="155239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523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Hoja1!$I$75</c:f>
              <c:strCache>
                <c:ptCount val="1"/>
                <c:pt idx="0">
                  <c:v>Porcentaje de personas</c:v>
                </c:pt>
              </c:strCache>
            </c:strRef>
          </c:tx>
          <c:spPr>
            <a:solidFill>
              <a:schemeClr val="accent1"/>
            </a:solidFill>
            <a:ln>
              <a:noFill/>
            </a:ln>
            <a:effectLst/>
          </c:spPr>
          <c:invertIfNegative val="0"/>
          <c:cat>
            <c:strRef>
              <c:f>Hoja1!$H$76:$H$79</c:f>
              <c:strCache>
                <c:ptCount val="4"/>
                <c:pt idx="0">
                  <c:v>Retirar en local de asociación</c:v>
                </c:pt>
                <c:pt idx="1">
                  <c:v>Entrega a domicilio por empresas courier</c:v>
                </c:pt>
                <c:pt idx="2">
                  <c:v>Entrega a domicilio por repartidores identificados</c:v>
                </c:pt>
                <c:pt idx="3">
                  <c:v>Retiro en Servientrega y / o Tramaco</c:v>
                </c:pt>
              </c:strCache>
            </c:strRef>
          </c:cat>
          <c:val>
            <c:numRef>
              <c:f>Hoja1!$I$76:$I$79</c:f>
              <c:numCache>
                <c:formatCode>0.00%</c:formatCode>
                <c:ptCount val="4"/>
                <c:pt idx="0" formatCode="0%">
                  <c:v>0.22</c:v>
                </c:pt>
                <c:pt idx="1">
                  <c:v>0.47899999999999998</c:v>
                </c:pt>
                <c:pt idx="2">
                  <c:v>0.56100000000000005</c:v>
                </c:pt>
                <c:pt idx="3">
                  <c:v>0.23599999999999999</c:v>
                </c:pt>
              </c:numCache>
            </c:numRef>
          </c:val>
        </c:ser>
        <c:dLbls>
          <c:showLegendKey val="0"/>
          <c:showVal val="0"/>
          <c:showCatName val="0"/>
          <c:showSerName val="0"/>
          <c:showPercent val="0"/>
          <c:showBubbleSize val="0"/>
        </c:dLbls>
        <c:gapWidth val="219"/>
        <c:overlap val="-27"/>
        <c:axId val="155241632"/>
        <c:axId val="155242192"/>
      </c:barChart>
      <c:catAx>
        <c:axId val="1552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5242192"/>
        <c:crosses val="autoZero"/>
        <c:auto val="1"/>
        <c:lblAlgn val="ctr"/>
        <c:lblOffset val="100"/>
        <c:noMultiLvlLbl val="0"/>
      </c:catAx>
      <c:valAx>
        <c:axId val="15524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524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F139D-62B5-4D8A-8679-0D0137A1197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FE7DC1E5-2150-4CBC-8F67-B7F21F883FC6}">
      <dgm:prSet phldrT="[Texto]"/>
      <dgm:spPr/>
      <dgm:t>
        <a:bodyPr/>
        <a:lstStyle/>
        <a:p>
          <a:r>
            <a:rPr lang="es-EC" dirty="0" smtClean="0"/>
            <a:t>Pichincha cuenta con la industria textil como una gran fuente de empleo.</a:t>
          </a:r>
          <a:endParaRPr lang="es-EC" dirty="0"/>
        </a:p>
      </dgm:t>
    </dgm:pt>
    <dgm:pt modelId="{2C46269C-66EE-483A-BFB9-2090A6A68A99}" type="parTrans" cxnId="{0F69BB97-F242-4842-9C73-2DE0EACB4378}">
      <dgm:prSet/>
      <dgm:spPr/>
      <dgm:t>
        <a:bodyPr/>
        <a:lstStyle/>
        <a:p>
          <a:endParaRPr lang="es-EC"/>
        </a:p>
      </dgm:t>
    </dgm:pt>
    <dgm:pt modelId="{55DF328A-8022-4A24-8892-8A86B25B6518}" type="sibTrans" cxnId="{0F69BB97-F242-4842-9C73-2DE0EACB4378}">
      <dgm:prSet/>
      <dgm:spPr/>
      <dgm:t>
        <a:bodyPr/>
        <a:lstStyle/>
        <a:p>
          <a:endParaRPr lang="es-EC"/>
        </a:p>
      </dgm:t>
    </dgm:pt>
    <dgm:pt modelId="{C232241F-E980-486B-8C72-3FAD587F8654}">
      <dgm:prSet phldrT="[Texto]"/>
      <dgm:spPr/>
      <dgm:t>
        <a:bodyPr/>
        <a:lstStyle/>
        <a:p>
          <a:r>
            <a:rPr lang="es-EC" dirty="0" smtClean="0"/>
            <a:t>La utilización de e-</a:t>
          </a:r>
          <a:r>
            <a:rPr lang="es-EC" dirty="0" err="1" smtClean="0"/>
            <a:t>commerce</a:t>
          </a:r>
          <a:r>
            <a:rPr lang="es-EC" dirty="0" smtClean="0"/>
            <a:t> como medio de compra crece cada día </a:t>
          </a:r>
          <a:endParaRPr lang="es-EC" dirty="0"/>
        </a:p>
      </dgm:t>
    </dgm:pt>
    <dgm:pt modelId="{8A3F2C94-D9C1-4F8D-B752-A77D59474940}" type="parTrans" cxnId="{08AAF4AD-F0F6-43C8-990C-C18C4ECFBE51}">
      <dgm:prSet/>
      <dgm:spPr/>
      <dgm:t>
        <a:bodyPr/>
        <a:lstStyle/>
        <a:p>
          <a:endParaRPr lang="es-EC"/>
        </a:p>
      </dgm:t>
    </dgm:pt>
    <dgm:pt modelId="{0C6020A5-A9F0-490C-A587-213349CEE3D1}" type="sibTrans" cxnId="{08AAF4AD-F0F6-43C8-990C-C18C4ECFBE51}">
      <dgm:prSet/>
      <dgm:spPr/>
      <dgm:t>
        <a:bodyPr/>
        <a:lstStyle/>
        <a:p>
          <a:endParaRPr lang="es-EC"/>
        </a:p>
      </dgm:t>
    </dgm:pt>
    <dgm:pt modelId="{6E3AC6D9-A307-4022-BD0B-B3F48101853F}">
      <dgm:prSet phldrT="[Texto]"/>
      <dgm:spPr/>
      <dgm:t>
        <a:bodyPr/>
        <a:lstStyle/>
        <a:p>
          <a:r>
            <a:rPr lang="es-EC" dirty="0" smtClean="0"/>
            <a:t>No se conoce las preferencias de compra de los clientes potenciales en la provincia de Pichincha</a:t>
          </a:r>
          <a:endParaRPr lang="es-EC" dirty="0"/>
        </a:p>
      </dgm:t>
    </dgm:pt>
    <dgm:pt modelId="{80BFFAE5-1D92-42AA-84BD-F752FFD22403}" type="parTrans" cxnId="{8CABE02C-F120-409F-9CCF-8C916DD3E525}">
      <dgm:prSet/>
      <dgm:spPr/>
      <dgm:t>
        <a:bodyPr/>
        <a:lstStyle/>
        <a:p>
          <a:endParaRPr lang="es-EC"/>
        </a:p>
      </dgm:t>
    </dgm:pt>
    <dgm:pt modelId="{F00C1A91-199E-499F-8B05-A5BD80D98A43}" type="sibTrans" cxnId="{8CABE02C-F120-409F-9CCF-8C916DD3E525}">
      <dgm:prSet/>
      <dgm:spPr/>
      <dgm:t>
        <a:bodyPr/>
        <a:lstStyle/>
        <a:p>
          <a:endParaRPr lang="es-EC"/>
        </a:p>
      </dgm:t>
    </dgm:pt>
    <dgm:pt modelId="{4FB22705-3996-4A60-BD55-25D14555ABE0}">
      <dgm:prSet phldrT="[Texto]"/>
      <dgm:spPr/>
      <dgm:t>
        <a:bodyPr/>
        <a:lstStyle/>
        <a:p>
          <a:r>
            <a:rPr lang="es-EC" dirty="0" smtClean="0"/>
            <a:t>No se cuenta con un modelo de Marketing comunicacional</a:t>
          </a:r>
          <a:endParaRPr lang="es-EC" dirty="0"/>
        </a:p>
      </dgm:t>
    </dgm:pt>
    <dgm:pt modelId="{88C070CF-C7D1-4424-92CD-B9D3B7AE2B71}" type="parTrans" cxnId="{B4BF154F-D9FC-4362-A156-7A44EC4D4EDF}">
      <dgm:prSet/>
      <dgm:spPr/>
      <dgm:t>
        <a:bodyPr/>
        <a:lstStyle/>
        <a:p>
          <a:endParaRPr lang="es-EC"/>
        </a:p>
      </dgm:t>
    </dgm:pt>
    <dgm:pt modelId="{81599134-531C-4E0B-9794-65063B1C38F5}" type="sibTrans" cxnId="{B4BF154F-D9FC-4362-A156-7A44EC4D4EDF}">
      <dgm:prSet/>
      <dgm:spPr/>
      <dgm:t>
        <a:bodyPr/>
        <a:lstStyle/>
        <a:p>
          <a:endParaRPr lang="es-EC"/>
        </a:p>
      </dgm:t>
    </dgm:pt>
    <dgm:pt modelId="{AB7D3A01-C068-440A-AB08-A402EA1B3846}" type="pres">
      <dgm:prSet presAssocID="{707F139D-62B5-4D8A-8679-0D0137A1197E}" presName="outerComposite" presStyleCnt="0">
        <dgm:presLayoutVars>
          <dgm:chMax val="5"/>
          <dgm:dir/>
          <dgm:resizeHandles val="exact"/>
        </dgm:presLayoutVars>
      </dgm:prSet>
      <dgm:spPr/>
      <dgm:t>
        <a:bodyPr/>
        <a:lstStyle/>
        <a:p>
          <a:endParaRPr lang="es-EC"/>
        </a:p>
      </dgm:t>
    </dgm:pt>
    <dgm:pt modelId="{2B071197-AFD3-41DE-BBB9-94559A3A2570}" type="pres">
      <dgm:prSet presAssocID="{707F139D-62B5-4D8A-8679-0D0137A1197E}" presName="dummyMaxCanvas" presStyleCnt="0">
        <dgm:presLayoutVars/>
      </dgm:prSet>
      <dgm:spPr/>
    </dgm:pt>
    <dgm:pt modelId="{FDCEF9BF-428D-4143-A622-053340093A66}" type="pres">
      <dgm:prSet presAssocID="{707F139D-62B5-4D8A-8679-0D0137A1197E}" presName="FourNodes_1" presStyleLbl="node1" presStyleIdx="0" presStyleCnt="4">
        <dgm:presLayoutVars>
          <dgm:bulletEnabled val="1"/>
        </dgm:presLayoutVars>
      </dgm:prSet>
      <dgm:spPr/>
      <dgm:t>
        <a:bodyPr/>
        <a:lstStyle/>
        <a:p>
          <a:endParaRPr lang="es-EC"/>
        </a:p>
      </dgm:t>
    </dgm:pt>
    <dgm:pt modelId="{9FD95631-3B4F-48DF-92B1-658F7E845524}" type="pres">
      <dgm:prSet presAssocID="{707F139D-62B5-4D8A-8679-0D0137A1197E}" presName="FourNodes_2" presStyleLbl="node1" presStyleIdx="1" presStyleCnt="4">
        <dgm:presLayoutVars>
          <dgm:bulletEnabled val="1"/>
        </dgm:presLayoutVars>
      </dgm:prSet>
      <dgm:spPr/>
      <dgm:t>
        <a:bodyPr/>
        <a:lstStyle/>
        <a:p>
          <a:endParaRPr lang="es-EC"/>
        </a:p>
      </dgm:t>
    </dgm:pt>
    <dgm:pt modelId="{6C119A54-4D4B-4F3C-A78B-6A3CEC455A0D}" type="pres">
      <dgm:prSet presAssocID="{707F139D-62B5-4D8A-8679-0D0137A1197E}" presName="FourNodes_3" presStyleLbl="node1" presStyleIdx="2" presStyleCnt="4">
        <dgm:presLayoutVars>
          <dgm:bulletEnabled val="1"/>
        </dgm:presLayoutVars>
      </dgm:prSet>
      <dgm:spPr/>
      <dgm:t>
        <a:bodyPr/>
        <a:lstStyle/>
        <a:p>
          <a:endParaRPr lang="es-EC"/>
        </a:p>
      </dgm:t>
    </dgm:pt>
    <dgm:pt modelId="{64652C78-A9DD-4049-AFCE-825007822471}" type="pres">
      <dgm:prSet presAssocID="{707F139D-62B5-4D8A-8679-0D0137A1197E}" presName="FourNodes_4" presStyleLbl="node1" presStyleIdx="3" presStyleCnt="4">
        <dgm:presLayoutVars>
          <dgm:bulletEnabled val="1"/>
        </dgm:presLayoutVars>
      </dgm:prSet>
      <dgm:spPr/>
      <dgm:t>
        <a:bodyPr/>
        <a:lstStyle/>
        <a:p>
          <a:endParaRPr lang="es-EC"/>
        </a:p>
      </dgm:t>
    </dgm:pt>
    <dgm:pt modelId="{3737690C-ACE0-41CB-AA5B-D0734C6F9E8D}" type="pres">
      <dgm:prSet presAssocID="{707F139D-62B5-4D8A-8679-0D0137A1197E}" presName="FourConn_1-2" presStyleLbl="fgAccFollowNode1" presStyleIdx="0" presStyleCnt="3">
        <dgm:presLayoutVars>
          <dgm:bulletEnabled val="1"/>
        </dgm:presLayoutVars>
      </dgm:prSet>
      <dgm:spPr/>
      <dgm:t>
        <a:bodyPr/>
        <a:lstStyle/>
        <a:p>
          <a:endParaRPr lang="es-EC"/>
        </a:p>
      </dgm:t>
    </dgm:pt>
    <dgm:pt modelId="{577A51D9-0F09-4545-8351-8549F1FD348E}" type="pres">
      <dgm:prSet presAssocID="{707F139D-62B5-4D8A-8679-0D0137A1197E}" presName="FourConn_2-3" presStyleLbl="fgAccFollowNode1" presStyleIdx="1" presStyleCnt="3">
        <dgm:presLayoutVars>
          <dgm:bulletEnabled val="1"/>
        </dgm:presLayoutVars>
      </dgm:prSet>
      <dgm:spPr/>
      <dgm:t>
        <a:bodyPr/>
        <a:lstStyle/>
        <a:p>
          <a:endParaRPr lang="es-EC"/>
        </a:p>
      </dgm:t>
    </dgm:pt>
    <dgm:pt modelId="{F763238F-3677-40AF-9288-38E5C152AEB1}" type="pres">
      <dgm:prSet presAssocID="{707F139D-62B5-4D8A-8679-0D0137A1197E}" presName="FourConn_3-4" presStyleLbl="fgAccFollowNode1" presStyleIdx="2" presStyleCnt="3">
        <dgm:presLayoutVars>
          <dgm:bulletEnabled val="1"/>
        </dgm:presLayoutVars>
      </dgm:prSet>
      <dgm:spPr/>
      <dgm:t>
        <a:bodyPr/>
        <a:lstStyle/>
        <a:p>
          <a:endParaRPr lang="es-EC"/>
        </a:p>
      </dgm:t>
    </dgm:pt>
    <dgm:pt modelId="{77AA537E-98FB-478C-A894-6F7EF24554F6}" type="pres">
      <dgm:prSet presAssocID="{707F139D-62B5-4D8A-8679-0D0137A1197E}" presName="FourNodes_1_text" presStyleLbl="node1" presStyleIdx="3" presStyleCnt="4">
        <dgm:presLayoutVars>
          <dgm:bulletEnabled val="1"/>
        </dgm:presLayoutVars>
      </dgm:prSet>
      <dgm:spPr/>
      <dgm:t>
        <a:bodyPr/>
        <a:lstStyle/>
        <a:p>
          <a:endParaRPr lang="es-EC"/>
        </a:p>
      </dgm:t>
    </dgm:pt>
    <dgm:pt modelId="{62AC1C1C-9891-4E65-9CED-002918E26A20}" type="pres">
      <dgm:prSet presAssocID="{707F139D-62B5-4D8A-8679-0D0137A1197E}" presName="FourNodes_2_text" presStyleLbl="node1" presStyleIdx="3" presStyleCnt="4">
        <dgm:presLayoutVars>
          <dgm:bulletEnabled val="1"/>
        </dgm:presLayoutVars>
      </dgm:prSet>
      <dgm:spPr/>
      <dgm:t>
        <a:bodyPr/>
        <a:lstStyle/>
        <a:p>
          <a:endParaRPr lang="es-EC"/>
        </a:p>
      </dgm:t>
    </dgm:pt>
    <dgm:pt modelId="{AFDE4B36-0AA1-4829-B590-6DFD016EADF4}" type="pres">
      <dgm:prSet presAssocID="{707F139D-62B5-4D8A-8679-0D0137A1197E}" presName="FourNodes_3_text" presStyleLbl="node1" presStyleIdx="3" presStyleCnt="4">
        <dgm:presLayoutVars>
          <dgm:bulletEnabled val="1"/>
        </dgm:presLayoutVars>
      </dgm:prSet>
      <dgm:spPr/>
      <dgm:t>
        <a:bodyPr/>
        <a:lstStyle/>
        <a:p>
          <a:endParaRPr lang="es-EC"/>
        </a:p>
      </dgm:t>
    </dgm:pt>
    <dgm:pt modelId="{7A84675D-F583-49DF-B563-7803B8171B11}" type="pres">
      <dgm:prSet presAssocID="{707F139D-62B5-4D8A-8679-0D0137A1197E}" presName="FourNodes_4_text" presStyleLbl="node1" presStyleIdx="3" presStyleCnt="4">
        <dgm:presLayoutVars>
          <dgm:bulletEnabled val="1"/>
        </dgm:presLayoutVars>
      </dgm:prSet>
      <dgm:spPr/>
      <dgm:t>
        <a:bodyPr/>
        <a:lstStyle/>
        <a:p>
          <a:endParaRPr lang="es-EC"/>
        </a:p>
      </dgm:t>
    </dgm:pt>
  </dgm:ptLst>
  <dgm:cxnLst>
    <dgm:cxn modelId="{08AAF4AD-F0F6-43C8-990C-C18C4ECFBE51}" srcId="{707F139D-62B5-4D8A-8679-0D0137A1197E}" destId="{C232241F-E980-486B-8C72-3FAD587F8654}" srcOrd="1" destOrd="0" parTransId="{8A3F2C94-D9C1-4F8D-B752-A77D59474940}" sibTransId="{0C6020A5-A9F0-490C-A587-213349CEE3D1}"/>
    <dgm:cxn modelId="{E947E139-E7C9-41C6-98A1-B32CC2652A27}" type="presOf" srcId="{6E3AC6D9-A307-4022-BD0B-B3F48101853F}" destId="{AFDE4B36-0AA1-4829-B590-6DFD016EADF4}" srcOrd="1" destOrd="0" presId="urn:microsoft.com/office/officeart/2005/8/layout/vProcess5"/>
    <dgm:cxn modelId="{0F0389AC-5CFE-46F1-A322-4F04E6C0E02E}" type="presOf" srcId="{707F139D-62B5-4D8A-8679-0D0137A1197E}" destId="{AB7D3A01-C068-440A-AB08-A402EA1B3846}" srcOrd="0" destOrd="0" presId="urn:microsoft.com/office/officeart/2005/8/layout/vProcess5"/>
    <dgm:cxn modelId="{B4BF154F-D9FC-4362-A156-7A44EC4D4EDF}" srcId="{707F139D-62B5-4D8A-8679-0D0137A1197E}" destId="{4FB22705-3996-4A60-BD55-25D14555ABE0}" srcOrd="3" destOrd="0" parTransId="{88C070CF-C7D1-4424-92CD-B9D3B7AE2B71}" sibTransId="{81599134-531C-4E0B-9794-65063B1C38F5}"/>
    <dgm:cxn modelId="{8A53A44B-241A-41DD-8AC1-A2C6B1BDE683}" type="presOf" srcId="{FE7DC1E5-2150-4CBC-8F67-B7F21F883FC6}" destId="{FDCEF9BF-428D-4143-A622-053340093A66}" srcOrd="0" destOrd="0" presId="urn:microsoft.com/office/officeart/2005/8/layout/vProcess5"/>
    <dgm:cxn modelId="{DA9644AB-FAD3-4854-A61A-C84535BBD6DC}" type="presOf" srcId="{0C6020A5-A9F0-490C-A587-213349CEE3D1}" destId="{577A51D9-0F09-4545-8351-8549F1FD348E}" srcOrd="0" destOrd="0" presId="urn:microsoft.com/office/officeart/2005/8/layout/vProcess5"/>
    <dgm:cxn modelId="{E3275F0B-F804-4531-8A16-AAF41427FFD1}" type="presOf" srcId="{C232241F-E980-486B-8C72-3FAD587F8654}" destId="{62AC1C1C-9891-4E65-9CED-002918E26A20}" srcOrd="1" destOrd="0" presId="urn:microsoft.com/office/officeart/2005/8/layout/vProcess5"/>
    <dgm:cxn modelId="{9CD00285-1B94-4AE4-A006-D59946F21604}" type="presOf" srcId="{4FB22705-3996-4A60-BD55-25D14555ABE0}" destId="{7A84675D-F583-49DF-B563-7803B8171B11}" srcOrd="1" destOrd="0" presId="urn:microsoft.com/office/officeart/2005/8/layout/vProcess5"/>
    <dgm:cxn modelId="{5B459954-470F-4684-95F1-CBD84A893998}" type="presOf" srcId="{6E3AC6D9-A307-4022-BD0B-B3F48101853F}" destId="{6C119A54-4D4B-4F3C-A78B-6A3CEC455A0D}" srcOrd="0" destOrd="0" presId="urn:microsoft.com/office/officeart/2005/8/layout/vProcess5"/>
    <dgm:cxn modelId="{8CABE02C-F120-409F-9CCF-8C916DD3E525}" srcId="{707F139D-62B5-4D8A-8679-0D0137A1197E}" destId="{6E3AC6D9-A307-4022-BD0B-B3F48101853F}" srcOrd="2" destOrd="0" parTransId="{80BFFAE5-1D92-42AA-84BD-F752FFD22403}" sibTransId="{F00C1A91-199E-499F-8B05-A5BD80D98A43}"/>
    <dgm:cxn modelId="{9EE6D5C1-C393-48D7-8FE0-418D9FC83E9B}" type="presOf" srcId="{4FB22705-3996-4A60-BD55-25D14555ABE0}" destId="{64652C78-A9DD-4049-AFCE-825007822471}" srcOrd="0" destOrd="0" presId="urn:microsoft.com/office/officeart/2005/8/layout/vProcess5"/>
    <dgm:cxn modelId="{E557C869-61D4-4AD7-B6C1-F505BBE78BD9}" type="presOf" srcId="{C232241F-E980-486B-8C72-3FAD587F8654}" destId="{9FD95631-3B4F-48DF-92B1-658F7E845524}" srcOrd="0" destOrd="0" presId="urn:microsoft.com/office/officeart/2005/8/layout/vProcess5"/>
    <dgm:cxn modelId="{E9741E1C-3746-4BD3-8868-A1AC0C3E30E2}" type="presOf" srcId="{F00C1A91-199E-499F-8B05-A5BD80D98A43}" destId="{F763238F-3677-40AF-9288-38E5C152AEB1}" srcOrd="0" destOrd="0" presId="urn:microsoft.com/office/officeart/2005/8/layout/vProcess5"/>
    <dgm:cxn modelId="{BF69FA88-0FD6-4D23-B4B3-C76E5E2964E2}" type="presOf" srcId="{55DF328A-8022-4A24-8892-8A86B25B6518}" destId="{3737690C-ACE0-41CB-AA5B-D0734C6F9E8D}" srcOrd="0" destOrd="0" presId="urn:microsoft.com/office/officeart/2005/8/layout/vProcess5"/>
    <dgm:cxn modelId="{06EA79CD-B783-4999-A7A8-44FB844A36D7}" type="presOf" srcId="{FE7DC1E5-2150-4CBC-8F67-B7F21F883FC6}" destId="{77AA537E-98FB-478C-A894-6F7EF24554F6}" srcOrd="1" destOrd="0" presId="urn:microsoft.com/office/officeart/2005/8/layout/vProcess5"/>
    <dgm:cxn modelId="{0F69BB97-F242-4842-9C73-2DE0EACB4378}" srcId="{707F139D-62B5-4D8A-8679-0D0137A1197E}" destId="{FE7DC1E5-2150-4CBC-8F67-B7F21F883FC6}" srcOrd="0" destOrd="0" parTransId="{2C46269C-66EE-483A-BFB9-2090A6A68A99}" sibTransId="{55DF328A-8022-4A24-8892-8A86B25B6518}"/>
    <dgm:cxn modelId="{F73AD77E-FD50-4C8E-ADF6-B3E52628A658}" type="presParOf" srcId="{AB7D3A01-C068-440A-AB08-A402EA1B3846}" destId="{2B071197-AFD3-41DE-BBB9-94559A3A2570}" srcOrd="0" destOrd="0" presId="urn:microsoft.com/office/officeart/2005/8/layout/vProcess5"/>
    <dgm:cxn modelId="{918661A2-4C00-4A6F-9EF1-F7E821648D32}" type="presParOf" srcId="{AB7D3A01-C068-440A-AB08-A402EA1B3846}" destId="{FDCEF9BF-428D-4143-A622-053340093A66}" srcOrd="1" destOrd="0" presId="urn:microsoft.com/office/officeart/2005/8/layout/vProcess5"/>
    <dgm:cxn modelId="{A7D30815-C280-41BD-AD16-5A61AFD98D85}" type="presParOf" srcId="{AB7D3A01-C068-440A-AB08-A402EA1B3846}" destId="{9FD95631-3B4F-48DF-92B1-658F7E845524}" srcOrd="2" destOrd="0" presId="urn:microsoft.com/office/officeart/2005/8/layout/vProcess5"/>
    <dgm:cxn modelId="{8E34EFCB-366E-45D0-B9F4-3D5FA4F95B2D}" type="presParOf" srcId="{AB7D3A01-C068-440A-AB08-A402EA1B3846}" destId="{6C119A54-4D4B-4F3C-A78B-6A3CEC455A0D}" srcOrd="3" destOrd="0" presId="urn:microsoft.com/office/officeart/2005/8/layout/vProcess5"/>
    <dgm:cxn modelId="{0B37C03A-FB37-4556-B015-A53416EE70BA}" type="presParOf" srcId="{AB7D3A01-C068-440A-AB08-A402EA1B3846}" destId="{64652C78-A9DD-4049-AFCE-825007822471}" srcOrd="4" destOrd="0" presId="urn:microsoft.com/office/officeart/2005/8/layout/vProcess5"/>
    <dgm:cxn modelId="{BDE71ED2-7504-4AC5-A693-25B69675BA0C}" type="presParOf" srcId="{AB7D3A01-C068-440A-AB08-A402EA1B3846}" destId="{3737690C-ACE0-41CB-AA5B-D0734C6F9E8D}" srcOrd="5" destOrd="0" presId="urn:microsoft.com/office/officeart/2005/8/layout/vProcess5"/>
    <dgm:cxn modelId="{9E06C42A-545D-4CE0-A573-786A1B247BB1}" type="presParOf" srcId="{AB7D3A01-C068-440A-AB08-A402EA1B3846}" destId="{577A51D9-0F09-4545-8351-8549F1FD348E}" srcOrd="6" destOrd="0" presId="urn:microsoft.com/office/officeart/2005/8/layout/vProcess5"/>
    <dgm:cxn modelId="{C0F139B0-16F3-47FE-AA46-216BDC923A8E}" type="presParOf" srcId="{AB7D3A01-C068-440A-AB08-A402EA1B3846}" destId="{F763238F-3677-40AF-9288-38E5C152AEB1}" srcOrd="7" destOrd="0" presId="urn:microsoft.com/office/officeart/2005/8/layout/vProcess5"/>
    <dgm:cxn modelId="{D9F520DF-4C3C-4D7F-A1FE-0281A780FF9A}" type="presParOf" srcId="{AB7D3A01-C068-440A-AB08-A402EA1B3846}" destId="{77AA537E-98FB-478C-A894-6F7EF24554F6}" srcOrd="8" destOrd="0" presId="urn:microsoft.com/office/officeart/2005/8/layout/vProcess5"/>
    <dgm:cxn modelId="{CE6127D2-D0D4-4887-8663-8C654D4BFD05}" type="presParOf" srcId="{AB7D3A01-C068-440A-AB08-A402EA1B3846}" destId="{62AC1C1C-9891-4E65-9CED-002918E26A20}" srcOrd="9" destOrd="0" presId="urn:microsoft.com/office/officeart/2005/8/layout/vProcess5"/>
    <dgm:cxn modelId="{1DEB5F91-A557-4047-9F79-F9F045134579}" type="presParOf" srcId="{AB7D3A01-C068-440A-AB08-A402EA1B3846}" destId="{AFDE4B36-0AA1-4829-B590-6DFD016EADF4}" srcOrd="10" destOrd="0" presId="urn:microsoft.com/office/officeart/2005/8/layout/vProcess5"/>
    <dgm:cxn modelId="{A6A49084-99CE-4FF8-A44D-606EFA7DAD71}" type="presParOf" srcId="{AB7D3A01-C068-440A-AB08-A402EA1B3846}" destId="{7A84675D-F583-49DF-B563-7803B8171B1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25236-3ECE-4E76-AADD-2F3061DE9B74}"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s-EC"/>
        </a:p>
      </dgm:t>
    </dgm:pt>
    <dgm:pt modelId="{B061FF3F-2ECB-4C9F-A498-81B4B45B8CBA}">
      <dgm:prSet phldrT="[Texto]" custT="1"/>
      <dgm:spPr/>
      <dgm:t>
        <a:bodyPr/>
        <a:lstStyle/>
        <a:p>
          <a:r>
            <a:rPr lang="es-EC" sz="1600" dirty="0" smtClean="0"/>
            <a:t>Estructurar un marco teórico que sustente la investigación</a:t>
          </a:r>
          <a:endParaRPr lang="es-EC" sz="1600" dirty="0"/>
        </a:p>
      </dgm:t>
    </dgm:pt>
    <dgm:pt modelId="{563F18FA-74CC-4005-9D6A-56287F03D8C5}" type="parTrans" cxnId="{F10121F3-ED15-4676-89FD-644D319C9553}">
      <dgm:prSet/>
      <dgm:spPr/>
      <dgm:t>
        <a:bodyPr/>
        <a:lstStyle/>
        <a:p>
          <a:endParaRPr lang="es-EC" sz="2400"/>
        </a:p>
      </dgm:t>
    </dgm:pt>
    <dgm:pt modelId="{5BE0B455-E45E-495B-8763-42CC05579ED8}" type="sibTrans" cxnId="{F10121F3-ED15-4676-89FD-644D319C9553}">
      <dgm:prSet/>
      <dgm:spPr/>
      <dgm:t>
        <a:bodyPr/>
        <a:lstStyle/>
        <a:p>
          <a:endParaRPr lang="es-EC" sz="2400"/>
        </a:p>
      </dgm:t>
    </dgm:pt>
    <dgm:pt modelId="{0B8DFC98-B258-4473-A8DB-E49C21746759}">
      <dgm:prSet custT="1"/>
      <dgm:spPr/>
      <dgm:t>
        <a:bodyPr/>
        <a:lstStyle/>
        <a:p>
          <a:r>
            <a:rPr lang="es-EC" sz="1600" smtClean="0"/>
            <a:t>Determinar los tipos de oferta existente mediante internet conociendo el estado del arte.</a:t>
          </a:r>
          <a:endParaRPr lang="es-EC" sz="1600"/>
        </a:p>
      </dgm:t>
    </dgm:pt>
    <dgm:pt modelId="{DA7C3122-6020-462F-8CDD-C55DBA05F04A}" type="parTrans" cxnId="{CBC2659A-61E3-4713-BCC7-2C3734131FA5}">
      <dgm:prSet/>
      <dgm:spPr/>
      <dgm:t>
        <a:bodyPr/>
        <a:lstStyle/>
        <a:p>
          <a:endParaRPr lang="es-EC" sz="2400"/>
        </a:p>
      </dgm:t>
    </dgm:pt>
    <dgm:pt modelId="{2B931AB5-C53A-406B-9763-A9D185030C7D}" type="sibTrans" cxnId="{CBC2659A-61E3-4713-BCC7-2C3734131FA5}">
      <dgm:prSet/>
      <dgm:spPr/>
      <dgm:t>
        <a:bodyPr/>
        <a:lstStyle/>
        <a:p>
          <a:endParaRPr lang="es-EC" sz="2400"/>
        </a:p>
      </dgm:t>
    </dgm:pt>
    <dgm:pt modelId="{E7DA1CCF-2EC2-4251-AE1F-E03DBA5DA682}">
      <dgm:prSet custT="1"/>
      <dgm:spPr/>
      <dgm:t>
        <a:bodyPr/>
        <a:lstStyle/>
        <a:p>
          <a:r>
            <a:rPr lang="es-EC" sz="1600" smtClean="0"/>
            <a:t>Diseñar una investigación que permita obtener la información necesaria.</a:t>
          </a:r>
          <a:endParaRPr lang="es-EC" sz="1600"/>
        </a:p>
      </dgm:t>
    </dgm:pt>
    <dgm:pt modelId="{C378A9BC-7276-4962-9CD5-39BA22438C7F}" type="parTrans" cxnId="{9526E258-0684-4B94-8257-79A92312D12E}">
      <dgm:prSet/>
      <dgm:spPr/>
      <dgm:t>
        <a:bodyPr/>
        <a:lstStyle/>
        <a:p>
          <a:endParaRPr lang="es-EC" sz="2400"/>
        </a:p>
      </dgm:t>
    </dgm:pt>
    <dgm:pt modelId="{7F7DD4F8-8EB1-4F7F-9CCC-928B46DAFBC9}" type="sibTrans" cxnId="{9526E258-0684-4B94-8257-79A92312D12E}">
      <dgm:prSet/>
      <dgm:spPr/>
      <dgm:t>
        <a:bodyPr/>
        <a:lstStyle/>
        <a:p>
          <a:endParaRPr lang="es-EC" sz="2400"/>
        </a:p>
      </dgm:t>
    </dgm:pt>
    <dgm:pt modelId="{4BF6EC11-CB57-4030-B9AB-88ECECE79699}">
      <dgm:prSet custT="1"/>
      <dgm:spPr/>
      <dgm:t>
        <a:bodyPr/>
        <a:lstStyle/>
        <a:p>
          <a:r>
            <a:rPr lang="es-EC" sz="1600" smtClean="0"/>
            <a:t>Determinar que estimula a los consumidores a realizar sus compras mediante Internet.</a:t>
          </a:r>
          <a:endParaRPr lang="es-EC" sz="1600"/>
        </a:p>
      </dgm:t>
    </dgm:pt>
    <dgm:pt modelId="{8F488B24-7CB0-4952-BB39-DE361172932E}" type="parTrans" cxnId="{515DE3E7-ADCF-4D49-AD88-15B6801A35AE}">
      <dgm:prSet/>
      <dgm:spPr/>
      <dgm:t>
        <a:bodyPr/>
        <a:lstStyle/>
        <a:p>
          <a:endParaRPr lang="es-EC" sz="2400"/>
        </a:p>
      </dgm:t>
    </dgm:pt>
    <dgm:pt modelId="{06715BFD-15EF-4218-A803-398DA6C8818C}" type="sibTrans" cxnId="{515DE3E7-ADCF-4D49-AD88-15B6801A35AE}">
      <dgm:prSet/>
      <dgm:spPr/>
      <dgm:t>
        <a:bodyPr/>
        <a:lstStyle/>
        <a:p>
          <a:endParaRPr lang="es-EC" sz="2400"/>
        </a:p>
      </dgm:t>
    </dgm:pt>
    <dgm:pt modelId="{34B25BAC-3CA8-4857-9F5E-3644EE714094}">
      <dgm:prSet custT="1"/>
      <dgm:spPr/>
      <dgm:t>
        <a:bodyPr/>
        <a:lstStyle/>
        <a:p>
          <a:r>
            <a:rPr lang="es-EC" sz="1600" smtClean="0"/>
            <a:t>Proponer un modelo de marketing comunicacional para pymes textiles en la provincia para que mejoren su competitividad al crear presencia digital.</a:t>
          </a:r>
          <a:endParaRPr lang="es-EC" sz="1600"/>
        </a:p>
      </dgm:t>
    </dgm:pt>
    <dgm:pt modelId="{F5878342-7012-4F6F-B2AF-AEFBABBA5FFB}" type="parTrans" cxnId="{A111C272-80BE-49FC-8D0E-9B91467B5E7D}">
      <dgm:prSet/>
      <dgm:spPr/>
      <dgm:t>
        <a:bodyPr/>
        <a:lstStyle/>
        <a:p>
          <a:endParaRPr lang="es-EC" sz="2400"/>
        </a:p>
      </dgm:t>
    </dgm:pt>
    <dgm:pt modelId="{3DCF426C-8572-482C-A38F-208EA2D00186}" type="sibTrans" cxnId="{A111C272-80BE-49FC-8D0E-9B91467B5E7D}">
      <dgm:prSet/>
      <dgm:spPr/>
      <dgm:t>
        <a:bodyPr/>
        <a:lstStyle/>
        <a:p>
          <a:endParaRPr lang="es-EC" sz="2400"/>
        </a:p>
      </dgm:t>
    </dgm:pt>
    <dgm:pt modelId="{90A894A8-1631-406A-A78B-DBF13F1FDF3A}" type="pres">
      <dgm:prSet presAssocID="{F3F25236-3ECE-4E76-AADD-2F3061DE9B74}" presName="diagram" presStyleCnt="0">
        <dgm:presLayoutVars>
          <dgm:dir/>
          <dgm:resizeHandles val="exact"/>
        </dgm:presLayoutVars>
      </dgm:prSet>
      <dgm:spPr/>
      <dgm:t>
        <a:bodyPr/>
        <a:lstStyle/>
        <a:p>
          <a:endParaRPr lang="es-EC"/>
        </a:p>
      </dgm:t>
    </dgm:pt>
    <dgm:pt modelId="{AF6E1274-0851-4A4F-AF72-6AF8C3377FE3}" type="pres">
      <dgm:prSet presAssocID="{B061FF3F-2ECB-4C9F-A498-81B4B45B8CBA}" presName="node" presStyleLbl="node1" presStyleIdx="0" presStyleCnt="5">
        <dgm:presLayoutVars>
          <dgm:bulletEnabled val="1"/>
        </dgm:presLayoutVars>
      </dgm:prSet>
      <dgm:spPr/>
      <dgm:t>
        <a:bodyPr/>
        <a:lstStyle/>
        <a:p>
          <a:endParaRPr lang="es-EC"/>
        </a:p>
      </dgm:t>
    </dgm:pt>
    <dgm:pt modelId="{9BF0341A-2243-4722-A8E7-364CDC3F88EC}" type="pres">
      <dgm:prSet presAssocID="{5BE0B455-E45E-495B-8763-42CC05579ED8}" presName="sibTrans" presStyleCnt="0"/>
      <dgm:spPr/>
    </dgm:pt>
    <dgm:pt modelId="{1D542B55-2E52-4DFE-B4C0-469140A8BCA3}" type="pres">
      <dgm:prSet presAssocID="{0B8DFC98-B258-4473-A8DB-E49C21746759}" presName="node" presStyleLbl="node1" presStyleIdx="1" presStyleCnt="5">
        <dgm:presLayoutVars>
          <dgm:bulletEnabled val="1"/>
        </dgm:presLayoutVars>
      </dgm:prSet>
      <dgm:spPr/>
      <dgm:t>
        <a:bodyPr/>
        <a:lstStyle/>
        <a:p>
          <a:endParaRPr lang="es-EC"/>
        </a:p>
      </dgm:t>
    </dgm:pt>
    <dgm:pt modelId="{EB243056-8A81-4839-9C39-849618497020}" type="pres">
      <dgm:prSet presAssocID="{2B931AB5-C53A-406B-9763-A9D185030C7D}" presName="sibTrans" presStyleCnt="0"/>
      <dgm:spPr/>
    </dgm:pt>
    <dgm:pt modelId="{8E6E164A-618F-40BC-9416-213DB81A1584}" type="pres">
      <dgm:prSet presAssocID="{E7DA1CCF-2EC2-4251-AE1F-E03DBA5DA682}" presName="node" presStyleLbl="node1" presStyleIdx="2" presStyleCnt="5">
        <dgm:presLayoutVars>
          <dgm:bulletEnabled val="1"/>
        </dgm:presLayoutVars>
      </dgm:prSet>
      <dgm:spPr/>
      <dgm:t>
        <a:bodyPr/>
        <a:lstStyle/>
        <a:p>
          <a:endParaRPr lang="es-EC"/>
        </a:p>
      </dgm:t>
    </dgm:pt>
    <dgm:pt modelId="{EDDF5E24-6054-4B36-B9C0-E58EDEC537DC}" type="pres">
      <dgm:prSet presAssocID="{7F7DD4F8-8EB1-4F7F-9CCC-928B46DAFBC9}" presName="sibTrans" presStyleCnt="0"/>
      <dgm:spPr/>
    </dgm:pt>
    <dgm:pt modelId="{FFF30A99-A231-4169-B468-20EA82B7AE36}" type="pres">
      <dgm:prSet presAssocID="{4BF6EC11-CB57-4030-B9AB-88ECECE79699}" presName="node" presStyleLbl="node1" presStyleIdx="3" presStyleCnt="5">
        <dgm:presLayoutVars>
          <dgm:bulletEnabled val="1"/>
        </dgm:presLayoutVars>
      </dgm:prSet>
      <dgm:spPr/>
      <dgm:t>
        <a:bodyPr/>
        <a:lstStyle/>
        <a:p>
          <a:endParaRPr lang="es-EC"/>
        </a:p>
      </dgm:t>
    </dgm:pt>
    <dgm:pt modelId="{45A910C2-300E-4BC2-B09A-49723C87888C}" type="pres">
      <dgm:prSet presAssocID="{06715BFD-15EF-4218-A803-398DA6C8818C}" presName="sibTrans" presStyleCnt="0"/>
      <dgm:spPr/>
    </dgm:pt>
    <dgm:pt modelId="{B313304F-5DD3-460F-8D5F-1A575D65ED26}" type="pres">
      <dgm:prSet presAssocID="{34B25BAC-3CA8-4857-9F5E-3644EE714094}" presName="node" presStyleLbl="node1" presStyleIdx="4" presStyleCnt="5">
        <dgm:presLayoutVars>
          <dgm:bulletEnabled val="1"/>
        </dgm:presLayoutVars>
      </dgm:prSet>
      <dgm:spPr/>
      <dgm:t>
        <a:bodyPr/>
        <a:lstStyle/>
        <a:p>
          <a:endParaRPr lang="es-EC"/>
        </a:p>
      </dgm:t>
    </dgm:pt>
  </dgm:ptLst>
  <dgm:cxnLst>
    <dgm:cxn modelId="{BE73CB5B-4EB1-48AE-B96F-92156C145EDC}" type="presOf" srcId="{4BF6EC11-CB57-4030-B9AB-88ECECE79699}" destId="{FFF30A99-A231-4169-B468-20EA82B7AE36}" srcOrd="0" destOrd="0" presId="urn:microsoft.com/office/officeart/2005/8/layout/default#1"/>
    <dgm:cxn modelId="{B2BC94EF-E291-4925-B7BC-1458FFF2C633}" type="presOf" srcId="{0B8DFC98-B258-4473-A8DB-E49C21746759}" destId="{1D542B55-2E52-4DFE-B4C0-469140A8BCA3}" srcOrd="0" destOrd="0" presId="urn:microsoft.com/office/officeart/2005/8/layout/default#1"/>
    <dgm:cxn modelId="{CBC2659A-61E3-4713-BCC7-2C3734131FA5}" srcId="{F3F25236-3ECE-4E76-AADD-2F3061DE9B74}" destId="{0B8DFC98-B258-4473-A8DB-E49C21746759}" srcOrd="1" destOrd="0" parTransId="{DA7C3122-6020-462F-8CDD-C55DBA05F04A}" sibTransId="{2B931AB5-C53A-406B-9763-A9D185030C7D}"/>
    <dgm:cxn modelId="{A111C272-80BE-49FC-8D0E-9B91467B5E7D}" srcId="{F3F25236-3ECE-4E76-AADD-2F3061DE9B74}" destId="{34B25BAC-3CA8-4857-9F5E-3644EE714094}" srcOrd="4" destOrd="0" parTransId="{F5878342-7012-4F6F-B2AF-AEFBABBA5FFB}" sibTransId="{3DCF426C-8572-482C-A38F-208EA2D00186}"/>
    <dgm:cxn modelId="{90FEC167-1E66-4D80-8089-8E2774ACF4C3}" type="presOf" srcId="{34B25BAC-3CA8-4857-9F5E-3644EE714094}" destId="{B313304F-5DD3-460F-8D5F-1A575D65ED26}" srcOrd="0" destOrd="0" presId="urn:microsoft.com/office/officeart/2005/8/layout/default#1"/>
    <dgm:cxn modelId="{9526E258-0684-4B94-8257-79A92312D12E}" srcId="{F3F25236-3ECE-4E76-AADD-2F3061DE9B74}" destId="{E7DA1CCF-2EC2-4251-AE1F-E03DBA5DA682}" srcOrd="2" destOrd="0" parTransId="{C378A9BC-7276-4962-9CD5-39BA22438C7F}" sibTransId="{7F7DD4F8-8EB1-4F7F-9CCC-928B46DAFBC9}"/>
    <dgm:cxn modelId="{F10121F3-ED15-4676-89FD-644D319C9553}" srcId="{F3F25236-3ECE-4E76-AADD-2F3061DE9B74}" destId="{B061FF3F-2ECB-4C9F-A498-81B4B45B8CBA}" srcOrd="0" destOrd="0" parTransId="{563F18FA-74CC-4005-9D6A-56287F03D8C5}" sibTransId="{5BE0B455-E45E-495B-8763-42CC05579ED8}"/>
    <dgm:cxn modelId="{515DE3E7-ADCF-4D49-AD88-15B6801A35AE}" srcId="{F3F25236-3ECE-4E76-AADD-2F3061DE9B74}" destId="{4BF6EC11-CB57-4030-B9AB-88ECECE79699}" srcOrd="3" destOrd="0" parTransId="{8F488B24-7CB0-4952-BB39-DE361172932E}" sibTransId="{06715BFD-15EF-4218-A803-398DA6C8818C}"/>
    <dgm:cxn modelId="{F41C4ACB-EC67-433A-8558-71B7C385B025}" type="presOf" srcId="{E7DA1CCF-2EC2-4251-AE1F-E03DBA5DA682}" destId="{8E6E164A-618F-40BC-9416-213DB81A1584}" srcOrd="0" destOrd="0" presId="urn:microsoft.com/office/officeart/2005/8/layout/default#1"/>
    <dgm:cxn modelId="{23198B8C-9987-4833-963F-C90F3704BF06}" type="presOf" srcId="{B061FF3F-2ECB-4C9F-A498-81B4B45B8CBA}" destId="{AF6E1274-0851-4A4F-AF72-6AF8C3377FE3}" srcOrd="0" destOrd="0" presId="urn:microsoft.com/office/officeart/2005/8/layout/default#1"/>
    <dgm:cxn modelId="{7B7BDD93-3781-48B7-A2B8-AC06F1A6A550}" type="presOf" srcId="{F3F25236-3ECE-4E76-AADD-2F3061DE9B74}" destId="{90A894A8-1631-406A-A78B-DBF13F1FDF3A}" srcOrd="0" destOrd="0" presId="urn:microsoft.com/office/officeart/2005/8/layout/default#1"/>
    <dgm:cxn modelId="{9DE8EDBA-F8DA-4DF0-8371-51582E42DF46}" type="presParOf" srcId="{90A894A8-1631-406A-A78B-DBF13F1FDF3A}" destId="{AF6E1274-0851-4A4F-AF72-6AF8C3377FE3}" srcOrd="0" destOrd="0" presId="urn:microsoft.com/office/officeart/2005/8/layout/default#1"/>
    <dgm:cxn modelId="{B4F1DD61-7D16-4DED-8F46-0913F5E3BB8B}" type="presParOf" srcId="{90A894A8-1631-406A-A78B-DBF13F1FDF3A}" destId="{9BF0341A-2243-4722-A8E7-364CDC3F88EC}" srcOrd="1" destOrd="0" presId="urn:microsoft.com/office/officeart/2005/8/layout/default#1"/>
    <dgm:cxn modelId="{D7CE9160-71F9-428B-B88F-3283A33F0381}" type="presParOf" srcId="{90A894A8-1631-406A-A78B-DBF13F1FDF3A}" destId="{1D542B55-2E52-4DFE-B4C0-469140A8BCA3}" srcOrd="2" destOrd="0" presId="urn:microsoft.com/office/officeart/2005/8/layout/default#1"/>
    <dgm:cxn modelId="{20A8C3C5-9CCC-423B-B7A3-8255B5CAE78B}" type="presParOf" srcId="{90A894A8-1631-406A-A78B-DBF13F1FDF3A}" destId="{EB243056-8A81-4839-9C39-849618497020}" srcOrd="3" destOrd="0" presId="urn:microsoft.com/office/officeart/2005/8/layout/default#1"/>
    <dgm:cxn modelId="{D00027A8-6576-463F-B650-2BC535D40E3C}" type="presParOf" srcId="{90A894A8-1631-406A-A78B-DBF13F1FDF3A}" destId="{8E6E164A-618F-40BC-9416-213DB81A1584}" srcOrd="4" destOrd="0" presId="urn:microsoft.com/office/officeart/2005/8/layout/default#1"/>
    <dgm:cxn modelId="{0E7EBE36-FC15-470D-BA85-C3D942F7F544}" type="presParOf" srcId="{90A894A8-1631-406A-A78B-DBF13F1FDF3A}" destId="{EDDF5E24-6054-4B36-B9C0-E58EDEC537DC}" srcOrd="5" destOrd="0" presId="urn:microsoft.com/office/officeart/2005/8/layout/default#1"/>
    <dgm:cxn modelId="{F7B59CDD-0ADD-493E-A465-E6A05F88B578}" type="presParOf" srcId="{90A894A8-1631-406A-A78B-DBF13F1FDF3A}" destId="{FFF30A99-A231-4169-B468-20EA82B7AE36}" srcOrd="6" destOrd="0" presId="urn:microsoft.com/office/officeart/2005/8/layout/default#1"/>
    <dgm:cxn modelId="{C29C9853-15BF-4279-B60D-35FBE17DE909}" type="presParOf" srcId="{90A894A8-1631-406A-A78B-DBF13F1FDF3A}" destId="{45A910C2-300E-4BC2-B09A-49723C87888C}" srcOrd="7" destOrd="0" presId="urn:microsoft.com/office/officeart/2005/8/layout/default#1"/>
    <dgm:cxn modelId="{A3A7762E-DEA4-4DDD-8C55-435F562EB8CC}" type="presParOf" srcId="{90A894A8-1631-406A-A78B-DBF13F1FDF3A}" destId="{B313304F-5DD3-460F-8D5F-1A575D65ED26}"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B66BF0-F30E-4B77-B100-AD7F059E0FB3}" type="doc">
      <dgm:prSet loTypeId="urn:microsoft.com/office/officeart/2005/8/layout/default#2" loCatId="list" qsTypeId="urn:microsoft.com/office/officeart/2005/8/quickstyle/simple1" qsCatId="simple" csTypeId="urn:microsoft.com/office/officeart/2005/8/colors/colorful3" csCatId="colorful" phldr="1"/>
      <dgm:spPr/>
      <dgm:t>
        <a:bodyPr/>
        <a:lstStyle/>
        <a:p>
          <a:endParaRPr lang="es-EC"/>
        </a:p>
      </dgm:t>
    </dgm:pt>
    <dgm:pt modelId="{FF34F945-6289-4110-8836-3F423E3A078F}">
      <dgm:prSet phldrT="[Texto]"/>
      <dgm:spPr/>
      <dgm:t>
        <a:bodyPr/>
        <a:lstStyle/>
        <a:p>
          <a:r>
            <a:rPr lang="es-EC" dirty="0" smtClean="0"/>
            <a:t>Definir el perfil de consumidor de productos textiles por medio de la modalidad e-</a:t>
          </a:r>
          <a:r>
            <a:rPr lang="es-EC" dirty="0" err="1" smtClean="0"/>
            <a:t>commerce</a:t>
          </a:r>
          <a:endParaRPr lang="es-EC" dirty="0"/>
        </a:p>
      </dgm:t>
    </dgm:pt>
    <dgm:pt modelId="{C33E236A-24D8-4A29-B39C-34D8ABA16EFA}" type="parTrans" cxnId="{3BA08216-42CC-4480-A020-9EDC55833FC9}">
      <dgm:prSet/>
      <dgm:spPr/>
      <dgm:t>
        <a:bodyPr/>
        <a:lstStyle/>
        <a:p>
          <a:endParaRPr lang="es-EC"/>
        </a:p>
      </dgm:t>
    </dgm:pt>
    <dgm:pt modelId="{DA69633B-74F1-4E74-A10B-FA75E1495B84}" type="sibTrans" cxnId="{3BA08216-42CC-4480-A020-9EDC55833FC9}">
      <dgm:prSet/>
      <dgm:spPr/>
      <dgm:t>
        <a:bodyPr/>
        <a:lstStyle/>
        <a:p>
          <a:endParaRPr lang="es-EC"/>
        </a:p>
      </dgm:t>
    </dgm:pt>
    <dgm:pt modelId="{19ACC3CA-C333-459A-8D95-2E798F8E98A3}">
      <dgm:prSet/>
      <dgm:spPr/>
      <dgm:t>
        <a:bodyPr/>
        <a:lstStyle/>
        <a:p>
          <a:r>
            <a:rPr lang="es-EC" smtClean="0"/>
            <a:t>Determinar el nivel de intencion de compra de productos textiles mediante e-commerce</a:t>
          </a:r>
          <a:endParaRPr lang="es-EC"/>
        </a:p>
      </dgm:t>
    </dgm:pt>
    <dgm:pt modelId="{FED233F4-36B4-4706-873D-1B1B1D48DE51}" type="parTrans" cxnId="{25E54EEB-DCB9-4A85-AC57-A8696F39BD17}">
      <dgm:prSet/>
      <dgm:spPr/>
      <dgm:t>
        <a:bodyPr/>
        <a:lstStyle/>
        <a:p>
          <a:endParaRPr lang="es-EC"/>
        </a:p>
      </dgm:t>
    </dgm:pt>
    <dgm:pt modelId="{1619DFB0-0FAD-4057-B8BB-F230ED0B4BC2}" type="sibTrans" cxnId="{25E54EEB-DCB9-4A85-AC57-A8696F39BD17}">
      <dgm:prSet/>
      <dgm:spPr/>
      <dgm:t>
        <a:bodyPr/>
        <a:lstStyle/>
        <a:p>
          <a:endParaRPr lang="es-EC"/>
        </a:p>
      </dgm:t>
    </dgm:pt>
    <dgm:pt modelId="{F98DC2C3-33B1-49A2-B7B1-6C53FD17BC01}">
      <dgm:prSet/>
      <dgm:spPr/>
      <dgm:t>
        <a:bodyPr/>
        <a:lstStyle/>
        <a:p>
          <a:r>
            <a:rPr lang="es-EC" smtClean="0"/>
            <a:t>Determinar los niveles de satisfacción en los clientes al realizar compras mediante E-commerce</a:t>
          </a:r>
          <a:endParaRPr lang="es-EC"/>
        </a:p>
      </dgm:t>
    </dgm:pt>
    <dgm:pt modelId="{F7EAAF03-6BAA-4AA7-822C-869058A8FB22}" type="parTrans" cxnId="{589E0DC3-B97A-4106-AA97-998F30B86F69}">
      <dgm:prSet/>
      <dgm:spPr/>
      <dgm:t>
        <a:bodyPr/>
        <a:lstStyle/>
        <a:p>
          <a:endParaRPr lang="es-EC"/>
        </a:p>
      </dgm:t>
    </dgm:pt>
    <dgm:pt modelId="{7A7A7D8F-F0EB-4FDC-82A1-9748BA4FB236}" type="sibTrans" cxnId="{589E0DC3-B97A-4106-AA97-998F30B86F69}">
      <dgm:prSet/>
      <dgm:spPr/>
      <dgm:t>
        <a:bodyPr/>
        <a:lstStyle/>
        <a:p>
          <a:endParaRPr lang="es-EC"/>
        </a:p>
      </dgm:t>
    </dgm:pt>
    <dgm:pt modelId="{25295B79-D2EC-46E3-A320-C7B08273CED7}">
      <dgm:prSet/>
      <dgm:spPr/>
      <dgm:t>
        <a:bodyPr/>
        <a:lstStyle/>
        <a:p>
          <a:r>
            <a:rPr lang="es-EC" smtClean="0"/>
            <a:t>Definir los motivos por los cuales no compraría por medio de e-commerce</a:t>
          </a:r>
          <a:endParaRPr lang="es-EC"/>
        </a:p>
      </dgm:t>
    </dgm:pt>
    <dgm:pt modelId="{FA23068D-21F8-4F5F-9A88-56CA0A5CA424}" type="parTrans" cxnId="{6C43AC68-BB57-44D1-8E76-735D87C2FF5F}">
      <dgm:prSet/>
      <dgm:spPr/>
      <dgm:t>
        <a:bodyPr/>
        <a:lstStyle/>
        <a:p>
          <a:endParaRPr lang="es-EC"/>
        </a:p>
      </dgm:t>
    </dgm:pt>
    <dgm:pt modelId="{49DA26BD-FECB-4207-96CA-5CD26AA15574}" type="sibTrans" cxnId="{6C43AC68-BB57-44D1-8E76-735D87C2FF5F}">
      <dgm:prSet/>
      <dgm:spPr/>
      <dgm:t>
        <a:bodyPr/>
        <a:lstStyle/>
        <a:p>
          <a:endParaRPr lang="es-EC"/>
        </a:p>
      </dgm:t>
    </dgm:pt>
    <dgm:pt modelId="{2459AE6E-699B-43A5-B845-6C4AF1295DB9}">
      <dgm:prSet/>
      <dgm:spPr/>
      <dgm:t>
        <a:bodyPr/>
        <a:lstStyle/>
        <a:p>
          <a:r>
            <a:rPr lang="es-EC" smtClean="0"/>
            <a:t>Determinar cuáles son los productos textiles que los clientes desean comprar mediante E-commerce</a:t>
          </a:r>
          <a:endParaRPr lang="es-EC"/>
        </a:p>
      </dgm:t>
    </dgm:pt>
    <dgm:pt modelId="{A218BC1C-879F-4039-B568-E72B25135FD4}" type="parTrans" cxnId="{68EB83DB-85C5-4EA5-98C3-6A237F9D46E9}">
      <dgm:prSet/>
      <dgm:spPr/>
      <dgm:t>
        <a:bodyPr/>
        <a:lstStyle/>
        <a:p>
          <a:endParaRPr lang="es-EC"/>
        </a:p>
      </dgm:t>
    </dgm:pt>
    <dgm:pt modelId="{C6EAAC3F-E412-4553-B34A-8408F7B19055}" type="sibTrans" cxnId="{68EB83DB-85C5-4EA5-98C3-6A237F9D46E9}">
      <dgm:prSet/>
      <dgm:spPr/>
      <dgm:t>
        <a:bodyPr/>
        <a:lstStyle/>
        <a:p>
          <a:endParaRPr lang="es-EC"/>
        </a:p>
      </dgm:t>
    </dgm:pt>
    <dgm:pt modelId="{27AF4169-53C2-45C1-BF24-21152D91981E}">
      <dgm:prSet/>
      <dgm:spPr/>
      <dgm:t>
        <a:bodyPr/>
        <a:lstStyle/>
        <a:p>
          <a:r>
            <a:rPr lang="es-EC" smtClean="0"/>
            <a:t>Definir los motivos de compra online del cliente potencial de bienes textiles.</a:t>
          </a:r>
          <a:endParaRPr lang="es-EC"/>
        </a:p>
      </dgm:t>
    </dgm:pt>
    <dgm:pt modelId="{3F80D084-BE56-4239-B1D8-1394347FC873}" type="parTrans" cxnId="{908DA419-B6C5-4141-BE40-55CA3B1348B3}">
      <dgm:prSet/>
      <dgm:spPr/>
      <dgm:t>
        <a:bodyPr/>
        <a:lstStyle/>
        <a:p>
          <a:endParaRPr lang="es-EC"/>
        </a:p>
      </dgm:t>
    </dgm:pt>
    <dgm:pt modelId="{CA8A9298-BC73-4F6F-B8A3-8508E07474AC}" type="sibTrans" cxnId="{908DA419-B6C5-4141-BE40-55CA3B1348B3}">
      <dgm:prSet/>
      <dgm:spPr/>
      <dgm:t>
        <a:bodyPr/>
        <a:lstStyle/>
        <a:p>
          <a:endParaRPr lang="es-EC"/>
        </a:p>
      </dgm:t>
    </dgm:pt>
    <dgm:pt modelId="{18320440-3A7B-48D6-832E-589DD9A84D69}">
      <dgm:prSet/>
      <dgm:spPr/>
      <dgm:t>
        <a:bodyPr/>
        <a:lstStyle/>
        <a:p>
          <a:r>
            <a:rPr lang="es-EC" smtClean="0"/>
            <a:t>Determinar la demanda online</a:t>
          </a:r>
          <a:endParaRPr lang="es-EC"/>
        </a:p>
      </dgm:t>
    </dgm:pt>
    <dgm:pt modelId="{EBD8B741-3F00-4FA6-942A-20BC903FF710}" type="parTrans" cxnId="{B1077CD2-D480-4B1E-A1E4-E55F387B5A20}">
      <dgm:prSet/>
      <dgm:spPr/>
      <dgm:t>
        <a:bodyPr/>
        <a:lstStyle/>
        <a:p>
          <a:endParaRPr lang="es-EC"/>
        </a:p>
      </dgm:t>
    </dgm:pt>
    <dgm:pt modelId="{DF4781D5-2DFF-4CAA-B3B8-31E712366DEE}" type="sibTrans" cxnId="{B1077CD2-D480-4B1E-A1E4-E55F387B5A20}">
      <dgm:prSet/>
      <dgm:spPr/>
      <dgm:t>
        <a:bodyPr/>
        <a:lstStyle/>
        <a:p>
          <a:endParaRPr lang="es-EC"/>
        </a:p>
      </dgm:t>
    </dgm:pt>
    <dgm:pt modelId="{A5EA1D9F-38FD-4508-9771-8C618978DD81}">
      <dgm:prSet/>
      <dgm:spPr/>
      <dgm:t>
        <a:bodyPr/>
        <a:lstStyle/>
        <a:p>
          <a:r>
            <a:rPr lang="es-EC" smtClean="0"/>
            <a:t>Establecer las preferencias en cuanto a las estrategias de comunicación que prefiere el cliente.</a:t>
          </a:r>
          <a:endParaRPr lang="es-EC"/>
        </a:p>
      </dgm:t>
    </dgm:pt>
    <dgm:pt modelId="{1746CA7F-7800-4C3E-B448-DE3018BA063C}" type="parTrans" cxnId="{B14B957D-D7FC-4144-ACF4-84D6B62B68F7}">
      <dgm:prSet/>
      <dgm:spPr/>
      <dgm:t>
        <a:bodyPr/>
        <a:lstStyle/>
        <a:p>
          <a:endParaRPr lang="es-EC"/>
        </a:p>
      </dgm:t>
    </dgm:pt>
    <dgm:pt modelId="{D5E8B579-D424-489C-9B9A-C80C717B4ECE}" type="sibTrans" cxnId="{B14B957D-D7FC-4144-ACF4-84D6B62B68F7}">
      <dgm:prSet/>
      <dgm:spPr/>
      <dgm:t>
        <a:bodyPr/>
        <a:lstStyle/>
        <a:p>
          <a:endParaRPr lang="es-EC"/>
        </a:p>
      </dgm:t>
    </dgm:pt>
    <dgm:pt modelId="{2A3992A7-BCB4-4411-96AB-42D7C4A4BF56}">
      <dgm:prSet/>
      <dgm:spPr/>
      <dgm:t>
        <a:bodyPr/>
        <a:lstStyle/>
        <a:p>
          <a:r>
            <a:rPr lang="es-EC" smtClean="0"/>
            <a:t>Determinar los montos que está dispuesto a comprar por e-commerce el cliente potencial</a:t>
          </a:r>
          <a:endParaRPr lang="es-EC"/>
        </a:p>
      </dgm:t>
    </dgm:pt>
    <dgm:pt modelId="{07A24157-7F27-4023-864B-EC940B19A336}" type="parTrans" cxnId="{EB302FAF-A113-457F-8233-D46322856737}">
      <dgm:prSet/>
      <dgm:spPr/>
      <dgm:t>
        <a:bodyPr/>
        <a:lstStyle/>
        <a:p>
          <a:endParaRPr lang="es-EC"/>
        </a:p>
      </dgm:t>
    </dgm:pt>
    <dgm:pt modelId="{1B9065DA-F0F9-42DA-B811-3224FBCBC75A}" type="sibTrans" cxnId="{EB302FAF-A113-457F-8233-D46322856737}">
      <dgm:prSet/>
      <dgm:spPr/>
      <dgm:t>
        <a:bodyPr/>
        <a:lstStyle/>
        <a:p>
          <a:endParaRPr lang="es-EC"/>
        </a:p>
      </dgm:t>
    </dgm:pt>
    <dgm:pt modelId="{D33857CC-6FA0-4B96-A767-E8763567ABDE}" type="pres">
      <dgm:prSet presAssocID="{44B66BF0-F30E-4B77-B100-AD7F059E0FB3}" presName="diagram" presStyleCnt="0">
        <dgm:presLayoutVars>
          <dgm:dir/>
          <dgm:resizeHandles val="exact"/>
        </dgm:presLayoutVars>
      </dgm:prSet>
      <dgm:spPr/>
      <dgm:t>
        <a:bodyPr/>
        <a:lstStyle/>
        <a:p>
          <a:endParaRPr lang="es-EC"/>
        </a:p>
      </dgm:t>
    </dgm:pt>
    <dgm:pt modelId="{27A9FEEC-8CE3-4B3F-922B-65A3486799D3}" type="pres">
      <dgm:prSet presAssocID="{FF34F945-6289-4110-8836-3F423E3A078F}" presName="node" presStyleLbl="node1" presStyleIdx="0" presStyleCnt="9">
        <dgm:presLayoutVars>
          <dgm:bulletEnabled val="1"/>
        </dgm:presLayoutVars>
      </dgm:prSet>
      <dgm:spPr/>
      <dgm:t>
        <a:bodyPr/>
        <a:lstStyle/>
        <a:p>
          <a:endParaRPr lang="es-EC"/>
        </a:p>
      </dgm:t>
    </dgm:pt>
    <dgm:pt modelId="{F910A13B-FBA6-4481-A782-F93DD2EEDD9A}" type="pres">
      <dgm:prSet presAssocID="{DA69633B-74F1-4E74-A10B-FA75E1495B84}" presName="sibTrans" presStyleCnt="0"/>
      <dgm:spPr/>
    </dgm:pt>
    <dgm:pt modelId="{78FA1EBD-F40F-4247-956A-B37EBFC3EFDB}" type="pres">
      <dgm:prSet presAssocID="{19ACC3CA-C333-459A-8D95-2E798F8E98A3}" presName="node" presStyleLbl="node1" presStyleIdx="1" presStyleCnt="9">
        <dgm:presLayoutVars>
          <dgm:bulletEnabled val="1"/>
        </dgm:presLayoutVars>
      </dgm:prSet>
      <dgm:spPr/>
      <dgm:t>
        <a:bodyPr/>
        <a:lstStyle/>
        <a:p>
          <a:endParaRPr lang="es-EC"/>
        </a:p>
      </dgm:t>
    </dgm:pt>
    <dgm:pt modelId="{83DA6AF8-8356-43C7-A1DC-D15CC6D28B1C}" type="pres">
      <dgm:prSet presAssocID="{1619DFB0-0FAD-4057-B8BB-F230ED0B4BC2}" presName="sibTrans" presStyleCnt="0"/>
      <dgm:spPr/>
    </dgm:pt>
    <dgm:pt modelId="{1FEF1CEE-85DB-47BB-AE98-C07AE0CC26CB}" type="pres">
      <dgm:prSet presAssocID="{F98DC2C3-33B1-49A2-B7B1-6C53FD17BC01}" presName="node" presStyleLbl="node1" presStyleIdx="2" presStyleCnt="9">
        <dgm:presLayoutVars>
          <dgm:bulletEnabled val="1"/>
        </dgm:presLayoutVars>
      </dgm:prSet>
      <dgm:spPr/>
      <dgm:t>
        <a:bodyPr/>
        <a:lstStyle/>
        <a:p>
          <a:endParaRPr lang="es-EC"/>
        </a:p>
      </dgm:t>
    </dgm:pt>
    <dgm:pt modelId="{8600BBCB-1FD2-4822-83A0-AD1A52D8A18A}" type="pres">
      <dgm:prSet presAssocID="{7A7A7D8F-F0EB-4FDC-82A1-9748BA4FB236}" presName="sibTrans" presStyleCnt="0"/>
      <dgm:spPr/>
    </dgm:pt>
    <dgm:pt modelId="{1DDAA708-D595-413C-B954-85B0F1CFE8E8}" type="pres">
      <dgm:prSet presAssocID="{25295B79-D2EC-46E3-A320-C7B08273CED7}" presName="node" presStyleLbl="node1" presStyleIdx="3" presStyleCnt="9">
        <dgm:presLayoutVars>
          <dgm:bulletEnabled val="1"/>
        </dgm:presLayoutVars>
      </dgm:prSet>
      <dgm:spPr/>
      <dgm:t>
        <a:bodyPr/>
        <a:lstStyle/>
        <a:p>
          <a:endParaRPr lang="es-EC"/>
        </a:p>
      </dgm:t>
    </dgm:pt>
    <dgm:pt modelId="{D59F9FDE-CBCC-4911-A604-5485D3CC70EF}" type="pres">
      <dgm:prSet presAssocID="{49DA26BD-FECB-4207-96CA-5CD26AA15574}" presName="sibTrans" presStyleCnt="0"/>
      <dgm:spPr/>
    </dgm:pt>
    <dgm:pt modelId="{D257DAE1-A574-4EDA-90D5-3959B1FFA63E}" type="pres">
      <dgm:prSet presAssocID="{2459AE6E-699B-43A5-B845-6C4AF1295DB9}" presName="node" presStyleLbl="node1" presStyleIdx="4" presStyleCnt="9">
        <dgm:presLayoutVars>
          <dgm:bulletEnabled val="1"/>
        </dgm:presLayoutVars>
      </dgm:prSet>
      <dgm:spPr/>
      <dgm:t>
        <a:bodyPr/>
        <a:lstStyle/>
        <a:p>
          <a:endParaRPr lang="es-EC"/>
        </a:p>
      </dgm:t>
    </dgm:pt>
    <dgm:pt modelId="{B3335BD6-52FE-480B-B874-2306E6225D18}" type="pres">
      <dgm:prSet presAssocID="{C6EAAC3F-E412-4553-B34A-8408F7B19055}" presName="sibTrans" presStyleCnt="0"/>
      <dgm:spPr/>
    </dgm:pt>
    <dgm:pt modelId="{D6058CB4-5B7B-4A44-B9F6-F200DAAF182F}" type="pres">
      <dgm:prSet presAssocID="{27AF4169-53C2-45C1-BF24-21152D91981E}" presName="node" presStyleLbl="node1" presStyleIdx="5" presStyleCnt="9">
        <dgm:presLayoutVars>
          <dgm:bulletEnabled val="1"/>
        </dgm:presLayoutVars>
      </dgm:prSet>
      <dgm:spPr/>
      <dgm:t>
        <a:bodyPr/>
        <a:lstStyle/>
        <a:p>
          <a:endParaRPr lang="es-EC"/>
        </a:p>
      </dgm:t>
    </dgm:pt>
    <dgm:pt modelId="{ABC40282-005E-4F5B-AFB5-D2D93A43A28F}" type="pres">
      <dgm:prSet presAssocID="{CA8A9298-BC73-4F6F-B8A3-8508E07474AC}" presName="sibTrans" presStyleCnt="0"/>
      <dgm:spPr/>
    </dgm:pt>
    <dgm:pt modelId="{7F753787-A547-4537-BB9F-A2C072FBE3E9}" type="pres">
      <dgm:prSet presAssocID="{18320440-3A7B-48D6-832E-589DD9A84D69}" presName="node" presStyleLbl="node1" presStyleIdx="6" presStyleCnt="9">
        <dgm:presLayoutVars>
          <dgm:bulletEnabled val="1"/>
        </dgm:presLayoutVars>
      </dgm:prSet>
      <dgm:spPr/>
      <dgm:t>
        <a:bodyPr/>
        <a:lstStyle/>
        <a:p>
          <a:endParaRPr lang="es-EC"/>
        </a:p>
      </dgm:t>
    </dgm:pt>
    <dgm:pt modelId="{0BD3E1BE-CE30-4862-9FF6-E202661D4828}" type="pres">
      <dgm:prSet presAssocID="{DF4781D5-2DFF-4CAA-B3B8-31E712366DEE}" presName="sibTrans" presStyleCnt="0"/>
      <dgm:spPr/>
    </dgm:pt>
    <dgm:pt modelId="{FDD0A2F6-9E8B-4604-9720-7D9A82445C6E}" type="pres">
      <dgm:prSet presAssocID="{A5EA1D9F-38FD-4508-9771-8C618978DD81}" presName="node" presStyleLbl="node1" presStyleIdx="7" presStyleCnt="9">
        <dgm:presLayoutVars>
          <dgm:bulletEnabled val="1"/>
        </dgm:presLayoutVars>
      </dgm:prSet>
      <dgm:spPr/>
      <dgm:t>
        <a:bodyPr/>
        <a:lstStyle/>
        <a:p>
          <a:endParaRPr lang="es-EC"/>
        </a:p>
      </dgm:t>
    </dgm:pt>
    <dgm:pt modelId="{1BD836AF-036C-413E-A07C-D683979E803A}" type="pres">
      <dgm:prSet presAssocID="{D5E8B579-D424-489C-9B9A-C80C717B4ECE}" presName="sibTrans" presStyleCnt="0"/>
      <dgm:spPr/>
    </dgm:pt>
    <dgm:pt modelId="{24E53E0E-436E-40EB-9478-0F24F44AFCCB}" type="pres">
      <dgm:prSet presAssocID="{2A3992A7-BCB4-4411-96AB-42D7C4A4BF56}" presName="node" presStyleLbl="node1" presStyleIdx="8" presStyleCnt="9">
        <dgm:presLayoutVars>
          <dgm:bulletEnabled val="1"/>
        </dgm:presLayoutVars>
      </dgm:prSet>
      <dgm:spPr/>
      <dgm:t>
        <a:bodyPr/>
        <a:lstStyle/>
        <a:p>
          <a:endParaRPr lang="es-EC"/>
        </a:p>
      </dgm:t>
    </dgm:pt>
  </dgm:ptLst>
  <dgm:cxnLst>
    <dgm:cxn modelId="{B14B957D-D7FC-4144-ACF4-84D6B62B68F7}" srcId="{44B66BF0-F30E-4B77-B100-AD7F059E0FB3}" destId="{A5EA1D9F-38FD-4508-9771-8C618978DD81}" srcOrd="7" destOrd="0" parTransId="{1746CA7F-7800-4C3E-B448-DE3018BA063C}" sibTransId="{D5E8B579-D424-489C-9B9A-C80C717B4ECE}"/>
    <dgm:cxn modelId="{02BFAEF6-C0CC-4798-B158-E06ED4335CE4}" type="presOf" srcId="{FF34F945-6289-4110-8836-3F423E3A078F}" destId="{27A9FEEC-8CE3-4B3F-922B-65A3486799D3}" srcOrd="0" destOrd="0" presId="urn:microsoft.com/office/officeart/2005/8/layout/default#2"/>
    <dgm:cxn modelId="{837C78EF-19FF-4375-B074-067B735F635F}" type="presOf" srcId="{2459AE6E-699B-43A5-B845-6C4AF1295DB9}" destId="{D257DAE1-A574-4EDA-90D5-3959B1FFA63E}" srcOrd="0" destOrd="0" presId="urn:microsoft.com/office/officeart/2005/8/layout/default#2"/>
    <dgm:cxn modelId="{93CE6485-BC06-460D-A0F5-2C5A18BAA112}" type="presOf" srcId="{18320440-3A7B-48D6-832E-589DD9A84D69}" destId="{7F753787-A547-4537-BB9F-A2C072FBE3E9}" srcOrd="0" destOrd="0" presId="urn:microsoft.com/office/officeart/2005/8/layout/default#2"/>
    <dgm:cxn modelId="{25E54EEB-DCB9-4A85-AC57-A8696F39BD17}" srcId="{44B66BF0-F30E-4B77-B100-AD7F059E0FB3}" destId="{19ACC3CA-C333-459A-8D95-2E798F8E98A3}" srcOrd="1" destOrd="0" parTransId="{FED233F4-36B4-4706-873D-1B1B1D48DE51}" sibTransId="{1619DFB0-0FAD-4057-B8BB-F230ED0B4BC2}"/>
    <dgm:cxn modelId="{589E0DC3-B97A-4106-AA97-998F30B86F69}" srcId="{44B66BF0-F30E-4B77-B100-AD7F059E0FB3}" destId="{F98DC2C3-33B1-49A2-B7B1-6C53FD17BC01}" srcOrd="2" destOrd="0" parTransId="{F7EAAF03-6BAA-4AA7-822C-869058A8FB22}" sibTransId="{7A7A7D8F-F0EB-4FDC-82A1-9748BA4FB236}"/>
    <dgm:cxn modelId="{908DA419-B6C5-4141-BE40-55CA3B1348B3}" srcId="{44B66BF0-F30E-4B77-B100-AD7F059E0FB3}" destId="{27AF4169-53C2-45C1-BF24-21152D91981E}" srcOrd="5" destOrd="0" parTransId="{3F80D084-BE56-4239-B1D8-1394347FC873}" sibTransId="{CA8A9298-BC73-4F6F-B8A3-8508E07474AC}"/>
    <dgm:cxn modelId="{16DAB442-A13D-4CE8-B3F8-7398DAE649A0}" type="presOf" srcId="{F98DC2C3-33B1-49A2-B7B1-6C53FD17BC01}" destId="{1FEF1CEE-85DB-47BB-AE98-C07AE0CC26CB}" srcOrd="0" destOrd="0" presId="urn:microsoft.com/office/officeart/2005/8/layout/default#2"/>
    <dgm:cxn modelId="{3BA08216-42CC-4480-A020-9EDC55833FC9}" srcId="{44B66BF0-F30E-4B77-B100-AD7F059E0FB3}" destId="{FF34F945-6289-4110-8836-3F423E3A078F}" srcOrd="0" destOrd="0" parTransId="{C33E236A-24D8-4A29-B39C-34D8ABA16EFA}" sibTransId="{DA69633B-74F1-4E74-A10B-FA75E1495B84}"/>
    <dgm:cxn modelId="{68EB83DB-85C5-4EA5-98C3-6A237F9D46E9}" srcId="{44B66BF0-F30E-4B77-B100-AD7F059E0FB3}" destId="{2459AE6E-699B-43A5-B845-6C4AF1295DB9}" srcOrd="4" destOrd="0" parTransId="{A218BC1C-879F-4039-B568-E72B25135FD4}" sibTransId="{C6EAAC3F-E412-4553-B34A-8408F7B19055}"/>
    <dgm:cxn modelId="{B4A45B55-2F63-469D-BA13-B4CEC364A2E4}" type="presOf" srcId="{19ACC3CA-C333-459A-8D95-2E798F8E98A3}" destId="{78FA1EBD-F40F-4247-956A-B37EBFC3EFDB}" srcOrd="0" destOrd="0" presId="urn:microsoft.com/office/officeart/2005/8/layout/default#2"/>
    <dgm:cxn modelId="{6C43AC68-BB57-44D1-8E76-735D87C2FF5F}" srcId="{44B66BF0-F30E-4B77-B100-AD7F059E0FB3}" destId="{25295B79-D2EC-46E3-A320-C7B08273CED7}" srcOrd="3" destOrd="0" parTransId="{FA23068D-21F8-4F5F-9A88-56CA0A5CA424}" sibTransId="{49DA26BD-FECB-4207-96CA-5CD26AA15574}"/>
    <dgm:cxn modelId="{EB302FAF-A113-457F-8233-D46322856737}" srcId="{44B66BF0-F30E-4B77-B100-AD7F059E0FB3}" destId="{2A3992A7-BCB4-4411-96AB-42D7C4A4BF56}" srcOrd="8" destOrd="0" parTransId="{07A24157-7F27-4023-864B-EC940B19A336}" sibTransId="{1B9065DA-F0F9-42DA-B811-3224FBCBC75A}"/>
    <dgm:cxn modelId="{C3864878-00D5-4DAB-B713-C31AA5E9FD0A}" type="presOf" srcId="{25295B79-D2EC-46E3-A320-C7B08273CED7}" destId="{1DDAA708-D595-413C-B954-85B0F1CFE8E8}" srcOrd="0" destOrd="0" presId="urn:microsoft.com/office/officeart/2005/8/layout/default#2"/>
    <dgm:cxn modelId="{E32B488D-2BCA-4D69-A24F-B18DE4CC6528}" type="presOf" srcId="{A5EA1D9F-38FD-4508-9771-8C618978DD81}" destId="{FDD0A2F6-9E8B-4604-9720-7D9A82445C6E}" srcOrd="0" destOrd="0" presId="urn:microsoft.com/office/officeart/2005/8/layout/default#2"/>
    <dgm:cxn modelId="{1019C546-A178-4553-9844-6BAD07B729AF}" type="presOf" srcId="{2A3992A7-BCB4-4411-96AB-42D7C4A4BF56}" destId="{24E53E0E-436E-40EB-9478-0F24F44AFCCB}" srcOrd="0" destOrd="0" presId="urn:microsoft.com/office/officeart/2005/8/layout/default#2"/>
    <dgm:cxn modelId="{B1077CD2-D480-4B1E-A1E4-E55F387B5A20}" srcId="{44B66BF0-F30E-4B77-B100-AD7F059E0FB3}" destId="{18320440-3A7B-48D6-832E-589DD9A84D69}" srcOrd="6" destOrd="0" parTransId="{EBD8B741-3F00-4FA6-942A-20BC903FF710}" sibTransId="{DF4781D5-2DFF-4CAA-B3B8-31E712366DEE}"/>
    <dgm:cxn modelId="{C7867906-C490-4BB5-9351-0DAB399C827B}" type="presOf" srcId="{44B66BF0-F30E-4B77-B100-AD7F059E0FB3}" destId="{D33857CC-6FA0-4B96-A767-E8763567ABDE}" srcOrd="0" destOrd="0" presId="urn:microsoft.com/office/officeart/2005/8/layout/default#2"/>
    <dgm:cxn modelId="{36418053-2C38-47A2-9EA8-A980091D2E89}" type="presOf" srcId="{27AF4169-53C2-45C1-BF24-21152D91981E}" destId="{D6058CB4-5B7B-4A44-B9F6-F200DAAF182F}" srcOrd="0" destOrd="0" presId="urn:microsoft.com/office/officeart/2005/8/layout/default#2"/>
    <dgm:cxn modelId="{C0457B0A-6ADF-402C-B077-3B1E4A0127D4}" type="presParOf" srcId="{D33857CC-6FA0-4B96-A767-E8763567ABDE}" destId="{27A9FEEC-8CE3-4B3F-922B-65A3486799D3}" srcOrd="0" destOrd="0" presId="urn:microsoft.com/office/officeart/2005/8/layout/default#2"/>
    <dgm:cxn modelId="{E85B2281-9657-44B7-919C-C7A59D690C83}" type="presParOf" srcId="{D33857CC-6FA0-4B96-A767-E8763567ABDE}" destId="{F910A13B-FBA6-4481-A782-F93DD2EEDD9A}" srcOrd="1" destOrd="0" presId="urn:microsoft.com/office/officeart/2005/8/layout/default#2"/>
    <dgm:cxn modelId="{23483A3C-D38F-4C89-B62A-F6BAF5D9986B}" type="presParOf" srcId="{D33857CC-6FA0-4B96-A767-E8763567ABDE}" destId="{78FA1EBD-F40F-4247-956A-B37EBFC3EFDB}" srcOrd="2" destOrd="0" presId="urn:microsoft.com/office/officeart/2005/8/layout/default#2"/>
    <dgm:cxn modelId="{F4417BB4-B237-4F6D-89BD-45F0AD283790}" type="presParOf" srcId="{D33857CC-6FA0-4B96-A767-E8763567ABDE}" destId="{83DA6AF8-8356-43C7-A1DC-D15CC6D28B1C}" srcOrd="3" destOrd="0" presId="urn:microsoft.com/office/officeart/2005/8/layout/default#2"/>
    <dgm:cxn modelId="{B5DA726B-7373-4FA3-9E59-9DC9080F3EE6}" type="presParOf" srcId="{D33857CC-6FA0-4B96-A767-E8763567ABDE}" destId="{1FEF1CEE-85DB-47BB-AE98-C07AE0CC26CB}" srcOrd="4" destOrd="0" presId="urn:microsoft.com/office/officeart/2005/8/layout/default#2"/>
    <dgm:cxn modelId="{F07E80B1-D160-4AAC-8460-54A636EA9B96}" type="presParOf" srcId="{D33857CC-6FA0-4B96-A767-E8763567ABDE}" destId="{8600BBCB-1FD2-4822-83A0-AD1A52D8A18A}" srcOrd="5" destOrd="0" presId="urn:microsoft.com/office/officeart/2005/8/layout/default#2"/>
    <dgm:cxn modelId="{F3BA42B2-3CBC-4D43-8636-B50591A205D5}" type="presParOf" srcId="{D33857CC-6FA0-4B96-A767-E8763567ABDE}" destId="{1DDAA708-D595-413C-B954-85B0F1CFE8E8}" srcOrd="6" destOrd="0" presId="urn:microsoft.com/office/officeart/2005/8/layout/default#2"/>
    <dgm:cxn modelId="{12B21ACB-9B46-4DEB-A3F0-B8A9872E513E}" type="presParOf" srcId="{D33857CC-6FA0-4B96-A767-E8763567ABDE}" destId="{D59F9FDE-CBCC-4911-A604-5485D3CC70EF}" srcOrd="7" destOrd="0" presId="urn:microsoft.com/office/officeart/2005/8/layout/default#2"/>
    <dgm:cxn modelId="{DFF04453-0395-49FD-9207-9C02C668D0BA}" type="presParOf" srcId="{D33857CC-6FA0-4B96-A767-E8763567ABDE}" destId="{D257DAE1-A574-4EDA-90D5-3959B1FFA63E}" srcOrd="8" destOrd="0" presId="urn:microsoft.com/office/officeart/2005/8/layout/default#2"/>
    <dgm:cxn modelId="{03DE35C2-3BC5-4DA5-BB0B-963A124AC064}" type="presParOf" srcId="{D33857CC-6FA0-4B96-A767-E8763567ABDE}" destId="{B3335BD6-52FE-480B-B874-2306E6225D18}" srcOrd="9" destOrd="0" presId="urn:microsoft.com/office/officeart/2005/8/layout/default#2"/>
    <dgm:cxn modelId="{FC988BAC-55C6-46DF-8373-7834984651A3}" type="presParOf" srcId="{D33857CC-6FA0-4B96-A767-E8763567ABDE}" destId="{D6058CB4-5B7B-4A44-B9F6-F200DAAF182F}" srcOrd="10" destOrd="0" presId="urn:microsoft.com/office/officeart/2005/8/layout/default#2"/>
    <dgm:cxn modelId="{EB091BF6-08EC-4F3E-B694-571BB045F00B}" type="presParOf" srcId="{D33857CC-6FA0-4B96-A767-E8763567ABDE}" destId="{ABC40282-005E-4F5B-AFB5-D2D93A43A28F}" srcOrd="11" destOrd="0" presId="urn:microsoft.com/office/officeart/2005/8/layout/default#2"/>
    <dgm:cxn modelId="{7771F9C9-1DEF-4F25-8599-D9B08926D65A}" type="presParOf" srcId="{D33857CC-6FA0-4B96-A767-E8763567ABDE}" destId="{7F753787-A547-4537-BB9F-A2C072FBE3E9}" srcOrd="12" destOrd="0" presId="urn:microsoft.com/office/officeart/2005/8/layout/default#2"/>
    <dgm:cxn modelId="{4FB148E1-0D70-4851-914E-AC7A5C24BCD2}" type="presParOf" srcId="{D33857CC-6FA0-4B96-A767-E8763567ABDE}" destId="{0BD3E1BE-CE30-4862-9FF6-E202661D4828}" srcOrd="13" destOrd="0" presId="urn:microsoft.com/office/officeart/2005/8/layout/default#2"/>
    <dgm:cxn modelId="{88AE231A-5E42-44DE-83E2-30166C515ECE}" type="presParOf" srcId="{D33857CC-6FA0-4B96-A767-E8763567ABDE}" destId="{FDD0A2F6-9E8B-4604-9720-7D9A82445C6E}" srcOrd="14" destOrd="0" presId="urn:microsoft.com/office/officeart/2005/8/layout/default#2"/>
    <dgm:cxn modelId="{BFECD2B7-B92D-4EF3-95D6-13402C25432B}" type="presParOf" srcId="{D33857CC-6FA0-4B96-A767-E8763567ABDE}" destId="{1BD836AF-036C-413E-A07C-D683979E803A}" srcOrd="15" destOrd="0" presId="urn:microsoft.com/office/officeart/2005/8/layout/default#2"/>
    <dgm:cxn modelId="{E9E64568-92EE-4DE6-B526-57CAEDEB5F3E}" type="presParOf" srcId="{D33857CC-6FA0-4B96-A767-E8763567ABDE}" destId="{24E53E0E-436E-40EB-9478-0F24F44AFCCB}" srcOrd="1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4F2B8C-1676-4074-B9B7-4B413C119683}" type="doc">
      <dgm:prSet loTypeId="urn:microsoft.com/office/officeart/2005/8/layout/default#3" loCatId="list" qsTypeId="urn:microsoft.com/office/officeart/2005/8/quickstyle/simple1" qsCatId="simple" csTypeId="urn:microsoft.com/office/officeart/2005/8/colors/colorful2" csCatId="colorful" phldr="1"/>
      <dgm:spPr/>
      <dgm:t>
        <a:bodyPr/>
        <a:lstStyle/>
        <a:p>
          <a:endParaRPr lang="es-EC"/>
        </a:p>
      </dgm:t>
    </dgm:pt>
    <dgm:pt modelId="{096D9FA9-92B0-4602-B504-FCFAB43D35CF}">
      <dgm:prSet phldrT="[Texto]" custT="1"/>
      <dgm:spPr/>
      <dgm:t>
        <a:bodyPr/>
        <a:lstStyle/>
        <a:p>
          <a:r>
            <a:rPr lang="es-EC" sz="1200" dirty="0" smtClean="0"/>
            <a:t>Definir la forma de pago que prefieren los clientes de compra online de artículos textiles.</a:t>
          </a:r>
          <a:endParaRPr lang="es-EC" sz="1200" dirty="0"/>
        </a:p>
      </dgm:t>
    </dgm:pt>
    <dgm:pt modelId="{13150D78-4D2F-452D-A1E6-EF19C12E7774}" type="parTrans" cxnId="{A6A256E0-E795-4DCF-8790-73C9B3E9B478}">
      <dgm:prSet/>
      <dgm:spPr/>
      <dgm:t>
        <a:bodyPr/>
        <a:lstStyle/>
        <a:p>
          <a:endParaRPr lang="es-EC" sz="1800"/>
        </a:p>
      </dgm:t>
    </dgm:pt>
    <dgm:pt modelId="{82AA3C75-1AF3-4702-905A-FF1485A06AC8}" type="sibTrans" cxnId="{A6A256E0-E795-4DCF-8790-73C9B3E9B478}">
      <dgm:prSet/>
      <dgm:spPr/>
      <dgm:t>
        <a:bodyPr/>
        <a:lstStyle/>
        <a:p>
          <a:endParaRPr lang="es-EC" sz="1800"/>
        </a:p>
      </dgm:t>
    </dgm:pt>
    <dgm:pt modelId="{D5B42640-4E9B-4526-AE6C-E19E169928C9}">
      <dgm:prSet custT="1"/>
      <dgm:spPr/>
      <dgm:t>
        <a:bodyPr/>
        <a:lstStyle/>
        <a:p>
          <a:r>
            <a:rPr lang="es-EC" sz="1200" smtClean="0"/>
            <a:t>Identificar los medios business to costumer por los cuales los clientes prefieren comprar mediante e-commerce</a:t>
          </a:r>
          <a:endParaRPr lang="es-EC" sz="1200"/>
        </a:p>
      </dgm:t>
    </dgm:pt>
    <dgm:pt modelId="{49F199E6-C0F9-4A6E-BCEE-ACB552964A3C}" type="parTrans" cxnId="{3D64363D-520D-4E9A-AC2B-ECAECDE17BD9}">
      <dgm:prSet/>
      <dgm:spPr/>
      <dgm:t>
        <a:bodyPr/>
        <a:lstStyle/>
        <a:p>
          <a:endParaRPr lang="es-EC" sz="1800"/>
        </a:p>
      </dgm:t>
    </dgm:pt>
    <dgm:pt modelId="{0C5D0116-CAB8-44F2-B5E3-A45268233A0E}" type="sibTrans" cxnId="{3D64363D-520D-4E9A-AC2B-ECAECDE17BD9}">
      <dgm:prSet/>
      <dgm:spPr/>
      <dgm:t>
        <a:bodyPr/>
        <a:lstStyle/>
        <a:p>
          <a:endParaRPr lang="es-EC" sz="1800"/>
        </a:p>
      </dgm:t>
    </dgm:pt>
    <dgm:pt modelId="{B5DC6A57-5E73-4C89-BA37-E1C14946830E}">
      <dgm:prSet custT="1"/>
      <dgm:spPr/>
      <dgm:t>
        <a:bodyPr/>
        <a:lstStyle/>
        <a:p>
          <a:r>
            <a:rPr lang="es-EC" sz="1200" smtClean="0"/>
            <a:t>Identificar los medios business to costumer por los cuales los clientes prefieren comprar mediante m-commerce</a:t>
          </a:r>
          <a:endParaRPr lang="es-EC" sz="1200"/>
        </a:p>
      </dgm:t>
    </dgm:pt>
    <dgm:pt modelId="{3641904C-8DC1-42D0-91A0-679E95B54B5D}" type="parTrans" cxnId="{47209B6C-A946-4A70-A66D-4EEA663F12B9}">
      <dgm:prSet/>
      <dgm:spPr/>
      <dgm:t>
        <a:bodyPr/>
        <a:lstStyle/>
        <a:p>
          <a:endParaRPr lang="es-EC" sz="1800"/>
        </a:p>
      </dgm:t>
    </dgm:pt>
    <dgm:pt modelId="{DF4A6F7F-A023-40D0-9F69-BC123EA8D8D1}" type="sibTrans" cxnId="{47209B6C-A946-4A70-A66D-4EEA663F12B9}">
      <dgm:prSet/>
      <dgm:spPr/>
      <dgm:t>
        <a:bodyPr/>
        <a:lstStyle/>
        <a:p>
          <a:endParaRPr lang="es-EC" sz="1800"/>
        </a:p>
      </dgm:t>
    </dgm:pt>
    <dgm:pt modelId="{3FE4B23D-7F42-4862-908F-3656B3ED2739}">
      <dgm:prSet custT="1"/>
      <dgm:spPr/>
      <dgm:t>
        <a:bodyPr/>
        <a:lstStyle/>
        <a:p>
          <a:r>
            <a:rPr lang="es-EC" sz="1200" smtClean="0"/>
            <a:t>Identificar las preferencias en cuanto a garantías por parte de los clientes</a:t>
          </a:r>
          <a:endParaRPr lang="es-EC" sz="1200"/>
        </a:p>
      </dgm:t>
    </dgm:pt>
    <dgm:pt modelId="{520E04F9-E8D9-438C-BDF4-5A0EE602C6BD}" type="parTrans" cxnId="{B9AFD482-D507-4B20-969F-E9FD26DB100D}">
      <dgm:prSet/>
      <dgm:spPr/>
      <dgm:t>
        <a:bodyPr/>
        <a:lstStyle/>
        <a:p>
          <a:endParaRPr lang="es-EC" sz="1800"/>
        </a:p>
      </dgm:t>
    </dgm:pt>
    <dgm:pt modelId="{5B573115-67D3-425D-AEC3-4A83CCFB2D9C}" type="sibTrans" cxnId="{B9AFD482-D507-4B20-969F-E9FD26DB100D}">
      <dgm:prSet/>
      <dgm:spPr/>
      <dgm:t>
        <a:bodyPr/>
        <a:lstStyle/>
        <a:p>
          <a:endParaRPr lang="es-EC" sz="1800"/>
        </a:p>
      </dgm:t>
    </dgm:pt>
    <dgm:pt modelId="{C808E228-8B38-4AE7-9ABD-E1EE21DFA742}">
      <dgm:prSet custT="1"/>
      <dgm:spPr/>
      <dgm:t>
        <a:bodyPr/>
        <a:lstStyle/>
        <a:p>
          <a:r>
            <a:rPr lang="es-EC" sz="1200" smtClean="0"/>
            <a:t>Determinar el nivel de confianza</a:t>
          </a:r>
          <a:endParaRPr lang="es-EC" sz="1200"/>
        </a:p>
      </dgm:t>
    </dgm:pt>
    <dgm:pt modelId="{48CD4E13-48C8-442D-BD1E-C3144B254CE9}" type="parTrans" cxnId="{DA849AA7-FDAF-4887-A680-D0263F296943}">
      <dgm:prSet/>
      <dgm:spPr/>
      <dgm:t>
        <a:bodyPr/>
        <a:lstStyle/>
        <a:p>
          <a:endParaRPr lang="es-EC" sz="1800"/>
        </a:p>
      </dgm:t>
    </dgm:pt>
    <dgm:pt modelId="{0EFB3AF7-26F1-4B4B-B4CC-29834A05A3CD}" type="sibTrans" cxnId="{DA849AA7-FDAF-4887-A680-D0263F296943}">
      <dgm:prSet/>
      <dgm:spPr/>
      <dgm:t>
        <a:bodyPr/>
        <a:lstStyle/>
        <a:p>
          <a:endParaRPr lang="es-EC" sz="1800"/>
        </a:p>
      </dgm:t>
    </dgm:pt>
    <dgm:pt modelId="{A0207005-CF01-4401-AC57-C6A88F60362F}">
      <dgm:prSet custT="1"/>
      <dgm:spPr/>
      <dgm:t>
        <a:bodyPr/>
        <a:lstStyle/>
        <a:p>
          <a:r>
            <a:rPr lang="es-EC" sz="1200" smtClean="0"/>
            <a:t>Identificar las necesidades de tangibilidad que busca el cliente de una compra online de artículos textiles.</a:t>
          </a:r>
          <a:endParaRPr lang="es-EC" sz="1200"/>
        </a:p>
      </dgm:t>
    </dgm:pt>
    <dgm:pt modelId="{98D35A72-F214-49BE-B86B-6EB5A21C38E4}" type="parTrans" cxnId="{D160ABBE-490A-4149-8963-A753D655AD62}">
      <dgm:prSet/>
      <dgm:spPr/>
      <dgm:t>
        <a:bodyPr/>
        <a:lstStyle/>
        <a:p>
          <a:endParaRPr lang="es-EC" sz="1800"/>
        </a:p>
      </dgm:t>
    </dgm:pt>
    <dgm:pt modelId="{28E74815-9A68-4379-9A9E-75F0405C3905}" type="sibTrans" cxnId="{D160ABBE-490A-4149-8963-A753D655AD62}">
      <dgm:prSet/>
      <dgm:spPr/>
      <dgm:t>
        <a:bodyPr/>
        <a:lstStyle/>
        <a:p>
          <a:endParaRPr lang="es-EC" sz="1800"/>
        </a:p>
      </dgm:t>
    </dgm:pt>
    <dgm:pt modelId="{EE64574A-EC15-4759-B8EE-53F955A02208}">
      <dgm:prSet custT="1"/>
      <dgm:spPr/>
      <dgm:t>
        <a:bodyPr/>
        <a:lstStyle/>
        <a:p>
          <a:r>
            <a:rPr lang="es-EC" sz="1200" smtClean="0"/>
            <a:t>Conocer cuáles son la preferencia en cuanto a los sistemas de distribución que prefiere el cliente.</a:t>
          </a:r>
          <a:endParaRPr lang="es-EC" sz="1200"/>
        </a:p>
      </dgm:t>
    </dgm:pt>
    <dgm:pt modelId="{188FCD36-98C1-43AB-93F9-EB54D68746FA}" type="parTrans" cxnId="{25A95DEB-9278-487E-A0E2-9AA61AA2748B}">
      <dgm:prSet/>
      <dgm:spPr/>
      <dgm:t>
        <a:bodyPr/>
        <a:lstStyle/>
        <a:p>
          <a:endParaRPr lang="es-EC" sz="1800"/>
        </a:p>
      </dgm:t>
    </dgm:pt>
    <dgm:pt modelId="{439F6000-3093-416B-81D4-F264C333B198}" type="sibTrans" cxnId="{25A95DEB-9278-487E-A0E2-9AA61AA2748B}">
      <dgm:prSet/>
      <dgm:spPr/>
      <dgm:t>
        <a:bodyPr/>
        <a:lstStyle/>
        <a:p>
          <a:endParaRPr lang="es-EC" sz="1800"/>
        </a:p>
      </dgm:t>
    </dgm:pt>
    <dgm:pt modelId="{7C98D1A5-3A1C-4901-8573-2C14CC107F08}" type="pres">
      <dgm:prSet presAssocID="{144F2B8C-1676-4074-B9B7-4B413C119683}" presName="diagram" presStyleCnt="0">
        <dgm:presLayoutVars>
          <dgm:dir/>
          <dgm:resizeHandles val="exact"/>
        </dgm:presLayoutVars>
      </dgm:prSet>
      <dgm:spPr/>
      <dgm:t>
        <a:bodyPr/>
        <a:lstStyle/>
        <a:p>
          <a:endParaRPr lang="es-EC"/>
        </a:p>
      </dgm:t>
    </dgm:pt>
    <dgm:pt modelId="{33CBD2B3-E36A-4DD7-8A68-4985CA29E1D5}" type="pres">
      <dgm:prSet presAssocID="{096D9FA9-92B0-4602-B504-FCFAB43D35CF}" presName="node" presStyleLbl="node1" presStyleIdx="0" presStyleCnt="7">
        <dgm:presLayoutVars>
          <dgm:bulletEnabled val="1"/>
        </dgm:presLayoutVars>
      </dgm:prSet>
      <dgm:spPr/>
      <dgm:t>
        <a:bodyPr/>
        <a:lstStyle/>
        <a:p>
          <a:endParaRPr lang="es-EC"/>
        </a:p>
      </dgm:t>
    </dgm:pt>
    <dgm:pt modelId="{012121ED-71C9-4DDD-8835-6D291C2D5311}" type="pres">
      <dgm:prSet presAssocID="{82AA3C75-1AF3-4702-905A-FF1485A06AC8}" presName="sibTrans" presStyleCnt="0"/>
      <dgm:spPr/>
    </dgm:pt>
    <dgm:pt modelId="{E594DA34-6224-49D0-80C6-0ED4ABCE937A}" type="pres">
      <dgm:prSet presAssocID="{D5B42640-4E9B-4526-AE6C-E19E169928C9}" presName="node" presStyleLbl="node1" presStyleIdx="1" presStyleCnt="7">
        <dgm:presLayoutVars>
          <dgm:bulletEnabled val="1"/>
        </dgm:presLayoutVars>
      </dgm:prSet>
      <dgm:spPr/>
      <dgm:t>
        <a:bodyPr/>
        <a:lstStyle/>
        <a:p>
          <a:endParaRPr lang="es-EC"/>
        </a:p>
      </dgm:t>
    </dgm:pt>
    <dgm:pt modelId="{A76BCC86-D66F-44F6-8EEE-2E15F0A8B746}" type="pres">
      <dgm:prSet presAssocID="{0C5D0116-CAB8-44F2-B5E3-A45268233A0E}" presName="sibTrans" presStyleCnt="0"/>
      <dgm:spPr/>
    </dgm:pt>
    <dgm:pt modelId="{6CE828B5-EFD0-4B2D-A500-37372BA6426C}" type="pres">
      <dgm:prSet presAssocID="{B5DC6A57-5E73-4C89-BA37-E1C14946830E}" presName="node" presStyleLbl="node1" presStyleIdx="2" presStyleCnt="7">
        <dgm:presLayoutVars>
          <dgm:bulletEnabled val="1"/>
        </dgm:presLayoutVars>
      </dgm:prSet>
      <dgm:spPr/>
      <dgm:t>
        <a:bodyPr/>
        <a:lstStyle/>
        <a:p>
          <a:endParaRPr lang="es-EC"/>
        </a:p>
      </dgm:t>
    </dgm:pt>
    <dgm:pt modelId="{8B5C4048-0A49-4EC1-BBA1-9A0953F00BBD}" type="pres">
      <dgm:prSet presAssocID="{DF4A6F7F-A023-40D0-9F69-BC123EA8D8D1}" presName="sibTrans" presStyleCnt="0"/>
      <dgm:spPr/>
    </dgm:pt>
    <dgm:pt modelId="{60029665-B5F7-42D0-86C3-AB8FE02C8529}" type="pres">
      <dgm:prSet presAssocID="{3FE4B23D-7F42-4862-908F-3656B3ED2739}" presName="node" presStyleLbl="node1" presStyleIdx="3" presStyleCnt="7">
        <dgm:presLayoutVars>
          <dgm:bulletEnabled val="1"/>
        </dgm:presLayoutVars>
      </dgm:prSet>
      <dgm:spPr/>
      <dgm:t>
        <a:bodyPr/>
        <a:lstStyle/>
        <a:p>
          <a:endParaRPr lang="es-EC"/>
        </a:p>
      </dgm:t>
    </dgm:pt>
    <dgm:pt modelId="{183E7E8D-38CC-419C-84B1-FB5C9547C197}" type="pres">
      <dgm:prSet presAssocID="{5B573115-67D3-425D-AEC3-4A83CCFB2D9C}" presName="sibTrans" presStyleCnt="0"/>
      <dgm:spPr/>
    </dgm:pt>
    <dgm:pt modelId="{9DCBD583-637F-4827-AC8C-ED466FD24D68}" type="pres">
      <dgm:prSet presAssocID="{C808E228-8B38-4AE7-9ABD-E1EE21DFA742}" presName="node" presStyleLbl="node1" presStyleIdx="4" presStyleCnt="7">
        <dgm:presLayoutVars>
          <dgm:bulletEnabled val="1"/>
        </dgm:presLayoutVars>
      </dgm:prSet>
      <dgm:spPr/>
      <dgm:t>
        <a:bodyPr/>
        <a:lstStyle/>
        <a:p>
          <a:endParaRPr lang="es-EC"/>
        </a:p>
      </dgm:t>
    </dgm:pt>
    <dgm:pt modelId="{783AADBF-DB1C-489A-A752-405C23DDE9CD}" type="pres">
      <dgm:prSet presAssocID="{0EFB3AF7-26F1-4B4B-B4CC-29834A05A3CD}" presName="sibTrans" presStyleCnt="0"/>
      <dgm:spPr/>
    </dgm:pt>
    <dgm:pt modelId="{681DC2F1-7861-4AEC-B262-992E58775C94}" type="pres">
      <dgm:prSet presAssocID="{A0207005-CF01-4401-AC57-C6A88F60362F}" presName="node" presStyleLbl="node1" presStyleIdx="5" presStyleCnt="7">
        <dgm:presLayoutVars>
          <dgm:bulletEnabled val="1"/>
        </dgm:presLayoutVars>
      </dgm:prSet>
      <dgm:spPr/>
      <dgm:t>
        <a:bodyPr/>
        <a:lstStyle/>
        <a:p>
          <a:endParaRPr lang="es-EC"/>
        </a:p>
      </dgm:t>
    </dgm:pt>
    <dgm:pt modelId="{3C376B0F-4D19-4CEA-B05A-DBFF7C7C4B84}" type="pres">
      <dgm:prSet presAssocID="{28E74815-9A68-4379-9A9E-75F0405C3905}" presName="sibTrans" presStyleCnt="0"/>
      <dgm:spPr/>
    </dgm:pt>
    <dgm:pt modelId="{2500A2A4-E9DD-43F4-A8BA-C2CDC728DAA9}" type="pres">
      <dgm:prSet presAssocID="{EE64574A-EC15-4759-B8EE-53F955A02208}" presName="node" presStyleLbl="node1" presStyleIdx="6" presStyleCnt="7">
        <dgm:presLayoutVars>
          <dgm:bulletEnabled val="1"/>
        </dgm:presLayoutVars>
      </dgm:prSet>
      <dgm:spPr/>
      <dgm:t>
        <a:bodyPr/>
        <a:lstStyle/>
        <a:p>
          <a:endParaRPr lang="es-EC"/>
        </a:p>
      </dgm:t>
    </dgm:pt>
  </dgm:ptLst>
  <dgm:cxnLst>
    <dgm:cxn modelId="{DA4A872A-A82C-407A-B9B5-0E8361D1B268}" type="presOf" srcId="{D5B42640-4E9B-4526-AE6C-E19E169928C9}" destId="{E594DA34-6224-49D0-80C6-0ED4ABCE937A}" srcOrd="0" destOrd="0" presId="urn:microsoft.com/office/officeart/2005/8/layout/default#3"/>
    <dgm:cxn modelId="{01209405-2686-437E-82C4-40F38E7BBEAF}" type="presOf" srcId="{096D9FA9-92B0-4602-B504-FCFAB43D35CF}" destId="{33CBD2B3-E36A-4DD7-8A68-4985CA29E1D5}" srcOrd="0" destOrd="0" presId="urn:microsoft.com/office/officeart/2005/8/layout/default#3"/>
    <dgm:cxn modelId="{B9AFD482-D507-4B20-969F-E9FD26DB100D}" srcId="{144F2B8C-1676-4074-B9B7-4B413C119683}" destId="{3FE4B23D-7F42-4862-908F-3656B3ED2739}" srcOrd="3" destOrd="0" parTransId="{520E04F9-E8D9-438C-BDF4-5A0EE602C6BD}" sibTransId="{5B573115-67D3-425D-AEC3-4A83CCFB2D9C}"/>
    <dgm:cxn modelId="{47209B6C-A946-4A70-A66D-4EEA663F12B9}" srcId="{144F2B8C-1676-4074-B9B7-4B413C119683}" destId="{B5DC6A57-5E73-4C89-BA37-E1C14946830E}" srcOrd="2" destOrd="0" parTransId="{3641904C-8DC1-42D0-91A0-679E95B54B5D}" sibTransId="{DF4A6F7F-A023-40D0-9F69-BC123EA8D8D1}"/>
    <dgm:cxn modelId="{15FF9185-8135-4AFE-9EAA-FC54C479F316}" type="presOf" srcId="{B5DC6A57-5E73-4C89-BA37-E1C14946830E}" destId="{6CE828B5-EFD0-4B2D-A500-37372BA6426C}" srcOrd="0" destOrd="0" presId="urn:microsoft.com/office/officeart/2005/8/layout/default#3"/>
    <dgm:cxn modelId="{36EC48C7-54B2-418A-A92E-19598A0A1722}" type="presOf" srcId="{EE64574A-EC15-4759-B8EE-53F955A02208}" destId="{2500A2A4-E9DD-43F4-A8BA-C2CDC728DAA9}" srcOrd="0" destOrd="0" presId="urn:microsoft.com/office/officeart/2005/8/layout/default#3"/>
    <dgm:cxn modelId="{86BF4B50-2309-4C1D-98A4-B8540E9FA5C2}" type="presOf" srcId="{A0207005-CF01-4401-AC57-C6A88F60362F}" destId="{681DC2F1-7861-4AEC-B262-992E58775C94}" srcOrd="0" destOrd="0" presId="urn:microsoft.com/office/officeart/2005/8/layout/default#3"/>
    <dgm:cxn modelId="{A6A256E0-E795-4DCF-8790-73C9B3E9B478}" srcId="{144F2B8C-1676-4074-B9B7-4B413C119683}" destId="{096D9FA9-92B0-4602-B504-FCFAB43D35CF}" srcOrd="0" destOrd="0" parTransId="{13150D78-4D2F-452D-A1E6-EF19C12E7774}" sibTransId="{82AA3C75-1AF3-4702-905A-FF1485A06AC8}"/>
    <dgm:cxn modelId="{DA849AA7-FDAF-4887-A680-D0263F296943}" srcId="{144F2B8C-1676-4074-B9B7-4B413C119683}" destId="{C808E228-8B38-4AE7-9ABD-E1EE21DFA742}" srcOrd="4" destOrd="0" parTransId="{48CD4E13-48C8-442D-BD1E-C3144B254CE9}" sibTransId="{0EFB3AF7-26F1-4B4B-B4CC-29834A05A3CD}"/>
    <dgm:cxn modelId="{D160ABBE-490A-4149-8963-A753D655AD62}" srcId="{144F2B8C-1676-4074-B9B7-4B413C119683}" destId="{A0207005-CF01-4401-AC57-C6A88F60362F}" srcOrd="5" destOrd="0" parTransId="{98D35A72-F214-49BE-B86B-6EB5A21C38E4}" sibTransId="{28E74815-9A68-4379-9A9E-75F0405C3905}"/>
    <dgm:cxn modelId="{5A9C3332-BECA-4C47-8E76-49D5DB50F203}" type="presOf" srcId="{3FE4B23D-7F42-4862-908F-3656B3ED2739}" destId="{60029665-B5F7-42D0-86C3-AB8FE02C8529}" srcOrd="0" destOrd="0" presId="urn:microsoft.com/office/officeart/2005/8/layout/default#3"/>
    <dgm:cxn modelId="{3D64363D-520D-4E9A-AC2B-ECAECDE17BD9}" srcId="{144F2B8C-1676-4074-B9B7-4B413C119683}" destId="{D5B42640-4E9B-4526-AE6C-E19E169928C9}" srcOrd="1" destOrd="0" parTransId="{49F199E6-C0F9-4A6E-BCEE-ACB552964A3C}" sibTransId="{0C5D0116-CAB8-44F2-B5E3-A45268233A0E}"/>
    <dgm:cxn modelId="{A2E47765-0225-4E0C-8110-DEA1DFA2CC63}" type="presOf" srcId="{144F2B8C-1676-4074-B9B7-4B413C119683}" destId="{7C98D1A5-3A1C-4901-8573-2C14CC107F08}" srcOrd="0" destOrd="0" presId="urn:microsoft.com/office/officeart/2005/8/layout/default#3"/>
    <dgm:cxn modelId="{390CA4D9-6EF2-4AA4-A40B-31572F811B9F}" type="presOf" srcId="{C808E228-8B38-4AE7-9ABD-E1EE21DFA742}" destId="{9DCBD583-637F-4827-AC8C-ED466FD24D68}" srcOrd="0" destOrd="0" presId="urn:microsoft.com/office/officeart/2005/8/layout/default#3"/>
    <dgm:cxn modelId="{25A95DEB-9278-487E-A0E2-9AA61AA2748B}" srcId="{144F2B8C-1676-4074-B9B7-4B413C119683}" destId="{EE64574A-EC15-4759-B8EE-53F955A02208}" srcOrd="6" destOrd="0" parTransId="{188FCD36-98C1-43AB-93F9-EB54D68746FA}" sibTransId="{439F6000-3093-416B-81D4-F264C333B198}"/>
    <dgm:cxn modelId="{61498953-6381-4306-B3C9-2FA69F27E46F}" type="presParOf" srcId="{7C98D1A5-3A1C-4901-8573-2C14CC107F08}" destId="{33CBD2B3-E36A-4DD7-8A68-4985CA29E1D5}" srcOrd="0" destOrd="0" presId="urn:microsoft.com/office/officeart/2005/8/layout/default#3"/>
    <dgm:cxn modelId="{829F97EE-6D5A-4CAE-96D3-5CFF4615E1C2}" type="presParOf" srcId="{7C98D1A5-3A1C-4901-8573-2C14CC107F08}" destId="{012121ED-71C9-4DDD-8835-6D291C2D5311}" srcOrd="1" destOrd="0" presId="urn:microsoft.com/office/officeart/2005/8/layout/default#3"/>
    <dgm:cxn modelId="{70C6FAFC-6D3C-4A41-BA33-A1A2DEFA980B}" type="presParOf" srcId="{7C98D1A5-3A1C-4901-8573-2C14CC107F08}" destId="{E594DA34-6224-49D0-80C6-0ED4ABCE937A}" srcOrd="2" destOrd="0" presId="urn:microsoft.com/office/officeart/2005/8/layout/default#3"/>
    <dgm:cxn modelId="{42500F48-8E43-4640-830C-53C52374E43E}" type="presParOf" srcId="{7C98D1A5-3A1C-4901-8573-2C14CC107F08}" destId="{A76BCC86-D66F-44F6-8EEE-2E15F0A8B746}" srcOrd="3" destOrd="0" presId="urn:microsoft.com/office/officeart/2005/8/layout/default#3"/>
    <dgm:cxn modelId="{DBB270BA-5AA9-4B5C-B334-A790B74BD367}" type="presParOf" srcId="{7C98D1A5-3A1C-4901-8573-2C14CC107F08}" destId="{6CE828B5-EFD0-4B2D-A500-37372BA6426C}" srcOrd="4" destOrd="0" presId="urn:microsoft.com/office/officeart/2005/8/layout/default#3"/>
    <dgm:cxn modelId="{6B978388-701F-43B2-8BDA-5EBA684E3297}" type="presParOf" srcId="{7C98D1A5-3A1C-4901-8573-2C14CC107F08}" destId="{8B5C4048-0A49-4EC1-BBA1-9A0953F00BBD}" srcOrd="5" destOrd="0" presId="urn:microsoft.com/office/officeart/2005/8/layout/default#3"/>
    <dgm:cxn modelId="{A94E3805-C0B9-42ED-931D-6B987854325E}" type="presParOf" srcId="{7C98D1A5-3A1C-4901-8573-2C14CC107F08}" destId="{60029665-B5F7-42D0-86C3-AB8FE02C8529}" srcOrd="6" destOrd="0" presId="urn:microsoft.com/office/officeart/2005/8/layout/default#3"/>
    <dgm:cxn modelId="{D3455139-5037-464A-BF3C-F92EDB017E0E}" type="presParOf" srcId="{7C98D1A5-3A1C-4901-8573-2C14CC107F08}" destId="{183E7E8D-38CC-419C-84B1-FB5C9547C197}" srcOrd="7" destOrd="0" presId="urn:microsoft.com/office/officeart/2005/8/layout/default#3"/>
    <dgm:cxn modelId="{5345677F-EE24-4978-9940-F442009C3C49}" type="presParOf" srcId="{7C98D1A5-3A1C-4901-8573-2C14CC107F08}" destId="{9DCBD583-637F-4827-AC8C-ED466FD24D68}" srcOrd="8" destOrd="0" presId="urn:microsoft.com/office/officeart/2005/8/layout/default#3"/>
    <dgm:cxn modelId="{AAD10B5E-EE55-4332-AD58-10DF521B13A5}" type="presParOf" srcId="{7C98D1A5-3A1C-4901-8573-2C14CC107F08}" destId="{783AADBF-DB1C-489A-A752-405C23DDE9CD}" srcOrd="9" destOrd="0" presId="urn:microsoft.com/office/officeart/2005/8/layout/default#3"/>
    <dgm:cxn modelId="{E3EFDCB0-00B8-42F5-AA22-B3C3547AC837}" type="presParOf" srcId="{7C98D1A5-3A1C-4901-8573-2C14CC107F08}" destId="{681DC2F1-7861-4AEC-B262-992E58775C94}" srcOrd="10" destOrd="0" presId="urn:microsoft.com/office/officeart/2005/8/layout/default#3"/>
    <dgm:cxn modelId="{A383295D-5D57-4E59-9B6B-D97D75D6D110}" type="presParOf" srcId="{7C98D1A5-3A1C-4901-8573-2C14CC107F08}" destId="{3C376B0F-4D19-4CEA-B05A-DBFF7C7C4B84}" srcOrd="11" destOrd="0" presId="urn:microsoft.com/office/officeart/2005/8/layout/default#3"/>
    <dgm:cxn modelId="{A236BAA2-6CE1-4B3C-9083-AA8CBA534181}" type="presParOf" srcId="{7C98D1A5-3A1C-4901-8573-2C14CC107F08}" destId="{2500A2A4-E9DD-43F4-A8BA-C2CDC728DAA9}" srcOrd="1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006A3-E097-4D73-AF2A-A628CF866524}"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s-EC"/>
        </a:p>
      </dgm:t>
    </dgm:pt>
    <dgm:pt modelId="{C58029C0-29DE-485B-B2B5-65CAA64E356C}">
      <dgm:prSet phldrT="[Texto]"/>
      <dgm:spPr/>
      <dgm:t>
        <a:bodyPr/>
        <a:lstStyle/>
        <a:p>
          <a:r>
            <a:rPr lang="es-EC" dirty="0" smtClean="0"/>
            <a:t>Enfoque de la Investigación</a:t>
          </a:r>
          <a:endParaRPr lang="es-EC" dirty="0"/>
        </a:p>
      </dgm:t>
    </dgm:pt>
    <dgm:pt modelId="{43D21AF4-3061-470D-83A1-C5DA7C76F7AC}" type="parTrans" cxnId="{BA4CAD64-1D54-4FE0-AD01-BF4C0FC75C0D}">
      <dgm:prSet/>
      <dgm:spPr/>
      <dgm:t>
        <a:bodyPr/>
        <a:lstStyle/>
        <a:p>
          <a:endParaRPr lang="es-EC"/>
        </a:p>
      </dgm:t>
    </dgm:pt>
    <dgm:pt modelId="{51B991FC-658B-4DC1-83EE-917E2D9C7A7B}" type="sibTrans" cxnId="{BA4CAD64-1D54-4FE0-AD01-BF4C0FC75C0D}">
      <dgm:prSet/>
      <dgm:spPr/>
      <dgm:t>
        <a:bodyPr/>
        <a:lstStyle/>
        <a:p>
          <a:endParaRPr lang="es-EC"/>
        </a:p>
      </dgm:t>
    </dgm:pt>
    <dgm:pt modelId="{BAEE0F8F-7D7D-4AFD-A651-ABD9E3B8F14E}">
      <dgm:prSet phldrT="[Texto]"/>
      <dgm:spPr/>
      <dgm:t>
        <a:bodyPr/>
        <a:lstStyle/>
        <a:p>
          <a:r>
            <a:rPr lang="es-EC" dirty="0" smtClean="0"/>
            <a:t>Cualitativa</a:t>
          </a:r>
          <a:endParaRPr lang="es-EC" dirty="0"/>
        </a:p>
      </dgm:t>
    </dgm:pt>
    <dgm:pt modelId="{7511623C-2C10-43B9-B6A8-E8DC72B8C6E6}" type="parTrans" cxnId="{12066FE2-C19E-4821-96BD-09862440C93F}">
      <dgm:prSet/>
      <dgm:spPr/>
      <dgm:t>
        <a:bodyPr/>
        <a:lstStyle/>
        <a:p>
          <a:endParaRPr lang="es-EC"/>
        </a:p>
      </dgm:t>
    </dgm:pt>
    <dgm:pt modelId="{B45AA7BD-E4C1-462C-A4F2-3402A31EB53C}" type="sibTrans" cxnId="{12066FE2-C19E-4821-96BD-09862440C93F}">
      <dgm:prSet/>
      <dgm:spPr/>
      <dgm:t>
        <a:bodyPr/>
        <a:lstStyle/>
        <a:p>
          <a:endParaRPr lang="es-EC"/>
        </a:p>
      </dgm:t>
    </dgm:pt>
    <dgm:pt modelId="{B8AE8BDE-C1AB-4359-93F1-46F0663D6097}">
      <dgm:prSet phldrT="[Texto]"/>
      <dgm:spPr/>
      <dgm:t>
        <a:bodyPr/>
        <a:lstStyle/>
        <a:p>
          <a:r>
            <a:rPr lang="es-EC" dirty="0" smtClean="0"/>
            <a:t>Cuantitativa</a:t>
          </a:r>
          <a:endParaRPr lang="es-EC" dirty="0"/>
        </a:p>
      </dgm:t>
    </dgm:pt>
    <dgm:pt modelId="{37EA8842-7597-44F6-948F-AD7718BB0652}" type="parTrans" cxnId="{80CA2046-23A1-4AB0-B8CD-7EA4A477D1AF}">
      <dgm:prSet/>
      <dgm:spPr/>
      <dgm:t>
        <a:bodyPr/>
        <a:lstStyle/>
        <a:p>
          <a:endParaRPr lang="es-EC"/>
        </a:p>
      </dgm:t>
    </dgm:pt>
    <dgm:pt modelId="{C8D7DDAE-7548-49A1-A509-A2EDB07CC8A9}" type="sibTrans" cxnId="{80CA2046-23A1-4AB0-B8CD-7EA4A477D1AF}">
      <dgm:prSet/>
      <dgm:spPr/>
      <dgm:t>
        <a:bodyPr/>
        <a:lstStyle/>
        <a:p>
          <a:endParaRPr lang="es-EC"/>
        </a:p>
      </dgm:t>
    </dgm:pt>
    <dgm:pt modelId="{8D97F5E5-E9CC-4D2A-9235-FB13BEBA087C}">
      <dgm:prSet phldrT="[Texto]"/>
      <dgm:spPr/>
      <dgm:t>
        <a:bodyPr/>
        <a:lstStyle/>
        <a:p>
          <a:r>
            <a:rPr lang="es-EC" dirty="0" smtClean="0"/>
            <a:t>Tipo de investigación</a:t>
          </a:r>
          <a:endParaRPr lang="es-EC" dirty="0"/>
        </a:p>
      </dgm:t>
    </dgm:pt>
    <dgm:pt modelId="{0209F993-8F3E-4A39-BFD4-85D898BFB9E3}" type="parTrans" cxnId="{C0C05181-7FD5-41F8-8CD8-E40B82EFD8E1}">
      <dgm:prSet/>
      <dgm:spPr/>
      <dgm:t>
        <a:bodyPr/>
        <a:lstStyle/>
        <a:p>
          <a:endParaRPr lang="es-EC"/>
        </a:p>
      </dgm:t>
    </dgm:pt>
    <dgm:pt modelId="{61C6CD8F-78AF-4E02-BE08-767536A4DE78}" type="sibTrans" cxnId="{C0C05181-7FD5-41F8-8CD8-E40B82EFD8E1}">
      <dgm:prSet/>
      <dgm:spPr/>
      <dgm:t>
        <a:bodyPr/>
        <a:lstStyle/>
        <a:p>
          <a:endParaRPr lang="es-EC"/>
        </a:p>
      </dgm:t>
    </dgm:pt>
    <dgm:pt modelId="{4E3CD457-75D4-4C5D-9407-3D12B94F3B12}">
      <dgm:prSet phldrT="[Texto]"/>
      <dgm:spPr/>
      <dgm:t>
        <a:bodyPr/>
        <a:lstStyle/>
        <a:p>
          <a:r>
            <a:rPr lang="es-EC" dirty="0" smtClean="0"/>
            <a:t>Exploratorio</a:t>
          </a:r>
          <a:endParaRPr lang="es-EC" dirty="0"/>
        </a:p>
      </dgm:t>
    </dgm:pt>
    <dgm:pt modelId="{1256507C-70D9-410E-9792-5E21D51E16DE}" type="parTrans" cxnId="{2D0C12B0-82A0-4CB3-ACC4-57F56D72E136}">
      <dgm:prSet/>
      <dgm:spPr/>
      <dgm:t>
        <a:bodyPr/>
        <a:lstStyle/>
        <a:p>
          <a:endParaRPr lang="es-EC"/>
        </a:p>
      </dgm:t>
    </dgm:pt>
    <dgm:pt modelId="{10DD1937-7767-474F-82AE-68C6E8D517BA}" type="sibTrans" cxnId="{2D0C12B0-82A0-4CB3-ACC4-57F56D72E136}">
      <dgm:prSet/>
      <dgm:spPr/>
      <dgm:t>
        <a:bodyPr/>
        <a:lstStyle/>
        <a:p>
          <a:endParaRPr lang="es-EC"/>
        </a:p>
      </dgm:t>
    </dgm:pt>
    <dgm:pt modelId="{E21769B5-9573-444D-897A-5A68935FE95D}">
      <dgm:prSet phldrT="[Texto]"/>
      <dgm:spPr/>
      <dgm:t>
        <a:bodyPr/>
        <a:lstStyle/>
        <a:p>
          <a:r>
            <a:rPr lang="es-EC" dirty="0" err="1" smtClean="0"/>
            <a:t>Tecnicas</a:t>
          </a:r>
          <a:r>
            <a:rPr lang="es-EC" dirty="0" smtClean="0"/>
            <a:t> de investigación</a:t>
          </a:r>
          <a:endParaRPr lang="es-EC" dirty="0"/>
        </a:p>
      </dgm:t>
    </dgm:pt>
    <dgm:pt modelId="{8EEBC1AC-F8E6-48A7-B59A-069139A8F725}" type="parTrans" cxnId="{BBD015DD-3FB5-478E-AF03-DD639E2B6CEF}">
      <dgm:prSet/>
      <dgm:spPr/>
      <dgm:t>
        <a:bodyPr/>
        <a:lstStyle/>
        <a:p>
          <a:endParaRPr lang="es-EC"/>
        </a:p>
      </dgm:t>
    </dgm:pt>
    <dgm:pt modelId="{D449D978-6A44-4769-AEE6-7213454F1145}" type="sibTrans" cxnId="{BBD015DD-3FB5-478E-AF03-DD639E2B6CEF}">
      <dgm:prSet/>
      <dgm:spPr/>
      <dgm:t>
        <a:bodyPr/>
        <a:lstStyle/>
        <a:p>
          <a:endParaRPr lang="es-EC"/>
        </a:p>
      </dgm:t>
    </dgm:pt>
    <dgm:pt modelId="{FDA82233-5E70-43B2-9410-4643348F77BB}">
      <dgm:prSet phldrT="[Texto]"/>
      <dgm:spPr/>
      <dgm:t>
        <a:bodyPr/>
        <a:lstStyle/>
        <a:p>
          <a:r>
            <a:rPr lang="es-EC" dirty="0" smtClean="0"/>
            <a:t>Observación</a:t>
          </a:r>
          <a:endParaRPr lang="es-EC" dirty="0"/>
        </a:p>
      </dgm:t>
    </dgm:pt>
    <dgm:pt modelId="{11342189-7566-49C4-89BB-AEDF470CB9A9}" type="parTrans" cxnId="{F91CBD74-7516-43C2-AE09-AA0D13E2ACD4}">
      <dgm:prSet/>
      <dgm:spPr/>
      <dgm:t>
        <a:bodyPr/>
        <a:lstStyle/>
        <a:p>
          <a:endParaRPr lang="es-EC"/>
        </a:p>
      </dgm:t>
    </dgm:pt>
    <dgm:pt modelId="{0E5D95C9-F3AA-4509-A04C-D90576DF50EB}" type="sibTrans" cxnId="{F91CBD74-7516-43C2-AE09-AA0D13E2ACD4}">
      <dgm:prSet/>
      <dgm:spPr/>
      <dgm:t>
        <a:bodyPr/>
        <a:lstStyle/>
        <a:p>
          <a:endParaRPr lang="es-EC"/>
        </a:p>
      </dgm:t>
    </dgm:pt>
    <dgm:pt modelId="{BBA443F5-679B-47A1-87AA-D388F945C341}">
      <dgm:prSet phldrT="[Texto]"/>
      <dgm:spPr/>
      <dgm:t>
        <a:bodyPr/>
        <a:lstStyle/>
        <a:p>
          <a:r>
            <a:rPr lang="es-EC" dirty="0" smtClean="0"/>
            <a:t>Descriptivo</a:t>
          </a:r>
          <a:endParaRPr lang="es-EC" dirty="0"/>
        </a:p>
      </dgm:t>
    </dgm:pt>
    <dgm:pt modelId="{C03FF45D-37A1-442B-919B-AE0163B02324}" type="parTrans" cxnId="{B3CC4398-89C4-492B-8592-3EB39530C601}">
      <dgm:prSet/>
      <dgm:spPr/>
    </dgm:pt>
    <dgm:pt modelId="{99C3ED4F-8BDB-4E18-AEAD-E198FDDB85ED}" type="sibTrans" cxnId="{B3CC4398-89C4-492B-8592-3EB39530C601}">
      <dgm:prSet/>
      <dgm:spPr/>
    </dgm:pt>
    <dgm:pt modelId="{97A4F8A9-138B-4D9F-9A2C-7192A565A182}">
      <dgm:prSet phldrT="[Texto]"/>
      <dgm:spPr/>
      <dgm:t>
        <a:bodyPr/>
        <a:lstStyle/>
        <a:p>
          <a:r>
            <a:rPr lang="es-EC" dirty="0" smtClean="0"/>
            <a:t>Encuesta</a:t>
          </a:r>
          <a:endParaRPr lang="es-EC" dirty="0"/>
        </a:p>
      </dgm:t>
    </dgm:pt>
    <dgm:pt modelId="{3CD85DBE-D6D8-444E-8F42-4745154B479E}" type="parTrans" cxnId="{288A9C39-3502-420F-B62B-A27DF220DC0E}">
      <dgm:prSet/>
      <dgm:spPr/>
    </dgm:pt>
    <dgm:pt modelId="{F1622F84-7EB3-47F1-97F3-DA145174278A}" type="sibTrans" cxnId="{288A9C39-3502-420F-B62B-A27DF220DC0E}">
      <dgm:prSet/>
      <dgm:spPr/>
    </dgm:pt>
    <dgm:pt modelId="{8C41BCFF-51C4-124B-9219-8B0BF5124461}">
      <dgm:prSet phldrT="[Texto]"/>
      <dgm:spPr/>
      <dgm:t>
        <a:bodyPr/>
        <a:lstStyle/>
        <a:p>
          <a:r>
            <a:rPr lang="es-EC" dirty="0" smtClean="0"/>
            <a:t>Contexto situacional</a:t>
          </a:r>
          <a:endParaRPr lang="es-EC" dirty="0"/>
        </a:p>
      </dgm:t>
    </dgm:pt>
    <dgm:pt modelId="{2E4F9C17-2A4D-BA4C-ABD2-CA1DC8453B3A}" type="parTrans" cxnId="{B5C2E7D1-997E-D743-AF5A-10AA98A09D67}">
      <dgm:prSet/>
      <dgm:spPr/>
    </dgm:pt>
    <dgm:pt modelId="{9B8B117D-7F52-5C4F-B48D-E37436D4F2FC}" type="sibTrans" cxnId="{B5C2E7D1-997E-D743-AF5A-10AA98A09D67}">
      <dgm:prSet/>
      <dgm:spPr/>
    </dgm:pt>
    <dgm:pt modelId="{64E0EF8B-A1FD-1048-BD89-BC16A0934FCB}">
      <dgm:prSet phldrT="[Texto]"/>
      <dgm:spPr/>
      <dgm:t>
        <a:bodyPr/>
        <a:lstStyle/>
        <a:p>
          <a:r>
            <a:rPr lang="es-EC" dirty="0" smtClean="0"/>
            <a:t>Lugar Provincia de Pichincha</a:t>
          </a:r>
          <a:endParaRPr lang="es-EC" dirty="0"/>
        </a:p>
      </dgm:t>
    </dgm:pt>
    <dgm:pt modelId="{1F804B27-C0ED-3447-81CF-1F0F3846B999}" type="parTrans" cxnId="{238B0056-3F9F-564F-9D6D-4AE2B06E52D3}">
      <dgm:prSet/>
      <dgm:spPr/>
    </dgm:pt>
    <dgm:pt modelId="{50761CB2-CB18-2640-8D8B-204E501C86F7}" type="sibTrans" cxnId="{238B0056-3F9F-564F-9D6D-4AE2B06E52D3}">
      <dgm:prSet/>
      <dgm:spPr/>
    </dgm:pt>
    <dgm:pt modelId="{A0BEE734-34A3-824C-97CA-4CCEB22B5CAA}">
      <dgm:prSet phldrT="[Texto]"/>
      <dgm:spPr/>
      <dgm:t>
        <a:bodyPr/>
        <a:lstStyle/>
        <a:p>
          <a:r>
            <a:rPr lang="es-EC" dirty="0" smtClean="0"/>
            <a:t>Delimitaci</a:t>
          </a:r>
          <a:r>
            <a:rPr lang="es-ES_tradnl" dirty="0" err="1" smtClean="0"/>
            <a:t>ón</a:t>
          </a:r>
          <a:r>
            <a:rPr lang="es-ES_tradnl" dirty="0" smtClean="0"/>
            <a:t> Temporal</a:t>
          </a:r>
          <a:endParaRPr lang="es-EC" dirty="0"/>
        </a:p>
      </dgm:t>
    </dgm:pt>
    <dgm:pt modelId="{01BE36BE-ADA9-0F4C-BAF8-A9B7CD21EB5F}" type="parTrans" cxnId="{73092EE3-A8AE-E747-A45E-163D01559607}">
      <dgm:prSet/>
      <dgm:spPr/>
    </dgm:pt>
    <dgm:pt modelId="{2812D544-8C3D-ED48-A026-5D607A87391B}" type="sibTrans" cxnId="{73092EE3-A8AE-E747-A45E-163D01559607}">
      <dgm:prSet/>
      <dgm:spPr/>
    </dgm:pt>
    <dgm:pt modelId="{CF147EA8-7A8C-8346-BFA4-D08482DC9077}">
      <dgm:prSet phldrT="[Texto]"/>
      <dgm:spPr/>
      <dgm:t>
        <a:bodyPr/>
        <a:lstStyle/>
        <a:p>
          <a:r>
            <a:rPr lang="es-EC" dirty="0" smtClean="0"/>
            <a:t>4 meses</a:t>
          </a:r>
          <a:endParaRPr lang="es-EC" dirty="0"/>
        </a:p>
      </dgm:t>
    </dgm:pt>
    <dgm:pt modelId="{C207F89D-72A6-8B4B-9716-F53EAF0B5C6B}" type="parTrans" cxnId="{E1654456-1F58-7549-86E9-CEC6A204F4F7}">
      <dgm:prSet/>
      <dgm:spPr/>
    </dgm:pt>
    <dgm:pt modelId="{CA5DF7B4-E75B-5343-8AA2-A566336D34DF}" type="sibTrans" cxnId="{E1654456-1F58-7549-86E9-CEC6A204F4F7}">
      <dgm:prSet/>
      <dgm:spPr/>
    </dgm:pt>
    <dgm:pt modelId="{9BC8A0C4-1ED4-4837-98EE-64985DE6DDFD}" type="pres">
      <dgm:prSet presAssocID="{53D006A3-E097-4D73-AF2A-A628CF866524}" presName="Name0" presStyleCnt="0">
        <dgm:presLayoutVars>
          <dgm:dir/>
          <dgm:animLvl val="lvl"/>
          <dgm:resizeHandles val="exact"/>
        </dgm:presLayoutVars>
      </dgm:prSet>
      <dgm:spPr/>
      <dgm:t>
        <a:bodyPr/>
        <a:lstStyle/>
        <a:p>
          <a:endParaRPr lang="es-EC"/>
        </a:p>
      </dgm:t>
    </dgm:pt>
    <dgm:pt modelId="{10CD9985-7CCF-5949-8DEE-97BF9BC270CD}" type="pres">
      <dgm:prSet presAssocID="{A0BEE734-34A3-824C-97CA-4CCEB22B5CAA}" presName="boxAndChildren" presStyleCnt="0"/>
      <dgm:spPr/>
    </dgm:pt>
    <dgm:pt modelId="{F1C44A56-A4B7-CF45-9E9B-5395A74964A2}" type="pres">
      <dgm:prSet presAssocID="{A0BEE734-34A3-824C-97CA-4CCEB22B5CAA}" presName="parentTextBox" presStyleLbl="node1" presStyleIdx="0" presStyleCnt="5"/>
      <dgm:spPr/>
      <dgm:t>
        <a:bodyPr/>
        <a:lstStyle/>
        <a:p>
          <a:endParaRPr lang="es-ES_tradnl"/>
        </a:p>
      </dgm:t>
    </dgm:pt>
    <dgm:pt modelId="{808044E1-7111-A74E-9CE8-41F9B818155B}" type="pres">
      <dgm:prSet presAssocID="{A0BEE734-34A3-824C-97CA-4CCEB22B5CAA}" presName="entireBox" presStyleLbl="node1" presStyleIdx="0" presStyleCnt="5"/>
      <dgm:spPr/>
      <dgm:t>
        <a:bodyPr/>
        <a:lstStyle/>
        <a:p>
          <a:endParaRPr lang="es-ES_tradnl"/>
        </a:p>
      </dgm:t>
    </dgm:pt>
    <dgm:pt modelId="{C9C1BA03-4F66-1144-AFE9-0EC6086A1658}" type="pres">
      <dgm:prSet presAssocID="{A0BEE734-34A3-824C-97CA-4CCEB22B5CAA}" presName="descendantBox" presStyleCnt="0"/>
      <dgm:spPr/>
    </dgm:pt>
    <dgm:pt modelId="{7262F82A-091B-6C47-98F3-4D7874979A8A}" type="pres">
      <dgm:prSet presAssocID="{CF147EA8-7A8C-8346-BFA4-D08482DC9077}" presName="childTextBox" presStyleLbl="fgAccFollowNode1" presStyleIdx="0" presStyleCnt="8">
        <dgm:presLayoutVars>
          <dgm:bulletEnabled val="1"/>
        </dgm:presLayoutVars>
      </dgm:prSet>
      <dgm:spPr/>
      <dgm:t>
        <a:bodyPr/>
        <a:lstStyle/>
        <a:p>
          <a:endParaRPr lang="es-ES_tradnl"/>
        </a:p>
      </dgm:t>
    </dgm:pt>
    <dgm:pt modelId="{880A1DE1-0C52-9345-99E2-6DC1E775F926}" type="pres">
      <dgm:prSet presAssocID="{9B8B117D-7F52-5C4F-B48D-E37436D4F2FC}" presName="sp" presStyleCnt="0"/>
      <dgm:spPr/>
    </dgm:pt>
    <dgm:pt modelId="{B99259D4-6EC8-7F44-9E01-4E178767C16C}" type="pres">
      <dgm:prSet presAssocID="{8C41BCFF-51C4-124B-9219-8B0BF5124461}" presName="arrowAndChildren" presStyleCnt="0"/>
      <dgm:spPr/>
    </dgm:pt>
    <dgm:pt modelId="{367907BF-CDA5-2C48-99FD-848E6D5AF34F}" type="pres">
      <dgm:prSet presAssocID="{8C41BCFF-51C4-124B-9219-8B0BF5124461}" presName="parentTextArrow" presStyleLbl="node1" presStyleIdx="0" presStyleCnt="5"/>
      <dgm:spPr/>
      <dgm:t>
        <a:bodyPr/>
        <a:lstStyle/>
        <a:p>
          <a:endParaRPr lang="es-ES_tradnl"/>
        </a:p>
      </dgm:t>
    </dgm:pt>
    <dgm:pt modelId="{A20431FC-5EBE-AF49-859C-4383B421EFE4}" type="pres">
      <dgm:prSet presAssocID="{8C41BCFF-51C4-124B-9219-8B0BF5124461}" presName="arrow" presStyleLbl="node1" presStyleIdx="1" presStyleCnt="5"/>
      <dgm:spPr/>
      <dgm:t>
        <a:bodyPr/>
        <a:lstStyle/>
        <a:p>
          <a:endParaRPr lang="es-ES_tradnl"/>
        </a:p>
      </dgm:t>
    </dgm:pt>
    <dgm:pt modelId="{04504DC8-512B-504C-93F0-082779C9DDF7}" type="pres">
      <dgm:prSet presAssocID="{8C41BCFF-51C4-124B-9219-8B0BF5124461}" presName="descendantArrow" presStyleCnt="0"/>
      <dgm:spPr/>
    </dgm:pt>
    <dgm:pt modelId="{8E4F01C6-1345-8F40-94EC-673A7320C536}" type="pres">
      <dgm:prSet presAssocID="{64E0EF8B-A1FD-1048-BD89-BC16A0934FCB}" presName="childTextArrow" presStyleLbl="fgAccFollowNode1" presStyleIdx="1" presStyleCnt="8">
        <dgm:presLayoutVars>
          <dgm:bulletEnabled val="1"/>
        </dgm:presLayoutVars>
      </dgm:prSet>
      <dgm:spPr/>
      <dgm:t>
        <a:bodyPr/>
        <a:lstStyle/>
        <a:p>
          <a:endParaRPr lang="es-ES_tradnl"/>
        </a:p>
      </dgm:t>
    </dgm:pt>
    <dgm:pt modelId="{37F87B32-38BB-3B41-B1C3-7EF4A7C5C642}" type="pres">
      <dgm:prSet presAssocID="{D449D978-6A44-4769-AEE6-7213454F1145}" presName="sp" presStyleCnt="0"/>
      <dgm:spPr/>
    </dgm:pt>
    <dgm:pt modelId="{3936C20F-89B6-824C-BEF5-9E4129B574E9}" type="pres">
      <dgm:prSet presAssocID="{E21769B5-9573-444D-897A-5A68935FE95D}" presName="arrowAndChildren" presStyleCnt="0"/>
      <dgm:spPr/>
    </dgm:pt>
    <dgm:pt modelId="{C60D4D98-8719-764E-BD03-961FFB206D7C}" type="pres">
      <dgm:prSet presAssocID="{E21769B5-9573-444D-897A-5A68935FE95D}" presName="parentTextArrow" presStyleLbl="node1" presStyleIdx="1" presStyleCnt="5"/>
      <dgm:spPr/>
      <dgm:t>
        <a:bodyPr/>
        <a:lstStyle/>
        <a:p>
          <a:endParaRPr lang="es-ES_tradnl"/>
        </a:p>
      </dgm:t>
    </dgm:pt>
    <dgm:pt modelId="{3364A3E5-5BCD-674F-882E-D21618304FC3}" type="pres">
      <dgm:prSet presAssocID="{E21769B5-9573-444D-897A-5A68935FE95D}" presName="arrow" presStyleLbl="node1" presStyleIdx="2" presStyleCnt="5"/>
      <dgm:spPr/>
      <dgm:t>
        <a:bodyPr/>
        <a:lstStyle/>
        <a:p>
          <a:endParaRPr lang="es-ES_tradnl"/>
        </a:p>
      </dgm:t>
    </dgm:pt>
    <dgm:pt modelId="{967F1F45-46BB-4541-82F6-28BD8F4F6E8F}" type="pres">
      <dgm:prSet presAssocID="{E21769B5-9573-444D-897A-5A68935FE95D}" presName="descendantArrow" presStyleCnt="0"/>
      <dgm:spPr/>
    </dgm:pt>
    <dgm:pt modelId="{203E1CC6-0EFD-F248-8211-FDB07D6F8EA1}" type="pres">
      <dgm:prSet presAssocID="{FDA82233-5E70-43B2-9410-4643348F77BB}" presName="childTextArrow" presStyleLbl="fgAccFollowNode1" presStyleIdx="2" presStyleCnt="8">
        <dgm:presLayoutVars>
          <dgm:bulletEnabled val="1"/>
        </dgm:presLayoutVars>
      </dgm:prSet>
      <dgm:spPr/>
      <dgm:t>
        <a:bodyPr/>
        <a:lstStyle/>
        <a:p>
          <a:endParaRPr lang="es-ES_tradnl"/>
        </a:p>
      </dgm:t>
    </dgm:pt>
    <dgm:pt modelId="{00E2659D-B18E-6E47-A335-80CD2CA94941}" type="pres">
      <dgm:prSet presAssocID="{97A4F8A9-138B-4D9F-9A2C-7192A565A182}" presName="childTextArrow" presStyleLbl="fgAccFollowNode1" presStyleIdx="3" presStyleCnt="8">
        <dgm:presLayoutVars>
          <dgm:bulletEnabled val="1"/>
        </dgm:presLayoutVars>
      </dgm:prSet>
      <dgm:spPr/>
      <dgm:t>
        <a:bodyPr/>
        <a:lstStyle/>
        <a:p>
          <a:endParaRPr lang="es-ES_tradnl"/>
        </a:p>
      </dgm:t>
    </dgm:pt>
    <dgm:pt modelId="{61498BC2-F160-4CA9-8BBA-A267247A21F3}" type="pres">
      <dgm:prSet presAssocID="{61C6CD8F-78AF-4E02-BE08-767536A4DE78}" presName="sp" presStyleCnt="0"/>
      <dgm:spPr/>
    </dgm:pt>
    <dgm:pt modelId="{6EC928EC-4CF7-48CC-AB00-72FAC729D5C5}" type="pres">
      <dgm:prSet presAssocID="{8D97F5E5-E9CC-4D2A-9235-FB13BEBA087C}" presName="arrowAndChildren" presStyleCnt="0"/>
      <dgm:spPr/>
    </dgm:pt>
    <dgm:pt modelId="{B43EE8A4-BE1D-4A25-AD8B-4B75225BEA61}" type="pres">
      <dgm:prSet presAssocID="{8D97F5E5-E9CC-4D2A-9235-FB13BEBA087C}" presName="parentTextArrow" presStyleLbl="node1" presStyleIdx="2" presStyleCnt="5"/>
      <dgm:spPr/>
      <dgm:t>
        <a:bodyPr/>
        <a:lstStyle/>
        <a:p>
          <a:endParaRPr lang="es-EC"/>
        </a:p>
      </dgm:t>
    </dgm:pt>
    <dgm:pt modelId="{34C7CF0D-5269-4917-B7F8-961FDDF31187}" type="pres">
      <dgm:prSet presAssocID="{8D97F5E5-E9CC-4D2A-9235-FB13BEBA087C}" presName="arrow" presStyleLbl="node1" presStyleIdx="3" presStyleCnt="5"/>
      <dgm:spPr/>
      <dgm:t>
        <a:bodyPr/>
        <a:lstStyle/>
        <a:p>
          <a:endParaRPr lang="es-EC"/>
        </a:p>
      </dgm:t>
    </dgm:pt>
    <dgm:pt modelId="{5D89C42B-676F-43D1-80A9-772ACD63A3CF}" type="pres">
      <dgm:prSet presAssocID="{8D97F5E5-E9CC-4D2A-9235-FB13BEBA087C}" presName="descendantArrow" presStyleCnt="0"/>
      <dgm:spPr/>
    </dgm:pt>
    <dgm:pt modelId="{6DA533F6-FEF1-4A3D-9F2A-1F3170F031F1}" type="pres">
      <dgm:prSet presAssocID="{4E3CD457-75D4-4C5D-9407-3D12B94F3B12}" presName="childTextArrow" presStyleLbl="fgAccFollowNode1" presStyleIdx="4" presStyleCnt="8">
        <dgm:presLayoutVars>
          <dgm:bulletEnabled val="1"/>
        </dgm:presLayoutVars>
      </dgm:prSet>
      <dgm:spPr/>
      <dgm:t>
        <a:bodyPr/>
        <a:lstStyle/>
        <a:p>
          <a:endParaRPr lang="es-EC"/>
        </a:p>
      </dgm:t>
    </dgm:pt>
    <dgm:pt modelId="{FDE946F2-AB9A-4CD8-8693-5D8E4734CC50}" type="pres">
      <dgm:prSet presAssocID="{BBA443F5-679B-47A1-87AA-D388F945C341}" presName="childTextArrow" presStyleLbl="fgAccFollowNode1" presStyleIdx="5" presStyleCnt="8">
        <dgm:presLayoutVars>
          <dgm:bulletEnabled val="1"/>
        </dgm:presLayoutVars>
      </dgm:prSet>
      <dgm:spPr/>
      <dgm:t>
        <a:bodyPr/>
        <a:lstStyle/>
        <a:p>
          <a:endParaRPr lang="es-EC"/>
        </a:p>
      </dgm:t>
    </dgm:pt>
    <dgm:pt modelId="{74C1BFB0-DE4D-4A53-B412-2F662D8F8BF1}" type="pres">
      <dgm:prSet presAssocID="{51B991FC-658B-4DC1-83EE-917E2D9C7A7B}" presName="sp" presStyleCnt="0"/>
      <dgm:spPr/>
    </dgm:pt>
    <dgm:pt modelId="{1CC557AD-D305-4658-852B-AB79FE8CDFA2}" type="pres">
      <dgm:prSet presAssocID="{C58029C0-29DE-485B-B2B5-65CAA64E356C}" presName="arrowAndChildren" presStyleCnt="0"/>
      <dgm:spPr/>
    </dgm:pt>
    <dgm:pt modelId="{B34BFE1B-1FCF-45D9-9E2C-1860D26E8993}" type="pres">
      <dgm:prSet presAssocID="{C58029C0-29DE-485B-B2B5-65CAA64E356C}" presName="parentTextArrow" presStyleLbl="node1" presStyleIdx="3" presStyleCnt="5"/>
      <dgm:spPr/>
      <dgm:t>
        <a:bodyPr/>
        <a:lstStyle/>
        <a:p>
          <a:endParaRPr lang="es-EC"/>
        </a:p>
      </dgm:t>
    </dgm:pt>
    <dgm:pt modelId="{A3F12EB6-1913-42F7-8295-C7C914BBDAA6}" type="pres">
      <dgm:prSet presAssocID="{C58029C0-29DE-485B-B2B5-65CAA64E356C}" presName="arrow" presStyleLbl="node1" presStyleIdx="4" presStyleCnt="5"/>
      <dgm:spPr/>
      <dgm:t>
        <a:bodyPr/>
        <a:lstStyle/>
        <a:p>
          <a:endParaRPr lang="es-EC"/>
        </a:p>
      </dgm:t>
    </dgm:pt>
    <dgm:pt modelId="{46BEE4F9-C36A-4CF2-A848-F88212D8612F}" type="pres">
      <dgm:prSet presAssocID="{C58029C0-29DE-485B-B2B5-65CAA64E356C}" presName="descendantArrow" presStyleCnt="0"/>
      <dgm:spPr/>
    </dgm:pt>
    <dgm:pt modelId="{DAA0CA17-A58E-4C9A-89C3-706635BCB4FD}" type="pres">
      <dgm:prSet presAssocID="{BAEE0F8F-7D7D-4AFD-A651-ABD9E3B8F14E}" presName="childTextArrow" presStyleLbl="fgAccFollowNode1" presStyleIdx="6" presStyleCnt="8">
        <dgm:presLayoutVars>
          <dgm:bulletEnabled val="1"/>
        </dgm:presLayoutVars>
      </dgm:prSet>
      <dgm:spPr/>
      <dgm:t>
        <a:bodyPr/>
        <a:lstStyle/>
        <a:p>
          <a:endParaRPr lang="es-EC"/>
        </a:p>
      </dgm:t>
    </dgm:pt>
    <dgm:pt modelId="{D304314B-AF08-464B-A5D6-74AD5B1808D7}" type="pres">
      <dgm:prSet presAssocID="{B8AE8BDE-C1AB-4359-93F1-46F0663D6097}" presName="childTextArrow" presStyleLbl="fgAccFollowNode1" presStyleIdx="7" presStyleCnt="8">
        <dgm:presLayoutVars>
          <dgm:bulletEnabled val="1"/>
        </dgm:presLayoutVars>
      </dgm:prSet>
      <dgm:spPr/>
      <dgm:t>
        <a:bodyPr/>
        <a:lstStyle/>
        <a:p>
          <a:endParaRPr lang="es-EC"/>
        </a:p>
      </dgm:t>
    </dgm:pt>
  </dgm:ptLst>
  <dgm:cxnLst>
    <dgm:cxn modelId="{12066FE2-C19E-4821-96BD-09862440C93F}" srcId="{C58029C0-29DE-485B-B2B5-65CAA64E356C}" destId="{BAEE0F8F-7D7D-4AFD-A651-ABD9E3B8F14E}" srcOrd="0" destOrd="0" parTransId="{7511623C-2C10-43B9-B6A8-E8DC72B8C6E6}" sibTransId="{B45AA7BD-E4C1-462C-A4F2-3402A31EB53C}"/>
    <dgm:cxn modelId="{80CA2046-23A1-4AB0-B8CD-7EA4A477D1AF}" srcId="{C58029C0-29DE-485B-B2B5-65CAA64E356C}" destId="{B8AE8BDE-C1AB-4359-93F1-46F0663D6097}" srcOrd="1" destOrd="0" parTransId="{37EA8842-7597-44F6-948F-AD7718BB0652}" sibTransId="{C8D7DDAE-7548-49A1-A509-A2EDB07CC8A9}"/>
    <dgm:cxn modelId="{E6AFF302-0974-9D4C-B772-CA6C1C0A3484}" type="presOf" srcId="{A0BEE734-34A3-824C-97CA-4CCEB22B5CAA}" destId="{808044E1-7111-A74E-9CE8-41F9B818155B}" srcOrd="1" destOrd="0" presId="urn:microsoft.com/office/officeart/2005/8/layout/process4"/>
    <dgm:cxn modelId="{2D0C12B0-82A0-4CB3-ACC4-57F56D72E136}" srcId="{8D97F5E5-E9CC-4D2A-9235-FB13BEBA087C}" destId="{4E3CD457-75D4-4C5D-9407-3D12B94F3B12}" srcOrd="0" destOrd="0" parTransId="{1256507C-70D9-410E-9792-5E21D51E16DE}" sibTransId="{10DD1937-7767-474F-82AE-68C6E8D517BA}"/>
    <dgm:cxn modelId="{F41D9DD7-FB83-46B9-A7F4-C29F2456D5A7}" type="presOf" srcId="{B8AE8BDE-C1AB-4359-93F1-46F0663D6097}" destId="{D304314B-AF08-464B-A5D6-74AD5B1808D7}" srcOrd="0" destOrd="0" presId="urn:microsoft.com/office/officeart/2005/8/layout/process4"/>
    <dgm:cxn modelId="{E1654456-1F58-7549-86E9-CEC6A204F4F7}" srcId="{A0BEE734-34A3-824C-97CA-4CCEB22B5CAA}" destId="{CF147EA8-7A8C-8346-BFA4-D08482DC9077}" srcOrd="0" destOrd="0" parTransId="{C207F89D-72A6-8B4B-9716-F53EAF0B5C6B}" sibTransId="{CA5DF7B4-E75B-5343-8AA2-A566336D34DF}"/>
    <dgm:cxn modelId="{B96A5E44-C5D0-4E98-83F0-BB8CE2433BCF}" type="presOf" srcId="{C58029C0-29DE-485B-B2B5-65CAA64E356C}" destId="{A3F12EB6-1913-42F7-8295-C7C914BBDAA6}" srcOrd="1" destOrd="0" presId="urn:microsoft.com/office/officeart/2005/8/layout/process4"/>
    <dgm:cxn modelId="{9F1254D8-EB24-48E7-BA20-3CEF39D87E94}" type="presOf" srcId="{BBA443F5-679B-47A1-87AA-D388F945C341}" destId="{FDE946F2-AB9A-4CD8-8693-5D8E4734CC50}" srcOrd="0" destOrd="0" presId="urn:microsoft.com/office/officeart/2005/8/layout/process4"/>
    <dgm:cxn modelId="{4CF84EBD-CA5B-44D2-99AE-E5FFEBDD4021}" type="presOf" srcId="{8D97F5E5-E9CC-4D2A-9235-FB13BEBA087C}" destId="{34C7CF0D-5269-4917-B7F8-961FDDF31187}" srcOrd="1" destOrd="0" presId="urn:microsoft.com/office/officeart/2005/8/layout/process4"/>
    <dgm:cxn modelId="{AA5B0CFD-8E75-4A75-9606-09B4F044A6E1}" type="presOf" srcId="{8D97F5E5-E9CC-4D2A-9235-FB13BEBA087C}" destId="{B43EE8A4-BE1D-4A25-AD8B-4B75225BEA61}" srcOrd="0" destOrd="0" presId="urn:microsoft.com/office/officeart/2005/8/layout/process4"/>
    <dgm:cxn modelId="{9CEB651A-9CB4-7E49-AEBA-F9C45D926D93}" type="presOf" srcId="{8C41BCFF-51C4-124B-9219-8B0BF5124461}" destId="{367907BF-CDA5-2C48-99FD-848E6D5AF34F}" srcOrd="0" destOrd="0" presId="urn:microsoft.com/office/officeart/2005/8/layout/process4"/>
    <dgm:cxn modelId="{D3A6A787-F7E8-B74C-A3F7-787D7A3877BB}" type="presOf" srcId="{FDA82233-5E70-43B2-9410-4643348F77BB}" destId="{203E1CC6-0EFD-F248-8211-FDB07D6F8EA1}" srcOrd="0" destOrd="0" presId="urn:microsoft.com/office/officeart/2005/8/layout/process4"/>
    <dgm:cxn modelId="{BA4CAD64-1D54-4FE0-AD01-BF4C0FC75C0D}" srcId="{53D006A3-E097-4D73-AF2A-A628CF866524}" destId="{C58029C0-29DE-485B-B2B5-65CAA64E356C}" srcOrd="0" destOrd="0" parTransId="{43D21AF4-3061-470D-83A1-C5DA7C76F7AC}" sibTransId="{51B991FC-658B-4DC1-83EE-917E2D9C7A7B}"/>
    <dgm:cxn modelId="{C0C05181-7FD5-41F8-8CD8-E40B82EFD8E1}" srcId="{53D006A3-E097-4D73-AF2A-A628CF866524}" destId="{8D97F5E5-E9CC-4D2A-9235-FB13BEBA087C}" srcOrd="1" destOrd="0" parTransId="{0209F993-8F3E-4A39-BFD4-85D898BFB9E3}" sibTransId="{61C6CD8F-78AF-4E02-BE08-767536A4DE78}"/>
    <dgm:cxn modelId="{F91CBD74-7516-43C2-AE09-AA0D13E2ACD4}" srcId="{E21769B5-9573-444D-897A-5A68935FE95D}" destId="{FDA82233-5E70-43B2-9410-4643348F77BB}" srcOrd="0" destOrd="0" parTransId="{11342189-7566-49C4-89BB-AEDF470CB9A9}" sibTransId="{0E5D95C9-F3AA-4509-A04C-D90576DF50EB}"/>
    <dgm:cxn modelId="{288A9C39-3502-420F-B62B-A27DF220DC0E}" srcId="{E21769B5-9573-444D-897A-5A68935FE95D}" destId="{97A4F8A9-138B-4D9F-9A2C-7192A565A182}" srcOrd="1" destOrd="0" parTransId="{3CD85DBE-D6D8-444E-8F42-4745154B479E}" sibTransId="{F1622F84-7EB3-47F1-97F3-DA145174278A}"/>
    <dgm:cxn modelId="{BBD015DD-3FB5-478E-AF03-DD639E2B6CEF}" srcId="{53D006A3-E097-4D73-AF2A-A628CF866524}" destId="{E21769B5-9573-444D-897A-5A68935FE95D}" srcOrd="2" destOrd="0" parTransId="{8EEBC1AC-F8E6-48A7-B59A-069139A8F725}" sibTransId="{D449D978-6A44-4769-AEE6-7213454F1145}"/>
    <dgm:cxn modelId="{B5C2E7D1-997E-D743-AF5A-10AA98A09D67}" srcId="{53D006A3-E097-4D73-AF2A-A628CF866524}" destId="{8C41BCFF-51C4-124B-9219-8B0BF5124461}" srcOrd="3" destOrd="0" parTransId="{2E4F9C17-2A4D-BA4C-ABD2-CA1DC8453B3A}" sibTransId="{9B8B117D-7F52-5C4F-B48D-E37436D4F2FC}"/>
    <dgm:cxn modelId="{5729EFCF-1351-814B-BCB9-139E0B7F2645}" type="presOf" srcId="{A0BEE734-34A3-824C-97CA-4CCEB22B5CAA}" destId="{F1C44A56-A4B7-CF45-9E9B-5395A74964A2}" srcOrd="0" destOrd="0" presId="urn:microsoft.com/office/officeart/2005/8/layout/process4"/>
    <dgm:cxn modelId="{B3CC4398-89C4-492B-8592-3EB39530C601}" srcId="{8D97F5E5-E9CC-4D2A-9235-FB13BEBA087C}" destId="{BBA443F5-679B-47A1-87AA-D388F945C341}" srcOrd="1" destOrd="0" parTransId="{C03FF45D-37A1-442B-919B-AE0163B02324}" sibTransId="{99C3ED4F-8BDB-4E18-AEAD-E198FDDB85ED}"/>
    <dgm:cxn modelId="{00B55293-C496-44A0-BAE2-E08D58A27659}" type="presOf" srcId="{BAEE0F8F-7D7D-4AFD-A651-ABD9E3B8F14E}" destId="{DAA0CA17-A58E-4C9A-89C3-706635BCB4FD}" srcOrd="0" destOrd="0" presId="urn:microsoft.com/office/officeart/2005/8/layout/process4"/>
    <dgm:cxn modelId="{ADDBD6D6-6944-9243-BB38-B8637DB6F32F}" type="presOf" srcId="{E21769B5-9573-444D-897A-5A68935FE95D}" destId="{C60D4D98-8719-764E-BD03-961FFB206D7C}" srcOrd="0" destOrd="0" presId="urn:microsoft.com/office/officeart/2005/8/layout/process4"/>
    <dgm:cxn modelId="{6667F746-F9AB-FC49-803A-F78D96634F54}" type="presOf" srcId="{64E0EF8B-A1FD-1048-BD89-BC16A0934FCB}" destId="{8E4F01C6-1345-8F40-94EC-673A7320C536}" srcOrd="0" destOrd="0" presId="urn:microsoft.com/office/officeart/2005/8/layout/process4"/>
    <dgm:cxn modelId="{238B0056-3F9F-564F-9D6D-4AE2B06E52D3}" srcId="{8C41BCFF-51C4-124B-9219-8B0BF5124461}" destId="{64E0EF8B-A1FD-1048-BD89-BC16A0934FCB}" srcOrd="0" destOrd="0" parTransId="{1F804B27-C0ED-3447-81CF-1F0F3846B999}" sibTransId="{50761CB2-CB18-2640-8D8B-204E501C86F7}"/>
    <dgm:cxn modelId="{6F11C5A3-E542-A34C-A3FC-F928CF0D6581}" type="presOf" srcId="{8C41BCFF-51C4-124B-9219-8B0BF5124461}" destId="{A20431FC-5EBE-AF49-859C-4383B421EFE4}" srcOrd="1" destOrd="0" presId="urn:microsoft.com/office/officeart/2005/8/layout/process4"/>
    <dgm:cxn modelId="{2FC6D4D5-FAD4-FC44-9546-D2E2D6FD201E}" type="presOf" srcId="{E21769B5-9573-444D-897A-5A68935FE95D}" destId="{3364A3E5-5BCD-674F-882E-D21618304FC3}" srcOrd="1" destOrd="0" presId="urn:microsoft.com/office/officeart/2005/8/layout/process4"/>
    <dgm:cxn modelId="{A0FD3F8A-3309-094C-A32E-7409C53E51CE}" type="presOf" srcId="{CF147EA8-7A8C-8346-BFA4-D08482DC9077}" destId="{7262F82A-091B-6C47-98F3-4D7874979A8A}" srcOrd="0" destOrd="0" presId="urn:microsoft.com/office/officeart/2005/8/layout/process4"/>
    <dgm:cxn modelId="{73092EE3-A8AE-E747-A45E-163D01559607}" srcId="{53D006A3-E097-4D73-AF2A-A628CF866524}" destId="{A0BEE734-34A3-824C-97CA-4CCEB22B5CAA}" srcOrd="4" destOrd="0" parTransId="{01BE36BE-ADA9-0F4C-BAF8-A9B7CD21EB5F}" sibTransId="{2812D544-8C3D-ED48-A026-5D607A87391B}"/>
    <dgm:cxn modelId="{3D678C52-99B1-4763-B833-048EC7D838E3}" type="presOf" srcId="{C58029C0-29DE-485B-B2B5-65CAA64E356C}" destId="{B34BFE1B-1FCF-45D9-9E2C-1860D26E8993}" srcOrd="0" destOrd="0" presId="urn:microsoft.com/office/officeart/2005/8/layout/process4"/>
    <dgm:cxn modelId="{4CB3B6EA-24AD-42B2-8FF4-B7C55A296FC1}" type="presOf" srcId="{4E3CD457-75D4-4C5D-9407-3D12B94F3B12}" destId="{6DA533F6-FEF1-4A3D-9F2A-1F3170F031F1}" srcOrd="0" destOrd="0" presId="urn:microsoft.com/office/officeart/2005/8/layout/process4"/>
    <dgm:cxn modelId="{A0EBD1CC-8180-C74F-82F4-BB1DDB9DF775}" type="presOf" srcId="{97A4F8A9-138B-4D9F-9A2C-7192A565A182}" destId="{00E2659D-B18E-6E47-A335-80CD2CA94941}" srcOrd="0" destOrd="0" presId="urn:microsoft.com/office/officeart/2005/8/layout/process4"/>
    <dgm:cxn modelId="{A492CD0D-6AE6-4CE9-A1D7-155779156695}" type="presOf" srcId="{53D006A3-E097-4D73-AF2A-A628CF866524}" destId="{9BC8A0C4-1ED4-4837-98EE-64985DE6DDFD}" srcOrd="0" destOrd="0" presId="urn:microsoft.com/office/officeart/2005/8/layout/process4"/>
    <dgm:cxn modelId="{B0418576-F50E-4C42-A883-C385BF66DC43}" type="presParOf" srcId="{9BC8A0C4-1ED4-4837-98EE-64985DE6DDFD}" destId="{10CD9985-7CCF-5949-8DEE-97BF9BC270CD}" srcOrd="0" destOrd="0" presId="urn:microsoft.com/office/officeart/2005/8/layout/process4"/>
    <dgm:cxn modelId="{B261F6C3-43D4-C14D-A11F-14FBCA4A4F29}" type="presParOf" srcId="{10CD9985-7CCF-5949-8DEE-97BF9BC270CD}" destId="{F1C44A56-A4B7-CF45-9E9B-5395A74964A2}" srcOrd="0" destOrd="0" presId="urn:microsoft.com/office/officeart/2005/8/layout/process4"/>
    <dgm:cxn modelId="{A0887F75-8B48-5947-923B-554BFE73DFE1}" type="presParOf" srcId="{10CD9985-7CCF-5949-8DEE-97BF9BC270CD}" destId="{808044E1-7111-A74E-9CE8-41F9B818155B}" srcOrd="1" destOrd="0" presId="urn:microsoft.com/office/officeart/2005/8/layout/process4"/>
    <dgm:cxn modelId="{3FA03319-682A-2244-A76A-51ECC9CF36CE}" type="presParOf" srcId="{10CD9985-7CCF-5949-8DEE-97BF9BC270CD}" destId="{C9C1BA03-4F66-1144-AFE9-0EC6086A1658}" srcOrd="2" destOrd="0" presId="urn:microsoft.com/office/officeart/2005/8/layout/process4"/>
    <dgm:cxn modelId="{54056C68-E27C-3840-9A00-D36B260B2A72}" type="presParOf" srcId="{C9C1BA03-4F66-1144-AFE9-0EC6086A1658}" destId="{7262F82A-091B-6C47-98F3-4D7874979A8A}" srcOrd="0" destOrd="0" presId="urn:microsoft.com/office/officeart/2005/8/layout/process4"/>
    <dgm:cxn modelId="{A7851E36-08AE-A449-A179-176EC10D8A72}" type="presParOf" srcId="{9BC8A0C4-1ED4-4837-98EE-64985DE6DDFD}" destId="{880A1DE1-0C52-9345-99E2-6DC1E775F926}" srcOrd="1" destOrd="0" presId="urn:microsoft.com/office/officeart/2005/8/layout/process4"/>
    <dgm:cxn modelId="{5754BFDB-C5F7-DA4E-B00C-8030097628C2}" type="presParOf" srcId="{9BC8A0C4-1ED4-4837-98EE-64985DE6DDFD}" destId="{B99259D4-6EC8-7F44-9E01-4E178767C16C}" srcOrd="2" destOrd="0" presId="urn:microsoft.com/office/officeart/2005/8/layout/process4"/>
    <dgm:cxn modelId="{D6AC018C-DADB-774F-9BF9-66916F81B4F6}" type="presParOf" srcId="{B99259D4-6EC8-7F44-9E01-4E178767C16C}" destId="{367907BF-CDA5-2C48-99FD-848E6D5AF34F}" srcOrd="0" destOrd="0" presId="urn:microsoft.com/office/officeart/2005/8/layout/process4"/>
    <dgm:cxn modelId="{752B81EB-8495-3842-A493-500144D0398C}" type="presParOf" srcId="{B99259D4-6EC8-7F44-9E01-4E178767C16C}" destId="{A20431FC-5EBE-AF49-859C-4383B421EFE4}" srcOrd="1" destOrd="0" presId="urn:microsoft.com/office/officeart/2005/8/layout/process4"/>
    <dgm:cxn modelId="{B7E5ED65-F661-7043-AFC3-80AA064E1F21}" type="presParOf" srcId="{B99259D4-6EC8-7F44-9E01-4E178767C16C}" destId="{04504DC8-512B-504C-93F0-082779C9DDF7}" srcOrd="2" destOrd="0" presId="urn:microsoft.com/office/officeart/2005/8/layout/process4"/>
    <dgm:cxn modelId="{D8D7269D-4222-3342-973C-D50C2C933C2F}" type="presParOf" srcId="{04504DC8-512B-504C-93F0-082779C9DDF7}" destId="{8E4F01C6-1345-8F40-94EC-673A7320C536}" srcOrd="0" destOrd="0" presId="urn:microsoft.com/office/officeart/2005/8/layout/process4"/>
    <dgm:cxn modelId="{AA1B21D1-49A1-0140-B975-B22374627CF0}" type="presParOf" srcId="{9BC8A0C4-1ED4-4837-98EE-64985DE6DDFD}" destId="{37F87B32-38BB-3B41-B1C3-7EF4A7C5C642}" srcOrd="3" destOrd="0" presId="urn:microsoft.com/office/officeart/2005/8/layout/process4"/>
    <dgm:cxn modelId="{E29E2DA4-714D-464E-9861-8AAD2F1CCD4A}" type="presParOf" srcId="{9BC8A0C4-1ED4-4837-98EE-64985DE6DDFD}" destId="{3936C20F-89B6-824C-BEF5-9E4129B574E9}" srcOrd="4" destOrd="0" presId="urn:microsoft.com/office/officeart/2005/8/layout/process4"/>
    <dgm:cxn modelId="{A9A7BCED-BB2A-FE48-8E7C-141C24E1E3ED}" type="presParOf" srcId="{3936C20F-89B6-824C-BEF5-9E4129B574E9}" destId="{C60D4D98-8719-764E-BD03-961FFB206D7C}" srcOrd="0" destOrd="0" presId="urn:microsoft.com/office/officeart/2005/8/layout/process4"/>
    <dgm:cxn modelId="{551F595C-40FB-414F-92E7-7CE3FDD6B00E}" type="presParOf" srcId="{3936C20F-89B6-824C-BEF5-9E4129B574E9}" destId="{3364A3E5-5BCD-674F-882E-D21618304FC3}" srcOrd="1" destOrd="0" presId="urn:microsoft.com/office/officeart/2005/8/layout/process4"/>
    <dgm:cxn modelId="{E3F99FC4-10A8-9549-9EDC-26BAD9BD3AC9}" type="presParOf" srcId="{3936C20F-89B6-824C-BEF5-9E4129B574E9}" destId="{967F1F45-46BB-4541-82F6-28BD8F4F6E8F}" srcOrd="2" destOrd="0" presId="urn:microsoft.com/office/officeart/2005/8/layout/process4"/>
    <dgm:cxn modelId="{7C93088A-194B-2640-9ED3-61AC53E9B64D}" type="presParOf" srcId="{967F1F45-46BB-4541-82F6-28BD8F4F6E8F}" destId="{203E1CC6-0EFD-F248-8211-FDB07D6F8EA1}" srcOrd="0" destOrd="0" presId="urn:microsoft.com/office/officeart/2005/8/layout/process4"/>
    <dgm:cxn modelId="{5E115FB7-438E-EF4B-A007-9926AD525B16}" type="presParOf" srcId="{967F1F45-46BB-4541-82F6-28BD8F4F6E8F}" destId="{00E2659D-B18E-6E47-A335-80CD2CA94941}" srcOrd="1" destOrd="0" presId="urn:microsoft.com/office/officeart/2005/8/layout/process4"/>
    <dgm:cxn modelId="{799E10D1-1FFC-4241-8CD8-6AB6707777F8}" type="presParOf" srcId="{9BC8A0C4-1ED4-4837-98EE-64985DE6DDFD}" destId="{61498BC2-F160-4CA9-8BBA-A267247A21F3}" srcOrd="5" destOrd="0" presId="urn:microsoft.com/office/officeart/2005/8/layout/process4"/>
    <dgm:cxn modelId="{3F78056B-24BB-4BB3-A5B8-4FB6806AE350}" type="presParOf" srcId="{9BC8A0C4-1ED4-4837-98EE-64985DE6DDFD}" destId="{6EC928EC-4CF7-48CC-AB00-72FAC729D5C5}" srcOrd="6" destOrd="0" presId="urn:microsoft.com/office/officeart/2005/8/layout/process4"/>
    <dgm:cxn modelId="{3928CBDB-B638-4095-9270-8ACD3DFFD23B}" type="presParOf" srcId="{6EC928EC-4CF7-48CC-AB00-72FAC729D5C5}" destId="{B43EE8A4-BE1D-4A25-AD8B-4B75225BEA61}" srcOrd="0" destOrd="0" presId="urn:microsoft.com/office/officeart/2005/8/layout/process4"/>
    <dgm:cxn modelId="{58CF2A50-447A-428E-B7B0-C77C0D8E934D}" type="presParOf" srcId="{6EC928EC-4CF7-48CC-AB00-72FAC729D5C5}" destId="{34C7CF0D-5269-4917-B7F8-961FDDF31187}" srcOrd="1" destOrd="0" presId="urn:microsoft.com/office/officeart/2005/8/layout/process4"/>
    <dgm:cxn modelId="{1680B7F0-E341-4A4A-AD71-019D0F9B5515}" type="presParOf" srcId="{6EC928EC-4CF7-48CC-AB00-72FAC729D5C5}" destId="{5D89C42B-676F-43D1-80A9-772ACD63A3CF}" srcOrd="2" destOrd="0" presId="urn:microsoft.com/office/officeart/2005/8/layout/process4"/>
    <dgm:cxn modelId="{034922F2-C434-4FC7-AF92-E576DDC50454}" type="presParOf" srcId="{5D89C42B-676F-43D1-80A9-772ACD63A3CF}" destId="{6DA533F6-FEF1-4A3D-9F2A-1F3170F031F1}" srcOrd="0" destOrd="0" presId="urn:microsoft.com/office/officeart/2005/8/layout/process4"/>
    <dgm:cxn modelId="{17F84850-7DCA-4DB7-86D4-63FDFD86A24B}" type="presParOf" srcId="{5D89C42B-676F-43D1-80A9-772ACD63A3CF}" destId="{FDE946F2-AB9A-4CD8-8693-5D8E4734CC50}" srcOrd="1" destOrd="0" presId="urn:microsoft.com/office/officeart/2005/8/layout/process4"/>
    <dgm:cxn modelId="{D55A476B-5B88-453E-BF02-C294AEA1561F}" type="presParOf" srcId="{9BC8A0C4-1ED4-4837-98EE-64985DE6DDFD}" destId="{74C1BFB0-DE4D-4A53-B412-2F662D8F8BF1}" srcOrd="7" destOrd="0" presId="urn:microsoft.com/office/officeart/2005/8/layout/process4"/>
    <dgm:cxn modelId="{708EEAD8-4830-4D51-87D4-8568679FF07E}" type="presParOf" srcId="{9BC8A0C4-1ED4-4837-98EE-64985DE6DDFD}" destId="{1CC557AD-D305-4658-852B-AB79FE8CDFA2}" srcOrd="8" destOrd="0" presId="urn:microsoft.com/office/officeart/2005/8/layout/process4"/>
    <dgm:cxn modelId="{8C3D5EF2-A7F5-449A-8103-FE3C3D419DA6}" type="presParOf" srcId="{1CC557AD-D305-4658-852B-AB79FE8CDFA2}" destId="{B34BFE1B-1FCF-45D9-9E2C-1860D26E8993}" srcOrd="0" destOrd="0" presId="urn:microsoft.com/office/officeart/2005/8/layout/process4"/>
    <dgm:cxn modelId="{B882D023-D1F5-4271-B70B-8E8477F17213}" type="presParOf" srcId="{1CC557AD-D305-4658-852B-AB79FE8CDFA2}" destId="{A3F12EB6-1913-42F7-8295-C7C914BBDAA6}" srcOrd="1" destOrd="0" presId="urn:microsoft.com/office/officeart/2005/8/layout/process4"/>
    <dgm:cxn modelId="{05BA877F-8BE5-4BF2-B3C6-BBD5A516B906}" type="presParOf" srcId="{1CC557AD-D305-4658-852B-AB79FE8CDFA2}" destId="{46BEE4F9-C36A-4CF2-A848-F88212D8612F}" srcOrd="2" destOrd="0" presId="urn:microsoft.com/office/officeart/2005/8/layout/process4"/>
    <dgm:cxn modelId="{D12241F5-DE97-4D6B-8851-FEF83E097056}" type="presParOf" srcId="{46BEE4F9-C36A-4CF2-A848-F88212D8612F}" destId="{DAA0CA17-A58E-4C9A-89C3-706635BCB4FD}" srcOrd="0" destOrd="0" presId="urn:microsoft.com/office/officeart/2005/8/layout/process4"/>
    <dgm:cxn modelId="{809347A4-30F6-4DD4-9C37-15AEB6841E84}" type="presParOf" srcId="{46BEE4F9-C36A-4CF2-A848-F88212D8612F}" destId="{D304314B-AF08-464B-A5D6-74AD5B1808D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83D957-1BC3-432B-9842-ED13D01FC69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B5337D38-20B2-4FAA-9E69-76DD28E1A195}">
      <dgm:prSet phldrT="[Texto]" custT="1"/>
      <dgm:spPr/>
      <dgm:t>
        <a:bodyPr/>
        <a:lstStyle/>
        <a:p>
          <a:r>
            <a:rPr lang="es-EC" sz="2400" dirty="0" smtClean="0"/>
            <a:t>Tipología de investigación</a:t>
          </a:r>
          <a:endParaRPr lang="es-EC" sz="2400" dirty="0"/>
        </a:p>
      </dgm:t>
    </dgm:pt>
    <dgm:pt modelId="{E2A19FD3-0B97-428E-9F56-32F31C2B7732}" type="parTrans" cxnId="{95C0C3BC-5B11-48B2-B6D2-A812D4187E41}">
      <dgm:prSet/>
      <dgm:spPr/>
      <dgm:t>
        <a:bodyPr/>
        <a:lstStyle/>
        <a:p>
          <a:endParaRPr lang="es-EC" sz="2800"/>
        </a:p>
      </dgm:t>
    </dgm:pt>
    <dgm:pt modelId="{5C6EEF74-5045-49E2-B097-6B23465E0B99}" type="sibTrans" cxnId="{95C0C3BC-5B11-48B2-B6D2-A812D4187E41}">
      <dgm:prSet/>
      <dgm:spPr/>
      <dgm:t>
        <a:bodyPr/>
        <a:lstStyle/>
        <a:p>
          <a:endParaRPr lang="es-EC" sz="2800"/>
        </a:p>
      </dgm:t>
    </dgm:pt>
    <dgm:pt modelId="{A4F8FF22-717C-423D-B7DA-7ECA56B807B7}">
      <dgm:prSet phldrT="[Texto]" custT="1"/>
      <dgm:spPr/>
      <dgm:t>
        <a:bodyPr/>
        <a:lstStyle/>
        <a:p>
          <a:r>
            <a:rPr lang="es-EC" sz="1600" dirty="0" smtClean="0"/>
            <a:t>Por su finalidad </a:t>
          </a:r>
          <a:endParaRPr lang="es-EC" sz="1600" dirty="0"/>
        </a:p>
      </dgm:t>
    </dgm:pt>
    <dgm:pt modelId="{9DE90CA5-CB36-4E25-84B4-364743C392BE}" type="parTrans" cxnId="{14B19E99-5EBD-40D5-BE96-060BB7C55926}">
      <dgm:prSet/>
      <dgm:spPr/>
      <dgm:t>
        <a:bodyPr/>
        <a:lstStyle/>
        <a:p>
          <a:endParaRPr lang="es-EC" sz="2800"/>
        </a:p>
      </dgm:t>
    </dgm:pt>
    <dgm:pt modelId="{5B4D775D-29EE-4A2B-AF7E-9B7A3BB8DBDA}" type="sibTrans" cxnId="{14B19E99-5EBD-40D5-BE96-060BB7C55926}">
      <dgm:prSet/>
      <dgm:spPr/>
      <dgm:t>
        <a:bodyPr/>
        <a:lstStyle/>
        <a:p>
          <a:endParaRPr lang="es-EC" sz="2800"/>
        </a:p>
      </dgm:t>
    </dgm:pt>
    <dgm:pt modelId="{055AF32D-F921-4CFD-A055-09A2ABD01C85}">
      <dgm:prSet phldrT="[Texto]" custT="1"/>
      <dgm:spPr/>
      <dgm:t>
        <a:bodyPr/>
        <a:lstStyle/>
        <a:p>
          <a:r>
            <a:rPr lang="es-EC" sz="1100" dirty="0" smtClean="0"/>
            <a:t>Aplicada</a:t>
          </a:r>
          <a:endParaRPr lang="es-EC" sz="1100" dirty="0"/>
        </a:p>
      </dgm:t>
    </dgm:pt>
    <dgm:pt modelId="{17B48DD3-8EDE-4070-BCF9-C8EFFA85ED39}" type="parTrans" cxnId="{B5F64013-A37E-40AF-8E33-83C30A5AA940}">
      <dgm:prSet/>
      <dgm:spPr/>
      <dgm:t>
        <a:bodyPr/>
        <a:lstStyle/>
        <a:p>
          <a:endParaRPr lang="es-EC" sz="2800"/>
        </a:p>
      </dgm:t>
    </dgm:pt>
    <dgm:pt modelId="{D23CA386-363E-4250-A4E4-4298977D9AB5}" type="sibTrans" cxnId="{B5F64013-A37E-40AF-8E33-83C30A5AA940}">
      <dgm:prSet/>
      <dgm:spPr/>
      <dgm:t>
        <a:bodyPr/>
        <a:lstStyle/>
        <a:p>
          <a:endParaRPr lang="es-EC" sz="2800"/>
        </a:p>
      </dgm:t>
    </dgm:pt>
    <dgm:pt modelId="{89838842-5A7D-4530-80EF-BC7561F3D6C8}">
      <dgm:prSet phldrT="[Texto]" custT="1"/>
      <dgm:spPr/>
      <dgm:t>
        <a:bodyPr/>
        <a:lstStyle/>
        <a:p>
          <a:r>
            <a:rPr lang="es-EC" sz="2400" dirty="0" smtClean="0"/>
            <a:t>Fuentes de Información: Mixto</a:t>
          </a:r>
          <a:endParaRPr lang="es-EC" sz="2400" dirty="0"/>
        </a:p>
      </dgm:t>
    </dgm:pt>
    <dgm:pt modelId="{BC31185A-32F6-4A47-8682-0119D9B0345F}" type="parTrans" cxnId="{AFE28FC4-8E85-4161-A483-3276E6028BD4}">
      <dgm:prSet/>
      <dgm:spPr/>
      <dgm:t>
        <a:bodyPr/>
        <a:lstStyle/>
        <a:p>
          <a:endParaRPr lang="es-EC" sz="2800"/>
        </a:p>
      </dgm:t>
    </dgm:pt>
    <dgm:pt modelId="{E440C533-E6F9-49E0-81F4-4B5271E0A9AF}" type="sibTrans" cxnId="{AFE28FC4-8E85-4161-A483-3276E6028BD4}">
      <dgm:prSet/>
      <dgm:spPr/>
      <dgm:t>
        <a:bodyPr/>
        <a:lstStyle/>
        <a:p>
          <a:endParaRPr lang="es-EC" sz="2800"/>
        </a:p>
      </dgm:t>
    </dgm:pt>
    <dgm:pt modelId="{825BAAEC-057D-4F2B-90DC-78BB03F5C7B2}">
      <dgm:prSet phldrT="[Texto]" custT="1"/>
      <dgm:spPr/>
      <dgm:t>
        <a:bodyPr/>
        <a:lstStyle/>
        <a:p>
          <a:r>
            <a:rPr lang="es-EC" sz="1600" dirty="0" smtClean="0"/>
            <a:t>Secundarias</a:t>
          </a:r>
          <a:endParaRPr lang="es-EC" sz="1600" dirty="0"/>
        </a:p>
      </dgm:t>
    </dgm:pt>
    <dgm:pt modelId="{C07970E2-8B9A-467D-B9D3-A54FBC99CDD7}" type="parTrans" cxnId="{325F4E7B-E357-4546-87B7-6C989D990CCF}">
      <dgm:prSet/>
      <dgm:spPr/>
      <dgm:t>
        <a:bodyPr/>
        <a:lstStyle/>
        <a:p>
          <a:endParaRPr lang="es-EC" sz="2800"/>
        </a:p>
      </dgm:t>
    </dgm:pt>
    <dgm:pt modelId="{62E44E11-CF78-4F62-8A2D-310FC007BE71}" type="sibTrans" cxnId="{325F4E7B-E357-4546-87B7-6C989D990CCF}">
      <dgm:prSet/>
      <dgm:spPr/>
      <dgm:t>
        <a:bodyPr/>
        <a:lstStyle/>
        <a:p>
          <a:endParaRPr lang="es-EC" sz="2800"/>
        </a:p>
      </dgm:t>
    </dgm:pt>
    <dgm:pt modelId="{31983D7D-1790-4C32-9159-5866746240DB}">
      <dgm:prSet phldrT="[Texto]" custT="1"/>
      <dgm:spPr/>
      <dgm:t>
        <a:bodyPr/>
        <a:lstStyle/>
        <a:p>
          <a:r>
            <a:rPr lang="es-EC" sz="1600" dirty="0" smtClean="0"/>
            <a:t>Primarias</a:t>
          </a:r>
          <a:endParaRPr lang="es-EC" sz="1600" dirty="0"/>
        </a:p>
      </dgm:t>
    </dgm:pt>
    <dgm:pt modelId="{41FF00E5-F147-444E-B1A8-316E40045BA5}" type="parTrans" cxnId="{01B096FF-811F-42EC-B891-824EF98A3A41}">
      <dgm:prSet/>
      <dgm:spPr/>
      <dgm:t>
        <a:bodyPr/>
        <a:lstStyle/>
        <a:p>
          <a:endParaRPr lang="es-EC" sz="2800"/>
        </a:p>
      </dgm:t>
    </dgm:pt>
    <dgm:pt modelId="{A71E97C8-CF39-4B62-9795-9DAA8B7E3127}" type="sibTrans" cxnId="{01B096FF-811F-42EC-B891-824EF98A3A41}">
      <dgm:prSet/>
      <dgm:spPr/>
      <dgm:t>
        <a:bodyPr/>
        <a:lstStyle/>
        <a:p>
          <a:endParaRPr lang="es-EC" sz="2800"/>
        </a:p>
      </dgm:t>
    </dgm:pt>
    <dgm:pt modelId="{20EE5465-69DB-4983-872B-08E2689EA1BF}">
      <dgm:prSet phldrT="[Texto]" custT="1"/>
      <dgm:spPr/>
      <dgm:t>
        <a:bodyPr/>
        <a:lstStyle/>
        <a:p>
          <a:r>
            <a:rPr lang="es-EC" sz="2400" dirty="0" smtClean="0"/>
            <a:t>Control de variables</a:t>
          </a:r>
          <a:endParaRPr lang="es-EC" sz="2400" dirty="0"/>
        </a:p>
      </dgm:t>
    </dgm:pt>
    <dgm:pt modelId="{3AB1F040-1A3B-4108-9127-6BE3BCAE7275}" type="parTrans" cxnId="{63B84183-589B-4E1E-940F-9925F45EA878}">
      <dgm:prSet/>
      <dgm:spPr/>
      <dgm:t>
        <a:bodyPr/>
        <a:lstStyle/>
        <a:p>
          <a:endParaRPr lang="es-EC" sz="2800"/>
        </a:p>
      </dgm:t>
    </dgm:pt>
    <dgm:pt modelId="{5F49E8B8-A329-4709-AF00-A2EB39E29233}" type="sibTrans" cxnId="{63B84183-589B-4E1E-940F-9925F45EA878}">
      <dgm:prSet/>
      <dgm:spPr/>
      <dgm:t>
        <a:bodyPr/>
        <a:lstStyle/>
        <a:p>
          <a:endParaRPr lang="es-EC" sz="2800"/>
        </a:p>
      </dgm:t>
    </dgm:pt>
    <dgm:pt modelId="{D6F79836-9FC3-4326-B3C6-3336F61B2C44}">
      <dgm:prSet phldrT="[Texto]" custT="1"/>
      <dgm:spPr/>
      <dgm:t>
        <a:bodyPr/>
        <a:lstStyle/>
        <a:p>
          <a:r>
            <a:rPr lang="es-EC" sz="1600" dirty="0" smtClean="0"/>
            <a:t>No </a:t>
          </a:r>
          <a:r>
            <a:rPr lang="es-EC" sz="1600" dirty="0" err="1" smtClean="0"/>
            <a:t>expetimental</a:t>
          </a:r>
          <a:endParaRPr lang="es-EC" sz="1600" dirty="0"/>
        </a:p>
      </dgm:t>
    </dgm:pt>
    <dgm:pt modelId="{C1796BA2-B598-4CBF-A65D-A1D43EE72F72}" type="parTrans" cxnId="{C6E5FCD5-A05D-40BC-8707-1672CCEF8038}">
      <dgm:prSet/>
      <dgm:spPr/>
      <dgm:t>
        <a:bodyPr/>
        <a:lstStyle/>
        <a:p>
          <a:endParaRPr lang="es-EC" sz="2800"/>
        </a:p>
      </dgm:t>
    </dgm:pt>
    <dgm:pt modelId="{9FF41429-F2E9-4963-AEC7-14DBB79A2F1D}" type="sibTrans" cxnId="{C6E5FCD5-A05D-40BC-8707-1672CCEF8038}">
      <dgm:prSet/>
      <dgm:spPr/>
      <dgm:t>
        <a:bodyPr/>
        <a:lstStyle/>
        <a:p>
          <a:endParaRPr lang="es-EC" sz="2800"/>
        </a:p>
      </dgm:t>
    </dgm:pt>
    <dgm:pt modelId="{672C7222-F8B6-4CFA-A163-443E731AA8FB}">
      <dgm:prSet phldrT="[Texto]" custT="1"/>
      <dgm:spPr/>
      <dgm:t>
        <a:bodyPr/>
        <a:lstStyle/>
        <a:p>
          <a:r>
            <a:rPr lang="es-EC" sz="2400" dirty="0" smtClean="0"/>
            <a:t>Por el alcance</a:t>
          </a:r>
          <a:endParaRPr lang="es-EC" sz="2400" dirty="0"/>
        </a:p>
      </dgm:t>
    </dgm:pt>
    <dgm:pt modelId="{6B27A13B-F887-4361-9341-AB7C5FF4281A}" type="parTrans" cxnId="{AA4D7F72-A968-4073-BB78-8E3422EBA2D7}">
      <dgm:prSet/>
      <dgm:spPr/>
      <dgm:t>
        <a:bodyPr/>
        <a:lstStyle/>
        <a:p>
          <a:endParaRPr lang="es-EC" sz="2800"/>
        </a:p>
      </dgm:t>
    </dgm:pt>
    <dgm:pt modelId="{A5057106-578C-4EA3-987A-E5E48B695FE4}" type="sibTrans" cxnId="{AA4D7F72-A968-4073-BB78-8E3422EBA2D7}">
      <dgm:prSet/>
      <dgm:spPr/>
      <dgm:t>
        <a:bodyPr/>
        <a:lstStyle/>
        <a:p>
          <a:endParaRPr lang="es-EC" sz="2800"/>
        </a:p>
      </dgm:t>
    </dgm:pt>
    <dgm:pt modelId="{970CDE76-4503-4A05-A213-B2C01D2F12C8}">
      <dgm:prSet phldrT="[Texto]" custT="1"/>
      <dgm:spPr/>
      <dgm:t>
        <a:bodyPr/>
        <a:lstStyle/>
        <a:p>
          <a:r>
            <a:rPr lang="es-EC" sz="1600" dirty="0" smtClean="0"/>
            <a:t>Explicativo</a:t>
          </a:r>
          <a:endParaRPr lang="es-EC" sz="1600" dirty="0"/>
        </a:p>
      </dgm:t>
    </dgm:pt>
    <dgm:pt modelId="{DDD6BC78-1F29-4367-894F-0034E2026F9E}" type="parTrans" cxnId="{40839FB0-32F5-46D2-85A6-BB95272BBCC3}">
      <dgm:prSet/>
      <dgm:spPr/>
      <dgm:t>
        <a:bodyPr/>
        <a:lstStyle/>
        <a:p>
          <a:endParaRPr lang="es-EC" sz="2800"/>
        </a:p>
      </dgm:t>
    </dgm:pt>
    <dgm:pt modelId="{233788FD-A3E2-40C8-A494-94F3F72034DE}" type="sibTrans" cxnId="{40839FB0-32F5-46D2-85A6-BB95272BBCC3}">
      <dgm:prSet/>
      <dgm:spPr/>
      <dgm:t>
        <a:bodyPr/>
        <a:lstStyle/>
        <a:p>
          <a:endParaRPr lang="es-EC" sz="2800"/>
        </a:p>
      </dgm:t>
    </dgm:pt>
    <dgm:pt modelId="{7A23D6CB-92CB-4872-A1E2-D92B0ECEB5A3}" type="pres">
      <dgm:prSet presAssocID="{C183D957-1BC3-432B-9842-ED13D01FC69F}" presName="Name0" presStyleCnt="0">
        <dgm:presLayoutVars>
          <dgm:dir/>
          <dgm:animLvl val="lvl"/>
          <dgm:resizeHandles val="exact"/>
        </dgm:presLayoutVars>
      </dgm:prSet>
      <dgm:spPr/>
      <dgm:t>
        <a:bodyPr/>
        <a:lstStyle/>
        <a:p>
          <a:endParaRPr lang="es-EC"/>
        </a:p>
      </dgm:t>
    </dgm:pt>
    <dgm:pt modelId="{FFF69DD3-2CA7-4817-B2EE-5816BF2092BE}" type="pres">
      <dgm:prSet presAssocID="{672C7222-F8B6-4CFA-A163-443E731AA8FB}" presName="boxAndChildren" presStyleCnt="0"/>
      <dgm:spPr/>
    </dgm:pt>
    <dgm:pt modelId="{B9CA66D3-E8B0-4C22-8730-6DA135460F20}" type="pres">
      <dgm:prSet presAssocID="{672C7222-F8B6-4CFA-A163-443E731AA8FB}" presName="parentTextBox" presStyleLbl="node1" presStyleIdx="0" presStyleCnt="4"/>
      <dgm:spPr/>
      <dgm:t>
        <a:bodyPr/>
        <a:lstStyle/>
        <a:p>
          <a:endParaRPr lang="es-EC"/>
        </a:p>
      </dgm:t>
    </dgm:pt>
    <dgm:pt modelId="{4C1CF639-F760-4E3B-91F0-1753B523EF4D}" type="pres">
      <dgm:prSet presAssocID="{672C7222-F8B6-4CFA-A163-443E731AA8FB}" presName="entireBox" presStyleLbl="node1" presStyleIdx="0" presStyleCnt="4"/>
      <dgm:spPr/>
      <dgm:t>
        <a:bodyPr/>
        <a:lstStyle/>
        <a:p>
          <a:endParaRPr lang="es-EC"/>
        </a:p>
      </dgm:t>
    </dgm:pt>
    <dgm:pt modelId="{431B650C-06A1-4260-AFE8-60CD87CEA14B}" type="pres">
      <dgm:prSet presAssocID="{672C7222-F8B6-4CFA-A163-443E731AA8FB}" presName="descendantBox" presStyleCnt="0"/>
      <dgm:spPr/>
    </dgm:pt>
    <dgm:pt modelId="{7ED7A1E7-CC9C-4D01-B21E-CB69513DAF50}" type="pres">
      <dgm:prSet presAssocID="{970CDE76-4503-4A05-A213-B2C01D2F12C8}" presName="childTextBox" presStyleLbl="fgAccFollowNode1" presStyleIdx="0" presStyleCnt="5">
        <dgm:presLayoutVars>
          <dgm:bulletEnabled val="1"/>
        </dgm:presLayoutVars>
      </dgm:prSet>
      <dgm:spPr/>
      <dgm:t>
        <a:bodyPr/>
        <a:lstStyle/>
        <a:p>
          <a:endParaRPr lang="es-EC"/>
        </a:p>
      </dgm:t>
    </dgm:pt>
    <dgm:pt modelId="{1836A81D-3A0A-43B3-B90B-63D9E0769F07}" type="pres">
      <dgm:prSet presAssocID="{5F49E8B8-A329-4709-AF00-A2EB39E29233}" presName="sp" presStyleCnt="0"/>
      <dgm:spPr/>
    </dgm:pt>
    <dgm:pt modelId="{FD7CC4BB-A18B-43C6-9747-AF278188FB1D}" type="pres">
      <dgm:prSet presAssocID="{20EE5465-69DB-4983-872B-08E2689EA1BF}" presName="arrowAndChildren" presStyleCnt="0"/>
      <dgm:spPr/>
    </dgm:pt>
    <dgm:pt modelId="{EBE668E7-82BA-4190-88E1-3503979E03E7}" type="pres">
      <dgm:prSet presAssocID="{20EE5465-69DB-4983-872B-08E2689EA1BF}" presName="parentTextArrow" presStyleLbl="node1" presStyleIdx="0" presStyleCnt="4"/>
      <dgm:spPr/>
      <dgm:t>
        <a:bodyPr/>
        <a:lstStyle/>
        <a:p>
          <a:endParaRPr lang="es-EC"/>
        </a:p>
      </dgm:t>
    </dgm:pt>
    <dgm:pt modelId="{A27D81CC-1F77-4E4F-8F7A-7CF4EA81D4DE}" type="pres">
      <dgm:prSet presAssocID="{20EE5465-69DB-4983-872B-08E2689EA1BF}" presName="arrow" presStyleLbl="node1" presStyleIdx="1" presStyleCnt="4"/>
      <dgm:spPr/>
      <dgm:t>
        <a:bodyPr/>
        <a:lstStyle/>
        <a:p>
          <a:endParaRPr lang="es-EC"/>
        </a:p>
      </dgm:t>
    </dgm:pt>
    <dgm:pt modelId="{07D83F64-3B92-48A4-A1BD-E668DAE16773}" type="pres">
      <dgm:prSet presAssocID="{20EE5465-69DB-4983-872B-08E2689EA1BF}" presName="descendantArrow" presStyleCnt="0"/>
      <dgm:spPr/>
    </dgm:pt>
    <dgm:pt modelId="{909D14ED-CEED-469F-B356-2416AE432005}" type="pres">
      <dgm:prSet presAssocID="{D6F79836-9FC3-4326-B3C6-3336F61B2C44}" presName="childTextArrow" presStyleLbl="fgAccFollowNode1" presStyleIdx="1" presStyleCnt="5">
        <dgm:presLayoutVars>
          <dgm:bulletEnabled val="1"/>
        </dgm:presLayoutVars>
      </dgm:prSet>
      <dgm:spPr/>
      <dgm:t>
        <a:bodyPr/>
        <a:lstStyle/>
        <a:p>
          <a:endParaRPr lang="es-EC"/>
        </a:p>
      </dgm:t>
    </dgm:pt>
    <dgm:pt modelId="{32386579-1798-4621-BEE7-A8CE903521E9}" type="pres">
      <dgm:prSet presAssocID="{E440C533-E6F9-49E0-81F4-4B5271E0A9AF}" presName="sp" presStyleCnt="0"/>
      <dgm:spPr/>
    </dgm:pt>
    <dgm:pt modelId="{96414C67-B03A-4C10-A4DA-F08199E22F61}" type="pres">
      <dgm:prSet presAssocID="{89838842-5A7D-4530-80EF-BC7561F3D6C8}" presName="arrowAndChildren" presStyleCnt="0"/>
      <dgm:spPr/>
    </dgm:pt>
    <dgm:pt modelId="{D776D7A8-08B9-442F-A7BD-9CA2ACEA6940}" type="pres">
      <dgm:prSet presAssocID="{89838842-5A7D-4530-80EF-BC7561F3D6C8}" presName="parentTextArrow" presStyleLbl="node1" presStyleIdx="1" presStyleCnt="4"/>
      <dgm:spPr/>
      <dgm:t>
        <a:bodyPr/>
        <a:lstStyle/>
        <a:p>
          <a:endParaRPr lang="es-EC"/>
        </a:p>
      </dgm:t>
    </dgm:pt>
    <dgm:pt modelId="{4ED15FCD-D4DE-4160-A5A6-886552FC39BE}" type="pres">
      <dgm:prSet presAssocID="{89838842-5A7D-4530-80EF-BC7561F3D6C8}" presName="arrow" presStyleLbl="node1" presStyleIdx="2" presStyleCnt="4"/>
      <dgm:spPr/>
      <dgm:t>
        <a:bodyPr/>
        <a:lstStyle/>
        <a:p>
          <a:endParaRPr lang="es-EC"/>
        </a:p>
      </dgm:t>
    </dgm:pt>
    <dgm:pt modelId="{94D979D8-05EE-44C4-9295-784026CAB086}" type="pres">
      <dgm:prSet presAssocID="{89838842-5A7D-4530-80EF-BC7561F3D6C8}" presName="descendantArrow" presStyleCnt="0"/>
      <dgm:spPr/>
    </dgm:pt>
    <dgm:pt modelId="{E7C35542-F792-4A1C-8D24-C78B26705D96}" type="pres">
      <dgm:prSet presAssocID="{825BAAEC-057D-4F2B-90DC-78BB03F5C7B2}" presName="childTextArrow" presStyleLbl="fgAccFollowNode1" presStyleIdx="2" presStyleCnt="5">
        <dgm:presLayoutVars>
          <dgm:bulletEnabled val="1"/>
        </dgm:presLayoutVars>
      </dgm:prSet>
      <dgm:spPr/>
      <dgm:t>
        <a:bodyPr/>
        <a:lstStyle/>
        <a:p>
          <a:endParaRPr lang="es-EC"/>
        </a:p>
      </dgm:t>
    </dgm:pt>
    <dgm:pt modelId="{F343F664-82F5-473E-8F86-619C58EE4CEA}" type="pres">
      <dgm:prSet presAssocID="{31983D7D-1790-4C32-9159-5866746240DB}" presName="childTextArrow" presStyleLbl="fgAccFollowNode1" presStyleIdx="3" presStyleCnt="5">
        <dgm:presLayoutVars>
          <dgm:bulletEnabled val="1"/>
        </dgm:presLayoutVars>
      </dgm:prSet>
      <dgm:spPr/>
      <dgm:t>
        <a:bodyPr/>
        <a:lstStyle/>
        <a:p>
          <a:endParaRPr lang="es-EC"/>
        </a:p>
      </dgm:t>
    </dgm:pt>
    <dgm:pt modelId="{60AF4618-C94D-4BEC-949E-ECB9A7D57245}" type="pres">
      <dgm:prSet presAssocID="{5C6EEF74-5045-49E2-B097-6B23465E0B99}" presName="sp" presStyleCnt="0"/>
      <dgm:spPr/>
    </dgm:pt>
    <dgm:pt modelId="{85BC37C2-2098-439E-AA62-48F593B2C18A}" type="pres">
      <dgm:prSet presAssocID="{B5337D38-20B2-4FAA-9E69-76DD28E1A195}" presName="arrowAndChildren" presStyleCnt="0"/>
      <dgm:spPr/>
    </dgm:pt>
    <dgm:pt modelId="{EFC78E53-9172-4297-93D5-A89FA8F5C2ED}" type="pres">
      <dgm:prSet presAssocID="{B5337D38-20B2-4FAA-9E69-76DD28E1A195}" presName="parentTextArrow" presStyleLbl="node1" presStyleIdx="2" presStyleCnt="4"/>
      <dgm:spPr/>
      <dgm:t>
        <a:bodyPr/>
        <a:lstStyle/>
        <a:p>
          <a:endParaRPr lang="es-EC"/>
        </a:p>
      </dgm:t>
    </dgm:pt>
    <dgm:pt modelId="{64F3C3BD-32D4-48FB-B4C5-63E03B1C8F53}" type="pres">
      <dgm:prSet presAssocID="{B5337D38-20B2-4FAA-9E69-76DD28E1A195}" presName="arrow" presStyleLbl="node1" presStyleIdx="3" presStyleCnt="4"/>
      <dgm:spPr/>
      <dgm:t>
        <a:bodyPr/>
        <a:lstStyle/>
        <a:p>
          <a:endParaRPr lang="es-EC"/>
        </a:p>
      </dgm:t>
    </dgm:pt>
    <dgm:pt modelId="{C8FBCF73-824C-4E95-930E-2C63F0CD78EF}" type="pres">
      <dgm:prSet presAssocID="{B5337D38-20B2-4FAA-9E69-76DD28E1A195}" presName="descendantArrow" presStyleCnt="0"/>
      <dgm:spPr/>
    </dgm:pt>
    <dgm:pt modelId="{ED995EDB-A4F5-4433-B317-D7B481D04932}" type="pres">
      <dgm:prSet presAssocID="{A4F8FF22-717C-423D-B7DA-7ECA56B807B7}" presName="childTextArrow" presStyleLbl="fgAccFollowNode1" presStyleIdx="4" presStyleCnt="5">
        <dgm:presLayoutVars>
          <dgm:bulletEnabled val="1"/>
        </dgm:presLayoutVars>
      </dgm:prSet>
      <dgm:spPr/>
      <dgm:t>
        <a:bodyPr/>
        <a:lstStyle/>
        <a:p>
          <a:endParaRPr lang="es-EC"/>
        </a:p>
      </dgm:t>
    </dgm:pt>
  </dgm:ptLst>
  <dgm:cxnLst>
    <dgm:cxn modelId="{C361B58C-14BA-480F-80CC-A50C5729A50C}" type="presOf" srcId="{31983D7D-1790-4C32-9159-5866746240DB}" destId="{F343F664-82F5-473E-8F86-619C58EE4CEA}" srcOrd="0" destOrd="0" presId="urn:microsoft.com/office/officeart/2005/8/layout/process4"/>
    <dgm:cxn modelId="{BA29F8A0-163F-4FD4-B8BD-20FBB0DFCC7C}" type="presOf" srcId="{D6F79836-9FC3-4326-B3C6-3336F61B2C44}" destId="{909D14ED-CEED-469F-B356-2416AE432005}" srcOrd="0" destOrd="0" presId="urn:microsoft.com/office/officeart/2005/8/layout/process4"/>
    <dgm:cxn modelId="{91E506E6-D4B5-4700-B10D-689B34CC8233}" type="presOf" srcId="{825BAAEC-057D-4F2B-90DC-78BB03F5C7B2}" destId="{E7C35542-F792-4A1C-8D24-C78B26705D96}" srcOrd="0" destOrd="0" presId="urn:microsoft.com/office/officeart/2005/8/layout/process4"/>
    <dgm:cxn modelId="{49806A86-F141-4395-909A-DCC0F871E1C2}" type="presOf" srcId="{89838842-5A7D-4530-80EF-BC7561F3D6C8}" destId="{D776D7A8-08B9-442F-A7BD-9CA2ACEA6940}" srcOrd="0" destOrd="0" presId="urn:microsoft.com/office/officeart/2005/8/layout/process4"/>
    <dgm:cxn modelId="{14B19E99-5EBD-40D5-BE96-060BB7C55926}" srcId="{B5337D38-20B2-4FAA-9E69-76DD28E1A195}" destId="{A4F8FF22-717C-423D-B7DA-7ECA56B807B7}" srcOrd="0" destOrd="0" parTransId="{9DE90CA5-CB36-4E25-84B4-364743C392BE}" sibTransId="{5B4D775D-29EE-4A2B-AF7E-9B7A3BB8DBDA}"/>
    <dgm:cxn modelId="{95C0C3BC-5B11-48B2-B6D2-A812D4187E41}" srcId="{C183D957-1BC3-432B-9842-ED13D01FC69F}" destId="{B5337D38-20B2-4FAA-9E69-76DD28E1A195}" srcOrd="0" destOrd="0" parTransId="{E2A19FD3-0B97-428E-9F56-32F31C2B7732}" sibTransId="{5C6EEF74-5045-49E2-B097-6B23465E0B99}"/>
    <dgm:cxn modelId="{37E3F8A6-DE96-41C6-A9DE-BF3DAB8A8051}" type="presOf" srcId="{672C7222-F8B6-4CFA-A163-443E731AA8FB}" destId="{4C1CF639-F760-4E3B-91F0-1753B523EF4D}" srcOrd="1" destOrd="0" presId="urn:microsoft.com/office/officeart/2005/8/layout/process4"/>
    <dgm:cxn modelId="{01B096FF-811F-42EC-B891-824EF98A3A41}" srcId="{89838842-5A7D-4530-80EF-BC7561F3D6C8}" destId="{31983D7D-1790-4C32-9159-5866746240DB}" srcOrd="1" destOrd="0" parTransId="{41FF00E5-F147-444E-B1A8-316E40045BA5}" sibTransId="{A71E97C8-CF39-4B62-9795-9DAA8B7E3127}"/>
    <dgm:cxn modelId="{570C4B9E-6493-4C24-BB18-176365BE3C02}" type="presOf" srcId="{20EE5465-69DB-4983-872B-08E2689EA1BF}" destId="{EBE668E7-82BA-4190-88E1-3503979E03E7}" srcOrd="0" destOrd="0" presId="urn:microsoft.com/office/officeart/2005/8/layout/process4"/>
    <dgm:cxn modelId="{B849C10C-FD73-455E-8BB7-7C58B415C082}" type="presOf" srcId="{B5337D38-20B2-4FAA-9E69-76DD28E1A195}" destId="{64F3C3BD-32D4-48FB-B4C5-63E03B1C8F53}" srcOrd="1" destOrd="0" presId="urn:microsoft.com/office/officeart/2005/8/layout/process4"/>
    <dgm:cxn modelId="{1B7EB28A-7C13-4649-8218-31484BCA7A0B}" type="presOf" srcId="{20EE5465-69DB-4983-872B-08E2689EA1BF}" destId="{A27D81CC-1F77-4E4F-8F7A-7CF4EA81D4DE}" srcOrd="1" destOrd="0" presId="urn:microsoft.com/office/officeart/2005/8/layout/process4"/>
    <dgm:cxn modelId="{63B84183-589B-4E1E-940F-9925F45EA878}" srcId="{C183D957-1BC3-432B-9842-ED13D01FC69F}" destId="{20EE5465-69DB-4983-872B-08E2689EA1BF}" srcOrd="2" destOrd="0" parTransId="{3AB1F040-1A3B-4108-9127-6BE3BCAE7275}" sibTransId="{5F49E8B8-A329-4709-AF00-A2EB39E29233}"/>
    <dgm:cxn modelId="{5318682F-778C-4055-B9AB-E63A9E1BF8CE}" type="presOf" srcId="{672C7222-F8B6-4CFA-A163-443E731AA8FB}" destId="{B9CA66D3-E8B0-4C22-8730-6DA135460F20}" srcOrd="0" destOrd="0" presId="urn:microsoft.com/office/officeart/2005/8/layout/process4"/>
    <dgm:cxn modelId="{325F4E7B-E357-4546-87B7-6C989D990CCF}" srcId="{89838842-5A7D-4530-80EF-BC7561F3D6C8}" destId="{825BAAEC-057D-4F2B-90DC-78BB03F5C7B2}" srcOrd="0" destOrd="0" parTransId="{C07970E2-8B9A-467D-B9D3-A54FBC99CDD7}" sibTransId="{62E44E11-CF78-4F62-8A2D-310FC007BE71}"/>
    <dgm:cxn modelId="{AFE28FC4-8E85-4161-A483-3276E6028BD4}" srcId="{C183D957-1BC3-432B-9842-ED13D01FC69F}" destId="{89838842-5A7D-4530-80EF-BC7561F3D6C8}" srcOrd="1" destOrd="0" parTransId="{BC31185A-32F6-4A47-8682-0119D9B0345F}" sibTransId="{E440C533-E6F9-49E0-81F4-4B5271E0A9AF}"/>
    <dgm:cxn modelId="{C6E5FCD5-A05D-40BC-8707-1672CCEF8038}" srcId="{20EE5465-69DB-4983-872B-08E2689EA1BF}" destId="{D6F79836-9FC3-4326-B3C6-3336F61B2C44}" srcOrd="0" destOrd="0" parTransId="{C1796BA2-B598-4CBF-A65D-A1D43EE72F72}" sibTransId="{9FF41429-F2E9-4963-AEC7-14DBB79A2F1D}"/>
    <dgm:cxn modelId="{B5F64013-A37E-40AF-8E33-83C30A5AA940}" srcId="{A4F8FF22-717C-423D-B7DA-7ECA56B807B7}" destId="{055AF32D-F921-4CFD-A055-09A2ABD01C85}" srcOrd="0" destOrd="0" parTransId="{17B48DD3-8EDE-4070-BCF9-C8EFFA85ED39}" sibTransId="{D23CA386-363E-4250-A4E4-4298977D9AB5}"/>
    <dgm:cxn modelId="{AA4D7F72-A968-4073-BB78-8E3422EBA2D7}" srcId="{C183D957-1BC3-432B-9842-ED13D01FC69F}" destId="{672C7222-F8B6-4CFA-A163-443E731AA8FB}" srcOrd="3" destOrd="0" parTransId="{6B27A13B-F887-4361-9341-AB7C5FF4281A}" sibTransId="{A5057106-578C-4EA3-987A-E5E48B695FE4}"/>
    <dgm:cxn modelId="{6DDB24D1-B1F3-4814-9544-485828A7A5CE}" type="presOf" srcId="{C183D957-1BC3-432B-9842-ED13D01FC69F}" destId="{7A23D6CB-92CB-4872-A1E2-D92B0ECEB5A3}" srcOrd="0" destOrd="0" presId="urn:microsoft.com/office/officeart/2005/8/layout/process4"/>
    <dgm:cxn modelId="{40839FB0-32F5-46D2-85A6-BB95272BBCC3}" srcId="{672C7222-F8B6-4CFA-A163-443E731AA8FB}" destId="{970CDE76-4503-4A05-A213-B2C01D2F12C8}" srcOrd="0" destOrd="0" parTransId="{DDD6BC78-1F29-4367-894F-0034E2026F9E}" sibTransId="{233788FD-A3E2-40C8-A494-94F3F72034DE}"/>
    <dgm:cxn modelId="{F49D2D90-C9CE-4EB6-8750-F55E0CBB6D37}" type="presOf" srcId="{970CDE76-4503-4A05-A213-B2C01D2F12C8}" destId="{7ED7A1E7-CC9C-4D01-B21E-CB69513DAF50}" srcOrd="0" destOrd="0" presId="urn:microsoft.com/office/officeart/2005/8/layout/process4"/>
    <dgm:cxn modelId="{058B3D96-6E36-42F5-98C0-154AFA89AC68}" type="presOf" srcId="{B5337D38-20B2-4FAA-9E69-76DD28E1A195}" destId="{EFC78E53-9172-4297-93D5-A89FA8F5C2ED}" srcOrd="0" destOrd="0" presId="urn:microsoft.com/office/officeart/2005/8/layout/process4"/>
    <dgm:cxn modelId="{9572095D-2F13-484B-B7A2-491EBE6F07B9}" type="presOf" srcId="{A4F8FF22-717C-423D-B7DA-7ECA56B807B7}" destId="{ED995EDB-A4F5-4433-B317-D7B481D04932}" srcOrd="0" destOrd="0" presId="urn:microsoft.com/office/officeart/2005/8/layout/process4"/>
    <dgm:cxn modelId="{7DF8F8A8-8839-40DA-BB07-1B0E94F0AC1E}" type="presOf" srcId="{055AF32D-F921-4CFD-A055-09A2ABD01C85}" destId="{ED995EDB-A4F5-4433-B317-D7B481D04932}" srcOrd="0" destOrd="1" presId="urn:microsoft.com/office/officeart/2005/8/layout/process4"/>
    <dgm:cxn modelId="{8023757B-5525-40E7-BF06-71BC0AF62076}" type="presOf" srcId="{89838842-5A7D-4530-80EF-BC7561F3D6C8}" destId="{4ED15FCD-D4DE-4160-A5A6-886552FC39BE}" srcOrd="1" destOrd="0" presId="urn:microsoft.com/office/officeart/2005/8/layout/process4"/>
    <dgm:cxn modelId="{C37E559E-DB51-41D4-83B1-17BBF36FEB05}" type="presParOf" srcId="{7A23D6CB-92CB-4872-A1E2-D92B0ECEB5A3}" destId="{FFF69DD3-2CA7-4817-B2EE-5816BF2092BE}" srcOrd="0" destOrd="0" presId="urn:microsoft.com/office/officeart/2005/8/layout/process4"/>
    <dgm:cxn modelId="{82CB4CC6-06ED-4050-AA96-9491A2E2071A}" type="presParOf" srcId="{FFF69DD3-2CA7-4817-B2EE-5816BF2092BE}" destId="{B9CA66D3-E8B0-4C22-8730-6DA135460F20}" srcOrd="0" destOrd="0" presId="urn:microsoft.com/office/officeart/2005/8/layout/process4"/>
    <dgm:cxn modelId="{056E8139-5694-4FF6-B6AC-850FD32A9CA0}" type="presParOf" srcId="{FFF69DD3-2CA7-4817-B2EE-5816BF2092BE}" destId="{4C1CF639-F760-4E3B-91F0-1753B523EF4D}" srcOrd="1" destOrd="0" presId="urn:microsoft.com/office/officeart/2005/8/layout/process4"/>
    <dgm:cxn modelId="{C2199032-A1B4-4DA2-8CC7-127261CE2220}" type="presParOf" srcId="{FFF69DD3-2CA7-4817-B2EE-5816BF2092BE}" destId="{431B650C-06A1-4260-AFE8-60CD87CEA14B}" srcOrd="2" destOrd="0" presId="urn:microsoft.com/office/officeart/2005/8/layout/process4"/>
    <dgm:cxn modelId="{5A99C480-EEF2-4FFB-876D-AD799071E205}" type="presParOf" srcId="{431B650C-06A1-4260-AFE8-60CD87CEA14B}" destId="{7ED7A1E7-CC9C-4D01-B21E-CB69513DAF50}" srcOrd="0" destOrd="0" presId="urn:microsoft.com/office/officeart/2005/8/layout/process4"/>
    <dgm:cxn modelId="{8ECEF41A-7D64-4030-9D56-F6433DD09E9E}" type="presParOf" srcId="{7A23D6CB-92CB-4872-A1E2-D92B0ECEB5A3}" destId="{1836A81D-3A0A-43B3-B90B-63D9E0769F07}" srcOrd="1" destOrd="0" presId="urn:microsoft.com/office/officeart/2005/8/layout/process4"/>
    <dgm:cxn modelId="{D2A377C5-C141-4AA9-8425-77DC1A58781A}" type="presParOf" srcId="{7A23D6CB-92CB-4872-A1E2-D92B0ECEB5A3}" destId="{FD7CC4BB-A18B-43C6-9747-AF278188FB1D}" srcOrd="2" destOrd="0" presId="urn:microsoft.com/office/officeart/2005/8/layout/process4"/>
    <dgm:cxn modelId="{8FF342B4-EF5A-472A-BAED-3A4A4B1B4C3A}" type="presParOf" srcId="{FD7CC4BB-A18B-43C6-9747-AF278188FB1D}" destId="{EBE668E7-82BA-4190-88E1-3503979E03E7}" srcOrd="0" destOrd="0" presId="urn:microsoft.com/office/officeart/2005/8/layout/process4"/>
    <dgm:cxn modelId="{A1FC3901-4405-441A-BC15-9F74EBBF64BC}" type="presParOf" srcId="{FD7CC4BB-A18B-43C6-9747-AF278188FB1D}" destId="{A27D81CC-1F77-4E4F-8F7A-7CF4EA81D4DE}" srcOrd="1" destOrd="0" presId="urn:microsoft.com/office/officeart/2005/8/layout/process4"/>
    <dgm:cxn modelId="{22DF91A8-0AA9-49E0-A8BF-F258663DC569}" type="presParOf" srcId="{FD7CC4BB-A18B-43C6-9747-AF278188FB1D}" destId="{07D83F64-3B92-48A4-A1BD-E668DAE16773}" srcOrd="2" destOrd="0" presId="urn:microsoft.com/office/officeart/2005/8/layout/process4"/>
    <dgm:cxn modelId="{A156B34E-8B73-4059-BB14-B01FEE643171}" type="presParOf" srcId="{07D83F64-3B92-48A4-A1BD-E668DAE16773}" destId="{909D14ED-CEED-469F-B356-2416AE432005}" srcOrd="0" destOrd="0" presId="urn:microsoft.com/office/officeart/2005/8/layout/process4"/>
    <dgm:cxn modelId="{E5C1C36B-66E6-477A-A827-EC36F4396429}" type="presParOf" srcId="{7A23D6CB-92CB-4872-A1E2-D92B0ECEB5A3}" destId="{32386579-1798-4621-BEE7-A8CE903521E9}" srcOrd="3" destOrd="0" presId="urn:microsoft.com/office/officeart/2005/8/layout/process4"/>
    <dgm:cxn modelId="{29DF47E0-15FE-4854-8FBD-A749C7C2E3C0}" type="presParOf" srcId="{7A23D6CB-92CB-4872-A1E2-D92B0ECEB5A3}" destId="{96414C67-B03A-4C10-A4DA-F08199E22F61}" srcOrd="4" destOrd="0" presId="urn:microsoft.com/office/officeart/2005/8/layout/process4"/>
    <dgm:cxn modelId="{46A965DF-FA13-48DC-A7CE-F813D0D2FC19}" type="presParOf" srcId="{96414C67-B03A-4C10-A4DA-F08199E22F61}" destId="{D776D7A8-08B9-442F-A7BD-9CA2ACEA6940}" srcOrd="0" destOrd="0" presId="urn:microsoft.com/office/officeart/2005/8/layout/process4"/>
    <dgm:cxn modelId="{DCABEE53-4471-4960-A24F-7D8ED267C297}" type="presParOf" srcId="{96414C67-B03A-4C10-A4DA-F08199E22F61}" destId="{4ED15FCD-D4DE-4160-A5A6-886552FC39BE}" srcOrd="1" destOrd="0" presId="urn:microsoft.com/office/officeart/2005/8/layout/process4"/>
    <dgm:cxn modelId="{A5566606-8AD3-4A7C-83B9-76394F47226C}" type="presParOf" srcId="{96414C67-B03A-4C10-A4DA-F08199E22F61}" destId="{94D979D8-05EE-44C4-9295-784026CAB086}" srcOrd="2" destOrd="0" presId="urn:microsoft.com/office/officeart/2005/8/layout/process4"/>
    <dgm:cxn modelId="{58EF1EF4-E76B-4F8D-821D-D81311619865}" type="presParOf" srcId="{94D979D8-05EE-44C4-9295-784026CAB086}" destId="{E7C35542-F792-4A1C-8D24-C78B26705D96}" srcOrd="0" destOrd="0" presId="urn:microsoft.com/office/officeart/2005/8/layout/process4"/>
    <dgm:cxn modelId="{8993D642-FAF5-4145-8BA2-23C0744E0A95}" type="presParOf" srcId="{94D979D8-05EE-44C4-9295-784026CAB086}" destId="{F343F664-82F5-473E-8F86-619C58EE4CEA}" srcOrd="1" destOrd="0" presId="urn:microsoft.com/office/officeart/2005/8/layout/process4"/>
    <dgm:cxn modelId="{F065056E-2347-4F6F-811E-76B673F43026}" type="presParOf" srcId="{7A23D6CB-92CB-4872-A1E2-D92B0ECEB5A3}" destId="{60AF4618-C94D-4BEC-949E-ECB9A7D57245}" srcOrd="5" destOrd="0" presId="urn:microsoft.com/office/officeart/2005/8/layout/process4"/>
    <dgm:cxn modelId="{A6082AA7-807D-4D98-A3A4-71791660F7B3}" type="presParOf" srcId="{7A23D6CB-92CB-4872-A1E2-D92B0ECEB5A3}" destId="{85BC37C2-2098-439E-AA62-48F593B2C18A}" srcOrd="6" destOrd="0" presId="urn:microsoft.com/office/officeart/2005/8/layout/process4"/>
    <dgm:cxn modelId="{C1868EC2-7D74-4B23-AEE5-D4D3ADC2C2D7}" type="presParOf" srcId="{85BC37C2-2098-439E-AA62-48F593B2C18A}" destId="{EFC78E53-9172-4297-93D5-A89FA8F5C2ED}" srcOrd="0" destOrd="0" presId="urn:microsoft.com/office/officeart/2005/8/layout/process4"/>
    <dgm:cxn modelId="{C7021EC6-3003-4797-9E4B-7E6112952D04}" type="presParOf" srcId="{85BC37C2-2098-439E-AA62-48F593B2C18A}" destId="{64F3C3BD-32D4-48FB-B4C5-63E03B1C8F53}" srcOrd="1" destOrd="0" presId="urn:microsoft.com/office/officeart/2005/8/layout/process4"/>
    <dgm:cxn modelId="{1448FAE3-3A0D-4D8F-939E-7E10B251B10B}" type="presParOf" srcId="{85BC37C2-2098-439E-AA62-48F593B2C18A}" destId="{C8FBCF73-824C-4E95-930E-2C63F0CD78EF}" srcOrd="2" destOrd="0" presId="urn:microsoft.com/office/officeart/2005/8/layout/process4"/>
    <dgm:cxn modelId="{6153A3D9-F175-412A-897D-398341C17D23}" type="presParOf" srcId="{C8FBCF73-824C-4E95-930E-2C63F0CD78EF}" destId="{ED995EDB-A4F5-4433-B317-D7B481D0493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B5AA73-B9E3-4FAF-92FD-F0590CD67DB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E1AEA3CE-4BCF-4A56-9CE1-730545A21393}">
      <dgm:prSet phldrT="[Texto]"/>
      <dgm:spPr/>
      <dgm:t>
        <a:bodyPr/>
        <a:lstStyle/>
        <a:p>
          <a:r>
            <a:rPr lang="es-EC" dirty="0" smtClean="0"/>
            <a:t>Factores geográficos</a:t>
          </a:r>
          <a:endParaRPr lang="es-EC" dirty="0"/>
        </a:p>
      </dgm:t>
    </dgm:pt>
    <dgm:pt modelId="{A5F9F040-95F2-436A-BC9D-30F6A822E793}" type="parTrans" cxnId="{128C9AE5-D7E4-4B58-BA65-EDB791DD09B9}">
      <dgm:prSet/>
      <dgm:spPr/>
      <dgm:t>
        <a:bodyPr/>
        <a:lstStyle/>
        <a:p>
          <a:endParaRPr lang="es-EC"/>
        </a:p>
      </dgm:t>
    </dgm:pt>
    <dgm:pt modelId="{9446FE6C-E417-49FB-9FF3-E5B2153FF586}" type="sibTrans" cxnId="{128C9AE5-D7E4-4B58-BA65-EDB791DD09B9}">
      <dgm:prSet/>
      <dgm:spPr/>
      <dgm:t>
        <a:bodyPr/>
        <a:lstStyle/>
        <a:p>
          <a:endParaRPr lang="es-EC"/>
        </a:p>
      </dgm:t>
    </dgm:pt>
    <dgm:pt modelId="{161A8DC7-BE47-4CF4-9EAD-D36D88BBAE11}">
      <dgm:prSet phldrT="[Texto]"/>
      <dgm:spPr/>
      <dgm:t>
        <a:bodyPr/>
        <a:lstStyle/>
        <a:p>
          <a:r>
            <a:rPr lang="es-EC" dirty="0" smtClean="0"/>
            <a:t>Cantones de la provincia de Pichincha</a:t>
          </a:r>
          <a:endParaRPr lang="es-EC" dirty="0"/>
        </a:p>
      </dgm:t>
    </dgm:pt>
    <dgm:pt modelId="{696043CC-778D-4ABB-9FE7-1D9301C78910}" type="parTrans" cxnId="{F7949180-CBFB-4A19-A1FE-8BA4EC2FC128}">
      <dgm:prSet/>
      <dgm:spPr/>
      <dgm:t>
        <a:bodyPr/>
        <a:lstStyle/>
        <a:p>
          <a:endParaRPr lang="es-EC"/>
        </a:p>
      </dgm:t>
    </dgm:pt>
    <dgm:pt modelId="{34051073-65CB-4E74-95E8-FE67BF266160}" type="sibTrans" cxnId="{F7949180-CBFB-4A19-A1FE-8BA4EC2FC128}">
      <dgm:prSet/>
      <dgm:spPr/>
      <dgm:t>
        <a:bodyPr/>
        <a:lstStyle/>
        <a:p>
          <a:endParaRPr lang="es-EC"/>
        </a:p>
      </dgm:t>
    </dgm:pt>
    <dgm:pt modelId="{8A72B1C9-C5C3-4C86-8F8F-ACFC2F305BF4}">
      <dgm:prSet phldrT="[Texto]"/>
      <dgm:spPr/>
      <dgm:t>
        <a:bodyPr/>
        <a:lstStyle/>
        <a:p>
          <a:r>
            <a:rPr lang="es-EC" dirty="0" smtClean="0"/>
            <a:t>Factores demográficos</a:t>
          </a:r>
          <a:endParaRPr lang="es-EC" dirty="0"/>
        </a:p>
      </dgm:t>
    </dgm:pt>
    <dgm:pt modelId="{6CC8BDA6-F3C6-441E-9DDB-0FEAA83830DC}" type="parTrans" cxnId="{49B601FA-88B0-4791-AD79-4E6FC7EBEA67}">
      <dgm:prSet/>
      <dgm:spPr/>
      <dgm:t>
        <a:bodyPr/>
        <a:lstStyle/>
        <a:p>
          <a:endParaRPr lang="es-EC"/>
        </a:p>
      </dgm:t>
    </dgm:pt>
    <dgm:pt modelId="{FC07C4E6-620A-47B4-8BD1-60DD8D7A35AF}" type="sibTrans" cxnId="{49B601FA-88B0-4791-AD79-4E6FC7EBEA67}">
      <dgm:prSet/>
      <dgm:spPr/>
      <dgm:t>
        <a:bodyPr/>
        <a:lstStyle/>
        <a:p>
          <a:endParaRPr lang="es-EC"/>
        </a:p>
      </dgm:t>
    </dgm:pt>
    <dgm:pt modelId="{5F076D39-CE1C-48F9-9AF1-ADFF4127207F}">
      <dgm:prSet phldrT="[Texto]"/>
      <dgm:spPr/>
      <dgm:t>
        <a:bodyPr/>
        <a:lstStyle/>
        <a:p>
          <a:r>
            <a:rPr lang="es-EC" dirty="0" smtClean="0"/>
            <a:t>Edad entre 15 a 50 años</a:t>
          </a:r>
          <a:endParaRPr lang="es-EC" dirty="0"/>
        </a:p>
      </dgm:t>
    </dgm:pt>
    <dgm:pt modelId="{88229365-31C6-409B-83B2-4144A550838A}" type="parTrans" cxnId="{DDB63A26-01A8-4E8C-A039-AB835F0A6DC8}">
      <dgm:prSet/>
      <dgm:spPr/>
      <dgm:t>
        <a:bodyPr/>
        <a:lstStyle/>
        <a:p>
          <a:endParaRPr lang="es-EC"/>
        </a:p>
      </dgm:t>
    </dgm:pt>
    <dgm:pt modelId="{D70B7DDD-E648-427F-9FBD-663A4F182C8C}" type="sibTrans" cxnId="{DDB63A26-01A8-4E8C-A039-AB835F0A6DC8}">
      <dgm:prSet/>
      <dgm:spPr/>
      <dgm:t>
        <a:bodyPr/>
        <a:lstStyle/>
        <a:p>
          <a:endParaRPr lang="es-EC"/>
        </a:p>
      </dgm:t>
    </dgm:pt>
    <dgm:pt modelId="{FC2017AC-DD73-474D-A2DA-C39C411DD6BC}">
      <dgm:prSet phldrT="[Texto]"/>
      <dgm:spPr/>
      <dgm:t>
        <a:bodyPr/>
        <a:lstStyle/>
        <a:p>
          <a:r>
            <a:rPr lang="es-EC" dirty="0" smtClean="0"/>
            <a:t>Genero: Indistinto</a:t>
          </a:r>
          <a:endParaRPr lang="es-EC" dirty="0"/>
        </a:p>
      </dgm:t>
    </dgm:pt>
    <dgm:pt modelId="{532870C5-DEA2-4F8A-B270-7810814F692B}" type="parTrans" cxnId="{119567F7-1345-4A08-AC63-BA350B6B57D3}">
      <dgm:prSet/>
      <dgm:spPr/>
      <dgm:t>
        <a:bodyPr/>
        <a:lstStyle/>
        <a:p>
          <a:endParaRPr lang="es-EC"/>
        </a:p>
      </dgm:t>
    </dgm:pt>
    <dgm:pt modelId="{08579BF5-16F3-4AB5-8F94-53AECAF8032A}" type="sibTrans" cxnId="{119567F7-1345-4A08-AC63-BA350B6B57D3}">
      <dgm:prSet/>
      <dgm:spPr/>
      <dgm:t>
        <a:bodyPr/>
        <a:lstStyle/>
        <a:p>
          <a:endParaRPr lang="es-EC"/>
        </a:p>
      </dgm:t>
    </dgm:pt>
    <dgm:pt modelId="{326DBDDA-BFDC-4352-BF4A-84399EA078B9}">
      <dgm:prSet phldrT="[Texto]"/>
      <dgm:spPr/>
      <dgm:t>
        <a:bodyPr/>
        <a:lstStyle/>
        <a:p>
          <a:r>
            <a:rPr lang="es-EC" dirty="0" smtClean="0"/>
            <a:t>Factores </a:t>
          </a:r>
          <a:r>
            <a:rPr lang="es-EC" dirty="0" err="1" smtClean="0"/>
            <a:t>Psicográficos</a:t>
          </a:r>
          <a:endParaRPr lang="es-EC" dirty="0"/>
        </a:p>
      </dgm:t>
    </dgm:pt>
    <dgm:pt modelId="{28EF8D4A-945E-4FA1-BF37-02B7D8C2FB02}" type="parTrans" cxnId="{5DBB437A-BC30-400D-A46F-C89E89831545}">
      <dgm:prSet/>
      <dgm:spPr/>
      <dgm:t>
        <a:bodyPr/>
        <a:lstStyle/>
        <a:p>
          <a:endParaRPr lang="es-EC"/>
        </a:p>
      </dgm:t>
    </dgm:pt>
    <dgm:pt modelId="{798A7C61-AB70-420A-83FA-BBB7484F4C52}" type="sibTrans" cxnId="{5DBB437A-BC30-400D-A46F-C89E89831545}">
      <dgm:prSet/>
      <dgm:spPr/>
      <dgm:t>
        <a:bodyPr/>
        <a:lstStyle/>
        <a:p>
          <a:endParaRPr lang="es-EC"/>
        </a:p>
      </dgm:t>
    </dgm:pt>
    <dgm:pt modelId="{7B7B2A67-DD4A-4BC8-9D2A-745E3355D0DF}">
      <dgm:prSet phldrT="[Texto]"/>
      <dgm:spPr/>
      <dgm:t>
        <a:bodyPr/>
        <a:lstStyle/>
        <a:p>
          <a:r>
            <a:rPr lang="es-EC" dirty="0" smtClean="0"/>
            <a:t>Clase social: Media Baja, media, Media alta y Alta = 85,2%</a:t>
          </a:r>
          <a:endParaRPr lang="es-EC" dirty="0"/>
        </a:p>
      </dgm:t>
    </dgm:pt>
    <dgm:pt modelId="{94B37049-CB94-487E-AA18-980DFCEF364A}" type="parTrans" cxnId="{67AD5079-3FF6-4014-9E27-4A1D7D6CA919}">
      <dgm:prSet/>
      <dgm:spPr/>
      <dgm:t>
        <a:bodyPr/>
        <a:lstStyle/>
        <a:p>
          <a:endParaRPr lang="es-EC"/>
        </a:p>
      </dgm:t>
    </dgm:pt>
    <dgm:pt modelId="{400B2E6A-CFD8-4B69-941B-80A322AA4B34}" type="sibTrans" cxnId="{67AD5079-3FF6-4014-9E27-4A1D7D6CA919}">
      <dgm:prSet/>
      <dgm:spPr/>
      <dgm:t>
        <a:bodyPr/>
        <a:lstStyle/>
        <a:p>
          <a:endParaRPr lang="es-EC"/>
        </a:p>
      </dgm:t>
    </dgm:pt>
    <dgm:pt modelId="{ACA42326-6592-4E3A-BD23-2DEBF522169E}">
      <dgm:prSet phldrT="[Texto]"/>
      <dgm:spPr/>
      <dgm:t>
        <a:bodyPr/>
        <a:lstStyle/>
        <a:p>
          <a:r>
            <a:rPr lang="es-EC" dirty="0" smtClean="0"/>
            <a:t>Factores </a:t>
          </a:r>
          <a:r>
            <a:rPr lang="es-EC" dirty="0" err="1" smtClean="0"/>
            <a:t>Tecnográficos</a:t>
          </a:r>
          <a:endParaRPr lang="es-EC" dirty="0"/>
        </a:p>
      </dgm:t>
    </dgm:pt>
    <dgm:pt modelId="{5FBF2D19-F832-48A9-BA16-AB1097E6B22A}" type="parTrans" cxnId="{A2F64324-7A6E-4471-9A59-7C9A83A74BF6}">
      <dgm:prSet/>
      <dgm:spPr/>
    </dgm:pt>
    <dgm:pt modelId="{95AE8FE8-BD3E-44D0-B878-BD212DBA70D5}" type="sibTrans" cxnId="{A2F64324-7A6E-4471-9A59-7C9A83A74BF6}">
      <dgm:prSet/>
      <dgm:spPr/>
    </dgm:pt>
    <dgm:pt modelId="{1A890067-28E5-4231-B249-6976C4D815E2}">
      <dgm:prSet phldrT="[Texto]"/>
      <dgm:spPr/>
      <dgm:t>
        <a:bodyPr/>
        <a:lstStyle/>
        <a:p>
          <a:r>
            <a:rPr lang="es-EC" dirty="0" smtClean="0"/>
            <a:t>Personas que utilicen frecuentemente el internet = 67%</a:t>
          </a:r>
          <a:endParaRPr lang="es-EC" dirty="0"/>
        </a:p>
      </dgm:t>
    </dgm:pt>
    <dgm:pt modelId="{969EFB06-ECC7-4AA8-8E8E-0E2B9CC15FDB}" type="parTrans" cxnId="{B2D59ECF-21CB-40E7-8E9A-BC979ADA7D32}">
      <dgm:prSet/>
      <dgm:spPr/>
    </dgm:pt>
    <dgm:pt modelId="{A1669B18-69BA-4139-B7F3-AFC8A7AFD714}" type="sibTrans" cxnId="{B2D59ECF-21CB-40E7-8E9A-BC979ADA7D32}">
      <dgm:prSet/>
      <dgm:spPr/>
    </dgm:pt>
    <dgm:pt modelId="{6DDCC0E5-097E-4779-BFC9-97576F745197}" type="pres">
      <dgm:prSet presAssocID="{82B5AA73-B9E3-4FAF-92FD-F0590CD67DB8}" presName="Name0" presStyleCnt="0">
        <dgm:presLayoutVars>
          <dgm:dir/>
          <dgm:animLvl val="lvl"/>
          <dgm:resizeHandles val="exact"/>
        </dgm:presLayoutVars>
      </dgm:prSet>
      <dgm:spPr/>
      <dgm:t>
        <a:bodyPr/>
        <a:lstStyle/>
        <a:p>
          <a:endParaRPr lang="es-EC"/>
        </a:p>
      </dgm:t>
    </dgm:pt>
    <dgm:pt modelId="{411D59CE-C3EB-4D3E-954D-5E5FEEEE64AC}" type="pres">
      <dgm:prSet presAssocID="{E1AEA3CE-4BCF-4A56-9CE1-730545A21393}" presName="linNode" presStyleCnt="0"/>
      <dgm:spPr/>
    </dgm:pt>
    <dgm:pt modelId="{770EA42C-E8F6-424D-93C4-4C8BD8985EB7}" type="pres">
      <dgm:prSet presAssocID="{E1AEA3CE-4BCF-4A56-9CE1-730545A21393}" presName="parentText" presStyleLbl="node1" presStyleIdx="0" presStyleCnt="4">
        <dgm:presLayoutVars>
          <dgm:chMax val="1"/>
          <dgm:bulletEnabled val="1"/>
        </dgm:presLayoutVars>
      </dgm:prSet>
      <dgm:spPr/>
      <dgm:t>
        <a:bodyPr/>
        <a:lstStyle/>
        <a:p>
          <a:endParaRPr lang="es-EC"/>
        </a:p>
      </dgm:t>
    </dgm:pt>
    <dgm:pt modelId="{264E04B1-A0C0-4D9E-BE78-ABCBD4F1A4A6}" type="pres">
      <dgm:prSet presAssocID="{E1AEA3CE-4BCF-4A56-9CE1-730545A21393}" presName="descendantText" presStyleLbl="alignAccFollowNode1" presStyleIdx="0" presStyleCnt="4">
        <dgm:presLayoutVars>
          <dgm:bulletEnabled val="1"/>
        </dgm:presLayoutVars>
      </dgm:prSet>
      <dgm:spPr/>
      <dgm:t>
        <a:bodyPr/>
        <a:lstStyle/>
        <a:p>
          <a:endParaRPr lang="es-EC"/>
        </a:p>
      </dgm:t>
    </dgm:pt>
    <dgm:pt modelId="{2CACC2BA-508F-432A-8C83-FB11E6F6E8FC}" type="pres">
      <dgm:prSet presAssocID="{9446FE6C-E417-49FB-9FF3-E5B2153FF586}" presName="sp" presStyleCnt="0"/>
      <dgm:spPr/>
    </dgm:pt>
    <dgm:pt modelId="{8B5C95FD-8B18-4FB8-B7F8-07AA9DE95A6B}" type="pres">
      <dgm:prSet presAssocID="{8A72B1C9-C5C3-4C86-8F8F-ACFC2F305BF4}" presName="linNode" presStyleCnt="0"/>
      <dgm:spPr/>
    </dgm:pt>
    <dgm:pt modelId="{C556CA0E-C017-4130-96E0-E98343129A56}" type="pres">
      <dgm:prSet presAssocID="{8A72B1C9-C5C3-4C86-8F8F-ACFC2F305BF4}" presName="parentText" presStyleLbl="node1" presStyleIdx="1" presStyleCnt="4">
        <dgm:presLayoutVars>
          <dgm:chMax val="1"/>
          <dgm:bulletEnabled val="1"/>
        </dgm:presLayoutVars>
      </dgm:prSet>
      <dgm:spPr/>
      <dgm:t>
        <a:bodyPr/>
        <a:lstStyle/>
        <a:p>
          <a:endParaRPr lang="es-EC"/>
        </a:p>
      </dgm:t>
    </dgm:pt>
    <dgm:pt modelId="{222A5D62-C222-452F-9514-9B67D92BA0B6}" type="pres">
      <dgm:prSet presAssocID="{8A72B1C9-C5C3-4C86-8F8F-ACFC2F305BF4}" presName="descendantText" presStyleLbl="alignAccFollowNode1" presStyleIdx="1" presStyleCnt="4">
        <dgm:presLayoutVars>
          <dgm:bulletEnabled val="1"/>
        </dgm:presLayoutVars>
      </dgm:prSet>
      <dgm:spPr/>
      <dgm:t>
        <a:bodyPr/>
        <a:lstStyle/>
        <a:p>
          <a:endParaRPr lang="es-EC"/>
        </a:p>
      </dgm:t>
    </dgm:pt>
    <dgm:pt modelId="{854B5412-4F6A-4520-AAE5-D9B521BF5593}" type="pres">
      <dgm:prSet presAssocID="{FC07C4E6-620A-47B4-8BD1-60DD8D7A35AF}" presName="sp" presStyleCnt="0"/>
      <dgm:spPr/>
    </dgm:pt>
    <dgm:pt modelId="{D50C98B4-DFF8-4BF8-BD73-757556315736}" type="pres">
      <dgm:prSet presAssocID="{326DBDDA-BFDC-4352-BF4A-84399EA078B9}" presName="linNode" presStyleCnt="0"/>
      <dgm:spPr/>
    </dgm:pt>
    <dgm:pt modelId="{79D2EA9D-52D5-4526-B786-7918075F22CE}" type="pres">
      <dgm:prSet presAssocID="{326DBDDA-BFDC-4352-BF4A-84399EA078B9}" presName="parentText" presStyleLbl="node1" presStyleIdx="2" presStyleCnt="4">
        <dgm:presLayoutVars>
          <dgm:chMax val="1"/>
          <dgm:bulletEnabled val="1"/>
        </dgm:presLayoutVars>
      </dgm:prSet>
      <dgm:spPr/>
      <dgm:t>
        <a:bodyPr/>
        <a:lstStyle/>
        <a:p>
          <a:endParaRPr lang="es-EC"/>
        </a:p>
      </dgm:t>
    </dgm:pt>
    <dgm:pt modelId="{B4A27E77-705E-4172-966B-2D346C51C0CF}" type="pres">
      <dgm:prSet presAssocID="{326DBDDA-BFDC-4352-BF4A-84399EA078B9}" presName="descendantText" presStyleLbl="alignAccFollowNode1" presStyleIdx="2" presStyleCnt="4">
        <dgm:presLayoutVars>
          <dgm:bulletEnabled val="1"/>
        </dgm:presLayoutVars>
      </dgm:prSet>
      <dgm:spPr/>
      <dgm:t>
        <a:bodyPr/>
        <a:lstStyle/>
        <a:p>
          <a:endParaRPr lang="es-EC"/>
        </a:p>
      </dgm:t>
    </dgm:pt>
    <dgm:pt modelId="{065344BD-4359-4EAC-A607-E1FA35701F9A}" type="pres">
      <dgm:prSet presAssocID="{798A7C61-AB70-420A-83FA-BBB7484F4C52}" presName="sp" presStyleCnt="0"/>
      <dgm:spPr/>
    </dgm:pt>
    <dgm:pt modelId="{D80FC3FB-4CF2-48AE-B57A-D18DE5ACFD86}" type="pres">
      <dgm:prSet presAssocID="{ACA42326-6592-4E3A-BD23-2DEBF522169E}" presName="linNode" presStyleCnt="0"/>
      <dgm:spPr/>
    </dgm:pt>
    <dgm:pt modelId="{F44F211B-BC38-4431-ADB7-0CB0ACA0F471}" type="pres">
      <dgm:prSet presAssocID="{ACA42326-6592-4E3A-BD23-2DEBF522169E}" presName="parentText" presStyleLbl="node1" presStyleIdx="3" presStyleCnt="4">
        <dgm:presLayoutVars>
          <dgm:chMax val="1"/>
          <dgm:bulletEnabled val="1"/>
        </dgm:presLayoutVars>
      </dgm:prSet>
      <dgm:spPr/>
      <dgm:t>
        <a:bodyPr/>
        <a:lstStyle/>
        <a:p>
          <a:endParaRPr lang="es-EC"/>
        </a:p>
      </dgm:t>
    </dgm:pt>
    <dgm:pt modelId="{12ADC5A3-9784-4A1D-B697-A9BFD89BFE53}" type="pres">
      <dgm:prSet presAssocID="{ACA42326-6592-4E3A-BD23-2DEBF522169E}" presName="descendantText" presStyleLbl="alignAccFollowNode1" presStyleIdx="3" presStyleCnt="4">
        <dgm:presLayoutVars>
          <dgm:bulletEnabled val="1"/>
        </dgm:presLayoutVars>
      </dgm:prSet>
      <dgm:spPr/>
      <dgm:t>
        <a:bodyPr/>
        <a:lstStyle/>
        <a:p>
          <a:endParaRPr lang="es-EC"/>
        </a:p>
      </dgm:t>
    </dgm:pt>
  </dgm:ptLst>
  <dgm:cxnLst>
    <dgm:cxn modelId="{DDB63A26-01A8-4E8C-A039-AB835F0A6DC8}" srcId="{8A72B1C9-C5C3-4C86-8F8F-ACFC2F305BF4}" destId="{5F076D39-CE1C-48F9-9AF1-ADFF4127207F}" srcOrd="0" destOrd="0" parTransId="{88229365-31C6-409B-83B2-4144A550838A}" sibTransId="{D70B7DDD-E648-427F-9FBD-663A4F182C8C}"/>
    <dgm:cxn modelId="{67AD5079-3FF6-4014-9E27-4A1D7D6CA919}" srcId="{326DBDDA-BFDC-4352-BF4A-84399EA078B9}" destId="{7B7B2A67-DD4A-4BC8-9D2A-745E3355D0DF}" srcOrd="0" destOrd="0" parTransId="{94B37049-CB94-487E-AA18-980DFCEF364A}" sibTransId="{400B2E6A-CFD8-4B69-941B-80A322AA4B34}"/>
    <dgm:cxn modelId="{613B1D7F-AFBE-4018-8889-8BA2E5365C03}" type="presOf" srcId="{161A8DC7-BE47-4CF4-9EAD-D36D88BBAE11}" destId="{264E04B1-A0C0-4D9E-BE78-ABCBD4F1A4A6}" srcOrd="0" destOrd="0" presId="urn:microsoft.com/office/officeart/2005/8/layout/vList5"/>
    <dgm:cxn modelId="{F7949180-CBFB-4A19-A1FE-8BA4EC2FC128}" srcId="{E1AEA3CE-4BCF-4A56-9CE1-730545A21393}" destId="{161A8DC7-BE47-4CF4-9EAD-D36D88BBAE11}" srcOrd="0" destOrd="0" parTransId="{696043CC-778D-4ABB-9FE7-1D9301C78910}" sibTransId="{34051073-65CB-4E74-95E8-FE67BF266160}"/>
    <dgm:cxn modelId="{49B601FA-88B0-4791-AD79-4E6FC7EBEA67}" srcId="{82B5AA73-B9E3-4FAF-92FD-F0590CD67DB8}" destId="{8A72B1C9-C5C3-4C86-8F8F-ACFC2F305BF4}" srcOrd="1" destOrd="0" parTransId="{6CC8BDA6-F3C6-441E-9DDB-0FEAA83830DC}" sibTransId="{FC07C4E6-620A-47B4-8BD1-60DD8D7A35AF}"/>
    <dgm:cxn modelId="{E087AF67-2816-4D11-955E-B62DC185FF1D}" type="presOf" srcId="{8A72B1C9-C5C3-4C86-8F8F-ACFC2F305BF4}" destId="{C556CA0E-C017-4130-96E0-E98343129A56}" srcOrd="0" destOrd="0" presId="urn:microsoft.com/office/officeart/2005/8/layout/vList5"/>
    <dgm:cxn modelId="{B2D59ECF-21CB-40E7-8E9A-BC979ADA7D32}" srcId="{ACA42326-6592-4E3A-BD23-2DEBF522169E}" destId="{1A890067-28E5-4231-B249-6976C4D815E2}" srcOrd="0" destOrd="0" parTransId="{969EFB06-ECC7-4AA8-8E8E-0E2B9CC15FDB}" sibTransId="{A1669B18-69BA-4139-B7F3-AFC8A7AFD714}"/>
    <dgm:cxn modelId="{78F9F754-7459-4224-BA5F-9A7EA42487B2}" type="presOf" srcId="{82B5AA73-B9E3-4FAF-92FD-F0590CD67DB8}" destId="{6DDCC0E5-097E-4779-BFC9-97576F745197}" srcOrd="0" destOrd="0" presId="urn:microsoft.com/office/officeart/2005/8/layout/vList5"/>
    <dgm:cxn modelId="{9ED5DB59-DD44-423F-8D74-2704AB9D09DA}" type="presOf" srcId="{1A890067-28E5-4231-B249-6976C4D815E2}" destId="{12ADC5A3-9784-4A1D-B697-A9BFD89BFE53}" srcOrd="0" destOrd="0" presId="urn:microsoft.com/office/officeart/2005/8/layout/vList5"/>
    <dgm:cxn modelId="{A2F64324-7A6E-4471-9A59-7C9A83A74BF6}" srcId="{82B5AA73-B9E3-4FAF-92FD-F0590CD67DB8}" destId="{ACA42326-6592-4E3A-BD23-2DEBF522169E}" srcOrd="3" destOrd="0" parTransId="{5FBF2D19-F832-48A9-BA16-AB1097E6B22A}" sibTransId="{95AE8FE8-BD3E-44D0-B878-BD212DBA70D5}"/>
    <dgm:cxn modelId="{17D1D5E1-6009-4437-B774-A647D614B0E2}" type="presOf" srcId="{FC2017AC-DD73-474D-A2DA-C39C411DD6BC}" destId="{222A5D62-C222-452F-9514-9B67D92BA0B6}" srcOrd="0" destOrd="1" presId="urn:microsoft.com/office/officeart/2005/8/layout/vList5"/>
    <dgm:cxn modelId="{55AF91FE-F4E8-4FDA-B8F2-338B15DA81C3}" type="presOf" srcId="{7B7B2A67-DD4A-4BC8-9D2A-745E3355D0DF}" destId="{B4A27E77-705E-4172-966B-2D346C51C0CF}" srcOrd="0" destOrd="0" presId="urn:microsoft.com/office/officeart/2005/8/layout/vList5"/>
    <dgm:cxn modelId="{119567F7-1345-4A08-AC63-BA350B6B57D3}" srcId="{8A72B1C9-C5C3-4C86-8F8F-ACFC2F305BF4}" destId="{FC2017AC-DD73-474D-A2DA-C39C411DD6BC}" srcOrd="1" destOrd="0" parTransId="{532870C5-DEA2-4F8A-B270-7810814F692B}" sibTransId="{08579BF5-16F3-4AB5-8F94-53AECAF8032A}"/>
    <dgm:cxn modelId="{E8FAAD9D-3558-4B52-83CA-04C96ABA1EB8}" type="presOf" srcId="{ACA42326-6592-4E3A-BD23-2DEBF522169E}" destId="{F44F211B-BC38-4431-ADB7-0CB0ACA0F471}" srcOrd="0" destOrd="0" presId="urn:microsoft.com/office/officeart/2005/8/layout/vList5"/>
    <dgm:cxn modelId="{116E18FA-4653-40AC-8B9B-2FA4AC839942}" type="presOf" srcId="{5F076D39-CE1C-48F9-9AF1-ADFF4127207F}" destId="{222A5D62-C222-452F-9514-9B67D92BA0B6}" srcOrd="0" destOrd="0" presId="urn:microsoft.com/office/officeart/2005/8/layout/vList5"/>
    <dgm:cxn modelId="{5DBB437A-BC30-400D-A46F-C89E89831545}" srcId="{82B5AA73-B9E3-4FAF-92FD-F0590CD67DB8}" destId="{326DBDDA-BFDC-4352-BF4A-84399EA078B9}" srcOrd="2" destOrd="0" parTransId="{28EF8D4A-945E-4FA1-BF37-02B7D8C2FB02}" sibTransId="{798A7C61-AB70-420A-83FA-BBB7484F4C52}"/>
    <dgm:cxn modelId="{128C9AE5-D7E4-4B58-BA65-EDB791DD09B9}" srcId="{82B5AA73-B9E3-4FAF-92FD-F0590CD67DB8}" destId="{E1AEA3CE-4BCF-4A56-9CE1-730545A21393}" srcOrd="0" destOrd="0" parTransId="{A5F9F040-95F2-436A-BC9D-30F6A822E793}" sibTransId="{9446FE6C-E417-49FB-9FF3-E5B2153FF586}"/>
    <dgm:cxn modelId="{BB5840BF-10D7-4917-B834-464ECDEDB5EB}" type="presOf" srcId="{326DBDDA-BFDC-4352-BF4A-84399EA078B9}" destId="{79D2EA9D-52D5-4526-B786-7918075F22CE}" srcOrd="0" destOrd="0" presId="urn:microsoft.com/office/officeart/2005/8/layout/vList5"/>
    <dgm:cxn modelId="{8E137B38-C88A-4341-86A4-995D3C03609A}" type="presOf" srcId="{E1AEA3CE-4BCF-4A56-9CE1-730545A21393}" destId="{770EA42C-E8F6-424D-93C4-4C8BD8985EB7}" srcOrd="0" destOrd="0" presId="urn:microsoft.com/office/officeart/2005/8/layout/vList5"/>
    <dgm:cxn modelId="{62663F89-8580-4173-88ED-C078DA031A83}" type="presParOf" srcId="{6DDCC0E5-097E-4779-BFC9-97576F745197}" destId="{411D59CE-C3EB-4D3E-954D-5E5FEEEE64AC}" srcOrd="0" destOrd="0" presId="urn:microsoft.com/office/officeart/2005/8/layout/vList5"/>
    <dgm:cxn modelId="{E373942B-E0E7-4E15-B804-EFA498291BF0}" type="presParOf" srcId="{411D59CE-C3EB-4D3E-954D-5E5FEEEE64AC}" destId="{770EA42C-E8F6-424D-93C4-4C8BD8985EB7}" srcOrd="0" destOrd="0" presId="urn:microsoft.com/office/officeart/2005/8/layout/vList5"/>
    <dgm:cxn modelId="{EFBD1E4B-EF60-4485-874D-2F21CB6AD2EF}" type="presParOf" srcId="{411D59CE-C3EB-4D3E-954D-5E5FEEEE64AC}" destId="{264E04B1-A0C0-4D9E-BE78-ABCBD4F1A4A6}" srcOrd="1" destOrd="0" presId="urn:microsoft.com/office/officeart/2005/8/layout/vList5"/>
    <dgm:cxn modelId="{373FA612-CFDF-483D-A77F-4563FBAE21CC}" type="presParOf" srcId="{6DDCC0E5-097E-4779-BFC9-97576F745197}" destId="{2CACC2BA-508F-432A-8C83-FB11E6F6E8FC}" srcOrd="1" destOrd="0" presId="urn:microsoft.com/office/officeart/2005/8/layout/vList5"/>
    <dgm:cxn modelId="{D7419F75-72E7-4F77-BAD9-C6FCF3CE0402}" type="presParOf" srcId="{6DDCC0E5-097E-4779-BFC9-97576F745197}" destId="{8B5C95FD-8B18-4FB8-B7F8-07AA9DE95A6B}" srcOrd="2" destOrd="0" presId="urn:microsoft.com/office/officeart/2005/8/layout/vList5"/>
    <dgm:cxn modelId="{7FDC3BD2-9ACF-470E-BEDC-A2C4DE1BBDBD}" type="presParOf" srcId="{8B5C95FD-8B18-4FB8-B7F8-07AA9DE95A6B}" destId="{C556CA0E-C017-4130-96E0-E98343129A56}" srcOrd="0" destOrd="0" presId="urn:microsoft.com/office/officeart/2005/8/layout/vList5"/>
    <dgm:cxn modelId="{77E6E7DF-1C9C-49F2-BE6A-87C2A807AB16}" type="presParOf" srcId="{8B5C95FD-8B18-4FB8-B7F8-07AA9DE95A6B}" destId="{222A5D62-C222-452F-9514-9B67D92BA0B6}" srcOrd="1" destOrd="0" presId="urn:microsoft.com/office/officeart/2005/8/layout/vList5"/>
    <dgm:cxn modelId="{18A25203-CAD2-41F9-9228-4DA485B40477}" type="presParOf" srcId="{6DDCC0E5-097E-4779-BFC9-97576F745197}" destId="{854B5412-4F6A-4520-AAE5-D9B521BF5593}" srcOrd="3" destOrd="0" presId="urn:microsoft.com/office/officeart/2005/8/layout/vList5"/>
    <dgm:cxn modelId="{A627B122-6560-4FC2-925B-08060ADCBB5D}" type="presParOf" srcId="{6DDCC0E5-097E-4779-BFC9-97576F745197}" destId="{D50C98B4-DFF8-4BF8-BD73-757556315736}" srcOrd="4" destOrd="0" presId="urn:microsoft.com/office/officeart/2005/8/layout/vList5"/>
    <dgm:cxn modelId="{038CC620-3D93-4AF8-B8F6-FB436E4ECED1}" type="presParOf" srcId="{D50C98B4-DFF8-4BF8-BD73-757556315736}" destId="{79D2EA9D-52D5-4526-B786-7918075F22CE}" srcOrd="0" destOrd="0" presId="urn:microsoft.com/office/officeart/2005/8/layout/vList5"/>
    <dgm:cxn modelId="{9EBF5AE3-AC17-48EE-B732-449DFA2B0104}" type="presParOf" srcId="{D50C98B4-DFF8-4BF8-BD73-757556315736}" destId="{B4A27E77-705E-4172-966B-2D346C51C0CF}" srcOrd="1" destOrd="0" presId="urn:microsoft.com/office/officeart/2005/8/layout/vList5"/>
    <dgm:cxn modelId="{2A11D7B1-7516-4EF2-B309-0700A70F9092}" type="presParOf" srcId="{6DDCC0E5-097E-4779-BFC9-97576F745197}" destId="{065344BD-4359-4EAC-A607-E1FA35701F9A}" srcOrd="5" destOrd="0" presId="urn:microsoft.com/office/officeart/2005/8/layout/vList5"/>
    <dgm:cxn modelId="{B2911543-A747-4C37-9851-CF4AB304BEA0}" type="presParOf" srcId="{6DDCC0E5-097E-4779-BFC9-97576F745197}" destId="{D80FC3FB-4CF2-48AE-B57A-D18DE5ACFD86}" srcOrd="6" destOrd="0" presId="urn:microsoft.com/office/officeart/2005/8/layout/vList5"/>
    <dgm:cxn modelId="{FF57A7FC-F76C-40A4-9695-934318BA4C67}" type="presParOf" srcId="{D80FC3FB-4CF2-48AE-B57A-D18DE5ACFD86}" destId="{F44F211B-BC38-4431-ADB7-0CB0ACA0F471}" srcOrd="0" destOrd="0" presId="urn:microsoft.com/office/officeart/2005/8/layout/vList5"/>
    <dgm:cxn modelId="{747995C6-2E9D-4FC3-8AD3-07B6C8AA988B}" type="presParOf" srcId="{D80FC3FB-4CF2-48AE-B57A-D18DE5ACFD86}" destId="{12ADC5A3-9784-4A1D-B697-A9BFD89BFE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5F3D75-FE4E-4909-ABC3-04CB76DB5DED}"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endParaRPr lang="es-EC"/>
        </a:p>
      </dgm:t>
    </dgm:pt>
    <dgm:pt modelId="{BA54F7FA-692C-4147-95FB-DAD97B7F1451}">
      <dgm:prSet phldrT="[Texto]" custT="1"/>
      <dgm:spPr/>
      <dgm:t>
        <a:bodyPr/>
        <a:lstStyle/>
        <a:p>
          <a:r>
            <a:rPr lang="es-EC" sz="1050" b="0" i="0" u="none"/>
            <a:t>Detallar el producto</a:t>
          </a:r>
          <a:endParaRPr lang="es-EC" sz="1050"/>
        </a:p>
      </dgm:t>
    </dgm:pt>
    <dgm:pt modelId="{B8F4E74E-697C-402D-BF61-EDF94C3380D3}" type="parTrans" cxnId="{F583074F-DE6D-4AF3-962D-0408FA29D4A0}">
      <dgm:prSet/>
      <dgm:spPr/>
      <dgm:t>
        <a:bodyPr/>
        <a:lstStyle/>
        <a:p>
          <a:endParaRPr lang="es-EC" sz="2400"/>
        </a:p>
      </dgm:t>
    </dgm:pt>
    <dgm:pt modelId="{9F34FAAD-3FC9-4801-953D-E69E25B3A2D7}" type="sibTrans" cxnId="{F583074F-DE6D-4AF3-962D-0408FA29D4A0}">
      <dgm:prSet/>
      <dgm:spPr/>
      <dgm:t>
        <a:bodyPr/>
        <a:lstStyle/>
        <a:p>
          <a:endParaRPr lang="es-EC" sz="2400"/>
        </a:p>
      </dgm:t>
    </dgm:pt>
    <dgm:pt modelId="{B595BB5C-0D6E-4355-A6C3-180C766809EC}">
      <dgm:prSet phldrT="[Texto]" custT="1"/>
      <dgm:spPr/>
      <dgm:t>
        <a:bodyPr/>
        <a:lstStyle/>
        <a:p>
          <a:r>
            <a:rPr lang="es-EC" sz="1050" b="0" i="0" u="none"/>
            <a:t>Definir emociones del producto</a:t>
          </a:r>
          <a:endParaRPr lang="es-EC" sz="1050"/>
        </a:p>
      </dgm:t>
    </dgm:pt>
    <dgm:pt modelId="{4BD7C413-6AB1-40DA-9F15-14552E9C4D60}" type="parTrans" cxnId="{26B9E614-6437-49F7-B7C6-24A33EA1E0F5}">
      <dgm:prSet/>
      <dgm:spPr/>
      <dgm:t>
        <a:bodyPr/>
        <a:lstStyle/>
        <a:p>
          <a:endParaRPr lang="es-EC" sz="2400"/>
        </a:p>
      </dgm:t>
    </dgm:pt>
    <dgm:pt modelId="{3E7A3C3F-A324-42E8-8BE2-DB352F3BDCEC}" type="sibTrans" cxnId="{26B9E614-6437-49F7-B7C6-24A33EA1E0F5}">
      <dgm:prSet/>
      <dgm:spPr/>
      <dgm:t>
        <a:bodyPr/>
        <a:lstStyle/>
        <a:p>
          <a:endParaRPr lang="es-EC" sz="2400"/>
        </a:p>
      </dgm:t>
    </dgm:pt>
    <dgm:pt modelId="{2EDF3568-5CFB-45E2-B45C-16F7CE6F3921}">
      <dgm:prSet phldrT="[Texto]" custT="1"/>
      <dgm:spPr/>
      <dgm:t>
        <a:bodyPr/>
        <a:lstStyle/>
        <a:p>
          <a:r>
            <a:rPr lang="es-EC" sz="1050" b="0" i="0" u="none"/>
            <a:t>Definir beneficios del producto</a:t>
          </a:r>
          <a:endParaRPr lang="es-EC" sz="1050"/>
        </a:p>
      </dgm:t>
    </dgm:pt>
    <dgm:pt modelId="{0159CC65-C343-4D3F-ABB8-CFB3531D80B9}" type="parTrans" cxnId="{0570C8DA-ACDC-4AAB-AAE1-482358B52D3C}">
      <dgm:prSet/>
      <dgm:spPr/>
      <dgm:t>
        <a:bodyPr/>
        <a:lstStyle/>
        <a:p>
          <a:endParaRPr lang="es-EC" sz="2400"/>
        </a:p>
      </dgm:t>
    </dgm:pt>
    <dgm:pt modelId="{A25B79E6-1CE6-41E4-8561-0AB6797C4712}" type="sibTrans" cxnId="{0570C8DA-ACDC-4AAB-AAE1-482358B52D3C}">
      <dgm:prSet/>
      <dgm:spPr/>
      <dgm:t>
        <a:bodyPr/>
        <a:lstStyle/>
        <a:p>
          <a:endParaRPr lang="es-EC" sz="2400"/>
        </a:p>
      </dgm:t>
    </dgm:pt>
    <dgm:pt modelId="{ECC2E16E-C37D-4442-BEB6-4E1D399F29BD}">
      <dgm:prSet phldrT="[Texto]" custT="1"/>
      <dgm:spPr/>
      <dgm:t>
        <a:bodyPr/>
        <a:lstStyle/>
        <a:p>
          <a:r>
            <a:rPr lang="es-EC" sz="1050" b="0" i="0" u="none"/>
            <a:t>Identificar el mercado</a:t>
          </a:r>
          <a:endParaRPr lang="es-EC" sz="1050"/>
        </a:p>
      </dgm:t>
    </dgm:pt>
    <dgm:pt modelId="{72546970-1D2D-4645-A4E8-41F23C3887FA}" type="parTrans" cxnId="{11300F3C-1A35-4B0B-AC96-57BAAED12485}">
      <dgm:prSet/>
      <dgm:spPr/>
      <dgm:t>
        <a:bodyPr/>
        <a:lstStyle/>
        <a:p>
          <a:endParaRPr lang="es-EC" sz="2400"/>
        </a:p>
      </dgm:t>
    </dgm:pt>
    <dgm:pt modelId="{3E926B96-83B0-4D99-8172-D0F3ACFB8404}" type="sibTrans" cxnId="{11300F3C-1A35-4B0B-AC96-57BAAED12485}">
      <dgm:prSet/>
      <dgm:spPr/>
      <dgm:t>
        <a:bodyPr/>
        <a:lstStyle/>
        <a:p>
          <a:endParaRPr lang="es-EC" sz="2400"/>
        </a:p>
      </dgm:t>
    </dgm:pt>
    <dgm:pt modelId="{0AD1C292-1875-46FD-8AE6-C3844320E076}">
      <dgm:prSet phldrT="[Texto]" custT="1"/>
      <dgm:spPr/>
      <dgm:t>
        <a:bodyPr/>
        <a:lstStyle/>
        <a:p>
          <a:r>
            <a:rPr lang="es-EC" sz="1050" b="0" i="0" u="none"/>
            <a:t>Diferenciación</a:t>
          </a:r>
          <a:endParaRPr lang="es-EC" sz="1050"/>
        </a:p>
      </dgm:t>
    </dgm:pt>
    <dgm:pt modelId="{44996647-A6D4-4889-B015-0EB86054F72A}" type="parTrans" cxnId="{4D43D840-BD1F-43A1-87A1-C966322B5788}">
      <dgm:prSet/>
      <dgm:spPr/>
      <dgm:t>
        <a:bodyPr/>
        <a:lstStyle/>
        <a:p>
          <a:endParaRPr lang="es-EC" sz="2400"/>
        </a:p>
      </dgm:t>
    </dgm:pt>
    <dgm:pt modelId="{CA31A215-E501-4062-8E67-BA710DA2F67F}" type="sibTrans" cxnId="{4D43D840-BD1F-43A1-87A1-C966322B5788}">
      <dgm:prSet/>
      <dgm:spPr/>
      <dgm:t>
        <a:bodyPr/>
        <a:lstStyle/>
        <a:p>
          <a:endParaRPr lang="es-EC" sz="2400"/>
        </a:p>
      </dgm:t>
    </dgm:pt>
    <dgm:pt modelId="{62D6274E-8076-40D9-8653-9CCE0223E408}">
      <dgm:prSet phldrT="[Texto]" custT="1"/>
      <dgm:spPr/>
      <dgm:t>
        <a:bodyPr/>
        <a:lstStyle/>
        <a:p>
          <a:r>
            <a:rPr lang="es-EC" sz="1050" b="0" i="0" u="none"/>
            <a:t>Definir presupuesto</a:t>
          </a:r>
          <a:endParaRPr lang="es-EC" sz="1050"/>
        </a:p>
      </dgm:t>
    </dgm:pt>
    <dgm:pt modelId="{4FD26F40-7BC0-45E8-9978-DE27A8C8526E}" type="parTrans" cxnId="{F0133C8B-2234-4916-B9F9-8AE7B93827BE}">
      <dgm:prSet/>
      <dgm:spPr/>
      <dgm:t>
        <a:bodyPr/>
        <a:lstStyle/>
        <a:p>
          <a:endParaRPr lang="es-EC" sz="2400"/>
        </a:p>
      </dgm:t>
    </dgm:pt>
    <dgm:pt modelId="{81699A77-0A8E-4F13-B855-B52A8BA4FC7E}" type="sibTrans" cxnId="{F0133C8B-2234-4916-B9F9-8AE7B93827BE}">
      <dgm:prSet/>
      <dgm:spPr/>
      <dgm:t>
        <a:bodyPr/>
        <a:lstStyle/>
        <a:p>
          <a:endParaRPr lang="es-EC" sz="2400"/>
        </a:p>
      </dgm:t>
    </dgm:pt>
    <dgm:pt modelId="{3956154F-295D-4E70-84AF-D1429E7EC627}">
      <dgm:prSet phldrT="[Texto]" custT="1"/>
      <dgm:spPr/>
      <dgm:t>
        <a:bodyPr/>
        <a:lstStyle/>
        <a:p>
          <a:r>
            <a:rPr lang="es-EC" sz="1050" b="0" i="0" u="none"/>
            <a:t>Selección de medios </a:t>
          </a:r>
          <a:endParaRPr lang="es-EC" sz="1050"/>
        </a:p>
      </dgm:t>
    </dgm:pt>
    <dgm:pt modelId="{3D03A8F9-FDA3-46A6-A930-91FF35AB6E78}" type="parTrans" cxnId="{7DD0B973-D93B-40B5-BFCB-39B2DC4A058D}">
      <dgm:prSet/>
      <dgm:spPr/>
      <dgm:t>
        <a:bodyPr/>
        <a:lstStyle/>
        <a:p>
          <a:endParaRPr lang="es-EC" sz="2400"/>
        </a:p>
      </dgm:t>
    </dgm:pt>
    <dgm:pt modelId="{A7828940-C77D-4E19-A3D5-2F71DDB3F21D}" type="sibTrans" cxnId="{7DD0B973-D93B-40B5-BFCB-39B2DC4A058D}">
      <dgm:prSet/>
      <dgm:spPr/>
      <dgm:t>
        <a:bodyPr/>
        <a:lstStyle/>
        <a:p>
          <a:endParaRPr lang="es-EC" sz="2400"/>
        </a:p>
      </dgm:t>
    </dgm:pt>
    <dgm:pt modelId="{663B4FD6-3BA5-4085-879A-C4CED2B44E36}">
      <dgm:prSet phldrT="[Texto]" custT="1"/>
      <dgm:spPr/>
      <dgm:t>
        <a:bodyPr/>
        <a:lstStyle/>
        <a:p>
          <a:r>
            <a:rPr lang="es-EC" sz="1050" b="0" i="0" u="none"/>
            <a:t>Distribuciòn</a:t>
          </a:r>
          <a:endParaRPr lang="es-EC" sz="1050"/>
        </a:p>
      </dgm:t>
    </dgm:pt>
    <dgm:pt modelId="{F3273C39-BC9B-43A7-80F1-1BD8D3588AC0}" type="parTrans" cxnId="{9B91B9B0-7EE4-42E4-AE81-91B06733825C}">
      <dgm:prSet/>
      <dgm:spPr/>
      <dgm:t>
        <a:bodyPr/>
        <a:lstStyle/>
        <a:p>
          <a:endParaRPr lang="es-EC" sz="2400"/>
        </a:p>
      </dgm:t>
    </dgm:pt>
    <dgm:pt modelId="{603D90CF-4BB5-42EE-808E-A22F81A6B139}" type="sibTrans" cxnId="{9B91B9B0-7EE4-42E4-AE81-91B06733825C}">
      <dgm:prSet/>
      <dgm:spPr/>
      <dgm:t>
        <a:bodyPr/>
        <a:lstStyle/>
        <a:p>
          <a:endParaRPr lang="es-EC" sz="2400"/>
        </a:p>
      </dgm:t>
    </dgm:pt>
    <dgm:pt modelId="{B0DA195C-B5D6-4CB5-A78E-993E635D7149}">
      <dgm:prSet phldrT="[Texto]" custT="1"/>
      <dgm:spPr/>
      <dgm:t>
        <a:bodyPr/>
        <a:lstStyle/>
        <a:p>
          <a:r>
            <a:rPr lang="es-EC" sz="1050" b="0" i="0" u="none"/>
            <a:t>Promoción</a:t>
          </a:r>
          <a:endParaRPr lang="es-EC" sz="1050"/>
        </a:p>
      </dgm:t>
    </dgm:pt>
    <dgm:pt modelId="{BA88E061-B2FC-4B08-9568-D91B47362E9D}" type="parTrans" cxnId="{A21DAFFB-42DA-4335-B02C-1157BE23623A}">
      <dgm:prSet/>
      <dgm:spPr/>
      <dgm:t>
        <a:bodyPr/>
        <a:lstStyle/>
        <a:p>
          <a:endParaRPr lang="es-EC" sz="2400"/>
        </a:p>
      </dgm:t>
    </dgm:pt>
    <dgm:pt modelId="{A1F5A452-AC58-4315-B27A-6D62B641161A}" type="sibTrans" cxnId="{A21DAFFB-42DA-4335-B02C-1157BE23623A}">
      <dgm:prSet/>
      <dgm:spPr/>
      <dgm:t>
        <a:bodyPr/>
        <a:lstStyle/>
        <a:p>
          <a:endParaRPr lang="es-EC" sz="2400"/>
        </a:p>
      </dgm:t>
    </dgm:pt>
    <dgm:pt modelId="{5BFAC236-03D4-49A1-8F81-4EDBB78D8A82}">
      <dgm:prSet custT="1"/>
      <dgm:spPr/>
      <dgm:t>
        <a:bodyPr/>
        <a:lstStyle/>
        <a:p>
          <a:r>
            <a:rPr lang="es-EC" sz="1050" b="0" i="0" u="none"/>
            <a:t>Precio</a:t>
          </a:r>
          <a:endParaRPr lang="es-EC" sz="1050"/>
        </a:p>
      </dgm:t>
    </dgm:pt>
    <dgm:pt modelId="{A90E8E92-6725-405C-A819-AB43797C7996}" type="parTrans" cxnId="{C700A6EB-1DD7-4EBB-BB47-F4CBE1EB1C84}">
      <dgm:prSet/>
      <dgm:spPr/>
      <dgm:t>
        <a:bodyPr/>
        <a:lstStyle/>
        <a:p>
          <a:endParaRPr lang="es-EC" sz="2400"/>
        </a:p>
      </dgm:t>
    </dgm:pt>
    <dgm:pt modelId="{670B5333-B7F2-46FF-B27E-4C8D3E929F5C}" type="sibTrans" cxnId="{C700A6EB-1DD7-4EBB-BB47-F4CBE1EB1C84}">
      <dgm:prSet/>
      <dgm:spPr/>
      <dgm:t>
        <a:bodyPr/>
        <a:lstStyle/>
        <a:p>
          <a:endParaRPr lang="es-EC" sz="2400"/>
        </a:p>
      </dgm:t>
    </dgm:pt>
    <dgm:pt modelId="{DDB5AEE6-919A-41D3-9B90-A5710BCD9B44}">
      <dgm:prSet custT="1"/>
      <dgm:spPr/>
      <dgm:t>
        <a:bodyPr/>
        <a:lstStyle/>
        <a:p>
          <a:r>
            <a:rPr lang="es-EC" sz="1050" b="0" i="0" u="none"/>
            <a:t>Determinar el diseño de la publicidad producto</a:t>
          </a:r>
          <a:endParaRPr lang="es-EC" sz="1050"/>
        </a:p>
      </dgm:t>
    </dgm:pt>
    <dgm:pt modelId="{CB8F3395-A695-4DD2-848D-F8124525B17C}" type="parTrans" cxnId="{2C1B221C-5FE3-47CA-A4F6-114A398C90EB}">
      <dgm:prSet/>
      <dgm:spPr/>
      <dgm:t>
        <a:bodyPr/>
        <a:lstStyle/>
        <a:p>
          <a:endParaRPr lang="es-EC" sz="2400"/>
        </a:p>
      </dgm:t>
    </dgm:pt>
    <dgm:pt modelId="{CE29BF66-20DE-4418-9E6A-9D7DA0976ABD}" type="sibTrans" cxnId="{2C1B221C-5FE3-47CA-A4F6-114A398C90EB}">
      <dgm:prSet/>
      <dgm:spPr/>
      <dgm:t>
        <a:bodyPr/>
        <a:lstStyle/>
        <a:p>
          <a:endParaRPr lang="es-EC" sz="2400"/>
        </a:p>
      </dgm:t>
    </dgm:pt>
    <dgm:pt modelId="{C225D5CF-47EF-407B-BA5F-17C9DA955D65}">
      <dgm:prSet custT="1"/>
      <dgm:spPr/>
      <dgm:t>
        <a:bodyPr/>
        <a:lstStyle/>
        <a:p>
          <a:r>
            <a:rPr lang="es-EC" sz="1050" b="0" i="0" u="none"/>
            <a:t>Exposiciòn</a:t>
          </a:r>
          <a:endParaRPr lang="es-EC" sz="1050"/>
        </a:p>
      </dgm:t>
    </dgm:pt>
    <dgm:pt modelId="{3CDE864E-9832-439A-9349-9FCB2477BBC2}" type="parTrans" cxnId="{49A172B5-7B9E-408C-86CB-1A152C438081}">
      <dgm:prSet/>
      <dgm:spPr/>
      <dgm:t>
        <a:bodyPr/>
        <a:lstStyle/>
        <a:p>
          <a:endParaRPr lang="es-EC" sz="2400"/>
        </a:p>
      </dgm:t>
    </dgm:pt>
    <dgm:pt modelId="{776FFEB4-084A-4985-B65E-F5AD6C4AA406}" type="sibTrans" cxnId="{49A172B5-7B9E-408C-86CB-1A152C438081}">
      <dgm:prSet/>
      <dgm:spPr/>
      <dgm:t>
        <a:bodyPr/>
        <a:lstStyle/>
        <a:p>
          <a:endParaRPr lang="es-EC" sz="2400"/>
        </a:p>
      </dgm:t>
    </dgm:pt>
    <dgm:pt modelId="{3F86C858-368A-4033-9CFB-23EA402ED8A2}">
      <dgm:prSet custT="1"/>
      <dgm:spPr/>
      <dgm:t>
        <a:bodyPr/>
        <a:lstStyle/>
        <a:p>
          <a:r>
            <a:rPr lang="es-EC" sz="1050" b="0" i="0" u="none"/>
            <a:t>Meta</a:t>
          </a:r>
          <a:endParaRPr lang="es-EC" sz="1050"/>
        </a:p>
      </dgm:t>
    </dgm:pt>
    <dgm:pt modelId="{B13D01AA-900C-4FF0-9A67-BD50415BBDF2}" type="parTrans" cxnId="{D9C03983-CF8D-4334-88F0-944FC1203980}">
      <dgm:prSet/>
      <dgm:spPr/>
      <dgm:t>
        <a:bodyPr/>
        <a:lstStyle/>
        <a:p>
          <a:endParaRPr lang="es-EC" sz="2400"/>
        </a:p>
      </dgm:t>
    </dgm:pt>
    <dgm:pt modelId="{55E3421A-199A-41AA-A175-DDD8A0F07511}" type="sibTrans" cxnId="{D9C03983-CF8D-4334-88F0-944FC1203980}">
      <dgm:prSet/>
      <dgm:spPr/>
      <dgm:t>
        <a:bodyPr/>
        <a:lstStyle/>
        <a:p>
          <a:endParaRPr lang="es-EC" sz="2400"/>
        </a:p>
      </dgm:t>
    </dgm:pt>
    <dgm:pt modelId="{D3F15A74-FD32-4AD0-A4E8-F409E17B7001}">
      <dgm:prSet custT="1"/>
      <dgm:spPr/>
      <dgm:t>
        <a:bodyPr/>
        <a:lstStyle/>
        <a:p>
          <a:r>
            <a:rPr lang="es-EC" sz="1050" b="0" i="0" u="none"/>
            <a:t>Resultado</a:t>
          </a:r>
          <a:endParaRPr lang="es-EC" sz="1050"/>
        </a:p>
      </dgm:t>
    </dgm:pt>
    <dgm:pt modelId="{6B01000E-56AA-4869-8CC8-DE7D1C47ED07}" type="parTrans" cxnId="{7F0FE1A6-8E8F-4327-BD94-542D2D853F80}">
      <dgm:prSet/>
      <dgm:spPr/>
      <dgm:t>
        <a:bodyPr/>
        <a:lstStyle/>
        <a:p>
          <a:endParaRPr lang="es-EC" sz="2400"/>
        </a:p>
      </dgm:t>
    </dgm:pt>
    <dgm:pt modelId="{8B678E49-E4C5-40A7-84F7-E8B29F6218C2}" type="sibTrans" cxnId="{7F0FE1A6-8E8F-4327-BD94-542D2D853F80}">
      <dgm:prSet/>
      <dgm:spPr/>
      <dgm:t>
        <a:bodyPr/>
        <a:lstStyle/>
        <a:p>
          <a:endParaRPr lang="es-EC" sz="2400"/>
        </a:p>
      </dgm:t>
    </dgm:pt>
    <dgm:pt modelId="{337B47FB-FA59-41D4-8A3A-5AA80E6D13D2}">
      <dgm:prSet custT="1"/>
      <dgm:spPr/>
      <dgm:t>
        <a:bodyPr/>
        <a:lstStyle/>
        <a:p>
          <a:r>
            <a:rPr lang="es-EC" sz="1050" b="0" i="0" u="none"/>
            <a:t>Retorno de inversiòn publicitaria</a:t>
          </a:r>
          <a:endParaRPr lang="es-EC" sz="1050"/>
        </a:p>
      </dgm:t>
    </dgm:pt>
    <dgm:pt modelId="{D9B74A28-F228-4D92-93F1-A8F7173E1E1C}" type="parTrans" cxnId="{F9485734-EBFB-4067-926D-48711B3025B0}">
      <dgm:prSet/>
      <dgm:spPr/>
      <dgm:t>
        <a:bodyPr/>
        <a:lstStyle/>
        <a:p>
          <a:endParaRPr lang="es-EC" sz="2400"/>
        </a:p>
      </dgm:t>
    </dgm:pt>
    <dgm:pt modelId="{C180B5E9-3B98-4F95-906D-0B725B45F477}" type="sibTrans" cxnId="{F9485734-EBFB-4067-926D-48711B3025B0}">
      <dgm:prSet/>
      <dgm:spPr/>
      <dgm:t>
        <a:bodyPr/>
        <a:lstStyle/>
        <a:p>
          <a:endParaRPr lang="es-EC" sz="2400"/>
        </a:p>
      </dgm:t>
    </dgm:pt>
    <dgm:pt modelId="{791BDFC2-DEA1-41B2-BACF-D784473D014B}">
      <dgm:prSet phldrT="[Texto]" custT="1"/>
      <dgm:spPr/>
      <dgm:t>
        <a:bodyPr/>
        <a:lstStyle/>
        <a:p>
          <a:r>
            <a:rPr lang="es-EC" sz="1050"/>
            <a:t>Rol de compra</a:t>
          </a:r>
        </a:p>
      </dgm:t>
    </dgm:pt>
    <dgm:pt modelId="{AD3E481B-4FA4-4A96-ACAD-E1003B5F0092}" type="parTrans" cxnId="{1FAC3A84-29E4-49BF-AFA6-1A2E597B1E27}">
      <dgm:prSet/>
      <dgm:spPr/>
      <dgm:t>
        <a:bodyPr/>
        <a:lstStyle/>
        <a:p>
          <a:endParaRPr lang="es-EC" sz="2400"/>
        </a:p>
      </dgm:t>
    </dgm:pt>
    <dgm:pt modelId="{DD33EF67-70B2-4B4B-9DF4-2B03E64C6890}" type="sibTrans" cxnId="{1FAC3A84-29E4-49BF-AFA6-1A2E597B1E27}">
      <dgm:prSet/>
      <dgm:spPr/>
      <dgm:t>
        <a:bodyPr/>
        <a:lstStyle/>
        <a:p>
          <a:endParaRPr lang="es-EC" sz="2400"/>
        </a:p>
      </dgm:t>
    </dgm:pt>
    <dgm:pt modelId="{604FDD09-086E-4319-962C-C09A47559286}" type="pres">
      <dgm:prSet presAssocID="{1D5F3D75-FE4E-4909-ABC3-04CB76DB5DED}" presName="Name0" presStyleCnt="0">
        <dgm:presLayoutVars>
          <dgm:dir/>
          <dgm:resizeHandles/>
        </dgm:presLayoutVars>
      </dgm:prSet>
      <dgm:spPr/>
      <dgm:t>
        <a:bodyPr/>
        <a:lstStyle/>
        <a:p>
          <a:endParaRPr lang="es-EC"/>
        </a:p>
      </dgm:t>
    </dgm:pt>
    <dgm:pt modelId="{6A1D1C07-CBE6-4186-932D-6A3A6564F155}" type="pres">
      <dgm:prSet presAssocID="{BA54F7FA-692C-4147-95FB-DAD97B7F1451}" presName="compNode" presStyleCnt="0"/>
      <dgm:spPr/>
    </dgm:pt>
    <dgm:pt modelId="{7640BC4B-1A8E-4279-AD40-1A2A568BDD74}" type="pres">
      <dgm:prSet presAssocID="{BA54F7FA-692C-4147-95FB-DAD97B7F1451}" presName="dummyConnPt" presStyleCnt="0"/>
      <dgm:spPr/>
    </dgm:pt>
    <dgm:pt modelId="{CCED996E-9FC2-4DE5-A212-1CC5652DD535}" type="pres">
      <dgm:prSet presAssocID="{BA54F7FA-692C-4147-95FB-DAD97B7F1451}" presName="node" presStyleLbl="node1" presStyleIdx="0" presStyleCnt="16">
        <dgm:presLayoutVars>
          <dgm:bulletEnabled val="1"/>
        </dgm:presLayoutVars>
      </dgm:prSet>
      <dgm:spPr/>
      <dgm:t>
        <a:bodyPr/>
        <a:lstStyle/>
        <a:p>
          <a:endParaRPr lang="es-EC"/>
        </a:p>
      </dgm:t>
    </dgm:pt>
    <dgm:pt modelId="{5AB906D7-E180-4058-B38D-9625D9620334}" type="pres">
      <dgm:prSet presAssocID="{9F34FAAD-3FC9-4801-953D-E69E25B3A2D7}" presName="sibTrans" presStyleLbl="bgSibTrans2D1" presStyleIdx="0" presStyleCnt="15"/>
      <dgm:spPr/>
      <dgm:t>
        <a:bodyPr/>
        <a:lstStyle/>
        <a:p>
          <a:endParaRPr lang="es-EC"/>
        </a:p>
      </dgm:t>
    </dgm:pt>
    <dgm:pt modelId="{F7F882A1-4E68-44CF-BCFB-73DB0D63007D}" type="pres">
      <dgm:prSet presAssocID="{B595BB5C-0D6E-4355-A6C3-180C766809EC}" presName="compNode" presStyleCnt="0"/>
      <dgm:spPr/>
    </dgm:pt>
    <dgm:pt modelId="{00448CA7-85C1-4924-BA2B-5E8B076F80AE}" type="pres">
      <dgm:prSet presAssocID="{B595BB5C-0D6E-4355-A6C3-180C766809EC}" presName="dummyConnPt" presStyleCnt="0"/>
      <dgm:spPr/>
    </dgm:pt>
    <dgm:pt modelId="{DC8516F1-A08E-4420-9CBB-9C3303774855}" type="pres">
      <dgm:prSet presAssocID="{B595BB5C-0D6E-4355-A6C3-180C766809EC}" presName="node" presStyleLbl="node1" presStyleIdx="1" presStyleCnt="16">
        <dgm:presLayoutVars>
          <dgm:bulletEnabled val="1"/>
        </dgm:presLayoutVars>
      </dgm:prSet>
      <dgm:spPr/>
      <dgm:t>
        <a:bodyPr/>
        <a:lstStyle/>
        <a:p>
          <a:endParaRPr lang="es-EC"/>
        </a:p>
      </dgm:t>
    </dgm:pt>
    <dgm:pt modelId="{B16A5143-1DF8-4968-A624-3B598D60D38F}" type="pres">
      <dgm:prSet presAssocID="{3E7A3C3F-A324-42E8-8BE2-DB352F3BDCEC}" presName="sibTrans" presStyleLbl="bgSibTrans2D1" presStyleIdx="1" presStyleCnt="15"/>
      <dgm:spPr/>
      <dgm:t>
        <a:bodyPr/>
        <a:lstStyle/>
        <a:p>
          <a:endParaRPr lang="es-EC"/>
        </a:p>
      </dgm:t>
    </dgm:pt>
    <dgm:pt modelId="{7110A0AC-6996-4E5C-B841-ECEE984B1E2F}" type="pres">
      <dgm:prSet presAssocID="{2EDF3568-5CFB-45E2-B45C-16F7CE6F3921}" presName="compNode" presStyleCnt="0"/>
      <dgm:spPr/>
    </dgm:pt>
    <dgm:pt modelId="{71734A73-ECB3-4BC7-B938-809BBB9CEC7C}" type="pres">
      <dgm:prSet presAssocID="{2EDF3568-5CFB-45E2-B45C-16F7CE6F3921}" presName="dummyConnPt" presStyleCnt="0"/>
      <dgm:spPr/>
    </dgm:pt>
    <dgm:pt modelId="{329A6B60-7C5B-47EC-AD90-7B26DE2AA45A}" type="pres">
      <dgm:prSet presAssocID="{2EDF3568-5CFB-45E2-B45C-16F7CE6F3921}" presName="node" presStyleLbl="node1" presStyleIdx="2" presStyleCnt="16">
        <dgm:presLayoutVars>
          <dgm:bulletEnabled val="1"/>
        </dgm:presLayoutVars>
      </dgm:prSet>
      <dgm:spPr/>
      <dgm:t>
        <a:bodyPr/>
        <a:lstStyle/>
        <a:p>
          <a:endParaRPr lang="es-EC"/>
        </a:p>
      </dgm:t>
    </dgm:pt>
    <dgm:pt modelId="{F6D3687E-2E71-47C8-935D-E067B5C4FEFA}" type="pres">
      <dgm:prSet presAssocID="{A25B79E6-1CE6-41E4-8561-0AB6797C4712}" presName="sibTrans" presStyleLbl="bgSibTrans2D1" presStyleIdx="2" presStyleCnt="15"/>
      <dgm:spPr/>
      <dgm:t>
        <a:bodyPr/>
        <a:lstStyle/>
        <a:p>
          <a:endParaRPr lang="es-EC"/>
        </a:p>
      </dgm:t>
    </dgm:pt>
    <dgm:pt modelId="{746DCF85-DD17-4832-8463-D2384A2D403E}" type="pres">
      <dgm:prSet presAssocID="{ECC2E16E-C37D-4442-BEB6-4E1D399F29BD}" presName="compNode" presStyleCnt="0"/>
      <dgm:spPr/>
    </dgm:pt>
    <dgm:pt modelId="{CB9643CF-376E-44BB-B320-0D70A4449BD1}" type="pres">
      <dgm:prSet presAssocID="{ECC2E16E-C37D-4442-BEB6-4E1D399F29BD}" presName="dummyConnPt" presStyleCnt="0"/>
      <dgm:spPr/>
    </dgm:pt>
    <dgm:pt modelId="{D5C25BD5-E758-43B2-9C4A-E00C5C2108F6}" type="pres">
      <dgm:prSet presAssocID="{ECC2E16E-C37D-4442-BEB6-4E1D399F29BD}" presName="node" presStyleLbl="node1" presStyleIdx="3" presStyleCnt="16">
        <dgm:presLayoutVars>
          <dgm:bulletEnabled val="1"/>
        </dgm:presLayoutVars>
      </dgm:prSet>
      <dgm:spPr/>
      <dgm:t>
        <a:bodyPr/>
        <a:lstStyle/>
        <a:p>
          <a:endParaRPr lang="es-EC"/>
        </a:p>
      </dgm:t>
    </dgm:pt>
    <dgm:pt modelId="{EE02D390-0093-47DC-AE8D-D4CDEA969033}" type="pres">
      <dgm:prSet presAssocID="{3E926B96-83B0-4D99-8172-D0F3ACFB8404}" presName="sibTrans" presStyleLbl="bgSibTrans2D1" presStyleIdx="3" presStyleCnt="15"/>
      <dgm:spPr/>
      <dgm:t>
        <a:bodyPr/>
        <a:lstStyle/>
        <a:p>
          <a:endParaRPr lang="es-EC"/>
        </a:p>
      </dgm:t>
    </dgm:pt>
    <dgm:pt modelId="{30B48844-C49F-4C2C-9008-364DD0B07020}" type="pres">
      <dgm:prSet presAssocID="{791BDFC2-DEA1-41B2-BACF-D784473D014B}" presName="compNode" presStyleCnt="0"/>
      <dgm:spPr/>
    </dgm:pt>
    <dgm:pt modelId="{41FDB226-7150-41A8-BF17-C60EBA7E0F8C}" type="pres">
      <dgm:prSet presAssocID="{791BDFC2-DEA1-41B2-BACF-D784473D014B}" presName="dummyConnPt" presStyleCnt="0"/>
      <dgm:spPr/>
    </dgm:pt>
    <dgm:pt modelId="{163A7D2A-DE08-4242-BF1B-1D4BC7689D1C}" type="pres">
      <dgm:prSet presAssocID="{791BDFC2-DEA1-41B2-BACF-D784473D014B}" presName="node" presStyleLbl="node1" presStyleIdx="4" presStyleCnt="16">
        <dgm:presLayoutVars>
          <dgm:bulletEnabled val="1"/>
        </dgm:presLayoutVars>
      </dgm:prSet>
      <dgm:spPr/>
      <dgm:t>
        <a:bodyPr/>
        <a:lstStyle/>
        <a:p>
          <a:endParaRPr lang="es-EC"/>
        </a:p>
      </dgm:t>
    </dgm:pt>
    <dgm:pt modelId="{732304E6-F0BD-4180-B392-4EE9A3C6515F}" type="pres">
      <dgm:prSet presAssocID="{DD33EF67-70B2-4B4B-9DF4-2B03E64C6890}" presName="sibTrans" presStyleLbl="bgSibTrans2D1" presStyleIdx="4" presStyleCnt="15"/>
      <dgm:spPr/>
      <dgm:t>
        <a:bodyPr/>
        <a:lstStyle/>
        <a:p>
          <a:endParaRPr lang="es-EC"/>
        </a:p>
      </dgm:t>
    </dgm:pt>
    <dgm:pt modelId="{64E9B3FE-7976-4586-82A1-B4665EF6AB00}" type="pres">
      <dgm:prSet presAssocID="{0AD1C292-1875-46FD-8AE6-C3844320E076}" presName="compNode" presStyleCnt="0"/>
      <dgm:spPr/>
    </dgm:pt>
    <dgm:pt modelId="{7DD492F7-281A-4372-965F-97148DEC8932}" type="pres">
      <dgm:prSet presAssocID="{0AD1C292-1875-46FD-8AE6-C3844320E076}" presName="dummyConnPt" presStyleCnt="0"/>
      <dgm:spPr/>
    </dgm:pt>
    <dgm:pt modelId="{CEDFB0BA-0308-4FC2-A2E6-A1286D78DA6F}" type="pres">
      <dgm:prSet presAssocID="{0AD1C292-1875-46FD-8AE6-C3844320E076}" presName="node" presStyleLbl="node1" presStyleIdx="5" presStyleCnt="16">
        <dgm:presLayoutVars>
          <dgm:bulletEnabled val="1"/>
        </dgm:presLayoutVars>
      </dgm:prSet>
      <dgm:spPr/>
      <dgm:t>
        <a:bodyPr/>
        <a:lstStyle/>
        <a:p>
          <a:endParaRPr lang="es-EC"/>
        </a:p>
      </dgm:t>
    </dgm:pt>
    <dgm:pt modelId="{12DB896D-A511-4E90-BFB9-96B4A930180A}" type="pres">
      <dgm:prSet presAssocID="{CA31A215-E501-4062-8E67-BA710DA2F67F}" presName="sibTrans" presStyleLbl="bgSibTrans2D1" presStyleIdx="5" presStyleCnt="15"/>
      <dgm:spPr/>
      <dgm:t>
        <a:bodyPr/>
        <a:lstStyle/>
        <a:p>
          <a:endParaRPr lang="es-EC"/>
        </a:p>
      </dgm:t>
    </dgm:pt>
    <dgm:pt modelId="{CBF9E92A-6868-4833-B5B2-43C21AA793D3}" type="pres">
      <dgm:prSet presAssocID="{62D6274E-8076-40D9-8653-9CCE0223E408}" presName="compNode" presStyleCnt="0"/>
      <dgm:spPr/>
    </dgm:pt>
    <dgm:pt modelId="{80B4D69B-E9A4-434E-BFF6-858C32116480}" type="pres">
      <dgm:prSet presAssocID="{62D6274E-8076-40D9-8653-9CCE0223E408}" presName="dummyConnPt" presStyleCnt="0"/>
      <dgm:spPr/>
    </dgm:pt>
    <dgm:pt modelId="{76B542BC-5059-4540-AF77-5DA321555B20}" type="pres">
      <dgm:prSet presAssocID="{62D6274E-8076-40D9-8653-9CCE0223E408}" presName="node" presStyleLbl="node1" presStyleIdx="6" presStyleCnt="16">
        <dgm:presLayoutVars>
          <dgm:bulletEnabled val="1"/>
        </dgm:presLayoutVars>
      </dgm:prSet>
      <dgm:spPr/>
      <dgm:t>
        <a:bodyPr/>
        <a:lstStyle/>
        <a:p>
          <a:endParaRPr lang="es-EC"/>
        </a:p>
      </dgm:t>
    </dgm:pt>
    <dgm:pt modelId="{39A232D2-635C-48EF-9DF0-62C74DE131F2}" type="pres">
      <dgm:prSet presAssocID="{81699A77-0A8E-4F13-B855-B52A8BA4FC7E}" presName="sibTrans" presStyleLbl="bgSibTrans2D1" presStyleIdx="6" presStyleCnt="15"/>
      <dgm:spPr/>
      <dgm:t>
        <a:bodyPr/>
        <a:lstStyle/>
        <a:p>
          <a:endParaRPr lang="es-EC"/>
        </a:p>
      </dgm:t>
    </dgm:pt>
    <dgm:pt modelId="{8482B0EC-3648-48C3-A348-D956223E2DB3}" type="pres">
      <dgm:prSet presAssocID="{3956154F-295D-4E70-84AF-D1429E7EC627}" presName="compNode" presStyleCnt="0"/>
      <dgm:spPr/>
    </dgm:pt>
    <dgm:pt modelId="{10ED1798-C7D9-42DE-BB93-1101C401769A}" type="pres">
      <dgm:prSet presAssocID="{3956154F-295D-4E70-84AF-D1429E7EC627}" presName="dummyConnPt" presStyleCnt="0"/>
      <dgm:spPr/>
    </dgm:pt>
    <dgm:pt modelId="{9081809E-6587-4194-9A87-651545FA4D57}" type="pres">
      <dgm:prSet presAssocID="{3956154F-295D-4E70-84AF-D1429E7EC627}" presName="node" presStyleLbl="node1" presStyleIdx="7" presStyleCnt="16">
        <dgm:presLayoutVars>
          <dgm:bulletEnabled val="1"/>
        </dgm:presLayoutVars>
      </dgm:prSet>
      <dgm:spPr/>
      <dgm:t>
        <a:bodyPr/>
        <a:lstStyle/>
        <a:p>
          <a:endParaRPr lang="es-EC"/>
        </a:p>
      </dgm:t>
    </dgm:pt>
    <dgm:pt modelId="{A59B61B1-A342-4DD6-AD3A-858A513D52D2}" type="pres">
      <dgm:prSet presAssocID="{A7828940-C77D-4E19-A3D5-2F71DDB3F21D}" presName="sibTrans" presStyleLbl="bgSibTrans2D1" presStyleIdx="7" presStyleCnt="15"/>
      <dgm:spPr/>
      <dgm:t>
        <a:bodyPr/>
        <a:lstStyle/>
        <a:p>
          <a:endParaRPr lang="es-EC"/>
        </a:p>
      </dgm:t>
    </dgm:pt>
    <dgm:pt modelId="{E35D5C9D-3605-4025-9ADC-B3F90B1A2F01}" type="pres">
      <dgm:prSet presAssocID="{663B4FD6-3BA5-4085-879A-C4CED2B44E36}" presName="compNode" presStyleCnt="0"/>
      <dgm:spPr/>
    </dgm:pt>
    <dgm:pt modelId="{82770916-939A-45F6-85E0-288200A458A8}" type="pres">
      <dgm:prSet presAssocID="{663B4FD6-3BA5-4085-879A-C4CED2B44E36}" presName="dummyConnPt" presStyleCnt="0"/>
      <dgm:spPr/>
    </dgm:pt>
    <dgm:pt modelId="{E059EE76-92C3-4244-BC32-5A11D9B6A81F}" type="pres">
      <dgm:prSet presAssocID="{663B4FD6-3BA5-4085-879A-C4CED2B44E36}" presName="node" presStyleLbl="node1" presStyleIdx="8" presStyleCnt="16">
        <dgm:presLayoutVars>
          <dgm:bulletEnabled val="1"/>
        </dgm:presLayoutVars>
      </dgm:prSet>
      <dgm:spPr/>
      <dgm:t>
        <a:bodyPr/>
        <a:lstStyle/>
        <a:p>
          <a:endParaRPr lang="es-EC"/>
        </a:p>
      </dgm:t>
    </dgm:pt>
    <dgm:pt modelId="{E3C8BC3E-0544-4026-AE6E-4426DF759171}" type="pres">
      <dgm:prSet presAssocID="{603D90CF-4BB5-42EE-808E-A22F81A6B139}" presName="sibTrans" presStyleLbl="bgSibTrans2D1" presStyleIdx="8" presStyleCnt="15"/>
      <dgm:spPr/>
      <dgm:t>
        <a:bodyPr/>
        <a:lstStyle/>
        <a:p>
          <a:endParaRPr lang="es-EC"/>
        </a:p>
      </dgm:t>
    </dgm:pt>
    <dgm:pt modelId="{5DAF58BA-F3C0-46F3-9DA3-6FCE3DB7E306}" type="pres">
      <dgm:prSet presAssocID="{B0DA195C-B5D6-4CB5-A78E-993E635D7149}" presName="compNode" presStyleCnt="0"/>
      <dgm:spPr/>
    </dgm:pt>
    <dgm:pt modelId="{9EF8CD7D-0C34-45BA-9715-F679F5A14F1B}" type="pres">
      <dgm:prSet presAssocID="{B0DA195C-B5D6-4CB5-A78E-993E635D7149}" presName="dummyConnPt" presStyleCnt="0"/>
      <dgm:spPr/>
    </dgm:pt>
    <dgm:pt modelId="{07839795-E6A8-4BC5-AACD-5A8DD85BC3EE}" type="pres">
      <dgm:prSet presAssocID="{B0DA195C-B5D6-4CB5-A78E-993E635D7149}" presName="node" presStyleLbl="node1" presStyleIdx="9" presStyleCnt="16">
        <dgm:presLayoutVars>
          <dgm:bulletEnabled val="1"/>
        </dgm:presLayoutVars>
      </dgm:prSet>
      <dgm:spPr/>
      <dgm:t>
        <a:bodyPr/>
        <a:lstStyle/>
        <a:p>
          <a:endParaRPr lang="es-EC"/>
        </a:p>
      </dgm:t>
    </dgm:pt>
    <dgm:pt modelId="{BAD5EFA4-642B-47E8-BCDF-0B61201E1D0C}" type="pres">
      <dgm:prSet presAssocID="{A1F5A452-AC58-4315-B27A-6D62B641161A}" presName="sibTrans" presStyleLbl="bgSibTrans2D1" presStyleIdx="9" presStyleCnt="15"/>
      <dgm:spPr/>
      <dgm:t>
        <a:bodyPr/>
        <a:lstStyle/>
        <a:p>
          <a:endParaRPr lang="es-EC"/>
        </a:p>
      </dgm:t>
    </dgm:pt>
    <dgm:pt modelId="{2C880BE7-E5C6-459F-81F2-6529F6484C1B}" type="pres">
      <dgm:prSet presAssocID="{5BFAC236-03D4-49A1-8F81-4EDBB78D8A82}" presName="compNode" presStyleCnt="0"/>
      <dgm:spPr/>
    </dgm:pt>
    <dgm:pt modelId="{E868A12B-99BD-4026-87CC-3FD1F5A6AF1A}" type="pres">
      <dgm:prSet presAssocID="{5BFAC236-03D4-49A1-8F81-4EDBB78D8A82}" presName="dummyConnPt" presStyleCnt="0"/>
      <dgm:spPr/>
    </dgm:pt>
    <dgm:pt modelId="{7D4BCA83-7183-4C1C-A862-389D8274CCEC}" type="pres">
      <dgm:prSet presAssocID="{5BFAC236-03D4-49A1-8F81-4EDBB78D8A82}" presName="node" presStyleLbl="node1" presStyleIdx="10" presStyleCnt="16">
        <dgm:presLayoutVars>
          <dgm:bulletEnabled val="1"/>
        </dgm:presLayoutVars>
      </dgm:prSet>
      <dgm:spPr/>
      <dgm:t>
        <a:bodyPr/>
        <a:lstStyle/>
        <a:p>
          <a:endParaRPr lang="es-EC"/>
        </a:p>
      </dgm:t>
    </dgm:pt>
    <dgm:pt modelId="{22DD0C8D-4D43-40B4-A0A9-854FC9481FF6}" type="pres">
      <dgm:prSet presAssocID="{670B5333-B7F2-46FF-B27E-4C8D3E929F5C}" presName="sibTrans" presStyleLbl="bgSibTrans2D1" presStyleIdx="10" presStyleCnt="15"/>
      <dgm:spPr/>
      <dgm:t>
        <a:bodyPr/>
        <a:lstStyle/>
        <a:p>
          <a:endParaRPr lang="es-EC"/>
        </a:p>
      </dgm:t>
    </dgm:pt>
    <dgm:pt modelId="{3EE07A59-D42A-4398-A5F3-FD41AFC45B08}" type="pres">
      <dgm:prSet presAssocID="{DDB5AEE6-919A-41D3-9B90-A5710BCD9B44}" presName="compNode" presStyleCnt="0"/>
      <dgm:spPr/>
    </dgm:pt>
    <dgm:pt modelId="{F1E0763B-A94D-4634-8276-DDA295D4E1F2}" type="pres">
      <dgm:prSet presAssocID="{DDB5AEE6-919A-41D3-9B90-A5710BCD9B44}" presName="dummyConnPt" presStyleCnt="0"/>
      <dgm:spPr/>
    </dgm:pt>
    <dgm:pt modelId="{BE966971-7F75-469F-A7A2-485A749D8390}" type="pres">
      <dgm:prSet presAssocID="{DDB5AEE6-919A-41D3-9B90-A5710BCD9B44}" presName="node" presStyleLbl="node1" presStyleIdx="11" presStyleCnt="16">
        <dgm:presLayoutVars>
          <dgm:bulletEnabled val="1"/>
        </dgm:presLayoutVars>
      </dgm:prSet>
      <dgm:spPr/>
      <dgm:t>
        <a:bodyPr/>
        <a:lstStyle/>
        <a:p>
          <a:endParaRPr lang="es-EC"/>
        </a:p>
      </dgm:t>
    </dgm:pt>
    <dgm:pt modelId="{834E7460-EEA8-4168-BAB8-2FE4AB77825D}" type="pres">
      <dgm:prSet presAssocID="{CE29BF66-20DE-4418-9E6A-9D7DA0976ABD}" presName="sibTrans" presStyleLbl="bgSibTrans2D1" presStyleIdx="11" presStyleCnt="15"/>
      <dgm:spPr/>
      <dgm:t>
        <a:bodyPr/>
        <a:lstStyle/>
        <a:p>
          <a:endParaRPr lang="es-EC"/>
        </a:p>
      </dgm:t>
    </dgm:pt>
    <dgm:pt modelId="{047FCCE4-A292-4FE3-B668-D5EAD48ED267}" type="pres">
      <dgm:prSet presAssocID="{C225D5CF-47EF-407B-BA5F-17C9DA955D65}" presName="compNode" presStyleCnt="0"/>
      <dgm:spPr/>
    </dgm:pt>
    <dgm:pt modelId="{BCDD2D7F-2736-4A45-A7F1-416F8C0330D8}" type="pres">
      <dgm:prSet presAssocID="{C225D5CF-47EF-407B-BA5F-17C9DA955D65}" presName="dummyConnPt" presStyleCnt="0"/>
      <dgm:spPr/>
    </dgm:pt>
    <dgm:pt modelId="{306E8BE7-78CB-493E-8DF7-69FD7DAD945D}" type="pres">
      <dgm:prSet presAssocID="{C225D5CF-47EF-407B-BA5F-17C9DA955D65}" presName="node" presStyleLbl="node1" presStyleIdx="12" presStyleCnt="16">
        <dgm:presLayoutVars>
          <dgm:bulletEnabled val="1"/>
        </dgm:presLayoutVars>
      </dgm:prSet>
      <dgm:spPr/>
      <dgm:t>
        <a:bodyPr/>
        <a:lstStyle/>
        <a:p>
          <a:endParaRPr lang="es-EC"/>
        </a:p>
      </dgm:t>
    </dgm:pt>
    <dgm:pt modelId="{7DA7190B-B733-4EE6-BA78-530C76C8F318}" type="pres">
      <dgm:prSet presAssocID="{776FFEB4-084A-4985-B65E-F5AD6C4AA406}" presName="sibTrans" presStyleLbl="bgSibTrans2D1" presStyleIdx="12" presStyleCnt="15"/>
      <dgm:spPr/>
      <dgm:t>
        <a:bodyPr/>
        <a:lstStyle/>
        <a:p>
          <a:endParaRPr lang="es-EC"/>
        </a:p>
      </dgm:t>
    </dgm:pt>
    <dgm:pt modelId="{66148EE5-C5D5-43BB-AF4E-9A3279F4D570}" type="pres">
      <dgm:prSet presAssocID="{3F86C858-368A-4033-9CFB-23EA402ED8A2}" presName="compNode" presStyleCnt="0"/>
      <dgm:spPr/>
    </dgm:pt>
    <dgm:pt modelId="{DF9911DA-1955-4B4B-B78C-E56CFCD251F9}" type="pres">
      <dgm:prSet presAssocID="{3F86C858-368A-4033-9CFB-23EA402ED8A2}" presName="dummyConnPt" presStyleCnt="0"/>
      <dgm:spPr/>
    </dgm:pt>
    <dgm:pt modelId="{1D5A38F1-418B-450F-85AA-3509F9F74B15}" type="pres">
      <dgm:prSet presAssocID="{3F86C858-368A-4033-9CFB-23EA402ED8A2}" presName="node" presStyleLbl="node1" presStyleIdx="13" presStyleCnt="16">
        <dgm:presLayoutVars>
          <dgm:bulletEnabled val="1"/>
        </dgm:presLayoutVars>
      </dgm:prSet>
      <dgm:spPr/>
      <dgm:t>
        <a:bodyPr/>
        <a:lstStyle/>
        <a:p>
          <a:endParaRPr lang="es-EC"/>
        </a:p>
      </dgm:t>
    </dgm:pt>
    <dgm:pt modelId="{AF8E5CDE-9253-47B0-9A56-B8711094A6D1}" type="pres">
      <dgm:prSet presAssocID="{55E3421A-199A-41AA-A175-DDD8A0F07511}" presName="sibTrans" presStyleLbl="bgSibTrans2D1" presStyleIdx="13" presStyleCnt="15"/>
      <dgm:spPr/>
      <dgm:t>
        <a:bodyPr/>
        <a:lstStyle/>
        <a:p>
          <a:endParaRPr lang="es-EC"/>
        </a:p>
      </dgm:t>
    </dgm:pt>
    <dgm:pt modelId="{5F8C9519-F6AB-464B-AB4B-4732AD8F971C}" type="pres">
      <dgm:prSet presAssocID="{D3F15A74-FD32-4AD0-A4E8-F409E17B7001}" presName="compNode" presStyleCnt="0"/>
      <dgm:spPr/>
    </dgm:pt>
    <dgm:pt modelId="{C74DD014-38C4-46F1-A358-DA690C0045B6}" type="pres">
      <dgm:prSet presAssocID="{D3F15A74-FD32-4AD0-A4E8-F409E17B7001}" presName="dummyConnPt" presStyleCnt="0"/>
      <dgm:spPr/>
    </dgm:pt>
    <dgm:pt modelId="{AC66D132-C1B7-4D27-9B54-58376981D787}" type="pres">
      <dgm:prSet presAssocID="{D3F15A74-FD32-4AD0-A4E8-F409E17B7001}" presName="node" presStyleLbl="node1" presStyleIdx="14" presStyleCnt="16">
        <dgm:presLayoutVars>
          <dgm:bulletEnabled val="1"/>
        </dgm:presLayoutVars>
      </dgm:prSet>
      <dgm:spPr/>
      <dgm:t>
        <a:bodyPr/>
        <a:lstStyle/>
        <a:p>
          <a:endParaRPr lang="es-EC"/>
        </a:p>
      </dgm:t>
    </dgm:pt>
    <dgm:pt modelId="{107FCAB6-FC4A-492E-A0ED-DAE235AE9667}" type="pres">
      <dgm:prSet presAssocID="{8B678E49-E4C5-40A7-84F7-E8B29F6218C2}" presName="sibTrans" presStyleLbl="bgSibTrans2D1" presStyleIdx="14" presStyleCnt="15"/>
      <dgm:spPr/>
      <dgm:t>
        <a:bodyPr/>
        <a:lstStyle/>
        <a:p>
          <a:endParaRPr lang="es-EC"/>
        </a:p>
      </dgm:t>
    </dgm:pt>
    <dgm:pt modelId="{4FF44320-E849-4A8D-9202-2AA71F7695B8}" type="pres">
      <dgm:prSet presAssocID="{337B47FB-FA59-41D4-8A3A-5AA80E6D13D2}" presName="compNode" presStyleCnt="0"/>
      <dgm:spPr/>
    </dgm:pt>
    <dgm:pt modelId="{2AAD9C48-211D-4BF1-97C2-C2322FB2AC03}" type="pres">
      <dgm:prSet presAssocID="{337B47FB-FA59-41D4-8A3A-5AA80E6D13D2}" presName="dummyConnPt" presStyleCnt="0"/>
      <dgm:spPr/>
    </dgm:pt>
    <dgm:pt modelId="{6133D319-32C2-4A08-8AB3-28DCE9FB30EE}" type="pres">
      <dgm:prSet presAssocID="{337B47FB-FA59-41D4-8A3A-5AA80E6D13D2}" presName="node" presStyleLbl="node1" presStyleIdx="15" presStyleCnt="16">
        <dgm:presLayoutVars>
          <dgm:bulletEnabled val="1"/>
        </dgm:presLayoutVars>
      </dgm:prSet>
      <dgm:spPr/>
      <dgm:t>
        <a:bodyPr/>
        <a:lstStyle/>
        <a:p>
          <a:endParaRPr lang="es-EC"/>
        </a:p>
      </dgm:t>
    </dgm:pt>
  </dgm:ptLst>
  <dgm:cxnLst>
    <dgm:cxn modelId="{30A0F7E4-6D9E-4716-8ADE-DEF8BCEC70D3}" type="presOf" srcId="{603D90CF-4BB5-42EE-808E-A22F81A6B139}" destId="{E3C8BC3E-0544-4026-AE6E-4426DF759171}" srcOrd="0" destOrd="0" presId="urn:microsoft.com/office/officeart/2005/8/layout/bProcess4"/>
    <dgm:cxn modelId="{BE0342B9-D8FC-4E28-A785-02DE8D4CC4B7}" type="presOf" srcId="{0AD1C292-1875-46FD-8AE6-C3844320E076}" destId="{CEDFB0BA-0308-4FC2-A2E6-A1286D78DA6F}" srcOrd="0" destOrd="0" presId="urn:microsoft.com/office/officeart/2005/8/layout/bProcess4"/>
    <dgm:cxn modelId="{8D8720A7-C8FC-4DC8-A5CF-8849F69D6366}" type="presOf" srcId="{BA54F7FA-692C-4147-95FB-DAD97B7F1451}" destId="{CCED996E-9FC2-4DE5-A212-1CC5652DD535}" srcOrd="0" destOrd="0" presId="urn:microsoft.com/office/officeart/2005/8/layout/bProcess4"/>
    <dgm:cxn modelId="{C08D0F3E-2BBC-4516-9467-D7E786E2ED86}" type="presOf" srcId="{ECC2E16E-C37D-4442-BEB6-4E1D399F29BD}" destId="{D5C25BD5-E758-43B2-9C4A-E00C5C2108F6}" srcOrd="0" destOrd="0" presId="urn:microsoft.com/office/officeart/2005/8/layout/bProcess4"/>
    <dgm:cxn modelId="{F9485734-EBFB-4067-926D-48711B3025B0}" srcId="{1D5F3D75-FE4E-4909-ABC3-04CB76DB5DED}" destId="{337B47FB-FA59-41D4-8A3A-5AA80E6D13D2}" srcOrd="15" destOrd="0" parTransId="{D9B74A28-F228-4D92-93F1-A8F7173E1E1C}" sibTransId="{C180B5E9-3B98-4F95-906D-0B725B45F477}"/>
    <dgm:cxn modelId="{C56A19D3-33C7-44AC-85EE-BED013CDEFA3}" type="presOf" srcId="{1D5F3D75-FE4E-4909-ABC3-04CB76DB5DED}" destId="{604FDD09-086E-4319-962C-C09A47559286}" srcOrd="0" destOrd="0" presId="urn:microsoft.com/office/officeart/2005/8/layout/bProcess4"/>
    <dgm:cxn modelId="{4D43D840-BD1F-43A1-87A1-C966322B5788}" srcId="{1D5F3D75-FE4E-4909-ABC3-04CB76DB5DED}" destId="{0AD1C292-1875-46FD-8AE6-C3844320E076}" srcOrd="5" destOrd="0" parTransId="{44996647-A6D4-4889-B015-0EB86054F72A}" sibTransId="{CA31A215-E501-4062-8E67-BA710DA2F67F}"/>
    <dgm:cxn modelId="{1DDAC9FE-8A6A-4392-98D0-56925E93ABB5}" type="presOf" srcId="{62D6274E-8076-40D9-8653-9CCE0223E408}" destId="{76B542BC-5059-4540-AF77-5DA321555B20}" srcOrd="0" destOrd="0" presId="urn:microsoft.com/office/officeart/2005/8/layout/bProcess4"/>
    <dgm:cxn modelId="{689F4936-42E4-4AAF-AA99-61493F3E05BF}" type="presOf" srcId="{DDB5AEE6-919A-41D3-9B90-A5710BCD9B44}" destId="{BE966971-7F75-469F-A7A2-485A749D8390}" srcOrd="0" destOrd="0" presId="urn:microsoft.com/office/officeart/2005/8/layout/bProcess4"/>
    <dgm:cxn modelId="{CCD4BBF3-E2D9-4144-8EE5-40DFA99778A9}" type="presOf" srcId="{55E3421A-199A-41AA-A175-DDD8A0F07511}" destId="{AF8E5CDE-9253-47B0-9A56-B8711094A6D1}" srcOrd="0" destOrd="0" presId="urn:microsoft.com/office/officeart/2005/8/layout/bProcess4"/>
    <dgm:cxn modelId="{D125DD3B-7E81-4B5A-B78D-99A9A85FBCEC}" type="presOf" srcId="{3956154F-295D-4E70-84AF-D1429E7EC627}" destId="{9081809E-6587-4194-9A87-651545FA4D57}" srcOrd="0" destOrd="0" presId="urn:microsoft.com/office/officeart/2005/8/layout/bProcess4"/>
    <dgm:cxn modelId="{D2BA1752-DC3D-40E6-9F11-E51F1D63A3F3}" type="presOf" srcId="{670B5333-B7F2-46FF-B27E-4C8D3E929F5C}" destId="{22DD0C8D-4D43-40B4-A0A9-854FC9481FF6}" srcOrd="0" destOrd="0" presId="urn:microsoft.com/office/officeart/2005/8/layout/bProcess4"/>
    <dgm:cxn modelId="{D9C03983-CF8D-4334-88F0-944FC1203980}" srcId="{1D5F3D75-FE4E-4909-ABC3-04CB76DB5DED}" destId="{3F86C858-368A-4033-9CFB-23EA402ED8A2}" srcOrd="13" destOrd="0" parTransId="{B13D01AA-900C-4FF0-9A67-BD50415BBDF2}" sibTransId="{55E3421A-199A-41AA-A175-DDD8A0F07511}"/>
    <dgm:cxn modelId="{7DD0B973-D93B-40B5-BFCB-39B2DC4A058D}" srcId="{1D5F3D75-FE4E-4909-ABC3-04CB76DB5DED}" destId="{3956154F-295D-4E70-84AF-D1429E7EC627}" srcOrd="7" destOrd="0" parTransId="{3D03A8F9-FDA3-46A6-A930-91FF35AB6E78}" sibTransId="{A7828940-C77D-4E19-A3D5-2F71DDB3F21D}"/>
    <dgm:cxn modelId="{2C1B221C-5FE3-47CA-A4F6-114A398C90EB}" srcId="{1D5F3D75-FE4E-4909-ABC3-04CB76DB5DED}" destId="{DDB5AEE6-919A-41D3-9B90-A5710BCD9B44}" srcOrd="11" destOrd="0" parTransId="{CB8F3395-A695-4DD2-848D-F8124525B17C}" sibTransId="{CE29BF66-20DE-4418-9E6A-9D7DA0976ABD}"/>
    <dgm:cxn modelId="{1FAC3A84-29E4-49BF-AFA6-1A2E597B1E27}" srcId="{1D5F3D75-FE4E-4909-ABC3-04CB76DB5DED}" destId="{791BDFC2-DEA1-41B2-BACF-D784473D014B}" srcOrd="4" destOrd="0" parTransId="{AD3E481B-4FA4-4A96-ACAD-E1003B5F0092}" sibTransId="{DD33EF67-70B2-4B4B-9DF4-2B03E64C6890}"/>
    <dgm:cxn modelId="{5A58B335-24F3-4F86-96D0-889224F847D0}" type="presOf" srcId="{2EDF3568-5CFB-45E2-B45C-16F7CE6F3921}" destId="{329A6B60-7C5B-47EC-AD90-7B26DE2AA45A}" srcOrd="0" destOrd="0" presId="urn:microsoft.com/office/officeart/2005/8/layout/bProcess4"/>
    <dgm:cxn modelId="{A8F50BF9-14F6-4834-9D11-49E6AA348930}" type="presOf" srcId="{A7828940-C77D-4E19-A3D5-2F71DDB3F21D}" destId="{A59B61B1-A342-4DD6-AD3A-858A513D52D2}" srcOrd="0" destOrd="0" presId="urn:microsoft.com/office/officeart/2005/8/layout/bProcess4"/>
    <dgm:cxn modelId="{7C30A582-FE55-4229-8C77-8B00FB51CEA3}" type="presOf" srcId="{776FFEB4-084A-4985-B65E-F5AD6C4AA406}" destId="{7DA7190B-B733-4EE6-BA78-530C76C8F318}" srcOrd="0" destOrd="0" presId="urn:microsoft.com/office/officeart/2005/8/layout/bProcess4"/>
    <dgm:cxn modelId="{F583074F-DE6D-4AF3-962D-0408FA29D4A0}" srcId="{1D5F3D75-FE4E-4909-ABC3-04CB76DB5DED}" destId="{BA54F7FA-692C-4147-95FB-DAD97B7F1451}" srcOrd="0" destOrd="0" parTransId="{B8F4E74E-697C-402D-BF61-EDF94C3380D3}" sibTransId="{9F34FAAD-3FC9-4801-953D-E69E25B3A2D7}"/>
    <dgm:cxn modelId="{D42D3B44-3079-468C-99DE-3B1F4F7398EB}" type="presOf" srcId="{791BDFC2-DEA1-41B2-BACF-D784473D014B}" destId="{163A7D2A-DE08-4242-BF1B-1D4BC7689D1C}" srcOrd="0" destOrd="0" presId="urn:microsoft.com/office/officeart/2005/8/layout/bProcess4"/>
    <dgm:cxn modelId="{45146FC1-EF58-4B1C-8B74-DB9687C05B09}" type="presOf" srcId="{8B678E49-E4C5-40A7-84F7-E8B29F6218C2}" destId="{107FCAB6-FC4A-492E-A0ED-DAE235AE9667}" srcOrd="0" destOrd="0" presId="urn:microsoft.com/office/officeart/2005/8/layout/bProcess4"/>
    <dgm:cxn modelId="{23C90A73-84F0-424A-821C-5640D3BA5ECF}" type="presOf" srcId="{5BFAC236-03D4-49A1-8F81-4EDBB78D8A82}" destId="{7D4BCA83-7183-4C1C-A862-389D8274CCEC}" srcOrd="0" destOrd="0" presId="urn:microsoft.com/office/officeart/2005/8/layout/bProcess4"/>
    <dgm:cxn modelId="{6FCBCD76-0B01-4BBE-BDE9-9CE39DFAC468}" type="presOf" srcId="{B595BB5C-0D6E-4355-A6C3-180C766809EC}" destId="{DC8516F1-A08E-4420-9CBB-9C3303774855}" srcOrd="0" destOrd="0" presId="urn:microsoft.com/office/officeart/2005/8/layout/bProcess4"/>
    <dgm:cxn modelId="{A21DAFFB-42DA-4335-B02C-1157BE23623A}" srcId="{1D5F3D75-FE4E-4909-ABC3-04CB76DB5DED}" destId="{B0DA195C-B5D6-4CB5-A78E-993E635D7149}" srcOrd="9" destOrd="0" parTransId="{BA88E061-B2FC-4B08-9568-D91B47362E9D}" sibTransId="{A1F5A452-AC58-4315-B27A-6D62B641161A}"/>
    <dgm:cxn modelId="{CE7FCFCB-FF67-4A2A-90B9-9057A44EA114}" type="presOf" srcId="{CA31A215-E501-4062-8E67-BA710DA2F67F}" destId="{12DB896D-A511-4E90-BFB9-96B4A930180A}" srcOrd="0" destOrd="0" presId="urn:microsoft.com/office/officeart/2005/8/layout/bProcess4"/>
    <dgm:cxn modelId="{26B9E614-6437-49F7-B7C6-24A33EA1E0F5}" srcId="{1D5F3D75-FE4E-4909-ABC3-04CB76DB5DED}" destId="{B595BB5C-0D6E-4355-A6C3-180C766809EC}" srcOrd="1" destOrd="0" parTransId="{4BD7C413-6AB1-40DA-9F15-14552E9C4D60}" sibTransId="{3E7A3C3F-A324-42E8-8BE2-DB352F3BDCEC}"/>
    <dgm:cxn modelId="{D214B8BB-F62B-4301-A57A-E17226DA7577}" type="presOf" srcId="{81699A77-0A8E-4F13-B855-B52A8BA4FC7E}" destId="{39A232D2-635C-48EF-9DF0-62C74DE131F2}" srcOrd="0" destOrd="0" presId="urn:microsoft.com/office/officeart/2005/8/layout/bProcess4"/>
    <dgm:cxn modelId="{49A172B5-7B9E-408C-86CB-1A152C438081}" srcId="{1D5F3D75-FE4E-4909-ABC3-04CB76DB5DED}" destId="{C225D5CF-47EF-407B-BA5F-17C9DA955D65}" srcOrd="12" destOrd="0" parTransId="{3CDE864E-9832-439A-9349-9FCB2477BBC2}" sibTransId="{776FFEB4-084A-4985-B65E-F5AD6C4AA406}"/>
    <dgm:cxn modelId="{C700A6EB-1DD7-4EBB-BB47-F4CBE1EB1C84}" srcId="{1D5F3D75-FE4E-4909-ABC3-04CB76DB5DED}" destId="{5BFAC236-03D4-49A1-8F81-4EDBB78D8A82}" srcOrd="10" destOrd="0" parTransId="{A90E8E92-6725-405C-A819-AB43797C7996}" sibTransId="{670B5333-B7F2-46FF-B27E-4C8D3E929F5C}"/>
    <dgm:cxn modelId="{136B4C25-A68C-4F39-A4D9-9F0ADB18F4EE}" type="presOf" srcId="{CE29BF66-20DE-4418-9E6A-9D7DA0976ABD}" destId="{834E7460-EEA8-4168-BAB8-2FE4AB77825D}" srcOrd="0" destOrd="0" presId="urn:microsoft.com/office/officeart/2005/8/layout/bProcess4"/>
    <dgm:cxn modelId="{F0133C8B-2234-4916-B9F9-8AE7B93827BE}" srcId="{1D5F3D75-FE4E-4909-ABC3-04CB76DB5DED}" destId="{62D6274E-8076-40D9-8653-9CCE0223E408}" srcOrd="6" destOrd="0" parTransId="{4FD26F40-7BC0-45E8-9978-DE27A8C8526E}" sibTransId="{81699A77-0A8E-4F13-B855-B52A8BA4FC7E}"/>
    <dgm:cxn modelId="{2FB3D267-F95E-4F40-9546-75C4C527B3C2}" type="presOf" srcId="{A25B79E6-1CE6-41E4-8561-0AB6797C4712}" destId="{F6D3687E-2E71-47C8-935D-E067B5C4FEFA}" srcOrd="0" destOrd="0" presId="urn:microsoft.com/office/officeart/2005/8/layout/bProcess4"/>
    <dgm:cxn modelId="{99F9285A-DE66-4571-8E56-0FCFCEE13173}" type="presOf" srcId="{9F34FAAD-3FC9-4801-953D-E69E25B3A2D7}" destId="{5AB906D7-E180-4058-B38D-9625D9620334}" srcOrd="0" destOrd="0" presId="urn:microsoft.com/office/officeart/2005/8/layout/bProcess4"/>
    <dgm:cxn modelId="{B47638E7-A0E0-4CE0-94C4-2F771DB2E96F}" type="presOf" srcId="{DD33EF67-70B2-4B4B-9DF4-2B03E64C6890}" destId="{732304E6-F0BD-4180-B392-4EE9A3C6515F}" srcOrd="0" destOrd="0" presId="urn:microsoft.com/office/officeart/2005/8/layout/bProcess4"/>
    <dgm:cxn modelId="{09F66741-2CF1-4EB4-BB46-F9EBFFAB0ADF}" type="presOf" srcId="{D3F15A74-FD32-4AD0-A4E8-F409E17B7001}" destId="{AC66D132-C1B7-4D27-9B54-58376981D787}" srcOrd="0" destOrd="0" presId="urn:microsoft.com/office/officeart/2005/8/layout/bProcess4"/>
    <dgm:cxn modelId="{AC304128-07A3-431B-9A80-F853548EE592}" type="presOf" srcId="{663B4FD6-3BA5-4085-879A-C4CED2B44E36}" destId="{E059EE76-92C3-4244-BC32-5A11D9B6A81F}" srcOrd="0" destOrd="0" presId="urn:microsoft.com/office/officeart/2005/8/layout/bProcess4"/>
    <dgm:cxn modelId="{10A220CA-C284-495B-9DC8-841A8B8E471A}" type="presOf" srcId="{3E7A3C3F-A324-42E8-8BE2-DB352F3BDCEC}" destId="{B16A5143-1DF8-4968-A624-3B598D60D38F}" srcOrd="0" destOrd="0" presId="urn:microsoft.com/office/officeart/2005/8/layout/bProcess4"/>
    <dgm:cxn modelId="{57FC4DA7-A581-49CB-BB75-3A33107C3A84}" type="presOf" srcId="{3F86C858-368A-4033-9CFB-23EA402ED8A2}" destId="{1D5A38F1-418B-450F-85AA-3509F9F74B15}" srcOrd="0" destOrd="0" presId="urn:microsoft.com/office/officeart/2005/8/layout/bProcess4"/>
    <dgm:cxn modelId="{EF014064-FC9C-43DD-92AC-D8358FF4BB8A}" type="presOf" srcId="{A1F5A452-AC58-4315-B27A-6D62B641161A}" destId="{BAD5EFA4-642B-47E8-BCDF-0B61201E1D0C}" srcOrd="0" destOrd="0" presId="urn:microsoft.com/office/officeart/2005/8/layout/bProcess4"/>
    <dgm:cxn modelId="{DCFA6199-D6DB-4E56-9C07-3D8322AF0102}" type="presOf" srcId="{C225D5CF-47EF-407B-BA5F-17C9DA955D65}" destId="{306E8BE7-78CB-493E-8DF7-69FD7DAD945D}" srcOrd="0" destOrd="0" presId="urn:microsoft.com/office/officeart/2005/8/layout/bProcess4"/>
    <dgm:cxn modelId="{1D49A57D-9855-4016-BD37-5233AF99858A}" type="presOf" srcId="{B0DA195C-B5D6-4CB5-A78E-993E635D7149}" destId="{07839795-E6A8-4BC5-AACD-5A8DD85BC3EE}" srcOrd="0" destOrd="0" presId="urn:microsoft.com/office/officeart/2005/8/layout/bProcess4"/>
    <dgm:cxn modelId="{0570C8DA-ACDC-4AAB-AAE1-482358B52D3C}" srcId="{1D5F3D75-FE4E-4909-ABC3-04CB76DB5DED}" destId="{2EDF3568-5CFB-45E2-B45C-16F7CE6F3921}" srcOrd="2" destOrd="0" parTransId="{0159CC65-C343-4D3F-ABB8-CFB3531D80B9}" sibTransId="{A25B79E6-1CE6-41E4-8561-0AB6797C4712}"/>
    <dgm:cxn modelId="{11300F3C-1A35-4B0B-AC96-57BAAED12485}" srcId="{1D5F3D75-FE4E-4909-ABC3-04CB76DB5DED}" destId="{ECC2E16E-C37D-4442-BEB6-4E1D399F29BD}" srcOrd="3" destOrd="0" parTransId="{72546970-1D2D-4645-A4E8-41F23C3887FA}" sibTransId="{3E926B96-83B0-4D99-8172-D0F3ACFB8404}"/>
    <dgm:cxn modelId="{9B91B9B0-7EE4-42E4-AE81-91B06733825C}" srcId="{1D5F3D75-FE4E-4909-ABC3-04CB76DB5DED}" destId="{663B4FD6-3BA5-4085-879A-C4CED2B44E36}" srcOrd="8" destOrd="0" parTransId="{F3273C39-BC9B-43A7-80F1-1BD8D3588AC0}" sibTransId="{603D90CF-4BB5-42EE-808E-A22F81A6B139}"/>
    <dgm:cxn modelId="{7FC4D4D8-F92A-41B4-B52C-4545F7EDECE3}" type="presOf" srcId="{337B47FB-FA59-41D4-8A3A-5AA80E6D13D2}" destId="{6133D319-32C2-4A08-8AB3-28DCE9FB30EE}" srcOrd="0" destOrd="0" presId="urn:microsoft.com/office/officeart/2005/8/layout/bProcess4"/>
    <dgm:cxn modelId="{7F0FE1A6-8E8F-4327-BD94-542D2D853F80}" srcId="{1D5F3D75-FE4E-4909-ABC3-04CB76DB5DED}" destId="{D3F15A74-FD32-4AD0-A4E8-F409E17B7001}" srcOrd="14" destOrd="0" parTransId="{6B01000E-56AA-4869-8CC8-DE7D1C47ED07}" sibTransId="{8B678E49-E4C5-40A7-84F7-E8B29F6218C2}"/>
    <dgm:cxn modelId="{897D9E52-E3B2-4017-9720-2AAC68F92EDD}" type="presOf" srcId="{3E926B96-83B0-4D99-8172-D0F3ACFB8404}" destId="{EE02D390-0093-47DC-AE8D-D4CDEA969033}" srcOrd="0" destOrd="0" presId="urn:microsoft.com/office/officeart/2005/8/layout/bProcess4"/>
    <dgm:cxn modelId="{AED80FF8-E251-4DD8-AD19-F7EAB819552F}" type="presParOf" srcId="{604FDD09-086E-4319-962C-C09A47559286}" destId="{6A1D1C07-CBE6-4186-932D-6A3A6564F155}" srcOrd="0" destOrd="0" presId="urn:microsoft.com/office/officeart/2005/8/layout/bProcess4"/>
    <dgm:cxn modelId="{BF53B406-F42C-4FDC-97B8-5610AA7FB406}" type="presParOf" srcId="{6A1D1C07-CBE6-4186-932D-6A3A6564F155}" destId="{7640BC4B-1A8E-4279-AD40-1A2A568BDD74}" srcOrd="0" destOrd="0" presId="urn:microsoft.com/office/officeart/2005/8/layout/bProcess4"/>
    <dgm:cxn modelId="{F1452226-9AD5-4A97-8B15-7301DD86BB99}" type="presParOf" srcId="{6A1D1C07-CBE6-4186-932D-6A3A6564F155}" destId="{CCED996E-9FC2-4DE5-A212-1CC5652DD535}" srcOrd="1" destOrd="0" presId="urn:microsoft.com/office/officeart/2005/8/layout/bProcess4"/>
    <dgm:cxn modelId="{F28C4B86-090D-452B-BE8A-8606065E42A1}" type="presParOf" srcId="{604FDD09-086E-4319-962C-C09A47559286}" destId="{5AB906D7-E180-4058-B38D-9625D9620334}" srcOrd="1" destOrd="0" presId="urn:microsoft.com/office/officeart/2005/8/layout/bProcess4"/>
    <dgm:cxn modelId="{77EF2053-AE5A-4C4A-99C8-CAB42CE91952}" type="presParOf" srcId="{604FDD09-086E-4319-962C-C09A47559286}" destId="{F7F882A1-4E68-44CF-BCFB-73DB0D63007D}" srcOrd="2" destOrd="0" presId="urn:microsoft.com/office/officeart/2005/8/layout/bProcess4"/>
    <dgm:cxn modelId="{1DA94867-5284-4A87-83F0-DE3E248387D7}" type="presParOf" srcId="{F7F882A1-4E68-44CF-BCFB-73DB0D63007D}" destId="{00448CA7-85C1-4924-BA2B-5E8B076F80AE}" srcOrd="0" destOrd="0" presId="urn:microsoft.com/office/officeart/2005/8/layout/bProcess4"/>
    <dgm:cxn modelId="{838C8CC6-2EEE-42C6-AD1D-24FDC6D6B4D6}" type="presParOf" srcId="{F7F882A1-4E68-44CF-BCFB-73DB0D63007D}" destId="{DC8516F1-A08E-4420-9CBB-9C3303774855}" srcOrd="1" destOrd="0" presId="urn:microsoft.com/office/officeart/2005/8/layout/bProcess4"/>
    <dgm:cxn modelId="{8EEA215E-23CC-4CE8-A425-4BBFF9303AC0}" type="presParOf" srcId="{604FDD09-086E-4319-962C-C09A47559286}" destId="{B16A5143-1DF8-4968-A624-3B598D60D38F}" srcOrd="3" destOrd="0" presId="urn:microsoft.com/office/officeart/2005/8/layout/bProcess4"/>
    <dgm:cxn modelId="{1F6DED4A-1336-4C9F-AC75-9242E822AA1D}" type="presParOf" srcId="{604FDD09-086E-4319-962C-C09A47559286}" destId="{7110A0AC-6996-4E5C-B841-ECEE984B1E2F}" srcOrd="4" destOrd="0" presId="urn:microsoft.com/office/officeart/2005/8/layout/bProcess4"/>
    <dgm:cxn modelId="{634C70CB-49DF-4331-BD65-F144AEF2CCCC}" type="presParOf" srcId="{7110A0AC-6996-4E5C-B841-ECEE984B1E2F}" destId="{71734A73-ECB3-4BC7-B938-809BBB9CEC7C}" srcOrd="0" destOrd="0" presId="urn:microsoft.com/office/officeart/2005/8/layout/bProcess4"/>
    <dgm:cxn modelId="{881E0C43-8971-400E-B465-66493A6ED107}" type="presParOf" srcId="{7110A0AC-6996-4E5C-B841-ECEE984B1E2F}" destId="{329A6B60-7C5B-47EC-AD90-7B26DE2AA45A}" srcOrd="1" destOrd="0" presId="urn:microsoft.com/office/officeart/2005/8/layout/bProcess4"/>
    <dgm:cxn modelId="{63E60772-E2FD-4B9B-B744-5E5526456FF3}" type="presParOf" srcId="{604FDD09-086E-4319-962C-C09A47559286}" destId="{F6D3687E-2E71-47C8-935D-E067B5C4FEFA}" srcOrd="5" destOrd="0" presId="urn:microsoft.com/office/officeart/2005/8/layout/bProcess4"/>
    <dgm:cxn modelId="{5C6359B2-4B76-4262-A947-91B687F35FD9}" type="presParOf" srcId="{604FDD09-086E-4319-962C-C09A47559286}" destId="{746DCF85-DD17-4832-8463-D2384A2D403E}" srcOrd="6" destOrd="0" presId="urn:microsoft.com/office/officeart/2005/8/layout/bProcess4"/>
    <dgm:cxn modelId="{B1DE7B34-FACA-4587-94FF-F050FD5F37E0}" type="presParOf" srcId="{746DCF85-DD17-4832-8463-D2384A2D403E}" destId="{CB9643CF-376E-44BB-B320-0D70A4449BD1}" srcOrd="0" destOrd="0" presId="urn:microsoft.com/office/officeart/2005/8/layout/bProcess4"/>
    <dgm:cxn modelId="{6BC2A643-EEAE-4BC2-9D43-318909EC88F7}" type="presParOf" srcId="{746DCF85-DD17-4832-8463-D2384A2D403E}" destId="{D5C25BD5-E758-43B2-9C4A-E00C5C2108F6}" srcOrd="1" destOrd="0" presId="urn:microsoft.com/office/officeart/2005/8/layout/bProcess4"/>
    <dgm:cxn modelId="{02DC0EE2-70AE-4B86-A8E5-C997E74761CE}" type="presParOf" srcId="{604FDD09-086E-4319-962C-C09A47559286}" destId="{EE02D390-0093-47DC-AE8D-D4CDEA969033}" srcOrd="7" destOrd="0" presId="urn:microsoft.com/office/officeart/2005/8/layout/bProcess4"/>
    <dgm:cxn modelId="{7F95E909-4BF1-406A-8563-DEBF6762813B}" type="presParOf" srcId="{604FDD09-086E-4319-962C-C09A47559286}" destId="{30B48844-C49F-4C2C-9008-364DD0B07020}" srcOrd="8" destOrd="0" presId="urn:microsoft.com/office/officeart/2005/8/layout/bProcess4"/>
    <dgm:cxn modelId="{3D17BF48-E90E-4763-851E-E69561273216}" type="presParOf" srcId="{30B48844-C49F-4C2C-9008-364DD0B07020}" destId="{41FDB226-7150-41A8-BF17-C60EBA7E0F8C}" srcOrd="0" destOrd="0" presId="urn:microsoft.com/office/officeart/2005/8/layout/bProcess4"/>
    <dgm:cxn modelId="{B941C764-C683-455B-B14E-9FD8E96F2E94}" type="presParOf" srcId="{30B48844-C49F-4C2C-9008-364DD0B07020}" destId="{163A7D2A-DE08-4242-BF1B-1D4BC7689D1C}" srcOrd="1" destOrd="0" presId="urn:microsoft.com/office/officeart/2005/8/layout/bProcess4"/>
    <dgm:cxn modelId="{19FD4C9D-72AE-4889-B13E-3DC639CADBA2}" type="presParOf" srcId="{604FDD09-086E-4319-962C-C09A47559286}" destId="{732304E6-F0BD-4180-B392-4EE9A3C6515F}" srcOrd="9" destOrd="0" presId="urn:microsoft.com/office/officeart/2005/8/layout/bProcess4"/>
    <dgm:cxn modelId="{FD7FEAAA-E801-495E-A54C-5C9FB0796FAB}" type="presParOf" srcId="{604FDD09-086E-4319-962C-C09A47559286}" destId="{64E9B3FE-7976-4586-82A1-B4665EF6AB00}" srcOrd="10" destOrd="0" presId="urn:microsoft.com/office/officeart/2005/8/layout/bProcess4"/>
    <dgm:cxn modelId="{0D26E256-1D3E-406C-97F1-FA607B1344B3}" type="presParOf" srcId="{64E9B3FE-7976-4586-82A1-B4665EF6AB00}" destId="{7DD492F7-281A-4372-965F-97148DEC8932}" srcOrd="0" destOrd="0" presId="urn:microsoft.com/office/officeart/2005/8/layout/bProcess4"/>
    <dgm:cxn modelId="{020A0BF9-5AEE-4A95-9ACF-6B60076C5502}" type="presParOf" srcId="{64E9B3FE-7976-4586-82A1-B4665EF6AB00}" destId="{CEDFB0BA-0308-4FC2-A2E6-A1286D78DA6F}" srcOrd="1" destOrd="0" presId="urn:microsoft.com/office/officeart/2005/8/layout/bProcess4"/>
    <dgm:cxn modelId="{AD2C3EF2-A1FD-43EA-AEBF-3ACDF8A58888}" type="presParOf" srcId="{604FDD09-086E-4319-962C-C09A47559286}" destId="{12DB896D-A511-4E90-BFB9-96B4A930180A}" srcOrd="11" destOrd="0" presId="urn:microsoft.com/office/officeart/2005/8/layout/bProcess4"/>
    <dgm:cxn modelId="{AD4E9541-D620-43E5-A4E4-38E4289323A6}" type="presParOf" srcId="{604FDD09-086E-4319-962C-C09A47559286}" destId="{CBF9E92A-6868-4833-B5B2-43C21AA793D3}" srcOrd="12" destOrd="0" presId="urn:microsoft.com/office/officeart/2005/8/layout/bProcess4"/>
    <dgm:cxn modelId="{E28657AF-58C5-406E-8EB2-2C2D4B6F631B}" type="presParOf" srcId="{CBF9E92A-6868-4833-B5B2-43C21AA793D3}" destId="{80B4D69B-E9A4-434E-BFF6-858C32116480}" srcOrd="0" destOrd="0" presId="urn:microsoft.com/office/officeart/2005/8/layout/bProcess4"/>
    <dgm:cxn modelId="{CE16765F-7D9B-42CE-BFDF-BA33CB03AC35}" type="presParOf" srcId="{CBF9E92A-6868-4833-B5B2-43C21AA793D3}" destId="{76B542BC-5059-4540-AF77-5DA321555B20}" srcOrd="1" destOrd="0" presId="urn:microsoft.com/office/officeart/2005/8/layout/bProcess4"/>
    <dgm:cxn modelId="{08727AF1-A2E2-47FF-B9B8-34DA7E22434D}" type="presParOf" srcId="{604FDD09-086E-4319-962C-C09A47559286}" destId="{39A232D2-635C-48EF-9DF0-62C74DE131F2}" srcOrd="13" destOrd="0" presId="urn:microsoft.com/office/officeart/2005/8/layout/bProcess4"/>
    <dgm:cxn modelId="{46C31878-21C8-4121-B335-AE8D1DCE7F8E}" type="presParOf" srcId="{604FDD09-086E-4319-962C-C09A47559286}" destId="{8482B0EC-3648-48C3-A348-D956223E2DB3}" srcOrd="14" destOrd="0" presId="urn:microsoft.com/office/officeart/2005/8/layout/bProcess4"/>
    <dgm:cxn modelId="{F458B85D-2E88-4BB8-81A9-F17C5C4256D9}" type="presParOf" srcId="{8482B0EC-3648-48C3-A348-D956223E2DB3}" destId="{10ED1798-C7D9-42DE-BB93-1101C401769A}" srcOrd="0" destOrd="0" presId="urn:microsoft.com/office/officeart/2005/8/layout/bProcess4"/>
    <dgm:cxn modelId="{F26EE6C0-4541-4669-BA91-301DB3774063}" type="presParOf" srcId="{8482B0EC-3648-48C3-A348-D956223E2DB3}" destId="{9081809E-6587-4194-9A87-651545FA4D57}" srcOrd="1" destOrd="0" presId="urn:microsoft.com/office/officeart/2005/8/layout/bProcess4"/>
    <dgm:cxn modelId="{83A1E01B-DF4E-4E0B-9693-6E6E18BA3AAB}" type="presParOf" srcId="{604FDD09-086E-4319-962C-C09A47559286}" destId="{A59B61B1-A342-4DD6-AD3A-858A513D52D2}" srcOrd="15" destOrd="0" presId="urn:microsoft.com/office/officeart/2005/8/layout/bProcess4"/>
    <dgm:cxn modelId="{5FA92998-8BC6-4EFB-A680-E9141EB32D0C}" type="presParOf" srcId="{604FDD09-086E-4319-962C-C09A47559286}" destId="{E35D5C9D-3605-4025-9ADC-B3F90B1A2F01}" srcOrd="16" destOrd="0" presId="urn:microsoft.com/office/officeart/2005/8/layout/bProcess4"/>
    <dgm:cxn modelId="{37C5E331-8E03-4492-8C2A-40D330A85E73}" type="presParOf" srcId="{E35D5C9D-3605-4025-9ADC-B3F90B1A2F01}" destId="{82770916-939A-45F6-85E0-288200A458A8}" srcOrd="0" destOrd="0" presId="urn:microsoft.com/office/officeart/2005/8/layout/bProcess4"/>
    <dgm:cxn modelId="{76DF2936-17BE-45E6-B986-56051EF9F91A}" type="presParOf" srcId="{E35D5C9D-3605-4025-9ADC-B3F90B1A2F01}" destId="{E059EE76-92C3-4244-BC32-5A11D9B6A81F}" srcOrd="1" destOrd="0" presId="urn:microsoft.com/office/officeart/2005/8/layout/bProcess4"/>
    <dgm:cxn modelId="{C3864CC6-C29C-42BE-B54C-D00458E03773}" type="presParOf" srcId="{604FDD09-086E-4319-962C-C09A47559286}" destId="{E3C8BC3E-0544-4026-AE6E-4426DF759171}" srcOrd="17" destOrd="0" presId="urn:microsoft.com/office/officeart/2005/8/layout/bProcess4"/>
    <dgm:cxn modelId="{7135917A-FEB4-43BE-A961-D1E7AECD8D68}" type="presParOf" srcId="{604FDD09-086E-4319-962C-C09A47559286}" destId="{5DAF58BA-F3C0-46F3-9DA3-6FCE3DB7E306}" srcOrd="18" destOrd="0" presId="urn:microsoft.com/office/officeart/2005/8/layout/bProcess4"/>
    <dgm:cxn modelId="{99042F4B-4EAF-46D7-90AD-54AFD4E57777}" type="presParOf" srcId="{5DAF58BA-F3C0-46F3-9DA3-6FCE3DB7E306}" destId="{9EF8CD7D-0C34-45BA-9715-F679F5A14F1B}" srcOrd="0" destOrd="0" presId="urn:microsoft.com/office/officeart/2005/8/layout/bProcess4"/>
    <dgm:cxn modelId="{D53E5841-8C98-4EE2-A49A-FE07B0720298}" type="presParOf" srcId="{5DAF58BA-F3C0-46F3-9DA3-6FCE3DB7E306}" destId="{07839795-E6A8-4BC5-AACD-5A8DD85BC3EE}" srcOrd="1" destOrd="0" presId="urn:microsoft.com/office/officeart/2005/8/layout/bProcess4"/>
    <dgm:cxn modelId="{149BB039-F722-4262-9D09-04AF2FFF9F71}" type="presParOf" srcId="{604FDD09-086E-4319-962C-C09A47559286}" destId="{BAD5EFA4-642B-47E8-BCDF-0B61201E1D0C}" srcOrd="19" destOrd="0" presId="urn:microsoft.com/office/officeart/2005/8/layout/bProcess4"/>
    <dgm:cxn modelId="{576AA282-90B4-440C-BD80-10256E7D893D}" type="presParOf" srcId="{604FDD09-086E-4319-962C-C09A47559286}" destId="{2C880BE7-E5C6-459F-81F2-6529F6484C1B}" srcOrd="20" destOrd="0" presId="urn:microsoft.com/office/officeart/2005/8/layout/bProcess4"/>
    <dgm:cxn modelId="{EA8B7A55-6E05-4B7A-8FB9-25214440EDEB}" type="presParOf" srcId="{2C880BE7-E5C6-459F-81F2-6529F6484C1B}" destId="{E868A12B-99BD-4026-87CC-3FD1F5A6AF1A}" srcOrd="0" destOrd="0" presId="urn:microsoft.com/office/officeart/2005/8/layout/bProcess4"/>
    <dgm:cxn modelId="{1518E4EE-DB42-41EF-81EC-AED4DF07ECA4}" type="presParOf" srcId="{2C880BE7-E5C6-459F-81F2-6529F6484C1B}" destId="{7D4BCA83-7183-4C1C-A862-389D8274CCEC}" srcOrd="1" destOrd="0" presId="urn:microsoft.com/office/officeart/2005/8/layout/bProcess4"/>
    <dgm:cxn modelId="{95395CF9-3A90-4045-9988-5C00F014693B}" type="presParOf" srcId="{604FDD09-086E-4319-962C-C09A47559286}" destId="{22DD0C8D-4D43-40B4-A0A9-854FC9481FF6}" srcOrd="21" destOrd="0" presId="urn:microsoft.com/office/officeart/2005/8/layout/bProcess4"/>
    <dgm:cxn modelId="{3CCCB6F4-12A5-4ADC-9502-E5F35EC2B282}" type="presParOf" srcId="{604FDD09-086E-4319-962C-C09A47559286}" destId="{3EE07A59-D42A-4398-A5F3-FD41AFC45B08}" srcOrd="22" destOrd="0" presId="urn:microsoft.com/office/officeart/2005/8/layout/bProcess4"/>
    <dgm:cxn modelId="{27AF81F6-4A05-468E-AF99-1304A888F203}" type="presParOf" srcId="{3EE07A59-D42A-4398-A5F3-FD41AFC45B08}" destId="{F1E0763B-A94D-4634-8276-DDA295D4E1F2}" srcOrd="0" destOrd="0" presId="urn:microsoft.com/office/officeart/2005/8/layout/bProcess4"/>
    <dgm:cxn modelId="{8B5AE7E8-C537-448A-B243-7513ED7BC701}" type="presParOf" srcId="{3EE07A59-D42A-4398-A5F3-FD41AFC45B08}" destId="{BE966971-7F75-469F-A7A2-485A749D8390}" srcOrd="1" destOrd="0" presId="urn:microsoft.com/office/officeart/2005/8/layout/bProcess4"/>
    <dgm:cxn modelId="{762BD359-5118-4EB3-9ADF-6C5A56037C0F}" type="presParOf" srcId="{604FDD09-086E-4319-962C-C09A47559286}" destId="{834E7460-EEA8-4168-BAB8-2FE4AB77825D}" srcOrd="23" destOrd="0" presId="urn:microsoft.com/office/officeart/2005/8/layout/bProcess4"/>
    <dgm:cxn modelId="{5B9F139C-8903-4D96-81C8-96692D73F307}" type="presParOf" srcId="{604FDD09-086E-4319-962C-C09A47559286}" destId="{047FCCE4-A292-4FE3-B668-D5EAD48ED267}" srcOrd="24" destOrd="0" presId="urn:microsoft.com/office/officeart/2005/8/layout/bProcess4"/>
    <dgm:cxn modelId="{57A87157-7083-4B89-9091-8BE312AD3E11}" type="presParOf" srcId="{047FCCE4-A292-4FE3-B668-D5EAD48ED267}" destId="{BCDD2D7F-2736-4A45-A7F1-416F8C0330D8}" srcOrd="0" destOrd="0" presId="urn:microsoft.com/office/officeart/2005/8/layout/bProcess4"/>
    <dgm:cxn modelId="{F22844C9-13FC-49C3-90DC-49217CA0B2FE}" type="presParOf" srcId="{047FCCE4-A292-4FE3-B668-D5EAD48ED267}" destId="{306E8BE7-78CB-493E-8DF7-69FD7DAD945D}" srcOrd="1" destOrd="0" presId="urn:microsoft.com/office/officeart/2005/8/layout/bProcess4"/>
    <dgm:cxn modelId="{40C74728-F595-4606-8092-B387B3A47256}" type="presParOf" srcId="{604FDD09-086E-4319-962C-C09A47559286}" destId="{7DA7190B-B733-4EE6-BA78-530C76C8F318}" srcOrd="25" destOrd="0" presId="urn:microsoft.com/office/officeart/2005/8/layout/bProcess4"/>
    <dgm:cxn modelId="{5CA4A2CB-05EE-41D3-B006-37B25E0369D2}" type="presParOf" srcId="{604FDD09-086E-4319-962C-C09A47559286}" destId="{66148EE5-C5D5-43BB-AF4E-9A3279F4D570}" srcOrd="26" destOrd="0" presId="urn:microsoft.com/office/officeart/2005/8/layout/bProcess4"/>
    <dgm:cxn modelId="{48F93A6B-8A1A-45D8-9E96-749A1EA9517D}" type="presParOf" srcId="{66148EE5-C5D5-43BB-AF4E-9A3279F4D570}" destId="{DF9911DA-1955-4B4B-B78C-E56CFCD251F9}" srcOrd="0" destOrd="0" presId="urn:microsoft.com/office/officeart/2005/8/layout/bProcess4"/>
    <dgm:cxn modelId="{22B4D251-FA0A-444B-9C5C-EB6D5983E388}" type="presParOf" srcId="{66148EE5-C5D5-43BB-AF4E-9A3279F4D570}" destId="{1D5A38F1-418B-450F-85AA-3509F9F74B15}" srcOrd="1" destOrd="0" presId="urn:microsoft.com/office/officeart/2005/8/layout/bProcess4"/>
    <dgm:cxn modelId="{58423EF8-0E8B-49E2-9C86-92AF72469D87}" type="presParOf" srcId="{604FDD09-086E-4319-962C-C09A47559286}" destId="{AF8E5CDE-9253-47B0-9A56-B8711094A6D1}" srcOrd="27" destOrd="0" presId="urn:microsoft.com/office/officeart/2005/8/layout/bProcess4"/>
    <dgm:cxn modelId="{2A13F64D-DCA1-4BF2-A25B-50D95C0D8C2A}" type="presParOf" srcId="{604FDD09-086E-4319-962C-C09A47559286}" destId="{5F8C9519-F6AB-464B-AB4B-4732AD8F971C}" srcOrd="28" destOrd="0" presId="urn:microsoft.com/office/officeart/2005/8/layout/bProcess4"/>
    <dgm:cxn modelId="{E2D3688A-D8A8-44AC-9B23-A8F465107079}" type="presParOf" srcId="{5F8C9519-F6AB-464B-AB4B-4732AD8F971C}" destId="{C74DD014-38C4-46F1-A358-DA690C0045B6}" srcOrd="0" destOrd="0" presId="urn:microsoft.com/office/officeart/2005/8/layout/bProcess4"/>
    <dgm:cxn modelId="{48A8FD60-B275-4073-8C24-E05D03B12AEA}" type="presParOf" srcId="{5F8C9519-F6AB-464B-AB4B-4732AD8F971C}" destId="{AC66D132-C1B7-4D27-9B54-58376981D787}" srcOrd="1" destOrd="0" presId="urn:microsoft.com/office/officeart/2005/8/layout/bProcess4"/>
    <dgm:cxn modelId="{BF54B58E-271B-45AB-BD7D-F6BB6D3C95B2}" type="presParOf" srcId="{604FDD09-086E-4319-962C-C09A47559286}" destId="{107FCAB6-FC4A-492E-A0ED-DAE235AE9667}" srcOrd="29" destOrd="0" presId="urn:microsoft.com/office/officeart/2005/8/layout/bProcess4"/>
    <dgm:cxn modelId="{3C7AFA1F-1068-44B7-8D6A-59E7CD0FB3CA}" type="presParOf" srcId="{604FDD09-086E-4319-962C-C09A47559286}" destId="{4FF44320-E849-4A8D-9202-2AA71F7695B8}" srcOrd="30" destOrd="0" presId="urn:microsoft.com/office/officeart/2005/8/layout/bProcess4"/>
    <dgm:cxn modelId="{159CF475-4C17-40FE-8B40-47BA2CA94CAE}" type="presParOf" srcId="{4FF44320-E849-4A8D-9202-2AA71F7695B8}" destId="{2AAD9C48-211D-4BF1-97C2-C2322FB2AC03}" srcOrd="0" destOrd="0" presId="urn:microsoft.com/office/officeart/2005/8/layout/bProcess4"/>
    <dgm:cxn modelId="{CBE3E5A3-E55A-4018-9A73-A87A18F0A95E}" type="presParOf" srcId="{4FF44320-E849-4A8D-9202-2AA71F7695B8}" destId="{6133D319-32C2-4A08-8AB3-28DCE9FB30E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07B0C-934F-C341-B2AB-B6573B3877F0}" type="datetimeFigureOut">
              <a:rPr lang="es-ES_tradnl" smtClean="0"/>
              <a:t>15/02/2018</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91EA5-8C05-854C-BC87-C99265628A9A}" type="slidenum">
              <a:rPr lang="es-ES_tradnl" smtClean="0"/>
              <a:t>‹Nº›</a:t>
            </a:fld>
            <a:endParaRPr lang="es-ES_tradnl"/>
          </a:p>
        </p:txBody>
      </p:sp>
    </p:spTree>
    <p:extLst>
      <p:ext uri="{BB962C8B-B14F-4D97-AF65-F5344CB8AC3E}">
        <p14:creationId xmlns:p14="http://schemas.microsoft.com/office/powerpoint/2010/main" val="57266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A191EA5-8C05-854C-BC87-C99265628A9A}" type="slidenum">
              <a:rPr lang="es-ES_tradnl" smtClean="0"/>
              <a:t>1</a:t>
            </a:fld>
            <a:endParaRPr lang="es-ES_tradnl"/>
          </a:p>
        </p:txBody>
      </p:sp>
    </p:spTree>
    <p:extLst>
      <p:ext uri="{BB962C8B-B14F-4D97-AF65-F5344CB8AC3E}">
        <p14:creationId xmlns:p14="http://schemas.microsoft.com/office/powerpoint/2010/main" val="115912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95E30A8-8EB9-4BFE-9A32-CAE16B99765E}" type="datetimeFigureOut">
              <a:rPr lang="es-EC" smtClean="0"/>
              <a:pPr/>
              <a:t>15/02/2018</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437B3A88-8AD1-4E34-AD0D-A39F334B6869}"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95E30A8-8EB9-4BFE-9A32-CAE16B99765E}" type="datetimeFigureOut">
              <a:rPr lang="es-EC" smtClean="0"/>
              <a:pPr/>
              <a:t>15/02/2018</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95E30A8-8EB9-4BFE-9A32-CAE16B99765E}" type="datetimeFigureOut">
              <a:rPr lang="es-EC" smtClean="0"/>
              <a:pPr/>
              <a:t>15/02/2018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437B3A88-8AD1-4E34-AD0D-A39F334B686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95E30A8-8EB9-4BFE-9A32-CAE16B99765E}" type="datetimeFigureOut">
              <a:rPr lang="es-EC" smtClean="0"/>
              <a:pPr/>
              <a:t>15/02/2018</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437B3A88-8AD1-4E34-AD0D-A39F334B6869}"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95E30A8-8EB9-4BFE-9A32-CAE16B99765E}" type="datetimeFigureOut">
              <a:rPr lang="es-EC" smtClean="0"/>
              <a:pPr/>
              <a:t>15/02/2018</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37B3A88-8AD1-4E34-AD0D-A39F334B6869}"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txPCI7fLTAhUF8CYKHTZYA7QQjRwIBw&amp;url=https://sites.google.com/a/correo.unimet.edu.ve/los-medios-y-maduro/analisis-de-resultados&amp;psig=AFQjCNEAHCdlusyjSFMgwwbSUDthhKwOXQ&amp;ust=1494970406795249"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484784"/>
            <a:ext cx="7772400" cy="1470025"/>
          </a:xfrm>
        </p:spPr>
        <p:txBody>
          <a:bodyPr>
            <a:noAutofit/>
          </a:bodyPr>
          <a:lstStyle/>
          <a:p>
            <a:pPr algn="ctr"/>
            <a:r>
              <a:rPr lang="es-ES" sz="2800" dirty="0" smtClean="0">
                <a:latin typeface="Arial" panose="020B0604020202020204" pitchFamily="34" charset="0"/>
                <a:cs typeface="Arial" panose="020B0604020202020204" pitchFamily="34" charset="0"/>
              </a:rPr>
              <a:t>DEPARTAMENTO DE CIENCIAS ECONÓMICAS, ADMINISTRATIVAS Y DE COMERCIO</a:t>
            </a:r>
            <a:endParaRPr lang="es-EC" sz="2800" dirty="0"/>
          </a:p>
        </p:txBody>
      </p:sp>
      <p:pic>
        <p:nvPicPr>
          <p:cNvPr id="8" name="7 Imagen" descr="ICONO E COMMERCE.png"/>
          <p:cNvPicPr>
            <a:picLocks noChangeAspect="1"/>
          </p:cNvPicPr>
          <p:nvPr/>
        </p:nvPicPr>
        <p:blipFill>
          <a:blip r:embed="rId3" cstate="print"/>
          <a:stretch>
            <a:fillRect/>
          </a:stretch>
        </p:blipFill>
        <p:spPr>
          <a:xfrm>
            <a:off x="5796136" y="4770107"/>
            <a:ext cx="3347864" cy="2231909"/>
          </a:xfrm>
          <a:prstGeom prst="rect">
            <a:avLst/>
          </a:prstGeom>
        </p:spPr>
      </p:pic>
      <p:pic>
        <p:nvPicPr>
          <p:cNvPr id="9" name="Picture 6"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91065"/>
            <a:ext cx="4838788" cy="1249703"/>
          </a:xfrm>
          <a:prstGeom prst="rect">
            <a:avLst/>
          </a:prstGeom>
          <a:noFill/>
          <a:extLst>
            <a:ext uri="{909E8E84-426E-40DD-AFC4-6F175D3DCCD1}">
              <a14:hiddenFill xmlns:a14="http://schemas.microsoft.com/office/drawing/2010/main">
                <a:solidFill>
                  <a:srgbClr val="FFFFFF"/>
                </a:solidFill>
              </a14:hiddenFill>
            </a:ext>
          </a:extLst>
        </p:spPr>
      </p:pic>
      <p:sp>
        <p:nvSpPr>
          <p:cNvPr id="10" name="2 Subtítulo"/>
          <p:cNvSpPr txBox="1">
            <a:spLocks/>
          </p:cNvSpPr>
          <p:nvPr/>
        </p:nvSpPr>
        <p:spPr>
          <a:xfrm>
            <a:off x="321296" y="3280420"/>
            <a:ext cx="8352928" cy="1372715"/>
          </a:xfrm>
          <a:prstGeom prst="rect">
            <a:avLst/>
          </a:prstGeom>
        </p:spPr>
        <p:txBody>
          <a:bodyPr vert="horz" lIns="91440" tIns="45720" rIns="91440" bIns="45720" rtlCol="0">
            <a:normAutofit fontScale="55000" lnSpcReduction="20000"/>
          </a:bodyPr>
          <a:lstStyle/>
          <a:p>
            <a:pPr algn="ctr">
              <a:spcBef>
                <a:spcPct val="20000"/>
              </a:spcBef>
            </a:pPr>
            <a:r>
              <a:rPr lang="es-ES" sz="3600" dirty="0" smtClean="0">
                <a:latin typeface="Arial" charset="0"/>
                <a:ea typeface="Arial" charset="0"/>
                <a:cs typeface="Arial" charset="0"/>
              </a:rPr>
              <a:t>Proyecto de investigación previo la obtención del titulo de: Ingeniero en mercadotecnia </a:t>
            </a:r>
          </a:p>
          <a:p>
            <a:pPr algn="ctr">
              <a:spcBef>
                <a:spcPct val="20000"/>
              </a:spcBef>
            </a:pPr>
            <a:r>
              <a:rPr lang="es-ES" sz="3600" dirty="0" smtClean="0">
                <a:latin typeface="Arial" charset="0"/>
                <a:ea typeface="Arial" charset="0"/>
                <a:cs typeface="Arial" charset="0"/>
              </a:rPr>
              <a:t>Tema: </a:t>
            </a:r>
            <a:r>
              <a:rPr lang="es-ES" sz="3600" dirty="0">
                <a:latin typeface="Arial" charset="0"/>
                <a:ea typeface="Arial" charset="0"/>
                <a:cs typeface="Arial" charset="0"/>
              </a:rPr>
              <a:t>I</a:t>
            </a:r>
            <a:r>
              <a:rPr lang="es-ES" sz="3600" dirty="0" smtClean="0">
                <a:latin typeface="Arial" charset="0"/>
                <a:ea typeface="Arial" charset="0"/>
                <a:cs typeface="Arial" charset="0"/>
              </a:rPr>
              <a:t>ncidencia del e-</a:t>
            </a:r>
            <a:r>
              <a:rPr lang="es-ES" sz="3600" dirty="0" err="1" smtClean="0">
                <a:latin typeface="Arial" charset="0"/>
                <a:ea typeface="Arial" charset="0"/>
                <a:cs typeface="Arial" charset="0"/>
              </a:rPr>
              <a:t>commerce</a:t>
            </a:r>
            <a:r>
              <a:rPr lang="es-ES" sz="3600" dirty="0" smtClean="0">
                <a:latin typeface="Arial" charset="0"/>
                <a:ea typeface="Arial" charset="0"/>
                <a:cs typeface="Arial" charset="0"/>
              </a:rPr>
              <a:t> en las pymes textiles en la provincia de pichincha y su aplicación a través de un modelo de marketing comunicacional</a:t>
            </a:r>
          </a:p>
        </p:txBody>
      </p:sp>
      <p:sp>
        <p:nvSpPr>
          <p:cNvPr id="12" name="2 Subtítulo"/>
          <p:cNvSpPr txBox="1">
            <a:spLocks/>
          </p:cNvSpPr>
          <p:nvPr/>
        </p:nvSpPr>
        <p:spPr>
          <a:xfrm>
            <a:off x="179512" y="5373216"/>
            <a:ext cx="6120680" cy="2592288"/>
          </a:xfrm>
          <a:prstGeom prst="rect">
            <a:avLst/>
          </a:prstGeom>
        </p:spPr>
        <p:txBody>
          <a:bodyPr vert="horz" lIns="91440" tIns="45720" rIns="91440" bIns="45720" rtlCol="0">
            <a:normAutofit/>
          </a:bodyPr>
          <a:lstStyle/>
          <a:p>
            <a:pPr>
              <a:spcBef>
                <a:spcPct val="20000"/>
              </a:spcBef>
            </a:pPr>
            <a:r>
              <a:rPr lang="es-ES" sz="1400" dirty="0" smtClean="0">
                <a:solidFill>
                  <a:schemeClr val="bg1"/>
                </a:solidFill>
                <a:latin typeface="Arial" panose="020B0604020202020204" pitchFamily="34" charset="0"/>
                <a:cs typeface="Arial" panose="020B0604020202020204" pitchFamily="34" charset="0"/>
              </a:rPr>
              <a:t>Autores: 	-Alex González</a:t>
            </a:r>
          </a:p>
          <a:p>
            <a:pPr>
              <a:spcBef>
                <a:spcPct val="20000"/>
              </a:spcBef>
            </a:pPr>
            <a:r>
              <a:rPr lang="es-ES" sz="1400" dirty="0" smtClean="0">
                <a:solidFill>
                  <a:schemeClr val="bg1"/>
                </a:solidFill>
                <a:latin typeface="Arial" panose="020B0604020202020204" pitchFamily="34" charset="0"/>
                <a:cs typeface="Arial" panose="020B0604020202020204" pitchFamily="34" charset="0"/>
              </a:rPr>
              <a:t>		-Andrés Paredes</a:t>
            </a:r>
          </a:p>
          <a:p>
            <a:pPr>
              <a:spcBef>
                <a:spcPct val="20000"/>
              </a:spcBef>
            </a:pPr>
            <a:r>
              <a:rPr lang="es-ES" sz="1400" dirty="0" smtClean="0">
                <a:solidFill>
                  <a:schemeClr val="bg1"/>
                </a:solidFill>
                <a:latin typeface="Arial" panose="020B0604020202020204" pitchFamily="34" charset="0"/>
                <a:cs typeface="Arial" panose="020B0604020202020204" pitchFamily="34" charset="0"/>
              </a:rPr>
              <a:t>Director: 	Ing. Cesar Segovia MPDE</a:t>
            </a:r>
          </a:p>
          <a:p>
            <a:pPr>
              <a:spcBef>
                <a:spcPct val="20000"/>
              </a:spcBef>
            </a:pPr>
            <a:r>
              <a:rPr lang="es-ES" sz="1400" dirty="0" smtClean="0">
                <a:solidFill>
                  <a:schemeClr val="bg1"/>
                </a:solidFill>
                <a:latin typeface="Arial" panose="020B0604020202020204" pitchFamily="34" charset="0"/>
                <a:cs typeface="Arial" panose="020B0604020202020204" pitchFamily="34" charset="0"/>
              </a:rPr>
              <a:t>Oponente:	Ing. Alonso Alvear</a:t>
            </a:r>
          </a:p>
          <a:p>
            <a:pPr algn="ctr">
              <a:spcBef>
                <a:spcPct val="20000"/>
              </a:spcBef>
            </a:pPr>
            <a:r>
              <a:rPr lang="es-ES" sz="1400" dirty="0">
                <a:solidFill>
                  <a:schemeClr val="bg1"/>
                </a:solidFill>
                <a:latin typeface="Arial" panose="020B0604020202020204" pitchFamily="34" charset="0"/>
                <a:cs typeface="Arial" panose="020B0604020202020204" pitchFamily="34" charset="0"/>
              </a:rPr>
              <a:t>	</a:t>
            </a:r>
            <a:r>
              <a:rPr lang="es-ES" sz="1400" dirty="0" smtClean="0">
                <a:solidFill>
                  <a:schemeClr val="bg1"/>
                </a:solidFill>
                <a:latin typeface="Arial" panose="020B0604020202020204" pitchFamily="34" charset="0"/>
                <a:cs typeface="Arial" panose="020B0604020202020204" pitchFamily="34" charset="0"/>
              </a:rPr>
              <a:t>			Sangolquí 2017</a:t>
            </a:r>
          </a:p>
          <a:p>
            <a:pPr algn="ctr">
              <a:spcBef>
                <a:spcPct val="20000"/>
              </a:spcBef>
            </a:pPr>
            <a:endParaRPr lang="es-ES" sz="1400" dirty="0" smtClean="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i="1" dirty="0" smtClean="0"/>
              <a:t>Objetivo general</a:t>
            </a:r>
            <a:endParaRPr lang="es-EC" b="1" dirty="0" smtClean="0"/>
          </a:p>
          <a:p>
            <a:endParaRPr lang="es-ES" b="1" dirty="0" smtClean="0"/>
          </a:p>
          <a:p>
            <a:endParaRPr lang="es-EC" dirty="0" smtClean="0"/>
          </a:p>
          <a:p>
            <a:r>
              <a:rPr lang="es-ES" dirty="0" smtClean="0"/>
              <a:t>Identificación de las preferencias de compra que poseen los clientes respecto a la oferta Online de productos textiles manufacturados por Pymes en la Provincia de Pichincha.</a:t>
            </a:r>
            <a:endParaRPr lang="es-EC" dirty="0" smtClean="0"/>
          </a:p>
          <a:p>
            <a:endParaRPr lang="es-EC" dirty="0"/>
          </a:p>
        </p:txBody>
      </p:sp>
      <p:sp>
        <p:nvSpPr>
          <p:cNvPr id="3" name="2 Título"/>
          <p:cNvSpPr>
            <a:spLocks noGrp="1"/>
          </p:cNvSpPr>
          <p:nvPr>
            <p:ph type="title"/>
          </p:nvPr>
        </p:nvSpPr>
        <p:spPr/>
        <p:txBody>
          <a:bodyPr/>
          <a:lstStyle/>
          <a:p>
            <a:pPr algn="ctr"/>
            <a:r>
              <a:rPr lang="es-EC" dirty="0" smtClean="0"/>
              <a:t>Objetivos de la Investigación</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ES" i="1" dirty="0" smtClean="0"/>
              <a:t>Objetivos específicos de la investigación</a:t>
            </a:r>
            <a:endParaRPr lang="es-EC" dirty="0"/>
          </a:p>
        </p:txBody>
      </p:sp>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endParaRPr lang="es-EC" dirty="0"/>
          </a:p>
        </p:txBody>
      </p:sp>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70705655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dirty="0" smtClean="0"/>
              <a:t>Metodología de la investigación</a:t>
            </a:r>
            <a:endParaRPr lang="es-EC" dirty="0"/>
          </a:p>
        </p:txBody>
      </p:sp>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332656"/>
          <a:ext cx="8229600" cy="567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pPr algn="ctr"/>
            <a:r>
              <a:rPr lang="es-EC" dirty="0" smtClean="0"/>
              <a:t>Población Objetivo</a:t>
            </a:r>
            <a:endParaRPr lang="es-EC" dirty="0"/>
          </a:p>
        </p:txBody>
      </p:sp>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483768" y="1484784"/>
          <a:ext cx="4104455" cy="3912787"/>
        </p:xfrm>
        <a:graphic>
          <a:graphicData uri="http://schemas.openxmlformats.org/drawingml/2006/table">
            <a:tbl>
              <a:tblPr/>
              <a:tblGrid>
                <a:gridCol w="1818955"/>
                <a:gridCol w="2285500"/>
              </a:tblGrid>
              <a:tr h="712387">
                <a:tc>
                  <a:txBody>
                    <a:bodyPr/>
                    <a:lstStyle/>
                    <a:p>
                      <a:pPr indent="228600">
                        <a:lnSpc>
                          <a:spcPct val="150000"/>
                        </a:lnSpc>
                        <a:spcAft>
                          <a:spcPts val="0"/>
                        </a:spcAft>
                      </a:pPr>
                      <a:r>
                        <a:rPr lang="es-EC" sz="2000" dirty="0">
                          <a:solidFill>
                            <a:srgbClr val="000000"/>
                          </a:solidFill>
                          <a:latin typeface="Times New Roman"/>
                          <a:ea typeface="Times New Roman"/>
                        </a:rPr>
                        <a:t>EDAD (Años)</a:t>
                      </a:r>
                    </a:p>
                  </a:txBody>
                  <a:tcPr marL="44450" marR="44450"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dirty="0">
                          <a:solidFill>
                            <a:srgbClr val="000000"/>
                          </a:solidFill>
                          <a:latin typeface="Times New Roman"/>
                          <a:ea typeface="Times New Roman"/>
                        </a:rPr>
                        <a:t>Cantidad 2017</a:t>
                      </a: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15 - 19</a:t>
                      </a:r>
                    </a:p>
                  </a:txBody>
                  <a:tcPr marL="44450" marR="4445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a:solidFill>
                            <a:srgbClr val="000000"/>
                          </a:solidFill>
                          <a:latin typeface="Times New Roman"/>
                          <a:ea typeface="Times New Roman"/>
                        </a:rPr>
                        <a:t>263,636</a:t>
                      </a: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20 - 24</a:t>
                      </a:r>
                    </a:p>
                  </a:txBody>
                  <a:tcPr marL="44450" marR="4445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a:solidFill>
                            <a:srgbClr val="000000"/>
                          </a:solidFill>
                          <a:latin typeface="Times New Roman"/>
                          <a:ea typeface="Times New Roman"/>
                        </a:rPr>
                        <a:t>262,597</a:t>
                      </a: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25 - 29</a:t>
                      </a:r>
                    </a:p>
                  </a:txBody>
                  <a:tcPr marL="44450" marR="4445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a:solidFill>
                            <a:srgbClr val="000000"/>
                          </a:solidFill>
                          <a:latin typeface="Times New Roman"/>
                          <a:ea typeface="Times New Roman"/>
                        </a:rPr>
                        <a:t>256,011</a:t>
                      </a: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30 - 34</a:t>
                      </a:r>
                    </a:p>
                  </a:txBody>
                  <a:tcPr marL="44450" marR="4445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a:solidFill>
                            <a:srgbClr val="000000"/>
                          </a:solidFill>
                          <a:latin typeface="Times New Roman"/>
                          <a:ea typeface="Times New Roman"/>
                        </a:rPr>
                        <a:t>243,256</a:t>
                      </a: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35 - 39</a:t>
                      </a:r>
                    </a:p>
                  </a:txBody>
                  <a:tcPr marL="44450" marR="4445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dirty="0">
                          <a:solidFill>
                            <a:srgbClr val="000000"/>
                          </a:solidFill>
                          <a:latin typeface="Times New Roman"/>
                          <a:ea typeface="Times New Roman"/>
                        </a:rPr>
                        <a:t>226,269</a:t>
                      </a: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40 - 44</a:t>
                      </a:r>
                    </a:p>
                  </a:txBody>
                  <a:tcPr marL="44450" marR="4445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8600">
                        <a:lnSpc>
                          <a:spcPct val="150000"/>
                        </a:lnSpc>
                        <a:spcAft>
                          <a:spcPts val="0"/>
                        </a:spcAft>
                      </a:pPr>
                      <a:r>
                        <a:rPr lang="es-EC" sz="2000">
                          <a:solidFill>
                            <a:srgbClr val="000000"/>
                          </a:solidFill>
                          <a:latin typeface="Times New Roman"/>
                          <a:ea typeface="Times New Roman"/>
                        </a:rPr>
                        <a:t>200,969</a:t>
                      </a: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56194">
                <a:tc>
                  <a:txBody>
                    <a:bodyPr/>
                    <a:lstStyle/>
                    <a:p>
                      <a:pPr indent="228600">
                        <a:lnSpc>
                          <a:spcPct val="150000"/>
                        </a:lnSpc>
                        <a:spcAft>
                          <a:spcPts val="0"/>
                        </a:spcAft>
                      </a:pPr>
                      <a:r>
                        <a:rPr lang="es-EC" sz="2000">
                          <a:solidFill>
                            <a:srgbClr val="000000"/>
                          </a:solidFill>
                          <a:latin typeface="Times New Roman"/>
                          <a:ea typeface="Times New Roman"/>
                        </a:rPr>
                        <a:t>45 - 49</a:t>
                      </a:r>
                    </a:p>
                  </a:txBody>
                  <a:tcPr marL="44450" marR="4445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indent="228600">
                        <a:lnSpc>
                          <a:spcPct val="150000"/>
                        </a:lnSpc>
                        <a:spcAft>
                          <a:spcPts val="0"/>
                        </a:spcAft>
                      </a:pPr>
                      <a:r>
                        <a:rPr lang="es-EC" sz="2000" dirty="0">
                          <a:solidFill>
                            <a:srgbClr val="000000"/>
                          </a:solidFill>
                          <a:latin typeface="Times New Roman"/>
                          <a:ea typeface="Times New Roman"/>
                        </a:rPr>
                        <a:t>174,106</a:t>
                      </a: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
        <p:nvSpPr>
          <p:cNvPr id="3" name="2 Título"/>
          <p:cNvSpPr>
            <a:spLocks noGrp="1"/>
          </p:cNvSpPr>
          <p:nvPr>
            <p:ph type="title"/>
          </p:nvPr>
        </p:nvSpPr>
        <p:spPr/>
        <p:txBody>
          <a:bodyPr>
            <a:normAutofit fontScale="90000"/>
          </a:bodyPr>
          <a:lstStyle/>
          <a:p>
            <a:r>
              <a:rPr lang="es-EC" dirty="0" smtClean="0"/>
              <a:t>Calculo de la población Objetivo</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Total personas que viven de pichincha con una edad comprendida entre 15 a 50 años: 1,626,844 personas</a:t>
            </a:r>
          </a:p>
          <a:p>
            <a:endParaRPr lang="es-EC" dirty="0" smtClean="0"/>
          </a:p>
          <a:p>
            <a:r>
              <a:rPr lang="es-EC" dirty="0" smtClean="0"/>
              <a:t>Calculo de la población objetivo:</a:t>
            </a:r>
          </a:p>
          <a:p>
            <a:r>
              <a:rPr lang="es-EC" dirty="0" smtClean="0"/>
              <a:t>1 626 844 * 85.2% * 67%   =   928 667.63</a:t>
            </a:r>
          </a:p>
          <a:p>
            <a:endParaRPr lang="es-EC" dirty="0" smtClean="0"/>
          </a:p>
          <a:p>
            <a:endParaRPr lang="es-EC" dirty="0"/>
          </a:p>
        </p:txBody>
      </p:sp>
      <p:sp>
        <p:nvSpPr>
          <p:cNvPr id="3" name="2 Título"/>
          <p:cNvSpPr>
            <a:spLocks noGrp="1"/>
          </p:cNvSpPr>
          <p:nvPr>
            <p:ph type="title"/>
          </p:nvPr>
        </p:nvSpPr>
        <p:spPr/>
        <p:txBody>
          <a:bodyPr>
            <a:normAutofit fontScale="90000"/>
          </a:bodyPr>
          <a:lstStyle/>
          <a:p>
            <a:pPr algn="ctr"/>
            <a:r>
              <a:rPr lang="es-EC" dirty="0" smtClean="0"/>
              <a:t>Cálculo de la población objetivo</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Fórmula de cálculo de la muestra</a:t>
            </a:r>
            <a:endParaRPr lang="es-EC" dirty="0" smtClean="0"/>
          </a:p>
          <a:p>
            <a:endParaRPr lang="es-ES" dirty="0" smtClean="0"/>
          </a:p>
          <a:p>
            <a:pPr>
              <a:buNone/>
            </a:pPr>
            <a:endParaRPr lang="es-ES" dirty="0" smtClean="0"/>
          </a:p>
          <a:p>
            <a:pPr>
              <a:buNone/>
            </a:pPr>
            <a:endParaRPr lang="es-ES" dirty="0" smtClean="0"/>
          </a:p>
          <a:p>
            <a:pPr>
              <a:buNone/>
            </a:pPr>
            <a:r>
              <a:rPr lang="es-ES" dirty="0" smtClean="0"/>
              <a:t>Donde:</a:t>
            </a:r>
            <a:endParaRPr lang="es-EC" dirty="0" smtClean="0"/>
          </a:p>
          <a:p>
            <a:pPr>
              <a:buNone/>
            </a:pPr>
            <a:r>
              <a:rPr lang="es-ES" dirty="0" smtClean="0"/>
              <a:t>n= Tamaño de la Muestra</a:t>
            </a:r>
            <a:endParaRPr lang="es-EC" dirty="0" smtClean="0"/>
          </a:p>
          <a:p>
            <a:pPr>
              <a:buNone/>
            </a:pPr>
            <a:r>
              <a:rPr lang="es-ES" dirty="0" smtClean="0"/>
              <a:t>Z= Intervalo de confianza (95%)		1.96	</a:t>
            </a:r>
            <a:endParaRPr lang="es-EC" dirty="0" smtClean="0"/>
          </a:p>
          <a:p>
            <a:pPr>
              <a:buNone/>
            </a:pPr>
            <a:r>
              <a:rPr lang="es-ES" dirty="0" smtClean="0"/>
              <a:t>N= Población Total				928 668</a:t>
            </a:r>
            <a:endParaRPr lang="es-EC" dirty="0" smtClean="0"/>
          </a:p>
          <a:p>
            <a:pPr>
              <a:buNone/>
            </a:pPr>
            <a:r>
              <a:rPr lang="es-ES" dirty="0" smtClean="0"/>
              <a:t>E= Coeficiente de error (5%)		0.05</a:t>
            </a:r>
            <a:endParaRPr lang="es-EC" dirty="0" smtClean="0"/>
          </a:p>
          <a:p>
            <a:pPr>
              <a:buNone/>
            </a:pPr>
            <a:r>
              <a:rPr lang="es-ES" dirty="0" smtClean="0"/>
              <a:t>p= Probabilidad de éxito			0.5</a:t>
            </a:r>
            <a:endParaRPr lang="es-EC" dirty="0" smtClean="0"/>
          </a:p>
          <a:p>
            <a:pPr>
              <a:buNone/>
            </a:pPr>
            <a:r>
              <a:rPr lang="es-ES" dirty="0" smtClean="0"/>
              <a:t>q= Probabilidad de fracaso			0.5</a:t>
            </a:r>
            <a:endParaRPr lang="es-EC" dirty="0" smtClean="0"/>
          </a:p>
          <a:p>
            <a:pPr>
              <a:buNone/>
            </a:pPr>
            <a:r>
              <a:rPr lang="es-ES" dirty="0" smtClean="0"/>
              <a:t> </a:t>
            </a:r>
            <a:endParaRPr lang="es-EC" dirty="0" smtClean="0"/>
          </a:p>
          <a:p>
            <a:pPr>
              <a:buNone/>
            </a:pPr>
            <a:r>
              <a:rPr lang="es-ES" dirty="0" smtClean="0"/>
              <a:t>  </a:t>
            </a:r>
            <a:endParaRPr lang="es-EC" dirty="0" smtClean="0"/>
          </a:p>
          <a:p>
            <a:pPr algn="ctr">
              <a:buNone/>
            </a:pPr>
            <a:r>
              <a:rPr lang="es-ES" dirty="0" smtClean="0"/>
              <a:t>n= 384 Encuestas</a:t>
            </a:r>
            <a:endParaRPr lang="es-EC" dirty="0" smtClean="0"/>
          </a:p>
          <a:p>
            <a:endParaRPr lang="es-EC" dirty="0"/>
          </a:p>
        </p:txBody>
      </p:sp>
      <p:sp>
        <p:nvSpPr>
          <p:cNvPr id="3" name="2 Título"/>
          <p:cNvSpPr>
            <a:spLocks noGrp="1"/>
          </p:cNvSpPr>
          <p:nvPr>
            <p:ph type="title"/>
          </p:nvPr>
        </p:nvSpPr>
        <p:spPr/>
        <p:txBody>
          <a:bodyPr/>
          <a:lstStyle/>
          <a:p>
            <a:pPr algn="ctr"/>
            <a:r>
              <a:rPr lang="es-EC" dirty="0" smtClean="0"/>
              <a:t>Cálculo de la muestra</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srcRect l="40547" t="25568" r="38548" b="63265"/>
          <a:stretch>
            <a:fillRect/>
          </a:stretch>
        </p:blipFill>
        <p:spPr bwMode="auto">
          <a:xfrm>
            <a:off x="2771800" y="1772816"/>
            <a:ext cx="3600400" cy="12241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Análisis Univariados</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sultado de imagen de resultados">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54692" y="1481138"/>
            <a:ext cx="6034616" cy="4525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52736"/>
            <a:ext cx="5050904" cy="4968552"/>
          </a:xfrm>
        </p:spPr>
        <p:txBody>
          <a:bodyPr>
            <a:noAutofit/>
          </a:bodyPr>
          <a:lstStyle/>
          <a:p>
            <a:pPr marL="109728" indent="0">
              <a:buNone/>
            </a:pPr>
            <a:r>
              <a:rPr lang="es-ES_tradnl" sz="3600" dirty="0"/>
              <a:t>“La vida es peligrosa, no por los que hacen el mal, sino por los que se sientan a ver lo que pasa”. Albert Einstein</a:t>
            </a:r>
            <a:r>
              <a:rPr lang="es-ES_tradnl" sz="3600" dirty="0" smtClean="0"/>
              <a:t>.</a:t>
            </a:r>
            <a:endParaRPr lang="es-ES_tradnl" sz="3600" dirty="0"/>
          </a:p>
        </p:txBody>
      </p:sp>
      <p:sp>
        <p:nvSpPr>
          <p:cNvPr id="2" name="1 Título"/>
          <p:cNvSpPr>
            <a:spLocks noGrp="1"/>
          </p:cNvSpPr>
          <p:nvPr>
            <p:ph type="title"/>
          </p:nvPr>
        </p:nvSpPr>
        <p:spPr>
          <a:xfrm>
            <a:off x="457200" y="-99392"/>
            <a:ext cx="8229600" cy="1143000"/>
          </a:xfrm>
        </p:spPr>
        <p:txBody>
          <a:bodyPr>
            <a:normAutofit/>
          </a:bodyPr>
          <a:lstStyle/>
          <a:p>
            <a:pPr algn="ctr"/>
            <a:r>
              <a:rPr lang="es-EC" sz="6000" dirty="0" smtClean="0">
                <a:solidFill>
                  <a:srgbClr val="0B507F"/>
                </a:solidFill>
                <a:latin typeface="Abbey Medium Extended" pitchFamily="2" charset="0"/>
              </a:rPr>
              <a:t>TEMA</a:t>
            </a:r>
            <a:endParaRPr lang="es-EC" sz="6000" dirty="0">
              <a:solidFill>
                <a:srgbClr val="0B507F"/>
              </a:solidFill>
              <a:latin typeface="Abbey Medium Extended" pitchFamily="2" charset="0"/>
            </a:endParaRPr>
          </a:p>
        </p:txBody>
      </p:sp>
      <p:sp>
        <p:nvSpPr>
          <p:cNvPr id="16386" name="AutoShape 2" descr="Resultado de imagen para e-comme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88" name="AutoShape 4" descr="Resultado de imagen para e-comme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0" name="AutoShape 6" descr="Resultado de imagen para e-comme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2" name="AutoShape 8" descr="Resultado de imagen para e-comme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4" name="AutoShape 10" descr="Resultado de imagen para e-comme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6" name="AutoShape 12" descr="Resultado de imagen para e-comme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6398" name="Picture 14" descr="Resultado de imagen para e-commerce"/>
          <p:cNvPicPr>
            <a:picLocks noChangeAspect="1" noChangeArrowheads="1"/>
          </p:cNvPicPr>
          <p:nvPr/>
        </p:nvPicPr>
        <p:blipFill>
          <a:blip r:embed="rId2" cstate="print"/>
          <a:srcRect/>
          <a:stretch>
            <a:fillRect/>
          </a:stretch>
        </p:blipFill>
        <p:spPr bwMode="auto">
          <a:xfrm>
            <a:off x="4466778" y="1124744"/>
            <a:ext cx="4857750" cy="4286250"/>
          </a:xfrm>
          <a:prstGeom prst="rect">
            <a:avLst/>
          </a:prstGeom>
          <a:noFill/>
        </p:spPr>
      </p:pic>
      <p:pic>
        <p:nvPicPr>
          <p:cNvPr id="11" name="Picture 6"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82385307"/>
              </p:ext>
            </p:extLst>
          </p:nvPr>
        </p:nvGraphicFramePr>
        <p:xfrm>
          <a:off x="323528" y="1628800"/>
          <a:ext cx="8424936" cy="1920240"/>
        </p:xfrm>
        <a:graphic>
          <a:graphicData uri="http://schemas.openxmlformats.org/drawingml/2006/table">
            <a:tbl>
              <a:tblPr>
                <a:tableStyleId>{5C22544A-7EE6-4342-B048-85BDC9FD1C3A}</a:tableStyleId>
              </a:tblPr>
              <a:tblGrid>
                <a:gridCol w="1364124"/>
                <a:gridCol w="1431196"/>
                <a:gridCol w="1518211"/>
                <a:gridCol w="1518211"/>
                <a:gridCol w="1307927"/>
                <a:gridCol w="1285267"/>
              </a:tblGrid>
              <a:tr h="0">
                <a:tc gridSpan="6">
                  <a:txBody>
                    <a:bodyPr/>
                    <a:lstStyle/>
                    <a:p>
                      <a:pPr marL="38100" marR="38100" algn="ctr">
                        <a:lnSpc>
                          <a:spcPct val="150000"/>
                        </a:lnSpc>
                        <a:spcAft>
                          <a:spcPts val="0"/>
                        </a:spcAft>
                      </a:pPr>
                      <a:r>
                        <a:rPr lang="es-ES" sz="1200" dirty="0">
                          <a:effectLst/>
                        </a:rPr>
                        <a:t>Genero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381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nSpc>
                          <a:spcPct val="150000"/>
                        </a:lnSpc>
                        <a:spcAft>
                          <a:spcPts val="0"/>
                        </a:spcAft>
                      </a:pPr>
                      <a:r>
                        <a:rPr lang="es-ES"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38100" marR="38100">
                        <a:lnSpc>
                          <a:spcPct val="150000"/>
                        </a:lnSpc>
                        <a:spcAft>
                          <a:spcPts val="0"/>
                        </a:spcAft>
                      </a:pPr>
                      <a:r>
                        <a:rPr lang="es-ES" sz="12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rowSpan="4">
                  <a:txBody>
                    <a:bodyPr/>
                    <a:lstStyle/>
                    <a:p>
                      <a:pPr marL="38100" marR="38100">
                        <a:lnSpc>
                          <a:spcPct val="150000"/>
                        </a:lnSpc>
                        <a:spcAft>
                          <a:spcPts val="0"/>
                        </a:spcAft>
                      </a:pPr>
                      <a:r>
                        <a:rPr lang="es-ES" sz="12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Femenino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49,1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49,1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49,1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Masculino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50,6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50,6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99,7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LGTBI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395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a:lnSpc>
                          <a:spcPct val="150000"/>
                        </a:lnSpc>
                        <a:spcAft>
                          <a:spcPts val="0"/>
                        </a:spcAft>
                      </a:pPr>
                      <a:r>
                        <a:rPr lang="es-ES"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r>
            </a:tbl>
          </a:graphicData>
        </a:graphic>
      </p:graphicFrame>
      <p:sp>
        <p:nvSpPr>
          <p:cNvPr id="3" name="Título 2"/>
          <p:cNvSpPr>
            <a:spLocks noGrp="1"/>
          </p:cNvSpPr>
          <p:nvPr>
            <p:ph type="title"/>
          </p:nvPr>
        </p:nvSpPr>
        <p:spPr/>
        <p:txBody>
          <a:bodyPr/>
          <a:lstStyle/>
          <a:p>
            <a:endParaRPr lang="es-EC"/>
          </a:p>
        </p:txBody>
      </p:sp>
      <p:pic>
        <p:nvPicPr>
          <p:cNvPr id="5" name="Imagen 4"/>
          <p:cNvPicPr/>
          <p:nvPr/>
        </p:nvPicPr>
        <p:blipFill>
          <a:blip r:embed="rId2" cstate="print"/>
          <a:srcRect l="3220" t="1966" r="14864" b="21742"/>
          <a:stretch>
            <a:fillRect/>
          </a:stretch>
        </p:blipFill>
        <p:spPr bwMode="auto">
          <a:xfrm>
            <a:off x="3923928" y="4437112"/>
            <a:ext cx="3031118" cy="1891804"/>
          </a:xfrm>
          <a:prstGeom prst="rect">
            <a:avLst/>
          </a:prstGeom>
          <a:noFill/>
          <a:ln w="9525">
            <a:noFill/>
            <a:miter lim="800000"/>
            <a:headEnd/>
            <a:tailEnd/>
          </a:ln>
        </p:spPr>
      </p:pic>
    </p:spTree>
    <p:extLst>
      <p:ext uri="{BB962C8B-B14F-4D97-AF65-F5344CB8AC3E}">
        <p14:creationId xmlns:p14="http://schemas.microsoft.com/office/powerpoint/2010/main" val="207164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62245452"/>
              </p:ext>
            </p:extLst>
          </p:nvPr>
        </p:nvGraphicFramePr>
        <p:xfrm>
          <a:off x="421445" y="2200865"/>
          <a:ext cx="2495550" cy="2011680"/>
        </p:xfrm>
        <a:graphic>
          <a:graphicData uri="http://schemas.openxmlformats.org/drawingml/2006/table">
            <a:tbl>
              <a:tblPr>
                <a:tableStyleId>{5C22544A-7EE6-4342-B048-85BDC9FD1C3A}</a:tableStyleId>
              </a:tblPr>
              <a:tblGrid>
                <a:gridCol w="1419586"/>
                <a:gridCol w="1075964"/>
              </a:tblGrid>
              <a:tr h="0">
                <a:tc gridSpan="2">
                  <a:txBody>
                    <a:bodyPr/>
                    <a:lstStyle/>
                    <a:p>
                      <a:pPr marL="38100" marR="38100" algn="ctr">
                        <a:lnSpc>
                          <a:spcPct val="150000"/>
                        </a:lnSpc>
                        <a:spcAft>
                          <a:spcPts val="0"/>
                        </a:spcAft>
                      </a:pPr>
                      <a:r>
                        <a:rPr lang="es-ES" sz="1200" dirty="0">
                          <a:effectLst/>
                        </a:rPr>
                        <a:t>Estadísticos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38100" cap="flat" cmpd="sng" algn="ctr">
                      <a:solidFill>
                        <a:schemeClr val="tx1"/>
                      </a:solidFill>
                      <a:prstDash val="solid"/>
                      <a:round/>
                      <a:headEnd type="none" w="med" len="med"/>
                      <a:tailEnd type="none" w="med" len="med"/>
                    </a:lnB>
                    <a:noFill/>
                  </a:tcPr>
                </a:tc>
                <a:tc hMerge="1">
                  <a:txBody>
                    <a:bodyPr/>
                    <a:lstStyle/>
                    <a:p>
                      <a:endParaRPr lang="es-EC"/>
                    </a:p>
                  </a:txBody>
                  <a:tcPr/>
                </a:tc>
              </a:tr>
              <a:tr h="0">
                <a:tc gridSpan="2">
                  <a:txBody>
                    <a:bodyPr/>
                    <a:lstStyle/>
                    <a:p>
                      <a:pPr>
                        <a:lnSpc>
                          <a:spcPct val="150000"/>
                        </a:lnSpc>
                        <a:spcAft>
                          <a:spcPts val="0"/>
                        </a:spcAft>
                      </a:pPr>
                      <a:r>
                        <a:rPr lang="es-ES" sz="1200" dirty="0">
                          <a:effectLst/>
                          <a:highlight>
                            <a:srgbClr val="FFFFFF"/>
                          </a:highlight>
                        </a:rPr>
                        <a:t>Edad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s-EC"/>
                    </a:p>
                  </a:txBody>
                  <a:tcPr/>
                </a:tc>
              </a:tr>
              <a:tr h="0">
                <a:tc>
                  <a:txBody>
                    <a:bodyPr/>
                    <a:lstStyle/>
                    <a:p>
                      <a:pPr marL="38100" marR="38100">
                        <a:lnSpc>
                          <a:spcPct val="150000"/>
                        </a:lnSpc>
                        <a:spcAft>
                          <a:spcPts val="0"/>
                        </a:spcAft>
                      </a:pPr>
                      <a:r>
                        <a:rPr lang="es-ES" sz="1200">
                          <a:effectLst/>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26,2481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a:txBody>
                    <a:bodyPr/>
                    <a:lstStyle/>
                    <a:p>
                      <a:pPr marL="38100" marR="38100">
                        <a:lnSpc>
                          <a:spcPct val="150000"/>
                        </a:lnSpc>
                        <a:spcAft>
                          <a:spcPts val="0"/>
                        </a:spcAft>
                      </a:pPr>
                      <a:r>
                        <a:rPr lang="es-ES" sz="1200">
                          <a:effectLst/>
                        </a:rPr>
                        <a:t>Mediana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25,0000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a:txBody>
                    <a:bodyPr/>
                    <a:lstStyle/>
                    <a:p>
                      <a:pPr marL="38100" marR="38100">
                        <a:lnSpc>
                          <a:spcPct val="150000"/>
                        </a:lnSpc>
                        <a:spcAft>
                          <a:spcPts val="0"/>
                        </a:spcAft>
                      </a:pPr>
                      <a:r>
                        <a:rPr lang="es-ES" sz="1200">
                          <a:effectLst/>
                        </a:rPr>
                        <a:t>Moda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24,00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a:txBody>
                    <a:bodyPr/>
                    <a:lstStyle/>
                    <a:p>
                      <a:pPr marL="38100" marR="38100">
                        <a:lnSpc>
                          <a:spcPct val="150000"/>
                        </a:lnSpc>
                        <a:spcAft>
                          <a:spcPts val="0"/>
                        </a:spcAft>
                      </a:pPr>
                      <a:r>
                        <a:rPr lang="es-ES" sz="1200" dirty="0" err="1">
                          <a:effectLst/>
                        </a:rPr>
                        <a:t>Desv</a:t>
                      </a:r>
                      <a:r>
                        <a:rPr lang="es-ES" sz="1200" dirty="0">
                          <a:effectLst/>
                        </a:rPr>
                        <a:t>. </a:t>
                      </a:r>
                      <a:r>
                        <a:rPr lang="es-ES" sz="1200" dirty="0" err="1">
                          <a:effectLst/>
                        </a:rPr>
                        <a:t>típ</a:t>
                      </a:r>
                      <a:r>
                        <a:rPr lang="es-ES" sz="12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7,45948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a:txBody>
                    <a:bodyPr/>
                    <a:lstStyle/>
                    <a:p>
                      <a:pPr marL="38100" marR="38100">
                        <a:lnSpc>
                          <a:spcPct val="150000"/>
                        </a:lnSpc>
                        <a:spcAft>
                          <a:spcPts val="0"/>
                        </a:spcAft>
                      </a:pPr>
                      <a:r>
                        <a:rPr lang="es-ES" sz="1200">
                          <a:effectLst/>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a:txBody>
                    <a:bodyPr/>
                    <a:lstStyle/>
                    <a:p>
                      <a:pPr marL="38100" marR="38100">
                        <a:lnSpc>
                          <a:spcPct val="150000"/>
                        </a:lnSpc>
                        <a:spcAft>
                          <a:spcPts val="0"/>
                        </a:spcAft>
                      </a:pPr>
                      <a:r>
                        <a:rPr lang="es-ES" sz="1200">
                          <a:effectLst/>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dirty="0">
                          <a:effectLst/>
                        </a:rPr>
                        <a:t>64,00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r>
            </a:tbl>
          </a:graphicData>
        </a:graphic>
      </p:graphicFrame>
      <p:sp>
        <p:nvSpPr>
          <p:cNvPr id="3" name="Título 2"/>
          <p:cNvSpPr>
            <a:spLocks noGrp="1"/>
          </p:cNvSpPr>
          <p:nvPr>
            <p:ph type="title"/>
          </p:nvPr>
        </p:nvSpPr>
        <p:spPr/>
        <p:txBody>
          <a:bodyPr/>
          <a:lstStyle/>
          <a:p>
            <a:pPr algn="ctr"/>
            <a:r>
              <a:rPr lang="es-EC" dirty="0" smtClean="0"/>
              <a:t>Edad</a:t>
            </a:r>
            <a:endParaRPr lang="es-EC" dirty="0"/>
          </a:p>
        </p:txBody>
      </p:sp>
      <p:pic>
        <p:nvPicPr>
          <p:cNvPr id="5" name="Imagen 4"/>
          <p:cNvPicPr/>
          <p:nvPr/>
        </p:nvPicPr>
        <p:blipFill>
          <a:blip r:embed="rId2" cstate="print"/>
          <a:srcRect/>
          <a:stretch>
            <a:fillRect/>
          </a:stretch>
        </p:blipFill>
        <p:spPr bwMode="auto">
          <a:xfrm>
            <a:off x="3313430" y="1988840"/>
            <a:ext cx="5373370" cy="4303395"/>
          </a:xfrm>
          <a:prstGeom prst="rect">
            <a:avLst/>
          </a:prstGeom>
          <a:noFill/>
          <a:ln w="9525">
            <a:noFill/>
            <a:miter lim="800000"/>
            <a:headEnd/>
            <a:tailEnd/>
          </a:ln>
        </p:spPr>
      </p:pic>
    </p:spTree>
    <p:extLst>
      <p:ext uri="{BB962C8B-B14F-4D97-AF65-F5344CB8AC3E}">
        <p14:creationId xmlns:p14="http://schemas.microsoft.com/office/powerpoint/2010/main" val="353048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59592656"/>
              </p:ext>
            </p:extLst>
          </p:nvPr>
        </p:nvGraphicFramePr>
        <p:xfrm>
          <a:off x="251520" y="1484784"/>
          <a:ext cx="8435280" cy="2468880"/>
        </p:xfrm>
        <a:graphic>
          <a:graphicData uri="http://schemas.openxmlformats.org/drawingml/2006/table">
            <a:tbl>
              <a:tblPr>
                <a:tableStyleId>{5C22544A-7EE6-4342-B048-85BDC9FD1C3A}</a:tableStyleId>
              </a:tblPr>
              <a:tblGrid>
                <a:gridCol w="1736572"/>
                <a:gridCol w="1736572"/>
                <a:gridCol w="1240534"/>
                <a:gridCol w="1240534"/>
                <a:gridCol w="1240534"/>
                <a:gridCol w="1240534"/>
              </a:tblGrid>
              <a:tr h="0">
                <a:tc gridSpan="6">
                  <a:txBody>
                    <a:bodyPr/>
                    <a:lstStyle/>
                    <a:p>
                      <a:pPr marL="38100" marR="38100" algn="ctr">
                        <a:lnSpc>
                          <a:spcPct val="150000"/>
                        </a:lnSpc>
                        <a:spcAft>
                          <a:spcPts val="0"/>
                        </a:spcAft>
                      </a:pPr>
                      <a:r>
                        <a:rPr lang="es-ES" sz="1200" dirty="0">
                          <a:effectLst/>
                        </a:rPr>
                        <a:t>Estado Civil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381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nSpc>
                          <a:spcPct val="150000"/>
                        </a:lnSpc>
                        <a:spcAft>
                          <a:spcPts val="0"/>
                        </a:spcAft>
                      </a:pPr>
                      <a:r>
                        <a:rPr lang="es-ES"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38100" marR="38100">
                        <a:lnSpc>
                          <a:spcPct val="150000"/>
                        </a:lnSpc>
                        <a:spcAft>
                          <a:spcPts val="0"/>
                        </a:spcAft>
                      </a:pPr>
                      <a:r>
                        <a:rPr lang="es-ES" sz="12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rowSpan="6">
                  <a:txBody>
                    <a:bodyPr/>
                    <a:lstStyle/>
                    <a:p>
                      <a:pPr marL="38100" marR="38100">
                        <a:lnSpc>
                          <a:spcPct val="150000"/>
                        </a:lnSpc>
                        <a:spcAft>
                          <a:spcPts val="0"/>
                        </a:spcAft>
                      </a:pPr>
                      <a:r>
                        <a:rPr lang="es-ES" sz="12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Soltero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dirty="0">
                          <a:effectLst/>
                        </a:rPr>
                        <a:t>303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76,7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76,7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76,7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Casado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dirty="0">
                          <a:effectLst/>
                        </a:rPr>
                        <a:t>58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91,4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Divorciado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95,4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Unión Libre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99,0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Unión de Hecho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2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2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395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2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a:lnSpc>
                          <a:spcPct val="150000"/>
                        </a:lnSpc>
                        <a:spcAft>
                          <a:spcPts val="0"/>
                        </a:spcAft>
                      </a:pPr>
                      <a:r>
                        <a:rPr lang="es-ES"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r>
            </a:tbl>
          </a:graphicData>
        </a:graphic>
      </p:graphicFrame>
      <p:sp>
        <p:nvSpPr>
          <p:cNvPr id="3" name="Título 2"/>
          <p:cNvSpPr>
            <a:spLocks noGrp="1"/>
          </p:cNvSpPr>
          <p:nvPr>
            <p:ph type="title"/>
          </p:nvPr>
        </p:nvSpPr>
        <p:spPr/>
        <p:txBody>
          <a:bodyPr/>
          <a:lstStyle/>
          <a:p>
            <a:r>
              <a:rPr lang="es-EC" dirty="0" smtClean="0"/>
              <a:t>Estado Civil</a:t>
            </a:r>
            <a:endParaRPr lang="es-EC" dirty="0"/>
          </a:p>
        </p:txBody>
      </p:sp>
      <p:pic>
        <p:nvPicPr>
          <p:cNvPr id="5" name="Imagen 4"/>
          <p:cNvPicPr/>
          <p:nvPr/>
        </p:nvPicPr>
        <p:blipFill>
          <a:blip r:embed="rId2" cstate="print"/>
          <a:srcRect r="6660" b="20139"/>
          <a:stretch>
            <a:fillRect/>
          </a:stretch>
        </p:blipFill>
        <p:spPr bwMode="auto">
          <a:xfrm>
            <a:off x="3707904" y="4005064"/>
            <a:ext cx="3848110" cy="2342272"/>
          </a:xfrm>
          <a:prstGeom prst="rect">
            <a:avLst/>
          </a:prstGeom>
          <a:noFill/>
          <a:ln w="9525">
            <a:noFill/>
            <a:miter lim="800000"/>
            <a:headEnd/>
            <a:tailEnd/>
          </a:ln>
        </p:spPr>
      </p:pic>
    </p:spTree>
    <p:extLst>
      <p:ext uri="{BB962C8B-B14F-4D97-AF65-F5344CB8AC3E}">
        <p14:creationId xmlns:p14="http://schemas.microsoft.com/office/powerpoint/2010/main" val="2173105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56327913"/>
              </p:ext>
            </p:extLst>
          </p:nvPr>
        </p:nvGraphicFramePr>
        <p:xfrm>
          <a:off x="323530" y="1412399"/>
          <a:ext cx="7776861" cy="2093368"/>
        </p:xfrm>
        <a:graphic>
          <a:graphicData uri="http://schemas.openxmlformats.org/drawingml/2006/table">
            <a:tbl>
              <a:tblPr>
                <a:tableStyleId>{5C22544A-7EE6-4342-B048-85BDC9FD1C3A}</a:tableStyleId>
              </a:tblPr>
              <a:tblGrid>
                <a:gridCol w="1555216"/>
                <a:gridCol w="1397110"/>
                <a:gridCol w="1224136"/>
                <a:gridCol w="864096"/>
                <a:gridCol w="1224136"/>
                <a:gridCol w="1512167"/>
              </a:tblGrid>
              <a:tr h="158394">
                <a:tc gridSpan="6">
                  <a:txBody>
                    <a:bodyPr/>
                    <a:lstStyle/>
                    <a:p>
                      <a:pPr marL="38100" marR="38100" algn="ctr">
                        <a:lnSpc>
                          <a:spcPct val="150000"/>
                        </a:lnSpc>
                        <a:spcAft>
                          <a:spcPts val="0"/>
                        </a:spcAft>
                      </a:pPr>
                      <a:r>
                        <a:rPr lang="es-ES" sz="700" dirty="0">
                          <a:effectLst/>
                        </a:rPr>
                        <a:t>Cantón</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B w="381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4031">
                <a:tc gridSpan="2">
                  <a:txBody>
                    <a:bodyPr/>
                    <a:lstStyle/>
                    <a:p>
                      <a:pPr>
                        <a:lnSpc>
                          <a:spcPct val="150000"/>
                        </a:lnSpc>
                        <a:spcAft>
                          <a:spcPts val="0"/>
                        </a:spcAft>
                      </a:pPr>
                      <a:r>
                        <a:rPr lang="es-ES" sz="700">
                          <a:effectLst/>
                        </a:rPr>
                        <a:t> </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38100" marR="38100">
                        <a:lnSpc>
                          <a:spcPct val="150000"/>
                        </a:lnSpc>
                        <a:spcAft>
                          <a:spcPts val="0"/>
                        </a:spcAft>
                      </a:pPr>
                      <a:r>
                        <a:rPr lang="es-ES" sz="700">
                          <a:effectLst/>
                        </a:rPr>
                        <a:t>Frecuencia</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Porcentaje</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Porcentaje válido</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Porcentaje acumulado</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58394">
                <a:tc rowSpan="9">
                  <a:txBody>
                    <a:bodyPr/>
                    <a:lstStyle/>
                    <a:p>
                      <a:pPr marL="38100" marR="38100">
                        <a:lnSpc>
                          <a:spcPct val="150000"/>
                        </a:lnSpc>
                        <a:spcAft>
                          <a:spcPts val="0"/>
                        </a:spcAft>
                      </a:pPr>
                      <a:r>
                        <a:rPr lang="es-ES" sz="700">
                          <a:effectLst/>
                        </a:rPr>
                        <a:t>Válidos</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700">
                          <a:effectLst/>
                        </a:rPr>
                        <a:t>Quito</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297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75,2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75,2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75,2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58394">
                <a:tc vMerge="1">
                  <a:txBody>
                    <a:bodyPr/>
                    <a:lstStyle/>
                    <a:p>
                      <a:endParaRPr lang="es-EC"/>
                    </a:p>
                  </a:txBody>
                  <a:tcPr/>
                </a:tc>
                <a:tc>
                  <a:txBody>
                    <a:bodyPr/>
                    <a:lstStyle/>
                    <a:p>
                      <a:pPr marL="38100" marR="38100">
                        <a:lnSpc>
                          <a:spcPct val="150000"/>
                        </a:lnSpc>
                        <a:spcAft>
                          <a:spcPts val="0"/>
                        </a:spcAft>
                      </a:pPr>
                      <a:r>
                        <a:rPr lang="es-ES" sz="700">
                          <a:effectLst/>
                        </a:rPr>
                        <a:t>Cayambe</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76,7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58394">
                <a:tc vMerge="1">
                  <a:txBody>
                    <a:bodyPr/>
                    <a:lstStyle/>
                    <a:p>
                      <a:endParaRPr lang="es-EC"/>
                    </a:p>
                  </a:txBody>
                  <a:tcPr/>
                </a:tc>
                <a:tc>
                  <a:txBody>
                    <a:bodyPr/>
                    <a:lstStyle/>
                    <a:p>
                      <a:pPr marL="38100" marR="38100">
                        <a:lnSpc>
                          <a:spcPct val="150000"/>
                        </a:lnSpc>
                        <a:spcAft>
                          <a:spcPts val="0"/>
                        </a:spcAft>
                      </a:pPr>
                      <a:r>
                        <a:rPr lang="es-ES" sz="700">
                          <a:effectLst/>
                        </a:rPr>
                        <a:t>Mejía</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3,0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3,0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79,7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85561">
                <a:tc vMerge="1">
                  <a:txBody>
                    <a:bodyPr/>
                    <a:lstStyle/>
                    <a:p>
                      <a:endParaRPr lang="es-EC"/>
                    </a:p>
                  </a:txBody>
                  <a:tcPr/>
                </a:tc>
                <a:tc>
                  <a:txBody>
                    <a:bodyPr/>
                    <a:lstStyle/>
                    <a:p>
                      <a:pPr marL="38100" marR="38100">
                        <a:lnSpc>
                          <a:spcPct val="150000"/>
                        </a:lnSpc>
                        <a:spcAft>
                          <a:spcPts val="0"/>
                        </a:spcAft>
                      </a:pPr>
                      <a:r>
                        <a:rPr lang="es-ES" sz="700">
                          <a:effectLst/>
                        </a:rPr>
                        <a:t>Pedro Moncayo</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81,5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98475">
                <a:tc vMerge="1">
                  <a:txBody>
                    <a:bodyPr/>
                    <a:lstStyle/>
                    <a:p>
                      <a:endParaRPr lang="es-EC"/>
                    </a:p>
                  </a:txBody>
                  <a:tcPr/>
                </a:tc>
                <a:tc>
                  <a:txBody>
                    <a:bodyPr/>
                    <a:lstStyle/>
                    <a:p>
                      <a:pPr marL="38100" marR="38100">
                        <a:lnSpc>
                          <a:spcPct val="150000"/>
                        </a:lnSpc>
                        <a:spcAft>
                          <a:spcPts val="0"/>
                        </a:spcAft>
                      </a:pPr>
                      <a:r>
                        <a:rPr lang="es-ES" sz="700">
                          <a:effectLst/>
                        </a:rPr>
                        <a:t>Pedro Vicente Maldonado</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3,0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3,0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84,6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58394">
                <a:tc vMerge="1">
                  <a:txBody>
                    <a:bodyPr/>
                    <a:lstStyle/>
                    <a:p>
                      <a:endParaRPr lang="es-EC"/>
                    </a:p>
                  </a:txBody>
                  <a:tcPr/>
                </a:tc>
                <a:tc>
                  <a:txBody>
                    <a:bodyPr/>
                    <a:lstStyle/>
                    <a:p>
                      <a:pPr marL="38100" marR="38100">
                        <a:lnSpc>
                          <a:spcPct val="150000"/>
                        </a:lnSpc>
                        <a:spcAft>
                          <a:spcPts val="0"/>
                        </a:spcAft>
                      </a:pPr>
                      <a:r>
                        <a:rPr lang="es-ES" sz="700">
                          <a:effectLst/>
                        </a:rPr>
                        <a:t>Puerto Quito</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85,1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58394">
                <a:tc vMerge="1">
                  <a:txBody>
                    <a:bodyPr/>
                    <a:lstStyle/>
                    <a:p>
                      <a:endParaRPr lang="es-EC"/>
                    </a:p>
                  </a:txBody>
                  <a:tcPr/>
                </a:tc>
                <a:tc>
                  <a:txBody>
                    <a:bodyPr/>
                    <a:lstStyle/>
                    <a:p>
                      <a:pPr marL="38100" marR="38100">
                        <a:lnSpc>
                          <a:spcPct val="150000"/>
                        </a:lnSpc>
                        <a:spcAft>
                          <a:spcPts val="0"/>
                        </a:spcAft>
                      </a:pPr>
                      <a:r>
                        <a:rPr lang="es-ES" sz="700">
                          <a:effectLst/>
                        </a:rPr>
                        <a:t>Rumiñahui</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50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12,7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12,7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97,7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16787">
                <a:tc vMerge="1">
                  <a:txBody>
                    <a:bodyPr/>
                    <a:lstStyle/>
                    <a:p>
                      <a:endParaRPr lang="es-EC"/>
                    </a:p>
                  </a:txBody>
                  <a:tcPr/>
                </a:tc>
                <a:tc>
                  <a:txBody>
                    <a:bodyPr/>
                    <a:lstStyle/>
                    <a:p>
                      <a:pPr marL="38100" marR="38100">
                        <a:lnSpc>
                          <a:spcPct val="150000"/>
                        </a:lnSpc>
                        <a:spcAft>
                          <a:spcPts val="0"/>
                        </a:spcAft>
                      </a:pPr>
                      <a:r>
                        <a:rPr lang="es-ES" sz="700">
                          <a:effectLst/>
                        </a:rPr>
                        <a:t>San Miguel de los Bancos</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2,3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2,3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700">
                          <a:effectLst/>
                        </a:rPr>
                        <a:t>100,0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58394">
                <a:tc vMerge="1">
                  <a:txBody>
                    <a:bodyPr/>
                    <a:lstStyle/>
                    <a:p>
                      <a:endParaRPr lang="es-EC"/>
                    </a:p>
                  </a:txBody>
                  <a:tcPr/>
                </a:tc>
                <a:tc>
                  <a:txBody>
                    <a:bodyPr/>
                    <a:lstStyle/>
                    <a:p>
                      <a:pPr marL="38100" marR="38100">
                        <a:lnSpc>
                          <a:spcPct val="150000"/>
                        </a:lnSpc>
                        <a:spcAft>
                          <a:spcPts val="0"/>
                        </a:spcAft>
                      </a:pPr>
                      <a:r>
                        <a:rPr lang="es-ES" sz="700">
                          <a:effectLst/>
                        </a:rPr>
                        <a:t>Total</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700">
                          <a:effectLst/>
                        </a:rPr>
                        <a:t>395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700">
                          <a:effectLst/>
                        </a:rPr>
                        <a:t>100,0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700">
                          <a:effectLst/>
                        </a:rPr>
                        <a:t>100,0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a:lnSpc>
                          <a:spcPct val="150000"/>
                        </a:lnSpc>
                        <a:spcAft>
                          <a:spcPts val="0"/>
                        </a:spcAft>
                      </a:pPr>
                      <a:r>
                        <a:rPr lang="es-ES" sz="700" dirty="0">
                          <a:effectLst/>
                        </a:rPr>
                        <a:t> </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r>
            </a:tbl>
          </a:graphicData>
        </a:graphic>
      </p:graphicFrame>
      <p:sp>
        <p:nvSpPr>
          <p:cNvPr id="3" name="Título 2"/>
          <p:cNvSpPr>
            <a:spLocks noGrp="1"/>
          </p:cNvSpPr>
          <p:nvPr>
            <p:ph type="title"/>
          </p:nvPr>
        </p:nvSpPr>
        <p:spPr/>
        <p:txBody>
          <a:bodyPr/>
          <a:lstStyle/>
          <a:p>
            <a:pPr algn="ctr"/>
            <a:r>
              <a:rPr lang="es-EC" dirty="0" smtClean="0"/>
              <a:t>Cantón</a:t>
            </a:r>
            <a:endParaRPr lang="es-EC" dirty="0"/>
          </a:p>
        </p:txBody>
      </p:sp>
      <p:pic>
        <p:nvPicPr>
          <p:cNvPr id="5" name="Imagen 4"/>
          <p:cNvPicPr/>
          <p:nvPr/>
        </p:nvPicPr>
        <p:blipFill>
          <a:blip r:embed="rId2" cstate="print"/>
          <a:srcRect b="19177"/>
          <a:stretch>
            <a:fillRect/>
          </a:stretch>
        </p:blipFill>
        <p:spPr bwMode="auto">
          <a:xfrm>
            <a:off x="4310191" y="3594690"/>
            <a:ext cx="4726305" cy="3074670"/>
          </a:xfrm>
          <a:prstGeom prst="rect">
            <a:avLst/>
          </a:prstGeom>
          <a:noFill/>
          <a:ln w="9525">
            <a:noFill/>
            <a:miter lim="800000"/>
            <a:headEnd/>
            <a:tailEnd/>
          </a:ln>
        </p:spPr>
      </p:pic>
    </p:spTree>
    <p:extLst>
      <p:ext uri="{BB962C8B-B14F-4D97-AF65-F5344CB8AC3E}">
        <p14:creationId xmlns:p14="http://schemas.microsoft.com/office/powerpoint/2010/main" val="149983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078157795"/>
              </p:ext>
            </p:extLst>
          </p:nvPr>
        </p:nvGraphicFramePr>
        <p:xfrm>
          <a:off x="457200" y="1268760"/>
          <a:ext cx="8075240" cy="1844040"/>
        </p:xfrm>
        <a:graphic>
          <a:graphicData uri="http://schemas.openxmlformats.org/drawingml/2006/table">
            <a:tbl>
              <a:tblPr>
                <a:tableStyleId>{5C22544A-7EE6-4342-B048-85BDC9FD1C3A}</a:tableStyleId>
              </a:tblPr>
              <a:tblGrid>
                <a:gridCol w="1268571"/>
                <a:gridCol w="1268571"/>
                <a:gridCol w="1073602"/>
                <a:gridCol w="1152128"/>
                <a:gridCol w="1440160"/>
                <a:gridCol w="1872208"/>
              </a:tblGrid>
              <a:tr h="0">
                <a:tc gridSpan="6">
                  <a:txBody>
                    <a:bodyPr/>
                    <a:lstStyle/>
                    <a:p>
                      <a:pPr marL="38100" marR="38100" algn="ctr">
                        <a:lnSpc>
                          <a:spcPct val="150000"/>
                        </a:lnSpc>
                        <a:spcAft>
                          <a:spcPts val="0"/>
                        </a:spcAft>
                      </a:pPr>
                      <a:r>
                        <a:rPr lang="es-ES" sz="1100">
                          <a:effectLst/>
                        </a:rPr>
                        <a:t>Ingreso Familiar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nSpc>
                          <a:spcPct val="150000"/>
                        </a:lnSpc>
                        <a:spcAft>
                          <a:spcPts val="0"/>
                        </a:spcAft>
                      </a:pPr>
                      <a:r>
                        <a:rPr lang="es-ES"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38100" marR="38100">
                        <a:lnSpc>
                          <a:spcPct val="150000"/>
                        </a:lnSpc>
                        <a:spcAft>
                          <a:spcPts val="0"/>
                        </a:spcAft>
                      </a:pPr>
                      <a:r>
                        <a:rPr lang="es-ES" sz="1100">
                          <a:effectLst/>
                        </a:rPr>
                        <a:t>Frecuencia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Porcentaje</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Porcentaje válido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Porcentaje acumulado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rowSpan="6">
                  <a:txBody>
                    <a:bodyPr/>
                    <a:lstStyle/>
                    <a:p>
                      <a:pPr marL="38100" marR="38100">
                        <a:lnSpc>
                          <a:spcPct val="150000"/>
                        </a:lnSpc>
                        <a:spcAft>
                          <a:spcPts val="0"/>
                        </a:spcAft>
                      </a:pPr>
                      <a:r>
                        <a:rPr lang="es-ES" sz="1100">
                          <a:effectLst/>
                        </a:rPr>
                        <a:t>Válidos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375-500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126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31,9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31,9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31,9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EC"/>
                    </a:p>
                  </a:txBody>
                  <a:tcPr/>
                </a:tc>
                <a:tc>
                  <a:txBody>
                    <a:bodyPr/>
                    <a:lstStyle/>
                    <a:p>
                      <a:pPr marL="38100" marR="38100">
                        <a:lnSpc>
                          <a:spcPct val="150000"/>
                        </a:lnSpc>
                        <a:spcAft>
                          <a:spcPts val="0"/>
                        </a:spcAft>
                      </a:pPr>
                      <a:r>
                        <a:rPr lang="es-ES" sz="1100">
                          <a:effectLst/>
                        </a:rPr>
                        <a:t>501-1000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132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33,4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33,4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65,3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EC"/>
                    </a:p>
                  </a:txBody>
                  <a:tcPr/>
                </a:tc>
                <a:tc>
                  <a:txBody>
                    <a:bodyPr/>
                    <a:lstStyle/>
                    <a:p>
                      <a:pPr marL="38100" marR="38100">
                        <a:lnSpc>
                          <a:spcPct val="150000"/>
                        </a:lnSpc>
                        <a:spcAft>
                          <a:spcPts val="0"/>
                        </a:spcAft>
                      </a:pPr>
                      <a:r>
                        <a:rPr lang="es-ES" sz="1100">
                          <a:effectLst/>
                        </a:rPr>
                        <a:t>1001-2000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78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85,1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EC"/>
                    </a:p>
                  </a:txBody>
                  <a:tcPr/>
                </a:tc>
                <a:tc>
                  <a:txBody>
                    <a:bodyPr/>
                    <a:lstStyle/>
                    <a:p>
                      <a:pPr marL="38100" marR="38100">
                        <a:lnSpc>
                          <a:spcPct val="150000"/>
                        </a:lnSpc>
                        <a:spcAft>
                          <a:spcPts val="0"/>
                        </a:spcAft>
                      </a:pPr>
                      <a:r>
                        <a:rPr lang="es-ES" sz="1100">
                          <a:effectLst/>
                        </a:rPr>
                        <a:t>2001-3000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9,4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9,4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94,4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EC"/>
                    </a:p>
                  </a:txBody>
                  <a:tcPr/>
                </a:tc>
                <a:tc>
                  <a:txBody>
                    <a:bodyPr/>
                    <a:lstStyle/>
                    <a:p>
                      <a:pPr marL="38100" marR="38100">
                        <a:lnSpc>
                          <a:spcPct val="150000"/>
                        </a:lnSpc>
                        <a:spcAft>
                          <a:spcPts val="0"/>
                        </a:spcAft>
                      </a:pPr>
                      <a:r>
                        <a:rPr lang="es-ES" sz="1100">
                          <a:effectLst/>
                        </a:rPr>
                        <a:t>mas de 3001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22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5,6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5,6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EC"/>
                    </a:p>
                  </a:txBody>
                  <a:tcPr/>
                </a:tc>
                <a:tc>
                  <a:txBody>
                    <a:bodyPr/>
                    <a:lstStyle/>
                    <a:p>
                      <a:pPr marL="38100" marR="38100">
                        <a:lnSpc>
                          <a:spcPct val="150000"/>
                        </a:lnSpc>
                        <a:spcAft>
                          <a:spcPts val="0"/>
                        </a:spcAft>
                      </a:pPr>
                      <a:r>
                        <a:rPr lang="es-ES" sz="1100">
                          <a:effectLst/>
                        </a:rPr>
                        <a:t>Total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395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ct val="150000"/>
                        </a:lnSpc>
                        <a:spcAft>
                          <a:spcPts val="0"/>
                        </a:spcAft>
                      </a:pPr>
                      <a:r>
                        <a:rPr lang="es-ES" sz="1100">
                          <a:effectLst/>
                        </a:rPr>
                        <a:t>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ítulo 2"/>
          <p:cNvSpPr>
            <a:spLocks noGrp="1"/>
          </p:cNvSpPr>
          <p:nvPr>
            <p:ph type="title"/>
          </p:nvPr>
        </p:nvSpPr>
        <p:spPr/>
        <p:txBody>
          <a:bodyPr/>
          <a:lstStyle/>
          <a:p>
            <a:pPr algn="ctr"/>
            <a:r>
              <a:rPr lang="es-EC" dirty="0" smtClean="0"/>
              <a:t>Ingreso Familiar</a:t>
            </a:r>
            <a:endParaRPr lang="es-EC" dirty="0"/>
          </a:p>
        </p:txBody>
      </p:sp>
      <p:pic>
        <p:nvPicPr>
          <p:cNvPr id="5" name="Imagen 4"/>
          <p:cNvPicPr/>
          <p:nvPr/>
        </p:nvPicPr>
        <p:blipFill>
          <a:blip r:embed="rId2" cstate="print"/>
          <a:srcRect b="14405"/>
          <a:stretch>
            <a:fillRect/>
          </a:stretch>
        </p:blipFill>
        <p:spPr bwMode="auto">
          <a:xfrm>
            <a:off x="2555776" y="3284985"/>
            <a:ext cx="4680520" cy="2880320"/>
          </a:xfrm>
          <a:prstGeom prst="rect">
            <a:avLst/>
          </a:prstGeom>
          <a:noFill/>
          <a:ln w="9525">
            <a:noFill/>
            <a:miter lim="800000"/>
            <a:headEnd/>
            <a:tailEnd/>
          </a:ln>
        </p:spPr>
      </p:pic>
    </p:spTree>
    <p:extLst>
      <p:ext uri="{BB962C8B-B14F-4D97-AF65-F5344CB8AC3E}">
        <p14:creationId xmlns:p14="http://schemas.microsoft.com/office/powerpoint/2010/main" val="2964845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99053099"/>
              </p:ext>
            </p:extLst>
          </p:nvPr>
        </p:nvGraphicFramePr>
        <p:xfrm>
          <a:off x="107502" y="1196752"/>
          <a:ext cx="8579298" cy="2218651"/>
        </p:xfrm>
        <a:graphic>
          <a:graphicData uri="http://schemas.openxmlformats.org/drawingml/2006/table">
            <a:tbl>
              <a:tblPr>
                <a:tableStyleId>{5C22544A-7EE6-4342-B048-85BDC9FD1C3A}</a:tableStyleId>
              </a:tblPr>
              <a:tblGrid>
                <a:gridCol w="1607673"/>
                <a:gridCol w="1607673"/>
                <a:gridCol w="1340988"/>
                <a:gridCol w="1340988"/>
                <a:gridCol w="1340988"/>
                <a:gridCol w="1340988"/>
              </a:tblGrid>
              <a:tr h="114388">
                <a:tc gridSpan="6">
                  <a:txBody>
                    <a:bodyPr/>
                    <a:lstStyle/>
                    <a:p>
                      <a:pPr marL="38100" marR="38100" algn="ctr">
                        <a:lnSpc>
                          <a:spcPct val="150000"/>
                        </a:lnSpc>
                        <a:spcAft>
                          <a:spcPts val="0"/>
                        </a:spcAft>
                      </a:pPr>
                      <a:r>
                        <a:rPr lang="es-ES" sz="900" dirty="0">
                          <a:effectLst/>
                        </a:rPr>
                        <a:t>Ocupación</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B w="381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7551">
                <a:tc gridSpan="2">
                  <a:txBody>
                    <a:bodyPr/>
                    <a:lstStyle/>
                    <a:p>
                      <a:pPr>
                        <a:lnSpc>
                          <a:spcPct val="150000"/>
                        </a:lnSpc>
                        <a:spcAft>
                          <a:spcPts val="0"/>
                        </a:spcAft>
                      </a:pPr>
                      <a:r>
                        <a:rPr lang="es-ES" sz="900" dirty="0">
                          <a:effectLst/>
                        </a:rPr>
                        <a:t> </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38100" marR="38100">
                        <a:lnSpc>
                          <a:spcPct val="150000"/>
                        </a:lnSpc>
                        <a:spcAft>
                          <a:spcPts val="0"/>
                        </a:spcAft>
                      </a:pPr>
                      <a:r>
                        <a:rPr lang="es-ES" sz="900">
                          <a:effectLst/>
                        </a:rPr>
                        <a:t>Frecuencia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Porcentaje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Porcentaje válido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Porcentaje acumulado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14388">
                <a:tc rowSpan="7">
                  <a:txBody>
                    <a:bodyPr/>
                    <a:lstStyle/>
                    <a:p>
                      <a:pPr marL="38100" marR="38100">
                        <a:lnSpc>
                          <a:spcPct val="150000"/>
                        </a:lnSpc>
                        <a:spcAft>
                          <a:spcPts val="0"/>
                        </a:spcAft>
                      </a:pPr>
                      <a:r>
                        <a:rPr lang="es-ES" sz="900">
                          <a:effectLst/>
                        </a:rPr>
                        <a:t>Válidos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900">
                          <a:effectLst/>
                        </a:rPr>
                        <a:t>Estudiante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164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41,5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41,5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41,5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28776">
                <a:tc vMerge="1">
                  <a:txBody>
                    <a:bodyPr/>
                    <a:lstStyle/>
                    <a:p>
                      <a:endParaRPr lang="es-EC"/>
                    </a:p>
                  </a:txBody>
                  <a:tcPr/>
                </a:tc>
                <a:tc>
                  <a:txBody>
                    <a:bodyPr/>
                    <a:lstStyle/>
                    <a:p>
                      <a:pPr marL="38100" marR="38100">
                        <a:lnSpc>
                          <a:spcPct val="150000"/>
                        </a:lnSpc>
                        <a:spcAft>
                          <a:spcPts val="0"/>
                        </a:spcAft>
                      </a:pPr>
                      <a:r>
                        <a:rPr lang="es-ES" sz="900">
                          <a:effectLst/>
                        </a:rPr>
                        <a:t>Empleado Público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dirty="0">
                          <a:effectLst/>
                        </a:rPr>
                        <a:t>26</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6,6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6,6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48,1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28776">
                <a:tc vMerge="1">
                  <a:txBody>
                    <a:bodyPr/>
                    <a:lstStyle/>
                    <a:p>
                      <a:endParaRPr lang="es-EC"/>
                    </a:p>
                  </a:txBody>
                  <a:tcPr/>
                </a:tc>
                <a:tc>
                  <a:txBody>
                    <a:bodyPr/>
                    <a:lstStyle/>
                    <a:p>
                      <a:pPr marL="38100" marR="38100">
                        <a:lnSpc>
                          <a:spcPct val="150000"/>
                        </a:lnSpc>
                        <a:spcAft>
                          <a:spcPts val="0"/>
                        </a:spcAft>
                      </a:pPr>
                      <a:r>
                        <a:rPr lang="es-ES" sz="900">
                          <a:effectLst/>
                        </a:rPr>
                        <a:t>Empleado Privado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88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22,3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22,3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70,4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28776">
                <a:tc vMerge="1">
                  <a:txBody>
                    <a:bodyPr/>
                    <a:lstStyle/>
                    <a:p>
                      <a:endParaRPr lang="es-EC"/>
                    </a:p>
                  </a:txBody>
                  <a:tcPr/>
                </a:tc>
                <a:tc>
                  <a:txBody>
                    <a:bodyPr/>
                    <a:lstStyle/>
                    <a:p>
                      <a:pPr marL="38100" marR="38100">
                        <a:lnSpc>
                          <a:spcPct val="150000"/>
                        </a:lnSpc>
                        <a:spcAft>
                          <a:spcPts val="0"/>
                        </a:spcAft>
                      </a:pPr>
                      <a:r>
                        <a:rPr lang="es-ES" sz="900">
                          <a:effectLst/>
                        </a:rPr>
                        <a:t>Independiente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60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15,2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15,2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85,6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28776">
                <a:tc vMerge="1">
                  <a:txBody>
                    <a:bodyPr/>
                    <a:lstStyle/>
                    <a:p>
                      <a:endParaRPr lang="es-EC"/>
                    </a:p>
                  </a:txBody>
                  <a:tcPr/>
                </a:tc>
                <a:tc>
                  <a:txBody>
                    <a:bodyPr/>
                    <a:lstStyle/>
                    <a:p>
                      <a:pPr marL="38100" marR="38100">
                        <a:lnSpc>
                          <a:spcPct val="150000"/>
                        </a:lnSpc>
                        <a:spcAft>
                          <a:spcPts val="0"/>
                        </a:spcAft>
                      </a:pPr>
                      <a:r>
                        <a:rPr lang="es-ES" sz="900">
                          <a:effectLst/>
                        </a:rPr>
                        <a:t>Desempleado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89,6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28776">
                <a:tc vMerge="1">
                  <a:txBody>
                    <a:bodyPr/>
                    <a:lstStyle/>
                    <a:p>
                      <a:endParaRPr lang="es-EC"/>
                    </a:p>
                  </a:txBody>
                  <a:tcPr/>
                </a:tc>
                <a:tc>
                  <a:txBody>
                    <a:bodyPr/>
                    <a:lstStyle/>
                    <a:p>
                      <a:pPr marL="38100" marR="38100">
                        <a:lnSpc>
                          <a:spcPct val="150000"/>
                        </a:lnSpc>
                        <a:spcAft>
                          <a:spcPts val="0"/>
                        </a:spcAft>
                      </a:pPr>
                      <a:r>
                        <a:rPr lang="es-ES" sz="900">
                          <a:effectLst/>
                        </a:rPr>
                        <a:t>Dueño de Negocio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41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10,4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10,4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900">
                          <a:effectLst/>
                        </a:rPr>
                        <a:t>100,0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14388">
                <a:tc vMerge="1">
                  <a:txBody>
                    <a:bodyPr/>
                    <a:lstStyle/>
                    <a:p>
                      <a:endParaRPr lang="es-EC"/>
                    </a:p>
                  </a:txBody>
                  <a:tcPr/>
                </a:tc>
                <a:tc>
                  <a:txBody>
                    <a:bodyPr/>
                    <a:lstStyle/>
                    <a:p>
                      <a:pPr marL="38100" marR="38100">
                        <a:lnSpc>
                          <a:spcPct val="150000"/>
                        </a:lnSpc>
                        <a:spcAft>
                          <a:spcPts val="0"/>
                        </a:spcAft>
                      </a:pPr>
                      <a:r>
                        <a:rPr lang="es-ES" sz="900">
                          <a:effectLst/>
                        </a:rPr>
                        <a:t>Total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900">
                          <a:effectLst/>
                        </a:rPr>
                        <a:t>395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900">
                          <a:effectLst/>
                        </a:rPr>
                        <a:t>100,0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900">
                          <a:effectLst/>
                        </a:rPr>
                        <a:t>100,0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c>
                  <a:txBody>
                    <a:bodyPr/>
                    <a:lstStyle/>
                    <a:p>
                      <a:pPr>
                        <a:lnSpc>
                          <a:spcPct val="150000"/>
                        </a:lnSpc>
                        <a:spcAft>
                          <a:spcPts val="0"/>
                        </a:spcAft>
                      </a:pPr>
                      <a:r>
                        <a:rPr lang="es-ES" sz="900" dirty="0">
                          <a:effectLst/>
                        </a:rPr>
                        <a:t> </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558" marR="66558" marT="0" marB="0">
                    <a:lnT w="38100" cap="flat" cmpd="sng" algn="ctr">
                      <a:solidFill>
                        <a:schemeClr val="tx1"/>
                      </a:solidFill>
                      <a:prstDash val="solid"/>
                      <a:round/>
                      <a:headEnd type="none" w="med" len="med"/>
                      <a:tailEnd type="none" w="med" len="med"/>
                    </a:lnT>
                    <a:noFill/>
                  </a:tcPr>
                </a:tc>
              </a:tr>
            </a:tbl>
          </a:graphicData>
        </a:graphic>
      </p:graphicFrame>
      <p:sp>
        <p:nvSpPr>
          <p:cNvPr id="3" name="Título 2"/>
          <p:cNvSpPr>
            <a:spLocks noGrp="1"/>
          </p:cNvSpPr>
          <p:nvPr>
            <p:ph type="title"/>
          </p:nvPr>
        </p:nvSpPr>
        <p:spPr/>
        <p:txBody>
          <a:bodyPr/>
          <a:lstStyle/>
          <a:p>
            <a:pPr algn="ctr"/>
            <a:r>
              <a:rPr lang="es-EC" dirty="0" smtClean="0"/>
              <a:t>Ocupación</a:t>
            </a:r>
            <a:endParaRPr lang="es-EC" dirty="0"/>
          </a:p>
        </p:txBody>
      </p:sp>
      <p:pic>
        <p:nvPicPr>
          <p:cNvPr id="6" name="Imagen 5"/>
          <p:cNvPicPr/>
          <p:nvPr/>
        </p:nvPicPr>
        <p:blipFill>
          <a:blip r:embed="rId2" cstate="print"/>
          <a:srcRect r="6162" b="14405"/>
          <a:stretch>
            <a:fillRect/>
          </a:stretch>
        </p:blipFill>
        <p:spPr bwMode="auto">
          <a:xfrm>
            <a:off x="3131840" y="3573016"/>
            <a:ext cx="4012446" cy="2808312"/>
          </a:xfrm>
          <a:prstGeom prst="rect">
            <a:avLst/>
          </a:prstGeom>
          <a:noFill/>
          <a:ln w="9525">
            <a:noFill/>
            <a:miter lim="800000"/>
            <a:headEnd/>
            <a:tailEnd/>
          </a:ln>
        </p:spPr>
      </p:pic>
    </p:spTree>
    <p:extLst>
      <p:ext uri="{BB962C8B-B14F-4D97-AF65-F5344CB8AC3E}">
        <p14:creationId xmlns:p14="http://schemas.microsoft.com/office/powerpoint/2010/main" val="2641171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74714981"/>
              </p:ext>
            </p:extLst>
          </p:nvPr>
        </p:nvGraphicFramePr>
        <p:xfrm>
          <a:off x="179511" y="1556792"/>
          <a:ext cx="8712968" cy="1695450"/>
        </p:xfrm>
        <a:graphic>
          <a:graphicData uri="http://schemas.openxmlformats.org/drawingml/2006/table">
            <a:tbl>
              <a:tblPr>
                <a:tableStyleId>{5C22544A-7EE6-4342-B048-85BDC9FD1C3A}</a:tableStyleId>
              </a:tblPr>
              <a:tblGrid>
                <a:gridCol w="1802268"/>
                <a:gridCol w="1802268"/>
                <a:gridCol w="1309902"/>
                <a:gridCol w="1178726"/>
                <a:gridCol w="1309902"/>
                <a:gridCol w="1309902"/>
              </a:tblGrid>
              <a:tr h="0">
                <a:tc gridSpan="6">
                  <a:txBody>
                    <a:bodyPr/>
                    <a:lstStyle/>
                    <a:p>
                      <a:pPr marL="38100" marR="38100" algn="ctr">
                        <a:lnSpc>
                          <a:spcPct val="150000"/>
                        </a:lnSpc>
                        <a:spcAft>
                          <a:spcPts val="0"/>
                        </a:spcAft>
                      </a:pPr>
                      <a:r>
                        <a:rPr lang="es-ES" sz="1000" dirty="0">
                          <a:effectLst/>
                        </a:rPr>
                        <a:t>Educación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381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nSpc>
                          <a:spcPct val="150000"/>
                        </a:lnSpc>
                        <a:spcAft>
                          <a:spcPts val="0"/>
                        </a:spcAft>
                      </a:pPr>
                      <a:r>
                        <a:rPr lang="es-ES" sz="10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38100" marR="38100">
                        <a:lnSpc>
                          <a:spcPct val="150000"/>
                        </a:lnSpc>
                        <a:spcAft>
                          <a:spcPts val="0"/>
                        </a:spcAft>
                      </a:pPr>
                      <a:r>
                        <a:rPr lang="es-ES" sz="1000">
                          <a:effectLst/>
                        </a:rPr>
                        <a:t>Frecuencia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Porcentaje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Porcentaje válido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Porcentaje acumulado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rowSpan="5">
                  <a:txBody>
                    <a:bodyPr/>
                    <a:lstStyle/>
                    <a:p>
                      <a:pPr marL="38100" marR="38100">
                        <a:lnSpc>
                          <a:spcPct val="150000"/>
                        </a:lnSpc>
                        <a:spcAft>
                          <a:spcPts val="0"/>
                        </a:spcAft>
                      </a:pPr>
                      <a:r>
                        <a:rPr lang="es-ES" sz="1000">
                          <a:effectLst/>
                        </a:rPr>
                        <a:t>Válidos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000">
                          <a:effectLst/>
                        </a:rPr>
                        <a:t>Secundaria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72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18,2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18,2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18,2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000">
                          <a:effectLst/>
                        </a:rPr>
                        <a:t>Técnico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24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6,1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6,1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24,3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000">
                          <a:effectLst/>
                        </a:rPr>
                        <a:t>Superior</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291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73,7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73,7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98,0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000">
                          <a:effectLst/>
                        </a:rPr>
                        <a:t>Postgrado y Phd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8100" marR="38100">
                        <a:lnSpc>
                          <a:spcPct val="150000"/>
                        </a:lnSpc>
                        <a:spcAft>
                          <a:spcPts val="0"/>
                        </a:spcAft>
                      </a:pPr>
                      <a:r>
                        <a:rPr lang="es-ES" sz="1000">
                          <a:effectLst/>
                        </a:rPr>
                        <a:t>100,0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0">
                <a:tc vMerge="1">
                  <a:txBody>
                    <a:bodyPr/>
                    <a:lstStyle/>
                    <a:p>
                      <a:endParaRPr lang="es-EC"/>
                    </a:p>
                  </a:txBody>
                  <a:tcPr/>
                </a:tc>
                <a:tc>
                  <a:txBody>
                    <a:bodyPr/>
                    <a:lstStyle/>
                    <a:p>
                      <a:pPr marL="38100" marR="38100">
                        <a:lnSpc>
                          <a:spcPct val="150000"/>
                        </a:lnSpc>
                        <a:spcAft>
                          <a:spcPts val="0"/>
                        </a:spcAft>
                      </a:pPr>
                      <a:r>
                        <a:rPr lang="es-ES" sz="1000">
                          <a:effectLst/>
                        </a:rPr>
                        <a:t>Total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000">
                          <a:effectLst/>
                        </a:rPr>
                        <a:t>395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000">
                          <a:effectLst/>
                        </a:rPr>
                        <a:t>100,0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marL="38100" marR="38100">
                        <a:lnSpc>
                          <a:spcPct val="150000"/>
                        </a:lnSpc>
                        <a:spcAft>
                          <a:spcPts val="0"/>
                        </a:spcAft>
                      </a:pPr>
                      <a:r>
                        <a:rPr lang="es-ES" sz="1000">
                          <a:effectLst/>
                        </a:rPr>
                        <a:t>100,0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c>
                  <a:txBody>
                    <a:bodyPr/>
                    <a:lstStyle/>
                    <a:p>
                      <a:pPr>
                        <a:lnSpc>
                          <a:spcPct val="150000"/>
                        </a:lnSpc>
                        <a:spcAft>
                          <a:spcPts val="0"/>
                        </a:spcAft>
                      </a:pPr>
                      <a:r>
                        <a:rPr lang="es-ES" sz="10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noFill/>
                  </a:tcPr>
                </a:tc>
              </a:tr>
            </a:tbl>
          </a:graphicData>
        </a:graphic>
      </p:graphicFrame>
      <p:sp>
        <p:nvSpPr>
          <p:cNvPr id="3" name="Título 2"/>
          <p:cNvSpPr>
            <a:spLocks noGrp="1"/>
          </p:cNvSpPr>
          <p:nvPr>
            <p:ph type="title"/>
          </p:nvPr>
        </p:nvSpPr>
        <p:spPr/>
        <p:txBody>
          <a:bodyPr/>
          <a:lstStyle/>
          <a:p>
            <a:pPr algn="ctr"/>
            <a:r>
              <a:rPr lang="es-EC" dirty="0" smtClean="0"/>
              <a:t>Educación</a:t>
            </a:r>
            <a:endParaRPr lang="es-EC" dirty="0"/>
          </a:p>
        </p:txBody>
      </p:sp>
      <p:pic>
        <p:nvPicPr>
          <p:cNvPr id="5" name="Imagen 4"/>
          <p:cNvPicPr/>
          <p:nvPr/>
        </p:nvPicPr>
        <p:blipFill>
          <a:blip r:embed="rId2" cstate="print"/>
          <a:srcRect r="6350" b="19536"/>
          <a:stretch>
            <a:fillRect/>
          </a:stretch>
        </p:blipFill>
        <p:spPr bwMode="auto">
          <a:xfrm>
            <a:off x="2771800" y="3501008"/>
            <a:ext cx="4320480" cy="2817753"/>
          </a:xfrm>
          <a:prstGeom prst="rect">
            <a:avLst/>
          </a:prstGeom>
          <a:noFill/>
          <a:ln w="9525">
            <a:noFill/>
            <a:miter lim="800000"/>
            <a:headEnd/>
            <a:tailEnd/>
          </a:ln>
        </p:spPr>
      </p:pic>
    </p:spTree>
    <p:extLst>
      <p:ext uri="{BB962C8B-B14F-4D97-AF65-F5344CB8AC3E}">
        <p14:creationId xmlns:p14="http://schemas.microsoft.com/office/powerpoint/2010/main" val="243811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1. ¿Usted ha realizado compras por internet?</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p:cNvPicPr>
            <a:picLocks noGrp="1"/>
          </p:cNvPicPr>
          <p:nvPr>
            <p:ph idx="1"/>
          </p:nvPr>
        </p:nvPicPr>
        <p:blipFill>
          <a:blip r:embed="rId3" cstate="print"/>
          <a:srcRect r="16252" b="17934"/>
          <a:stretch>
            <a:fillRect/>
          </a:stretch>
        </p:blipFill>
        <p:spPr bwMode="auto">
          <a:xfrm>
            <a:off x="2699792" y="3645024"/>
            <a:ext cx="3851920" cy="2548058"/>
          </a:xfrm>
          <a:prstGeom prst="rect">
            <a:avLst/>
          </a:prstGeom>
          <a:noFill/>
          <a:ln w="9525">
            <a:noFill/>
            <a:miter lim="800000"/>
            <a:headEnd/>
            <a:tailEnd/>
          </a:ln>
        </p:spPr>
      </p:pic>
      <p:graphicFrame>
        <p:nvGraphicFramePr>
          <p:cNvPr id="6" name="5 Tabla"/>
          <p:cNvGraphicFramePr>
            <a:graphicFrameLocks noGrp="1"/>
          </p:cNvGraphicFramePr>
          <p:nvPr/>
        </p:nvGraphicFramePr>
        <p:xfrm>
          <a:off x="467544" y="1484784"/>
          <a:ext cx="7920880" cy="1979792"/>
        </p:xfrm>
        <a:graphic>
          <a:graphicData uri="http://schemas.openxmlformats.org/drawingml/2006/table">
            <a:tbl>
              <a:tblPr/>
              <a:tblGrid>
                <a:gridCol w="1027869"/>
                <a:gridCol w="1266215"/>
                <a:gridCol w="1402767"/>
                <a:gridCol w="1525252"/>
                <a:gridCol w="1525252"/>
                <a:gridCol w="1173525"/>
              </a:tblGrid>
              <a:tr h="234026">
                <a:tc gridSpan="6">
                  <a:txBody>
                    <a:bodyPr/>
                    <a:lstStyle/>
                    <a:p>
                      <a:pPr marL="38100" marR="38100" algn="ctr">
                        <a:lnSpc>
                          <a:spcPct val="107000"/>
                        </a:lnSpc>
                        <a:spcAft>
                          <a:spcPts val="800"/>
                        </a:spcAft>
                      </a:pPr>
                      <a:r>
                        <a:rPr lang="es-ES" sz="1600" b="1" dirty="0">
                          <a:latin typeface="Times New Roman"/>
                          <a:ea typeface="Calibri"/>
                          <a:cs typeface="Times New Roman"/>
                        </a:rPr>
                        <a:t>1. ¿Usted ha realizado compras por internet?</a:t>
                      </a:r>
                      <a:endParaRPr lang="es-EC" sz="1400" dirty="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36104">
                <a:tc gridSpan="2">
                  <a:txBody>
                    <a:bodyPr/>
                    <a:lstStyle/>
                    <a:p>
                      <a:pPr>
                        <a:lnSpc>
                          <a:spcPct val="107000"/>
                        </a:lnSpc>
                        <a:spcAft>
                          <a:spcPts val="800"/>
                        </a:spcAft>
                      </a:pPr>
                      <a:endParaRPr lang="es-ES" sz="1600">
                        <a:latin typeface="Times New Roman"/>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38100" marR="38100">
                        <a:lnSpc>
                          <a:spcPct val="107000"/>
                        </a:lnSpc>
                        <a:spcAft>
                          <a:spcPts val="800"/>
                        </a:spcAft>
                      </a:pPr>
                      <a:r>
                        <a:rPr lang="es-ES" sz="1600">
                          <a:latin typeface="Times New Roman"/>
                          <a:ea typeface="Calibri"/>
                          <a:cs typeface="Times New Roman"/>
                        </a:rPr>
                        <a:t>Frecuencia</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Porcentaje</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Porcentaje válido</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Porcentaje acumulado</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34026">
                <a:tc rowSpan="3">
                  <a:txBody>
                    <a:bodyPr/>
                    <a:lstStyle/>
                    <a:p>
                      <a:pPr marL="38100" marR="38100">
                        <a:lnSpc>
                          <a:spcPct val="107000"/>
                        </a:lnSpc>
                        <a:spcAft>
                          <a:spcPts val="800"/>
                        </a:spcAft>
                      </a:pPr>
                      <a:r>
                        <a:rPr lang="es-ES" sz="1600">
                          <a:latin typeface="Times New Roman"/>
                          <a:ea typeface="Calibri"/>
                          <a:cs typeface="Times New Roman"/>
                        </a:rPr>
                        <a:t>Válidos</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nSpc>
                          <a:spcPct val="107000"/>
                        </a:lnSpc>
                        <a:spcAft>
                          <a:spcPts val="800"/>
                        </a:spcAft>
                      </a:pPr>
                      <a:r>
                        <a:rPr lang="es-ES" sz="1600">
                          <a:latin typeface="Times New Roman"/>
                          <a:ea typeface="Calibri"/>
                          <a:cs typeface="Times New Roman"/>
                        </a:rPr>
                        <a:t>Si</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dirty="0">
                          <a:latin typeface="Times New Roman"/>
                          <a:ea typeface="Calibri"/>
                          <a:cs typeface="Times New Roman"/>
                        </a:rPr>
                        <a:t>245</a:t>
                      </a:r>
                      <a:endParaRPr lang="es-EC" sz="1400" dirty="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62,0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62,0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62,0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34026">
                <a:tc vMerge="1">
                  <a:txBody>
                    <a:bodyPr/>
                    <a:lstStyle/>
                    <a:p>
                      <a:endParaRPr lang="es-EC"/>
                    </a:p>
                  </a:txBody>
                  <a:tcPr/>
                </a:tc>
                <a:tc>
                  <a:txBody>
                    <a:bodyPr/>
                    <a:lstStyle/>
                    <a:p>
                      <a:pPr marL="38100" marR="38100">
                        <a:lnSpc>
                          <a:spcPct val="107000"/>
                        </a:lnSpc>
                        <a:spcAft>
                          <a:spcPts val="800"/>
                        </a:spcAft>
                      </a:pPr>
                      <a:r>
                        <a:rPr lang="es-ES" sz="1600">
                          <a:latin typeface="Times New Roman"/>
                          <a:ea typeface="Calibri"/>
                          <a:cs typeface="Times New Roman"/>
                        </a:rPr>
                        <a:t>No</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150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38,0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38,0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07000"/>
                        </a:lnSpc>
                        <a:spcAft>
                          <a:spcPts val="800"/>
                        </a:spcAft>
                      </a:pPr>
                      <a:r>
                        <a:rPr lang="es-ES" sz="1600">
                          <a:latin typeface="Times New Roman"/>
                          <a:ea typeface="Calibri"/>
                          <a:cs typeface="Times New Roman"/>
                        </a:rPr>
                        <a:t>100,0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34026">
                <a:tc vMerge="1">
                  <a:txBody>
                    <a:bodyPr/>
                    <a:lstStyle/>
                    <a:p>
                      <a:endParaRPr lang="es-EC"/>
                    </a:p>
                  </a:txBody>
                  <a:tcPr/>
                </a:tc>
                <a:tc>
                  <a:txBody>
                    <a:bodyPr/>
                    <a:lstStyle/>
                    <a:p>
                      <a:pPr marL="38100" marR="38100">
                        <a:lnSpc>
                          <a:spcPct val="107000"/>
                        </a:lnSpc>
                        <a:spcAft>
                          <a:spcPts val="800"/>
                        </a:spcAft>
                      </a:pPr>
                      <a:r>
                        <a:rPr lang="es-ES" sz="1600">
                          <a:latin typeface="Times New Roman"/>
                          <a:ea typeface="Calibri"/>
                          <a:cs typeface="Times New Roman"/>
                        </a:rPr>
                        <a:t>Total</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nSpc>
                          <a:spcPct val="107000"/>
                        </a:lnSpc>
                        <a:spcAft>
                          <a:spcPts val="800"/>
                        </a:spcAft>
                      </a:pPr>
                      <a:r>
                        <a:rPr lang="es-ES" sz="1600">
                          <a:latin typeface="Times New Roman"/>
                          <a:ea typeface="Calibri"/>
                          <a:cs typeface="Times New Roman"/>
                        </a:rPr>
                        <a:t>395</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nSpc>
                          <a:spcPct val="107000"/>
                        </a:lnSpc>
                        <a:spcAft>
                          <a:spcPts val="800"/>
                        </a:spcAft>
                      </a:pPr>
                      <a:r>
                        <a:rPr lang="es-ES" sz="1600">
                          <a:latin typeface="Times New Roman"/>
                          <a:ea typeface="Calibri"/>
                          <a:cs typeface="Times New Roman"/>
                        </a:rPr>
                        <a:t>100,0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nSpc>
                          <a:spcPct val="107000"/>
                        </a:lnSpc>
                        <a:spcAft>
                          <a:spcPts val="800"/>
                        </a:spcAft>
                      </a:pPr>
                      <a:r>
                        <a:rPr lang="es-ES" sz="1600">
                          <a:latin typeface="Times New Roman"/>
                          <a:ea typeface="Calibri"/>
                          <a:cs typeface="Times New Roman"/>
                        </a:rPr>
                        <a:t>100,0</a:t>
                      </a:r>
                      <a:endParaRPr lang="es-EC" sz="14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endParaRPr lang="es-ES" sz="1600" dirty="0">
                        <a:latin typeface="Times New Roman"/>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1" y="2924944"/>
          <a:ext cx="3168352" cy="1097280"/>
        </p:xfrm>
        <a:graphic>
          <a:graphicData uri="http://schemas.openxmlformats.org/drawingml/2006/table">
            <a:tbl>
              <a:tblPr/>
              <a:tblGrid>
                <a:gridCol w="1495089"/>
                <a:gridCol w="1673263"/>
              </a:tblGrid>
              <a:tr h="0">
                <a:tc>
                  <a:txBody>
                    <a:bodyPr/>
                    <a:lstStyle/>
                    <a:p>
                      <a:pPr marL="38100" marR="38100">
                        <a:lnSpc>
                          <a:spcPct val="150000"/>
                        </a:lnSpc>
                        <a:spcAft>
                          <a:spcPts val="800"/>
                        </a:spcAft>
                      </a:pPr>
                      <a:r>
                        <a:rPr lang="es-ES" sz="1200">
                          <a:latin typeface="Times New Roman"/>
                          <a:ea typeface="Calibri"/>
                          <a:cs typeface="Times New Roman"/>
                        </a:rPr>
                        <a:t>Media</a:t>
                      </a:r>
                      <a:endParaRPr lang="es-EC" sz="110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38100" marR="38100">
                        <a:lnSpc>
                          <a:spcPct val="150000"/>
                        </a:lnSpc>
                        <a:spcAft>
                          <a:spcPts val="800"/>
                        </a:spcAft>
                      </a:pPr>
                      <a:r>
                        <a:rPr lang="es-ES" sz="1200">
                          <a:latin typeface="Times New Roman"/>
                          <a:ea typeface="Calibri"/>
                          <a:cs typeface="Times New Roman"/>
                        </a:rPr>
                        <a:t>3,5306</a:t>
                      </a:r>
                      <a:endParaRPr lang="es-EC" sz="110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r>
              <a:tr h="0">
                <a:tc>
                  <a:txBody>
                    <a:bodyPr/>
                    <a:lstStyle/>
                    <a:p>
                      <a:pPr marL="38100" marR="38100">
                        <a:lnSpc>
                          <a:spcPct val="150000"/>
                        </a:lnSpc>
                        <a:spcAft>
                          <a:spcPts val="800"/>
                        </a:spcAft>
                      </a:pPr>
                      <a:r>
                        <a:rPr lang="es-ES" sz="1200">
                          <a:latin typeface="Times New Roman"/>
                          <a:ea typeface="Calibri"/>
                          <a:cs typeface="Times New Roman"/>
                        </a:rPr>
                        <a:t>Moda</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50000"/>
                        </a:lnSpc>
                        <a:spcAft>
                          <a:spcPts val="800"/>
                        </a:spcAft>
                      </a:pPr>
                      <a:r>
                        <a:rPr lang="es-ES" sz="1200">
                          <a:latin typeface="Times New Roman"/>
                          <a:ea typeface="Calibri"/>
                          <a:cs typeface="Times New Roman"/>
                        </a:rPr>
                        <a:t>3,00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a:txBody>
                    <a:bodyPr/>
                    <a:lstStyle/>
                    <a:p>
                      <a:pPr marL="38100" marR="38100">
                        <a:lnSpc>
                          <a:spcPct val="150000"/>
                        </a:lnSpc>
                        <a:spcAft>
                          <a:spcPts val="800"/>
                        </a:spcAft>
                      </a:pPr>
                      <a:r>
                        <a:rPr lang="es-ES" sz="1200">
                          <a:latin typeface="Times New Roman"/>
                          <a:ea typeface="Calibri"/>
                          <a:cs typeface="Times New Roman"/>
                        </a:rPr>
                        <a:t>Mínimo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50000"/>
                        </a:lnSpc>
                        <a:spcAft>
                          <a:spcPts val="800"/>
                        </a:spcAft>
                      </a:pPr>
                      <a:r>
                        <a:rPr lang="es-ES" sz="1200">
                          <a:latin typeface="Times New Roman"/>
                          <a:ea typeface="Calibri"/>
                          <a:cs typeface="Times New Roman"/>
                        </a:rPr>
                        <a:t>1,00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a:txBody>
                    <a:bodyPr/>
                    <a:lstStyle/>
                    <a:p>
                      <a:pPr marL="38100" marR="38100">
                        <a:lnSpc>
                          <a:spcPct val="150000"/>
                        </a:lnSpc>
                        <a:spcAft>
                          <a:spcPts val="800"/>
                        </a:spcAft>
                      </a:pPr>
                      <a:r>
                        <a:rPr lang="es-ES" sz="1200">
                          <a:latin typeface="Times New Roman"/>
                          <a:ea typeface="Calibri"/>
                          <a:cs typeface="Times New Roman"/>
                        </a:rPr>
                        <a:t>Máximo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nSpc>
                          <a:spcPct val="150000"/>
                        </a:lnSpc>
                        <a:spcAft>
                          <a:spcPts val="800"/>
                        </a:spcAft>
                      </a:pPr>
                      <a:r>
                        <a:rPr lang="es-ES" sz="1200" dirty="0">
                          <a:latin typeface="Times New Roman"/>
                          <a:ea typeface="Calibri"/>
                          <a:cs typeface="Times New Roman"/>
                        </a:rPr>
                        <a:t>5,00</a:t>
                      </a:r>
                      <a:endParaRPr lang="es-EC" sz="1100" dirty="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
        <p:nvSpPr>
          <p:cNvPr id="3" name="2 Título"/>
          <p:cNvSpPr>
            <a:spLocks noGrp="1"/>
          </p:cNvSpPr>
          <p:nvPr>
            <p:ph type="title"/>
          </p:nvPr>
        </p:nvSpPr>
        <p:spPr/>
        <p:txBody>
          <a:bodyPr>
            <a:noAutofit/>
          </a:bodyPr>
          <a:lstStyle/>
          <a:p>
            <a:r>
              <a:rPr lang="es-ES" sz="2400" dirty="0" smtClean="0"/>
              <a:t>2. En una escala del 1 al 5 indique que percepción tenía de obtener una buena experiencia antes de su primera compra online, siendo 1 mala experiencia y 5 muy Buena</a:t>
            </a:r>
            <a:endParaRPr lang="es-EC" sz="24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3" cstate="print"/>
          <a:srcRect/>
          <a:stretch>
            <a:fillRect/>
          </a:stretch>
        </p:blipFill>
        <p:spPr bwMode="auto">
          <a:xfrm>
            <a:off x="3779912" y="1851563"/>
            <a:ext cx="5206093" cy="41697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539553" y="2060848"/>
          <a:ext cx="2736304" cy="1097280"/>
        </p:xfrm>
        <a:graphic>
          <a:graphicData uri="http://schemas.openxmlformats.org/drawingml/2006/table">
            <a:tbl>
              <a:tblPr/>
              <a:tblGrid>
                <a:gridCol w="1359717"/>
                <a:gridCol w="1376587"/>
              </a:tblGrid>
              <a:tr h="0">
                <a:tc>
                  <a:txBody>
                    <a:bodyPr/>
                    <a:lstStyle/>
                    <a:p>
                      <a:pPr marL="38100" marR="38100">
                        <a:lnSpc>
                          <a:spcPct val="150000"/>
                        </a:lnSpc>
                        <a:spcAft>
                          <a:spcPts val="800"/>
                        </a:spcAft>
                      </a:pPr>
                      <a:r>
                        <a:rPr lang="es-ES" sz="1200">
                          <a:latin typeface="Times New Roman"/>
                          <a:ea typeface="Calibri"/>
                          <a:cs typeface="Times New Roman"/>
                        </a:rPr>
                        <a:t>Media</a:t>
                      </a:r>
                      <a:endParaRPr lang="es-EC" sz="110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38100" marR="38100">
                        <a:lnSpc>
                          <a:spcPct val="150000"/>
                        </a:lnSpc>
                        <a:spcAft>
                          <a:spcPts val="800"/>
                        </a:spcAft>
                      </a:pPr>
                      <a:r>
                        <a:rPr lang="es-ES" sz="1200" dirty="0">
                          <a:latin typeface="Times New Roman"/>
                          <a:ea typeface="Calibri"/>
                          <a:cs typeface="Times New Roman"/>
                        </a:rPr>
                        <a:t>4,0408</a:t>
                      </a:r>
                      <a:endParaRPr lang="es-EC" sz="1100" dirty="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r>
              <a:tr h="0">
                <a:tc>
                  <a:txBody>
                    <a:bodyPr/>
                    <a:lstStyle/>
                    <a:p>
                      <a:pPr marL="38100" marR="38100">
                        <a:lnSpc>
                          <a:spcPct val="150000"/>
                        </a:lnSpc>
                        <a:spcAft>
                          <a:spcPts val="800"/>
                        </a:spcAft>
                      </a:pPr>
                      <a:r>
                        <a:rPr lang="es-ES" sz="1200">
                          <a:latin typeface="Times New Roman"/>
                          <a:ea typeface="Calibri"/>
                          <a:cs typeface="Times New Roman"/>
                        </a:rPr>
                        <a:t>Moda</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50000"/>
                        </a:lnSpc>
                        <a:spcAft>
                          <a:spcPts val="800"/>
                        </a:spcAft>
                      </a:pPr>
                      <a:r>
                        <a:rPr lang="es-ES" sz="1200">
                          <a:latin typeface="Times New Roman"/>
                          <a:ea typeface="Calibri"/>
                          <a:cs typeface="Times New Roman"/>
                        </a:rPr>
                        <a:t>4,00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44921">
                <a:tc>
                  <a:txBody>
                    <a:bodyPr/>
                    <a:lstStyle/>
                    <a:p>
                      <a:pPr marL="38100" marR="38100">
                        <a:lnSpc>
                          <a:spcPct val="150000"/>
                        </a:lnSpc>
                        <a:spcAft>
                          <a:spcPts val="800"/>
                        </a:spcAft>
                      </a:pPr>
                      <a:r>
                        <a:rPr lang="es-ES" sz="1200">
                          <a:latin typeface="Times New Roman"/>
                          <a:ea typeface="Calibri"/>
                          <a:cs typeface="Times New Roman"/>
                        </a:rPr>
                        <a:t>Mínimo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nSpc>
                          <a:spcPct val="150000"/>
                        </a:lnSpc>
                        <a:spcAft>
                          <a:spcPts val="800"/>
                        </a:spcAft>
                      </a:pPr>
                      <a:r>
                        <a:rPr lang="es-ES" sz="1200">
                          <a:latin typeface="Times New Roman"/>
                          <a:ea typeface="Calibri"/>
                          <a:cs typeface="Times New Roman"/>
                        </a:rPr>
                        <a:t>2,00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a:txBody>
                    <a:bodyPr/>
                    <a:lstStyle/>
                    <a:p>
                      <a:pPr marL="38100" marR="38100">
                        <a:lnSpc>
                          <a:spcPct val="150000"/>
                        </a:lnSpc>
                        <a:spcAft>
                          <a:spcPts val="800"/>
                        </a:spcAft>
                      </a:pPr>
                      <a:r>
                        <a:rPr lang="es-ES" sz="1200">
                          <a:latin typeface="Times New Roman"/>
                          <a:ea typeface="Calibri"/>
                          <a:cs typeface="Times New Roman"/>
                        </a:rPr>
                        <a:t>Máximo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nSpc>
                          <a:spcPct val="150000"/>
                        </a:lnSpc>
                        <a:spcAft>
                          <a:spcPts val="800"/>
                        </a:spcAft>
                      </a:pPr>
                      <a:r>
                        <a:rPr lang="es-ES" sz="1200" dirty="0">
                          <a:latin typeface="Times New Roman"/>
                          <a:ea typeface="Calibri"/>
                          <a:cs typeface="Times New Roman"/>
                        </a:rPr>
                        <a:t>5,00</a:t>
                      </a:r>
                      <a:endParaRPr lang="es-EC" sz="1100" dirty="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
        <p:nvSpPr>
          <p:cNvPr id="3" name="2 Título"/>
          <p:cNvSpPr>
            <a:spLocks noGrp="1"/>
          </p:cNvSpPr>
          <p:nvPr>
            <p:ph type="title"/>
          </p:nvPr>
        </p:nvSpPr>
        <p:spPr/>
        <p:txBody>
          <a:bodyPr>
            <a:noAutofit/>
          </a:bodyPr>
          <a:lstStyle/>
          <a:p>
            <a:r>
              <a:rPr lang="es-ES" sz="2400" dirty="0" smtClean="0"/>
              <a:t>3. En una escala del 1 al 5 indique  que tan buena  fue la experiencia de su primera compra online siendo 1 muy mala y 5 muy buena</a:t>
            </a:r>
            <a:endParaRPr lang="es-EC" sz="24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3" cstate="print"/>
          <a:srcRect/>
          <a:stretch>
            <a:fillRect/>
          </a:stretch>
        </p:blipFill>
        <p:spPr bwMode="auto">
          <a:xfrm>
            <a:off x="3923928" y="1556792"/>
            <a:ext cx="5112568" cy="41764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sz="5400" dirty="0" smtClean="0">
                <a:latin typeface="GodOfWar" pitchFamily="2" charset="0"/>
              </a:rPr>
              <a:t>INTRODUCCIÓN</a:t>
            </a:r>
            <a:endParaRPr lang="es-EC" dirty="0">
              <a:latin typeface="GodOfWar" pitchFamily="2" charset="0"/>
            </a:endParaRPr>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descr="Resultado de imagen para BENEFICIOS ACTUALES DEL INTERNET"/>
          <p:cNvPicPr>
            <a:picLocks noChangeAspect="1" noChangeArrowheads="1"/>
          </p:cNvPicPr>
          <p:nvPr/>
        </p:nvPicPr>
        <p:blipFill>
          <a:blip r:embed="rId3" cstate="print"/>
          <a:srcRect/>
          <a:stretch>
            <a:fillRect/>
          </a:stretch>
        </p:blipFill>
        <p:spPr bwMode="auto">
          <a:xfrm>
            <a:off x="-162071" y="1484784"/>
            <a:ext cx="9414591" cy="377760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ES" sz="2800" dirty="0" smtClean="0"/>
              <a:t>4. Usted en alguna ocasión ha comprado productos textiles por internet.</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srcRect b="17953"/>
          <a:stretch>
            <a:fillRect/>
          </a:stretch>
        </p:blipFill>
        <p:spPr bwMode="auto">
          <a:xfrm>
            <a:off x="3059832" y="3573016"/>
            <a:ext cx="3960440" cy="2808312"/>
          </a:xfrm>
          <a:prstGeom prst="rect">
            <a:avLst/>
          </a:prstGeom>
          <a:noFill/>
          <a:ln w="9525">
            <a:noFill/>
            <a:miter lim="800000"/>
            <a:headEnd/>
            <a:tailEnd/>
          </a:ln>
        </p:spPr>
      </p:pic>
      <p:graphicFrame>
        <p:nvGraphicFramePr>
          <p:cNvPr id="6" name="5 Tabla"/>
          <p:cNvGraphicFramePr>
            <a:graphicFrameLocks noGrp="1"/>
          </p:cNvGraphicFramePr>
          <p:nvPr/>
        </p:nvGraphicFramePr>
        <p:xfrm>
          <a:off x="1187624" y="1556792"/>
          <a:ext cx="6912770" cy="1567307"/>
        </p:xfrm>
        <a:graphic>
          <a:graphicData uri="http://schemas.openxmlformats.org/drawingml/2006/table">
            <a:tbl>
              <a:tblPr/>
              <a:tblGrid>
                <a:gridCol w="673023"/>
                <a:gridCol w="1173895"/>
                <a:gridCol w="1173895"/>
                <a:gridCol w="1156827"/>
                <a:gridCol w="1367565"/>
                <a:gridCol w="1367565"/>
              </a:tblGrid>
              <a:tr h="0">
                <a:tc gridSpan="6">
                  <a:txBody>
                    <a:bodyPr/>
                    <a:lstStyle/>
                    <a:p>
                      <a:pPr marL="38100" marR="38100" algn="ctr">
                        <a:lnSpc>
                          <a:spcPct val="107000"/>
                        </a:lnSpc>
                        <a:spcAft>
                          <a:spcPts val="800"/>
                        </a:spcAft>
                      </a:pPr>
                      <a:r>
                        <a:rPr lang="es-ES" sz="1200" b="1">
                          <a:latin typeface="Times New Roman"/>
                          <a:ea typeface="Calibri"/>
                          <a:cs typeface="Times New Roman"/>
                        </a:rPr>
                        <a:t>4. Usted en alguna ocasión ha comprado productos textiles por internet.</a:t>
                      </a:r>
                      <a:endParaRPr lang="es-EC" sz="110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50000"/>
                        </a:lnSpc>
                        <a:spcAft>
                          <a:spcPts val="800"/>
                        </a:spcAft>
                      </a:pPr>
                      <a:endParaRPr lang="es-ES" sz="1200">
                        <a:latin typeface="Times New Roman"/>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Frecuencia</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Porcentaje</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Porcentaje válido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Porcentaje acumulado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rowSpan="3">
                  <a:txBody>
                    <a:bodyPr/>
                    <a:lstStyle/>
                    <a:p>
                      <a:pPr marL="38100" marR="38100" algn="ctr">
                        <a:lnSpc>
                          <a:spcPct val="150000"/>
                        </a:lnSpc>
                        <a:spcAft>
                          <a:spcPts val="800"/>
                        </a:spcAft>
                      </a:pPr>
                      <a:r>
                        <a:rPr lang="es-ES" sz="1200">
                          <a:latin typeface="Times New Roman"/>
                          <a:ea typeface="Calibri"/>
                          <a:cs typeface="Times New Roman"/>
                        </a:rPr>
                        <a:t>Válidos</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Si</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114</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28,9</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28,9</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28,9</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No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281</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71,1</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71,1</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395</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endParaRPr lang="es-ES" sz="1200" dirty="0">
                        <a:latin typeface="Times New Roman"/>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755576" y="1628800"/>
          <a:ext cx="7560841" cy="1920240"/>
        </p:xfrm>
        <a:graphic>
          <a:graphicData uri="http://schemas.openxmlformats.org/drawingml/2006/table">
            <a:tbl>
              <a:tblPr/>
              <a:tblGrid>
                <a:gridCol w="813597"/>
                <a:gridCol w="1232864"/>
                <a:gridCol w="1320926"/>
                <a:gridCol w="1320926"/>
                <a:gridCol w="1436264"/>
                <a:gridCol w="1436264"/>
              </a:tblGrid>
              <a:tr h="0">
                <a:tc gridSpan="6">
                  <a:txBody>
                    <a:bodyPr/>
                    <a:lstStyle/>
                    <a:p>
                      <a:pPr marL="38100" marR="38100" algn="ctr">
                        <a:lnSpc>
                          <a:spcPct val="150000"/>
                        </a:lnSpc>
                        <a:spcAft>
                          <a:spcPts val="800"/>
                        </a:spcAft>
                      </a:pPr>
                      <a:r>
                        <a:rPr lang="es-ES" sz="1200" b="1" dirty="0">
                          <a:latin typeface="Times New Roman"/>
                          <a:ea typeface="Calibri"/>
                          <a:cs typeface="Times New Roman"/>
                        </a:rPr>
                        <a:t>5. ¿Compraría usted productos textiles, como ropa, sabanas entre otros producidos en la Provincia de Pichincha por internet?</a:t>
                      </a:r>
                      <a:endParaRPr lang="es-EC" sz="1100" dirty="0">
                        <a:latin typeface="Calibri"/>
                        <a:ea typeface="Calibri"/>
                        <a:cs typeface="Times New Roman"/>
                      </a:endParaRPr>
                    </a:p>
                  </a:txBody>
                  <a:tcPr marL="68580" marR="68580" marT="0" marB="0">
                    <a:lnL>
                      <a:noFill/>
                    </a:lnL>
                    <a:lnR>
                      <a:noFill/>
                    </a:lnR>
                    <a:lnT>
                      <a:noFill/>
                    </a:lnT>
                    <a:lnB w="381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50000"/>
                        </a:lnSpc>
                        <a:spcAft>
                          <a:spcPts val="800"/>
                        </a:spcAft>
                      </a:pPr>
                      <a:endParaRPr lang="es-ES" sz="1200">
                        <a:latin typeface="Times New Roman"/>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Frecuencia</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Porcentaje</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Porcentaje válido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Porcentaje acumulado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rowSpan="3">
                  <a:txBody>
                    <a:bodyPr/>
                    <a:lstStyle/>
                    <a:p>
                      <a:pPr marL="38100" marR="38100" algn="ctr">
                        <a:lnSpc>
                          <a:spcPct val="150000"/>
                        </a:lnSpc>
                        <a:spcAft>
                          <a:spcPts val="800"/>
                        </a:spcAft>
                      </a:pPr>
                      <a:r>
                        <a:rPr lang="es-ES" sz="1200">
                          <a:latin typeface="Times New Roman"/>
                          <a:ea typeface="Calibri"/>
                          <a:cs typeface="Times New Roman"/>
                        </a:rPr>
                        <a:t>Válidos</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Si</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305</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77,2</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77,2</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77,2</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No</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90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22,8</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22,8</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395</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endParaRPr lang="es-ES" sz="1200" dirty="0">
                        <a:latin typeface="Times New Roman"/>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
        <p:nvSpPr>
          <p:cNvPr id="3" name="2 Título"/>
          <p:cNvSpPr>
            <a:spLocks noGrp="1"/>
          </p:cNvSpPr>
          <p:nvPr>
            <p:ph type="title"/>
          </p:nvPr>
        </p:nvSpPr>
        <p:spPr/>
        <p:txBody>
          <a:bodyPr>
            <a:noAutofit/>
          </a:bodyPr>
          <a:lstStyle/>
          <a:p>
            <a:r>
              <a:rPr lang="es-ES" sz="2800" dirty="0" smtClean="0"/>
              <a:t>5. ¿Compraría usted productos textiles, como ropa, sabanas entre otros producidos en la Provincia de Pichincha por internet?</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3" cstate="print"/>
          <a:srcRect b="14685"/>
          <a:stretch>
            <a:fillRect/>
          </a:stretch>
        </p:blipFill>
        <p:spPr bwMode="auto">
          <a:xfrm>
            <a:off x="2915816" y="3645024"/>
            <a:ext cx="3994946" cy="269652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8767570"/>
              </p:ext>
            </p:extLst>
          </p:nvPr>
        </p:nvGraphicFramePr>
        <p:xfrm>
          <a:off x="467544" y="2996952"/>
          <a:ext cx="3312368" cy="2696856"/>
        </p:xfrm>
        <a:graphic>
          <a:graphicData uri="http://schemas.openxmlformats.org/drawingml/2006/table">
            <a:tbl>
              <a:tblPr firstRow="1" bandRow="1">
                <a:tableStyleId>{5C22544A-7EE6-4342-B048-85BDC9FD1C3A}</a:tableStyleId>
              </a:tblPr>
              <a:tblGrid>
                <a:gridCol w="1656184"/>
                <a:gridCol w="1656184"/>
              </a:tblGrid>
              <a:tr h="342588">
                <a:tc>
                  <a:txBody>
                    <a:bodyPr/>
                    <a:lstStyle/>
                    <a:p>
                      <a:r>
                        <a:rPr lang="es-EC" sz="1200" dirty="0" smtClean="0"/>
                        <a:t>Opción</a:t>
                      </a:r>
                      <a:r>
                        <a:rPr lang="es-EC" sz="1200" baseline="0" dirty="0" smtClean="0"/>
                        <a:t> de motivo de no comprar</a:t>
                      </a:r>
                      <a:endParaRPr lang="es-EC" sz="1200" dirty="0"/>
                    </a:p>
                  </a:txBody>
                  <a:tcPr/>
                </a:tc>
                <a:tc>
                  <a:txBody>
                    <a:bodyPr/>
                    <a:lstStyle/>
                    <a:p>
                      <a:r>
                        <a:rPr lang="es-EC" sz="1200" dirty="0" smtClean="0"/>
                        <a:t>%</a:t>
                      </a:r>
                      <a:r>
                        <a:rPr lang="es-EC" sz="1200" baseline="0" dirty="0" smtClean="0"/>
                        <a:t> de personas que desean comprar</a:t>
                      </a:r>
                      <a:endParaRPr lang="es-EC" sz="1200" dirty="0"/>
                    </a:p>
                  </a:txBody>
                  <a:tcPr/>
                </a:tc>
              </a:tr>
              <a:tr h="342588">
                <a:tc>
                  <a:txBody>
                    <a:bodyPr/>
                    <a:lstStyle/>
                    <a:p>
                      <a:r>
                        <a:rPr lang="es-EC" sz="1200" dirty="0" smtClean="0"/>
                        <a:t>Desconfianza</a:t>
                      </a:r>
                      <a:endParaRPr lang="es-EC" sz="1200" dirty="0"/>
                    </a:p>
                  </a:txBody>
                  <a:tcPr/>
                </a:tc>
                <a:tc>
                  <a:txBody>
                    <a:bodyPr/>
                    <a:lstStyle/>
                    <a:p>
                      <a:r>
                        <a:rPr lang="es-EC" sz="1200" dirty="0" smtClean="0"/>
                        <a:t>26</a:t>
                      </a:r>
                      <a:endParaRPr lang="es-EC" sz="1200" dirty="0"/>
                    </a:p>
                  </a:txBody>
                  <a:tcPr/>
                </a:tc>
              </a:tr>
              <a:tr h="342588">
                <a:tc>
                  <a:txBody>
                    <a:bodyPr/>
                    <a:lstStyle/>
                    <a:p>
                      <a:r>
                        <a:rPr lang="es-EC" sz="1200" dirty="0" smtClean="0"/>
                        <a:t>Compras fallidas</a:t>
                      </a:r>
                      <a:endParaRPr lang="es-EC" sz="1200" dirty="0"/>
                    </a:p>
                  </a:txBody>
                  <a:tcPr/>
                </a:tc>
                <a:tc>
                  <a:txBody>
                    <a:bodyPr/>
                    <a:lstStyle/>
                    <a:p>
                      <a:r>
                        <a:rPr lang="es-EC" sz="1200" dirty="0" smtClean="0"/>
                        <a:t>10</a:t>
                      </a:r>
                      <a:endParaRPr lang="es-EC" sz="1200" dirty="0"/>
                    </a:p>
                  </a:txBody>
                  <a:tcPr/>
                </a:tc>
              </a:tr>
              <a:tr h="342588">
                <a:tc>
                  <a:txBody>
                    <a:bodyPr/>
                    <a:lstStyle/>
                    <a:p>
                      <a:r>
                        <a:rPr lang="es-EC" sz="1200" dirty="0" smtClean="0"/>
                        <a:t>Falta de</a:t>
                      </a:r>
                      <a:r>
                        <a:rPr lang="es-EC" sz="1200" baseline="0" dirty="0" smtClean="0"/>
                        <a:t> experiencia</a:t>
                      </a:r>
                      <a:endParaRPr lang="es-EC" sz="1200" dirty="0"/>
                    </a:p>
                  </a:txBody>
                  <a:tcPr/>
                </a:tc>
                <a:tc>
                  <a:txBody>
                    <a:bodyPr/>
                    <a:lstStyle/>
                    <a:p>
                      <a:r>
                        <a:rPr lang="es-EC" sz="1200" dirty="0" smtClean="0"/>
                        <a:t>10</a:t>
                      </a:r>
                      <a:endParaRPr lang="es-EC" sz="1200" dirty="0"/>
                    </a:p>
                  </a:txBody>
                  <a:tcPr/>
                </a:tc>
              </a:tr>
              <a:tr h="342588">
                <a:tc>
                  <a:txBody>
                    <a:bodyPr/>
                    <a:lstStyle/>
                    <a:p>
                      <a:r>
                        <a:rPr lang="es-EC" sz="1200" dirty="0" smtClean="0"/>
                        <a:t>Prefiero comprar </a:t>
                      </a:r>
                      <a:r>
                        <a:rPr lang="es-EC" sz="1200" dirty="0" err="1" smtClean="0"/>
                        <a:t>fisicamente</a:t>
                      </a:r>
                      <a:endParaRPr lang="es-EC" sz="1200" dirty="0"/>
                    </a:p>
                  </a:txBody>
                  <a:tcPr/>
                </a:tc>
                <a:tc>
                  <a:txBody>
                    <a:bodyPr/>
                    <a:lstStyle/>
                    <a:p>
                      <a:r>
                        <a:rPr lang="es-EC" sz="1200" dirty="0" smtClean="0"/>
                        <a:t>58</a:t>
                      </a:r>
                      <a:endParaRPr lang="es-EC" sz="1200" dirty="0"/>
                    </a:p>
                  </a:txBody>
                  <a:tcPr/>
                </a:tc>
              </a:tr>
              <a:tr h="591316">
                <a:tc>
                  <a:txBody>
                    <a:bodyPr/>
                    <a:lstStyle/>
                    <a:p>
                      <a:r>
                        <a:rPr lang="es-EC" sz="1200" dirty="0" smtClean="0"/>
                        <a:t>No</a:t>
                      </a:r>
                      <a:r>
                        <a:rPr lang="es-EC" sz="1200" baseline="0" dirty="0" smtClean="0"/>
                        <a:t> sabe usar el internet para comprar online</a:t>
                      </a:r>
                      <a:endParaRPr lang="es-EC" sz="1200" dirty="0"/>
                    </a:p>
                  </a:txBody>
                  <a:tcPr/>
                </a:tc>
                <a:tc>
                  <a:txBody>
                    <a:bodyPr/>
                    <a:lstStyle/>
                    <a:p>
                      <a:r>
                        <a:rPr lang="es-EC" sz="1200" dirty="0" smtClean="0"/>
                        <a:t>4</a:t>
                      </a:r>
                      <a:endParaRPr lang="es-EC" sz="1200" dirty="0"/>
                    </a:p>
                  </a:txBody>
                  <a:tcPr/>
                </a:tc>
              </a:tr>
            </a:tbl>
          </a:graphicData>
        </a:graphic>
      </p:graphicFrame>
      <p:sp>
        <p:nvSpPr>
          <p:cNvPr id="3" name="2 Título"/>
          <p:cNvSpPr>
            <a:spLocks noGrp="1"/>
          </p:cNvSpPr>
          <p:nvPr>
            <p:ph type="title"/>
          </p:nvPr>
        </p:nvSpPr>
        <p:spPr>
          <a:xfrm>
            <a:off x="395536" y="1052736"/>
            <a:ext cx="8229600" cy="1143000"/>
          </a:xfrm>
        </p:spPr>
        <p:txBody>
          <a:bodyPr>
            <a:noAutofit/>
          </a:bodyPr>
          <a:lstStyle/>
          <a:p>
            <a:pPr algn="ctr"/>
            <a:r>
              <a:rPr lang="es-ES" sz="2800" dirty="0" smtClean="0"/>
              <a:t>6. ¿Por cuál de los siguientes motivos usted NO compraría por internet productos textiles producidos en Pichincha? </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extLst>
              <p:ext uri="{D42A27DB-BD31-4B8C-83A1-F6EECF244321}">
                <p14:modId xmlns:p14="http://schemas.microsoft.com/office/powerpoint/2010/main" val="1180365805"/>
              </p:ext>
            </p:extLst>
          </p:nvPr>
        </p:nvGraphicFramePr>
        <p:xfrm>
          <a:off x="4283968" y="292494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3419872" y="1268760"/>
          <a:ext cx="3117632" cy="5437571"/>
        </p:xfrm>
        <a:graphic>
          <a:graphicData uri="http://schemas.openxmlformats.org/drawingml/2006/table">
            <a:tbl>
              <a:tblPr/>
              <a:tblGrid>
                <a:gridCol w="1928636"/>
                <a:gridCol w="1188996"/>
              </a:tblGrid>
              <a:tr h="480053">
                <a:tc>
                  <a:txBody>
                    <a:bodyPr/>
                    <a:lstStyle/>
                    <a:p>
                      <a:pPr algn="l">
                        <a:lnSpc>
                          <a:spcPct val="107000"/>
                        </a:lnSpc>
                        <a:spcAft>
                          <a:spcPts val="0"/>
                        </a:spcAft>
                      </a:pPr>
                      <a:r>
                        <a:rPr lang="es-EC" sz="1600" b="1">
                          <a:solidFill>
                            <a:srgbClr val="000000"/>
                          </a:solidFill>
                          <a:latin typeface="Times New Roman"/>
                          <a:ea typeface="Times New Roman"/>
                          <a:cs typeface="Times New Roman"/>
                        </a:rPr>
                        <a:t>Producto</a:t>
                      </a:r>
                      <a:endParaRPr lang="es-EC" sz="1400">
                        <a:latin typeface="Calibri"/>
                        <a:ea typeface="Calibri"/>
                        <a:cs typeface="Times New Roman"/>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b="1">
                          <a:solidFill>
                            <a:srgbClr val="000000"/>
                          </a:solidFill>
                          <a:latin typeface="Times New Roman"/>
                          <a:ea typeface="Times New Roman"/>
                          <a:cs typeface="Times New Roman"/>
                        </a:rPr>
                        <a:t>Porcentaje</a:t>
                      </a:r>
                      <a:endParaRPr lang="es-EC" sz="1400">
                        <a:latin typeface="Calibri"/>
                        <a:ea typeface="Calibri"/>
                        <a:cs typeface="Times New Roman"/>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Camisas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45</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Chaquetas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40</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Pantalones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33</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Jeans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42</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Vestidos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39</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Corbatas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12</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Pantalones de tela</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6.9</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Ternos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15</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Blusas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29</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Faldas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17</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Sacos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29</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Camisetas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42</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Pantalonetas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16</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Braziers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13</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Sabanas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25.57</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Ropa interior</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16</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Lencería</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15</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Cobijas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C" sz="1600">
                          <a:solidFill>
                            <a:srgbClr val="000000"/>
                          </a:solidFill>
                          <a:latin typeface="Times New Roman"/>
                          <a:ea typeface="Times New Roman"/>
                          <a:cs typeface="Times New Roman"/>
                        </a:rPr>
                        <a:t>22</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0027">
                <a:tc>
                  <a:txBody>
                    <a:bodyPr/>
                    <a:lstStyle/>
                    <a:p>
                      <a:pPr algn="l">
                        <a:lnSpc>
                          <a:spcPct val="107000"/>
                        </a:lnSpc>
                        <a:spcAft>
                          <a:spcPts val="0"/>
                        </a:spcAft>
                      </a:pPr>
                      <a:r>
                        <a:rPr lang="es-ES" sz="1600">
                          <a:solidFill>
                            <a:srgbClr val="000000"/>
                          </a:solidFill>
                          <a:latin typeface="Times New Roman"/>
                          <a:ea typeface="Times New Roman"/>
                          <a:cs typeface="Times New Roman"/>
                        </a:rPr>
                        <a:t>Edredones</a:t>
                      </a:r>
                      <a:endParaRPr lang="es-EC" sz="140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gn="l">
                        <a:lnSpc>
                          <a:spcPct val="107000"/>
                        </a:lnSpc>
                        <a:spcAft>
                          <a:spcPts val="0"/>
                        </a:spcAft>
                      </a:pPr>
                      <a:r>
                        <a:rPr lang="es-EC" sz="1600" dirty="0">
                          <a:solidFill>
                            <a:srgbClr val="000000"/>
                          </a:solidFill>
                          <a:latin typeface="Times New Roman"/>
                          <a:ea typeface="Times New Roman"/>
                          <a:cs typeface="Times New Roman"/>
                        </a:rPr>
                        <a:t>22</a:t>
                      </a:r>
                      <a:endParaRPr lang="es-EC" sz="1400" dirty="0">
                        <a:latin typeface="Calibri"/>
                        <a:ea typeface="Calibri"/>
                        <a:cs typeface="Times New Roman"/>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
        <p:nvSpPr>
          <p:cNvPr id="3" name="2 Título"/>
          <p:cNvSpPr>
            <a:spLocks noGrp="1"/>
          </p:cNvSpPr>
          <p:nvPr>
            <p:ph type="title"/>
          </p:nvPr>
        </p:nvSpPr>
        <p:spPr>
          <a:xfrm>
            <a:off x="590872" y="116632"/>
            <a:ext cx="8229600" cy="1143000"/>
          </a:xfrm>
        </p:spPr>
        <p:txBody>
          <a:bodyPr>
            <a:normAutofit fontScale="90000"/>
          </a:bodyPr>
          <a:lstStyle/>
          <a:p>
            <a:pPr algn="ctr"/>
            <a:r>
              <a:rPr lang="es-ES" dirty="0" smtClean="0"/>
              <a:t>7. ¿Qué tipo de productos textiles compraría Ud. por internet? </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4291507466"/>
              </p:ext>
            </p:extLst>
          </p:nvPr>
        </p:nvGraphicFramePr>
        <p:xfrm>
          <a:off x="395536" y="2276872"/>
          <a:ext cx="3960440" cy="3243810"/>
        </p:xfrm>
        <a:graphic>
          <a:graphicData uri="http://schemas.openxmlformats.org/drawingml/2006/table">
            <a:tbl>
              <a:tblPr firstRow="1" bandRow="1">
                <a:tableStyleId>{5C22544A-7EE6-4342-B048-85BDC9FD1C3A}</a:tableStyleId>
              </a:tblPr>
              <a:tblGrid>
                <a:gridCol w="1980220"/>
                <a:gridCol w="1980220"/>
              </a:tblGrid>
              <a:tr h="312035">
                <a:tc>
                  <a:txBody>
                    <a:bodyPr/>
                    <a:lstStyle/>
                    <a:p>
                      <a:r>
                        <a:rPr lang="es-EC" sz="1200" dirty="0" smtClean="0"/>
                        <a:t>Motivo para comprar</a:t>
                      </a:r>
                      <a:r>
                        <a:rPr lang="es-EC" sz="1200" baseline="0" dirty="0" smtClean="0"/>
                        <a:t> online</a:t>
                      </a:r>
                      <a:endParaRPr lang="es-EC" sz="1200" dirty="0"/>
                    </a:p>
                  </a:txBody>
                  <a:tcPr/>
                </a:tc>
                <a:tc>
                  <a:txBody>
                    <a:bodyPr/>
                    <a:lstStyle/>
                    <a:p>
                      <a:r>
                        <a:rPr lang="es-EC" sz="1200" dirty="0" smtClean="0"/>
                        <a:t>Porcentaje de personas</a:t>
                      </a:r>
                      <a:endParaRPr lang="es-EC" sz="1200" dirty="0"/>
                    </a:p>
                  </a:txBody>
                  <a:tcPr/>
                </a:tc>
              </a:tr>
              <a:tr h="312035">
                <a:tc>
                  <a:txBody>
                    <a:bodyPr/>
                    <a:lstStyle/>
                    <a:p>
                      <a:r>
                        <a:rPr lang="es-EC" sz="1200" dirty="0" smtClean="0"/>
                        <a:t>Precios</a:t>
                      </a:r>
                      <a:r>
                        <a:rPr lang="es-EC" sz="1200" baseline="0" dirty="0" smtClean="0"/>
                        <a:t> bajos</a:t>
                      </a:r>
                      <a:endParaRPr lang="es-EC" sz="1200" dirty="0"/>
                    </a:p>
                  </a:txBody>
                  <a:tcPr/>
                </a:tc>
                <a:tc>
                  <a:txBody>
                    <a:bodyPr/>
                    <a:lstStyle/>
                    <a:p>
                      <a:r>
                        <a:rPr lang="es-EC" sz="1200" dirty="0" smtClean="0"/>
                        <a:t>50.5%</a:t>
                      </a:r>
                      <a:endParaRPr lang="es-EC" sz="1200" dirty="0"/>
                    </a:p>
                  </a:txBody>
                  <a:tcPr/>
                </a:tc>
              </a:tr>
              <a:tr h="312035">
                <a:tc>
                  <a:txBody>
                    <a:bodyPr/>
                    <a:lstStyle/>
                    <a:p>
                      <a:r>
                        <a:rPr lang="es-EC" sz="1200" dirty="0" smtClean="0"/>
                        <a:t>Mayor</a:t>
                      </a:r>
                      <a:r>
                        <a:rPr lang="es-EC" sz="1200" baseline="0" dirty="0" smtClean="0"/>
                        <a:t> Variedad</a:t>
                      </a:r>
                      <a:endParaRPr lang="es-EC" sz="1200" dirty="0"/>
                    </a:p>
                  </a:txBody>
                  <a:tcPr/>
                </a:tc>
                <a:tc>
                  <a:txBody>
                    <a:bodyPr/>
                    <a:lstStyle/>
                    <a:p>
                      <a:r>
                        <a:rPr lang="es-EC" sz="1200" dirty="0" smtClean="0"/>
                        <a:t>35.1%</a:t>
                      </a:r>
                      <a:endParaRPr lang="es-EC" sz="1200" dirty="0"/>
                    </a:p>
                  </a:txBody>
                  <a:tcPr/>
                </a:tc>
              </a:tr>
              <a:tr h="312035">
                <a:tc>
                  <a:txBody>
                    <a:bodyPr/>
                    <a:lstStyle/>
                    <a:p>
                      <a:r>
                        <a:rPr lang="es-EC" sz="1200" dirty="0" smtClean="0"/>
                        <a:t>Mejores Diseños</a:t>
                      </a:r>
                      <a:endParaRPr lang="es-EC" sz="1200" dirty="0"/>
                    </a:p>
                  </a:txBody>
                  <a:tcPr/>
                </a:tc>
                <a:tc>
                  <a:txBody>
                    <a:bodyPr/>
                    <a:lstStyle/>
                    <a:p>
                      <a:r>
                        <a:rPr lang="es-EC" sz="1200" dirty="0" smtClean="0"/>
                        <a:t>32.1%</a:t>
                      </a:r>
                      <a:endParaRPr lang="es-EC" sz="1200" dirty="0"/>
                    </a:p>
                  </a:txBody>
                  <a:tcPr/>
                </a:tc>
              </a:tr>
              <a:tr h="312035">
                <a:tc>
                  <a:txBody>
                    <a:bodyPr/>
                    <a:lstStyle/>
                    <a:p>
                      <a:r>
                        <a:rPr lang="es-EC" sz="1200" dirty="0" smtClean="0"/>
                        <a:t>Entrega a domicilio</a:t>
                      </a:r>
                      <a:endParaRPr lang="es-EC" sz="1200" dirty="0"/>
                    </a:p>
                  </a:txBody>
                  <a:tcPr/>
                </a:tc>
                <a:tc>
                  <a:txBody>
                    <a:bodyPr/>
                    <a:lstStyle/>
                    <a:p>
                      <a:r>
                        <a:rPr lang="es-EC" sz="1200" dirty="0" smtClean="0"/>
                        <a:t>44.3%</a:t>
                      </a:r>
                      <a:endParaRPr lang="es-EC" sz="1200" dirty="0"/>
                    </a:p>
                  </a:txBody>
                  <a:tcPr/>
                </a:tc>
              </a:tr>
              <a:tr h="312035">
                <a:tc>
                  <a:txBody>
                    <a:bodyPr/>
                    <a:lstStyle/>
                    <a:p>
                      <a:r>
                        <a:rPr lang="es-EC" sz="1200" dirty="0" smtClean="0"/>
                        <a:t>Recomendación</a:t>
                      </a:r>
                      <a:endParaRPr lang="es-EC" sz="1200" dirty="0"/>
                    </a:p>
                  </a:txBody>
                  <a:tcPr/>
                </a:tc>
                <a:tc>
                  <a:txBody>
                    <a:bodyPr/>
                    <a:lstStyle/>
                    <a:p>
                      <a:r>
                        <a:rPr lang="es-EC" sz="1200" dirty="0" smtClean="0"/>
                        <a:t>17%</a:t>
                      </a:r>
                      <a:endParaRPr lang="es-EC" sz="1200" dirty="0"/>
                    </a:p>
                  </a:txBody>
                  <a:tcPr/>
                </a:tc>
              </a:tr>
              <a:tr h="312035">
                <a:tc>
                  <a:txBody>
                    <a:bodyPr/>
                    <a:lstStyle/>
                    <a:p>
                      <a:r>
                        <a:rPr lang="es-EC" sz="1200" dirty="0" smtClean="0"/>
                        <a:t>Compras anteriores exitosas</a:t>
                      </a:r>
                      <a:endParaRPr lang="es-EC" sz="1200" dirty="0"/>
                    </a:p>
                  </a:txBody>
                  <a:tcPr/>
                </a:tc>
                <a:tc>
                  <a:txBody>
                    <a:bodyPr/>
                    <a:lstStyle/>
                    <a:p>
                      <a:r>
                        <a:rPr lang="es-EC" sz="1200" dirty="0" smtClean="0"/>
                        <a:t>9.5%</a:t>
                      </a:r>
                      <a:endParaRPr lang="es-EC" sz="1200" dirty="0"/>
                    </a:p>
                  </a:txBody>
                  <a:tcPr/>
                </a:tc>
              </a:tr>
              <a:tr h="312035">
                <a:tc>
                  <a:txBody>
                    <a:bodyPr/>
                    <a:lstStyle/>
                    <a:p>
                      <a:r>
                        <a:rPr lang="es-EC" sz="1200" dirty="0" smtClean="0"/>
                        <a:t>Mejor</a:t>
                      </a:r>
                      <a:r>
                        <a:rPr lang="es-EC" sz="1200" baseline="0" dirty="0" smtClean="0"/>
                        <a:t> calidad</a:t>
                      </a:r>
                      <a:endParaRPr lang="es-EC" sz="1200" dirty="0"/>
                    </a:p>
                  </a:txBody>
                  <a:tcPr/>
                </a:tc>
                <a:tc>
                  <a:txBody>
                    <a:bodyPr/>
                    <a:lstStyle/>
                    <a:p>
                      <a:r>
                        <a:rPr lang="es-EC" sz="1200" dirty="0" smtClean="0"/>
                        <a:t>18.4%</a:t>
                      </a:r>
                      <a:endParaRPr lang="es-EC" sz="1200" dirty="0"/>
                    </a:p>
                  </a:txBody>
                  <a:tcPr/>
                </a:tc>
              </a:tr>
              <a:tr h="312035">
                <a:tc>
                  <a:txBody>
                    <a:bodyPr/>
                    <a:lstStyle/>
                    <a:p>
                      <a:r>
                        <a:rPr lang="es-EC" sz="1200" dirty="0" smtClean="0"/>
                        <a:t>Apoyar al pequeño</a:t>
                      </a:r>
                      <a:r>
                        <a:rPr lang="es-EC" sz="1200" baseline="0" dirty="0" smtClean="0"/>
                        <a:t> productor</a:t>
                      </a:r>
                      <a:endParaRPr lang="es-EC" sz="1200" dirty="0"/>
                    </a:p>
                  </a:txBody>
                  <a:tcPr/>
                </a:tc>
                <a:tc>
                  <a:txBody>
                    <a:bodyPr/>
                    <a:lstStyle/>
                    <a:p>
                      <a:r>
                        <a:rPr lang="es-EC" sz="1200" dirty="0" smtClean="0"/>
                        <a:t>29.5%</a:t>
                      </a:r>
                      <a:endParaRPr lang="es-EC" sz="1200" dirty="0"/>
                    </a:p>
                  </a:txBody>
                  <a:tcPr/>
                </a:tc>
              </a:tr>
            </a:tbl>
          </a:graphicData>
        </a:graphic>
      </p:graphicFrame>
      <p:sp>
        <p:nvSpPr>
          <p:cNvPr id="3" name="2 Título"/>
          <p:cNvSpPr>
            <a:spLocks noGrp="1"/>
          </p:cNvSpPr>
          <p:nvPr>
            <p:ph type="title"/>
          </p:nvPr>
        </p:nvSpPr>
        <p:spPr>
          <a:xfrm>
            <a:off x="457200" y="557808"/>
            <a:ext cx="8229600" cy="1143000"/>
          </a:xfrm>
        </p:spPr>
        <p:txBody>
          <a:bodyPr>
            <a:noAutofit/>
          </a:bodyPr>
          <a:lstStyle/>
          <a:p>
            <a:r>
              <a:rPr lang="es-ES" sz="2800" dirty="0" smtClean="0"/>
              <a:t>8. ¿Por cuál de las siguientes Razones usted compraría por internet Productos Textiles Producidos en Pichincha? </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p:cNvGraphicFramePr>
            <a:graphicFrameLocks/>
          </p:cNvGraphicFramePr>
          <p:nvPr>
            <p:extLst>
              <p:ext uri="{D42A27DB-BD31-4B8C-83A1-F6EECF244321}">
                <p14:modId xmlns:p14="http://schemas.microsoft.com/office/powerpoint/2010/main" val="1675711775"/>
              </p:ext>
            </p:extLst>
          </p:nvPr>
        </p:nvGraphicFramePr>
        <p:xfrm>
          <a:off x="4355976" y="256490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ES" sz="2800" dirty="0" smtClean="0"/>
              <a:t>9. ¿Cuántas veces al año compraría productos textiles de la provincia de Pichincha por internet?</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p:cNvPicPr>
            <a:picLocks noGrp="1"/>
          </p:cNvPicPr>
          <p:nvPr>
            <p:ph idx="1"/>
          </p:nvPr>
        </p:nvPicPr>
        <p:blipFill>
          <a:blip r:embed="rId3" cstate="print"/>
          <a:srcRect b="17023"/>
          <a:stretch>
            <a:fillRect/>
          </a:stretch>
        </p:blipFill>
        <p:spPr bwMode="auto">
          <a:xfrm>
            <a:off x="2627784" y="3429000"/>
            <a:ext cx="4572000" cy="2951571"/>
          </a:xfrm>
          <a:prstGeom prst="rect">
            <a:avLst/>
          </a:prstGeom>
          <a:noFill/>
          <a:ln w="9525">
            <a:noFill/>
            <a:miter lim="800000"/>
            <a:headEnd/>
            <a:tailEnd/>
          </a:ln>
        </p:spPr>
      </p:pic>
      <p:graphicFrame>
        <p:nvGraphicFramePr>
          <p:cNvPr id="6" name="5 Tabla"/>
          <p:cNvGraphicFramePr>
            <a:graphicFrameLocks noGrp="1"/>
          </p:cNvGraphicFramePr>
          <p:nvPr/>
        </p:nvGraphicFramePr>
        <p:xfrm>
          <a:off x="539552" y="1628800"/>
          <a:ext cx="7992887" cy="2585974"/>
        </p:xfrm>
        <a:graphic>
          <a:graphicData uri="http://schemas.openxmlformats.org/drawingml/2006/table">
            <a:tbl>
              <a:tblPr/>
              <a:tblGrid>
                <a:gridCol w="936104"/>
                <a:gridCol w="1728192"/>
                <a:gridCol w="1224136"/>
                <a:gridCol w="1152128"/>
                <a:gridCol w="1440160"/>
                <a:gridCol w="1512167"/>
              </a:tblGrid>
              <a:tr h="0">
                <a:tc gridSpan="6">
                  <a:txBody>
                    <a:bodyPr/>
                    <a:lstStyle/>
                    <a:p>
                      <a:pPr marL="38100" marR="38100" algn="ctr">
                        <a:lnSpc>
                          <a:spcPct val="107000"/>
                        </a:lnSpc>
                        <a:spcAft>
                          <a:spcPts val="800"/>
                        </a:spcAft>
                      </a:pPr>
                      <a:r>
                        <a:rPr lang="es-ES" sz="1200" b="1">
                          <a:latin typeface="Times New Roman"/>
                          <a:ea typeface="Calibri"/>
                          <a:cs typeface="Times New Roman"/>
                        </a:rPr>
                        <a:t>9. ¿Cuántas veces al año compraría productos textiles de la provincia de Pichincha por internet?</a:t>
                      </a:r>
                      <a:endParaRPr lang="es-EC" sz="110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07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07000"/>
                        </a:lnSpc>
                        <a:spcAft>
                          <a:spcPts val="800"/>
                        </a:spcAft>
                      </a:pPr>
                      <a:r>
                        <a:rPr lang="es-ES" sz="1200">
                          <a:latin typeface="Times New Roman"/>
                          <a:ea typeface="Calibri"/>
                          <a:cs typeface="Times New Roman"/>
                        </a:rPr>
                        <a:t>Frecuencia</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7000"/>
                        </a:lnSpc>
                        <a:spcAft>
                          <a:spcPts val="800"/>
                        </a:spcAft>
                      </a:pPr>
                      <a:r>
                        <a:rPr lang="es-ES" sz="1200">
                          <a:latin typeface="Times New Roman"/>
                          <a:ea typeface="Calibri"/>
                          <a:cs typeface="Times New Roman"/>
                        </a:rPr>
                        <a:t>Porcentaje</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7000"/>
                        </a:lnSpc>
                        <a:spcAft>
                          <a:spcPts val="800"/>
                        </a:spcAft>
                      </a:pPr>
                      <a:r>
                        <a:rPr lang="es-ES" sz="1200">
                          <a:latin typeface="Times New Roman"/>
                          <a:ea typeface="Calibri"/>
                          <a:cs typeface="Times New Roman"/>
                        </a:rPr>
                        <a:t>Porcentaje válido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7000"/>
                        </a:lnSpc>
                        <a:spcAft>
                          <a:spcPts val="800"/>
                        </a:spcAft>
                      </a:pPr>
                      <a:r>
                        <a:rPr lang="es-ES" sz="1200">
                          <a:latin typeface="Times New Roman"/>
                          <a:ea typeface="Calibri"/>
                          <a:cs typeface="Times New Roman"/>
                        </a:rPr>
                        <a:t>Porcentaje acumulado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rowSpan="6">
                  <a:txBody>
                    <a:bodyPr/>
                    <a:lstStyle/>
                    <a:p>
                      <a:pPr marL="38100" marR="38100" algn="ctr">
                        <a:lnSpc>
                          <a:spcPct val="150000"/>
                        </a:lnSpc>
                        <a:spcAft>
                          <a:spcPts val="800"/>
                        </a:spcAft>
                      </a:pPr>
                      <a:r>
                        <a:rPr lang="es-ES" sz="1200" dirty="0">
                          <a:latin typeface="Times New Roman"/>
                          <a:ea typeface="Calibri"/>
                          <a:cs typeface="Times New Roman"/>
                        </a:rPr>
                        <a:t>Válidos</a:t>
                      </a:r>
                      <a:endParaRPr lang="es-EC" sz="1100" dirty="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 vez</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46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11,6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15,1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15,1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2 a 3 veces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168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42,5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55,1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70,2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3 a 7 veces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16,5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21,3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91,5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7 a 12 veces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5,1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98,0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Más de 12 veces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305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77,2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800"/>
                        </a:spcAft>
                      </a:pPr>
                      <a:r>
                        <a:rPr lang="es-ES" sz="1200">
                          <a:latin typeface="Times New Roman"/>
                          <a:ea typeface="Calibri"/>
                          <a:cs typeface="Times New Roman"/>
                        </a:rPr>
                        <a:t>Perdidos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Sistema</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22,8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gridSpan="2">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395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4843" y="1340768"/>
          <a:ext cx="5957316" cy="4389120"/>
        </p:xfrm>
        <a:graphic>
          <a:graphicData uri="http://schemas.openxmlformats.org/drawingml/2006/table">
            <a:tbl>
              <a:tblPr/>
              <a:tblGrid>
                <a:gridCol w="1048104"/>
                <a:gridCol w="1280664"/>
                <a:gridCol w="996072"/>
                <a:gridCol w="924924"/>
                <a:gridCol w="782628"/>
                <a:gridCol w="924924"/>
              </a:tblGrid>
              <a:tr h="0">
                <a:tc gridSpan="6">
                  <a:txBody>
                    <a:bodyPr/>
                    <a:lstStyle/>
                    <a:p>
                      <a:pPr marL="38100" marR="38100" algn="ctr">
                        <a:lnSpc>
                          <a:spcPct val="150000"/>
                        </a:lnSpc>
                        <a:spcAft>
                          <a:spcPts val="0"/>
                        </a:spcAft>
                      </a:pPr>
                      <a:r>
                        <a:rPr lang="es-ES" sz="1200" b="1" dirty="0">
                          <a:latin typeface="Times New Roman"/>
                          <a:ea typeface="Calibri"/>
                          <a:cs typeface="Times New Roman"/>
                        </a:rPr>
                        <a:t>12. ¿Cuanto usted gastaría en promedio adquiriendo Productos Textiles producidos en la Provincia de Pichincha a través de internet?</a:t>
                      </a:r>
                      <a:endParaRPr lang="es-EC" sz="1100" dirty="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50000"/>
                        </a:lnSpc>
                        <a:spcAft>
                          <a:spcPts val="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Frecuencia</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Porcentaje</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dirty="0">
                          <a:latin typeface="Times New Roman"/>
                          <a:ea typeface="Calibri"/>
                          <a:cs typeface="Times New Roman"/>
                        </a:rPr>
                        <a:t>Porcentaje válido</a:t>
                      </a:r>
                      <a:endParaRPr lang="es-EC" sz="1100" dirty="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Porcentaje acumulado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rowSpan="9">
                  <a:txBody>
                    <a:bodyPr/>
                    <a:lstStyle/>
                    <a:p>
                      <a:pPr marL="38100" marR="38100" algn="ctr">
                        <a:lnSpc>
                          <a:spcPct val="150000"/>
                        </a:lnSpc>
                        <a:spcAft>
                          <a:spcPts val="0"/>
                        </a:spcAft>
                      </a:pPr>
                      <a:r>
                        <a:rPr lang="es-ES" sz="1200" dirty="0">
                          <a:latin typeface="Times New Roman"/>
                          <a:ea typeface="Calibri"/>
                          <a:cs typeface="Times New Roman"/>
                        </a:rPr>
                        <a:t>Válidos</a:t>
                      </a:r>
                      <a:endParaRPr lang="es-EC" sz="1100" dirty="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5 a 20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50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12,7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16,4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16,4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21 a 50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90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22,8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29,5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45,9</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51 a 100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112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dirty="0">
                          <a:latin typeface="Times New Roman"/>
                          <a:ea typeface="Calibri"/>
                          <a:cs typeface="Times New Roman"/>
                        </a:rPr>
                        <a:t>28,4</a:t>
                      </a:r>
                      <a:endParaRPr lang="es-EC" sz="1100" dirty="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36,7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82,6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101 a 200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40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10,1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13,1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95,7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201 a 350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98,0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351 a 500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98,7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501 a 1000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99,3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más de 1001 dólares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305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77,2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0"/>
                        </a:spcAft>
                      </a:pPr>
                      <a:r>
                        <a:rPr lang="es-ES" sz="1200">
                          <a:latin typeface="Times New Roman"/>
                          <a:ea typeface="Calibri"/>
                          <a:cs typeface="Times New Roman"/>
                        </a:rPr>
                        <a:t>Perdidos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Sistema</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90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22,8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gridSpan="2">
                  <a:txBody>
                    <a:bodyPr/>
                    <a:lstStyle/>
                    <a:p>
                      <a:pPr marL="38100" marR="38100" algn="ctr">
                        <a:lnSpc>
                          <a:spcPct val="150000"/>
                        </a:lnSpc>
                        <a:spcAft>
                          <a:spcPts val="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a:txBody>
                    <a:bodyPr/>
                    <a:lstStyle/>
                    <a:p>
                      <a:pPr marL="38100" marR="38100" algn="ctr">
                        <a:lnSpc>
                          <a:spcPct val="150000"/>
                        </a:lnSpc>
                        <a:spcAft>
                          <a:spcPts val="0"/>
                        </a:spcAft>
                      </a:pPr>
                      <a:r>
                        <a:rPr lang="es-ES" sz="1200">
                          <a:latin typeface="Times New Roman"/>
                          <a:ea typeface="Calibri"/>
                          <a:cs typeface="Times New Roman"/>
                        </a:rPr>
                        <a:t>395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2 Título"/>
          <p:cNvSpPr>
            <a:spLocks noGrp="1"/>
          </p:cNvSpPr>
          <p:nvPr>
            <p:ph type="title"/>
          </p:nvPr>
        </p:nvSpPr>
        <p:spPr/>
        <p:txBody>
          <a:bodyPr>
            <a:noAutofit/>
          </a:bodyPr>
          <a:lstStyle/>
          <a:p>
            <a:r>
              <a:rPr lang="es-ES" sz="2400" dirty="0" smtClean="0"/>
              <a:t>12. ¿Cuanto usted gastaría en promedio adquiriendo Productos Textiles producidos en la Provincia de Pichincha a través de internet?</a:t>
            </a:r>
            <a:endParaRPr lang="es-EC" sz="24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3" cstate="print"/>
          <a:srcRect b="15976"/>
          <a:stretch>
            <a:fillRect/>
          </a:stretch>
        </p:blipFill>
        <p:spPr bwMode="auto">
          <a:xfrm>
            <a:off x="6084168" y="2708920"/>
            <a:ext cx="3059832" cy="207491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817996153"/>
              </p:ext>
            </p:extLst>
          </p:nvPr>
        </p:nvGraphicFramePr>
        <p:xfrm>
          <a:off x="323528" y="2708920"/>
          <a:ext cx="3456384" cy="3051806"/>
        </p:xfrm>
        <a:graphic>
          <a:graphicData uri="http://schemas.openxmlformats.org/drawingml/2006/table">
            <a:tbl>
              <a:tblPr firstRow="1" bandRow="1">
                <a:tableStyleId>{5C22544A-7EE6-4342-B048-85BDC9FD1C3A}</a:tableStyleId>
              </a:tblPr>
              <a:tblGrid>
                <a:gridCol w="1728192"/>
                <a:gridCol w="1728192"/>
              </a:tblGrid>
              <a:tr h="308606">
                <a:tc>
                  <a:txBody>
                    <a:bodyPr/>
                    <a:lstStyle/>
                    <a:p>
                      <a:r>
                        <a:rPr lang="es-EC" sz="1200" dirty="0" smtClean="0"/>
                        <a:t>Alternativa</a:t>
                      </a:r>
                      <a:r>
                        <a:rPr lang="es-EC" sz="1200" baseline="0" dirty="0" smtClean="0"/>
                        <a:t> de pago</a:t>
                      </a:r>
                      <a:endParaRPr lang="es-EC" sz="1200" dirty="0"/>
                    </a:p>
                  </a:txBody>
                  <a:tcPr/>
                </a:tc>
                <a:tc>
                  <a:txBody>
                    <a:bodyPr/>
                    <a:lstStyle/>
                    <a:p>
                      <a:r>
                        <a:rPr lang="es-EC" sz="1200" dirty="0" smtClean="0"/>
                        <a:t>Porcentaje</a:t>
                      </a:r>
                      <a:r>
                        <a:rPr lang="es-EC" sz="1200" baseline="0" dirty="0" smtClean="0"/>
                        <a:t> de personas</a:t>
                      </a:r>
                      <a:endParaRPr lang="es-EC" sz="1200" dirty="0"/>
                    </a:p>
                  </a:txBody>
                  <a:tcPr/>
                </a:tc>
              </a:tr>
              <a:tr h="308606">
                <a:tc>
                  <a:txBody>
                    <a:bodyPr/>
                    <a:lstStyle/>
                    <a:p>
                      <a:r>
                        <a:rPr lang="es-EC" sz="1200" dirty="0" smtClean="0"/>
                        <a:t>Pago con tarjeta por pagina web</a:t>
                      </a:r>
                    </a:p>
                  </a:txBody>
                  <a:tcPr/>
                </a:tc>
                <a:tc>
                  <a:txBody>
                    <a:bodyPr/>
                    <a:lstStyle/>
                    <a:p>
                      <a:r>
                        <a:rPr lang="es-EC" sz="1200" dirty="0" smtClean="0"/>
                        <a:t>24.9 %</a:t>
                      </a:r>
                      <a:endParaRPr lang="es-EC" sz="1200" dirty="0"/>
                    </a:p>
                  </a:txBody>
                  <a:tcPr/>
                </a:tc>
              </a:tr>
              <a:tr h="308606">
                <a:tc>
                  <a:txBody>
                    <a:bodyPr/>
                    <a:lstStyle/>
                    <a:p>
                      <a:r>
                        <a:rPr lang="es-EC" sz="1200" dirty="0" smtClean="0"/>
                        <a:t>Pago con tarjeta contra entrega</a:t>
                      </a:r>
                      <a:endParaRPr lang="es-EC" sz="1200" dirty="0"/>
                    </a:p>
                  </a:txBody>
                  <a:tcPr/>
                </a:tc>
                <a:tc>
                  <a:txBody>
                    <a:bodyPr/>
                    <a:lstStyle/>
                    <a:p>
                      <a:r>
                        <a:rPr lang="es-EC" sz="1200" dirty="0" smtClean="0"/>
                        <a:t>18.7%</a:t>
                      </a:r>
                      <a:endParaRPr lang="es-EC" sz="1200" dirty="0"/>
                    </a:p>
                  </a:txBody>
                  <a:tcPr/>
                </a:tc>
              </a:tr>
              <a:tr h="308606">
                <a:tc>
                  <a:txBody>
                    <a:bodyPr/>
                    <a:lstStyle/>
                    <a:p>
                      <a:r>
                        <a:rPr lang="es-EC" sz="1200" dirty="0" smtClean="0"/>
                        <a:t>Deposito Bancario y / o transferencia</a:t>
                      </a:r>
                      <a:endParaRPr lang="es-EC" sz="1200" dirty="0"/>
                    </a:p>
                  </a:txBody>
                  <a:tcPr/>
                </a:tc>
                <a:tc>
                  <a:txBody>
                    <a:bodyPr/>
                    <a:lstStyle/>
                    <a:p>
                      <a:r>
                        <a:rPr lang="es-EC" sz="1200" dirty="0" smtClean="0"/>
                        <a:t>51.1%</a:t>
                      </a:r>
                      <a:endParaRPr lang="es-EC" sz="1200" dirty="0"/>
                    </a:p>
                  </a:txBody>
                  <a:tcPr/>
                </a:tc>
              </a:tr>
              <a:tr h="308606">
                <a:tc>
                  <a:txBody>
                    <a:bodyPr/>
                    <a:lstStyle/>
                    <a:p>
                      <a:r>
                        <a:rPr lang="es-EC" sz="1200" dirty="0" smtClean="0"/>
                        <a:t>Pago efectivo </a:t>
                      </a:r>
                      <a:r>
                        <a:rPr lang="es-EC" sz="1200" dirty="0" err="1" smtClean="0"/>
                        <a:t>contraentrega</a:t>
                      </a:r>
                      <a:endParaRPr lang="es-EC" sz="1200" dirty="0"/>
                    </a:p>
                  </a:txBody>
                  <a:tcPr/>
                </a:tc>
                <a:tc>
                  <a:txBody>
                    <a:bodyPr/>
                    <a:lstStyle/>
                    <a:p>
                      <a:r>
                        <a:rPr lang="es-EC" sz="1200" dirty="0" smtClean="0"/>
                        <a:t>28.5 %</a:t>
                      </a:r>
                      <a:endParaRPr lang="es-EC" sz="1200" dirty="0"/>
                    </a:p>
                  </a:txBody>
                  <a:tcPr/>
                </a:tc>
              </a:tr>
              <a:tr h="308606">
                <a:tc>
                  <a:txBody>
                    <a:bodyPr/>
                    <a:lstStyle/>
                    <a:p>
                      <a:r>
                        <a:rPr lang="es-EC" sz="1200" dirty="0" smtClean="0"/>
                        <a:t>Pago</a:t>
                      </a:r>
                      <a:r>
                        <a:rPr lang="es-EC" sz="1200" baseline="0" dirty="0" smtClean="0"/>
                        <a:t> por </a:t>
                      </a:r>
                      <a:r>
                        <a:rPr lang="es-EC" sz="1200" baseline="0" dirty="0" err="1" smtClean="0"/>
                        <a:t>pay</a:t>
                      </a:r>
                      <a:r>
                        <a:rPr lang="es-EC" sz="1200" baseline="0" dirty="0" smtClean="0"/>
                        <a:t> pal</a:t>
                      </a:r>
                      <a:endParaRPr lang="es-EC" sz="1200" dirty="0"/>
                    </a:p>
                  </a:txBody>
                  <a:tcPr/>
                </a:tc>
                <a:tc>
                  <a:txBody>
                    <a:bodyPr/>
                    <a:lstStyle/>
                    <a:p>
                      <a:r>
                        <a:rPr lang="es-EC" sz="1200" dirty="0" smtClean="0"/>
                        <a:t>15.1</a:t>
                      </a:r>
                      <a:r>
                        <a:rPr lang="es-EC" sz="1200" baseline="0" dirty="0" smtClean="0"/>
                        <a:t> %</a:t>
                      </a:r>
                      <a:endParaRPr lang="es-EC" sz="1200" dirty="0"/>
                    </a:p>
                  </a:txBody>
                  <a:tcPr/>
                </a:tc>
              </a:tr>
              <a:tr h="308606">
                <a:tc>
                  <a:txBody>
                    <a:bodyPr/>
                    <a:lstStyle/>
                    <a:p>
                      <a:r>
                        <a:rPr lang="es-EC" sz="1200" dirty="0" smtClean="0"/>
                        <a:t>Pago parcial con</a:t>
                      </a:r>
                      <a:r>
                        <a:rPr lang="es-EC" sz="1200" baseline="0" dirty="0" smtClean="0"/>
                        <a:t> cupón</a:t>
                      </a:r>
                      <a:endParaRPr lang="es-EC" sz="1200" dirty="0"/>
                    </a:p>
                  </a:txBody>
                  <a:tcPr/>
                </a:tc>
                <a:tc>
                  <a:txBody>
                    <a:bodyPr/>
                    <a:lstStyle/>
                    <a:p>
                      <a:r>
                        <a:rPr lang="es-EC" sz="1200" dirty="0" smtClean="0"/>
                        <a:t>3.3%</a:t>
                      </a:r>
                      <a:endParaRPr lang="es-EC" sz="1200" dirty="0"/>
                    </a:p>
                  </a:txBody>
                  <a:tcPr/>
                </a:tc>
              </a:tr>
            </a:tbl>
          </a:graphicData>
        </a:graphic>
      </p:graphicFrame>
      <p:sp>
        <p:nvSpPr>
          <p:cNvPr id="3" name="2 Título"/>
          <p:cNvSpPr>
            <a:spLocks noGrp="1"/>
          </p:cNvSpPr>
          <p:nvPr>
            <p:ph type="title"/>
          </p:nvPr>
        </p:nvSpPr>
        <p:spPr>
          <a:xfrm>
            <a:off x="467544" y="908720"/>
            <a:ext cx="8229600" cy="1143000"/>
          </a:xfrm>
        </p:spPr>
        <p:txBody>
          <a:bodyPr>
            <a:noAutofit/>
          </a:bodyPr>
          <a:lstStyle/>
          <a:p>
            <a:r>
              <a:rPr lang="es-EC" sz="2400" dirty="0" smtClean="0"/>
              <a:t>13. Para realizar sus compras de productos textiles de pequeños productores de Pichincha usted cual de los siguientes métodos de pagos prefiere.	</a:t>
            </a:r>
            <a:endParaRPr lang="es-EC" sz="24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extLst>
              <p:ext uri="{D42A27DB-BD31-4B8C-83A1-F6EECF244321}">
                <p14:modId xmlns:p14="http://schemas.microsoft.com/office/powerpoint/2010/main" val="694509127"/>
              </p:ext>
            </p:extLst>
          </p:nvPr>
        </p:nvGraphicFramePr>
        <p:xfrm>
          <a:off x="4283968" y="270892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413252296"/>
              </p:ext>
            </p:extLst>
          </p:nvPr>
        </p:nvGraphicFramePr>
        <p:xfrm>
          <a:off x="539552" y="2276872"/>
          <a:ext cx="3528392" cy="2588586"/>
        </p:xfrm>
        <a:graphic>
          <a:graphicData uri="http://schemas.openxmlformats.org/drawingml/2006/table">
            <a:tbl>
              <a:tblPr firstRow="1" bandRow="1">
                <a:tableStyleId>{5C22544A-7EE6-4342-B048-85BDC9FD1C3A}</a:tableStyleId>
              </a:tblPr>
              <a:tblGrid>
                <a:gridCol w="1764196"/>
                <a:gridCol w="1764196"/>
              </a:tblGrid>
              <a:tr h="279031">
                <a:tc>
                  <a:txBody>
                    <a:bodyPr/>
                    <a:lstStyle/>
                    <a:p>
                      <a:r>
                        <a:rPr lang="es-EC" sz="1200" dirty="0" smtClean="0"/>
                        <a:t>Alternativa</a:t>
                      </a:r>
                      <a:r>
                        <a:rPr lang="es-EC" sz="1200" baseline="0" dirty="0" smtClean="0"/>
                        <a:t> de medio web</a:t>
                      </a:r>
                      <a:endParaRPr lang="es-EC" sz="1200" dirty="0"/>
                    </a:p>
                  </a:txBody>
                  <a:tcPr/>
                </a:tc>
                <a:tc>
                  <a:txBody>
                    <a:bodyPr/>
                    <a:lstStyle/>
                    <a:p>
                      <a:r>
                        <a:rPr lang="es-EC" sz="1200" dirty="0" smtClean="0"/>
                        <a:t>Porcentaje de personas</a:t>
                      </a:r>
                      <a:endParaRPr lang="es-EC" sz="1200" dirty="0"/>
                    </a:p>
                  </a:txBody>
                  <a:tcPr/>
                </a:tc>
              </a:tr>
              <a:tr h="279031">
                <a:tc>
                  <a:txBody>
                    <a:bodyPr/>
                    <a:lstStyle/>
                    <a:p>
                      <a:r>
                        <a:rPr lang="es-EC" sz="1200" dirty="0" smtClean="0"/>
                        <a:t>Pagina web de productores</a:t>
                      </a:r>
                      <a:endParaRPr lang="es-EC" sz="1200" dirty="0"/>
                    </a:p>
                  </a:txBody>
                  <a:tcPr/>
                </a:tc>
                <a:tc>
                  <a:txBody>
                    <a:bodyPr/>
                    <a:lstStyle/>
                    <a:p>
                      <a:r>
                        <a:rPr lang="es-EC" sz="1200" dirty="0" smtClean="0"/>
                        <a:t>58 %</a:t>
                      </a:r>
                      <a:endParaRPr lang="es-EC" sz="1200" dirty="0"/>
                    </a:p>
                  </a:txBody>
                  <a:tcPr/>
                </a:tc>
              </a:tr>
              <a:tr h="279031">
                <a:tc>
                  <a:txBody>
                    <a:bodyPr/>
                    <a:lstStyle/>
                    <a:p>
                      <a:r>
                        <a:rPr lang="es-EC" sz="1200" dirty="0" smtClean="0"/>
                        <a:t>Redes sociales</a:t>
                      </a:r>
                      <a:endParaRPr lang="es-EC" sz="1200" dirty="0"/>
                    </a:p>
                  </a:txBody>
                  <a:tcPr/>
                </a:tc>
                <a:tc>
                  <a:txBody>
                    <a:bodyPr/>
                    <a:lstStyle/>
                    <a:p>
                      <a:r>
                        <a:rPr lang="es-EC" sz="1200" dirty="0" smtClean="0"/>
                        <a:t>52.1 %</a:t>
                      </a:r>
                      <a:endParaRPr lang="es-EC" sz="1200" dirty="0"/>
                    </a:p>
                  </a:txBody>
                  <a:tcPr/>
                </a:tc>
              </a:tr>
              <a:tr h="279031">
                <a:tc>
                  <a:txBody>
                    <a:bodyPr/>
                    <a:lstStyle/>
                    <a:p>
                      <a:r>
                        <a:rPr lang="es-EC" sz="1200" dirty="0" err="1" smtClean="0"/>
                        <a:t>Olx</a:t>
                      </a:r>
                      <a:endParaRPr lang="es-EC" sz="1200" dirty="0"/>
                    </a:p>
                  </a:txBody>
                  <a:tcPr/>
                </a:tc>
                <a:tc>
                  <a:txBody>
                    <a:bodyPr/>
                    <a:lstStyle/>
                    <a:p>
                      <a:r>
                        <a:rPr lang="es-EC" sz="1200" dirty="0" smtClean="0"/>
                        <a:t>32.5 %</a:t>
                      </a:r>
                      <a:endParaRPr lang="es-EC" sz="1200" dirty="0"/>
                    </a:p>
                  </a:txBody>
                  <a:tcPr/>
                </a:tc>
              </a:tr>
              <a:tr h="279031">
                <a:tc>
                  <a:txBody>
                    <a:bodyPr/>
                    <a:lstStyle/>
                    <a:p>
                      <a:r>
                        <a:rPr lang="es-EC" sz="1200" dirty="0" err="1" smtClean="0"/>
                        <a:t>Mercadolibre</a:t>
                      </a:r>
                      <a:endParaRPr lang="es-EC" sz="1200" dirty="0"/>
                    </a:p>
                  </a:txBody>
                  <a:tcPr/>
                </a:tc>
                <a:tc>
                  <a:txBody>
                    <a:bodyPr/>
                    <a:lstStyle/>
                    <a:p>
                      <a:r>
                        <a:rPr lang="es-EC" sz="1200" dirty="0" smtClean="0"/>
                        <a:t>30.8 %</a:t>
                      </a:r>
                      <a:endParaRPr lang="es-EC" sz="1200" dirty="0"/>
                    </a:p>
                  </a:txBody>
                  <a:tcPr/>
                </a:tc>
              </a:tr>
              <a:tr h="279031">
                <a:tc>
                  <a:txBody>
                    <a:bodyPr/>
                    <a:lstStyle/>
                    <a:p>
                      <a:r>
                        <a:rPr lang="es-EC" sz="1200" dirty="0" err="1" smtClean="0"/>
                        <a:t>Ebay</a:t>
                      </a:r>
                      <a:endParaRPr lang="es-EC" sz="1200" dirty="0"/>
                    </a:p>
                  </a:txBody>
                  <a:tcPr/>
                </a:tc>
                <a:tc>
                  <a:txBody>
                    <a:bodyPr/>
                    <a:lstStyle/>
                    <a:p>
                      <a:r>
                        <a:rPr lang="es-EC" sz="1200" dirty="0" smtClean="0"/>
                        <a:t>8.3 %</a:t>
                      </a:r>
                      <a:endParaRPr lang="es-EC" sz="1200" dirty="0"/>
                    </a:p>
                  </a:txBody>
                  <a:tcPr/>
                </a:tc>
              </a:tr>
              <a:tr h="279031">
                <a:tc>
                  <a:txBody>
                    <a:bodyPr/>
                    <a:lstStyle/>
                    <a:p>
                      <a:r>
                        <a:rPr lang="es-EC" sz="1200" dirty="0" err="1" smtClean="0"/>
                        <a:t>Alibaba</a:t>
                      </a:r>
                      <a:endParaRPr lang="es-EC" sz="1200" dirty="0"/>
                    </a:p>
                  </a:txBody>
                  <a:tcPr/>
                </a:tc>
                <a:tc>
                  <a:txBody>
                    <a:bodyPr/>
                    <a:lstStyle/>
                    <a:p>
                      <a:r>
                        <a:rPr lang="es-EC" sz="1200" dirty="0" smtClean="0"/>
                        <a:t>2.6 %</a:t>
                      </a:r>
                      <a:endParaRPr lang="es-EC" sz="1200" dirty="0"/>
                    </a:p>
                  </a:txBody>
                  <a:tcPr/>
                </a:tc>
              </a:tr>
              <a:tr h="279031">
                <a:tc>
                  <a:txBody>
                    <a:bodyPr/>
                    <a:lstStyle/>
                    <a:p>
                      <a:r>
                        <a:rPr lang="es-EC" sz="1200" dirty="0" err="1" smtClean="0"/>
                        <a:t>Youtube</a:t>
                      </a:r>
                      <a:r>
                        <a:rPr lang="es-EC" sz="1200" baseline="0" dirty="0" smtClean="0"/>
                        <a:t> </a:t>
                      </a:r>
                      <a:endParaRPr lang="es-EC" sz="1200" dirty="0"/>
                    </a:p>
                  </a:txBody>
                  <a:tcPr/>
                </a:tc>
                <a:tc>
                  <a:txBody>
                    <a:bodyPr/>
                    <a:lstStyle/>
                    <a:p>
                      <a:r>
                        <a:rPr lang="es-EC" sz="1200" dirty="0" smtClean="0"/>
                        <a:t>5.9 %</a:t>
                      </a:r>
                      <a:endParaRPr lang="es-EC" sz="1200" dirty="0"/>
                    </a:p>
                  </a:txBody>
                  <a:tcPr/>
                </a:tc>
              </a:tr>
            </a:tbl>
          </a:graphicData>
        </a:graphic>
      </p:graphicFrame>
      <p:sp>
        <p:nvSpPr>
          <p:cNvPr id="3" name="2 Título"/>
          <p:cNvSpPr>
            <a:spLocks noGrp="1"/>
          </p:cNvSpPr>
          <p:nvPr>
            <p:ph type="title"/>
          </p:nvPr>
        </p:nvSpPr>
        <p:spPr/>
        <p:txBody>
          <a:bodyPr>
            <a:noAutofit/>
          </a:bodyPr>
          <a:lstStyle/>
          <a:p>
            <a:r>
              <a:rPr lang="es-EC" sz="3200" dirty="0" smtClean="0"/>
              <a:t>14. Usted para hacer compras online a pequeños productores de Pichincha preferiría hacerlo mediante.</a:t>
            </a:r>
            <a:endParaRPr lang="es-EC" sz="32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extLst>
              <p:ext uri="{D42A27DB-BD31-4B8C-83A1-F6EECF244321}">
                <p14:modId xmlns:p14="http://schemas.microsoft.com/office/powerpoint/2010/main" val="941930348"/>
              </p:ext>
            </p:extLst>
          </p:nvPr>
        </p:nvGraphicFramePr>
        <p:xfrm>
          <a:off x="4283968" y="206084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909695181"/>
              </p:ext>
            </p:extLst>
          </p:nvPr>
        </p:nvGraphicFramePr>
        <p:xfrm>
          <a:off x="395536" y="2492896"/>
          <a:ext cx="3384376" cy="2761456"/>
        </p:xfrm>
        <a:graphic>
          <a:graphicData uri="http://schemas.openxmlformats.org/drawingml/2006/table">
            <a:tbl>
              <a:tblPr firstRow="1" bandRow="1">
                <a:tableStyleId>{5C22544A-7EE6-4342-B048-85BDC9FD1C3A}</a:tableStyleId>
              </a:tblPr>
              <a:tblGrid>
                <a:gridCol w="1692188"/>
                <a:gridCol w="1692188"/>
              </a:tblGrid>
              <a:tr h="288032">
                <a:tc>
                  <a:txBody>
                    <a:bodyPr/>
                    <a:lstStyle/>
                    <a:p>
                      <a:r>
                        <a:rPr lang="es-EC" sz="1200" dirty="0" smtClean="0"/>
                        <a:t>Alternativa de aplicación</a:t>
                      </a:r>
                      <a:endParaRPr lang="es-EC" sz="1200" dirty="0"/>
                    </a:p>
                  </a:txBody>
                  <a:tcPr/>
                </a:tc>
                <a:tc>
                  <a:txBody>
                    <a:bodyPr/>
                    <a:lstStyle/>
                    <a:p>
                      <a:r>
                        <a:rPr lang="es-EC" sz="1200" dirty="0" smtClean="0"/>
                        <a:t>Porcentaje</a:t>
                      </a:r>
                      <a:r>
                        <a:rPr lang="es-EC" sz="1200" baseline="0" dirty="0" smtClean="0"/>
                        <a:t> de personas</a:t>
                      </a:r>
                      <a:endParaRPr lang="es-EC" sz="1200" dirty="0"/>
                    </a:p>
                  </a:txBody>
                  <a:tcPr/>
                </a:tc>
              </a:tr>
              <a:tr h="288032">
                <a:tc>
                  <a:txBody>
                    <a:bodyPr/>
                    <a:lstStyle/>
                    <a:p>
                      <a:r>
                        <a:rPr lang="es-EC" sz="1200" dirty="0" err="1" smtClean="0"/>
                        <a:t>Olx</a:t>
                      </a:r>
                      <a:endParaRPr lang="es-EC" sz="1200" dirty="0"/>
                    </a:p>
                  </a:txBody>
                  <a:tcPr/>
                </a:tc>
                <a:tc>
                  <a:txBody>
                    <a:bodyPr/>
                    <a:lstStyle/>
                    <a:p>
                      <a:r>
                        <a:rPr lang="es-EC" sz="1200" dirty="0" smtClean="0"/>
                        <a:t>51.8 %</a:t>
                      </a:r>
                      <a:endParaRPr lang="es-EC" sz="1200" dirty="0"/>
                    </a:p>
                  </a:txBody>
                  <a:tcPr/>
                </a:tc>
              </a:tr>
              <a:tr h="288032">
                <a:tc>
                  <a:txBody>
                    <a:bodyPr/>
                    <a:lstStyle/>
                    <a:p>
                      <a:r>
                        <a:rPr lang="es-EC" sz="1200" dirty="0" err="1" smtClean="0"/>
                        <a:t>Mercadolibre</a:t>
                      </a:r>
                      <a:endParaRPr lang="es-EC" sz="1200" dirty="0"/>
                    </a:p>
                  </a:txBody>
                  <a:tcPr/>
                </a:tc>
                <a:tc>
                  <a:txBody>
                    <a:bodyPr/>
                    <a:lstStyle/>
                    <a:p>
                      <a:r>
                        <a:rPr lang="es-EC" sz="1200" dirty="0" smtClean="0"/>
                        <a:t>46.6 %</a:t>
                      </a:r>
                      <a:endParaRPr lang="es-EC" sz="1200" dirty="0"/>
                    </a:p>
                  </a:txBody>
                  <a:tcPr/>
                </a:tc>
              </a:tr>
              <a:tr h="288032">
                <a:tc>
                  <a:txBody>
                    <a:bodyPr/>
                    <a:lstStyle/>
                    <a:p>
                      <a:r>
                        <a:rPr lang="es-EC" sz="1200" dirty="0" err="1" smtClean="0"/>
                        <a:t>Ebay</a:t>
                      </a:r>
                      <a:endParaRPr lang="es-EC" sz="1200" dirty="0"/>
                    </a:p>
                  </a:txBody>
                  <a:tcPr/>
                </a:tc>
                <a:tc>
                  <a:txBody>
                    <a:bodyPr/>
                    <a:lstStyle/>
                    <a:p>
                      <a:r>
                        <a:rPr lang="es-EC" sz="1200" dirty="0" smtClean="0"/>
                        <a:t>11.7 %</a:t>
                      </a:r>
                    </a:p>
                  </a:txBody>
                  <a:tcPr/>
                </a:tc>
              </a:tr>
              <a:tr h="288032">
                <a:tc>
                  <a:txBody>
                    <a:bodyPr/>
                    <a:lstStyle/>
                    <a:p>
                      <a:r>
                        <a:rPr lang="es-EC" sz="1200" dirty="0" err="1" smtClean="0"/>
                        <a:t>Alibaba</a:t>
                      </a:r>
                      <a:endParaRPr lang="es-EC" sz="1200" dirty="0"/>
                    </a:p>
                  </a:txBody>
                  <a:tcPr/>
                </a:tc>
                <a:tc>
                  <a:txBody>
                    <a:bodyPr/>
                    <a:lstStyle/>
                    <a:p>
                      <a:r>
                        <a:rPr lang="es-EC" sz="1200" dirty="0" smtClean="0"/>
                        <a:t>7.2 %</a:t>
                      </a:r>
                      <a:endParaRPr lang="es-EC" sz="1200" dirty="0"/>
                    </a:p>
                  </a:txBody>
                  <a:tcPr/>
                </a:tc>
              </a:tr>
              <a:tr h="288032">
                <a:tc>
                  <a:txBody>
                    <a:bodyPr/>
                    <a:lstStyle/>
                    <a:p>
                      <a:r>
                        <a:rPr lang="es-EC" sz="1200" dirty="0" err="1" smtClean="0"/>
                        <a:t>Wish</a:t>
                      </a:r>
                      <a:endParaRPr lang="es-EC" sz="1200" dirty="0"/>
                    </a:p>
                  </a:txBody>
                  <a:tcPr/>
                </a:tc>
                <a:tc>
                  <a:txBody>
                    <a:bodyPr/>
                    <a:lstStyle/>
                    <a:p>
                      <a:r>
                        <a:rPr lang="es-EC" sz="1200" dirty="0" smtClean="0"/>
                        <a:t>30.3 %</a:t>
                      </a:r>
                      <a:endParaRPr lang="es-EC" sz="1200" dirty="0"/>
                    </a:p>
                  </a:txBody>
                  <a:tcPr/>
                </a:tc>
              </a:tr>
              <a:tr h="288032">
                <a:tc>
                  <a:txBody>
                    <a:bodyPr/>
                    <a:lstStyle/>
                    <a:p>
                      <a:r>
                        <a:rPr lang="es-EC" sz="1200" dirty="0" smtClean="0"/>
                        <a:t>Aplicación</a:t>
                      </a:r>
                      <a:r>
                        <a:rPr lang="es-EC" sz="1200" baseline="0" dirty="0" smtClean="0"/>
                        <a:t> propia</a:t>
                      </a:r>
                      <a:endParaRPr lang="es-EC" sz="1200" dirty="0"/>
                    </a:p>
                  </a:txBody>
                  <a:tcPr/>
                </a:tc>
                <a:tc>
                  <a:txBody>
                    <a:bodyPr/>
                    <a:lstStyle/>
                    <a:p>
                      <a:r>
                        <a:rPr lang="es-EC" sz="1200" dirty="0" smtClean="0"/>
                        <a:t>11.1 %</a:t>
                      </a:r>
                      <a:endParaRPr lang="es-EC" sz="1200" dirty="0"/>
                    </a:p>
                  </a:txBody>
                  <a:tcPr/>
                </a:tc>
              </a:tr>
              <a:tr h="288032">
                <a:tc>
                  <a:txBody>
                    <a:bodyPr/>
                    <a:lstStyle/>
                    <a:p>
                      <a:r>
                        <a:rPr lang="es-EC" sz="1200" dirty="0" err="1" smtClean="0"/>
                        <a:t>Facebook</a:t>
                      </a:r>
                      <a:endParaRPr lang="es-EC" sz="1200" dirty="0"/>
                    </a:p>
                  </a:txBody>
                  <a:tcPr/>
                </a:tc>
                <a:tc>
                  <a:txBody>
                    <a:bodyPr/>
                    <a:lstStyle/>
                    <a:p>
                      <a:r>
                        <a:rPr lang="es-EC" sz="1200" dirty="0" smtClean="0"/>
                        <a:t>1 %</a:t>
                      </a:r>
                      <a:endParaRPr lang="es-EC" sz="1200" dirty="0"/>
                    </a:p>
                  </a:txBody>
                  <a:tcPr/>
                </a:tc>
              </a:tr>
              <a:tr h="288032">
                <a:tc>
                  <a:txBody>
                    <a:bodyPr/>
                    <a:lstStyle/>
                    <a:p>
                      <a:r>
                        <a:rPr lang="es-EC" sz="1200" dirty="0" smtClean="0"/>
                        <a:t>Amazon</a:t>
                      </a:r>
                      <a:endParaRPr lang="es-EC" sz="1200" dirty="0"/>
                    </a:p>
                  </a:txBody>
                  <a:tcPr/>
                </a:tc>
                <a:tc>
                  <a:txBody>
                    <a:bodyPr/>
                    <a:lstStyle/>
                    <a:p>
                      <a:r>
                        <a:rPr lang="es-EC" sz="1200" dirty="0" smtClean="0"/>
                        <a:t>1.3</a:t>
                      </a:r>
                      <a:r>
                        <a:rPr lang="es-EC" sz="1200" baseline="0" dirty="0" smtClean="0"/>
                        <a:t> %</a:t>
                      </a:r>
                      <a:endParaRPr lang="es-EC" sz="1200" dirty="0"/>
                    </a:p>
                  </a:txBody>
                  <a:tcPr/>
                </a:tc>
              </a:tr>
            </a:tbl>
          </a:graphicData>
        </a:graphic>
      </p:graphicFrame>
      <p:sp>
        <p:nvSpPr>
          <p:cNvPr id="3" name="2 Título"/>
          <p:cNvSpPr>
            <a:spLocks noGrp="1"/>
          </p:cNvSpPr>
          <p:nvPr>
            <p:ph type="title"/>
          </p:nvPr>
        </p:nvSpPr>
        <p:spPr/>
        <p:txBody>
          <a:bodyPr>
            <a:noAutofit/>
          </a:bodyPr>
          <a:lstStyle/>
          <a:p>
            <a:r>
              <a:rPr lang="es-EC" sz="2800" dirty="0" smtClean="0"/>
              <a:t>16.  Cuales de las siguientes aplicaciones en su Smartphone prefiere para sus compras.</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extLst>
              <p:ext uri="{D42A27DB-BD31-4B8C-83A1-F6EECF244321}">
                <p14:modId xmlns:p14="http://schemas.microsoft.com/office/powerpoint/2010/main" val="9285616"/>
              </p:ext>
            </p:extLst>
          </p:nvPr>
        </p:nvGraphicFramePr>
        <p:xfrm>
          <a:off x="4114800" y="234888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2060848"/>
            <a:ext cx="8229600" cy="3819880"/>
          </a:xfrm>
        </p:spPr>
        <p:txBody>
          <a:bodyPr/>
          <a:lstStyle/>
          <a:p>
            <a:r>
              <a:rPr lang="es-ES" dirty="0" smtClean="0"/>
              <a:t>Para el año 2016 se registraron</a:t>
            </a:r>
          </a:p>
          <a:p>
            <a:pPr>
              <a:buNone/>
            </a:pPr>
            <a:r>
              <a:rPr lang="es-ES" dirty="0" smtClean="0"/>
              <a:t>  cifras que el 44.6% de las </a:t>
            </a:r>
          </a:p>
          <a:p>
            <a:pPr>
              <a:buNone/>
            </a:pPr>
            <a:r>
              <a:rPr lang="es-ES" dirty="0" smtClean="0"/>
              <a:t>  viviendas en áreas urbanas </a:t>
            </a:r>
          </a:p>
          <a:p>
            <a:pPr>
              <a:buNone/>
            </a:pPr>
            <a:r>
              <a:rPr lang="es-ES" dirty="0" smtClean="0"/>
              <a:t>  cuentan con acceso a internet. </a:t>
            </a:r>
            <a:endParaRPr lang="es-EC" dirty="0" smtClean="0"/>
          </a:p>
          <a:p>
            <a:r>
              <a:rPr lang="es-ES" dirty="0" smtClean="0"/>
              <a:t>52.9% de las personas que poseen teléfonos inteligentes</a:t>
            </a:r>
          </a:p>
          <a:p>
            <a:r>
              <a:rPr lang="es-ES" dirty="0" smtClean="0"/>
              <a:t>Empresa </a:t>
            </a:r>
            <a:r>
              <a:rPr lang="es-ES" dirty="0" err="1" smtClean="0"/>
              <a:t>OLX</a:t>
            </a:r>
            <a:r>
              <a:rPr lang="es-ES" dirty="0" smtClean="0"/>
              <a:t> se mueven mensualmente más de USD 82 millones de dólares</a:t>
            </a:r>
            <a:endParaRPr lang="es-EC" dirty="0"/>
          </a:p>
        </p:txBody>
      </p:sp>
      <p:sp>
        <p:nvSpPr>
          <p:cNvPr id="3" name="2 Título"/>
          <p:cNvSpPr>
            <a:spLocks noGrp="1"/>
          </p:cNvSpPr>
          <p:nvPr>
            <p:ph type="title"/>
          </p:nvPr>
        </p:nvSpPr>
        <p:spPr/>
        <p:txBody>
          <a:bodyPr>
            <a:normAutofit fontScale="90000"/>
          </a:bodyPr>
          <a:lstStyle/>
          <a:p>
            <a:pPr algn="ctr"/>
            <a:r>
              <a:rPr lang="es-EC" dirty="0" smtClean="0"/>
              <a:t>Y AHORA QUE BENEFICIOS TRAE UTILIZAR EL E-COMMERCE</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Resultado de imagen para E COMMERCE"/>
          <p:cNvPicPr>
            <a:picLocks noChangeAspect="1" noChangeArrowheads="1"/>
          </p:cNvPicPr>
          <p:nvPr/>
        </p:nvPicPr>
        <p:blipFill>
          <a:blip r:embed="rId3" cstate="print"/>
          <a:srcRect l="23159" t="7560" r="16362"/>
          <a:stretch>
            <a:fillRect/>
          </a:stretch>
        </p:blipFill>
        <p:spPr bwMode="auto">
          <a:xfrm>
            <a:off x="6660232" y="2204864"/>
            <a:ext cx="1728192" cy="176098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0" y="1268760"/>
          <a:ext cx="8424935" cy="2233041"/>
        </p:xfrm>
        <a:graphic>
          <a:graphicData uri="http://schemas.openxmlformats.org/drawingml/2006/table">
            <a:tbl>
              <a:tblPr/>
              <a:tblGrid>
                <a:gridCol w="1187759"/>
                <a:gridCol w="1473054"/>
                <a:gridCol w="1473054"/>
                <a:gridCol w="1430356"/>
                <a:gridCol w="1430356"/>
                <a:gridCol w="1430356"/>
              </a:tblGrid>
              <a:tr h="0">
                <a:tc gridSpan="6">
                  <a:txBody>
                    <a:bodyPr/>
                    <a:lstStyle/>
                    <a:p>
                      <a:pPr marL="38100" marR="38100" algn="ctr">
                        <a:lnSpc>
                          <a:spcPct val="107000"/>
                        </a:lnSpc>
                        <a:spcAft>
                          <a:spcPts val="800"/>
                        </a:spcAft>
                      </a:pPr>
                      <a:r>
                        <a:rPr lang="es-ES" sz="1200" b="1">
                          <a:latin typeface="Times New Roman"/>
                          <a:ea typeface="Calibri"/>
                          <a:cs typeface="Times New Roman"/>
                        </a:rPr>
                        <a:t>18. Indique a continuación cual es su nivel de confianza de realizar compras por internet.</a:t>
                      </a:r>
                      <a:endParaRPr lang="es-EC" sz="110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07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07000"/>
                        </a:lnSpc>
                        <a:spcAft>
                          <a:spcPts val="800"/>
                        </a:spcAft>
                      </a:pPr>
                      <a:r>
                        <a:rPr lang="es-ES" sz="1200">
                          <a:latin typeface="Times New Roman"/>
                          <a:ea typeface="Calibri"/>
                          <a:cs typeface="Times New Roman"/>
                        </a:rPr>
                        <a:t>Frecuencia</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7000"/>
                        </a:lnSpc>
                        <a:spcAft>
                          <a:spcPts val="800"/>
                        </a:spcAft>
                      </a:pPr>
                      <a:r>
                        <a:rPr lang="es-ES" sz="1200">
                          <a:latin typeface="Times New Roman"/>
                          <a:ea typeface="Calibri"/>
                          <a:cs typeface="Times New Roman"/>
                        </a:rPr>
                        <a:t>Porcentaje</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7000"/>
                        </a:lnSpc>
                        <a:spcAft>
                          <a:spcPts val="800"/>
                        </a:spcAft>
                      </a:pPr>
                      <a:r>
                        <a:rPr lang="es-ES" sz="1200">
                          <a:latin typeface="Times New Roman"/>
                          <a:ea typeface="Calibri"/>
                          <a:cs typeface="Times New Roman"/>
                        </a:rPr>
                        <a:t>Porcentaje válido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7000"/>
                        </a:lnSpc>
                        <a:spcAft>
                          <a:spcPts val="800"/>
                        </a:spcAft>
                      </a:pPr>
                      <a:r>
                        <a:rPr lang="es-ES" sz="1200">
                          <a:latin typeface="Times New Roman"/>
                          <a:ea typeface="Calibri"/>
                          <a:cs typeface="Times New Roman"/>
                        </a:rPr>
                        <a:t>Porcentaje acumulado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rowSpan="4">
                  <a:txBody>
                    <a:bodyPr/>
                    <a:lstStyle/>
                    <a:p>
                      <a:pPr marL="38100" marR="38100" algn="ctr">
                        <a:lnSpc>
                          <a:spcPct val="150000"/>
                        </a:lnSpc>
                        <a:spcAft>
                          <a:spcPts val="800"/>
                        </a:spcAft>
                      </a:pPr>
                      <a:r>
                        <a:rPr lang="es-ES" sz="1200">
                          <a:latin typeface="Times New Roman"/>
                          <a:ea typeface="Calibri"/>
                          <a:cs typeface="Times New Roman"/>
                        </a:rPr>
                        <a:t>Válidos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Bajo</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40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13,1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13,1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Medio</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239</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78,4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91,5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Alto</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8,5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305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77,2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800"/>
                        </a:spcAft>
                      </a:pPr>
                      <a:r>
                        <a:rPr lang="es-ES" sz="1200">
                          <a:latin typeface="Times New Roman"/>
                          <a:ea typeface="Calibri"/>
                          <a:cs typeface="Times New Roman"/>
                        </a:rPr>
                        <a:t>Perdidos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Sistema</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22,8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gridSpan="2">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395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2 Título"/>
          <p:cNvSpPr>
            <a:spLocks noGrp="1"/>
          </p:cNvSpPr>
          <p:nvPr>
            <p:ph type="title"/>
          </p:nvPr>
        </p:nvSpPr>
        <p:spPr/>
        <p:txBody>
          <a:bodyPr>
            <a:noAutofit/>
          </a:bodyPr>
          <a:lstStyle/>
          <a:p>
            <a:r>
              <a:rPr lang="es-EC" sz="3200" dirty="0" smtClean="0"/>
              <a:t>18. Indique a continuación cual es su nivel de confianza de realizar compras</a:t>
            </a:r>
            <a:endParaRPr lang="es-EC" sz="32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srcRect b="17546"/>
          <a:stretch>
            <a:fillRect/>
          </a:stretch>
        </p:blipFill>
        <p:spPr bwMode="auto">
          <a:xfrm>
            <a:off x="2213737" y="3429000"/>
            <a:ext cx="4716525" cy="327375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79513" y="1556792"/>
          <a:ext cx="8964488" cy="2743200"/>
        </p:xfrm>
        <a:graphic>
          <a:graphicData uri="http://schemas.openxmlformats.org/drawingml/2006/table">
            <a:tbl>
              <a:tblPr/>
              <a:tblGrid>
                <a:gridCol w="1639098"/>
                <a:gridCol w="1639098"/>
                <a:gridCol w="1393136"/>
                <a:gridCol w="1431052"/>
                <a:gridCol w="1431052"/>
                <a:gridCol w="1431052"/>
              </a:tblGrid>
              <a:tr h="268524">
                <a:tc gridSpan="6">
                  <a:txBody>
                    <a:bodyPr/>
                    <a:lstStyle/>
                    <a:p>
                      <a:pPr marL="38100" marR="38100" algn="ctr">
                        <a:lnSpc>
                          <a:spcPct val="150000"/>
                        </a:lnSpc>
                        <a:spcAft>
                          <a:spcPts val="800"/>
                        </a:spcAft>
                      </a:pPr>
                      <a:r>
                        <a:rPr lang="es-ES" sz="1200" b="1">
                          <a:latin typeface="Times New Roman"/>
                          <a:ea typeface="Calibri"/>
                          <a:cs typeface="Times New Roman"/>
                        </a:rPr>
                        <a:t>19.  Indique que tan importante es para usted el historial positivo de un vendedor online para realizar la compra.</a:t>
                      </a:r>
                      <a:endParaRPr lang="es-EC" sz="110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7048">
                <a:tc gridSpan="2">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Frecuencia</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Porcentaje</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Porcentaje válido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Porcentaje acumulado</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rowSpan="5">
                  <a:txBody>
                    <a:bodyPr/>
                    <a:lstStyle/>
                    <a:p>
                      <a:pPr marL="38100" marR="38100" algn="ctr">
                        <a:lnSpc>
                          <a:spcPct val="150000"/>
                        </a:lnSpc>
                        <a:spcAft>
                          <a:spcPts val="800"/>
                        </a:spcAft>
                      </a:pPr>
                      <a:r>
                        <a:rPr lang="es-ES" sz="1200">
                          <a:latin typeface="Times New Roman"/>
                          <a:ea typeface="Calibri"/>
                          <a:cs typeface="Times New Roman"/>
                        </a:rPr>
                        <a:t>Válidos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Nada Importante</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Poco Importante</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30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Importante</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88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22,3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28,9</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39,3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Muy Importante</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185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46,8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60,7</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v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305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77,2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a:txBody>
                    <a:bodyPr/>
                    <a:lstStyle/>
                    <a:p>
                      <a:pPr marL="38100" marR="38100" algn="ctr">
                        <a:lnSpc>
                          <a:spcPct val="150000"/>
                        </a:lnSpc>
                        <a:spcAft>
                          <a:spcPts val="800"/>
                        </a:spcAft>
                      </a:pPr>
                      <a:r>
                        <a:rPr lang="es-ES" sz="1200">
                          <a:latin typeface="Times New Roman"/>
                          <a:ea typeface="Calibri"/>
                          <a:cs typeface="Times New Roman"/>
                        </a:rPr>
                        <a:t>Perdidos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Sistema</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90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22,8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68524">
                <a:tc gridSpan="2">
                  <a:txBody>
                    <a:bodyPr/>
                    <a:lstStyle/>
                    <a:p>
                      <a:pPr marL="38100" marR="38100" algn="ctr">
                        <a:lnSpc>
                          <a:spcPct val="150000"/>
                        </a:lnSpc>
                        <a:spcAft>
                          <a:spcPts val="800"/>
                        </a:spcAft>
                      </a:pPr>
                      <a:r>
                        <a:rPr lang="es-ES" sz="1200">
                          <a:latin typeface="Times New Roman"/>
                          <a:ea typeface="Calibri"/>
                          <a:cs typeface="Times New Roman"/>
                        </a:rPr>
                        <a:t>Total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a:txBody>
                    <a:bodyPr/>
                    <a:lstStyle/>
                    <a:p>
                      <a:pPr marL="38100" marR="38100" algn="ctr">
                        <a:lnSpc>
                          <a:spcPct val="150000"/>
                        </a:lnSpc>
                        <a:spcAft>
                          <a:spcPts val="800"/>
                        </a:spcAft>
                      </a:pPr>
                      <a:r>
                        <a:rPr lang="es-ES" sz="1200">
                          <a:latin typeface="Times New Roman"/>
                          <a:ea typeface="Calibri"/>
                          <a:cs typeface="Times New Roman"/>
                        </a:rPr>
                        <a:t>395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2 Título"/>
          <p:cNvSpPr>
            <a:spLocks noGrp="1"/>
          </p:cNvSpPr>
          <p:nvPr>
            <p:ph type="title"/>
          </p:nvPr>
        </p:nvSpPr>
        <p:spPr/>
        <p:txBody>
          <a:bodyPr>
            <a:noAutofit/>
          </a:bodyPr>
          <a:lstStyle/>
          <a:p>
            <a:r>
              <a:rPr lang="es-EC" sz="2800" dirty="0" smtClean="0"/>
              <a:t>19.  Indique que tan importante es para usted el historial positivo de un vendedor online para realizar la compra.</a:t>
            </a:r>
            <a:endParaRPr lang="es-EC" sz="28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3" cstate="print"/>
          <a:srcRect b="17546"/>
          <a:stretch>
            <a:fillRect/>
          </a:stretch>
        </p:blipFill>
        <p:spPr bwMode="auto">
          <a:xfrm>
            <a:off x="2915816" y="4307388"/>
            <a:ext cx="3096344" cy="230425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438703576"/>
              </p:ext>
            </p:extLst>
          </p:nvPr>
        </p:nvGraphicFramePr>
        <p:xfrm>
          <a:off x="251520" y="2564904"/>
          <a:ext cx="4032448" cy="2731894"/>
        </p:xfrm>
        <a:graphic>
          <a:graphicData uri="http://schemas.openxmlformats.org/drawingml/2006/table">
            <a:tbl>
              <a:tblPr firstRow="1" bandRow="1">
                <a:tableStyleId>{5C22544A-7EE6-4342-B048-85BDC9FD1C3A}</a:tableStyleId>
              </a:tblPr>
              <a:tblGrid>
                <a:gridCol w="2016224"/>
                <a:gridCol w="2016224"/>
              </a:tblGrid>
              <a:tr h="341076">
                <a:tc>
                  <a:txBody>
                    <a:bodyPr/>
                    <a:lstStyle/>
                    <a:p>
                      <a:r>
                        <a:rPr lang="es-EC" sz="1200" dirty="0" smtClean="0"/>
                        <a:t>Alternativa</a:t>
                      </a:r>
                      <a:r>
                        <a:rPr lang="es-EC" sz="1200" baseline="0" dirty="0" smtClean="0"/>
                        <a:t> de distribución</a:t>
                      </a:r>
                      <a:endParaRPr lang="es-EC" sz="1200" dirty="0"/>
                    </a:p>
                  </a:txBody>
                  <a:tcPr/>
                </a:tc>
                <a:tc>
                  <a:txBody>
                    <a:bodyPr/>
                    <a:lstStyle/>
                    <a:p>
                      <a:r>
                        <a:rPr lang="es-EC" sz="1200" dirty="0" smtClean="0"/>
                        <a:t>Porcentaj</a:t>
                      </a:r>
                      <a:r>
                        <a:rPr lang="es-EC" sz="1200" baseline="0" dirty="0" smtClean="0"/>
                        <a:t>e de personas</a:t>
                      </a:r>
                      <a:endParaRPr lang="es-EC" sz="1200" dirty="0"/>
                    </a:p>
                  </a:txBody>
                  <a:tcPr/>
                </a:tc>
              </a:tr>
              <a:tr h="341076">
                <a:tc>
                  <a:txBody>
                    <a:bodyPr/>
                    <a:lstStyle/>
                    <a:p>
                      <a:r>
                        <a:rPr lang="es-EC" sz="1200" dirty="0" smtClean="0"/>
                        <a:t>Retirar en local</a:t>
                      </a:r>
                      <a:r>
                        <a:rPr lang="es-EC" sz="1200" baseline="0" dirty="0" smtClean="0"/>
                        <a:t> de asociación</a:t>
                      </a:r>
                      <a:endParaRPr lang="es-EC" sz="1200" dirty="0"/>
                    </a:p>
                  </a:txBody>
                  <a:tcPr/>
                </a:tc>
                <a:tc>
                  <a:txBody>
                    <a:bodyPr/>
                    <a:lstStyle/>
                    <a:p>
                      <a:r>
                        <a:rPr lang="es-EC" sz="1200" dirty="0" smtClean="0"/>
                        <a:t>22 %</a:t>
                      </a:r>
                      <a:endParaRPr lang="es-EC" sz="1200" dirty="0"/>
                    </a:p>
                  </a:txBody>
                  <a:tcPr/>
                </a:tc>
              </a:tr>
              <a:tr h="588707">
                <a:tc>
                  <a:txBody>
                    <a:bodyPr/>
                    <a:lstStyle/>
                    <a:p>
                      <a:r>
                        <a:rPr lang="es-EC" sz="1200" dirty="0" smtClean="0"/>
                        <a:t>Entrega</a:t>
                      </a:r>
                      <a:r>
                        <a:rPr lang="es-EC" sz="1200" baseline="0" dirty="0" smtClean="0"/>
                        <a:t> a domicilio por empresas </a:t>
                      </a:r>
                      <a:r>
                        <a:rPr lang="es-EC" sz="1200" baseline="0" dirty="0" err="1" smtClean="0"/>
                        <a:t>courier</a:t>
                      </a:r>
                      <a:endParaRPr lang="es-EC" sz="1200" dirty="0"/>
                    </a:p>
                  </a:txBody>
                  <a:tcPr/>
                </a:tc>
                <a:tc>
                  <a:txBody>
                    <a:bodyPr/>
                    <a:lstStyle/>
                    <a:p>
                      <a:r>
                        <a:rPr lang="es-EC" sz="1200" dirty="0" smtClean="0"/>
                        <a:t>47.9 %</a:t>
                      </a:r>
                      <a:endParaRPr lang="es-EC" sz="1200" dirty="0"/>
                    </a:p>
                  </a:txBody>
                  <a:tcPr/>
                </a:tc>
              </a:tr>
              <a:tr h="588707">
                <a:tc>
                  <a:txBody>
                    <a:bodyPr/>
                    <a:lstStyle/>
                    <a:p>
                      <a:r>
                        <a:rPr lang="es-EC" sz="1200" dirty="0" smtClean="0"/>
                        <a:t>Entrega</a:t>
                      </a:r>
                      <a:r>
                        <a:rPr lang="es-EC" sz="1200" baseline="0" dirty="0" smtClean="0"/>
                        <a:t> a domicilio por repartidores identificados</a:t>
                      </a:r>
                      <a:endParaRPr lang="es-EC" sz="1200" dirty="0"/>
                    </a:p>
                  </a:txBody>
                  <a:tcPr/>
                </a:tc>
                <a:tc>
                  <a:txBody>
                    <a:bodyPr/>
                    <a:lstStyle/>
                    <a:p>
                      <a:r>
                        <a:rPr lang="es-EC" sz="1200" dirty="0" smtClean="0"/>
                        <a:t>56.1</a:t>
                      </a:r>
                      <a:r>
                        <a:rPr lang="es-EC" sz="1200" baseline="0" dirty="0" smtClean="0"/>
                        <a:t> %</a:t>
                      </a:r>
                      <a:endParaRPr lang="es-EC" sz="1200" dirty="0"/>
                    </a:p>
                  </a:txBody>
                  <a:tcPr/>
                </a:tc>
              </a:tr>
              <a:tr h="588707">
                <a:tc>
                  <a:txBody>
                    <a:bodyPr/>
                    <a:lstStyle/>
                    <a:p>
                      <a:r>
                        <a:rPr lang="es-EC" sz="1200" dirty="0" smtClean="0"/>
                        <a:t>Retiro</a:t>
                      </a:r>
                      <a:r>
                        <a:rPr lang="es-EC" sz="1200" baseline="0" dirty="0" smtClean="0"/>
                        <a:t> en </a:t>
                      </a:r>
                      <a:r>
                        <a:rPr lang="es-EC" sz="1200" baseline="0" dirty="0" err="1" smtClean="0"/>
                        <a:t>Servientrega</a:t>
                      </a:r>
                      <a:r>
                        <a:rPr lang="es-EC" sz="1200" baseline="0" dirty="0" smtClean="0"/>
                        <a:t> y / o </a:t>
                      </a:r>
                      <a:r>
                        <a:rPr lang="es-EC" sz="1200" baseline="0" dirty="0" err="1" smtClean="0"/>
                        <a:t>Tramaco</a:t>
                      </a:r>
                      <a:endParaRPr lang="es-EC" sz="1200" dirty="0"/>
                    </a:p>
                  </a:txBody>
                  <a:tcPr/>
                </a:tc>
                <a:tc>
                  <a:txBody>
                    <a:bodyPr/>
                    <a:lstStyle/>
                    <a:p>
                      <a:r>
                        <a:rPr lang="es-EC" sz="1200" dirty="0" smtClean="0"/>
                        <a:t>23.6 %</a:t>
                      </a:r>
                      <a:endParaRPr lang="es-EC" sz="1200" dirty="0"/>
                    </a:p>
                  </a:txBody>
                  <a:tcPr/>
                </a:tc>
              </a:tr>
            </a:tbl>
          </a:graphicData>
        </a:graphic>
      </p:graphicFrame>
      <p:sp>
        <p:nvSpPr>
          <p:cNvPr id="3" name="2 Título"/>
          <p:cNvSpPr>
            <a:spLocks noGrp="1"/>
          </p:cNvSpPr>
          <p:nvPr>
            <p:ph type="title"/>
          </p:nvPr>
        </p:nvSpPr>
        <p:spPr>
          <a:xfrm>
            <a:off x="457200" y="989856"/>
            <a:ext cx="8229600" cy="1143000"/>
          </a:xfrm>
        </p:spPr>
        <p:txBody>
          <a:bodyPr>
            <a:noAutofit/>
          </a:bodyPr>
          <a:lstStyle/>
          <a:p>
            <a:r>
              <a:rPr lang="es-EC" sz="2400" dirty="0" smtClean="0"/>
              <a:t>21. ¿Para obtener sus productos en compras online de productos textiles de pequeños productores de la Provincia de Pichincha usted prefiere?</a:t>
            </a:r>
            <a:endParaRPr lang="es-EC" sz="2400"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extLst>
              <p:ext uri="{D42A27DB-BD31-4B8C-83A1-F6EECF244321}">
                <p14:modId xmlns:p14="http://schemas.microsoft.com/office/powerpoint/2010/main" val="230850381"/>
              </p:ext>
            </p:extLst>
          </p:nvPr>
        </p:nvGraphicFramePr>
        <p:xfrm>
          <a:off x="4480588" y="270892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err="1" smtClean="0"/>
              <a:t>ANALISIS</a:t>
            </a:r>
            <a:r>
              <a:rPr lang="es-EC" dirty="0" smtClean="0"/>
              <a:t> BIVARIADOS</a:t>
            </a:r>
            <a:endParaRPr lang="es-EC" dirty="0"/>
          </a:p>
        </p:txBody>
      </p:sp>
      <p:pic>
        <p:nvPicPr>
          <p:cNvPr id="1026" name="Picture 2" descr="Resultado de imagen para ANALISIS DE DATOS"/>
          <p:cNvPicPr>
            <a:picLocks noGrp="1" noChangeAspect="1" noChangeArrowheads="1"/>
          </p:cNvPicPr>
          <p:nvPr>
            <p:ph idx="1"/>
          </p:nvPr>
        </p:nvPicPr>
        <p:blipFill>
          <a:blip r:embed="rId2" cstate="print"/>
          <a:srcRect/>
          <a:stretch>
            <a:fillRect/>
          </a:stretch>
        </p:blipFill>
        <p:spPr bwMode="auto">
          <a:xfrm>
            <a:off x="811433" y="1628800"/>
            <a:ext cx="7721007" cy="4343067"/>
          </a:xfrm>
          <a:prstGeom prst="rect">
            <a:avLst/>
          </a:prstGeom>
          <a:noFill/>
        </p:spPr>
      </p:pic>
      <p:pic>
        <p:nvPicPr>
          <p:cNvPr id="5" name="Picture 6"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03648" y="1556792"/>
          <a:ext cx="5629275" cy="1645920"/>
        </p:xfrm>
        <a:graphic>
          <a:graphicData uri="http://schemas.openxmlformats.org/drawingml/2006/table">
            <a:tbl>
              <a:tblPr/>
              <a:tblGrid>
                <a:gridCol w="2433120"/>
                <a:gridCol w="753988"/>
                <a:gridCol w="360406"/>
                <a:gridCol w="2081761"/>
              </a:tblGrid>
              <a:tr h="0">
                <a:tc gridSpan="4">
                  <a:txBody>
                    <a:bodyPr/>
                    <a:lstStyle/>
                    <a:p>
                      <a:pPr marL="38100" marR="38100" algn="ctr">
                        <a:lnSpc>
                          <a:spcPct val="150000"/>
                        </a:lnSpc>
                        <a:spcAft>
                          <a:spcPts val="800"/>
                        </a:spcAft>
                      </a:pPr>
                      <a:r>
                        <a:rPr lang="es-ES" sz="1200" b="1">
                          <a:latin typeface="Times New Roman"/>
                          <a:ea typeface="Calibri"/>
                          <a:cs typeface="Times New Roman"/>
                        </a:rPr>
                        <a:t>Pruebas de chi-cuadrado</a:t>
                      </a:r>
                      <a:endParaRPr lang="es-EC" sz="110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Valor</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gl</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Sig. asintótica (bilateral)</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800"/>
                        </a:spcAft>
                      </a:pPr>
                      <a:r>
                        <a:rPr lang="es-ES" sz="1200">
                          <a:latin typeface="Times New Roman"/>
                          <a:ea typeface="Calibri"/>
                          <a:cs typeface="Times New Roman"/>
                        </a:rPr>
                        <a:t>Chi-cuadrado de Pearson</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66,444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800"/>
                        </a:spcAft>
                      </a:pPr>
                      <a:r>
                        <a:rPr lang="es-ES" sz="1200">
                          <a:latin typeface="Times New Roman"/>
                          <a:ea typeface="Calibri"/>
                          <a:cs typeface="Times New Roman"/>
                        </a:rPr>
                        <a:t>Razón de verosimilitudes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76,126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800"/>
                        </a:spcAft>
                      </a:pPr>
                      <a:r>
                        <a:rPr lang="es-ES" sz="1200">
                          <a:latin typeface="Times New Roman"/>
                          <a:ea typeface="Calibri"/>
                          <a:cs typeface="Times New Roman"/>
                        </a:rPr>
                        <a:t>Asociación lineal por lineal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62,498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gn="ctr">
                        <a:lnSpc>
                          <a:spcPct val="150000"/>
                        </a:lnSpc>
                        <a:spcAft>
                          <a:spcPts val="800"/>
                        </a:spcAft>
                      </a:pPr>
                      <a:r>
                        <a:rPr lang="es-ES" sz="1200">
                          <a:latin typeface="Times New Roman"/>
                          <a:ea typeface="Calibri"/>
                          <a:cs typeface="Times New Roman"/>
                        </a:rPr>
                        <a:t>N de casos válidos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305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80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2 Título"/>
          <p:cNvSpPr>
            <a:spLocks noGrp="1"/>
          </p:cNvSpPr>
          <p:nvPr>
            <p:ph type="title"/>
          </p:nvPr>
        </p:nvSpPr>
        <p:spPr/>
        <p:txBody>
          <a:bodyPr>
            <a:noAutofit/>
          </a:bodyPr>
          <a:lstStyle/>
          <a:p>
            <a:pPr algn="just"/>
            <a:r>
              <a:rPr lang="es-ES" sz="2800" dirty="0" smtClean="0"/>
              <a:t>1. ¿Usted ha realizado compras por internet? vs 18. Indique a continuación cual es su nivel de confianza de realizar compras por internet.</a:t>
            </a:r>
            <a:endParaRPr lang="es-EC" sz="2800" dirty="0"/>
          </a:p>
        </p:txBody>
      </p:sp>
      <p:pic>
        <p:nvPicPr>
          <p:cNvPr id="5" name="4 Imagen"/>
          <p:cNvPicPr/>
          <p:nvPr/>
        </p:nvPicPr>
        <p:blipFill>
          <a:blip r:embed="rId2" cstate="print"/>
          <a:srcRect/>
          <a:stretch>
            <a:fillRect/>
          </a:stretch>
        </p:blipFill>
        <p:spPr bwMode="auto">
          <a:xfrm>
            <a:off x="2699792" y="3212976"/>
            <a:ext cx="4374113" cy="3084120"/>
          </a:xfrm>
          <a:prstGeom prst="rect">
            <a:avLst/>
          </a:prstGeom>
          <a:noFill/>
          <a:ln w="9525">
            <a:noFill/>
            <a:miter lim="800000"/>
            <a:headEnd/>
            <a:tailEnd/>
          </a:ln>
        </p:spPr>
      </p:pic>
      <p:pic>
        <p:nvPicPr>
          <p:cNvPr id="6" name="Picture 6"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9551" y="1628800"/>
          <a:ext cx="7560840" cy="1645920"/>
        </p:xfrm>
        <a:graphic>
          <a:graphicData uri="http://schemas.openxmlformats.org/drawingml/2006/table">
            <a:tbl>
              <a:tblPr/>
              <a:tblGrid>
                <a:gridCol w="3313829"/>
                <a:gridCol w="1065960"/>
                <a:gridCol w="662952"/>
                <a:gridCol w="2518099"/>
              </a:tblGrid>
              <a:tr h="0">
                <a:tc gridSpan="4">
                  <a:txBody>
                    <a:bodyPr/>
                    <a:lstStyle/>
                    <a:p>
                      <a:pPr marL="38100" marR="38100" algn="ctr">
                        <a:lnSpc>
                          <a:spcPct val="150000"/>
                        </a:lnSpc>
                        <a:spcAft>
                          <a:spcPts val="800"/>
                        </a:spcAft>
                      </a:pPr>
                      <a:r>
                        <a:rPr lang="es-ES" sz="1200" b="1">
                          <a:latin typeface="Times New Roman"/>
                          <a:ea typeface="Calibri"/>
                          <a:cs typeface="Times New Roman"/>
                        </a:rPr>
                        <a:t>Pruebas de chi-cuadrado</a:t>
                      </a:r>
                      <a:endParaRPr lang="es-EC" sz="110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Valor</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gl</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Sig. asintótica (bilateral)</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43448">
                <a:tc>
                  <a:txBody>
                    <a:bodyPr/>
                    <a:lstStyle/>
                    <a:p>
                      <a:pPr marL="38100" marR="38100">
                        <a:lnSpc>
                          <a:spcPct val="150000"/>
                        </a:lnSpc>
                        <a:spcAft>
                          <a:spcPts val="800"/>
                        </a:spcAft>
                      </a:pPr>
                      <a:r>
                        <a:rPr lang="es-ES" sz="1200">
                          <a:latin typeface="Times New Roman"/>
                          <a:ea typeface="Calibri"/>
                          <a:cs typeface="Times New Roman"/>
                        </a:rPr>
                        <a:t>Chi-cuadrado de Pearson</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14,680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,002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Razón de verosimilitudes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17,179</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3</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,001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Asociación lineal por lineal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12,314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,000</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N de casos válidos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395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50000"/>
                        </a:lnSpc>
                        <a:spcAft>
                          <a:spcPts val="80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2 Título"/>
          <p:cNvSpPr>
            <a:spLocks noGrp="1"/>
          </p:cNvSpPr>
          <p:nvPr>
            <p:ph type="title"/>
          </p:nvPr>
        </p:nvSpPr>
        <p:spPr/>
        <p:txBody>
          <a:bodyPr>
            <a:normAutofit fontScale="90000"/>
          </a:bodyPr>
          <a:lstStyle/>
          <a:p>
            <a:r>
              <a:rPr lang="es-ES" dirty="0" smtClean="0"/>
              <a:t>1. ¿Usted ha realizado compras por internet? vs Educación</a:t>
            </a:r>
            <a:endParaRPr lang="es-EC" dirty="0"/>
          </a:p>
        </p:txBody>
      </p:sp>
      <p:pic>
        <p:nvPicPr>
          <p:cNvPr id="5" name="4 Imagen"/>
          <p:cNvPicPr/>
          <p:nvPr/>
        </p:nvPicPr>
        <p:blipFill>
          <a:blip r:embed="rId2" cstate="print"/>
          <a:srcRect/>
          <a:stretch>
            <a:fillRect/>
          </a:stretch>
        </p:blipFill>
        <p:spPr bwMode="auto">
          <a:xfrm>
            <a:off x="2987824" y="3284984"/>
            <a:ext cx="3960440" cy="302433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971600" y="1628800"/>
          <a:ext cx="7200800" cy="1645920"/>
        </p:xfrm>
        <a:graphic>
          <a:graphicData uri="http://schemas.openxmlformats.org/drawingml/2006/table">
            <a:tbl>
              <a:tblPr/>
              <a:tblGrid>
                <a:gridCol w="3263060"/>
                <a:gridCol w="787389"/>
                <a:gridCol w="675473"/>
                <a:gridCol w="2474878"/>
              </a:tblGrid>
              <a:tr h="0">
                <a:tc gridSpan="4">
                  <a:txBody>
                    <a:bodyPr/>
                    <a:lstStyle/>
                    <a:p>
                      <a:pPr marL="38100" marR="38100" algn="ctr">
                        <a:lnSpc>
                          <a:spcPct val="150000"/>
                        </a:lnSpc>
                        <a:spcAft>
                          <a:spcPts val="800"/>
                        </a:spcAft>
                      </a:pPr>
                      <a:r>
                        <a:rPr lang="es-ES" sz="1200" b="1">
                          <a:latin typeface="Times New Roman"/>
                          <a:ea typeface="Calibri"/>
                          <a:cs typeface="Times New Roman"/>
                        </a:rPr>
                        <a:t>Pruebas de chi-cuadrado</a:t>
                      </a:r>
                      <a:endParaRPr lang="es-EC" sz="1100">
                        <a:latin typeface="Calibri"/>
                        <a:ea typeface="Calibri"/>
                        <a:cs typeface="Times New Roman"/>
                      </a:endParaRPr>
                    </a:p>
                  </a:txBody>
                  <a:tcPr marL="0" marR="0"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Valor</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gl</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800"/>
                        </a:spcAft>
                      </a:pPr>
                      <a:r>
                        <a:rPr lang="es-ES" sz="1200">
                          <a:latin typeface="Times New Roman"/>
                          <a:ea typeface="Calibri"/>
                          <a:cs typeface="Times New Roman"/>
                        </a:rPr>
                        <a:t>Sig. asintótica (bilateral)</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Chi-cuadrado de Pearson</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36,884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dirty="0">
                          <a:latin typeface="Times New Roman"/>
                          <a:ea typeface="Calibri"/>
                          <a:cs typeface="Times New Roman"/>
                        </a:rPr>
                        <a:t>,002</a:t>
                      </a:r>
                      <a:endParaRPr lang="es-EC" sz="1100" dirty="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Razón de verosimilitudes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40,288</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16</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,001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Asociación lineal por lineal</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,062</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1</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,804</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ct val="150000"/>
                        </a:lnSpc>
                        <a:spcAft>
                          <a:spcPts val="800"/>
                        </a:spcAft>
                      </a:pPr>
                      <a:r>
                        <a:rPr lang="es-ES" sz="1200">
                          <a:latin typeface="Times New Roman"/>
                          <a:ea typeface="Calibri"/>
                          <a:cs typeface="Times New Roman"/>
                        </a:rPr>
                        <a:t>N de casos válidos</a:t>
                      </a:r>
                      <a:endParaRPr lang="es-EC" sz="1100">
                        <a:latin typeface="Calibri"/>
                        <a:ea typeface="Calibri"/>
                        <a:cs typeface="Times New Roman"/>
                      </a:endParaRPr>
                    </a:p>
                  </a:txBody>
                  <a:tcPr marL="0" marR="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800"/>
                        </a:spcAft>
                      </a:pPr>
                      <a:r>
                        <a:rPr lang="es-ES" sz="1200">
                          <a:latin typeface="Times New Roman"/>
                          <a:ea typeface="Calibri"/>
                          <a:cs typeface="Times New Roman"/>
                        </a:rPr>
                        <a:t>305</a:t>
                      </a:r>
                      <a:endParaRPr lang="es-EC" sz="1100">
                        <a:latin typeface="Calibri"/>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50000"/>
                        </a:lnSpc>
                        <a:spcAft>
                          <a:spcPts val="800"/>
                        </a:spcAft>
                      </a:pPr>
                      <a:endParaRPr lang="es-ES" sz="120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50000"/>
                        </a:lnSpc>
                        <a:spcAft>
                          <a:spcPts val="800"/>
                        </a:spcAft>
                      </a:pPr>
                      <a:endParaRPr lang="es-ES" sz="1200" dirty="0">
                        <a:latin typeface="Times New Roman"/>
                        <a:ea typeface="Calibri"/>
                        <a:cs typeface="Times New Roman"/>
                      </a:endParaRPr>
                    </a:p>
                  </a:txBody>
                  <a:tcPr marL="0" marR="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2 Título"/>
          <p:cNvSpPr>
            <a:spLocks noGrp="1"/>
          </p:cNvSpPr>
          <p:nvPr>
            <p:ph type="title"/>
          </p:nvPr>
        </p:nvSpPr>
        <p:spPr/>
        <p:txBody>
          <a:bodyPr>
            <a:noAutofit/>
          </a:bodyPr>
          <a:lstStyle/>
          <a:p>
            <a:pPr algn="just"/>
            <a:r>
              <a:rPr lang="es-ES" sz="3200" dirty="0" smtClean="0"/>
              <a:t>Ingreso Familiar vs 9. ¿Cuantas veces al año compraría productos textiles de la provincia de Pichincha por internet?</a:t>
            </a:r>
            <a:endParaRPr lang="es-EC" sz="3200" dirty="0"/>
          </a:p>
        </p:txBody>
      </p:sp>
      <p:pic>
        <p:nvPicPr>
          <p:cNvPr id="5" name="4 Imagen"/>
          <p:cNvPicPr/>
          <p:nvPr/>
        </p:nvPicPr>
        <p:blipFill>
          <a:blip r:embed="rId2" cstate="print"/>
          <a:srcRect/>
          <a:stretch>
            <a:fillRect/>
          </a:stretch>
        </p:blipFill>
        <p:spPr bwMode="auto">
          <a:xfrm>
            <a:off x="2843808" y="3356993"/>
            <a:ext cx="4176464" cy="295232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259632" y="44624"/>
          <a:ext cx="7416824" cy="6336703"/>
        </p:xfrm>
        <a:graphic>
          <a:graphicData uri="http://schemas.openxmlformats.org/drawingml/2006/table">
            <a:tbl>
              <a:tblPr/>
              <a:tblGrid>
                <a:gridCol w="2001404"/>
                <a:gridCol w="1530535"/>
                <a:gridCol w="1224096"/>
                <a:gridCol w="2660789"/>
              </a:tblGrid>
              <a:tr h="487439">
                <a:tc>
                  <a:txBody>
                    <a:bodyPr/>
                    <a:lstStyle/>
                    <a:p>
                      <a:pPr>
                        <a:lnSpc>
                          <a:spcPct val="150000"/>
                        </a:lnSpc>
                        <a:spcAft>
                          <a:spcPts val="0"/>
                        </a:spcAft>
                      </a:pPr>
                      <a:r>
                        <a:rPr lang="es-EC" sz="1200">
                          <a:solidFill>
                            <a:srgbClr val="000000"/>
                          </a:solidFill>
                          <a:latin typeface="Times New Roman"/>
                          <a:ea typeface="Times New Roman"/>
                          <a:cs typeface="Times New Roman"/>
                        </a:rPr>
                        <a:t>Hipótesis</a:t>
                      </a:r>
                      <a:endParaRPr lang="es-EC" sz="1100">
                        <a:latin typeface="Calibri"/>
                        <a:ea typeface="Calibri"/>
                        <a:cs typeface="Times New Roman"/>
                      </a:endParaRPr>
                    </a:p>
                  </a:txBody>
                  <a:tcPr marL="31886" marR="31886"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Comprobación</a:t>
                      </a:r>
                      <a:endParaRPr lang="es-EC" sz="1100">
                        <a:latin typeface="Calibri"/>
                        <a:ea typeface="Calibri"/>
                        <a:cs typeface="Times New Roman"/>
                      </a:endParaRPr>
                    </a:p>
                  </a:txBody>
                  <a:tcPr marL="31886" marR="31886"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Contrastación</a:t>
                      </a:r>
                      <a:endParaRPr lang="es-EC" sz="1100">
                        <a:latin typeface="Calibri"/>
                        <a:ea typeface="Calibri"/>
                        <a:cs typeface="Times New Roman"/>
                      </a:endParaRPr>
                    </a:p>
                  </a:txBody>
                  <a:tcPr marL="31886" marR="31886"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Análisis</a:t>
                      </a:r>
                      <a:endParaRPr lang="es-EC" sz="1100">
                        <a:latin typeface="Calibri"/>
                        <a:ea typeface="Calibri"/>
                        <a:cs typeface="Times New Roman"/>
                      </a:endParaRPr>
                    </a:p>
                  </a:txBody>
                  <a:tcPr marL="31886" marR="31886" marT="0" marB="0" anchor="ctr">
                    <a:lnL>
                      <a:noFill/>
                    </a:lnL>
                    <a:lnR>
                      <a:noFill/>
                    </a:lnR>
                    <a:lnT>
                      <a:noFill/>
                    </a:lnT>
                    <a:lnB w="38100" cap="flat" cmpd="sng" algn="ctr">
                      <a:solidFill>
                        <a:srgbClr val="000000"/>
                      </a:solidFill>
                      <a:prstDash val="solid"/>
                      <a:round/>
                      <a:headEnd type="none" w="med" len="med"/>
                      <a:tailEnd type="none" w="med" len="med"/>
                    </a:lnB>
                  </a:tcPr>
                </a:tc>
              </a:tr>
              <a:tr h="1462316">
                <a:tc>
                  <a:txBody>
                    <a:bodyPr/>
                    <a:lstStyle/>
                    <a:p>
                      <a:pPr>
                        <a:lnSpc>
                          <a:spcPct val="150000"/>
                        </a:lnSpc>
                        <a:spcAft>
                          <a:spcPts val="0"/>
                        </a:spcAft>
                      </a:pPr>
                      <a:r>
                        <a:rPr lang="es-ES" sz="1200">
                          <a:solidFill>
                            <a:srgbClr val="000000"/>
                          </a:solidFill>
                          <a:latin typeface="Times New Roman"/>
                          <a:ea typeface="Times New Roman"/>
                          <a:cs typeface="Times New Roman"/>
                        </a:rPr>
                        <a:t>H1: Existe relación entre que los clientes de E-commerce que realizan sus compras online con su nivel de confianza</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0,000</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Acepta</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Como el nivel de significancia es menor a 0,05 existe relación entre que los clientes de E-commerce que realizan sus compras online con su nivel de confianza</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62316">
                <a:tc>
                  <a:txBody>
                    <a:bodyPr/>
                    <a:lstStyle/>
                    <a:p>
                      <a:pPr>
                        <a:lnSpc>
                          <a:spcPct val="150000"/>
                        </a:lnSpc>
                        <a:spcAft>
                          <a:spcPts val="0"/>
                        </a:spcAft>
                      </a:pPr>
                      <a:r>
                        <a:rPr lang="es-ES" sz="1200">
                          <a:solidFill>
                            <a:srgbClr val="000000"/>
                          </a:solidFill>
                          <a:latin typeface="Times New Roman"/>
                          <a:ea typeface="Times New Roman"/>
                          <a:cs typeface="Times New Roman"/>
                        </a:rPr>
                        <a:t>H2: Existe relación entre la ocupación de los clientes con el que realicen o no compras online</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0,070</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Rechaza</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solidFill>
                            <a:srgbClr val="000000"/>
                          </a:solidFill>
                          <a:latin typeface="Times New Roman"/>
                          <a:ea typeface="Times New Roman"/>
                          <a:cs typeface="Times New Roman"/>
                        </a:rPr>
                        <a:t>Como el nivel de significancia es mayor a 0,05 no existe relación entre la ocupación de los clientes con el que realicen o no compras online</a:t>
                      </a:r>
                      <a:endParaRPr lang="es-EC" sz="1100" dirty="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62316">
                <a:tc>
                  <a:txBody>
                    <a:bodyPr/>
                    <a:lstStyle/>
                    <a:p>
                      <a:pPr>
                        <a:lnSpc>
                          <a:spcPct val="150000"/>
                        </a:lnSpc>
                        <a:spcAft>
                          <a:spcPts val="0"/>
                        </a:spcAft>
                      </a:pPr>
                      <a:r>
                        <a:rPr lang="es-ES" sz="1200">
                          <a:solidFill>
                            <a:srgbClr val="000000"/>
                          </a:solidFill>
                          <a:latin typeface="Times New Roman"/>
                          <a:ea typeface="Times New Roman"/>
                          <a:cs typeface="Times New Roman"/>
                        </a:rPr>
                        <a:t>H3: Existe relación entre el ´nivel de ingresos con el número de ocasiones que una persona compra online</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0,002</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Acepta</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solidFill>
                            <a:srgbClr val="000000"/>
                          </a:solidFill>
                          <a:latin typeface="Times New Roman"/>
                          <a:ea typeface="Times New Roman"/>
                          <a:cs typeface="Times New Roman"/>
                        </a:rPr>
                        <a:t>Como el nivel de significancia es menor a 0,05 existe relación entre el ´nivel de ingresos con el número de ocasiones que una persona compra online</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62316">
                <a:tc>
                  <a:txBody>
                    <a:bodyPr/>
                    <a:lstStyle/>
                    <a:p>
                      <a:pPr>
                        <a:lnSpc>
                          <a:spcPct val="150000"/>
                        </a:lnSpc>
                        <a:spcAft>
                          <a:spcPts val="0"/>
                        </a:spcAft>
                      </a:pPr>
                      <a:r>
                        <a:rPr lang="es-ES" sz="1200">
                          <a:solidFill>
                            <a:srgbClr val="000000"/>
                          </a:solidFill>
                          <a:latin typeface="Times New Roman"/>
                          <a:ea typeface="Times New Roman"/>
                          <a:cs typeface="Times New Roman"/>
                        </a:rPr>
                        <a:t>H4: Existe relación entre la el nivel de estudios de los clientes con el que realicen o no compras online</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solidFill>
                            <a:srgbClr val="000000"/>
                          </a:solidFill>
                          <a:latin typeface="Times New Roman"/>
                          <a:ea typeface="Times New Roman"/>
                          <a:cs typeface="Times New Roman"/>
                        </a:rPr>
                        <a:t>0,002</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solidFill>
                            <a:srgbClr val="000000"/>
                          </a:solidFill>
                          <a:latin typeface="Times New Roman"/>
                          <a:ea typeface="Times New Roman"/>
                          <a:cs typeface="Times New Roman"/>
                        </a:rPr>
                        <a:t>Acepta</a:t>
                      </a:r>
                      <a:endParaRPr lang="es-EC" sz="110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dirty="0">
                          <a:solidFill>
                            <a:srgbClr val="000000"/>
                          </a:solidFill>
                          <a:latin typeface="Times New Roman"/>
                          <a:ea typeface="Times New Roman"/>
                          <a:cs typeface="Times New Roman"/>
                        </a:rPr>
                        <a:t>Como el nivel de significancia es menor a 0,05 existe relación entre la el nivel de estudios de los clientes con el que realicen o no compras online</a:t>
                      </a:r>
                      <a:endParaRPr lang="es-EC" sz="1100" dirty="0">
                        <a:latin typeface="Calibri"/>
                        <a:ea typeface="Calibri"/>
                        <a:cs typeface="Times New Roman"/>
                      </a:endParaRPr>
                    </a:p>
                  </a:txBody>
                  <a:tcPr marL="31886" marR="31886" marT="0" marB="0" anchor="ctr">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043607" y="620688"/>
          <a:ext cx="7272809" cy="4968552"/>
        </p:xfrm>
        <a:graphic>
          <a:graphicData uri="http://schemas.openxmlformats.org/drawingml/2006/table">
            <a:tbl>
              <a:tblPr/>
              <a:tblGrid>
                <a:gridCol w="1962543"/>
                <a:gridCol w="1500816"/>
                <a:gridCol w="1200327"/>
                <a:gridCol w="2609123"/>
              </a:tblGrid>
              <a:tr h="1324947">
                <a:tc>
                  <a:txBody>
                    <a:bodyPr/>
                    <a:lstStyle/>
                    <a:p>
                      <a:pPr>
                        <a:lnSpc>
                          <a:spcPct val="150000"/>
                        </a:lnSpc>
                        <a:spcAft>
                          <a:spcPts val="0"/>
                        </a:spcAft>
                      </a:pPr>
                      <a:r>
                        <a:rPr lang="es-ES" sz="1400" dirty="0">
                          <a:solidFill>
                            <a:srgbClr val="000000"/>
                          </a:solidFill>
                          <a:latin typeface="Times New Roman"/>
                          <a:ea typeface="Times New Roman"/>
                          <a:cs typeface="Times New Roman"/>
                        </a:rPr>
                        <a:t>H5:Existe relación entre la forma de pago y el monto a comprar</a:t>
                      </a:r>
                      <a:endParaRPr lang="es-EC" sz="1200" dirty="0">
                        <a:latin typeface="Calibri"/>
                        <a:ea typeface="Calibri"/>
                        <a:cs typeface="Times New Roman"/>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a:ea typeface="Times New Roman"/>
                          <a:cs typeface="Times New Roman"/>
                        </a:rPr>
                        <a:t>0,000</a:t>
                      </a:r>
                      <a:endParaRPr lang="es-EC" sz="1200">
                        <a:latin typeface="Calibri"/>
                        <a:ea typeface="Calibri"/>
                        <a:cs typeface="Times New Roman"/>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a:ea typeface="Times New Roman"/>
                          <a:cs typeface="Times New Roman"/>
                        </a:rPr>
                        <a:t>Acepta</a:t>
                      </a:r>
                      <a:endParaRPr lang="es-EC" sz="1200">
                        <a:latin typeface="Calibri"/>
                        <a:ea typeface="Calibri"/>
                        <a:cs typeface="Times New Roman"/>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a:ea typeface="Times New Roman"/>
                          <a:cs typeface="Times New Roman"/>
                        </a:rPr>
                        <a:t>Como el nivel de significancia es menor a 0,05 existe relacion entre la forma de pago y el monto a comprar</a:t>
                      </a:r>
                      <a:endParaRPr lang="es-EC" sz="1200">
                        <a:latin typeface="Calibri"/>
                        <a:ea typeface="Calibri"/>
                        <a:cs typeface="Times New Roman"/>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tcPr>
                </a:tc>
              </a:tr>
              <a:tr h="1324947">
                <a:tc>
                  <a:txBody>
                    <a:bodyPr/>
                    <a:lstStyle/>
                    <a:p>
                      <a:pPr>
                        <a:lnSpc>
                          <a:spcPct val="150000"/>
                        </a:lnSpc>
                        <a:spcAft>
                          <a:spcPts val="0"/>
                        </a:spcAft>
                      </a:pPr>
                      <a:r>
                        <a:rPr lang="es-ES" sz="1400">
                          <a:solidFill>
                            <a:srgbClr val="000000"/>
                          </a:solidFill>
                          <a:latin typeface="Times New Roman"/>
                          <a:ea typeface="Times New Roman"/>
                          <a:cs typeface="Times New Roman"/>
                        </a:rPr>
                        <a:t>H6: Existe relación entre la forma de pago y el nivel de confianza del cliente</a:t>
                      </a:r>
                      <a:endParaRPr lang="es-EC" sz="120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a:ea typeface="Times New Roman"/>
                          <a:cs typeface="Times New Roman"/>
                        </a:rPr>
                        <a:t>0,004</a:t>
                      </a:r>
                      <a:endParaRPr lang="es-EC" sz="120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a:ea typeface="Times New Roman"/>
                          <a:cs typeface="Times New Roman"/>
                        </a:rPr>
                        <a:t>Acepta</a:t>
                      </a:r>
                      <a:endParaRPr lang="es-EC" sz="120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a:ea typeface="Times New Roman"/>
                          <a:cs typeface="Times New Roman"/>
                        </a:rPr>
                        <a:t>Como el nivel de significancia es menor a 0,05 existe relación entre la forma de pago y el nivel de confianza del cliente</a:t>
                      </a:r>
                      <a:endParaRPr lang="es-EC" sz="120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318658">
                <a:tc>
                  <a:txBody>
                    <a:bodyPr/>
                    <a:lstStyle/>
                    <a:p>
                      <a:pPr>
                        <a:lnSpc>
                          <a:spcPct val="150000"/>
                        </a:lnSpc>
                        <a:spcAft>
                          <a:spcPts val="0"/>
                        </a:spcAft>
                      </a:pPr>
                      <a:r>
                        <a:rPr lang="es-ES" sz="1400">
                          <a:solidFill>
                            <a:srgbClr val="000000"/>
                          </a:solidFill>
                          <a:latin typeface="Times New Roman"/>
                          <a:ea typeface="Times New Roman"/>
                          <a:cs typeface="Times New Roman"/>
                        </a:rPr>
                        <a:t>H7: Existe satisfacción en los clientes que han realizado compras online.</a:t>
                      </a:r>
                      <a:endParaRPr lang="es-EC" sz="120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400">
                          <a:solidFill>
                            <a:srgbClr val="000000"/>
                          </a:solidFill>
                          <a:latin typeface="Times New Roman"/>
                          <a:ea typeface="Times New Roman"/>
                          <a:cs typeface="Times New Roman"/>
                        </a:rPr>
                        <a:t>Media Expectativa: 3,53</a:t>
                      </a:r>
                      <a:endParaRPr lang="es-EC" sz="120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400" dirty="0">
                          <a:solidFill>
                            <a:srgbClr val="000000"/>
                          </a:solidFill>
                          <a:latin typeface="Times New Roman"/>
                          <a:ea typeface="Times New Roman"/>
                          <a:cs typeface="Times New Roman"/>
                        </a:rPr>
                        <a:t>Acepta</a:t>
                      </a:r>
                      <a:endParaRPr lang="es-EC" sz="1200" dirty="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400" dirty="0">
                          <a:solidFill>
                            <a:srgbClr val="000000"/>
                          </a:solidFill>
                          <a:latin typeface="Times New Roman"/>
                          <a:ea typeface="Times New Roman"/>
                          <a:cs typeface="Times New Roman"/>
                        </a:rPr>
                        <a:t>Como el valor de la diferencia entre la percepción promedio y la expectativa promedio es positiva se acepta la hipótesis de existe satisfacción en las compras online en la provincia de Pichincha</a:t>
                      </a:r>
                      <a:endParaRPr lang="es-EC" sz="1200" dirty="0">
                        <a:latin typeface="Calibri"/>
                        <a:ea typeface="Calibri"/>
                        <a:cs typeface="Times New Roman"/>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dirty="0" smtClean="0">
                <a:solidFill>
                  <a:srgbClr val="FF0000"/>
                </a:solidFill>
              </a:rPr>
              <a:t>PROPUESTA</a:t>
            </a:r>
            <a:endParaRPr lang="es-EC" dirty="0"/>
          </a:p>
        </p:txBody>
      </p:sp>
      <p:graphicFrame>
        <p:nvGraphicFramePr>
          <p:cNvPr id="5" name="4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Resultado de imagen para empresa textil"/>
          <p:cNvPicPr>
            <a:picLocks noChangeAspect="1" noChangeArrowheads="1"/>
          </p:cNvPicPr>
          <p:nvPr/>
        </p:nvPicPr>
        <p:blipFill>
          <a:blip r:embed="rId2" cstate="print"/>
          <a:srcRect/>
          <a:stretch>
            <a:fillRect/>
          </a:stretch>
        </p:blipFill>
        <p:spPr bwMode="auto">
          <a:xfrm>
            <a:off x="3275856" y="4869160"/>
            <a:ext cx="2808312" cy="1444276"/>
          </a:xfrm>
          <a:prstGeom prst="rect">
            <a:avLst/>
          </a:prstGeom>
          <a:ln>
            <a:noFill/>
          </a:ln>
          <a:effectLst>
            <a:softEdge rad="112500"/>
          </a:effectLst>
        </p:spPr>
      </p:pic>
      <p:sp>
        <p:nvSpPr>
          <p:cNvPr id="2" name="1 Marcador de contenido"/>
          <p:cNvSpPr>
            <a:spLocks noGrp="1"/>
          </p:cNvSpPr>
          <p:nvPr>
            <p:ph idx="1"/>
          </p:nvPr>
        </p:nvSpPr>
        <p:spPr>
          <a:xfrm>
            <a:off x="14808" y="1279301"/>
            <a:ext cx="8229600" cy="4525963"/>
          </a:xfrm>
        </p:spPr>
        <p:txBody>
          <a:bodyPr>
            <a:normAutofit/>
          </a:bodyPr>
          <a:lstStyle/>
          <a:p>
            <a:r>
              <a:rPr lang="es-ES" sz="2000" dirty="0" smtClean="0"/>
              <a:t>En la industria textil al 2016 </a:t>
            </a:r>
          </a:p>
          <a:p>
            <a:pPr>
              <a:buNone/>
            </a:pPr>
            <a:r>
              <a:rPr lang="es-ES" sz="2000" dirty="0" smtClean="0"/>
              <a:t>  </a:t>
            </a:r>
          </a:p>
          <a:p>
            <a:pPr>
              <a:buNone/>
            </a:pPr>
            <a:r>
              <a:rPr lang="es-ES" sz="2000" dirty="0" smtClean="0"/>
              <a:t>  Crecimiento del 21%, </a:t>
            </a:r>
          </a:p>
          <a:p>
            <a:pPr>
              <a:buNone/>
            </a:pPr>
            <a:r>
              <a:rPr lang="es-ES" sz="2000" dirty="0" smtClean="0"/>
              <a:t>  Según la Cámara de la Pequeña Industria de Pichincha 50.000 personas trabajan en forma directa y más de 200.000 indirectamente</a:t>
            </a:r>
          </a:p>
          <a:p>
            <a:pPr>
              <a:buNone/>
            </a:pPr>
            <a:r>
              <a:rPr lang="es-ES" sz="2000" dirty="0" smtClean="0"/>
              <a:t>  El 42% de las empresas son productoras</a:t>
            </a:r>
          </a:p>
          <a:p>
            <a:pPr>
              <a:buNone/>
            </a:pPr>
            <a:r>
              <a:rPr lang="es-ES" sz="2000" dirty="0" smtClean="0"/>
              <a:t>  El 39% que son productoras y comercializadoras a la vez</a:t>
            </a:r>
          </a:p>
          <a:p>
            <a:pPr>
              <a:buNone/>
            </a:pPr>
            <a:r>
              <a:rPr lang="es-ES" sz="2000" dirty="0" smtClean="0"/>
              <a:t>  El 12% son solo comercializadoras </a:t>
            </a:r>
          </a:p>
          <a:p>
            <a:pPr>
              <a:buNone/>
            </a:pPr>
            <a:r>
              <a:rPr lang="es-ES" sz="2000" dirty="0" smtClean="0"/>
              <a:t>  El 7% se dedican a la oferta de servicios</a:t>
            </a:r>
            <a:endParaRPr lang="es-EC" sz="2000" dirty="0"/>
          </a:p>
        </p:txBody>
      </p:sp>
      <p:sp>
        <p:nvSpPr>
          <p:cNvPr id="3" name="2 Título"/>
          <p:cNvSpPr>
            <a:spLocks noGrp="1"/>
          </p:cNvSpPr>
          <p:nvPr>
            <p:ph type="title"/>
          </p:nvPr>
        </p:nvSpPr>
        <p:spPr/>
        <p:txBody>
          <a:bodyPr>
            <a:normAutofit fontScale="90000"/>
          </a:bodyPr>
          <a:lstStyle/>
          <a:p>
            <a:r>
              <a:rPr lang="es-EC" dirty="0" smtClean="0"/>
              <a:t>INDUSTRIA TEXTIL EN PICHINCHA</a:t>
            </a:r>
            <a:endParaRPr lang="es-EC" dirty="0"/>
          </a:p>
        </p:txBody>
      </p:sp>
      <p:pic>
        <p:nvPicPr>
          <p:cNvPr id="4" name="Picture 6"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
        <p:nvSpPr>
          <p:cNvPr id="58370" name="AutoShape 2" descr="Resultado de imagen para empresa text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8372" name="AutoShape 4" descr="Resultado de imagen para empresa text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645933681"/>
              </p:ext>
            </p:extLst>
          </p:nvPr>
        </p:nvGraphicFramePr>
        <p:xfrm>
          <a:off x="1259632" y="188640"/>
          <a:ext cx="6984776" cy="6056282"/>
        </p:xfrm>
        <a:graphic>
          <a:graphicData uri="http://schemas.openxmlformats.org/drawingml/2006/table">
            <a:tbl>
              <a:tblPr/>
              <a:tblGrid>
                <a:gridCol w="3625377"/>
                <a:gridCol w="3359399"/>
              </a:tblGrid>
              <a:tr h="468475">
                <a:tc>
                  <a:txBody>
                    <a:bodyPr/>
                    <a:lstStyle/>
                    <a:p>
                      <a:pPr algn="ctr">
                        <a:lnSpc>
                          <a:spcPct val="200000"/>
                        </a:lnSpc>
                        <a:spcAft>
                          <a:spcPts val="0"/>
                        </a:spcAft>
                      </a:pPr>
                      <a:r>
                        <a:rPr lang="es-EC" sz="2000" b="1" dirty="0" smtClean="0">
                          <a:solidFill>
                            <a:schemeClr val="tx1"/>
                          </a:solidFill>
                          <a:latin typeface="Times New Roman"/>
                          <a:ea typeface="Times New Roman"/>
                          <a:cs typeface="Times New Roman"/>
                        </a:rPr>
                        <a:t>PASOS</a:t>
                      </a:r>
                      <a:r>
                        <a:rPr lang="es-EC" sz="2000" b="1" baseline="0" dirty="0" smtClean="0">
                          <a:solidFill>
                            <a:schemeClr val="tx1"/>
                          </a:solidFill>
                          <a:latin typeface="Times New Roman"/>
                          <a:ea typeface="Times New Roman"/>
                          <a:cs typeface="Times New Roman"/>
                        </a:rPr>
                        <a:t> DE LA PROPUESTA</a:t>
                      </a:r>
                      <a:endParaRPr lang="es-EC" sz="1400" dirty="0">
                        <a:solidFill>
                          <a:schemeClr val="tx1"/>
                        </a:solidFill>
                        <a:latin typeface="Calibri"/>
                        <a:ea typeface="Calibri"/>
                        <a:cs typeface="Times New Roman"/>
                      </a:endParaRPr>
                    </a:p>
                  </a:txBody>
                  <a:tcPr marL="38826" marR="38826"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2000" b="1">
                          <a:solidFill>
                            <a:srgbClr val="000000"/>
                          </a:solidFill>
                          <a:latin typeface="Times New Roman"/>
                          <a:ea typeface="Times New Roman"/>
                          <a:cs typeface="Times New Roman"/>
                        </a:rPr>
                        <a:t>Pregunta a contestar</a:t>
                      </a:r>
                      <a:endParaRPr lang="es-EC" sz="1400">
                        <a:latin typeface="Calibri"/>
                        <a:ea typeface="Calibri"/>
                        <a:cs typeface="Times New Roman"/>
                      </a:endParaRPr>
                    </a:p>
                  </a:txBody>
                  <a:tcPr marL="38826" marR="38826" marT="0" marB="0" anchor="ctr">
                    <a:lnL>
                      <a:noFill/>
                    </a:lnL>
                    <a:lnR>
                      <a:noFill/>
                    </a:lnR>
                    <a:lnT>
                      <a:noFill/>
                    </a:lnT>
                    <a:lnB w="38100" cap="flat" cmpd="sng" algn="ctr">
                      <a:solidFill>
                        <a:srgbClr val="000000"/>
                      </a:solidFill>
                      <a:prstDash val="solid"/>
                      <a:round/>
                      <a:headEnd type="none" w="med" len="med"/>
                      <a:tailEnd type="none" w="med" len="med"/>
                    </a:lnB>
                  </a:tcPr>
                </a:tc>
              </a:tr>
              <a:tr h="803101">
                <a:tc>
                  <a:txBody>
                    <a:bodyPr/>
                    <a:lstStyle/>
                    <a:p>
                      <a:pPr>
                        <a:lnSpc>
                          <a:spcPct val="200000"/>
                        </a:lnSpc>
                        <a:spcAft>
                          <a:spcPts val="0"/>
                        </a:spcAft>
                      </a:pPr>
                      <a:r>
                        <a:rPr lang="es-EC" sz="1400">
                          <a:solidFill>
                            <a:srgbClr val="000000"/>
                          </a:solidFill>
                          <a:latin typeface="Times New Roman"/>
                          <a:ea typeface="Times New Roman"/>
                          <a:cs typeface="Times New Roman"/>
                        </a:rPr>
                        <a:t>Detallar el producto</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Que producto voy a vender y cuáles son sus características</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803101">
                <a:tc>
                  <a:txBody>
                    <a:bodyPr/>
                    <a:lstStyle/>
                    <a:p>
                      <a:pPr>
                        <a:lnSpc>
                          <a:spcPct val="200000"/>
                        </a:lnSpc>
                        <a:spcAft>
                          <a:spcPts val="0"/>
                        </a:spcAft>
                      </a:pPr>
                      <a:r>
                        <a:rPr lang="es-EC" sz="1400" dirty="0">
                          <a:solidFill>
                            <a:srgbClr val="000000"/>
                          </a:solidFill>
                          <a:latin typeface="Times New Roman"/>
                          <a:ea typeface="Times New Roman"/>
                          <a:cs typeface="Times New Roman"/>
                        </a:rPr>
                        <a:t>Definir emociones del producto</a:t>
                      </a:r>
                      <a:endParaRPr lang="es-EC" sz="1400" dirty="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Como se siente mi cliente el momento que use el producto</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803101">
                <a:tc>
                  <a:txBody>
                    <a:bodyPr/>
                    <a:lstStyle/>
                    <a:p>
                      <a:pPr>
                        <a:lnSpc>
                          <a:spcPct val="200000"/>
                        </a:lnSpc>
                        <a:spcAft>
                          <a:spcPts val="0"/>
                        </a:spcAft>
                      </a:pPr>
                      <a:r>
                        <a:rPr lang="es-EC" sz="1400">
                          <a:solidFill>
                            <a:srgbClr val="000000"/>
                          </a:solidFill>
                          <a:latin typeface="Times New Roman"/>
                          <a:ea typeface="Times New Roman"/>
                          <a:cs typeface="Times New Roman"/>
                        </a:rPr>
                        <a:t>Definir beneficios del producto</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En que le ayuda mi producto a mi cliente</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204652">
                <a:tc>
                  <a:txBody>
                    <a:bodyPr/>
                    <a:lstStyle/>
                    <a:p>
                      <a:pPr>
                        <a:lnSpc>
                          <a:spcPct val="200000"/>
                        </a:lnSpc>
                        <a:spcAft>
                          <a:spcPts val="0"/>
                        </a:spcAft>
                      </a:pPr>
                      <a:r>
                        <a:rPr lang="es-EC" sz="1400">
                          <a:solidFill>
                            <a:srgbClr val="000000"/>
                          </a:solidFill>
                          <a:latin typeface="Times New Roman"/>
                          <a:ea typeface="Times New Roman"/>
                          <a:cs typeface="Times New Roman"/>
                        </a:rPr>
                        <a:t>Identificar el mercado</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Qué tipo de cliente le sirve mi producto, cuáles son sus características, donde se encuentra</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803101">
                <a:tc>
                  <a:txBody>
                    <a:bodyPr/>
                    <a:lstStyle/>
                    <a:p>
                      <a:pPr>
                        <a:lnSpc>
                          <a:spcPct val="200000"/>
                        </a:lnSpc>
                        <a:spcAft>
                          <a:spcPts val="0"/>
                        </a:spcAft>
                      </a:pPr>
                      <a:r>
                        <a:rPr lang="es-EC" sz="1400">
                          <a:solidFill>
                            <a:srgbClr val="000000"/>
                          </a:solidFill>
                          <a:latin typeface="Times New Roman"/>
                          <a:ea typeface="Times New Roman"/>
                          <a:cs typeface="Times New Roman"/>
                        </a:rPr>
                        <a:t>Rol de compra</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Quien compra, Quien usa, Quien paga, Quien recomienda</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803101">
                <a:tc>
                  <a:txBody>
                    <a:bodyPr/>
                    <a:lstStyle/>
                    <a:p>
                      <a:pPr>
                        <a:lnSpc>
                          <a:spcPct val="200000"/>
                        </a:lnSpc>
                        <a:spcAft>
                          <a:spcPts val="0"/>
                        </a:spcAft>
                      </a:pPr>
                      <a:r>
                        <a:rPr lang="es-EC" sz="1400">
                          <a:solidFill>
                            <a:srgbClr val="000000"/>
                          </a:solidFill>
                          <a:latin typeface="Times New Roman"/>
                          <a:ea typeface="Times New Roman"/>
                          <a:cs typeface="Times New Roman"/>
                        </a:rPr>
                        <a:t>Diferenciación</a:t>
                      </a:r>
                      <a:endParaRPr lang="es-EC" sz="140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200000"/>
                        </a:lnSpc>
                        <a:spcAft>
                          <a:spcPts val="0"/>
                        </a:spcAft>
                      </a:pPr>
                      <a:r>
                        <a:rPr lang="es-EC" sz="1400" dirty="0">
                          <a:solidFill>
                            <a:srgbClr val="000000"/>
                          </a:solidFill>
                          <a:latin typeface="Times New Roman"/>
                          <a:ea typeface="Times New Roman"/>
                          <a:cs typeface="Times New Roman"/>
                        </a:rPr>
                        <a:t>Que tiene mi oferta mejor que la competencia</a:t>
                      </a:r>
                      <a:endParaRPr lang="es-EC" sz="1400" dirty="0">
                        <a:latin typeface="Calibri"/>
                        <a:ea typeface="Calibri"/>
                        <a:cs typeface="Times New Roman"/>
                      </a:endParaRPr>
                    </a:p>
                  </a:txBody>
                  <a:tcPr marL="38826" marR="38826" marT="0" marB="0" anchor="ctr">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536" y="121925"/>
          <a:ext cx="8424936" cy="5827355"/>
        </p:xfrm>
        <a:graphic>
          <a:graphicData uri="http://schemas.openxmlformats.org/drawingml/2006/table">
            <a:tbl>
              <a:tblPr/>
              <a:tblGrid>
                <a:gridCol w="4372877"/>
                <a:gridCol w="4052059"/>
              </a:tblGrid>
              <a:tr h="852094">
                <a:tc>
                  <a:txBody>
                    <a:bodyPr/>
                    <a:lstStyle/>
                    <a:p>
                      <a:pPr>
                        <a:lnSpc>
                          <a:spcPct val="200000"/>
                        </a:lnSpc>
                        <a:spcAft>
                          <a:spcPts val="0"/>
                        </a:spcAft>
                      </a:pPr>
                      <a:r>
                        <a:rPr lang="es-EC" sz="1400">
                          <a:solidFill>
                            <a:srgbClr val="000000"/>
                          </a:solidFill>
                          <a:latin typeface="Times New Roman"/>
                          <a:ea typeface="Times New Roman"/>
                          <a:cs typeface="Times New Roman"/>
                        </a:rPr>
                        <a:t>Definir presupuesto</a:t>
                      </a:r>
                      <a:endParaRPr lang="es-EC" sz="1400">
                        <a:latin typeface="Calibri"/>
                        <a:ea typeface="Calibri"/>
                        <a:cs typeface="Times New Roman"/>
                      </a:endParaRPr>
                    </a:p>
                  </a:txBody>
                  <a:tcPr marL="30557" marR="30557"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Qué porcentaje de las ventas proyectadas destino para el presupuesto de publicidad</a:t>
                      </a:r>
                      <a:endParaRPr lang="es-EC" sz="1400">
                        <a:latin typeface="Calibri"/>
                        <a:ea typeface="Calibri"/>
                        <a:cs typeface="Times New Roman"/>
                      </a:endParaRPr>
                    </a:p>
                  </a:txBody>
                  <a:tcPr marL="30557" marR="30557" marT="0" marB="0" anchor="ctr">
                    <a:lnL>
                      <a:noFill/>
                    </a:lnL>
                    <a:lnR>
                      <a:noFill/>
                    </a:lnR>
                    <a:lnT>
                      <a:noFill/>
                    </a:lnT>
                    <a:lnB w="38100" cap="flat" cmpd="sng" algn="ctr">
                      <a:solidFill>
                        <a:srgbClr val="000000"/>
                      </a:solidFill>
                      <a:prstDash val="solid"/>
                      <a:round/>
                      <a:headEnd type="none" w="med" len="med"/>
                      <a:tailEnd type="none" w="med" len="med"/>
                    </a:lnB>
                  </a:tcPr>
                </a:tc>
              </a:tr>
              <a:tr h="568063">
                <a:tc>
                  <a:txBody>
                    <a:bodyPr/>
                    <a:lstStyle/>
                    <a:p>
                      <a:pPr>
                        <a:lnSpc>
                          <a:spcPct val="200000"/>
                        </a:lnSpc>
                        <a:spcAft>
                          <a:spcPts val="0"/>
                        </a:spcAft>
                      </a:pPr>
                      <a:r>
                        <a:rPr lang="es-EC" sz="1400">
                          <a:solidFill>
                            <a:srgbClr val="000000"/>
                          </a:solidFill>
                          <a:latin typeface="Times New Roman"/>
                          <a:ea typeface="Times New Roman"/>
                          <a:cs typeface="Times New Roman"/>
                        </a:rPr>
                        <a:t>Selección de medios</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Porque medios en internet expongo mis productos</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063">
                <a:tc>
                  <a:txBody>
                    <a:bodyPr/>
                    <a:lstStyle/>
                    <a:p>
                      <a:pPr>
                        <a:lnSpc>
                          <a:spcPct val="200000"/>
                        </a:lnSpc>
                        <a:spcAft>
                          <a:spcPts val="0"/>
                        </a:spcAft>
                      </a:pPr>
                      <a:r>
                        <a:rPr lang="es-EC" sz="1400">
                          <a:solidFill>
                            <a:srgbClr val="000000"/>
                          </a:solidFill>
                          <a:latin typeface="Times New Roman"/>
                          <a:ea typeface="Times New Roman"/>
                          <a:cs typeface="Times New Roman"/>
                        </a:rPr>
                        <a:t>Distribución</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Como le llegará a mi cliente su producto</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063">
                <a:tc>
                  <a:txBody>
                    <a:bodyPr/>
                    <a:lstStyle/>
                    <a:p>
                      <a:pPr>
                        <a:lnSpc>
                          <a:spcPct val="200000"/>
                        </a:lnSpc>
                        <a:spcAft>
                          <a:spcPts val="0"/>
                        </a:spcAft>
                      </a:pPr>
                      <a:r>
                        <a:rPr lang="es-EC" sz="1400">
                          <a:solidFill>
                            <a:srgbClr val="000000"/>
                          </a:solidFill>
                          <a:latin typeface="Times New Roman"/>
                          <a:ea typeface="Times New Roman"/>
                          <a:cs typeface="Times New Roman"/>
                        </a:rPr>
                        <a:t>Promoción</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Que promoción hará incentivar la compra de mi cliente</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063">
                <a:tc>
                  <a:txBody>
                    <a:bodyPr/>
                    <a:lstStyle/>
                    <a:p>
                      <a:pPr>
                        <a:lnSpc>
                          <a:spcPct val="200000"/>
                        </a:lnSpc>
                        <a:spcAft>
                          <a:spcPts val="0"/>
                        </a:spcAft>
                      </a:pPr>
                      <a:r>
                        <a:rPr lang="es-EC" sz="1400">
                          <a:solidFill>
                            <a:srgbClr val="000000"/>
                          </a:solidFill>
                          <a:latin typeface="Times New Roman"/>
                          <a:ea typeface="Times New Roman"/>
                          <a:cs typeface="Times New Roman"/>
                        </a:rPr>
                        <a:t>Precio</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Que estrategia usare para vender mi producto</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063">
                <a:tc>
                  <a:txBody>
                    <a:bodyPr/>
                    <a:lstStyle/>
                    <a:p>
                      <a:pPr>
                        <a:lnSpc>
                          <a:spcPct val="200000"/>
                        </a:lnSpc>
                        <a:spcAft>
                          <a:spcPts val="0"/>
                        </a:spcAft>
                      </a:pPr>
                      <a:r>
                        <a:rPr lang="es-EC" sz="1400">
                          <a:solidFill>
                            <a:srgbClr val="000000"/>
                          </a:solidFill>
                          <a:latin typeface="Times New Roman"/>
                          <a:ea typeface="Times New Roman"/>
                          <a:cs typeface="Times New Roman"/>
                        </a:rPr>
                        <a:t>Determinar el diseño de la publicidad producto</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En cuanto a las respuestas anteriores como quedará mi publicidad</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84031">
                <a:tc>
                  <a:txBody>
                    <a:bodyPr/>
                    <a:lstStyle/>
                    <a:p>
                      <a:pPr>
                        <a:lnSpc>
                          <a:spcPct val="200000"/>
                        </a:lnSpc>
                        <a:spcAft>
                          <a:spcPts val="0"/>
                        </a:spcAft>
                      </a:pPr>
                      <a:r>
                        <a:rPr lang="es-EC" sz="1400">
                          <a:solidFill>
                            <a:srgbClr val="000000"/>
                          </a:solidFill>
                          <a:latin typeface="Times New Roman"/>
                          <a:ea typeface="Times New Roman"/>
                          <a:cs typeface="Times New Roman"/>
                        </a:rPr>
                        <a:t>Exposición</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Cuanto tiempo expondré mi producto</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063">
                <a:tc>
                  <a:txBody>
                    <a:bodyPr/>
                    <a:lstStyle/>
                    <a:p>
                      <a:pPr>
                        <a:lnSpc>
                          <a:spcPct val="200000"/>
                        </a:lnSpc>
                        <a:spcAft>
                          <a:spcPts val="0"/>
                        </a:spcAft>
                      </a:pPr>
                      <a:r>
                        <a:rPr lang="es-EC" sz="1400">
                          <a:solidFill>
                            <a:srgbClr val="000000"/>
                          </a:solidFill>
                          <a:latin typeface="Times New Roman"/>
                          <a:ea typeface="Times New Roman"/>
                          <a:cs typeface="Times New Roman"/>
                        </a:rPr>
                        <a:t>Meta</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Cuanto deseo vender en número reales</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84031">
                <a:tc>
                  <a:txBody>
                    <a:bodyPr/>
                    <a:lstStyle/>
                    <a:p>
                      <a:pPr>
                        <a:lnSpc>
                          <a:spcPct val="200000"/>
                        </a:lnSpc>
                        <a:spcAft>
                          <a:spcPts val="0"/>
                        </a:spcAft>
                      </a:pPr>
                      <a:r>
                        <a:rPr lang="es-EC" sz="1400">
                          <a:solidFill>
                            <a:srgbClr val="000000"/>
                          </a:solidFill>
                          <a:latin typeface="Times New Roman"/>
                          <a:ea typeface="Times New Roman"/>
                          <a:cs typeface="Times New Roman"/>
                        </a:rPr>
                        <a:t>Resultado</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solidFill>
                            <a:srgbClr val="000000"/>
                          </a:solidFill>
                          <a:latin typeface="Times New Roman"/>
                          <a:ea typeface="Times New Roman"/>
                          <a:cs typeface="Times New Roman"/>
                        </a:rPr>
                        <a:t>Cuanto logré vender</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84031">
                <a:tc>
                  <a:txBody>
                    <a:bodyPr/>
                    <a:lstStyle/>
                    <a:p>
                      <a:pPr>
                        <a:lnSpc>
                          <a:spcPct val="200000"/>
                        </a:lnSpc>
                        <a:spcAft>
                          <a:spcPts val="0"/>
                        </a:spcAft>
                      </a:pPr>
                      <a:r>
                        <a:rPr lang="es-EC" sz="1400">
                          <a:solidFill>
                            <a:srgbClr val="000000"/>
                          </a:solidFill>
                          <a:latin typeface="Times New Roman"/>
                          <a:ea typeface="Times New Roman"/>
                          <a:cs typeface="Times New Roman"/>
                        </a:rPr>
                        <a:t>Retorno de inversión publicitaria</a:t>
                      </a:r>
                      <a:endParaRPr lang="es-EC" sz="140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a:lnSpc>
                          <a:spcPct val="200000"/>
                        </a:lnSpc>
                        <a:spcAft>
                          <a:spcPts val="0"/>
                        </a:spcAft>
                      </a:pPr>
                      <a:r>
                        <a:rPr lang="es-EC" sz="1400" dirty="0">
                          <a:solidFill>
                            <a:srgbClr val="000000"/>
                          </a:solidFill>
                          <a:latin typeface="Times New Roman"/>
                          <a:ea typeface="Times New Roman"/>
                          <a:cs typeface="Times New Roman"/>
                        </a:rPr>
                        <a:t>Cuanto recuperé</a:t>
                      </a:r>
                      <a:endParaRPr lang="es-EC" sz="1400" dirty="0">
                        <a:latin typeface="Calibri"/>
                        <a:ea typeface="Calibri"/>
                        <a:cs typeface="Times New Roman"/>
                      </a:endParaRPr>
                    </a:p>
                  </a:txBody>
                  <a:tcPr marL="30557" marR="30557" marT="0" marB="0" anchor="ctr">
                    <a:lnL>
                      <a:noFill/>
                    </a:lnL>
                    <a:lnR>
                      <a:noFill/>
                    </a:lnR>
                    <a:lnT w="381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88663950"/>
              </p:ext>
            </p:extLst>
          </p:nvPr>
        </p:nvGraphicFramePr>
        <p:xfrm>
          <a:off x="251522" y="1189574"/>
          <a:ext cx="8784975" cy="5191594"/>
        </p:xfrm>
        <a:graphic>
          <a:graphicData uri="http://schemas.openxmlformats.org/drawingml/2006/table">
            <a:tbl>
              <a:tblPr firstRow="1" firstCol="1" bandRow="1"/>
              <a:tblGrid>
                <a:gridCol w="1967693"/>
                <a:gridCol w="1946113"/>
                <a:gridCol w="1251637"/>
                <a:gridCol w="1250650"/>
                <a:gridCol w="1250650"/>
                <a:gridCol w="1118232"/>
              </a:tblGrid>
              <a:tr h="208000">
                <a:tc>
                  <a:txBody>
                    <a:bodyPr/>
                    <a:lstStyle/>
                    <a:p>
                      <a:pPr>
                        <a:lnSpc>
                          <a:spcPct val="107000"/>
                        </a:lnSpc>
                        <a:spcAft>
                          <a:spcPts val="0"/>
                        </a:spcAft>
                      </a:pPr>
                      <a:r>
                        <a:rPr lang="es-EC" sz="1050" b="1">
                          <a:solidFill>
                            <a:srgbClr val="000000"/>
                          </a:solidFill>
                          <a:effectLst/>
                          <a:latin typeface="Calibri" charset="0"/>
                          <a:ea typeface="Times New Roman" charset="0"/>
                          <a:cs typeface="Times New Roman" charset="0"/>
                        </a:rPr>
                        <a:t>Objetivo estratégico</a:t>
                      </a:r>
                      <a:endParaRPr lang="es-ES_tradnl" sz="1050">
                        <a:effectLst/>
                        <a:latin typeface="Calibri" charset="0"/>
                        <a:ea typeface="Calibri" charset="0"/>
                        <a:cs typeface="Times New Roman" charset="0"/>
                      </a:endParaRPr>
                    </a:p>
                  </a:txBody>
                  <a:tcPr marL="22781" marR="22781"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b="1">
                          <a:solidFill>
                            <a:srgbClr val="000000"/>
                          </a:solidFill>
                          <a:effectLst/>
                          <a:latin typeface="Calibri" charset="0"/>
                          <a:ea typeface="Times New Roman" charset="0"/>
                          <a:cs typeface="Times New Roman" charset="0"/>
                        </a:rPr>
                        <a:t>Estrategia</a:t>
                      </a:r>
                      <a:endParaRPr lang="es-ES_tradnl" sz="1050">
                        <a:effectLst/>
                        <a:latin typeface="Calibri" charset="0"/>
                        <a:ea typeface="Calibri" charset="0"/>
                        <a:cs typeface="Times New Roman" charset="0"/>
                      </a:endParaRPr>
                    </a:p>
                  </a:txBody>
                  <a:tcPr marL="22781" marR="22781"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b="1">
                          <a:solidFill>
                            <a:srgbClr val="000000"/>
                          </a:solidFill>
                          <a:effectLst/>
                          <a:latin typeface="Calibri" charset="0"/>
                          <a:ea typeface="Times New Roman" charset="0"/>
                          <a:cs typeface="Times New Roman" charset="0"/>
                        </a:rPr>
                        <a:t>Kpi</a:t>
                      </a:r>
                      <a:endParaRPr lang="es-ES_tradnl" sz="1050">
                        <a:effectLst/>
                        <a:latin typeface="Calibri" charset="0"/>
                        <a:ea typeface="Calibri" charset="0"/>
                        <a:cs typeface="Times New Roman" charset="0"/>
                      </a:endParaRPr>
                    </a:p>
                  </a:txBody>
                  <a:tcPr marL="22781" marR="22781"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b="1">
                          <a:solidFill>
                            <a:srgbClr val="000000"/>
                          </a:solidFill>
                          <a:effectLst/>
                          <a:latin typeface="Calibri" charset="0"/>
                          <a:ea typeface="Times New Roman" charset="0"/>
                          <a:cs typeface="Times New Roman" charset="0"/>
                        </a:rPr>
                        <a:t>Metas</a:t>
                      </a:r>
                      <a:endParaRPr lang="es-ES_tradnl" sz="1050">
                        <a:effectLst/>
                        <a:latin typeface="Calibri" charset="0"/>
                        <a:ea typeface="Calibri" charset="0"/>
                        <a:cs typeface="Times New Roman" charset="0"/>
                      </a:endParaRPr>
                    </a:p>
                  </a:txBody>
                  <a:tcPr marL="22781" marR="22781"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b="1">
                          <a:solidFill>
                            <a:srgbClr val="000000"/>
                          </a:solidFill>
                          <a:effectLst/>
                          <a:latin typeface="Calibri" charset="0"/>
                          <a:ea typeface="Times New Roman" charset="0"/>
                          <a:cs typeface="Times New Roman" charset="0"/>
                        </a:rPr>
                        <a:t>Iniciativa estratégica</a:t>
                      </a:r>
                      <a:endParaRPr lang="es-ES_tradnl" sz="1050">
                        <a:effectLst/>
                        <a:latin typeface="Calibri" charset="0"/>
                        <a:ea typeface="Calibri" charset="0"/>
                        <a:cs typeface="Times New Roman" charset="0"/>
                      </a:endParaRPr>
                    </a:p>
                  </a:txBody>
                  <a:tcPr marL="22781" marR="22781"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b="1">
                          <a:solidFill>
                            <a:srgbClr val="000000"/>
                          </a:solidFill>
                          <a:effectLst/>
                          <a:latin typeface="Calibri" charset="0"/>
                          <a:ea typeface="Times New Roman" charset="0"/>
                          <a:cs typeface="Times New Roman" charset="0"/>
                        </a:rPr>
                        <a:t>Inversión</a:t>
                      </a:r>
                      <a:endParaRPr lang="es-ES_tradnl" sz="1050">
                        <a:effectLst/>
                        <a:latin typeface="Calibri" charset="0"/>
                        <a:ea typeface="Calibri" charset="0"/>
                        <a:cs typeface="Times New Roman" charset="0"/>
                      </a:endParaRPr>
                    </a:p>
                  </a:txBody>
                  <a:tcPr marL="22781" marR="22781"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r>
              <a:tr h="576878">
                <a:tc rowSpan="6">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Diseñar el plan de marketing de la empresa</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Estudio de mercado de preferencias del cliente de las Pymes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 del avance del estudio de mercado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90% en 4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Estudio de mercado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1500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52000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Establecer estrategias de precios considerando la industria</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 de avance gestión estratégica de precios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90% en 6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Análisis de precios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1200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331327">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Diseñar un plan de distribucion de los productos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 de cobertura diseñado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80% en 3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Modelo de distribución</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800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62400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Diseñar las campañas de publicidad sobre la pyme hacia sus consumidores potenciales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Numero de campañas realizadas / total de campañas planificadas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70% en 3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Campañas de publicidad</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2000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44177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Definir un portafolio de productos que ofrecera las pymes.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 de avance de portafolio diseñado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90% en 2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Diseño de portafolio de producto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900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52000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Crear alianzas estratégicas con empresas de diseño gráfico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Numero de alianzas creadas / alianzas planificadas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70% en 6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Alianzas estratégicas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700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441770">
                <a:tc rowSpan="4">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Reestructurar el manejo contable y financiero de la pyme</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Elaborar el presupuesto los presupuestos de las Pymes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 de avance de presupuesto realizado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80% en 4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Planificación presupuestaria</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500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41600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Diseñar un plan financiero de las Pymes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Cumplimiento de investigación</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100% en 1 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Informe financiero</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700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52000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Implementar manejo de libros contables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 de avance de diseño de gestión contable</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80% en 2 meses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Diseño contable</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500</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520000">
                <a:tc vMerge="1">
                  <a:txBody>
                    <a:bodyPr/>
                    <a:lstStyle/>
                    <a:p>
                      <a:endParaRPr lang="es-ES_tradnl"/>
                    </a:p>
                  </a:txBody>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Definir los indices financieros de las Pymes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Numero de índices realizados / total índices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100% en 1 mes</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050">
                          <a:solidFill>
                            <a:srgbClr val="000000"/>
                          </a:solidFill>
                          <a:effectLst/>
                          <a:latin typeface="Calibri" charset="0"/>
                          <a:ea typeface="Times New Roman" charset="0"/>
                          <a:cs typeface="Times New Roman" charset="0"/>
                        </a:rPr>
                        <a:t>Evaluación financiera</a:t>
                      </a:r>
                      <a:endParaRPr lang="es-ES_tradnl" sz="105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050" dirty="0">
                          <a:solidFill>
                            <a:srgbClr val="000000"/>
                          </a:solidFill>
                          <a:effectLst/>
                          <a:latin typeface="Calibri" charset="0"/>
                          <a:ea typeface="Times New Roman" charset="0"/>
                          <a:cs typeface="Times New Roman" charset="0"/>
                        </a:rPr>
                        <a:t>800</a:t>
                      </a:r>
                      <a:endParaRPr lang="es-ES_tradnl" sz="1050" dirty="0">
                        <a:effectLst/>
                        <a:latin typeface="Calibri" charset="0"/>
                        <a:ea typeface="Calibri" charset="0"/>
                        <a:cs typeface="Times New Roman" charset="0"/>
                      </a:endParaRPr>
                    </a:p>
                  </a:txBody>
                  <a:tcPr marL="22781" marR="22781"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 name="Título 2"/>
          <p:cNvSpPr>
            <a:spLocks noGrp="1"/>
          </p:cNvSpPr>
          <p:nvPr>
            <p:ph type="title"/>
          </p:nvPr>
        </p:nvSpPr>
        <p:spPr/>
        <p:txBody>
          <a:bodyPr>
            <a:normAutofit fontScale="90000"/>
          </a:bodyPr>
          <a:lstStyle/>
          <a:p>
            <a:pPr algn="ctr"/>
            <a:r>
              <a:rPr lang="es-EC" dirty="0" smtClean="0"/>
              <a:t>MATRIZ DE ESTRAT</a:t>
            </a:r>
            <a:r>
              <a:rPr lang="es-ES_tradnl" dirty="0" smtClean="0"/>
              <a:t>ÉGIAS PROPUESTAS</a:t>
            </a:r>
            <a:endParaRPr lang="es-EC" dirty="0"/>
          </a:p>
        </p:txBody>
      </p:sp>
    </p:spTree>
    <p:extLst>
      <p:ext uri="{BB962C8B-B14F-4D97-AF65-F5344CB8AC3E}">
        <p14:creationId xmlns:p14="http://schemas.microsoft.com/office/powerpoint/2010/main" val="77688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09850543"/>
              </p:ext>
            </p:extLst>
          </p:nvPr>
        </p:nvGraphicFramePr>
        <p:xfrm>
          <a:off x="323527" y="1200754"/>
          <a:ext cx="8568954" cy="4778671"/>
        </p:xfrm>
        <a:graphic>
          <a:graphicData uri="http://schemas.openxmlformats.org/drawingml/2006/table">
            <a:tbl>
              <a:tblPr firstRow="1" firstCol="1" bandRow="1"/>
              <a:tblGrid>
                <a:gridCol w="1919308"/>
                <a:gridCol w="1898259"/>
                <a:gridCol w="1220858"/>
                <a:gridCol w="1219897"/>
                <a:gridCol w="1219897"/>
                <a:gridCol w="1090735"/>
              </a:tblGrid>
              <a:tr h="628606">
                <a:tc rowSpan="3">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Diseñar la cadena de valor mediante océanos azules</a:t>
                      </a:r>
                      <a:endParaRPr lang="es-ES_tradnl" sz="1200">
                        <a:effectLst/>
                        <a:latin typeface="Calibri" charset="0"/>
                        <a:ea typeface="Calibri" charset="0"/>
                        <a:cs typeface="Times New Roman" charset="0"/>
                      </a:endParaRPr>
                    </a:p>
                  </a:txBody>
                  <a:tcPr marL="31152" marR="31152"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Establecer la oferta diferenciada de la empresa mediante la estrategia de océanos azules</a:t>
                      </a:r>
                      <a:endParaRPr lang="es-ES_tradnl" sz="1200">
                        <a:effectLst/>
                        <a:latin typeface="Calibri" charset="0"/>
                        <a:ea typeface="Calibri" charset="0"/>
                        <a:cs typeface="Times New Roman" charset="0"/>
                      </a:endParaRPr>
                    </a:p>
                  </a:txBody>
                  <a:tcPr marL="31152" marR="31152"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Cumplimiento de diseño de oferta</a:t>
                      </a:r>
                      <a:endParaRPr lang="es-ES_tradnl" sz="1200">
                        <a:effectLst/>
                        <a:latin typeface="Calibri" charset="0"/>
                        <a:ea typeface="Calibri" charset="0"/>
                        <a:cs typeface="Times New Roman" charset="0"/>
                      </a:endParaRPr>
                    </a:p>
                  </a:txBody>
                  <a:tcPr marL="31152" marR="31152"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100% en 2 meses</a:t>
                      </a:r>
                      <a:endParaRPr lang="es-ES_tradnl" sz="1200">
                        <a:effectLst/>
                        <a:latin typeface="Calibri" charset="0"/>
                        <a:ea typeface="Calibri" charset="0"/>
                        <a:cs typeface="Times New Roman" charset="0"/>
                      </a:endParaRPr>
                    </a:p>
                  </a:txBody>
                  <a:tcPr marL="31152" marR="31152"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Rediseño de oferta de valor</a:t>
                      </a:r>
                      <a:endParaRPr lang="es-ES_tradnl" sz="1200">
                        <a:effectLst/>
                        <a:latin typeface="Calibri" charset="0"/>
                        <a:ea typeface="Calibri" charset="0"/>
                        <a:cs typeface="Times New Roman" charset="0"/>
                      </a:endParaRPr>
                    </a:p>
                  </a:txBody>
                  <a:tcPr marL="31152" marR="31152"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1200</a:t>
                      </a:r>
                      <a:endParaRPr lang="es-ES_tradnl" sz="1200">
                        <a:effectLst/>
                        <a:latin typeface="Calibri" charset="0"/>
                        <a:ea typeface="Calibri" charset="0"/>
                        <a:cs typeface="Times New Roman" charset="0"/>
                      </a:endParaRPr>
                    </a:p>
                  </a:txBody>
                  <a:tcPr marL="31152" marR="31152"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r>
              <a:tr h="628606">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Diseñar la cadena de valor considerando la estrategia de diferenciación</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Cumplimiento de cadena de valor diseñada</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100% en 3 meses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Cadena de valor </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500</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754327">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Determinar la calidad del producto obtenido valorando la satisfacción del cliente</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 de portafolio investigado</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80% en 6 meses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Estudio de mercado</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900</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880048">
                <a:tc rowSpan="4">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Diseñar el sistema de logística de la pyme</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Rediseñar la infraestructura de las Pymes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Necesidades de almacén satisfechas / total de necesidades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90% en 3 meses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Diseño de layout</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700</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754327">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Establecer pronósticos de requerimientos de almacén dependiendo la demanda</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Total de faltantes de almacén / total máximo tolerado</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Max 20%</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Estudio de pronósticos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600</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377164">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Gestionar la logistica de transporte</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 de avance de rediseño</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80% en 3 meses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Logística de transporte</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300</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502884">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Diseñar el sistema de abastecimiento de suministros de la pyme</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 de avance de diseño de sistema</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90% en 3 meses</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Logística de abastecimiento</a:t>
                      </a:r>
                      <a:endParaRPr lang="es-ES_tradnl" sz="120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s-EC" sz="1200" dirty="0">
                          <a:solidFill>
                            <a:srgbClr val="000000"/>
                          </a:solidFill>
                          <a:effectLst/>
                          <a:latin typeface="Calibri" charset="0"/>
                          <a:ea typeface="Times New Roman" charset="0"/>
                          <a:cs typeface="Times New Roman" charset="0"/>
                        </a:rPr>
                        <a:t>500</a:t>
                      </a:r>
                      <a:endParaRPr lang="es-ES_tradnl" sz="1200" dirty="0">
                        <a:effectLst/>
                        <a:latin typeface="Calibri" charset="0"/>
                        <a:ea typeface="Calibri" charset="0"/>
                        <a:cs typeface="Times New Roman" charset="0"/>
                      </a:endParaRPr>
                    </a:p>
                  </a:txBody>
                  <a:tcPr marL="31152" marR="31152"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629593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72032919"/>
              </p:ext>
            </p:extLst>
          </p:nvPr>
        </p:nvGraphicFramePr>
        <p:xfrm>
          <a:off x="457200" y="1700808"/>
          <a:ext cx="8229600" cy="3169419"/>
        </p:xfrm>
        <a:graphic>
          <a:graphicData uri="http://schemas.openxmlformats.org/drawingml/2006/table">
            <a:tbl>
              <a:tblPr firstRow="1" firstCol="1" bandRow="1"/>
              <a:tblGrid>
                <a:gridCol w="1843298"/>
                <a:gridCol w="1823082"/>
                <a:gridCol w="1172507"/>
                <a:gridCol w="1171588"/>
                <a:gridCol w="1171588"/>
                <a:gridCol w="1047537"/>
              </a:tblGrid>
              <a:tr h="424850">
                <a:tc rowSpan="4">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Establecer la estructura de sistemas informáticos de la pyme</a:t>
                      </a:r>
                      <a:endParaRPr lang="es-ES_tradnl" sz="1200">
                        <a:effectLst/>
                        <a:latin typeface="Calibri" charset="0"/>
                        <a:ea typeface="Calibri" charset="0"/>
                        <a:cs typeface="Times New Roman" charset="0"/>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Diseñar la pagina web con la oferta de la pyme</a:t>
                      </a:r>
                      <a:endParaRPr lang="es-ES_tradnl" sz="1200">
                        <a:effectLst/>
                        <a:latin typeface="Calibri" charset="0"/>
                        <a:ea typeface="Calibri" charset="0"/>
                        <a:cs typeface="Times New Roman" charset="0"/>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 de diseño de pagina web</a:t>
                      </a:r>
                      <a:endParaRPr lang="es-ES_tradnl" sz="1200">
                        <a:effectLst/>
                        <a:latin typeface="Calibri" charset="0"/>
                        <a:ea typeface="Calibri" charset="0"/>
                        <a:cs typeface="Times New Roman" charset="0"/>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80% en 2 meses</a:t>
                      </a:r>
                      <a:endParaRPr lang="es-ES_tradnl" sz="1200">
                        <a:effectLst/>
                        <a:latin typeface="Calibri" charset="0"/>
                        <a:ea typeface="Calibri" charset="0"/>
                        <a:cs typeface="Times New Roman" charset="0"/>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Pagina web</a:t>
                      </a:r>
                      <a:endParaRPr lang="es-ES_tradnl" sz="1200">
                        <a:effectLst/>
                        <a:latin typeface="Calibri" charset="0"/>
                        <a:ea typeface="Calibri" charset="0"/>
                        <a:cs typeface="Times New Roman" charset="0"/>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600</a:t>
                      </a:r>
                      <a:endParaRPr lang="es-ES_tradnl" sz="1200">
                        <a:effectLst/>
                        <a:latin typeface="Calibri" charset="0"/>
                        <a:ea typeface="Calibri" charset="0"/>
                        <a:cs typeface="Times New Roman" charset="0"/>
                      </a:endParaRPr>
                    </a:p>
                  </a:txBody>
                  <a:tcPr marL="44450" marR="44450" marT="0" marB="0" anchor="ctr">
                    <a:lnL>
                      <a:noFill/>
                    </a:lnL>
                    <a:lnR>
                      <a:noFill/>
                    </a:lnR>
                    <a:lnT>
                      <a:noFill/>
                    </a:lnT>
                    <a:lnB w="38100" cap="flat" cmpd="sng" algn="ctr">
                      <a:solidFill>
                        <a:srgbClr val="000000"/>
                      </a:solidFill>
                      <a:prstDash val="solid"/>
                      <a:round/>
                      <a:headEnd type="none" w="med" len="med"/>
                      <a:tailEnd type="none" w="med" len="med"/>
                    </a:lnB>
                    <a:solidFill>
                      <a:srgbClr val="FFFFFF"/>
                    </a:solidFill>
                  </a:tcPr>
                </a:tc>
              </a:tr>
              <a:tr h="849700">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Gestionar un sistema CRM para la empresa</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Clientes ingresados al sistema / total de clientes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80% en 3 meses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CRM</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700</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849700">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Implementar un sistema de manejo de redes sociales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 de implementación de manejo de redes sociales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70% en 3 meses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Web 2.0</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1000</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620319">
                <a:tc vMerge="1">
                  <a:txBody>
                    <a:bodyPr/>
                    <a:lstStyle/>
                    <a:p>
                      <a:endParaRPr lang="es-ES_tradnl"/>
                    </a:p>
                  </a:txBody>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Crear una planificación de generar de contenido web</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 de creación de planificación</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70% en 4 meses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Generador de contenidos</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800</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424850">
                <a:tc gridSpan="5">
                  <a:txBody>
                    <a:bodyPr/>
                    <a:lstStyle/>
                    <a:p>
                      <a:pPr>
                        <a:lnSpc>
                          <a:spcPct val="107000"/>
                        </a:lnSpc>
                        <a:spcAft>
                          <a:spcPts val="0"/>
                        </a:spcAft>
                      </a:pPr>
                      <a:r>
                        <a:rPr lang="es-EC" sz="1200">
                          <a:solidFill>
                            <a:srgbClr val="000000"/>
                          </a:solidFill>
                          <a:effectLst/>
                          <a:latin typeface="Calibri" charset="0"/>
                          <a:ea typeface="Times New Roman" charset="0"/>
                          <a:cs typeface="Times New Roman" charset="0"/>
                        </a:rPr>
                        <a:t>Total</a:t>
                      </a:r>
                      <a:endParaRPr lang="es-ES_tradnl" sz="120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nSpc>
                          <a:spcPct val="107000"/>
                        </a:lnSpc>
                        <a:spcAft>
                          <a:spcPts val="0"/>
                        </a:spcAft>
                      </a:pPr>
                      <a:r>
                        <a:rPr lang="es-EC" sz="1200" dirty="0">
                          <a:solidFill>
                            <a:srgbClr val="000000"/>
                          </a:solidFill>
                          <a:effectLst/>
                          <a:latin typeface="Calibri" charset="0"/>
                          <a:ea typeface="Times New Roman" charset="0"/>
                          <a:cs typeface="Times New Roman" charset="0"/>
                        </a:rPr>
                        <a:t>17400</a:t>
                      </a:r>
                      <a:endParaRPr lang="es-ES_tradnl" sz="1200" dirty="0">
                        <a:effectLst/>
                        <a:latin typeface="Calibri" charset="0"/>
                        <a:ea typeface="Calibri" charset="0"/>
                        <a:cs typeface="Times New Roman" charset="0"/>
                      </a:endParaRPr>
                    </a:p>
                    <a:p>
                      <a:pPr>
                        <a:lnSpc>
                          <a:spcPct val="107000"/>
                        </a:lnSpc>
                        <a:spcAft>
                          <a:spcPts val="0"/>
                        </a:spcAft>
                      </a:pPr>
                      <a:r>
                        <a:rPr lang="es-EC" sz="1200" dirty="0">
                          <a:solidFill>
                            <a:srgbClr val="000000"/>
                          </a:solidFill>
                          <a:effectLst/>
                          <a:latin typeface="Calibri" charset="0"/>
                          <a:ea typeface="Times New Roman" charset="0"/>
                          <a:cs typeface="Times New Roman" charset="0"/>
                        </a:rPr>
                        <a:t> </a:t>
                      </a:r>
                      <a:endParaRPr lang="es-ES_tradnl" sz="1200" dirty="0">
                        <a:effectLst/>
                        <a:latin typeface="Calibri" charset="0"/>
                        <a:ea typeface="Calibri" charset="0"/>
                        <a:cs typeface="Times New Roman" charset="0"/>
                      </a:endParaRPr>
                    </a:p>
                  </a:txBody>
                  <a:tcPr marL="44450" marR="44450" marT="0" marB="0" anchor="ctr">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959343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lvl="0"/>
            <a:r>
              <a:rPr lang="es-EC" dirty="0" smtClean="0"/>
              <a:t>Se encontró mediante la investigación que los negocios de Textiles pierden grandes oportunidades de expandir sus ventas por no poseer oferta alguna en línea, ya que se obtuvo que los clientes potenciales se encuentran más conectados y su intención de compra es realmente alta</a:t>
            </a:r>
          </a:p>
          <a:p>
            <a:pPr lvl="0"/>
            <a:r>
              <a:rPr lang="es-EC" dirty="0" smtClean="0"/>
              <a:t>Como resultado del cálculo de la demanda realizado en el proyecto, el potencial de mercado en la provincia de Pichincha es de 161 Millones de dólares de ventas online respecto a productos textiles siendo una oportunidad para las empresas.</a:t>
            </a:r>
          </a:p>
          <a:p>
            <a:pPr lvl="0"/>
            <a:r>
              <a:rPr lang="es-EC" dirty="0" smtClean="0"/>
              <a:t>Se concluye que los niveles de satisfacción de los clientes reales de E-</a:t>
            </a:r>
            <a:r>
              <a:rPr lang="es-EC" dirty="0" err="1" smtClean="0"/>
              <a:t>commerce</a:t>
            </a:r>
            <a:r>
              <a:rPr lang="es-EC" dirty="0" smtClean="0"/>
              <a:t> es positivo por lo cual las empresas deben aprovechar estas oportunidades para poder ampliar no solo sus ventas sino la posibilidad de incursionar en nuevos mercados gracias a la opción que presenta ofertar productos por medios electrónicos.</a:t>
            </a:r>
          </a:p>
          <a:p>
            <a:endParaRPr lang="es-EC" dirty="0"/>
          </a:p>
        </p:txBody>
      </p:sp>
      <p:sp>
        <p:nvSpPr>
          <p:cNvPr id="3" name="2 Título"/>
          <p:cNvSpPr>
            <a:spLocks noGrp="1"/>
          </p:cNvSpPr>
          <p:nvPr>
            <p:ph type="title"/>
          </p:nvPr>
        </p:nvSpPr>
        <p:spPr/>
        <p:txBody>
          <a:bodyPr/>
          <a:lstStyle/>
          <a:p>
            <a:r>
              <a:rPr lang="es-ES" dirty="0" smtClean="0"/>
              <a:t>CONCLUSIONES</a:t>
            </a:r>
            <a:endParaRPr lang="es-EC"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lvl="0"/>
            <a:r>
              <a:rPr lang="es-EC" dirty="0" smtClean="0"/>
              <a:t>Los resultados obtenidos indican que las empresas poseen factores que pueden controlar para que los clientes que no quieren comprar por internet cambien de parecer al ser factores de actitud y falta de conocimiento.</a:t>
            </a:r>
          </a:p>
          <a:p>
            <a:pPr lvl="0"/>
            <a:r>
              <a:rPr lang="es-EC" dirty="0" smtClean="0"/>
              <a:t>En el estudio se obtuvo que los clientes actuales prefieren pasar mas tiempo conectados a redes sociales y a diferentes paginas web dando como consecuencias que medios como televisión, radio, prensa ya no tienen fuerza en los intentos publicitarios sino que se debe optar por hacer publicidad online.</a:t>
            </a:r>
          </a:p>
          <a:p>
            <a:pPr lvl="0"/>
            <a:r>
              <a:rPr lang="es-EC" dirty="0" smtClean="0"/>
              <a:t>Como resultado de las hipótesis contrastadas se puede concluir que el cliente busca que el oferente de los productos textiles genere una oferta donde se pueda encontrar una reputación de vendedor con calificaciones positivas, comentarios de compras positivas, con la posibilidad de una fácil recepción de sus productos y todo resumiéndose en una oferta que genere confianza y que pueda construir una relación a largo plazo</a:t>
            </a:r>
          </a:p>
          <a:p>
            <a:endParaRPr lang="es-EC" dirty="0"/>
          </a:p>
        </p:txBody>
      </p:sp>
      <p:sp>
        <p:nvSpPr>
          <p:cNvPr id="3" name="2 Título"/>
          <p:cNvSpPr>
            <a:spLocks noGrp="1"/>
          </p:cNvSpPr>
          <p:nvPr>
            <p:ph type="title"/>
          </p:nvPr>
        </p:nvSpPr>
        <p:spPr/>
        <p:txBody>
          <a:bodyPr/>
          <a:lstStyle/>
          <a:p>
            <a:r>
              <a:rPr lang="es-ES" dirty="0" smtClean="0"/>
              <a:t>CONCLUSIONES</a:t>
            </a:r>
            <a:endParaRPr lang="es-EC"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lvl="0"/>
            <a:r>
              <a:rPr lang="es-EC" dirty="0" smtClean="0"/>
              <a:t>A las empresas textiles en la Provincia se les recomienda con mucha fuerza que deben poner su oferta online ya que pierden negocios y cada día se quedan fuera del entorno competitivo.</a:t>
            </a:r>
          </a:p>
          <a:p>
            <a:pPr lvl="0"/>
            <a:r>
              <a:rPr lang="es-EC" dirty="0" smtClean="0"/>
              <a:t>Se recomienda a las empresas considerar que la demanda potencial Online es realmente alta por lo cual no deben preocuparse por la competencia sino deben aprovechar las oportunidades.</a:t>
            </a:r>
          </a:p>
          <a:p>
            <a:pPr lvl="0"/>
            <a:r>
              <a:rPr lang="es-EC" dirty="0" smtClean="0"/>
              <a:t>Se recomienda a las empresas generar promesas de marketing que puedan cumplir para poder mantener positivo el nivel de satisfacción de compras de los clientes y así lograr mejorar la imagen del E-</a:t>
            </a:r>
            <a:r>
              <a:rPr lang="es-EC" dirty="0" err="1" smtClean="0"/>
              <a:t>commerce</a:t>
            </a:r>
            <a:r>
              <a:rPr lang="es-EC" dirty="0" smtClean="0"/>
              <a:t>, como así también de su negocio antes sus clientes.</a:t>
            </a:r>
          </a:p>
          <a:p>
            <a:endParaRPr lang="es-EC" dirty="0"/>
          </a:p>
        </p:txBody>
      </p:sp>
      <p:sp>
        <p:nvSpPr>
          <p:cNvPr id="3" name="2 Título"/>
          <p:cNvSpPr>
            <a:spLocks noGrp="1"/>
          </p:cNvSpPr>
          <p:nvPr>
            <p:ph type="title"/>
          </p:nvPr>
        </p:nvSpPr>
        <p:spPr/>
        <p:txBody>
          <a:bodyPr/>
          <a:lstStyle/>
          <a:p>
            <a:pPr algn="ctr"/>
            <a:r>
              <a:rPr lang="es-ES" dirty="0" smtClean="0"/>
              <a:t>RECOMENDACIONES</a:t>
            </a:r>
            <a:endParaRPr lang="es-EC"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lvl="0"/>
            <a:r>
              <a:rPr lang="es-EC" dirty="0" smtClean="0"/>
              <a:t>Se recomienda hacer campañas de información que reduzcan los niveles de motivación para la no utilización del E-</a:t>
            </a:r>
            <a:r>
              <a:rPr lang="es-EC" dirty="0" err="1" smtClean="0"/>
              <a:t>commerce</a:t>
            </a:r>
            <a:r>
              <a:rPr lang="es-EC" dirty="0" smtClean="0"/>
              <a:t>, incentivando más y más a los clientes potenciales a usar este medio.</a:t>
            </a:r>
          </a:p>
          <a:p>
            <a:pPr lvl="0"/>
            <a:r>
              <a:rPr lang="es-EC" dirty="0" smtClean="0"/>
              <a:t>Las empresas deben evitar gastar sus presupuestos de publicidad en medios tradicionales de comunicación y por ello recomendamos que las Pymes optimicen sus inversiones realizado campañas de publicidad de manera online y aprendiendo a realizarlas de manera óptima.</a:t>
            </a:r>
          </a:p>
          <a:p>
            <a:pPr lvl="0"/>
            <a:r>
              <a:rPr lang="es-EC" dirty="0" smtClean="0"/>
              <a:t>Se recomienda que las empresas cuiden con mucho esmero su imagen y su reputación cumpliendo su oferta, generando contenido en sus publicaciones con toda la información como descripciones del producto, de la empresa y demás que el cliente necesita para realizar una compra</a:t>
            </a:r>
          </a:p>
          <a:p>
            <a:endParaRPr lang="es-EC" dirty="0"/>
          </a:p>
        </p:txBody>
      </p:sp>
      <p:sp>
        <p:nvSpPr>
          <p:cNvPr id="3" name="2 Título"/>
          <p:cNvSpPr>
            <a:spLocks noGrp="1"/>
          </p:cNvSpPr>
          <p:nvPr>
            <p:ph type="title"/>
          </p:nvPr>
        </p:nvSpPr>
        <p:spPr/>
        <p:txBody>
          <a:bodyPr/>
          <a:lstStyle/>
          <a:p>
            <a:pPr algn="ctr"/>
            <a:r>
              <a:rPr lang="es-ES" dirty="0" smtClean="0"/>
              <a:t>RECOMENDACIONES</a:t>
            </a:r>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EC" dirty="0" smtClean="0"/>
              <a:t>PLANTEAMIENTO DEL PROBLEMA</a:t>
            </a:r>
            <a:endParaRPr lang="es-EC" dirty="0"/>
          </a:p>
        </p:txBody>
      </p:sp>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012160" y="5705872"/>
            <a:ext cx="2880320" cy="1152128"/>
          </a:xfrm>
        </p:spPr>
        <p:txBody>
          <a:bodyPr/>
          <a:lstStyle/>
          <a:p>
            <a:r>
              <a:rPr lang="es-EC" dirty="0" smtClean="0"/>
              <a:t>ISHIKAWA</a:t>
            </a:r>
            <a:endParaRPr lang="es-EC" dirty="0"/>
          </a:p>
        </p:txBody>
      </p:sp>
      <p:pic>
        <p:nvPicPr>
          <p:cNvPr id="63490" name="Picture 2"/>
          <p:cNvPicPr>
            <a:picLocks noChangeAspect="1" noChangeArrowheads="1"/>
          </p:cNvPicPr>
          <p:nvPr/>
        </p:nvPicPr>
        <p:blipFill>
          <a:blip r:embed="rId2" cstate="print"/>
          <a:srcRect l="20196" t="19313" r="13945" b="8829"/>
          <a:stretch>
            <a:fillRect/>
          </a:stretch>
        </p:blipFill>
        <p:spPr bwMode="auto">
          <a:xfrm>
            <a:off x="251520" y="332656"/>
            <a:ext cx="8568952" cy="52565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18864" y="2420888"/>
            <a:ext cx="8229600" cy="2523736"/>
          </a:xfrm>
        </p:spPr>
        <p:style>
          <a:lnRef idx="1">
            <a:schemeClr val="accent1"/>
          </a:lnRef>
          <a:fillRef idx="3">
            <a:schemeClr val="accent1"/>
          </a:fillRef>
          <a:effectRef idx="2">
            <a:schemeClr val="accent1"/>
          </a:effectRef>
          <a:fontRef idx="minor">
            <a:schemeClr val="lt1"/>
          </a:fontRef>
        </p:style>
        <p:txBody>
          <a:bodyPr/>
          <a:lstStyle/>
          <a:p>
            <a:pPr lvl="0" algn="just"/>
            <a:r>
              <a:rPr lang="es-EC" sz="2800" dirty="0" smtClean="0"/>
              <a:t>ANALIZAR LA INCIDENCIA DEL E-COMMERCE EN LAS PYMES TEXTILES EN LA PROVINCIA DE PICHINCHA Y LA APLICACIÓN DE UN MODELO DE MARKETING COMUNICACIONAL.</a:t>
            </a:r>
          </a:p>
          <a:p>
            <a:endParaRPr lang="es-EC" dirty="0"/>
          </a:p>
        </p:txBody>
      </p:sp>
      <p:sp>
        <p:nvSpPr>
          <p:cNvPr id="3" name="2 Título"/>
          <p:cNvSpPr>
            <a:spLocks noGrp="1"/>
          </p:cNvSpPr>
          <p:nvPr>
            <p:ph type="title"/>
          </p:nvPr>
        </p:nvSpPr>
        <p:spPr>
          <a:xfrm>
            <a:off x="2051720" y="836712"/>
            <a:ext cx="5482952" cy="1143000"/>
          </a:xfrm>
        </p:spPr>
        <p:txBody>
          <a:bodyPr/>
          <a:lstStyle/>
          <a:p>
            <a:r>
              <a:rPr lang="es-EC" dirty="0" smtClean="0"/>
              <a:t>OBJETIVO GENERAL</a:t>
            </a:r>
            <a:endParaRPr lang="es-EC" dirty="0"/>
          </a:p>
        </p:txBody>
      </p:sp>
      <p:pic>
        <p:nvPicPr>
          <p:cNvPr id="4" name="Picture 6"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720080"/>
          <a:ext cx="82296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162272"/>
            <a:ext cx="8229600" cy="1143000"/>
          </a:xfrm>
        </p:spPr>
        <p:txBody>
          <a:bodyPr/>
          <a:lstStyle/>
          <a:p>
            <a:pPr algn="ctr"/>
            <a:r>
              <a:rPr lang="es-EC" dirty="0" smtClean="0"/>
              <a:t>Objetivos</a:t>
            </a:r>
            <a:endParaRPr lang="es-EC" dirty="0"/>
          </a:p>
        </p:txBody>
      </p:sp>
      <p:pic>
        <p:nvPicPr>
          <p:cNvPr id="4" name="Picture 6"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6269744"/>
            <a:ext cx="1958468" cy="5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351</TotalTime>
  <Words>3840</Words>
  <Application>Microsoft Office PowerPoint</Application>
  <PresentationFormat>Presentación en pantalla (4:3)</PresentationFormat>
  <Paragraphs>1054</Paragraphs>
  <Slides>58</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58</vt:i4>
      </vt:variant>
    </vt:vector>
  </HeadingPairs>
  <TitlesOfParts>
    <vt:vector size="68" baseType="lpstr">
      <vt:lpstr>Abbey Medium Extended</vt:lpstr>
      <vt:lpstr>Arial</vt:lpstr>
      <vt:lpstr>Calibri</vt:lpstr>
      <vt:lpstr>GodOfWar</vt:lpstr>
      <vt:lpstr>Lucida Sans Unicode</vt:lpstr>
      <vt:lpstr>Times New Roman</vt:lpstr>
      <vt:lpstr>Verdana</vt:lpstr>
      <vt:lpstr>Wingdings 2</vt:lpstr>
      <vt:lpstr>Wingdings 3</vt:lpstr>
      <vt:lpstr>Concurrencia</vt:lpstr>
      <vt:lpstr>DEPARTAMENTO DE CIENCIAS ECONÓMICAS, ADMINISTRATIVAS Y DE COMERCIO</vt:lpstr>
      <vt:lpstr>TEMA</vt:lpstr>
      <vt:lpstr>INTRODUCCIÓN</vt:lpstr>
      <vt:lpstr>Y AHORA QUE BENEFICIOS TRAE UTILIZAR EL E-COMMERCE</vt:lpstr>
      <vt:lpstr>INDUSTRIA TEXTIL EN PICHINCHA</vt:lpstr>
      <vt:lpstr>PLANTEAMIENTO DEL PROBLEMA</vt:lpstr>
      <vt:lpstr>ISHIKAWA</vt:lpstr>
      <vt:lpstr>OBJETIVO GENERAL</vt:lpstr>
      <vt:lpstr>Objetivos</vt:lpstr>
      <vt:lpstr>Objetivos de la Investigación</vt:lpstr>
      <vt:lpstr>Objetivos específicos de la investigación</vt:lpstr>
      <vt:lpstr>Presentación de PowerPoint</vt:lpstr>
      <vt:lpstr>Metodología de la investigación</vt:lpstr>
      <vt:lpstr>Presentación de PowerPoint</vt:lpstr>
      <vt:lpstr>Población Objetivo</vt:lpstr>
      <vt:lpstr>Calculo de la población Objetivo</vt:lpstr>
      <vt:lpstr>Cálculo de la población objetivo</vt:lpstr>
      <vt:lpstr>Cálculo de la muestra</vt:lpstr>
      <vt:lpstr>Análisis Univariados</vt:lpstr>
      <vt:lpstr>Presentación de PowerPoint</vt:lpstr>
      <vt:lpstr>Edad</vt:lpstr>
      <vt:lpstr>Estado Civil</vt:lpstr>
      <vt:lpstr>Cantón</vt:lpstr>
      <vt:lpstr>Ingreso Familiar</vt:lpstr>
      <vt:lpstr>Ocupación</vt:lpstr>
      <vt:lpstr>Educación</vt:lpstr>
      <vt:lpstr>1. ¿Usted ha realizado compras por internet?</vt:lpstr>
      <vt:lpstr>2. En una escala del 1 al 5 indique que percepción tenía de obtener una buena experiencia antes de su primera compra online, siendo 1 mala experiencia y 5 muy Buena</vt:lpstr>
      <vt:lpstr>3. En una escala del 1 al 5 indique  que tan buena  fue la experiencia de su primera compra online siendo 1 muy mala y 5 muy buena</vt:lpstr>
      <vt:lpstr>4. Usted en alguna ocasión ha comprado productos textiles por internet.</vt:lpstr>
      <vt:lpstr>5. ¿Compraría usted productos textiles, como ropa, sabanas entre otros producidos en la Provincia de Pichincha por internet?</vt:lpstr>
      <vt:lpstr>6. ¿Por cuál de los siguientes motivos usted NO compraría por internet productos textiles producidos en Pichincha? </vt:lpstr>
      <vt:lpstr>7. ¿Qué tipo de productos textiles compraría Ud. por internet? </vt:lpstr>
      <vt:lpstr>8. ¿Por cuál de las siguientes Razones usted compraría por internet Productos Textiles Producidos en Pichincha? </vt:lpstr>
      <vt:lpstr>9. ¿Cuántas veces al año compraría productos textiles de la provincia de Pichincha por internet?</vt:lpstr>
      <vt:lpstr>12. ¿Cuanto usted gastaría en promedio adquiriendo Productos Textiles producidos en la Provincia de Pichincha a través de internet?</vt:lpstr>
      <vt:lpstr>13. Para realizar sus compras de productos textiles de pequeños productores de Pichincha usted cual de los siguientes métodos de pagos prefiere. </vt:lpstr>
      <vt:lpstr>14. Usted para hacer compras online a pequeños productores de Pichincha preferiría hacerlo mediante.</vt:lpstr>
      <vt:lpstr>16.  Cuales de las siguientes aplicaciones en su Smartphone prefiere para sus compras.</vt:lpstr>
      <vt:lpstr>18. Indique a continuación cual es su nivel de confianza de realizar compras</vt:lpstr>
      <vt:lpstr>19.  Indique que tan importante es para usted el historial positivo de un vendedor online para realizar la compra.</vt:lpstr>
      <vt:lpstr>21. ¿Para obtener sus productos en compras online de productos textiles de pequeños productores de la Provincia de Pichincha usted prefiere?</vt:lpstr>
      <vt:lpstr>ANALISIS BIVARIADOS</vt:lpstr>
      <vt:lpstr>1. ¿Usted ha realizado compras por internet? vs 18. Indique a continuación cual es su nivel de confianza de realizar compras por internet.</vt:lpstr>
      <vt:lpstr>1. ¿Usted ha realizado compras por internet? vs Educación</vt:lpstr>
      <vt:lpstr>Ingreso Familiar vs 9. ¿Cuantas veces al año compraría productos textiles de la provincia de Pichincha por internet?</vt:lpstr>
      <vt:lpstr>Presentación de PowerPoint</vt:lpstr>
      <vt:lpstr>Presentación de PowerPoint</vt:lpstr>
      <vt:lpstr>PROPUESTA</vt:lpstr>
      <vt:lpstr>Presentación de PowerPoint</vt:lpstr>
      <vt:lpstr>Presentación de PowerPoint</vt:lpstr>
      <vt:lpstr>MATRIZ DE ESTRATÉGIAS PROPUESTAS</vt:lpstr>
      <vt:lpstr>Presentación de PowerPoint</vt:lpstr>
      <vt:lpstr>Presentación de PowerPoint</vt:lpstr>
      <vt:lpstr>CONCLUSIONES</vt:lpstr>
      <vt:lpstr>CONCLUSIONES</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dc:title>
  <dc:creator>ALL</dc:creator>
  <cp:lastModifiedBy>pc3</cp:lastModifiedBy>
  <cp:revision>21</cp:revision>
  <dcterms:created xsi:type="dcterms:W3CDTF">2017-12-06T22:52:13Z</dcterms:created>
  <dcterms:modified xsi:type="dcterms:W3CDTF">2018-02-16T00:48:24Z</dcterms:modified>
</cp:coreProperties>
</file>