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5"/>
  </p:notesMasterIdLst>
  <p:handoutMasterIdLst>
    <p:handoutMasterId r:id="rId66"/>
  </p:handoutMasterIdLst>
  <p:sldIdLst>
    <p:sldId id="354" r:id="rId5"/>
    <p:sldId id="284" r:id="rId6"/>
    <p:sldId id="356" r:id="rId7"/>
    <p:sldId id="422" r:id="rId8"/>
    <p:sldId id="423" r:id="rId9"/>
    <p:sldId id="424" r:id="rId10"/>
    <p:sldId id="425"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8" r:id="rId44"/>
    <p:sldId id="399" r:id="rId45"/>
    <p:sldId id="400" r:id="rId46"/>
    <p:sldId id="401" r:id="rId47"/>
    <p:sldId id="402" r:id="rId48"/>
    <p:sldId id="427" r:id="rId49"/>
    <p:sldId id="428" r:id="rId50"/>
    <p:sldId id="429" r:id="rId51"/>
    <p:sldId id="430" r:id="rId52"/>
    <p:sldId id="407" r:id="rId53"/>
    <p:sldId id="409" r:id="rId54"/>
    <p:sldId id="410" r:id="rId55"/>
    <p:sldId id="411" r:id="rId56"/>
    <p:sldId id="412" r:id="rId57"/>
    <p:sldId id="413" r:id="rId58"/>
    <p:sldId id="414" r:id="rId59"/>
    <p:sldId id="415" r:id="rId60"/>
    <p:sldId id="431" r:id="rId61"/>
    <p:sldId id="419" r:id="rId62"/>
    <p:sldId id="420" r:id="rId63"/>
    <p:sldId id="426" r:id="rId64"/>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DE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6" autoAdjust="0"/>
    <p:restoredTop sz="94660"/>
  </p:normalViewPr>
  <p:slideViewPr>
    <p:cSldViewPr showGuides="1">
      <p:cViewPr varScale="1">
        <p:scale>
          <a:sx n="74" d="100"/>
          <a:sy n="74" d="100"/>
        </p:scale>
        <p:origin x="84" y="60"/>
      </p:cViewPr>
      <p:guideLst>
        <p:guide pos="3839"/>
        <p:guide orient="horz" pos="2160"/>
      </p:guideLst>
    </p:cSldViewPr>
  </p:slideViewPr>
  <p:notesTextViewPr>
    <p:cViewPr>
      <p:scale>
        <a:sx n="1" d="1"/>
        <a:sy n="1" d="1"/>
      </p:scale>
      <p:origin x="0" y="0"/>
    </p:cViewPr>
  </p:notesTextViewPr>
  <p:notesViewPr>
    <p:cSldViewPr>
      <p:cViewPr>
        <p:scale>
          <a:sx n="75" d="100"/>
          <a:sy n="75" d="100"/>
        </p:scale>
        <p:origin x="3342" y="7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image" Target="../media/image61.jpeg"/><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Vane1\Dropbox\NaPiRE\Estudio-Ecuador\Tesis%20Escrita\Gr&#225;ficas.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Vane1\Dropbox\NaPiRE\Estudio-Ecuador\Perfil_Proyecto\Tablas%20Y%20Graficas\Preguntas%20Rome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Vane1\Dropbox\NaPiRE\Estudio-Ecuador\Tesis%20Escrita\Gr&#225;fic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lumno\Dropbox\NaPiRE\Estudio-Ecuador\Perfil_Proyecto\Tablas%20Y%20Graficas\Preguntas%20Romel.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melito\Dropbox\NaPiRE\Data\Presentaci&#243;n%20Caracterizaci&#243;n\Todos%20los%20CIIU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umno\Dropbox\NaPiRE\Data\Presentaci&#243;n%20Caracterizaci&#243;n\Todos%20los%20CIIU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4">
                  <a:shade val="65000"/>
                  <a:alpha val="90000"/>
                </a:schemeClr>
              </a:solidFill>
              <a:ln w="19050">
                <a:solidFill>
                  <a:schemeClr val="accent4">
                    <a:shade val="65000"/>
                    <a:lumMod val="75000"/>
                  </a:schemeClr>
                </a:solidFill>
              </a:ln>
              <a:effectLst>
                <a:innerShdw blurRad="114300">
                  <a:schemeClr val="accent4">
                    <a:shade val="65000"/>
                    <a:lumMod val="75000"/>
                  </a:schemeClr>
                </a:innerShdw>
              </a:effectLst>
              <a:scene3d>
                <a:camera prst="orthographicFront"/>
                <a:lightRig rig="threePt" dir="t"/>
              </a:scene3d>
              <a:sp3d contourW="19050" prstMaterial="flat">
                <a:contourClr>
                  <a:schemeClr val="accent4">
                    <a:shade val="65000"/>
                    <a:lumMod val="75000"/>
                  </a:schemeClr>
                </a:contourClr>
              </a:sp3d>
            </c:spPr>
          </c:dPt>
          <c:dPt>
            <c:idx val="1"/>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2"/>
            <c:bubble3D val="0"/>
            <c:spPr>
              <a:solidFill>
                <a:schemeClr val="accent4">
                  <a:tint val="65000"/>
                  <a:alpha val="90000"/>
                </a:schemeClr>
              </a:solidFill>
              <a:ln w="19050">
                <a:solidFill>
                  <a:schemeClr val="accent4">
                    <a:tint val="65000"/>
                    <a:lumMod val="75000"/>
                  </a:schemeClr>
                </a:solidFill>
              </a:ln>
              <a:effectLst>
                <a:innerShdw blurRad="114300">
                  <a:schemeClr val="accent4">
                    <a:tint val="65000"/>
                    <a:lumMod val="75000"/>
                  </a:schemeClr>
                </a:innerShdw>
              </a:effectLst>
              <a:scene3d>
                <a:camera prst="orthographicFront"/>
                <a:lightRig rig="threePt" dir="t"/>
              </a:scene3d>
              <a:sp3d contourW="19050" prstMaterial="flat">
                <a:contourClr>
                  <a:schemeClr val="accent4">
                    <a:tint val="65000"/>
                    <a:lumMod val="75000"/>
                  </a:schemeClr>
                </a:contourClr>
              </a:sp3d>
            </c:spPr>
          </c:dPt>
          <c:dLbls>
            <c:dLbl>
              <c:idx val="0"/>
              <c:spPr>
                <a:solidFill>
                  <a:schemeClr val="lt1">
                    <a:alpha val="90000"/>
                  </a:schemeClr>
                </a:solidFill>
                <a:ln w="12700" cap="flat" cmpd="sng" algn="ctr">
                  <a:solidFill>
                    <a:schemeClr val="accent4">
                      <a:shade val="65000"/>
                    </a:schemeClr>
                  </a:solidFill>
                  <a:round/>
                </a:ln>
                <a:effectLst>
                  <a:outerShdw blurRad="50800" dist="38100" dir="2700000" algn="tl" rotWithShape="0">
                    <a:schemeClr val="accent4">
                      <a:shade val="65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bg2">
                          <a:lumMod val="10000"/>
                        </a:schemeClr>
                      </a:solidFill>
                      <a:effectLst/>
                      <a:latin typeface="+mn-lt"/>
                      <a:ea typeface="+mn-ea"/>
                      <a:cs typeface="+mn-cs"/>
                    </a:defRPr>
                  </a:pPr>
                  <a:endParaRPr lang="es-EC"/>
                </a:p>
              </c:txPr>
              <c:dLblPos val="inEnd"/>
              <c:showLegendKey val="0"/>
              <c:showVal val="1"/>
              <c:showCatName val="1"/>
              <c:showSerName val="0"/>
              <c:showPercent val="0"/>
              <c:showBubbleSize val="0"/>
            </c:dLbl>
            <c:dLbl>
              <c:idx val="1"/>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bg2">
                          <a:lumMod val="10000"/>
                        </a:schemeClr>
                      </a:solidFill>
                      <a:effectLst/>
                      <a:latin typeface="+mn-lt"/>
                      <a:ea typeface="+mn-ea"/>
                      <a:cs typeface="+mn-cs"/>
                    </a:defRPr>
                  </a:pPr>
                  <a:endParaRPr lang="es-EC"/>
                </a:p>
              </c:txPr>
              <c:dLblPos val="inEnd"/>
              <c:showLegendKey val="0"/>
              <c:showVal val="1"/>
              <c:showCatName val="1"/>
              <c:showSerName val="0"/>
              <c:showPercent val="0"/>
              <c:showBubbleSize val="0"/>
            </c:dLbl>
            <c:dLbl>
              <c:idx val="2"/>
              <c:spPr>
                <a:solidFill>
                  <a:schemeClr val="lt1">
                    <a:alpha val="90000"/>
                  </a:schemeClr>
                </a:solidFill>
                <a:ln w="12700" cap="flat" cmpd="sng" algn="ctr">
                  <a:solidFill>
                    <a:schemeClr val="accent4">
                      <a:tint val="65000"/>
                    </a:schemeClr>
                  </a:solidFill>
                  <a:round/>
                </a:ln>
                <a:effectLst>
                  <a:outerShdw blurRad="50800" dist="38100" dir="2700000" algn="tl" rotWithShape="0">
                    <a:schemeClr val="accent4">
                      <a:tint val="65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bg2">
                          <a:lumMod val="10000"/>
                        </a:schemeClr>
                      </a:solidFill>
                      <a:effectLst/>
                      <a:latin typeface="+mn-lt"/>
                      <a:ea typeface="+mn-ea"/>
                      <a:cs typeface="+mn-cs"/>
                    </a:defRPr>
                  </a:pPr>
                  <a:endParaRPr lang="es-EC"/>
                </a:p>
              </c:txPr>
              <c:dLblPos val="inEnd"/>
              <c:showLegendKey val="0"/>
              <c:showVal val="1"/>
              <c:showCatName val="1"/>
              <c:showSerName val="0"/>
              <c:showPercent val="0"/>
              <c:showBubbleSize val="0"/>
            </c:dLbl>
            <c:spPr>
              <a:solidFill>
                <a:srgbClr val="FFFFFF">
                  <a:alpha val="90000"/>
                </a:srgbClr>
              </a:solidFill>
              <a:ln w="12700" cap="flat" cmpd="sng" algn="ctr">
                <a:solidFill>
                  <a:srgbClr val="61A796"/>
                </a:solidFill>
                <a:round/>
              </a:ln>
              <a:effectLst>
                <a:outerShdw blurRad="50800" dist="38100" dir="2700000" algn="tl" rotWithShape="0">
                  <a:srgbClr val="61A796">
                    <a:lumMod val="75000"/>
                    <a:alpha val="40000"/>
                  </a:srgb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bg2">
                        <a:lumMod val="10000"/>
                      </a:schemeClr>
                    </a:solidFill>
                    <a:effectLst/>
                    <a:latin typeface="+mn-lt"/>
                    <a:ea typeface="+mn-ea"/>
                    <a:cs typeface="+mn-cs"/>
                  </a:defRPr>
                </a:pPr>
                <a:endParaRPr lang="es-EC"/>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Hoja1!$B$5:$B$7</c:f>
              <c:strCache>
                <c:ptCount val="3"/>
                <c:pt idx="0">
                  <c:v>DESAFIANTES</c:v>
                </c:pt>
                <c:pt idx="1">
                  <c:v>FALLIDOS</c:v>
                </c:pt>
                <c:pt idx="2">
                  <c:v>EXITOSOS</c:v>
                </c:pt>
              </c:strCache>
            </c:strRef>
          </c:cat>
          <c:val>
            <c:numRef>
              <c:f>Hoja1!$C$5:$C$7</c:f>
              <c:numCache>
                <c:formatCode>0%</c:formatCode>
                <c:ptCount val="3"/>
                <c:pt idx="0">
                  <c:v>0.52</c:v>
                </c:pt>
                <c:pt idx="1">
                  <c:v>0.28999999999999998</c:v>
                </c:pt>
                <c:pt idx="2">
                  <c:v>0.19</c:v>
                </c:pt>
              </c:numCache>
            </c:numRef>
          </c:val>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levantamiento!$G$3:$G$5</c:f>
              <c:strCache>
                <c:ptCount val="3"/>
                <c:pt idx="0">
                  <c:v>Los capturamos y/o refinamos en varias iteraciones</c:v>
                </c:pt>
                <c:pt idx="1">
                  <c:v>Los capturamos y/o refinamos en una fase del proyecto dedicada específicamente a ello</c:v>
                </c:pt>
                <c:pt idx="2">
                  <c:v>Otro</c:v>
                </c:pt>
              </c:strCache>
            </c:strRef>
          </c:cat>
          <c:val>
            <c:numRef>
              <c:f>levantamiento!$H$3:$H$5</c:f>
              <c:numCache>
                <c:formatCode>0.0%</c:formatCode>
                <c:ptCount val="3"/>
                <c:pt idx="0">
                  <c:v>0.5</c:v>
                </c:pt>
                <c:pt idx="1">
                  <c:v>0.46666666666666667</c:v>
                </c:pt>
                <c:pt idx="2">
                  <c:v>3.3333333333333333E-2</c:v>
                </c:pt>
              </c:numCache>
            </c:numRef>
          </c:val>
          <c:extLst xmlns:c16r2="http://schemas.microsoft.com/office/drawing/2015/06/chart">
            <c:ext xmlns:c16="http://schemas.microsoft.com/office/drawing/2014/chart" uri="{C3380CC4-5D6E-409C-BE32-E72D297353CC}">
              <c16:uniqueId val="{00000000-D834-A74D-8FA9-840B2D2F2260}"/>
            </c:ext>
          </c:extLst>
        </c:ser>
        <c:dLbls>
          <c:showLegendKey val="0"/>
          <c:showVal val="0"/>
          <c:showCatName val="0"/>
          <c:showSerName val="0"/>
          <c:showPercent val="0"/>
          <c:showBubbleSize val="0"/>
        </c:dLbls>
        <c:gapWidth val="219"/>
        <c:overlap val="-27"/>
        <c:axId val="349602688"/>
        <c:axId val="349607000"/>
      </c:barChart>
      <c:catAx>
        <c:axId val="34960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C"/>
          </a:p>
        </c:txPr>
        <c:crossAx val="349607000"/>
        <c:crosses val="autoZero"/>
        <c:auto val="1"/>
        <c:lblAlgn val="ctr"/>
        <c:lblOffset val="100"/>
        <c:noMultiLvlLbl val="0"/>
      </c:catAx>
      <c:valAx>
        <c:axId val="349607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960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8924464367690802E-2"/>
          <c:y val="4.4092323075213866E-2"/>
          <c:w val="0.93110920065485381"/>
          <c:h val="0.58952802987168096"/>
        </c:manualLayout>
      </c:layout>
      <c:barChart>
        <c:barDir val="col"/>
        <c:grouping val="clustered"/>
        <c:varyColors val="0"/>
        <c:ser>
          <c:idx val="0"/>
          <c:order val="0"/>
          <c:spPr>
            <a:blipFill rotWithShape="1">
              <a:blip xmlns:r="http://schemas.openxmlformats.org/officeDocument/2006/relationships" r:embed="rId3">
                <a:duotone>
                  <a:schemeClr val="accent5">
                    <a:shade val="74000"/>
                    <a:satMod val="130000"/>
                    <a:lumMod val="90000"/>
                  </a:schemeClr>
                  <a:schemeClr val="accent5">
                    <a:tint val="94000"/>
                    <a:satMod val="120000"/>
                    <a:lumMod val="104000"/>
                  </a:schemeClr>
                </a:duotone>
              </a:blip>
              <a:tile tx="0" ty="0" sx="100000" sy="100000" flip="none" algn="tl"/>
            </a:blipFill>
            <a:ln>
              <a:noFill/>
            </a:ln>
            <a:effectLst>
              <a:innerShdw blurRad="25400" dist="12700" dir="13500000">
                <a:srgbClr val="000000">
                  <a:alpha val="45000"/>
                </a:srgbClr>
              </a:innerShdw>
            </a:effectLst>
          </c:spPr>
          <c:invertIfNegative val="0"/>
          <c:dPt>
            <c:idx val="0"/>
            <c:invertIfNegative val="0"/>
            <c:bubble3D val="0"/>
          </c:dPt>
          <c:dPt>
            <c:idx val="1"/>
            <c:invertIfNegative val="0"/>
            <c:bubble3D val="0"/>
          </c:dPt>
          <c:dLbls>
            <c:spPr>
              <a:noFill/>
              <a:ln w="5715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Validación!$C$3:$C$9</c:f>
              <c:strCache>
                <c:ptCount val="7"/>
                <c:pt idx="0">
                  <c:v>Inspecciones</c:v>
                </c:pt>
                <c:pt idx="1">
                  <c:v>Simulaciones</c:v>
                </c:pt>
                <c:pt idx="2">
                  <c:v>Revisión por pares informal</c:v>
                </c:pt>
                <c:pt idx="3">
                  <c:v>Walkthrough</c:v>
                </c:pt>
                <c:pt idx="4">
                  <c:v>Comprobación automática</c:v>
                </c:pt>
                <c:pt idx="5">
                  <c:v>No verificamos</c:v>
                </c:pt>
                <c:pt idx="6">
                  <c:v>Otro</c:v>
                </c:pt>
              </c:strCache>
            </c:strRef>
          </c:cat>
          <c:val>
            <c:numRef>
              <c:f>Validación!$E$3:$E$9</c:f>
              <c:numCache>
                <c:formatCode>0.00%</c:formatCode>
                <c:ptCount val="7"/>
                <c:pt idx="0" formatCode="0%">
                  <c:v>0.6</c:v>
                </c:pt>
                <c:pt idx="1">
                  <c:v>0.5</c:v>
                </c:pt>
                <c:pt idx="2">
                  <c:v>0.32219999999999999</c:v>
                </c:pt>
                <c:pt idx="3" formatCode="0%">
                  <c:v>0.1</c:v>
                </c:pt>
                <c:pt idx="4">
                  <c:v>8.8900000000000007E-2</c:v>
                </c:pt>
                <c:pt idx="5">
                  <c:v>4.4400000000000002E-2</c:v>
                </c:pt>
                <c:pt idx="6">
                  <c:v>1.11E-2</c:v>
                </c:pt>
              </c:numCache>
            </c:numRef>
          </c:val>
        </c:ser>
        <c:dLbls>
          <c:showLegendKey val="0"/>
          <c:showVal val="0"/>
          <c:showCatName val="0"/>
          <c:showSerName val="0"/>
          <c:showPercent val="0"/>
          <c:showBubbleSize val="0"/>
        </c:dLbls>
        <c:gapWidth val="100"/>
        <c:overlap val="-24"/>
        <c:axId val="294633480"/>
        <c:axId val="294630344"/>
      </c:barChart>
      <c:catAx>
        <c:axId val="2946334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C"/>
          </a:p>
        </c:txPr>
        <c:crossAx val="294630344"/>
        <c:crosses val="autoZero"/>
        <c:auto val="1"/>
        <c:lblAlgn val="ctr"/>
        <c:lblOffset val="100"/>
        <c:noMultiLvlLbl val="0"/>
      </c:catAx>
      <c:valAx>
        <c:axId val="29463034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94633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Hoja2!$C$2</c:f>
              <c:strCache>
                <c:ptCount val="1"/>
                <c:pt idx="0">
                  <c:v>Porcentaje</c:v>
                </c:pt>
              </c:strCache>
            </c:strRef>
          </c:tx>
          <c:spPr>
            <a:solidFill>
              <a:schemeClr val="accent2"/>
            </a:solidFill>
            <a:ln>
              <a:noFill/>
            </a:ln>
            <a:effectLst/>
          </c:spPr>
          <c:invertIfNegative val="0"/>
          <c:dLbls>
            <c:dLbl>
              <c:idx val="0"/>
              <c:layout>
                <c:manualLayout>
                  <c:x val="0"/>
                  <c:y val="0.1055323280052216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50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Hoja2!$A$3:$A$8</c:f>
              <c:strCache>
                <c:ptCount val="6"/>
                <c:pt idx="0">
                  <c:v>Definimos criterios de aceptación y pruebas para los requisitos </c:v>
                </c:pt>
                <c:pt idx="1">
                  <c:v>Comprobamos la cobertura de requisitos con las pruebas </c:v>
                </c:pt>
                <c:pt idx="2">
                  <c:v>Los ingenieros de pruebas participan en la revisión de requisitos </c:v>
                </c:pt>
                <c:pt idx="3">
                  <c:v>Derivamos pruebas de modelos de sistema </c:v>
                </c:pt>
                <c:pt idx="4">
                  <c:v>No alineamos pruebas y requisitos </c:v>
                </c:pt>
                <c:pt idx="5">
                  <c:v>Otro</c:v>
                </c:pt>
              </c:strCache>
            </c:strRef>
          </c:cat>
          <c:val>
            <c:numRef>
              <c:f>Hoja2!$C$3:$C$8</c:f>
              <c:numCache>
                <c:formatCode>0.00%</c:formatCode>
                <c:ptCount val="6"/>
                <c:pt idx="0">
                  <c:v>0.5222</c:v>
                </c:pt>
                <c:pt idx="1">
                  <c:v>0.5222</c:v>
                </c:pt>
                <c:pt idx="2" formatCode="0%">
                  <c:v>0.4</c:v>
                </c:pt>
                <c:pt idx="3">
                  <c:v>0.15559999999999999</c:v>
                </c:pt>
                <c:pt idx="4">
                  <c:v>2.2200000000000001E-2</c:v>
                </c:pt>
                <c:pt idx="5">
                  <c:v>1.11E-2</c:v>
                </c:pt>
              </c:numCache>
            </c:numRef>
          </c:val>
        </c:ser>
        <c:dLbls>
          <c:dLblPos val="inEnd"/>
          <c:showLegendKey val="0"/>
          <c:showVal val="1"/>
          <c:showCatName val="0"/>
          <c:showSerName val="0"/>
          <c:showPercent val="0"/>
          <c:showBubbleSize val="0"/>
        </c:dLbls>
        <c:gapWidth val="219"/>
        <c:overlap val="-27"/>
        <c:axId val="294631912"/>
        <c:axId val="294628776"/>
      </c:barChart>
      <c:catAx>
        <c:axId val="29463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s-EC"/>
          </a:p>
        </c:txPr>
        <c:crossAx val="294628776"/>
        <c:crosses val="autoZero"/>
        <c:auto val="1"/>
        <c:lblAlgn val="ctr"/>
        <c:lblOffset val="100"/>
        <c:noMultiLvlLbl val="0"/>
      </c:catAx>
      <c:valAx>
        <c:axId val="2946287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s-EC"/>
          </a:p>
        </c:txPr>
        <c:crossAx val="294631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Hoja2!$C$4:$C$8</c:f>
              <c:strCache>
                <c:ptCount val="5"/>
                <c:pt idx="0">
                  <c:v>Trabajamos con solicitudes de cambio y actualizamos contínuamente nuestra especificación de requisitos </c:v>
                </c:pt>
                <c:pt idx="1">
                  <c:v>Trabajamos con solicitus de cambios, pero no actualizamos nuestra especificación de requisito</c:v>
                </c:pt>
                <c:pt idx="2">
                  <c:v>Actualizamos nuestro product backlog</c:v>
                </c:pt>
                <c:pt idx="3">
                  <c:v>No actualizamos nuestros requisitos (documentación)</c:v>
                </c:pt>
                <c:pt idx="4">
                  <c:v>Otro</c:v>
                </c:pt>
              </c:strCache>
            </c:strRef>
          </c:cat>
          <c:val>
            <c:numRef>
              <c:f>Hoja2!$E$4:$E$8</c:f>
              <c:numCache>
                <c:formatCode>0.0%</c:formatCode>
                <c:ptCount val="5"/>
                <c:pt idx="0">
                  <c:v>0.43333333333333335</c:v>
                </c:pt>
                <c:pt idx="1">
                  <c:v>0.36666666666666664</c:v>
                </c:pt>
                <c:pt idx="2">
                  <c:v>0.14444444444444443</c:v>
                </c:pt>
                <c:pt idx="3">
                  <c:v>5.5555555555555552E-2</c:v>
                </c:pt>
                <c:pt idx="4">
                  <c:v>0</c:v>
                </c:pt>
              </c:numCache>
            </c:numRef>
          </c:val>
          <c:extLst xmlns:c16r2="http://schemas.microsoft.com/office/drawing/2015/06/chart">
            <c:ext xmlns:c16="http://schemas.microsoft.com/office/drawing/2014/chart" uri="{C3380CC4-5D6E-409C-BE32-E72D297353CC}">
              <c16:uniqueId val="{00000000-FD27-0943-9E7D-810A3816B60D}"/>
            </c:ext>
          </c:extLst>
        </c:ser>
        <c:dLbls>
          <c:dLblPos val="inEnd"/>
          <c:showLegendKey val="0"/>
          <c:showVal val="1"/>
          <c:showCatName val="0"/>
          <c:showSerName val="0"/>
          <c:showPercent val="0"/>
          <c:showBubbleSize val="0"/>
        </c:dLbls>
        <c:gapWidth val="219"/>
        <c:overlap val="-27"/>
        <c:axId val="294629952"/>
        <c:axId val="294627208"/>
      </c:barChart>
      <c:catAx>
        <c:axId val="29462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50" b="0" i="0" u="none" strike="noStrike" kern="1200" baseline="0">
                <a:solidFill>
                  <a:schemeClr val="tx1">
                    <a:lumMod val="75000"/>
                  </a:schemeClr>
                </a:solidFill>
                <a:latin typeface="+mn-lt"/>
                <a:ea typeface="+mn-ea"/>
                <a:cs typeface="+mn-cs"/>
              </a:defRPr>
            </a:pPr>
            <a:endParaRPr lang="es-EC"/>
          </a:p>
        </c:txPr>
        <c:crossAx val="294627208"/>
        <c:crosses val="autoZero"/>
        <c:auto val="1"/>
        <c:lblAlgn val="ctr"/>
        <c:lblOffset val="100"/>
        <c:noMultiLvlLbl val="0"/>
      </c:catAx>
      <c:valAx>
        <c:axId val="294627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es-EC"/>
          </a:p>
        </c:txPr>
        <c:crossAx val="29462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Hoja3!$B$1</c:f>
              <c:strCache>
                <c:ptCount val="1"/>
                <c:pt idx="0">
                  <c:v>Puesto</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layout/>
              <c:tx>
                <c:rich>
                  <a:bodyPr/>
                  <a:lstStyle/>
                  <a:p>
                    <a:r>
                      <a:rPr lang="en-US"/>
                      <a:t>5</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3A1-754D-BF3A-152A8516A74E}"/>
                </c:ext>
                <c:ext xmlns:c15="http://schemas.microsoft.com/office/drawing/2012/chart" uri="{CE6537A1-D6FC-4f65-9D91-7224C49458BB}">
                  <c15:layout/>
                </c:ext>
              </c:extLst>
            </c:dLbl>
            <c:dLbl>
              <c:idx val="1"/>
              <c:layout/>
              <c:tx>
                <c:rich>
                  <a:bodyPr/>
                  <a:lstStyle/>
                  <a:p>
                    <a:r>
                      <a:rPr lang="en-US"/>
                      <a:t>4</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3A1-754D-BF3A-152A8516A74E}"/>
                </c:ext>
                <c:ext xmlns:c15="http://schemas.microsoft.com/office/drawing/2012/chart" uri="{CE6537A1-D6FC-4f65-9D91-7224C49458BB}">
                  <c15:layout/>
                </c:ext>
              </c:extLst>
            </c:dLbl>
            <c:dLbl>
              <c:idx val="3"/>
              <c:layout/>
              <c:tx>
                <c:rich>
                  <a:bodyPr/>
                  <a:lstStyle/>
                  <a:p>
                    <a:r>
                      <a:rPr lang="en-US"/>
                      <a:t>2</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3A1-754D-BF3A-152A8516A74E}"/>
                </c:ext>
                <c:ext xmlns:c15="http://schemas.microsoft.com/office/drawing/2012/chart" uri="{CE6537A1-D6FC-4f65-9D91-7224C49458BB}">
                  <c15:layout/>
                </c:ext>
              </c:extLst>
            </c:dLbl>
            <c:dLbl>
              <c:idx val="4"/>
              <c:layout/>
              <c:tx>
                <c:rich>
                  <a:bodyPr/>
                  <a:lstStyle/>
                  <a:p>
                    <a:r>
                      <a:rPr lang="en-US"/>
                      <a:t>1</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3A1-754D-BF3A-152A8516A74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Hoja3!$A$2:$A$6</c:f>
              <c:strCache>
                <c:ptCount val="5"/>
                <c:pt idx="0">
                  <c:v>Las partes interesadas con dificultades para separar los requisitos de los diseños de soluciones previas conocidas </c:v>
                </c:pt>
                <c:pt idx="1">
                  <c:v>Requisitos subespecificados que son demasiado abstractos y permiten diversas interpretaciones </c:v>
                </c:pt>
                <c:pt idx="2">
                  <c:v>Requisitos incompletos u ocultos</c:v>
                </c:pt>
                <c:pt idx="3">
                  <c:v>Defectos de comunicación dentro del equipo del proyecto</c:v>
                </c:pt>
                <c:pt idx="4">
                  <c:v>Fallas de comunicación entre el proyecto y el cliente</c:v>
                </c:pt>
              </c:strCache>
            </c:strRef>
          </c:cat>
          <c:val>
            <c:numRef>
              <c:f>Hoja3!$B$2:$B$6</c:f>
              <c:numCache>
                <c:formatCode>General</c:formatCode>
                <c:ptCount val="5"/>
                <c:pt idx="0">
                  <c:v>1</c:v>
                </c:pt>
                <c:pt idx="1">
                  <c:v>2</c:v>
                </c:pt>
                <c:pt idx="2">
                  <c:v>3</c:v>
                </c:pt>
                <c:pt idx="3">
                  <c:v>4</c:v>
                </c:pt>
                <c:pt idx="4">
                  <c:v>5</c:v>
                </c:pt>
              </c:numCache>
            </c:numRef>
          </c:val>
          <c:extLst xmlns:c16r2="http://schemas.microsoft.com/office/drawing/2015/06/chart">
            <c:ext xmlns:c16="http://schemas.microsoft.com/office/drawing/2014/chart" uri="{C3380CC4-5D6E-409C-BE32-E72D297353CC}">
              <c16:uniqueId val="{00000004-03A1-754D-BF3A-152A8516A74E}"/>
            </c:ext>
          </c:extLst>
        </c:ser>
        <c:dLbls>
          <c:dLblPos val="inEnd"/>
          <c:showLegendKey val="0"/>
          <c:showVal val="1"/>
          <c:showCatName val="0"/>
          <c:showSerName val="0"/>
          <c:showPercent val="0"/>
          <c:showBubbleSize val="0"/>
        </c:dLbls>
        <c:gapWidth val="100"/>
        <c:axId val="294628384"/>
        <c:axId val="294632304"/>
      </c:barChart>
      <c:catAx>
        <c:axId val="2946283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94632304"/>
        <c:crosses val="autoZero"/>
        <c:auto val="1"/>
        <c:lblAlgn val="ctr"/>
        <c:lblOffset val="100"/>
        <c:noMultiLvlLbl val="0"/>
      </c:catAx>
      <c:valAx>
        <c:axId val="294632304"/>
        <c:scaling>
          <c:orientation val="minMax"/>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s-EC"/>
                  <a:t>Puesto</a:t>
                </a:r>
              </a:p>
            </c:rich>
          </c:tx>
          <c:layout>
            <c:manualLayout>
              <c:xMode val="edge"/>
              <c:yMode val="edge"/>
              <c:x val="0.66145844269466314"/>
              <c:y val="0.8786803732866724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crossAx val="29462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xConstitución!$P$1</c:f>
              <c:strCache>
                <c:ptCount val="1"/>
                <c:pt idx="0">
                  <c:v>Total</c:v>
                </c:pt>
              </c:strCache>
            </c:strRef>
          </c:tx>
          <c:spPr>
            <a:ln w="31750" cap="rnd">
              <a:solidFill>
                <a:schemeClr val="accent1"/>
              </a:solidFill>
              <a:round/>
            </a:ln>
            <a:effectLst/>
          </c:spPr>
          <c:marker>
            <c:symbol val="none"/>
          </c:marker>
          <c:dLbls>
            <c:dLbl>
              <c:idx val="0"/>
              <c:layout>
                <c:manualLayout>
                  <c:x val="-6.6549753927090199E-2"/>
                  <c:y val="-0.106481481481482"/>
                </c:manualLayout>
              </c:layout>
              <c:tx>
                <c:rich>
                  <a:bodyPr/>
                  <a:lstStyle/>
                  <a:p>
                    <a:r>
                      <a:rPr lang="en-US">
                        <a:solidFill>
                          <a:schemeClr val="tx1"/>
                        </a:solidFill>
                      </a:rPr>
                      <a:t>0,2%</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7B0-413A-A046-08BE03A5F434}"/>
                </c:ext>
                <c:ext xmlns:c15="http://schemas.microsoft.com/office/drawing/2012/chart" uri="{CE6537A1-D6FC-4f65-9D91-7224C49458BB}">
                  <c15:layout/>
                </c:ext>
              </c:extLst>
            </c:dLbl>
            <c:dLbl>
              <c:idx val="1"/>
              <c:layout>
                <c:manualLayout>
                  <c:x val="-5.38736103219302E-2"/>
                  <c:y val="-0.11111111111111099"/>
                </c:manualLayout>
              </c:layout>
              <c:tx>
                <c:rich>
                  <a:bodyPr/>
                  <a:lstStyle/>
                  <a:p>
                    <a:r>
                      <a:rPr lang="en-US"/>
                      <a:t>0,5%</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7B0-413A-A046-08BE03A5F434}"/>
                </c:ext>
                <c:ext xmlns:c15="http://schemas.microsoft.com/office/drawing/2012/chart" uri="{CE6537A1-D6FC-4f65-9D91-7224C49458BB}">
                  <c15:layout/>
                </c:ext>
              </c:extLst>
            </c:dLbl>
            <c:dLbl>
              <c:idx val="2"/>
              <c:layout>
                <c:manualLayout>
                  <c:x val="-5.6559233967091199E-2"/>
                  <c:y val="-0.11111111111111099"/>
                </c:manualLayout>
              </c:layout>
              <c:tx>
                <c:rich>
                  <a:bodyPr/>
                  <a:lstStyle/>
                  <a:p>
                    <a:r>
                      <a:rPr lang="en-US">
                        <a:solidFill>
                          <a:schemeClr val="tx1"/>
                        </a:solidFill>
                      </a:rPr>
                      <a:t>1,3%</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7B0-413A-A046-08BE03A5F434}"/>
                </c:ext>
                <c:ext xmlns:c15="http://schemas.microsoft.com/office/drawing/2012/chart" uri="{CE6537A1-D6FC-4f65-9D91-7224C49458BB}">
                  <c15:layout/>
                </c:ext>
              </c:extLst>
            </c:dLbl>
            <c:dLbl>
              <c:idx val="3"/>
              <c:layout>
                <c:manualLayout>
                  <c:x val="-6.2682455878058305E-2"/>
                  <c:y val="-0.106481481481482"/>
                </c:manualLayout>
              </c:layout>
              <c:tx>
                <c:rich>
                  <a:bodyPr/>
                  <a:lstStyle/>
                  <a:p>
                    <a:r>
                      <a:rPr lang="en-US"/>
                      <a:t>4,1%</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7B0-413A-A046-08BE03A5F434}"/>
                </c:ext>
                <c:ext xmlns:c15="http://schemas.microsoft.com/office/drawing/2012/chart" uri="{CE6537A1-D6FC-4f65-9D91-7224C49458BB}">
                  <c15:layout/>
                </c:ext>
              </c:extLst>
            </c:dLbl>
            <c:dLbl>
              <c:idx val="4"/>
              <c:layout>
                <c:manualLayout>
                  <c:x val="-9.7595563265151605E-2"/>
                  <c:y val="-0.125"/>
                </c:manualLayout>
              </c:layout>
              <c:tx>
                <c:rich>
                  <a:bodyPr/>
                  <a:lstStyle/>
                  <a:p>
                    <a:r>
                      <a:rPr lang="en-US"/>
                      <a:t>9,3%</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7B0-413A-A046-08BE03A5F434}"/>
                </c:ext>
                <c:ext xmlns:c15="http://schemas.microsoft.com/office/drawing/2012/chart" uri="{CE6537A1-D6FC-4f65-9D91-7224C49458BB}">
                  <c15:layout/>
                </c:ext>
              </c:extLst>
            </c:dLbl>
            <c:dLbl>
              <c:idx val="5"/>
              <c:layout>
                <c:manualLayout>
                  <c:x val="-0.13282765111397019"/>
                  <c:y val="-2.6766018145328464E-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a:t>84,7%</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7B0-413A-A046-08BE03A5F434}"/>
                </c:ext>
                <c:ext xmlns:c15="http://schemas.microsoft.com/office/drawing/2012/chart" uri="{CE6537A1-D6FC-4f65-9D91-7224C49458BB}">
                  <c15:layout>
                    <c:manualLayout>
                      <c:w val="0.11378728567040823"/>
                      <c:h val="8.162495231460749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xConstitución!$A$2:$A$7</c:f>
              <c:strCache>
                <c:ptCount val="6"/>
                <c:pt idx="0">
                  <c:v>1976-1982</c:v>
                </c:pt>
                <c:pt idx="1">
                  <c:v>1983-1989</c:v>
                </c:pt>
                <c:pt idx="2">
                  <c:v>1990-1996</c:v>
                </c:pt>
                <c:pt idx="3">
                  <c:v>1997-2003</c:v>
                </c:pt>
                <c:pt idx="4">
                  <c:v>2004-2010</c:v>
                </c:pt>
                <c:pt idx="5">
                  <c:v>2011-2017</c:v>
                </c:pt>
              </c:strCache>
            </c:strRef>
          </c:cat>
          <c:val>
            <c:numRef>
              <c:f>xConstitución!$P$2:$P$7</c:f>
              <c:numCache>
                <c:formatCode>General</c:formatCode>
                <c:ptCount val="6"/>
                <c:pt idx="0">
                  <c:v>6</c:v>
                </c:pt>
                <c:pt idx="1">
                  <c:v>18</c:v>
                </c:pt>
                <c:pt idx="2">
                  <c:v>50</c:v>
                </c:pt>
                <c:pt idx="3">
                  <c:v>163</c:v>
                </c:pt>
                <c:pt idx="4">
                  <c:v>365</c:v>
                </c:pt>
                <c:pt idx="5">
                  <c:v>3337</c:v>
                </c:pt>
              </c:numCache>
            </c:numRef>
          </c:val>
          <c:smooth val="0"/>
          <c:extLst xmlns:c16r2="http://schemas.microsoft.com/office/drawing/2015/06/chart">
            <c:ext xmlns:c16="http://schemas.microsoft.com/office/drawing/2014/chart" uri="{C3380CC4-5D6E-409C-BE32-E72D297353CC}">
              <c16:uniqueId val="{00000006-A7B0-413A-A046-08BE03A5F434}"/>
            </c:ext>
          </c:extLst>
        </c:ser>
        <c:dLbls>
          <c:dLblPos val="ctr"/>
          <c:showLegendKey val="0"/>
          <c:showVal val="1"/>
          <c:showCatName val="0"/>
          <c:showSerName val="0"/>
          <c:showPercent val="0"/>
          <c:showBubbleSize val="0"/>
        </c:dLbls>
        <c:smooth val="0"/>
        <c:axId val="292984864"/>
        <c:axId val="292984080"/>
      </c:lineChart>
      <c:catAx>
        <c:axId val="29298486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292984080"/>
        <c:crosses val="autoZero"/>
        <c:auto val="1"/>
        <c:lblAlgn val="ctr"/>
        <c:lblOffset val="100"/>
        <c:noMultiLvlLbl val="0"/>
      </c:catAx>
      <c:valAx>
        <c:axId val="2929840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s-EC"/>
          </a:p>
        </c:txPr>
        <c:crossAx val="292984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s-EC"/>
              <a:t>SOCIEDADES</a:t>
            </a:r>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s-EC"/>
        </a:p>
      </c:txPr>
    </c:title>
    <c:autoTitleDeleted val="0"/>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'COMERCIO EXTERIOR'!$B$22:$B$25</c:f>
              <c:strCache>
                <c:ptCount val="4"/>
                <c:pt idx="0">
                  <c:v>AMBOS</c:v>
                </c:pt>
                <c:pt idx="1">
                  <c:v>EXPORTADOR</c:v>
                </c:pt>
                <c:pt idx="2">
                  <c:v>IMPORTADOR</c:v>
                </c:pt>
                <c:pt idx="3">
                  <c:v>VENTAS LOCALES</c:v>
                </c:pt>
              </c:strCache>
            </c:strRef>
          </c:cat>
          <c:val>
            <c:numRef>
              <c:f>'COMERCIO EXTERIOR'!$C$22:$C$25</c:f>
              <c:numCache>
                <c:formatCode>General</c:formatCode>
                <c:ptCount val="4"/>
                <c:pt idx="0">
                  <c:v>50</c:v>
                </c:pt>
                <c:pt idx="1">
                  <c:v>42</c:v>
                </c:pt>
                <c:pt idx="2">
                  <c:v>265</c:v>
                </c:pt>
                <c:pt idx="3">
                  <c:v>3582</c:v>
                </c:pt>
              </c:numCache>
            </c:numRef>
          </c:val>
          <c:extLst xmlns:c16r2="http://schemas.microsoft.com/office/drawing/2015/06/chart">
            <c:ext xmlns:c16="http://schemas.microsoft.com/office/drawing/2014/chart" uri="{C3380CC4-5D6E-409C-BE32-E72D297353CC}">
              <c16:uniqueId val="{00000000-373C-410C-8E90-BC97969CF20A}"/>
            </c:ext>
          </c:extLst>
        </c:ser>
        <c:dLbls>
          <c:dLblPos val="outEnd"/>
          <c:showLegendKey val="0"/>
          <c:showVal val="1"/>
          <c:showCatName val="0"/>
          <c:showSerName val="0"/>
          <c:showPercent val="0"/>
          <c:showBubbleSize val="0"/>
        </c:dLbls>
        <c:gapWidth val="199"/>
        <c:axId val="292989568"/>
        <c:axId val="292986040"/>
      </c:barChart>
      <c:catAx>
        <c:axId val="2929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s-EC"/>
          </a:p>
        </c:txPr>
        <c:crossAx val="292986040"/>
        <c:crosses val="autoZero"/>
        <c:auto val="1"/>
        <c:lblAlgn val="ctr"/>
        <c:lblOffset val="100"/>
        <c:noMultiLvlLbl val="0"/>
      </c:catAx>
      <c:valAx>
        <c:axId val="2929860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92989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Hoja1!$H$1</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Hoja1!$G$2:$G$5</c:f>
              <c:strCache>
                <c:ptCount val="4"/>
                <c:pt idx="0">
                  <c:v>Pichincha</c:v>
                </c:pt>
                <c:pt idx="1">
                  <c:v>Guayas</c:v>
                </c:pt>
                <c:pt idx="2">
                  <c:v>Azuay</c:v>
                </c:pt>
                <c:pt idx="3">
                  <c:v>Otras (Restantes)</c:v>
                </c:pt>
              </c:strCache>
            </c:strRef>
          </c:cat>
          <c:val>
            <c:numRef>
              <c:f>Hoja1!$H$2:$H$5</c:f>
              <c:numCache>
                <c:formatCode>0.00%</c:formatCode>
                <c:ptCount val="4"/>
                <c:pt idx="0">
                  <c:v>0.85560000000000003</c:v>
                </c:pt>
                <c:pt idx="1">
                  <c:v>5.5599999999999997E-2</c:v>
                </c:pt>
                <c:pt idx="2">
                  <c:v>4.4400000000000002E-2</c:v>
                </c:pt>
                <c:pt idx="3">
                  <c:v>4.4400000000000002E-2</c:v>
                </c:pt>
              </c:numCache>
            </c:numRef>
          </c:val>
          <c:extLst xmlns:c16r2="http://schemas.microsoft.com/office/drawing/2015/06/chart">
            <c:ext xmlns:c16="http://schemas.microsoft.com/office/drawing/2014/chart" uri="{C3380CC4-5D6E-409C-BE32-E72D297353CC}">
              <c16:uniqueId val="{00000000-25F7-4944-9F0C-FAFEDA9AB028}"/>
            </c:ext>
          </c:extLst>
        </c:ser>
        <c:dLbls>
          <c:dLblPos val="outEnd"/>
          <c:showLegendKey val="0"/>
          <c:showVal val="1"/>
          <c:showCatName val="0"/>
          <c:showSerName val="0"/>
          <c:showPercent val="0"/>
          <c:showBubbleSize val="0"/>
        </c:dLbls>
        <c:gapWidth val="219"/>
        <c:overlap val="-27"/>
        <c:axId val="394877288"/>
        <c:axId val="392618336"/>
      </c:barChart>
      <c:catAx>
        <c:axId val="39487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crossAx val="392618336"/>
        <c:crosses val="autoZero"/>
        <c:auto val="1"/>
        <c:lblAlgn val="ctr"/>
        <c:lblOffset val="100"/>
        <c:noMultiLvlLbl val="0"/>
      </c:catAx>
      <c:valAx>
        <c:axId val="392618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4877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Num_empleados!$G$3:$G$7</c:f>
              <c:strCache>
                <c:ptCount val="5"/>
                <c:pt idx="0">
                  <c:v>1 - 10 miembros</c:v>
                </c:pt>
                <c:pt idx="1">
                  <c:v>11 - 50 miembros</c:v>
                </c:pt>
                <c:pt idx="2">
                  <c:v>51-100 miembros</c:v>
                </c:pt>
                <c:pt idx="3">
                  <c:v>101-150 miembros</c:v>
                </c:pt>
                <c:pt idx="4">
                  <c:v>151-200 miembros</c:v>
                </c:pt>
              </c:strCache>
            </c:strRef>
          </c:cat>
          <c:val>
            <c:numRef>
              <c:f>Num_empleados!$H$3:$H$7</c:f>
              <c:numCache>
                <c:formatCode>0.0%</c:formatCode>
                <c:ptCount val="5"/>
                <c:pt idx="0">
                  <c:v>0.73333333333333328</c:v>
                </c:pt>
                <c:pt idx="1">
                  <c:v>0.18888888888888888</c:v>
                </c:pt>
                <c:pt idx="2">
                  <c:v>5.5555555555555552E-2</c:v>
                </c:pt>
                <c:pt idx="3">
                  <c:v>0</c:v>
                </c:pt>
                <c:pt idx="4">
                  <c:v>2.2222222222222223E-2</c:v>
                </c:pt>
              </c:numCache>
            </c:numRef>
          </c:val>
          <c:extLst xmlns:c16r2="http://schemas.microsoft.com/office/drawing/2015/06/chart">
            <c:ext xmlns:c16="http://schemas.microsoft.com/office/drawing/2014/chart" uri="{C3380CC4-5D6E-409C-BE32-E72D297353CC}">
              <c16:uniqueId val="{00000000-9332-4040-89CF-8D1C4B6330E7}"/>
            </c:ext>
          </c:extLst>
        </c:ser>
        <c:dLbls>
          <c:showLegendKey val="0"/>
          <c:showVal val="0"/>
          <c:showCatName val="0"/>
          <c:showSerName val="0"/>
          <c:showPercent val="0"/>
          <c:showBubbleSize val="0"/>
        </c:dLbls>
        <c:gapWidth val="219"/>
        <c:overlap val="-27"/>
        <c:axId val="392629312"/>
        <c:axId val="392627352"/>
      </c:barChart>
      <c:catAx>
        <c:axId val="39262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75000"/>
                  </a:schemeClr>
                </a:solidFill>
                <a:latin typeface="+mn-lt"/>
                <a:ea typeface="+mn-ea"/>
                <a:cs typeface="+mn-cs"/>
              </a:defRPr>
            </a:pPr>
            <a:endParaRPr lang="es-EC"/>
          </a:p>
        </c:txPr>
        <c:crossAx val="392627352"/>
        <c:crosses val="autoZero"/>
        <c:auto val="1"/>
        <c:lblAlgn val="ctr"/>
        <c:lblOffset val="100"/>
        <c:noMultiLvlLbl val="0"/>
      </c:catAx>
      <c:valAx>
        <c:axId val="392627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2629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Hoja1!$B$14</c:f>
              <c:strCache>
                <c:ptCount val="1"/>
                <c:pt idx="0">
                  <c:v>Porcentaje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Hoja1!$A$15:$A$22</c:f>
              <c:strCache>
                <c:ptCount val="8"/>
                <c:pt idx="0">
                  <c:v>Financiero</c:v>
                </c:pt>
                <c:pt idx="1">
                  <c:v>Restantes</c:v>
                </c:pt>
                <c:pt idx="2">
                  <c:v>Planificación de R.E.</c:v>
                </c:pt>
                <c:pt idx="3">
                  <c:v>Educación</c:v>
                </c:pt>
                <c:pt idx="4">
                  <c:v>Comercio electrónico</c:v>
                </c:pt>
                <c:pt idx="5">
                  <c:v>Otros </c:v>
                </c:pt>
                <c:pt idx="6">
                  <c:v>Logística</c:v>
                </c:pt>
                <c:pt idx="7">
                  <c:v>Sector público</c:v>
                </c:pt>
              </c:strCache>
            </c:strRef>
          </c:cat>
          <c:val>
            <c:numRef>
              <c:f>Hoja1!$B$15:$B$22</c:f>
              <c:numCache>
                <c:formatCode>0.00%</c:formatCode>
                <c:ptCount val="8"/>
                <c:pt idx="0">
                  <c:v>0.37780000000000002</c:v>
                </c:pt>
                <c:pt idx="1">
                  <c:v>0.1857</c:v>
                </c:pt>
                <c:pt idx="2">
                  <c:v>0.1111</c:v>
                </c:pt>
                <c:pt idx="3">
                  <c:v>7.7799999999999994E-2</c:v>
                </c:pt>
                <c:pt idx="4">
                  <c:v>6.6699999999999995E-2</c:v>
                </c:pt>
                <c:pt idx="5">
                  <c:v>6.6699999999999995E-2</c:v>
                </c:pt>
                <c:pt idx="6">
                  <c:v>5.5599999999999997E-2</c:v>
                </c:pt>
                <c:pt idx="7">
                  <c:v>5.5599999999999997E-2</c:v>
                </c:pt>
              </c:numCache>
            </c:numRef>
          </c:val>
          <c:extLst xmlns:c16r2="http://schemas.microsoft.com/office/drawing/2015/06/chart">
            <c:ext xmlns:c16="http://schemas.microsoft.com/office/drawing/2014/chart" uri="{C3380CC4-5D6E-409C-BE32-E72D297353CC}">
              <c16:uniqueId val="{00000000-044F-3C4E-87B5-595B823E2044}"/>
            </c:ext>
          </c:extLst>
        </c:ser>
        <c:dLbls>
          <c:dLblPos val="outEnd"/>
          <c:showLegendKey val="0"/>
          <c:showVal val="1"/>
          <c:showCatName val="0"/>
          <c:showSerName val="0"/>
          <c:showPercent val="0"/>
          <c:showBubbleSize val="0"/>
        </c:dLbls>
        <c:gapWidth val="219"/>
        <c:overlap val="-27"/>
        <c:axId val="392621472"/>
        <c:axId val="392621864"/>
      </c:barChart>
      <c:catAx>
        <c:axId val="39262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C"/>
          </a:p>
        </c:txPr>
        <c:crossAx val="392621864"/>
        <c:crosses val="autoZero"/>
        <c:auto val="1"/>
        <c:lblAlgn val="ctr"/>
        <c:lblOffset val="100"/>
        <c:noMultiLvlLbl val="0"/>
      </c:catAx>
      <c:valAx>
        <c:axId val="392621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262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3344925634295732E-2"/>
          <c:y val="2.5428331875182269E-2"/>
          <c:w val="0.88498840769903764"/>
          <c:h val="0.82447506561679795"/>
        </c:manualLayout>
      </c:layout>
      <c:barChart>
        <c:barDir val="col"/>
        <c:grouping val="clustered"/>
        <c:varyColors val="0"/>
        <c:ser>
          <c:idx val="0"/>
          <c:order val="0"/>
          <c:tx>
            <c:strRef>
              <c:f>Hoja2!$B$45</c:f>
              <c:strCache>
                <c:ptCount val="1"/>
                <c:pt idx="0">
                  <c:v>Porcentaje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Hoja2!$A$46:$A$48</c:f>
              <c:strCache>
                <c:ptCount val="3"/>
                <c:pt idx="0">
                  <c:v>Si</c:v>
                </c:pt>
                <c:pt idx="1">
                  <c:v>No</c:v>
                </c:pt>
                <c:pt idx="2">
                  <c:v>Sin respuesta</c:v>
                </c:pt>
              </c:strCache>
            </c:strRef>
          </c:cat>
          <c:val>
            <c:numRef>
              <c:f>Hoja2!$B$46:$B$48</c:f>
              <c:numCache>
                <c:formatCode>0.00%</c:formatCode>
                <c:ptCount val="3"/>
                <c:pt idx="0" formatCode="0%">
                  <c:v>0.6</c:v>
                </c:pt>
                <c:pt idx="1">
                  <c:v>0.35560000000000003</c:v>
                </c:pt>
                <c:pt idx="2">
                  <c:v>4.4400000000000002E-2</c:v>
                </c:pt>
              </c:numCache>
            </c:numRef>
          </c:val>
          <c:extLst xmlns:c16r2="http://schemas.microsoft.com/office/drawing/2015/06/chart">
            <c:ext xmlns:c16="http://schemas.microsoft.com/office/drawing/2014/chart" uri="{C3380CC4-5D6E-409C-BE32-E72D297353CC}">
              <c16:uniqueId val="{00000000-E49F-4643-B456-5E5EFE7B847D}"/>
            </c:ext>
          </c:extLst>
        </c:ser>
        <c:dLbls>
          <c:dLblPos val="inEnd"/>
          <c:showLegendKey val="0"/>
          <c:showVal val="1"/>
          <c:showCatName val="0"/>
          <c:showSerName val="0"/>
          <c:showPercent val="0"/>
          <c:showBubbleSize val="0"/>
        </c:dLbls>
        <c:gapWidth val="100"/>
        <c:overlap val="-24"/>
        <c:axId val="392625392"/>
        <c:axId val="392625784"/>
      </c:barChart>
      <c:catAx>
        <c:axId val="392625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schemeClr>
                </a:solidFill>
                <a:latin typeface="+mn-lt"/>
                <a:ea typeface="+mn-ea"/>
                <a:cs typeface="+mn-cs"/>
              </a:defRPr>
            </a:pPr>
            <a:endParaRPr lang="es-EC"/>
          </a:p>
        </c:txPr>
        <c:crossAx val="392625784"/>
        <c:crosses val="autoZero"/>
        <c:auto val="1"/>
        <c:lblAlgn val="ctr"/>
        <c:lblOffset val="100"/>
        <c:noMultiLvlLbl val="0"/>
      </c:catAx>
      <c:valAx>
        <c:axId val="392625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s-EC"/>
          </a:p>
        </c:txPr>
        <c:crossAx val="39262539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lumMod val="75000"/>
            </a:schemeClr>
          </a:solidFill>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Hoja1!$B$28</c:f>
              <c:strCache>
                <c:ptCount val="1"/>
                <c:pt idx="0">
                  <c:v>Porcentaje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Hoja1!$A$29:$A$35</c:f>
              <c:strCache>
                <c:ptCount val="7"/>
                <c:pt idx="0">
                  <c:v>Desarrollador</c:v>
                </c:pt>
                <c:pt idx="1">
                  <c:v>Líder del proyecto</c:v>
                </c:pt>
                <c:pt idx="2">
                  <c:v>Otros (Restantes)</c:v>
                </c:pt>
                <c:pt idx="3">
                  <c:v>Arquitecto</c:v>
                </c:pt>
                <c:pt idx="4">
                  <c:v>Gerente de producto</c:v>
                </c:pt>
                <c:pt idx="5">
                  <c:v>Otros (Pregunta abierta)</c:v>
                </c:pt>
                <c:pt idx="6">
                  <c:v>Gerente de Test / Tester</c:v>
                </c:pt>
              </c:strCache>
            </c:strRef>
          </c:cat>
          <c:val>
            <c:numRef>
              <c:f>Hoja1!$B$29:$B$35</c:f>
              <c:numCache>
                <c:formatCode>0.00%</c:formatCode>
                <c:ptCount val="7"/>
                <c:pt idx="0">
                  <c:v>0.36670000000000003</c:v>
                </c:pt>
                <c:pt idx="1">
                  <c:v>0.22220000000000001</c:v>
                </c:pt>
                <c:pt idx="2">
                  <c:v>8.8800000000000004E-2</c:v>
                </c:pt>
                <c:pt idx="3">
                  <c:v>7.7799999999999994E-2</c:v>
                </c:pt>
                <c:pt idx="4">
                  <c:v>7.7799999999999994E-2</c:v>
                </c:pt>
                <c:pt idx="5">
                  <c:v>6.6699999999999995E-2</c:v>
                </c:pt>
                <c:pt idx="6">
                  <c:v>5.5599999999999997E-2</c:v>
                </c:pt>
              </c:numCache>
            </c:numRef>
          </c:val>
          <c:extLst xmlns:c16r2="http://schemas.microsoft.com/office/drawing/2015/06/chart">
            <c:ext xmlns:c16="http://schemas.microsoft.com/office/drawing/2014/chart" uri="{C3380CC4-5D6E-409C-BE32-E72D297353CC}">
              <c16:uniqueId val="{00000000-A6DC-B447-9F09-137D4D4CA270}"/>
            </c:ext>
          </c:extLst>
        </c:ser>
        <c:dLbls>
          <c:showLegendKey val="0"/>
          <c:showVal val="0"/>
          <c:showCatName val="0"/>
          <c:showSerName val="0"/>
          <c:showPercent val="0"/>
          <c:showBubbleSize val="0"/>
        </c:dLbls>
        <c:gapWidth val="219"/>
        <c:overlap val="-27"/>
        <c:axId val="392630880"/>
        <c:axId val="392633624"/>
      </c:barChart>
      <c:catAx>
        <c:axId val="39263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EC"/>
          </a:p>
        </c:txPr>
        <c:crossAx val="392633624"/>
        <c:crosses val="autoZero"/>
        <c:auto val="1"/>
        <c:lblAlgn val="ctr"/>
        <c:lblOffset val="100"/>
        <c:noMultiLvlLbl val="0"/>
      </c:catAx>
      <c:valAx>
        <c:axId val="392633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263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363290922801185"/>
          <c:y val="9.2485549132947972E-2"/>
          <c:w val="0.83512197282166789"/>
          <c:h val="0.80232215192754086"/>
        </c:manualLayout>
      </c:layout>
      <c:barChart>
        <c:barDir val="col"/>
        <c:grouping val="clustered"/>
        <c:varyColors val="0"/>
        <c:ser>
          <c:idx val="0"/>
          <c:order val="0"/>
          <c:spPr>
            <a:solidFill>
              <a:schemeClr val="accent1"/>
            </a:solidFill>
            <a:ln>
              <a:noFill/>
            </a:ln>
            <a:effectLst/>
          </c:spPr>
          <c:invertIfNegative val="0"/>
          <c:dLbls>
            <c:dLbl>
              <c:idx val="1"/>
              <c:layout>
                <c:manualLayout>
                  <c:x val="-3.370851082832949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certificación!$B$6:$B$7</c:f>
              <c:strCache>
                <c:ptCount val="2"/>
                <c:pt idx="0">
                  <c:v>SI</c:v>
                </c:pt>
                <c:pt idx="1">
                  <c:v>NO</c:v>
                </c:pt>
              </c:strCache>
            </c:strRef>
          </c:cat>
          <c:val>
            <c:numRef>
              <c:f>certificación!$C$6:$C$7</c:f>
              <c:numCache>
                <c:formatCode>0.00%</c:formatCode>
                <c:ptCount val="2"/>
                <c:pt idx="0">
                  <c:v>0.16669999999999999</c:v>
                </c:pt>
                <c:pt idx="1">
                  <c:v>0.83330000000000004</c:v>
                </c:pt>
              </c:numCache>
            </c:numRef>
          </c:val>
          <c:extLst xmlns:c16r2="http://schemas.microsoft.com/office/drawing/2015/06/chart">
            <c:ext xmlns:c16="http://schemas.microsoft.com/office/drawing/2014/chart" uri="{C3380CC4-5D6E-409C-BE32-E72D297353CC}">
              <c16:uniqueId val="{00000000-0F2A-224B-920D-9F0E0FC8C8BC}"/>
            </c:ext>
          </c:extLst>
        </c:ser>
        <c:dLbls>
          <c:showLegendKey val="0"/>
          <c:showVal val="0"/>
          <c:showCatName val="0"/>
          <c:showSerName val="0"/>
          <c:showPercent val="0"/>
          <c:showBubbleSize val="0"/>
        </c:dLbls>
        <c:gapWidth val="219"/>
        <c:overlap val="-27"/>
        <c:axId val="392631664"/>
        <c:axId val="392632056"/>
      </c:barChart>
      <c:catAx>
        <c:axId val="39263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crossAx val="392632056"/>
        <c:crosses val="autoZero"/>
        <c:auto val="1"/>
        <c:lblAlgn val="ctr"/>
        <c:lblOffset val="100"/>
        <c:noMultiLvlLbl val="0"/>
      </c:catAx>
      <c:valAx>
        <c:axId val="392632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263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7">
  <a:schemeClr val="accent4"/>
</cs:colorStyle>
</file>

<file path=ppt/charts/colors14.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71F8F-6FD9-48C2-B2BA-0133420290FD}" type="doc">
      <dgm:prSet loTypeId="urn:microsoft.com/office/officeart/2005/8/layout/bProcess3" loCatId="process" qsTypeId="urn:microsoft.com/office/officeart/2005/8/quickstyle/3d2" qsCatId="3D" csTypeId="urn:microsoft.com/office/officeart/2005/8/colors/accent1_1" csCatId="accent1" phldr="1"/>
      <dgm:spPr/>
      <dgm:t>
        <a:bodyPr/>
        <a:lstStyle/>
        <a:p>
          <a:endParaRPr lang="es-EC"/>
        </a:p>
      </dgm:t>
    </dgm:pt>
    <dgm:pt modelId="{692ACDED-96DB-4239-BC91-B1BEB1CD16E1}">
      <dgm:prSet phldrT="[Texto]" custT="1"/>
      <dgm:spPr/>
      <dgm:t>
        <a:bodyPr/>
        <a:lstStyle/>
        <a:p>
          <a:r>
            <a:rPr lang="es-EC" sz="1800" b="1" dirty="0" smtClean="0"/>
            <a:t>INTRODUCCIÓN </a:t>
          </a:r>
          <a:endParaRPr lang="es-EC" sz="1400" b="1" dirty="0" smtClean="0"/>
        </a:p>
      </dgm:t>
    </dgm:pt>
    <dgm:pt modelId="{9B096E89-9387-436C-A73A-A21C0B83A685}" type="parTrans" cxnId="{EA65EFB0-004E-4DA8-852D-FD318B1481D4}">
      <dgm:prSet/>
      <dgm:spPr/>
      <dgm:t>
        <a:bodyPr/>
        <a:lstStyle/>
        <a:p>
          <a:endParaRPr lang="es-EC"/>
        </a:p>
      </dgm:t>
    </dgm:pt>
    <dgm:pt modelId="{7AC63871-CC57-47FE-9AA3-C015BD9A6CF6}" type="sibTrans" cxnId="{EA65EFB0-004E-4DA8-852D-FD318B1481D4}">
      <dgm:prSet/>
      <dgm:spPr/>
      <dgm:t>
        <a:bodyPr/>
        <a:lstStyle/>
        <a:p>
          <a:endParaRPr lang="es-EC"/>
        </a:p>
      </dgm:t>
    </dgm:pt>
    <dgm:pt modelId="{FD70292D-BDB6-4301-B652-547EA0CAFD79}">
      <dgm:prSet phldrT="[Texto]" custT="1"/>
      <dgm:spPr/>
      <dgm:t>
        <a:bodyPr/>
        <a:lstStyle/>
        <a:p>
          <a:pPr algn="l"/>
          <a:r>
            <a:rPr lang="es-EC" sz="1400" dirty="0" smtClean="0"/>
            <a:t> -&gt; Antecedentes</a:t>
          </a:r>
        </a:p>
        <a:p>
          <a:pPr algn="l"/>
          <a:r>
            <a:rPr lang="es-EC" sz="1400" dirty="0" smtClean="0"/>
            <a:t> -&gt; Problema y justificación </a:t>
          </a:r>
        </a:p>
        <a:p>
          <a:pPr algn="l"/>
          <a:r>
            <a:rPr lang="es-EC" sz="1400" dirty="0" smtClean="0"/>
            <a:t>-&gt; Objetivos </a:t>
          </a:r>
        </a:p>
        <a:p>
          <a:pPr algn="l"/>
          <a:r>
            <a:rPr lang="es-EC" sz="1400" dirty="0" smtClean="0"/>
            <a:t>-&gt; Metodología</a:t>
          </a:r>
          <a:endParaRPr lang="es-EC" sz="1400" dirty="0"/>
        </a:p>
      </dgm:t>
    </dgm:pt>
    <dgm:pt modelId="{FEBCC102-8654-42BF-A816-9A81B60EC707}" type="parTrans" cxnId="{E35AF5E2-66D6-4E20-98C4-9867FFD2D133}">
      <dgm:prSet/>
      <dgm:spPr/>
      <dgm:t>
        <a:bodyPr/>
        <a:lstStyle/>
        <a:p>
          <a:endParaRPr lang="es-EC"/>
        </a:p>
      </dgm:t>
    </dgm:pt>
    <dgm:pt modelId="{B469952F-10A0-425B-98AC-BAA8E0B61D43}" type="sibTrans" cxnId="{E35AF5E2-66D6-4E20-98C4-9867FFD2D133}">
      <dgm:prSet/>
      <dgm:spPr/>
      <dgm:t>
        <a:bodyPr/>
        <a:lstStyle/>
        <a:p>
          <a:endParaRPr lang="es-EC"/>
        </a:p>
      </dgm:t>
    </dgm:pt>
    <dgm:pt modelId="{7F200162-0D4F-489D-8F35-D0C9FAFB2192}">
      <dgm:prSet phldrT="[Texto]" custT="1"/>
      <dgm:spPr/>
      <dgm:t>
        <a:bodyPr/>
        <a:lstStyle/>
        <a:p>
          <a:r>
            <a:rPr lang="es-EC" sz="1600" b="1" smtClean="0"/>
            <a:t>CARACTERIZACIÓN</a:t>
          </a:r>
          <a:endParaRPr lang="es-EC" sz="1400" b="1" dirty="0"/>
        </a:p>
      </dgm:t>
    </dgm:pt>
    <dgm:pt modelId="{0F3EB304-A61D-484B-BC0A-5C9200F0B59A}" type="sibTrans" cxnId="{A7AFCF8B-B95A-4518-BD93-72C6018B0242}">
      <dgm:prSet/>
      <dgm:spPr/>
      <dgm:t>
        <a:bodyPr/>
        <a:lstStyle/>
        <a:p>
          <a:endParaRPr lang="es-EC"/>
        </a:p>
      </dgm:t>
    </dgm:pt>
    <dgm:pt modelId="{60A1AA8E-EF6D-4A3A-8C5E-35D2D1F54264}" type="parTrans" cxnId="{A7AFCF8B-B95A-4518-BD93-72C6018B0242}">
      <dgm:prSet/>
      <dgm:spPr/>
      <dgm:t>
        <a:bodyPr/>
        <a:lstStyle/>
        <a:p>
          <a:endParaRPr lang="es-EC"/>
        </a:p>
      </dgm:t>
    </dgm:pt>
    <dgm:pt modelId="{0228731C-644B-4D3C-A0BA-D955578820CF}">
      <dgm:prSet phldrT="[Texto]" custT="1"/>
      <dgm:spPr/>
      <dgm:t>
        <a:bodyPr/>
        <a:lstStyle/>
        <a:p>
          <a:pPr algn="l"/>
          <a:r>
            <a:rPr lang="es-EC" sz="1400" smtClean="0"/>
            <a:t> -&gt; Actividad económica</a:t>
          </a:r>
        </a:p>
        <a:p>
          <a:pPr algn="l"/>
          <a:r>
            <a:rPr lang="es-EC" sz="1400" smtClean="0"/>
            <a:t>-&gt; Constitución de la empresa </a:t>
          </a:r>
        </a:p>
        <a:p>
          <a:pPr algn="l"/>
          <a:r>
            <a:rPr lang="es-EC" sz="1400" smtClean="0"/>
            <a:t>-&gt; Ubicación geográfica</a:t>
          </a:r>
        </a:p>
        <a:p>
          <a:pPr algn="l"/>
          <a:r>
            <a:rPr lang="es-EC" sz="1400" smtClean="0"/>
            <a:t>-&gt; Aspectos económicos</a:t>
          </a:r>
          <a:endParaRPr lang="es-EC" sz="1400" dirty="0"/>
        </a:p>
      </dgm:t>
    </dgm:pt>
    <dgm:pt modelId="{DFFFB7BA-B2E0-434E-890D-99BDDA3153EB}" type="parTrans" cxnId="{B22992E0-B71B-4352-92BB-A7EE6AFD0AEB}">
      <dgm:prSet/>
      <dgm:spPr/>
      <dgm:t>
        <a:bodyPr/>
        <a:lstStyle/>
        <a:p>
          <a:endParaRPr lang="es-EC"/>
        </a:p>
      </dgm:t>
    </dgm:pt>
    <dgm:pt modelId="{EBA3BB88-59C7-421C-9E6A-21F33943A8B3}" type="sibTrans" cxnId="{B22992E0-B71B-4352-92BB-A7EE6AFD0AEB}">
      <dgm:prSet/>
      <dgm:spPr/>
      <dgm:t>
        <a:bodyPr/>
        <a:lstStyle/>
        <a:p>
          <a:endParaRPr lang="es-EC"/>
        </a:p>
      </dgm:t>
    </dgm:pt>
    <dgm:pt modelId="{3928E517-4167-478F-97FB-A900FEC7E9C9}">
      <dgm:prSet phldrT="[Texto]" custT="1"/>
      <dgm:spPr/>
      <dgm:t>
        <a:bodyPr/>
        <a:lstStyle/>
        <a:p>
          <a:r>
            <a:rPr lang="es-EC" sz="1600" b="1" smtClean="0"/>
            <a:t>APLICACIÓN DE LA ENCUESTA</a:t>
          </a:r>
          <a:endParaRPr lang="es-EC" sz="1600" b="1" dirty="0"/>
        </a:p>
      </dgm:t>
    </dgm:pt>
    <dgm:pt modelId="{EFEA9512-13AE-4FFC-9FE7-D8D5C5A272EE}" type="parTrans" cxnId="{12A1236A-22A8-4549-B29B-5568459F16EB}">
      <dgm:prSet/>
      <dgm:spPr/>
      <dgm:t>
        <a:bodyPr/>
        <a:lstStyle/>
        <a:p>
          <a:endParaRPr lang="es-EC"/>
        </a:p>
      </dgm:t>
    </dgm:pt>
    <dgm:pt modelId="{BE1C2E4A-5EA5-488A-8216-FD6BD6CB1092}" type="sibTrans" cxnId="{12A1236A-22A8-4549-B29B-5568459F16EB}">
      <dgm:prSet/>
      <dgm:spPr/>
      <dgm:t>
        <a:bodyPr/>
        <a:lstStyle/>
        <a:p>
          <a:endParaRPr lang="es-EC"/>
        </a:p>
      </dgm:t>
    </dgm:pt>
    <dgm:pt modelId="{45AC8E5C-D0B4-4117-9853-AA317E609DB3}">
      <dgm:prSet phldrT="[Texto]" custT="1"/>
      <dgm:spPr/>
      <dgm:t>
        <a:bodyPr/>
        <a:lstStyle/>
        <a:p>
          <a:pPr algn="l"/>
          <a:r>
            <a:rPr lang="es-EC" sz="1400" dirty="0" smtClean="0"/>
            <a:t>-&gt; NaPiRE</a:t>
          </a:r>
        </a:p>
        <a:p>
          <a:pPr algn="l"/>
          <a:r>
            <a:rPr lang="es-EC" sz="1400" dirty="0" smtClean="0"/>
            <a:t>-&gt; Población y muestra</a:t>
          </a:r>
        </a:p>
        <a:p>
          <a:pPr algn="l"/>
          <a:r>
            <a:rPr lang="es-EC" sz="1400" dirty="0" smtClean="0"/>
            <a:t>-&gt; Resultados</a:t>
          </a:r>
        </a:p>
        <a:p>
          <a:pPr algn="l"/>
          <a:r>
            <a:rPr lang="es-EC" sz="1400" dirty="0" smtClean="0"/>
            <a:t>-&gt; Propuesta de solución</a:t>
          </a:r>
          <a:endParaRPr lang="es-EC" sz="1400" dirty="0"/>
        </a:p>
      </dgm:t>
    </dgm:pt>
    <dgm:pt modelId="{23CD6544-FB2D-4C38-A65D-E6F2260FCA35}" type="parTrans" cxnId="{97AD9DCB-40E1-4089-864A-B271DEFB7EB4}">
      <dgm:prSet/>
      <dgm:spPr/>
      <dgm:t>
        <a:bodyPr/>
        <a:lstStyle/>
        <a:p>
          <a:endParaRPr lang="es-EC"/>
        </a:p>
      </dgm:t>
    </dgm:pt>
    <dgm:pt modelId="{30F44188-535F-425B-9FB3-36E2059DCF6E}" type="sibTrans" cxnId="{97AD9DCB-40E1-4089-864A-B271DEFB7EB4}">
      <dgm:prSet/>
      <dgm:spPr/>
      <dgm:t>
        <a:bodyPr/>
        <a:lstStyle/>
        <a:p>
          <a:endParaRPr lang="es-EC"/>
        </a:p>
      </dgm:t>
    </dgm:pt>
    <dgm:pt modelId="{05CBC51F-189D-4209-8A33-0C79564A0C23}">
      <dgm:prSet phldrT="[Texto]" custT="1"/>
      <dgm:spPr/>
      <dgm:t>
        <a:bodyPr/>
        <a:lstStyle/>
        <a:p>
          <a:pPr algn="ctr"/>
          <a:r>
            <a:rPr lang="es-EC" sz="1600" b="1" smtClean="0"/>
            <a:t>CONCLUSIONES</a:t>
          </a:r>
          <a:endParaRPr lang="es-EC" sz="1400" b="1" dirty="0"/>
        </a:p>
      </dgm:t>
    </dgm:pt>
    <dgm:pt modelId="{08279526-8839-43D4-9F27-373DE8E8DD07}" type="parTrans" cxnId="{F3E68838-DDF2-4340-B2FF-F8BD1F9CE2FC}">
      <dgm:prSet/>
      <dgm:spPr/>
      <dgm:t>
        <a:bodyPr/>
        <a:lstStyle/>
        <a:p>
          <a:endParaRPr lang="es-EC"/>
        </a:p>
      </dgm:t>
    </dgm:pt>
    <dgm:pt modelId="{26162F58-FCAB-4493-BE76-6258AEF8444D}" type="sibTrans" cxnId="{F3E68838-DDF2-4340-B2FF-F8BD1F9CE2FC}">
      <dgm:prSet/>
      <dgm:spPr/>
      <dgm:t>
        <a:bodyPr/>
        <a:lstStyle/>
        <a:p>
          <a:endParaRPr lang="es-EC"/>
        </a:p>
      </dgm:t>
    </dgm:pt>
    <dgm:pt modelId="{D935928E-BDA5-473C-A983-5BC03617B171}">
      <dgm:prSet phldrT="[Texto]" custT="1"/>
      <dgm:spPr/>
      <dgm:t>
        <a:bodyPr/>
        <a:lstStyle/>
        <a:p>
          <a:pPr algn="l"/>
          <a:r>
            <a:rPr lang="es-EC" sz="1400" dirty="0" smtClean="0"/>
            <a:t>-&gt; Conclusiones</a:t>
          </a:r>
        </a:p>
        <a:p>
          <a:pPr algn="l"/>
          <a:r>
            <a:rPr lang="es-EC" sz="1400" dirty="0" smtClean="0"/>
            <a:t>-&gt; Recomendaciones</a:t>
          </a:r>
        </a:p>
        <a:p>
          <a:pPr algn="l"/>
          <a:r>
            <a:rPr lang="es-EC" sz="1400" dirty="0" smtClean="0"/>
            <a:t>-&gt; Trabajos futuros</a:t>
          </a:r>
          <a:endParaRPr lang="es-EC" sz="1400" dirty="0"/>
        </a:p>
      </dgm:t>
    </dgm:pt>
    <dgm:pt modelId="{7D88036F-3DCA-41CE-A03E-FCB5E65922E2}" type="parTrans" cxnId="{D7C47759-F7C3-44A6-9E8A-C204A18E598A}">
      <dgm:prSet/>
      <dgm:spPr/>
      <dgm:t>
        <a:bodyPr/>
        <a:lstStyle/>
        <a:p>
          <a:endParaRPr lang="es-EC"/>
        </a:p>
      </dgm:t>
    </dgm:pt>
    <dgm:pt modelId="{C0A4F3EA-AD7B-4AB3-A1AF-88E599994F32}" type="sibTrans" cxnId="{D7C47759-F7C3-44A6-9E8A-C204A18E598A}">
      <dgm:prSet/>
      <dgm:spPr/>
      <dgm:t>
        <a:bodyPr/>
        <a:lstStyle/>
        <a:p>
          <a:endParaRPr lang="es-EC"/>
        </a:p>
      </dgm:t>
    </dgm:pt>
    <dgm:pt modelId="{F295E2A6-4EBB-40E5-81E1-C2DC88540C38}" type="pres">
      <dgm:prSet presAssocID="{AC871F8F-6FD9-48C2-B2BA-0133420290FD}" presName="Name0" presStyleCnt="0">
        <dgm:presLayoutVars>
          <dgm:dir/>
          <dgm:resizeHandles val="exact"/>
        </dgm:presLayoutVars>
      </dgm:prSet>
      <dgm:spPr/>
      <dgm:t>
        <a:bodyPr/>
        <a:lstStyle/>
        <a:p>
          <a:endParaRPr lang="es-EC"/>
        </a:p>
      </dgm:t>
    </dgm:pt>
    <dgm:pt modelId="{64A2C97C-F256-460A-A28E-CB7F91A88A60}" type="pres">
      <dgm:prSet presAssocID="{692ACDED-96DB-4239-BC91-B1BEB1CD16E1}" presName="node" presStyleLbl="node1" presStyleIdx="0" presStyleCnt="8" custScaleX="125539">
        <dgm:presLayoutVars>
          <dgm:bulletEnabled val="1"/>
        </dgm:presLayoutVars>
      </dgm:prSet>
      <dgm:spPr/>
      <dgm:t>
        <a:bodyPr/>
        <a:lstStyle/>
        <a:p>
          <a:endParaRPr lang="es-EC"/>
        </a:p>
      </dgm:t>
    </dgm:pt>
    <dgm:pt modelId="{1FA8B4D3-8C7F-4C3C-835A-E2426CC6F4D7}" type="pres">
      <dgm:prSet presAssocID="{7AC63871-CC57-47FE-9AA3-C015BD9A6CF6}" presName="sibTrans" presStyleLbl="sibTrans1D1" presStyleIdx="0" presStyleCnt="7"/>
      <dgm:spPr/>
      <dgm:t>
        <a:bodyPr/>
        <a:lstStyle/>
        <a:p>
          <a:endParaRPr lang="es-EC"/>
        </a:p>
      </dgm:t>
    </dgm:pt>
    <dgm:pt modelId="{F14BE05E-CA5F-45BA-85D1-338EC0ECA560}" type="pres">
      <dgm:prSet presAssocID="{7AC63871-CC57-47FE-9AA3-C015BD9A6CF6}" presName="connectorText" presStyleLbl="sibTrans1D1" presStyleIdx="0" presStyleCnt="7"/>
      <dgm:spPr/>
      <dgm:t>
        <a:bodyPr/>
        <a:lstStyle/>
        <a:p>
          <a:endParaRPr lang="es-EC"/>
        </a:p>
      </dgm:t>
    </dgm:pt>
    <dgm:pt modelId="{778C70BB-9AE7-4FD4-B772-BE53D2F9ECB7}" type="pres">
      <dgm:prSet presAssocID="{FD70292D-BDB6-4301-B652-547EA0CAFD79}" presName="node" presStyleLbl="node1" presStyleIdx="1" presStyleCnt="8" custScaleX="171907">
        <dgm:presLayoutVars>
          <dgm:bulletEnabled val="1"/>
        </dgm:presLayoutVars>
      </dgm:prSet>
      <dgm:spPr/>
      <dgm:t>
        <a:bodyPr/>
        <a:lstStyle/>
        <a:p>
          <a:endParaRPr lang="es-EC"/>
        </a:p>
      </dgm:t>
    </dgm:pt>
    <dgm:pt modelId="{E5E8BA87-5906-4602-8EA0-96DC41DA70E5}" type="pres">
      <dgm:prSet presAssocID="{B469952F-10A0-425B-98AC-BAA8E0B61D43}" presName="sibTrans" presStyleLbl="sibTrans1D1" presStyleIdx="1" presStyleCnt="7"/>
      <dgm:spPr/>
      <dgm:t>
        <a:bodyPr/>
        <a:lstStyle/>
        <a:p>
          <a:endParaRPr lang="es-EC"/>
        </a:p>
      </dgm:t>
    </dgm:pt>
    <dgm:pt modelId="{F601188A-25AF-4C08-AEB5-297D9C5EC4C0}" type="pres">
      <dgm:prSet presAssocID="{B469952F-10A0-425B-98AC-BAA8E0B61D43}" presName="connectorText" presStyleLbl="sibTrans1D1" presStyleIdx="1" presStyleCnt="7"/>
      <dgm:spPr/>
      <dgm:t>
        <a:bodyPr/>
        <a:lstStyle/>
        <a:p>
          <a:endParaRPr lang="es-EC"/>
        </a:p>
      </dgm:t>
    </dgm:pt>
    <dgm:pt modelId="{7371B8ED-FC3D-4B86-8C83-FA43A1639688}" type="pres">
      <dgm:prSet presAssocID="{7F200162-0D4F-489D-8F35-D0C9FAFB2192}" presName="node" presStyleLbl="node1" presStyleIdx="2" presStyleCnt="8" custScaleX="125539" custLinFactNeighborX="34" custLinFactNeighborY="309">
        <dgm:presLayoutVars>
          <dgm:bulletEnabled val="1"/>
        </dgm:presLayoutVars>
      </dgm:prSet>
      <dgm:spPr/>
      <dgm:t>
        <a:bodyPr/>
        <a:lstStyle/>
        <a:p>
          <a:endParaRPr lang="es-EC"/>
        </a:p>
      </dgm:t>
    </dgm:pt>
    <dgm:pt modelId="{D646BBDE-76B8-47D5-AB3E-46439340B99C}" type="pres">
      <dgm:prSet presAssocID="{0F3EB304-A61D-484B-BC0A-5C9200F0B59A}" presName="sibTrans" presStyleLbl="sibTrans1D1" presStyleIdx="2" presStyleCnt="7"/>
      <dgm:spPr/>
      <dgm:t>
        <a:bodyPr/>
        <a:lstStyle/>
        <a:p>
          <a:endParaRPr lang="es-EC"/>
        </a:p>
      </dgm:t>
    </dgm:pt>
    <dgm:pt modelId="{CC33A2FF-9228-42BD-82B0-BC500666ABC5}" type="pres">
      <dgm:prSet presAssocID="{0F3EB304-A61D-484B-BC0A-5C9200F0B59A}" presName="connectorText" presStyleLbl="sibTrans1D1" presStyleIdx="2" presStyleCnt="7"/>
      <dgm:spPr/>
      <dgm:t>
        <a:bodyPr/>
        <a:lstStyle/>
        <a:p>
          <a:endParaRPr lang="es-EC"/>
        </a:p>
      </dgm:t>
    </dgm:pt>
    <dgm:pt modelId="{A2A5FD93-CBFF-4F11-A8BF-F747ECDE6018}" type="pres">
      <dgm:prSet presAssocID="{0228731C-644B-4D3C-A0BA-D955578820CF}" presName="node" presStyleLbl="node1" presStyleIdx="3" presStyleCnt="8" custScaleX="171907" custLinFactNeighborX="-34" custLinFactNeighborY="309">
        <dgm:presLayoutVars>
          <dgm:bulletEnabled val="1"/>
        </dgm:presLayoutVars>
      </dgm:prSet>
      <dgm:spPr/>
      <dgm:t>
        <a:bodyPr/>
        <a:lstStyle/>
        <a:p>
          <a:endParaRPr lang="es-EC"/>
        </a:p>
      </dgm:t>
    </dgm:pt>
    <dgm:pt modelId="{D0B269B6-8457-4FD9-B0EA-3732927AAABA}" type="pres">
      <dgm:prSet presAssocID="{EBA3BB88-59C7-421C-9E6A-21F33943A8B3}" presName="sibTrans" presStyleLbl="sibTrans1D1" presStyleIdx="3" presStyleCnt="7"/>
      <dgm:spPr/>
      <dgm:t>
        <a:bodyPr/>
        <a:lstStyle/>
        <a:p>
          <a:endParaRPr lang="es-EC"/>
        </a:p>
      </dgm:t>
    </dgm:pt>
    <dgm:pt modelId="{C3562E5D-8BA0-43AC-B0CC-43D3CB329A27}" type="pres">
      <dgm:prSet presAssocID="{EBA3BB88-59C7-421C-9E6A-21F33943A8B3}" presName="connectorText" presStyleLbl="sibTrans1D1" presStyleIdx="3" presStyleCnt="7"/>
      <dgm:spPr/>
      <dgm:t>
        <a:bodyPr/>
        <a:lstStyle/>
        <a:p>
          <a:endParaRPr lang="es-EC"/>
        </a:p>
      </dgm:t>
    </dgm:pt>
    <dgm:pt modelId="{E455E79D-2E8D-4EF7-A125-DA6B954FAEA4}" type="pres">
      <dgm:prSet presAssocID="{3928E517-4167-478F-97FB-A900FEC7E9C9}" presName="node" presStyleLbl="node1" presStyleIdx="4" presStyleCnt="8" custScaleX="125539" custLinFactNeighborX="34" custLinFactNeighborY="269">
        <dgm:presLayoutVars>
          <dgm:bulletEnabled val="1"/>
        </dgm:presLayoutVars>
      </dgm:prSet>
      <dgm:spPr/>
      <dgm:t>
        <a:bodyPr/>
        <a:lstStyle/>
        <a:p>
          <a:endParaRPr lang="es-EC"/>
        </a:p>
      </dgm:t>
    </dgm:pt>
    <dgm:pt modelId="{856A2C43-AD04-41BC-AF36-D85D247726C3}" type="pres">
      <dgm:prSet presAssocID="{BE1C2E4A-5EA5-488A-8216-FD6BD6CB1092}" presName="sibTrans" presStyleLbl="sibTrans1D1" presStyleIdx="4" presStyleCnt="7"/>
      <dgm:spPr/>
      <dgm:t>
        <a:bodyPr/>
        <a:lstStyle/>
        <a:p>
          <a:endParaRPr lang="es-EC"/>
        </a:p>
      </dgm:t>
    </dgm:pt>
    <dgm:pt modelId="{1DF77B76-BF8B-4C44-8223-3794F6222C6D}" type="pres">
      <dgm:prSet presAssocID="{BE1C2E4A-5EA5-488A-8216-FD6BD6CB1092}" presName="connectorText" presStyleLbl="sibTrans1D1" presStyleIdx="4" presStyleCnt="7"/>
      <dgm:spPr/>
      <dgm:t>
        <a:bodyPr/>
        <a:lstStyle/>
        <a:p>
          <a:endParaRPr lang="es-EC"/>
        </a:p>
      </dgm:t>
    </dgm:pt>
    <dgm:pt modelId="{49385AC6-F7C8-4C5D-BD06-4B7C722C5CDB}" type="pres">
      <dgm:prSet presAssocID="{45AC8E5C-D0B4-4117-9853-AA317E609DB3}" presName="node" presStyleLbl="node1" presStyleIdx="5" presStyleCnt="8" custScaleX="172514" custScaleY="118785" custLinFactNeighborX="-439" custLinFactNeighborY="269">
        <dgm:presLayoutVars>
          <dgm:bulletEnabled val="1"/>
        </dgm:presLayoutVars>
      </dgm:prSet>
      <dgm:spPr/>
      <dgm:t>
        <a:bodyPr/>
        <a:lstStyle/>
        <a:p>
          <a:endParaRPr lang="es-EC"/>
        </a:p>
      </dgm:t>
    </dgm:pt>
    <dgm:pt modelId="{7868156F-1251-47FA-AAED-8841CDA55C21}" type="pres">
      <dgm:prSet presAssocID="{30F44188-535F-425B-9FB3-36E2059DCF6E}" presName="sibTrans" presStyleLbl="sibTrans1D1" presStyleIdx="5" presStyleCnt="7"/>
      <dgm:spPr/>
      <dgm:t>
        <a:bodyPr/>
        <a:lstStyle/>
        <a:p>
          <a:endParaRPr lang="es-EC"/>
        </a:p>
      </dgm:t>
    </dgm:pt>
    <dgm:pt modelId="{3501D857-A30B-45A7-ABB7-C4501ED0F76A}" type="pres">
      <dgm:prSet presAssocID="{30F44188-535F-425B-9FB3-36E2059DCF6E}" presName="connectorText" presStyleLbl="sibTrans1D1" presStyleIdx="5" presStyleCnt="7"/>
      <dgm:spPr/>
      <dgm:t>
        <a:bodyPr/>
        <a:lstStyle/>
        <a:p>
          <a:endParaRPr lang="es-EC"/>
        </a:p>
      </dgm:t>
    </dgm:pt>
    <dgm:pt modelId="{27A92523-B241-4D41-B944-D8BD89C94AA7}" type="pres">
      <dgm:prSet presAssocID="{05CBC51F-189D-4209-8A33-0C79564A0C23}" presName="node" presStyleLbl="node1" presStyleIdx="6" presStyleCnt="8" custScaleX="125539" custLinFactNeighborX="34" custLinFactNeighborY="229">
        <dgm:presLayoutVars>
          <dgm:bulletEnabled val="1"/>
        </dgm:presLayoutVars>
      </dgm:prSet>
      <dgm:spPr/>
      <dgm:t>
        <a:bodyPr/>
        <a:lstStyle/>
        <a:p>
          <a:endParaRPr lang="es-EC"/>
        </a:p>
      </dgm:t>
    </dgm:pt>
    <dgm:pt modelId="{0FC7A78D-AE6B-4D43-998E-BC8E21039128}" type="pres">
      <dgm:prSet presAssocID="{26162F58-FCAB-4493-BE76-6258AEF8444D}" presName="sibTrans" presStyleLbl="sibTrans1D1" presStyleIdx="6" presStyleCnt="7"/>
      <dgm:spPr/>
      <dgm:t>
        <a:bodyPr/>
        <a:lstStyle/>
        <a:p>
          <a:endParaRPr lang="es-EC"/>
        </a:p>
      </dgm:t>
    </dgm:pt>
    <dgm:pt modelId="{F6B2E3B7-E519-474A-96E7-52AB224934EC}" type="pres">
      <dgm:prSet presAssocID="{26162F58-FCAB-4493-BE76-6258AEF8444D}" presName="connectorText" presStyleLbl="sibTrans1D1" presStyleIdx="6" presStyleCnt="7"/>
      <dgm:spPr/>
      <dgm:t>
        <a:bodyPr/>
        <a:lstStyle/>
        <a:p>
          <a:endParaRPr lang="es-EC"/>
        </a:p>
      </dgm:t>
    </dgm:pt>
    <dgm:pt modelId="{2560F0D7-3325-41D6-B494-7C1EA3D3F3F2}" type="pres">
      <dgm:prSet presAssocID="{D935928E-BDA5-473C-A983-5BC03617B171}" presName="node" presStyleLbl="node1" presStyleIdx="7" presStyleCnt="8" custScaleX="172513" custLinFactNeighborX="-2071" custLinFactNeighborY="-348">
        <dgm:presLayoutVars>
          <dgm:bulletEnabled val="1"/>
        </dgm:presLayoutVars>
      </dgm:prSet>
      <dgm:spPr/>
      <dgm:t>
        <a:bodyPr/>
        <a:lstStyle/>
        <a:p>
          <a:endParaRPr lang="es-EC"/>
        </a:p>
      </dgm:t>
    </dgm:pt>
  </dgm:ptLst>
  <dgm:cxnLst>
    <dgm:cxn modelId="{4FECD908-FA4B-4C5E-A95A-7D4762AE5DCF}" type="presOf" srcId="{7F200162-0D4F-489D-8F35-D0C9FAFB2192}" destId="{7371B8ED-FC3D-4B86-8C83-FA43A1639688}" srcOrd="0" destOrd="0" presId="urn:microsoft.com/office/officeart/2005/8/layout/bProcess3"/>
    <dgm:cxn modelId="{9AA6DCD4-48D5-407B-92BA-5B6BEA8CBBDE}" type="presOf" srcId="{30F44188-535F-425B-9FB3-36E2059DCF6E}" destId="{7868156F-1251-47FA-AAED-8841CDA55C21}" srcOrd="0" destOrd="0" presId="urn:microsoft.com/office/officeart/2005/8/layout/bProcess3"/>
    <dgm:cxn modelId="{771DAC68-4646-41E5-BB75-373031411E6B}" type="presOf" srcId="{30F44188-535F-425B-9FB3-36E2059DCF6E}" destId="{3501D857-A30B-45A7-ABB7-C4501ED0F76A}" srcOrd="1" destOrd="0" presId="urn:microsoft.com/office/officeart/2005/8/layout/bProcess3"/>
    <dgm:cxn modelId="{E7426C0D-E4A8-4446-87FD-218DA5D41CFC}" type="presOf" srcId="{45AC8E5C-D0B4-4117-9853-AA317E609DB3}" destId="{49385AC6-F7C8-4C5D-BD06-4B7C722C5CDB}" srcOrd="0" destOrd="0" presId="urn:microsoft.com/office/officeart/2005/8/layout/bProcess3"/>
    <dgm:cxn modelId="{A7AFCF8B-B95A-4518-BD93-72C6018B0242}" srcId="{AC871F8F-6FD9-48C2-B2BA-0133420290FD}" destId="{7F200162-0D4F-489D-8F35-D0C9FAFB2192}" srcOrd="2" destOrd="0" parTransId="{60A1AA8E-EF6D-4A3A-8C5E-35D2D1F54264}" sibTransId="{0F3EB304-A61D-484B-BC0A-5C9200F0B59A}"/>
    <dgm:cxn modelId="{12A1236A-22A8-4549-B29B-5568459F16EB}" srcId="{AC871F8F-6FD9-48C2-B2BA-0133420290FD}" destId="{3928E517-4167-478F-97FB-A900FEC7E9C9}" srcOrd="4" destOrd="0" parTransId="{EFEA9512-13AE-4FFC-9FE7-D8D5C5A272EE}" sibTransId="{BE1C2E4A-5EA5-488A-8216-FD6BD6CB1092}"/>
    <dgm:cxn modelId="{A8E2CB69-4AA4-4394-B46C-21458479B7D1}" type="presOf" srcId="{BE1C2E4A-5EA5-488A-8216-FD6BD6CB1092}" destId="{1DF77B76-BF8B-4C44-8223-3794F6222C6D}" srcOrd="1" destOrd="0" presId="urn:microsoft.com/office/officeart/2005/8/layout/bProcess3"/>
    <dgm:cxn modelId="{FF6DAA19-00E0-42C1-89FD-D1B37D2F7984}" type="presOf" srcId="{EBA3BB88-59C7-421C-9E6A-21F33943A8B3}" destId="{D0B269B6-8457-4FD9-B0EA-3732927AAABA}" srcOrd="0" destOrd="0" presId="urn:microsoft.com/office/officeart/2005/8/layout/bProcess3"/>
    <dgm:cxn modelId="{D7C47759-F7C3-44A6-9E8A-C204A18E598A}" srcId="{AC871F8F-6FD9-48C2-B2BA-0133420290FD}" destId="{D935928E-BDA5-473C-A983-5BC03617B171}" srcOrd="7" destOrd="0" parTransId="{7D88036F-3DCA-41CE-A03E-FCB5E65922E2}" sibTransId="{C0A4F3EA-AD7B-4AB3-A1AF-88E599994F32}"/>
    <dgm:cxn modelId="{0BB8648C-D325-4ABB-A3AC-68FB491DE56F}" type="presOf" srcId="{FD70292D-BDB6-4301-B652-547EA0CAFD79}" destId="{778C70BB-9AE7-4FD4-B772-BE53D2F9ECB7}" srcOrd="0" destOrd="0" presId="urn:microsoft.com/office/officeart/2005/8/layout/bProcess3"/>
    <dgm:cxn modelId="{0F8F6421-2779-4762-9F57-978219949F67}" type="presOf" srcId="{26162F58-FCAB-4493-BE76-6258AEF8444D}" destId="{F6B2E3B7-E519-474A-96E7-52AB224934EC}" srcOrd="1" destOrd="0" presId="urn:microsoft.com/office/officeart/2005/8/layout/bProcess3"/>
    <dgm:cxn modelId="{CD82AA1E-A690-46C4-A2E9-DB7274BD03F6}" type="presOf" srcId="{05CBC51F-189D-4209-8A33-0C79564A0C23}" destId="{27A92523-B241-4D41-B944-D8BD89C94AA7}" srcOrd="0" destOrd="0" presId="urn:microsoft.com/office/officeart/2005/8/layout/bProcess3"/>
    <dgm:cxn modelId="{F3E68838-DDF2-4340-B2FF-F8BD1F9CE2FC}" srcId="{AC871F8F-6FD9-48C2-B2BA-0133420290FD}" destId="{05CBC51F-189D-4209-8A33-0C79564A0C23}" srcOrd="6" destOrd="0" parTransId="{08279526-8839-43D4-9F27-373DE8E8DD07}" sibTransId="{26162F58-FCAB-4493-BE76-6258AEF8444D}"/>
    <dgm:cxn modelId="{7971DEF1-9D48-4705-A680-C0A62A53DF06}" type="presOf" srcId="{0228731C-644B-4D3C-A0BA-D955578820CF}" destId="{A2A5FD93-CBFF-4F11-A8BF-F747ECDE6018}" srcOrd="0" destOrd="0" presId="urn:microsoft.com/office/officeart/2005/8/layout/bProcess3"/>
    <dgm:cxn modelId="{F19A179B-8E4E-472D-BC7A-A976711F734E}" type="presOf" srcId="{D935928E-BDA5-473C-A983-5BC03617B171}" destId="{2560F0D7-3325-41D6-B494-7C1EA3D3F3F2}" srcOrd="0" destOrd="0" presId="urn:microsoft.com/office/officeart/2005/8/layout/bProcess3"/>
    <dgm:cxn modelId="{9CBB2612-A2D9-4B57-BC59-519EFB45E83B}" type="presOf" srcId="{B469952F-10A0-425B-98AC-BAA8E0B61D43}" destId="{F601188A-25AF-4C08-AEB5-297D9C5EC4C0}" srcOrd="1" destOrd="0" presId="urn:microsoft.com/office/officeart/2005/8/layout/bProcess3"/>
    <dgm:cxn modelId="{97AD9DCB-40E1-4089-864A-B271DEFB7EB4}" srcId="{AC871F8F-6FD9-48C2-B2BA-0133420290FD}" destId="{45AC8E5C-D0B4-4117-9853-AA317E609DB3}" srcOrd="5" destOrd="0" parTransId="{23CD6544-FB2D-4C38-A65D-E6F2260FCA35}" sibTransId="{30F44188-535F-425B-9FB3-36E2059DCF6E}"/>
    <dgm:cxn modelId="{AF7C7EDC-E9B7-4ED4-9FFC-40CCDEDE3B2B}" type="presOf" srcId="{AC871F8F-6FD9-48C2-B2BA-0133420290FD}" destId="{F295E2A6-4EBB-40E5-81E1-C2DC88540C38}" srcOrd="0" destOrd="0" presId="urn:microsoft.com/office/officeart/2005/8/layout/bProcess3"/>
    <dgm:cxn modelId="{EA65EFB0-004E-4DA8-852D-FD318B1481D4}" srcId="{AC871F8F-6FD9-48C2-B2BA-0133420290FD}" destId="{692ACDED-96DB-4239-BC91-B1BEB1CD16E1}" srcOrd="0" destOrd="0" parTransId="{9B096E89-9387-436C-A73A-A21C0B83A685}" sibTransId="{7AC63871-CC57-47FE-9AA3-C015BD9A6CF6}"/>
    <dgm:cxn modelId="{5CC189F2-682E-4A8F-814A-762B55076AC3}" type="presOf" srcId="{7AC63871-CC57-47FE-9AA3-C015BD9A6CF6}" destId="{1FA8B4D3-8C7F-4C3C-835A-E2426CC6F4D7}" srcOrd="0" destOrd="0" presId="urn:microsoft.com/office/officeart/2005/8/layout/bProcess3"/>
    <dgm:cxn modelId="{B22992E0-B71B-4352-92BB-A7EE6AFD0AEB}" srcId="{AC871F8F-6FD9-48C2-B2BA-0133420290FD}" destId="{0228731C-644B-4D3C-A0BA-D955578820CF}" srcOrd="3" destOrd="0" parTransId="{DFFFB7BA-B2E0-434E-890D-99BDDA3153EB}" sibTransId="{EBA3BB88-59C7-421C-9E6A-21F33943A8B3}"/>
    <dgm:cxn modelId="{E887DCE8-E245-4533-84F0-AC204B5E0BD4}" type="presOf" srcId="{0F3EB304-A61D-484B-BC0A-5C9200F0B59A}" destId="{D646BBDE-76B8-47D5-AB3E-46439340B99C}" srcOrd="0" destOrd="0" presId="urn:microsoft.com/office/officeart/2005/8/layout/bProcess3"/>
    <dgm:cxn modelId="{41B90654-282A-482C-B571-D9D38A5BB50B}" type="presOf" srcId="{3928E517-4167-478F-97FB-A900FEC7E9C9}" destId="{E455E79D-2E8D-4EF7-A125-DA6B954FAEA4}" srcOrd="0" destOrd="0" presId="urn:microsoft.com/office/officeart/2005/8/layout/bProcess3"/>
    <dgm:cxn modelId="{C724CF15-A28B-43D0-A8D6-E20F8FC5A601}" type="presOf" srcId="{26162F58-FCAB-4493-BE76-6258AEF8444D}" destId="{0FC7A78D-AE6B-4D43-998E-BC8E21039128}" srcOrd="0" destOrd="0" presId="urn:microsoft.com/office/officeart/2005/8/layout/bProcess3"/>
    <dgm:cxn modelId="{E35AF5E2-66D6-4E20-98C4-9867FFD2D133}" srcId="{AC871F8F-6FD9-48C2-B2BA-0133420290FD}" destId="{FD70292D-BDB6-4301-B652-547EA0CAFD79}" srcOrd="1" destOrd="0" parTransId="{FEBCC102-8654-42BF-A816-9A81B60EC707}" sibTransId="{B469952F-10A0-425B-98AC-BAA8E0B61D43}"/>
    <dgm:cxn modelId="{8FA7B328-3BE6-47CF-8169-91557D430D71}" type="presOf" srcId="{BE1C2E4A-5EA5-488A-8216-FD6BD6CB1092}" destId="{856A2C43-AD04-41BC-AF36-D85D247726C3}" srcOrd="0" destOrd="0" presId="urn:microsoft.com/office/officeart/2005/8/layout/bProcess3"/>
    <dgm:cxn modelId="{7FEE023D-44AC-4AC4-8EF5-319D1622E28C}" type="presOf" srcId="{692ACDED-96DB-4239-BC91-B1BEB1CD16E1}" destId="{64A2C97C-F256-460A-A28E-CB7F91A88A60}" srcOrd="0" destOrd="0" presId="urn:microsoft.com/office/officeart/2005/8/layout/bProcess3"/>
    <dgm:cxn modelId="{AF16EBBE-A4B4-4230-A050-0B319AC454FF}" type="presOf" srcId="{EBA3BB88-59C7-421C-9E6A-21F33943A8B3}" destId="{C3562E5D-8BA0-43AC-B0CC-43D3CB329A27}" srcOrd="1" destOrd="0" presId="urn:microsoft.com/office/officeart/2005/8/layout/bProcess3"/>
    <dgm:cxn modelId="{94FE6EBB-C90B-4EFE-9CFD-F209AA9BFCFC}" type="presOf" srcId="{7AC63871-CC57-47FE-9AA3-C015BD9A6CF6}" destId="{F14BE05E-CA5F-45BA-85D1-338EC0ECA560}" srcOrd="1" destOrd="0" presId="urn:microsoft.com/office/officeart/2005/8/layout/bProcess3"/>
    <dgm:cxn modelId="{D715B19A-1A0D-47CC-BDE1-A9DCA2666EFE}" type="presOf" srcId="{B469952F-10A0-425B-98AC-BAA8E0B61D43}" destId="{E5E8BA87-5906-4602-8EA0-96DC41DA70E5}" srcOrd="0" destOrd="0" presId="urn:microsoft.com/office/officeart/2005/8/layout/bProcess3"/>
    <dgm:cxn modelId="{24F82649-9921-4000-A02C-DDC407B98E42}" type="presOf" srcId="{0F3EB304-A61D-484B-BC0A-5C9200F0B59A}" destId="{CC33A2FF-9228-42BD-82B0-BC500666ABC5}" srcOrd="1" destOrd="0" presId="urn:microsoft.com/office/officeart/2005/8/layout/bProcess3"/>
    <dgm:cxn modelId="{5BF0B21B-80B0-4840-A31D-E4254789DD5B}" type="presParOf" srcId="{F295E2A6-4EBB-40E5-81E1-C2DC88540C38}" destId="{64A2C97C-F256-460A-A28E-CB7F91A88A60}" srcOrd="0" destOrd="0" presId="urn:microsoft.com/office/officeart/2005/8/layout/bProcess3"/>
    <dgm:cxn modelId="{5631525C-DC0B-451C-AE51-4E463AA698FB}" type="presParOf" srcId="{F295E2A6-4EBB-40E5-81E1-C2DC88540C38}" destId="{1FA8B4D3-8C7F-4C3C-835A-E2426CC6F4D7}" srcOrd="1" destOrd="0" presId="urn:microsoft.com/office/officeart/2005/8/layout/bProcess3"/>
    <dgm:cxn modelId="{1B740D94-014F-4F78-9CAA-AD16A401B96F}" type="presParOf" srcId="{1FA8B4D3-8C7F-4C3C-835A-E2426CC6F4D7}" destId="{F14BE05E-CA5F-45BA-85D1-338EC0ECA560}" srcOrd="0" destOrd="0" presId="urn:microsoft.com/office/officeart/2005/8/layout/bProcess3"/>
    <dgm:cxn modelId="{D5A761D8-D4A2-4B07-948D-D3E51B5F11AE}" type="presParOf" srcId="{F295E2A6-4EBB-40E5-81E1-C2DC88540C38}" destId="{778C70BB-9AE7-4FD4-B772-BE53D2F9ECB7}" srcOrd="2" destOrd="0" presId="urn:microsoft.com/office/officeart/2005/8/layout/bProcess3"/>
    <dgm:cxn modelId="{95A38136-B38C-49AD-A651-3E079C0AE843}" type="presParOf" srcId="{F295E2A6-4EBB-40E5-81E1-C2DC88540C38}" destId="{E5E8BA87-5906-4602-8EA0-96DC41DA70E5}" srcOrd="3" destOrd="0" presId="urn:microsoft.com/office/officeart/2005/8/layout/bProcess3"/>
    <dgm:cxn modelId="{19FDCD19-1B99-4D42-B259-F5FED343E966}" type="presParOf" srcId="{E5E8BA87-5906-4602-8EA0-96DC41DA70E5}" destId="{F601188A-25AF-4C08-AEB5-297D9C5EC4C0}" srcOrd="0" destOrd="0" presId="urn:microsoft.com/office/officeart/2005/8/layout/bProcess3"/>
    <dgm:cxn modelId="{DDCC1479-55D8-4FAF-A64F-72FE738D6AA9}" type="presParOf" srcId="{F295E2A6-4EBB-40E5-81E1-C2DC88540C38}" destId="{7371B8ED-FC3D-4B86-8C83-FA43A1639688}" srcOrd="4" destOrd="0" presId="urn:microsoft.com/office/officeart/2005/8/layout/bProcess3"/>
    <dgm:cxn modelId="{4337C124-2172-41C4-9CC3-BFDD992D213A}" type="presParOf" srcId="{F295E2A6-4EBB-40E5-81E1-C2DC88540C38}" destId="{D646BBDE-76B8-47D5-AB3E-46439340B99C}" srcOrd="5" destOrd="0" presId="urn:microsoft.com/office/officeart/2005/8/layout/bProcess3"/>
    <dgm:cxn modelId="{E8486FCC-5C96-42EE-BE04-E2C9AC7E3476}" type="presParOf" srcId="{D646BBDE-76B8-47D5-AB3E-46439340B99C}" destId="{CC33A2FF-9228-42BD-82B0-BC500666ABC5}" srcOrd="0" destOrd="0" presId="urn:microsoft.com/office/officeart/2005/8/layout/bProcess3"/>
    <dgm:cxn modelId="{C475CA51-340D-4B03-8D37-8F06D3987C38}" type="presParOf" srcId="{F295E2A6-4EBB-40E5-81E1-C2DC88540C38}" destId="{A2A5FD93-CBFF-4F11-A8BF-F747ECDE6018}" srcOrd="6" destOrd="0" presId="urn:microsoft.com/office/officeart/2005/8/layout/bProcess3"/>
    <dgm:cxn modelId="{88B9400F-69B3-42C4-880A-7C60C5B6FE6D}" type="presParOf" srcId="{F295E2A6-4EBB-40E5-81E1-C2DC88540C38}" destId="{D0B269B6-8457-4FD9-B0EA-3732927AAABA}" srcOrd="7" destOrd="0" presId="urn:microsoft.com/office/officeart/2005/8/layout/bProcess3"/>
    <dgm:cxn modelId="{D0D886CE-B093-4316-AC2A-07B377D03036}" type="presParOf" srcId="{D0B269B6-8457-4FD9-B0EA-3732927AAABA}" destId="{C3562E5D-8BA0-43AC-B0CC-43D3CB329A27}" srcOrd="0" destOrd="0" presId="urn:microsoft.com/office/officeart/2005/8/layout/bProcess3"/>
    <dgm:cxn modelId="{36F0D407-3226-48DF-9CA1-DA12ABFF72FF}" type="presParOf" srcId="{F295E2A6-4EBB-40E5-81E1-C2DC88540C38}" destId="{E455E79D-2E8D-4EF7-A125-DA6B954FAEA4}" srcOrd="8" destOrd="0" presId="urn:microsoft.com/office/officeart/2005/8/layout/bProcess3"/>
    <dgm:cxn modelId="{C82F046C-87F7-408B-923D-991BA033C7D2}" type="presParOf" srcId="{F295E2A6-4EBB-40E5-81E1-C2DC88540C38}" destId="{856A2C43-AD04-41BC-AF36-D85D247726C3}" srcOrd="9" destOrd="0" presId="urn:microsoft.com/office/officeart/2005/8/layout/bProcess3"/>
    <dgm:cxn modelId="{E7D661B1-A3A3-4735-B0D6-FA6159BCFB75}" type="presParOf" srcId="{856A2C43-AD04-41BC-AF36-D85D247726C3}" destId="{1DF77B76-BF8B-4C44-8223-3794F6222C6D}" srcOrd="0" destOrd="0" presId="urn:microsoft.com/office/officeart/2005/8/layout/bProcess3"/>
    <dgm:cxn modelId="{CA59F846-05F3-4D05-A6AB-77F8545F1563}" type="presParOf" srcId="{F295E2A6-4EBB-40E5-81E1-C2DC88540C38}" destId="{49385AC6-F7C8-4C5D-BD06-4B7C722C5CDB}" srcOrd="10" destOrd="0" presId="urn:microsoft.com/office/officeart/2005/8/layout/bProcess3"/>
    <dgm:cxn modelId="{7500B7E8-6278-4EC4-87EA-7230C64E957B}" type="presParOf" srcId="{F295E2A6-4EBB-40E5-81E1-C2DC88540C38}" destId="{7868156F-1251-47FA-AAED-8841CDA55C21}" srcOrd="11" destOrd="0" presId="urn:microsoft.com/office/officeart/2005/8/layout/bProcess3"/>
    <dgm:cxn modelId="{A85BF55A-8986-4074-8450-D92F21C1C53B}" type="presParOf" srcId="{7868156F-1251-47FA-AAED-8841CDA55C21}" destId="{3501D857-A30B-45A7-ABB7-C4501ED0F76A}" srcOrd="0" destOrd="0" presId="urn:microsoft.com/office/officeart/2005/8/layout/bProcess3"/>
    <dgm:cxn modelId="{BE24367A-40A1-48D5-94A3-DD875FB3EEC6}" type="presParOf" srcId="{F295E2A6-4EBB-40E5-81E1-C2DC88540C38}" destId="{27A92523-B241-4D41-B944-D8BD89C94AA7}" srcOrd="12" destOrd="0" presId="urn:microsoft.com/office/officeart/2005/8/layout/bProcess3"/>
    <dgm:cxn modelId="{E65CCF81-5C0E-4FB5-8A81-6458A8959B2E}" type="presParOf" srcId="{F295E2A6-4EBB-40E5-81E1-C2DC88540C38}" destId="{0FC7A78D-AE6B-4D43-998E-BC8E21039128}" srcOrd="13" destOrd="0" presId="urn:microsoft.com/office/officeart/2005/8/layout/bProcess3"/>
    <dgm:cxn modelId="{1FF101D1-9B87-45A9-9DF5-FC68822D6A84}" type="presParOf" srcId="{0FC7A78D-AE6B-4D43-998E-BC8E21039128}" destId="{F6B2E3B7-E519-474A-96E7-52AB224934EC}" srcOrd="0" destOrd="0" presId="urn:microsoft.com/office/officeart/2005/8/layout/bProcess3"/>
    <dgm:cxn modelId="{79A413F7-B022-4AD5-88B9-EC9B28428D35}" type="presParOf" srcId="{F295E2A6-4EBB-40E5-81E1-C2DC88540C38}" destId="{2560F0D7-3325-41D6-B494-7C1EA3D3F3F2}"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D71E25-60FC-4F8A-884A-14DB89E9E67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B5CCF66A-95F2-44EE-B56F-9B660A186693}">
      <dgm:prSet phldrT="[Texto]"/>
      <dgm:spPr/>
      <dgm:t>
        <a:bodyPr/>
        <a:lstStyle/>
        <a:p>
          <a:r>
            <a:rPr lang="es-EC" dirty="0" smtClean="0"/>
            <a:t>Requisitos cambiantes o erróneos</a:t>
          </a:r>
          <a:endParaRPr lang="es-EC" dirty="0"/>
        </a:p>
      </dgm:t>
    </dgm:pt>
    <dgm:pt modelId="{52739308-C2FB-4D4E-AEA6-7FBE0585BE73}" type="parTrans" cxnId="{0BD6EB69-800E-4755-8882-25AD417FBC2C}">
      <dgm:prSet/>
      <dgm:spPr/>
      <dgm:t>
        <a:bodyPr/>
        <a:lstStyle/>
        <a:p>
          <a:endParaRPr lang="es-EC"/>
        </a:p>
      </dgm:t>
    </dgm:pt>
    <dgm:pt modelId="{007C101F-288A-4D52-9159-4490C5D5A1D0}" type="sibTrans" cxnId="{0BD6EB69-800E-4755-8882-25AD417FBC2C}">
      <dgm:prSet/>
      <dgm:spPr/>
      <dgm:t>
        <a:bodyPr/>
        <a:lstStyle/>
        <a:p>
          <a:endParaRPr lang="es-EC"/>
        </a:p>
      </dgm:t>
    </dgm:pt>
    <dgm:pt modelId="{2982A221-D923-4FCF-8EEB-EE499E2E39D9}">
      <dgm:prSet phldrT="[Texto]"/>
      <dgm:spPr/>
      <dgm:t>
        <a:bodyPr/>
        <a:lstStyle/>
        <a:p>
          <a:r>
            <a:rPr lang="es-EC" b="1" dirty="0" smtClean="0"/>
            <a:t>IMPLICACIÓN</a:t>
          </a:r>
          <a:endParaRPr lang="es-EC" b="1" dirty="0"/>
        </a:p>
      </dgm:t>
    </dgm:pt>
    <dgm:pt modelId="{23A4D953-648B-42C4-8904-660234B18E1E}" type="parTrans" cxnId="{564640DA-0D73-4298-B97D-FD69E78A99D2}">
      <dgm:prSet/>
      <dgm:spPr/>
      <dgm:t>
        <a:bodyPr/>
        <a:lstStyle/>
        <a:p>
          <a:endParaRPr lang="es-EC"/>
        </a:p>
      </dgm:t>
    </dgm:pt>
    <dgm:pt modelId="{A87BBAED-28BA-4EEC-9B3C-120829E04A5F}" type="sibTrans" cxnId="{564640DA-0D73-4298-B97D-FD69E78A99D2}">
      <dgm:prSet/>
      <dgm:spPr/>
      <dgm:t>
        <a:bodyPr/>
        <a:lstStyle/>
        <a:p>
          <a:endParaRPr lang="es-EC"/>
        </a:p>
      </dgm:t>
    </dgm:pt>
    <dgm:pt modelId="{623932E2-70FA-4FB2-A6EF-59D38257511F}">
      <dgm:prSet phldrT="[Texto]"/>
      <dgm:spPr/>
      <dgm:t>
        <a:bodyPr/>
        <a:lstStyle/>
        <a:p>
          <a:r>
            <a:rPr lang="es-EC" dirty="0" smtClean="0"/>
            <a:t>Proyectos inconclusos</a:t>
          </a:r>
          <a:endParaRPr lang="es-EC" dirty="0"/>
        </a:p>
      </dgm:t>
    </dgm:pt>
    <dgm:pt modelId="{497D684D-8F5A-40D1-A121-E7D3894C3EEA}" type="parTrans" cxnId="{B89A6D0C-A708-47F6-8C3C-419FC13DD662}">
      <dgm:prSet/>
      <dgm:spPr/>
      <dgm:t>
        <a:bodyPr/>
        <a:lstStyle/>
        <a:p>
          <a:endParaRPr lang="es-EC"/>
        </a:p>
      </dgm:t>
    </dgm:pt>
    <dgm:pt modelId="{5716D78B-63F6-4D86-811C-37824DE395B8}" type="sibTrans" cxnId="{B89A6D0C-A708-47F6-8C3C-419FC13DD662}">
      <dgm:prSet/>
      <dgm:spPr/>
      <dgm:t>
        <a:bodyPr/>
        <a:lstStyle/>
        <a:p>
          <a:endParaRPr lang="es-EC"/>
        </a:p>
      </dgm:t>
    </dgm:pt>
    <dgm:pt modelId="{ABCA1B4D-78D7-4F35-A993-801EEA9DFBCA}">
      <dgm:prSet phldrT="[Texto]"/>
      <dgm:spPr/>
      <dgm:t>
        <a:bodyPr/>
        <a:lstStyle/>
        <a:p>
          <a:r>
            <a:rPr lang="es-EC" b="1" dirty="0" smtClean="0"/>
            <a:t>CAUSA</a:t>
          </a:r>
          <a:endParaRPr lang="es-EC" b="1" dirty="0"/>
        </a:p>
      </dgm:t>
    </dgm:pt>
    <dgm:pt modelId="{0B3FA705-1C45-4234-839D-F01BBF613E7A}" type="parTrans" cxnId="{BEC85482-A6C9-4A9F-9F85-789BD553BAE7}">
      <dgm:prSet/>
      <dgm:spPr/>
      <dgm:t>
        <a:bodyPr/>
        <a:lstStyle/>
        <a:p>
          <a:endParaRPr lang="es-EC"/>
        </a:p>
      </dgm:t>
    </dgm:pt>
    <dgm:pt modelId="{379B746B-5FBE-4AA3-901A-9E6EFE5BAAEF}" type="sibTrans" cxnId="{BEC85482-A6C9-4A9F-9F85-789BD553BAE7}">
      <dgm:prSet/>
      <dgm:spPr/>
      <dgm:t>
        <a:bodyPr/>
        <a:lstStyle/>
        <a:p>
          <a:endParaRPr lang="es-EC"/>
        </a:p>
      </dgm:t>
    </dgm:pt>
    <dgm:pt modelId="{AB3D1C38-9613-4276-957D-C7330587289D}">
      <dgm:prSet phldrT="[Texto]"/>
      <dgm:spPr/>
      <dgm:t>
        <a:bodyPr/>
        <a:lstStyle/>
        <a:p>
          <a:r>
            <a:rPr lang="es-EC" dirty="0" smtClean="0"/>
            <a:t>Falta de formalidad en el proceso de definición; poco tiempo dedicado a la tarea.</a:t>
          </a:r>
          <a:endParaRPr lang="es-EC" dirty="0"/>
        </a:p>
      </dgm:t>
    </dgm:pt>
    <dgm:pt modelId="{96080665-7E40-47BB-BAEB-C4CD40E8BEF2}" type="parTrans" cxnId="{332BE03E-30BD-4454-A82A-2561C54EB9C1}">
      <dgm:prSet/>
      <dgm:spPr/>
      <dgm:t>
        <a:bodyPr/>
        <a:lstStyle/>
        <a:p>
          <a:endParaRPr lang="es-EC"/>
        </a:p>
      </dgm:t>
    </dgm:pt>
    <dgm:pt modelId="{5C4D98A9-F37F-43CF-A6FA-C7571C523046}" type="sibTrans" cxnId="{332BE03E-30BD-4454-A82A-2561C54EB9C1}">
      <dgm:prSet/>
      <dgm:spPr/>
      <dgm:t>
        <a:bodyPr/>
        <a:lstStyle/>
        <a:p>
          <a:endParaRPr lang="es-EC"/>
        </a:p>
      </dgm:t>
    </dgm:pt>
    <dgm:pt modelId="{31C0B071-9936-4F09-8A4A-868280EEA9AA}">
      <dgm:prSet/>
      <dgm:spPr/>
      <dgm:t>
        <a:bodyPr/>
        <a:lstStyle/>
        <a:p>
          <a:r>
            <a:rPr lang="es-EC" smtClean="0"/>
            <a:t>Falta de comunicación</a:t>
          </a:r>
          <a:endParaRPr lang="es-EC"/>
        </a:p>
      </dgm:t>
    </dgm:pt>
    <dgm:pt modelId="{9AFFF41B-0793-489D-A2FF-2A8873CC9517}" type="parTrans" cxnId="{78E5E460-7253-4799-8E58-C8DFA074D34E}">
      <dgm:prSet/>
      <dgm:spPr/>
      <dgm:t>
        <a:bodyPr/>
        <a:lstStyle/>
        <a:p>
          <a:endParaRPr lang="es-EC"/>
        </a:p>
      </dgm:t>
    </dgm:pt>
    <dgm:pt modelId="{4C05B97E-C6A2-46C2-85A4-BD5568E5C545}" type="sibTrans" cxnId="{78E5E460-7253-4799-8E58-C8DFA074D34E}">
      <dgm:prSet/>
      <dgm:spPr/>
      <dgm:t>
        <a:bodyPr/>
        <a:lstStyle/>
        <a:p>
          <a:endParaRPr lang="es-EC"/>
        </a:p>
      </dgm:t>
    </dgm:pt>
    <dgm:pt modelId="{EBB72039-C68C-44B6-8408-0C3E55D26F62}">
      <dgm:prSet phldrT="[Texto]"/>
      <dgm:spPr/>
      <dgm:t>
        <a:bodyPr/>
        <a:lstStyle/>
        <a:p>
          <a:r>
            <a:rPr lang="es-EC" dirty="0" smtClean="0"/>
            <a:t>Re trabajo y complicación en la fase de aceptación del cliente</a:t>
          </a:r>
          <a:endParaRPr lang="es-EC" dirty="0"/>
        </a:p>
      </dgm:t>
    </dgm:pt>
    <dgm:pt modelId="{23DD6302-991F-4C75-9AC7-3816182EC192}" type="parTrans" cxnId="{AF6CD527-C3FA-4628-91A1-603C49ADF617}">
      <dgm:prSet/>
      <dgm:spPr/>
      <dgm:t>
        <a:bodyPr/>
        <a:lstStyle/>
        <a:p>
          <a:endParaRPr lang="es-EC"/>
        </a:p>
      </dgm:t>
    </dgm:pt>
    <dgm:pt modelId="{B2B6CB63-7F74-4E1A-8670-9EB25087B927}" type="sibTrans" cxnId="{AF6CD527-C3FA-4628-91A1-603C49ADF617}">
      <dgm:prSet/>
      <dgm:spPr/>
      <dgm:t>
        <a:bodyPr/>
        <a:lstStyle/>
        <a:p>
          <a:endParaRPr lang="es-EC"/>
        </a:p>
      </dgm:t>
    </dgm:pt>
    <dgm:pt modelId="{C6DF0A57-4E3D-4557-8021-DCC0954E83E1}">
      <dgm:prSet phldrT="[Texto]"/>
      <dgm:spPr/>
      <dgm:t>
        <a:bodyPr/>
        <a:lstStyle/>
        <a:p>
          <a:r>
            <a:rPr lang="es-EC" dirty="0" smtClean="0"/>
            <a:t>Problemas de negociación</a:t>
          </a:r>
          <a:endParaRPr lang="es-EC" dirty="0"/>
        </a:p>
      </dgm:t>
    </dgm:pt>
    <dgm:pt modelId="{82C4C4F3-612E-4B4D-BE1A-2C247CF2B352}" type="parTrans" cxnId="{18AD1C48-0AFA-43F2-ABDD-912D392DB82C}">
      <dgm:prSet/>
      <dgm:spPr/>
      <dgm:t>
        <a:bodyPr/>
        <a:lstStyle/>
        <a:p>
          <a:endParaRPr lang="es-EC"/>
        </a:p>
      </dgm:t>
    </dgm:pt>
    <dgm:pt modelId="{4E53CE4E-B5EE-4BB9-8FCD-803B73F2940B}" type="sibTrans" cxnId="{18AD1C48-0AFA-43F2-ABDD-912D392DB82C}">
      <dgm:prSet/>
      <dgm:spPr/>
      <dgm:t>
        <a:bodyPr/>
        <a:lstStyle/>
        <a:p>
          <a:endParaRPr lang="es-EC"/>
        </a:p>
      </dgm:t>
    </dgm:pt>
    <dgm:pt modelId="{D86063D2-3CF0-4FFA-8B4B-655289498CA8}" type="pres">
      <dgm:prSet presAssocID="{7ED71E25-60FC-4F8A-884A-14DB89E9E67C}" presName="Name0" presStyleCnt="0">
        <dgm:presLayoutVars>
          <dgm:dir/>
          <dgm:animLvl val="lvl"/>
          <dgm:resizeHandles val="exact"/>
        </dgm:presLayoutVars>
      </dgm:prSet>
      <dgm:spPr/>
      <dgm:t>
        <a:bodyPr/>
        <a:lstStyle/>
        <a:p>
          <a:endParaRPr lang="es-EC"/>
        </a:p>
      </dgm:t>
    </dgm:pt>
    <dgm:pt modelId="{03191E95-B894-4E22-BB91-7BE48F027DD4}" type="pres">
      <dgm:prSet presAssocID="{ABCA1B4D-78D7-4F35-A993-801EEA9DFBCA}" presName="composite" presStyleCnt="0"/>
      <dgm:spPr/>
      <dgm:t>
        <a:bodyPr/>
        <a:lstStyle/>
        <a:p>
          <a:endParaRPr lang="es-EC"/>
        </a:p>
      </dgm:t>
    </dgm:pt>
    <dgm:pt modelId="{F93C3CBA-DEAF-468F-B5B7-A09A207C90FF}" type="pres">
      <dgm:prSet presAssocID="{ABCA1B4D-78D7-4F35-A993-801EEA9DFBCA}" presName="parTx" presStyleLbl="alignNode1" presStyleIdx="0" presStyleCnt="2">
        <dgm:presLayoutVars>
          <dgm:chMax val="0"/>
          <dgm:chPref val="0"/>
          <dgm:bulletEnabled val="1"/>
        </dgm:presLayoutVars>
      </dgm:prSet>
      <dgm:spPr/>
      <dgm:t>
        <a:bodyPr/>
        <a:lstStyle/>
        <a:p>
          <a:endParaRPr lang="es-EC"/>
        </a:p>
      </dgm:t>
    </dgm:pt>
    <dgm:pt modelId="{A11C8240-FF4D-4BF9-AC5A-2A0D3BD257E1}" type="pres">
      <dgm:prSet presAssocID="{ABCA1B4D-78D7-4F35-A993-801EEA9DFBCA}" presName="desTx" presStyleLbl="alignAccFollowNode1" presStyleIdx="0" presStyleCnt="2">
        <dgm:presLayoutVars>
          <dgm:bulletEnabled val="1"/>
        </dgm:presLayoutVars>
      </dgm:prSet>
      <dgm:spPr/>
      <dgm:t>
        <a:bodyPr/>
        <a:lstStyle/>
        <a:p>
          <a:endParaRPr lang="es-EC"/>
        </a:p>
      </dgm:t>
    </dgm:pt>
    <dgm:pt modelId="{682FEB2B-02D8-4426-B831-D24AB921C802}" type="pres">
      <dgm:prSet presAssocID="{379B746B-5FBE-4AA3-901A-9E6EFE5BAAEF}" presName="space" presStyleCnt="0"/>
      <dgm:spPr/>
      <dgm:t>
        <a:bodyPr/>
        <a:lstStyle/>
        <a:p>
          <a:endParaRPr lang="es-EC"/>
        </a:p>
      </dgm:t>
    </dgm:pt>
    <dgm:pt modelId="{A15ADC63-0993-46BD-98DC-45E78231B046}" type="pres">
      <dgm:prSet presAssocID="{2982A221-D923-4FCF-8EEB-EE499E2E39D9}" presName="composite" presStyleCnt="0"/>
      <dgm:spPr/>
      <dgm:t>
        <a:bodyPr/>
        <a:lstStyle/>
        <a:p>
          <a:endParaRPr lang="es-EC"/>
        </a:p>
      </dgm:t>
    </dgm:pt>
    <dgm:pt modelId="{63A65C5E-11AD-4362-B4CE-6DF8BA4AA40F}" type="pres">
      <dgm:prSet presAssocID="{2982A221-D923-4FCF-8EEB-EE499E2E39D9}" presName="parTx" presStyleLbl="alignNode1" presStyleIdx="1" presStyleCnt="2" custLinFactNeighborX="24566" custLinFactNeighborY="-11886">
        <dgm:presLayoutVars>
          <dgm:chMax val="0"/>
          <dgm:chPref val="0"/>
          <dgm:bulletEnabled val="1"/>
        </dgm:presLayoutVars>
      </dgm:prSet>
      <dgm:spPr/>
      <dgm:t>
        <a:bodyPr/>
        <a:lstStyle/>
        <a:p>
          <a:endParaRPr lang="es-EC"/>
        </a:p>
      </dgm:t>
    </dgm:pt>
    <dgm:pt modelId="{9035213F-1858-4323-B0AC-35E594A317DA}" type="pres">
      <dgm:prSet presAssocID="{2982A221-D923-4FCF-8EEB-EE499E2E39D9}" presName="desTx" presStyleLbl="alignAccFollowNode1" presStyleIdx="1" presStyleCnt="2">
        <dgm:presLayoutVars>
          <dgm:bulletEnabled val="1"/>
        </dgm:presLayoutVars>
      </dgm:prSet>
      <dgm:spPr/>
      <dgm:t>
        <a:bodyPr/>
        <a:lstStyle/>
        <a:p>
          <a:endParaRPr lang="es-EC"/>
        </a:p>
      </dgm:t>
    </dgm:pt>
  </dgm:ptLst>
  <dgm:cxnLst>
    <dgm:cxn modelId="{18AD1C48-0AFA-43F2-ABDD-912D392DB82C}" srcId="{2982A221-D923-4FCF-8EEB-EE499E2E39D9}" destId="{C6DF0A57-4E3D-4557-8021-DCC0954E83E1}" srcOrd="2" destOrd="0" parTransId="{82C4C4F3-612E-4B4D-BE1A-2C247CF2B352}" sibTransId="{4E53CE4E-B5EE-4BB9-8FCD-803B73F2940B}"/>
    <dgm:cxn modelId="{613A2BA7-6BDE-4A3A-BC26-F918E7DCE1F6}" type="presOf" srcId="{7ED71E25-60FC-4F8A-884A-14DB89E9E67C}" destId="{D86063D2-3CF0-4FFA-8B4B-655289498CA8}" srcOrd="0" destOrd="0" presId="urn:microsoft.com/office/officeart/2005/8/layout/hList1"/>
    <dgm:cxn modelId="{B89A6D0C-A708-47F6-8C3C-419FC13DD662}" srcId="{2982A221-D923-4FCF-8EEB-EE499E2E39D9}" destId="{623932E2-70FA-4FB2-A6EF-59D38257511F}" srcOrd="0" destOrd="0" parTransId="{497D684D-8F5A-40D1-A121-E7D3894C3EEA}" sibTransId="{5716D78B-63F6-4D86-811C-37824DE395B8}"/>
    <dgm:cxn modelId="{9AA1ECAC-27CE-4382-B1A3-9DB6B223E9C5}" type="presOf" srcId="{623932E2-70FA-4FB2-A6EF-59D38257511F}" destId="{9035213F-1858-4323-B0AC-35E594A317DA}" srcOrd="0" destOrd="0" presId="urn:microsoft.com/office/officeart/2005/8/layout/hList1"/>
    <dgm:cxn modelId="{0BD6EB69-800E-4755-8882-25AD417FBC2C}" srcId="{ABCA1B4D-78D7-4F35-A993-801EEA9DFBCA}" destId="{B5CCF66A-95F2-44EE-B56F-9B660A186693}" srcOrd="0" destOrd="0" parTransId="{52739308-C2FB-4D4E-AEA6-7FBE0585BE73}" sibTransId="{007C101F-288A-4D52-9159-4490C5D5A1D0}"/>
    <dgm:cxn modelId="{FA04BCB7-94FA-483C-8ECD-31D3D44F0D43}" type="presOf" srcId="{EBB72039-C68C-44B6-8408-0C3E55D26F62}" destId="{9035213F-1858-4323-B0AC-35E594A317DA}" srcOrd="0" destOrd="1" presId="urn:microsoft.com/office/officeart/2005/8/layout/hList1"/>
    <dgm:cxn modelId="{BEC85482-A6C9-4A9F-9F85-789BD553BAE7}" srcId="{7ED71E25-60FC-4F8A-884A-14DB89E9E67C}" destId="{ABCA1B4D-78D7-4F35-A993-801EEA9DFBCA}" srcOrd="0" destOrd="0" parTransId="{0B3FA705-1C45-4234-839D-F01BBF613E7A}" sibTransId="{379B746B-5FBE-4AA3-901A-9E6EFE5BAAEF}"/>
    <dgm:cxn modelId="{A0405BEA-78C3-4FFF-B936-B0A1113FBBC1}" type="presOf" srcId="{AB3D1C38-9613-4276-957D-C7330587289D}" destId="{A11C8240-FF4D-4BF9-AC5A-2A0D3BD257E1}" srcOrd="0" destOrd="1" presId="urn:microsoft.com/office/officeart/2005/8/layout/hList1"/>
    <dgm:cxn modelId="{AF6CD527-C3FA-4628-91A1-603C49ADF617}" srcId="{2982A221-D923-4FCF-8EEB-EE499E2E39D9}" destId="{EBB72039-C68C-44B6-8408-0C3E55D26F62}" srcOrd="1" destOrd="0" parTransId="{23DD6302-991F-4C75-9AC7-3816182EC192}" sibTransId="{B2B6CB63-7F74-4E1A-8670-9EB25087B927}"/>
    <dgm:cxn modelId="{103CFA6D-CA8D-4A44-9328-104946648B53}" type="presOf" srcId="{B5CCF66A-95F2-44EE-B56F-9B660A186693}" destId="{A11C8240-FF4D-4BF9-AC5A-2A0D3BD257E1}" srcOrd="0" destOrd="0" presId="urn:microsoft.com/office/officeart/2005/8/layout/hList1"/>
    <dgm:cxn modelId="{9E241394-D188-4A4F-90A8-799D204F1633}" type="presOf" srcId="{2982A221-D923-4FCF-8EEB-EE499E2E39D9}" destId="{63A65C5E-11AD-4362-B4CE-6DF8BA4AA40F}" srcOrd="0" destOrd="0" presId="urn:microsoft.com/office/officeart/2005/8/layout/hList1"/>
    <dgm:cxn modelId="{332BE03E-30BD-4454-A82A-2561C54EB9C1}" srcId="{ABCA1B4D-78D7-4F35-A993-801EEA9DFBCA}" destId="{AB3D1C38-9613-4276-957D-C7330587289D}" srcOrd="1" destOrd="0" parTransId="{96080665-7E40-47BB-BAEB-C4CD40E8BEF2}" sibTransId="{5C4D98A9-F37F-43CF-A6FA-C7571C523046}"/>
    <dgm:cxn modelId="{564640DA-0D73-4298-B97D-FD69E78A99D2}" srcId="{7ED71E25-60FC-4F8A-884A-14DB89E9E67C}" destId="{2982A221-D923-4FCF-8EEB-EE499E2E39D9}" srcOrd="1" destOrd="0" parTransId="{23A4D953-648B-42C4-8904-660234B18E1E}" sibTransId="{A87BBAED-28BA-4EEC-9B3C-120829E04A5F}"/>
    <dgm:cxn modelId="{78E5E460-7253-4799-8E58-C8DFA074D34E}" srcId="{ABCA1B4D-78D7-4F35-A993-801EEA9DFBCA}" destId="{31C0B071-9936-4F09-8A4A-868280EEA9AA}" srcOrd="2" destOrd="0" parTransId="{9AFFF41B-0793-489D-A2FF-2A8873CC9517}" sibTransId="{4C05B97E-C6A2-46C2-85A4-BD5568E5C545}"/>
    <dgm:cxn modelId="{E8D2830E-753B-456E-9A86-3FB3FF6B488E}" type="presOf" srcId="{31C0B071-9936-4F09-8A4A-868280EEA9AA}" destId="{A11C8240-FF4D-4BF9-AC5A-2A0D3BD257E1}" srcOrd="0" destOrd="2" presId="urn:microsoft.com/office/officeart/2005/8/layout/hList1"/>
    <dgm:cxn modelId="{56222FC7-697E-4C48-994E-8149229B379F}" type="presOf" srcId="{C6DF0A57-4E3D-4557-8021-DCC0954E83E1}" destId="{9035213F-1858-4323-B0AC-35E594A317DA}" srcOrd="0" destOrd="2" presId="urn:microsoft.com/office/officeart/2005/8/layout/hList1"/>
    <dgm:cxn modelId="{DE631858-304A-46AA-9D2F-0F901D77FD6E}" type="presOf" srcId="{ABCA1B4D-78D7-4F35-A993-801EEA9DFBCA}" destId="{F93C3CBA-DEAF-468F-B5B7-A09A207C90FF}" srcOrd="0" destOrd="0" presId="urn:microsoft.com/office/officeart/2005/8/layout/hList1"/>
    <dgm:cxn modelId="{C95B5DAC-7A64-432F-88B2-45E80C6A15FA}" type="presParOf" srcId="{D86063D2-3CF0-4FFA-8B4B-655289498CA8}" destId="{03191E95-B894-4E22-BB91-7BE48F027DD4}" srcOrd="0" destOrd="0" presId="urn:microsoft.com/office/officeart/2005/8/layout/hList1"/>
    <dgm:cxn modelId="{57A4640A-0EDB-4A74-ADD7-708F8C967EFE}" type="presParOf" srcId="{03191E95-B894-4E22-BB91-7BE48F027DD4}" destId="{F93C3CBA-DEAF-468F-B5B7-A09A207C90FF}" srcOrd="0" destOrd="0" presId="urn:microsoft.com/office/officeart/2005/8/layout/hList1"/>
    <dgm:cxn modelId="{EF81F3FF-CAE3-42A5-8B70-CC277CFB58EA}" type="presParOf" srcId="{03191E95-B894-4E22-BB91-7BE48F027DD4}" destId="{A11C8240-FF4D-4BF9-AC5A-2A0D3BD257E1}" srcOrd="1" destOrd="0" presId="urn:microsoft.com/office/officeart/2005/8/layout/hList1"/>
    <dgm:cxn modelId="{404CE8AF-BEE8-4574-B28D-B4D6808DB7A5}" type="presParOf" srcId="{D86063D2-3CF0-4FFA-8B4B-655289498CA8}" destId="{682FEB2B-02D8-4426-B831-D24AB921C802}" srcOrd="1" destOrd="0" presId="urn:microsoft.com/office/officeart/2005/8/layout/hList1"/>
    <dgm:cxn modelId="{AD78E6B7-647A-4D37-8094-C0CB5470A644}" type="presParOf" srcId="{D86063D2-3CF0-4FFA-8B4B-655289498CA8}" destId="{A15ADC63-0993-46BD-98DC-45E78231B046}" srcOrd="2" destOrd="0" presId="urn:microsoft.com/office/officeart/2005/8/layout/hList1"/>
    <dgm:cxn modelId="{074FAFA1-56DC-4AD6-A477-A9CC9F90E00C}" type="presParOf" srcId="{A15ADC63-0993-46BD-98DC-45E78231B046}" destId="{63A65C5E-11AD-4362-B4CE-6DF8BA4AA40F}" srcOrd="0" destOrd="0" presId="urn:microsoft.com/office/officeart/2005/8/layout/hList1"/>
    <dgm:cxn modelId="{11910761-5AE0-4AEC-8989-BE559DD57653}" type="presParOf" srcId="{A15ADC63-0993-46BD-98DC-45E78231B046}" destId="{9035213F-1858-4323-B0AC-35E594A317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D71E25-60FC-4F8A-884A-14DB89E9E67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B5CCF66A-95F2-44EE-B56F-9B660A186693}">
      <dgm:prSet phldrT="[Texto]"/>
      <dgm:spPr/>
      <dgm:t>
        <a:bodyPr/>
        <a:lstStyle/>
        <a:p>
          <a:r>
            <a:rPr lang="es-EC" smtClean="0"/>
            <a:t>Cliente no se desapega de soluciones previas / resistencia al cambio</a:t>
          </a:r>
          <a:endParaRPr lang="es-EC" dirty="0"/>
        </a:p>
      </dgm:t>
    </dgm:pt>
    <dgm:pt modelId="{52739308-C2FB-4D4E-AEA6-7FBE0585BE73}" type="parTrans" cxnId="{0BD6EB69-800E-4755-8882-25AD417FBC2C}">
      <dgm:prSet/>
      <dgm:spPr/>
      <dgm:t>
        <a:bodyPr/>
        <a:lstStyle/>
        <a:p>
          <a:endParaRPr lang="es-EC"/>
        </a:p>
      </dgm:t>
    </dgm:pt>
    <dgm:pt modelId="{007C101F-288A-4D52-9159-4490C5D5A1D0}" type="sibTrans" cxnId="{0BD6EB69-800E-4755-8882-25AD417FBC2C}">
      <dgm:prSet/>
      <dgm:spPr/>
      <dgm:t>
        <a:bodyPr/>
        <a:lstStyle/>
        <a:p>
          <a:endParaRPr lang="es-EC"/>
        </a:p>
      </dgm:t>
    </dgm:pt>
    <dgm:pt modelId="{2982A221-D923-4FCF-8EEB-EE499E2E39D9}">
      <dgm:prSet phldrT="[Texto]"/>
      <dgm:spPr/>
      <dgm:t>
        <a:bodyPr/>
        <a:lstStyle/>
        <a:p>
          <a:r>
            <a:rPr lang="es-EC" dirty="0" smtClean="0"/>
            <a:t>Implicación</a:t>
          </a:r>
          <a:endParaRPr lang="es-EC" dirty="0"/>
        </a:p>
      </dgm:t>
    </dgm:pt>
    <dgm:pt modelId="{23A4D953-648B-42C4-8904-660234B18E1E}" type="parTrans" cxnId="{564640DA-0D73-4298-B97D-FD69E78A99D2}">
      <dgm:prSet/>
      <dgm:spPr/>
      <dgm:t>
        <a:bodyPr/>
        <a:lstStyle/>
        <a:p>
          <a:endParaRPr lang="es-EC"/>
        </a:p>
      </dgm:t>
    </dgm:pt>
    <dgm:pt modelId="{A87BBAED-28BA-4EEC-9B3C-120829E04A5F}" type="sibTrans" cxnId="{564640DA-0D73-4298-B97D-FD69E78A99D2}">
      <dgm:prSet/>
      <dgm:spPr/>
      <dgm:t>
        <a:bodyPr/>
        <a:lstStyle/>
        <a:p>
          <a:endParaRPr lang="es-EC"/>
        </a:p>
      </dgm:t>
    </dgm:pt>
    <dgm:pt modelId="{623932E2-70FA-4FB2-A6EF-59D38257511F}">
      <dgm:prSet phldrT="[Texto]"/>
      <dgm:spPr/>
      <dgm:t>
        <a:bodyPr/>
        <a:lstStyle/>
        <a:p>
          <a:r>
            <a:rPr lang="es-EC" dirty="0" smtClean="0"/>
            <a:t>Cliente crea algo similar en lugar de innovar</a:t>
          </a:r>
          <a:endParaRPr lang="es-EC" dirty="0"/>
        </a:p>
      </dgm:t>
    </dgm:pt>
    <dgm:pt modelId="{497D684D-8F5A-40D1-A121-E7D3894C3EEA}" type="parTrans" cxnId="{B89A6D0C-A708-47F6-8C3C-419FC13DD662}">
      <dgm:prSet/>
      <dgm:spPr/>
      <dgm:t>
        <a:bodyPr/>
        <a:lstStyle/>
        <a:p>
          <a:endParaRPr lang="es-EC"/>
        </a:p>
      </dgm:t>
    </dgm:pt>
    <dgm:pt modelId="{5716D78B-63F6-4D86-811C-37824DE395B8}" type="sibTrans" cxnId="{B89A6D0C-A708-47F6-8C3C-419FC13DD662}">
      <dgm:prSet/>
      <dgm:spPr/>
      <dgm:t>
        <a:bodyPr/>
        <a:lstStyle/>
        <a:p>
          <a:endParaRPr lang="es-EC"/>
        </a:p>
      </dgm:t>
    </dgm:pt>
    <dgm:pt modelId="{ABCA1B4D-78D7-4F35-A993-801EEA9DFBCA}">
      <dgm:prSet phldrT="[Texto]"/>
      <dgm:spPr/>
      <dgm:t>
        <a:bodyPr/>
        <a:lstStyle/>
        <a:p>
          <a:r>
            <a:rPr lang="es-EC" smtClean="0"/>
            <a:t>Causa</a:t>
          </a:r>
          <a:endParaRPr lang="es-EC" dirty="0"/>
        </a:p>
      </dgm:t>
    </dgm:pt>
    <dgm:pt modelId="{0B3FA705-1C45-4234-839D-F01BBF613E7A}" type="parTrans" cxnId="{BEC85482-A6C9-4A9F-9F85-789BD553BAE7}">
      <dgm:prSet/>
      <dgm:spPr/>
      <dgm:t>
        <a:bodyPr/>
        <a:lstStyle/>
        <a:p>
          <a:endParaRPr lang="es-EC"/>
        </a:p>
      </dgm:t>
    </dgm:pt>
    <dgm:pt modelId="{379B746B-5FBE-4AA3-901A-9E6EFE5BAAEF}" type="sibTrans" cxnId="{BEC85482-A6C9-4A9F-9F85-789BD553BAE7}">
      <dgm:prSet/>
      <dgm:spPr/>
      <dgm:t>
        <a:bodyPr/>
        <a:lstStyle/>
        <a:p>
          <a:endParaRPr lang="es-EC"/>
        </a:p>
      </dgm:t>
    </dgm:pt>
    <dgm:pt modelId="{A2C61DDC-134D-4880-B537-3DA5430A4F9E}">
      <dgm:prSet/>
      <dgm:spPr/>
      <dgm:t>
        <a:bodyPr/>
        <a:lstStyle/>
        <a:p>
          <a:endParaRPr lang="es-EC" dirty="0"/>
        </a:p>
      </dgm:t>
    </dgm:pt>
    <dgm:pt modelId="{64F3C9A3-BC08-4CD0-9C83-A78C5BDD70C9}" type="parTrans" cxnId="{54F5DC24-CA8A-4F82-987F-5AE44845215F}">
      <dgm:prSet/>
      <dgm:spPr/>
      <dgm:t>
        <a:bodyPr/>
        <a:lstStyle/>
        <a:p>
          <a:endParaRPr lang="es-EC"/>
        </a:p>
      </dgm:t>
    </dgm:pt>
    <dgm:pt modelId="{8E69AD1F-5DD9-4B0E-9BA0-0F7F244FC481}" type="sibTrans" cxnId="{54F5DC24-CA8A-4F82-987F-5AE44845215F}">
      <dgm:prSet/>
      <dgm:spPr/>
      <dgm:t>
        <a:bodyPr/>
        <a:lstStyle/>
        <a:p>
          <a:endParaRPr lang="es-EC"/>
        </a:p>
      </dgm:t>
    </dgm:pt>
    <dgm:pt modelId="{2ACF7565-E5A1-49BA-AC58-CB45B9F62295}">
      <dgm:prSet/>
      <dgm:spPr/>
      <dgm:t>
        <a:bodyPr/>
        <a:lstStyle/>
        <a:p>
          <a:r>
            <a:rPr lang="es-EC" smtClean="0"/>
            <a:t>Falta de conocimiento</a:t>
          </a:r>
          <a:endParaRPr lang="es-EC"/>
        </a:p>
      </dgm:t>
    </dgm:pt>
    <dgm:pt modelId="{7EF83A81-4969-4517-9992-2FEDDD053051}" type="parTrans" cxnId="{66497567-ABF7-42D1-9E5D-DEA31932ED37}">
      <dgm:prSet/>
      <dgm:spPr/>
      <dgm:t>
        <a:bodyPr/>
        <a:lstStyle/>
        <a:p>
          <a:endParaRPr lang="es-EC"/>
        </a:p>
      </dgm:t>
    </dgm:pt>
    <dgm:pt modelId="{30D33BC6-D82E-4AB7-9F54-811FCCBFE47D}" type="sibTrans" cxnId="{66497567-ABF7-42D1-9E5D-DEA31932ED37}">
      <dgm:prSet/>
      <dgm:spPr/>
      <dgm:t>
        <a:bodyPr/>
        <a:lstStyle/>
        <a:p>
          <a:endParaRPr lang="es-EC"/>
        </a:p>
      </dgm:t>
    </dgm:pt>
    <dgm:pt modelId="{96532641-7D44-4AE1-B74C-7F0C5C3FE6FC}">
      <dgm:prSet phldrT="[Texto]"/>
      <dgm:spPr/>
      <dgm:t>
        <a:bodyPr/>
        <a:lstStyle/>
        <a:p>
          <a:r>
            <a:rPr lang="es-EC" dirty="0" smtClean="0"/>
            <a:t>Problemas en el levantamiento de requisitos</a:t>
          </a:r>
          <a:endParaRPr lang="es-EC" dirty="0"/>
        </a:p>
      </dgm:t>
    </dgm:pt>
    <dgm:pt modelId="{C003509F-5C52-4C21-B571-9B555A9C5B2F}" type="parTrans" cxnId="{34D172EA-718B-49D3-AB24-B06872C4A571}">
      <dgm:prSet/>
      <dgm:spPr/>
      <dgm:t>
        <a:bodyPr/>
        <a:lstStyle/>
        <a:p>
          <a:endParaRPr lang="es-EC"/>
        </a:p>
      </dgm:t>
    </dgm:pt>
    <dgm:pt modelId="{7CFB0953-EEC8-4910-8695-86AA8477B988}" type="sibTrans" cxnId="{34D172EA-718B-49D3-AB24-B06872C4A571}">
      <dgm:prSet/>
      <dgm:spPr/>
      <dgm:t>
        <a:bodyPr/>
        <a:lstStyle/>
        <a:p>
          <a:endParaRPr lang="es-EC"/>
        </a:p>
      </dgm:t>
    </dgm:pt>
    <dgm:pt modelId="{D86063D2-3CF0-4FFA-8B4B-655289498CA8}" type="pres">
      <dgm:prSet presAssocID="{7ED71E25-60FC-4F8A-884A-14DB89E9E67C}" presName="Name0" presStyleCnt="0">
        <dgm:presLayoutVars>
          <dgm:dir/>
          <dgm:animLvl val="lvl"/>
          <dgm:resizeHandles val="exact"/>
        </dgm:presLayoutVars>
      </dgm:prSet>
      <dgm:spPr/>
      <dgm:t>
        <a:bodyPr/>
        <a:lstStyle/>
        <a:p>
          <a:endParaRPr lang="es-EC"/>
        </a:p>
      </dgm:t>
    </dgm:pt>
    <dgm:pt modelId="{03191E95-B894-4E22-BB91-7BE48F027DD4}" type="pres">
      <dgm:prSet presAssocID="{ABCA1B4D-78D7-4F35-A993-801EEA9DFBCA}" presName="composite" presStyleCnt="0"/>
      <dgm:spPr/>
      <dgm:t>
        <a:bodyPr/>
        <a:lstStyle/>
        <a:p>
          <a:endParaRPr lang="es-EC"/>
        </a:p>
      </dgm:t>
    </dgm:pt>
    <dgm:pt modelId="{F93C3CBA-DEAF-468F-B5B7-A09A207C90FF}" type="pres">
      <dgm:prSet presAssocID="{ABCA1B4D-78D7-4F35-A993-801EEA9DFBCA}" presName="parTx" presStyleLbl="alignNode1" presStyleIdx="0" presStyleCnt="2">
        <dgm:presLayoutVars>
          <dgm:chMax val="0"/>
          <dgm:chPref val="0"/>
          <dgm:bulletEnabled val="1"/>
        </dgm:presLayoutVars>
      </dgm:prSet>
      <dgm:spPr/>
      <dgm:t>
        <a:bodyPr/>
        <a:lstStyle/>
        <a:p>
          <a:endParaRPr lang="es-EC"/>
        </a:p>
      </dgm:t>
    </dgm:pt>
    <dgm:pt modelId="{A11C8240-FF4D-4BF9-AC5A-2A0D3BD257E1}" type="pres">
      <dgm:prSet presAssocID="{ABCA1B4D-78D7-4F35-A993-801EEA9DFBCA}" presName="desTx" presStyleLbl="alignAccFollowNode1" presStyleIdx="0" presStyleCnt="2">
        <dgm:presLayoutVars>
          <dgm:bulletEnabled val="1"/>
        </dgm:presLayoutVars>
      </dgm:prSet>
      <dgm:spPr/>
      <dgm:t>
        <a:bodyPr/>
        <a:lstStyle/>
        <a:p>
          <a:endParaRPr lang="es-EC"/>
        </a:p>
      </dgm:t>
    </dgm:pt>
    <dgm:pt modelId="{682FEB2B-02D8-4426-B831-D24AB921C802}" type="pres">
      <dgm:prSet presAssocID="{379B746B-5FBE-4AA3-901A-9E6EFE5BAAEF}" presName="space" presStyleCnt="0"/>
      <dgm:spPr/>
      <dgm:t>
        <a:bodyPr/>
        <a:lstStyle/>
        <a:p>
          <a:endParaRPr lang="es-EC"/>
        </a:p>
      </dgm:t>
    </dgm:pt>
    <dgm:pt modelId="{A15ADC63-0993-46BD-98DC-45E78231B046}" type="pres">
      <dgm:prSet presAssocID="{2982A221-D923-4FCF-8EEB-EE499E2E39D9}" presName="composite" presStyleCnt="0"/>
      <dgm:spPr/>
      <dgm:t>
        <a:bodyPr/>
        <a:lstStyle/>
        <a:p>
          <a:endParaRPr lang="es-EC"/>
        </a:p>
      </dgm:t>
    </dgm:pt>
    <dgm:pt modelId="{63A65C5E-11AD-4362-B4CE-6DF8BA4AA40F}" type="pres">
      <dgm:prSet presAssocID="{2982A221-D923-4FCF-8EEB-EE499E2E39D9}" presName="parTx" presStyleLbl="alignNode1" presStyleIdx="1" presStyleCnt="2">
        <dgm:presLayoutVars>
          <dgm:chMax val="0"/>
          <dgm:chPref val="0"/>
          <dgm:bulletEnabled val="1"/>
        </dgm:presLayoutVars>
      </dgm:prSet>
      <dgm:spPr/>
      <dgm:t>
        <a:bodyPr/>
        <a:lstStyle/>
        <a:p>
          <a:endParaRPr lang="es-EC"/>
        </a:p>
      </dgm:t>
    </dgm:pt>
    <dgm:pt modelId="{9035213F-1858-4323-B0AC-35E594A317DA}" type="pres">
      <dgm:prSet presAssocID="{2982A221-D923-4FCF-8EEB-EE499E2E39D9}" presName="desTx" presStyleLbl="alignAccFollowNode1" presStyleIdx="1" presStyleCnt="2">
        <dgm:presLayoutVars>
          <dgm:bulletEnabled val="1"/>
        </dgm:presLayoutVars>
      </dgm:prSet>
      <dgm:spPr/>
      <dgm:t>
        <a:bodyPr/>
        <a:lstStyle/>
        <a:p>
          <a:endParaRPr lang="es-EC"/>
        </a:p>
      </dgm:t>
    </dgm:pt>
  </dgm:ptLst>
  <dgm:cxnLst>
    <dgm:cxn modelId="{854C9E03-39F2-4CE6-9124-1F2A540F7F05}" type="presOf" srcId="{96532641-7D44-4AE1-B74C-7F0C5C3FE6FC}" destId="{9035213F-1858-4323-B0AC-35E594A317DA}" srcOrd="0" destOrd="1" presId="urn:microsoft.com/office/officeart/2005/8/layout/hList1"/>
    <dgm:cxn modelId="{E5ED825A-BF57-4D10-8ECE-6B4CBFF7D983}" type="presOf" srcId="{B5CCF66A-95F2-44EE-B56F-9B660A186693}" destId="{A11C8240-FF4D-4BF9-AC5A-2A0D3BD257E1}" srcOrd="0" destOrd="0" presId="urn:microsoft.com/office/officeart/2005/8/layout/hList1"/>
    <dgm:cxn modelId="{99E0763F-841E-4B4B-A68D-B8C32527ABD3}" type="presOf" srcId="{ABCA1B4D-78D7-4F35-A993-801EEA9DFBCA}" destId="{F93C3CBA-DEAF-468F-B5B7-A09A207C90FF}" srcOrd="0" destOrd="0" presId="urn:microsoft.com/office/officeart/2005/8/layout/hList1"/>
    <dgm:cxn modelId="{97EE38C8-D072-4FB7-B57B-41C9CF4D4324}" type="presOf" srcId="{7ED71E25-60FC-4F8A-884A-14DB89E9E67C}" destId="{D86063D2-3CF0-4FFA-8B4B-655289498CA8}" srcOrd="0" destOrd="0" presId="urn:microsoft.com/office/officeart/2005/8/layout/hList1"/>
    <dgm:cxn modelId="{B89A6D0C-A708-47F6-8C3C-419FC13DD662}" srcId="{2982A221-D923-4FCF-8EEB-EE499E2E39D9}" destId="{623932E2-70FA-4FB2-A6EF-59D38257511F}" srcOrd="0" destOrd="0" parTransId="{497D684D-8F5A-40D1-A121-E7D3894C3EEA}" sibTransId="{5716D78B-63F6-4D86-811C-37824DE395B8}"/>
    <dgm:cxn modelId="{34D172EA-718B-49D3-AB24-B06872C4A571}" srcId="{2982A221-D923-4FCF-8EEB-EE499E2E39D9}" destId="{96532641-7D44-4AE1-B74C-7F0C5C3FE6FC}" srcOrd="1" destOrd="0" parTransId="{C003509F-5C52-4C21-B571-9B555A9C5B2F}" sibTransId="{7CFB0953-EEC8-4910-8695-86AA8477B988}"/>
    <dgm:cxn modelId="{564640DA-0D73-4298-B97D-FD69E78A99D2}" srcId="{7ED71E25-60FC-4F8A-884A-14DB89E9E67C}" destId="{2982A221-D923-4FCF-8EEB-EE499E2E39D9}" srcOrd="1" destOrd="0" parTransId="{23A4D953-648B-42C4-8904-660234B18E1E}" sibTransId="{A87BBAED-28BA-4EEC-9B3C-120829E04A5F}"/>
    <dgm:cxn modelId="{54F5DC24-CA8A-4F82-987F-5AE44845215F}" srcId="{ABCA1B4D-78D7-4F35-A993-801EEA9DFBCA}" destId="{A2C61DDC-134D-4880-B537-3DA5430A4F9E}" srcOrd="1" destOrd="0" parTransId="{64F3C9A3-BC08-4CD0-9C83-A78C5BDD70C9}" sibTransId="{8E69AD1F-5DD9-4B0E-9BA0-0F7F244FC481}"/>
    <dgm:cxn modelId="{7E2392C9-4919-43A4-82A0-BDC9DAEBDE60}" type="presOf" srcId="{623932E2-70FA-4FB2-A6EF-59D38257511F}" destId="{9035213F-1858-4323-B0AC-35E594A317DA}" srcOrd="0" destOrd="0" presId="urn:microsoft.com/office/officeart/2005/8/layout/hList1"/>
    <dgm:cxn modelId="{BEC85482-A6C9-4A9F-9F85-789BD553BAE7}" srcId="{7ED71E25-60FC-4F8A-884A-14DB89E9E67C}" destId="{ABCA1B4D-78D7-4F35-A993-801EEA9DFBCA}" srcOrd="0" destOrd="0" parTransId="{0B3FA705-1C45-4234-839D-F01BBF613E7A}" sibTransId="{379B746B-5FBE-4AA3-901A-9E6EFE5BAAEF}"/>
    <dgm:cxn modelId="{668A5DE9-3EF6-4C5A-8EA4-AF325FCA9191}" type="presOf" srcId="{2ACF7565-E5A1-49BA-AC58-CB45B9F62295}" destId="{A11C8240-FF4D-4BF9-AC5A-2A0D3BD257E1}" srcOrd="0" destOrd="2" presId="urn:microsoft.com/office/officeart/2005/8/layout/hList1"/>
    <dgm:cxn modelId="{66497567-ABF7-42D1-9E5D-DEA31932ED37}" srcId="{ABCA1B4D-78D7-4F35-A993-801EEA9DFBCA}" destId="{2ACF7565-E5A1-49BA-AC58-CB45B9F62295}" srcOrd="2" destOrd="0" parTransId="{7EF83A81-4969-4517-9992-2FEDDD053051}" sibTransId="{30D33BC6-D82E-4AB7-9F54-811FCCBFE47D}"/>
    <dgm:cxn modelId="{F1CF2A7D-A312-43C9-B734-A0D079FC40F6}" type="presOf" srcId="{2982A221-D923-4FCF-8EEB-EE499E2E39D9}" destId="{63A65C5E-11AD-4362-B4CE-6DF8BA4AA40F}" srcOrd="0" destOrd="0" presId="urn:microsoft.com/office/officeart/2005/8/layout/hList1"/>
    <dgm:cxn modelId="{AF30D377-5983-4983-BD57-E7BB859B6345}" type="presOf" srcId="{A2C61DDC-134D-4880-B537-3DA5430A4F9E}" destId="{A11C8240-FF4D-4BF9-AC5A-2A0D3BD257E1}" srcOrd="0" destOrd="1" presId="urn:microsoft.com/office/officeart/2005/8/layout/hList1"/>
    <dgm:cxn modelId="{0BD6EB69-800E-4755-8882-25AD417FBC2C}" srcId="{ABCA1B4D-78D7-4F35-A993-801EEA9DFBCA}" destId="{B5CCF66A-95F2-44EE-B56F-9B660A186693}" srcOrd="0" destOrd="0" parTransId="{52739308-C2FB-4D4E-AEA6-7FBE0585BE73}" sibTransId="{007C101F-288A-4D52-9159-4490C5D5A1D0}"/>
    <dgm:cxn modelId="{44D80C7A-F46E-446B-B0FB-7230552AB958}" type="presParOf" srcId="{D86063D2-3CF0-4FFA-8B4B-655289498CA8}" destId="{03191E95-B894-4E22-BB91-7BE48F027DD4}" srcOrd="0" destOrd="0" presId="urn:microsoft.com/office/officeart/2005/8/layout/hList1"/>
    <dgm:cxn modelId="{1E3C4E5C-A8F4-4A7C-B1F1-9FAE9458FB65}" type="presParOf" srcId="{03191E95-B894-4E22-BB91-7BE48F027DD4}" destId="{F93C3CBA-DEAF-468F-B5B7-A09A207C90FF}" srcOrd="0" destOrd="0" presId="urn:microsoft.com/office/officeart/2005/8/layout/hList1"/>
    <dgm:cxn modelId="{D69803B4-3E19-4DAA-9106-7D9E2054DFB1}" type="presParOf" srcId="{03191E95-B894-4E22-BB91-7BE48F027DD4}" destId="{A11C8240-FF4D-4BF9-AC5A-2A0D3BD257E1}" srcOrd="1" destOrd="0" presId="urn:microsoft.com/office/officeart/2005/8/layout/hList1"/>
    <dgm:cxn modelId="{028D2270-904C-4A57-908A-3009AAFE65FF}" type="presParOf" srcId="{D86063D2-3CF0-4FFA-8B4B-655289498CA8}" destId="{682FEB2B-02D8-4426-B831-D24AB921C802}" srcOrd="1" destOrd="0" presId="urn:microsoft.com/office/officeart/2005/8/layout/hList1"/>
    <dgm:cxn modelId="{2726B3D6-014B-4074-A53E-B77684048DBF}" type="presParOf" srcId="{D86063D2-3CF0-4FFA-8B4B-655289498CA8}" destId="{A15ADC63-0993-46BD-98DC-45E78231B046}" srcOrd="2" destOrd="0" presId="urn:microsoft.com/office/officeart/2005/8/layout/hList1"/>
    <dgm:cxn modelId="{D969F4B1-3B36-4FFC-AD4C-518908C27F4F}" type="presParOf" srcId="{A15ADC63-0993-46BD-98DC-45E78231B046}" destId="{63A65C5E-11AD-4362-B4CE-6DF8BA4AA40F}" srcOrd="0" destOrd="0" presId="urn:microsoft.com/office/officeart/2005/8/layout/hList1"/>
    <dgm:cxn modelId="{B0B11C59-7659-4D6C-B682-C23A9B593158}" type="presParOf" srcId="{A15ADC63-0993-46BD-98DC-45E78231B046}" destId="{9035213F-1858-4323-B0AC-35E594A317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simple5" qsCatId="simple" csTypeId="urn:microsoft.com/office/officeart/2005/8/colors/colorful3" csCatId="colorful" phldr="1"/>
      <dgm:spPr/>
      <dgm:t>
        <a:bodyPr/>
        <a:lstStyle/>
        <a:p>
          <a:endParaRPr lang="en-US"/>
        </a:p>
      </dgm:t>
    </dgm:pt>
    <dgm:pt modelId="{1125E08B-36C6-423F-900C-C2AA85BE6EA6}">
      <dgm:prSet custT="1"/>
      <dgm:spPr/>
      <dgm:t>
        <a:bodyPr/>
        <a:lstStyle/>
        <a:p>
          <a:pPr algn="just"/>
          <a:r>
            <a:rPr lang="es-EC" sz="1600" dirty="0" smtClean="0"/>
            <a:t>No existe la cantidad suficiente de información en las entidades públicas en relación a la industria de software</a:t>
          </a:r>
          <a:endParaRPr lang="en-US" sz="1600" dirty="0"/>
        </a:p>
      </dgm:t>
    </dgm:pt>
    <dgm:pt modelId="{83945952-5E29-4AEA-B64E-916A7928B9E7}" type="parTrans" cxnId="{4BE1E027-B3CB-462A-9F9E-F7AFFDDD2A32}">
      <dgm:prSet/>
      <dgm:spPr/>
      <dgm:t>
        <a:bodyPr/>
        <a:lstStyle/>
        <a:p>
          <a:pPr algn="just"/>
          <a:endParaRPr lang="en-US" sz="1800"/>
        </a:p>
      </dgm:t>
    </dgm:pt>
    <dgm:pt modelId="{87FFABAE-B9F1-4E7E-8FAC-ACC7A68E1F65}" type="sibTrans" cxnId="{4BE1E027-B3CB-462A-9F9E-F7AFFDDD2A32}">
      <dgm:prSet phldrT="1" phldr="0" custT="1"/>
      <dgm:spPr/>
      <dgm:t>
        <a:bodyPr/>
        <a:lstStyle/>
        <a:p>
          <a:pPr algn="ctr"/>
          <a:endParaRPr lang="en-US" sz="4800" dirty="0"/>
        </a:p>
      </dgm:t>
    </dgm:pt>
    <dgm:pt modelId="{5A0EB552-68BE-4C4D-BAD6-D215834FDC32}">
      <dgm:prSet custT="1"/>
      <dgm:spPr/>
      <dgm:t>
        <a:bodyPr/>
        <a:lstStyle/>
        <a:p>
          <a:pPr algn="just"/>
          <a:r>
            <a:rPr lang="es-EC" sz="1800" dirty="0" smtClean="0"/>
            <a:t>Se pudo constatar que el mayor porcentaje de empresas pertenece a los años 2011-2017. </a:t>
          </a:r>
          <a:endParaRPr lang="en-US" sz="1800" dirty="0"/>
        </a:p>
      </dgm:t>
    </dgm:pt>
    <dgm:pt modelId="{C9E074BA-B925-41FC-AE9A-4BE7826B3C9F}" type="parTrans" cxnId="{D569FB59-1D60-469F-BA2D-79D9F9820A4E}">
      <dgm:prSet/>
      <dgm:spPr/>
      <dgm:t>
        <a:bodyPr/>
        <a:lstStyle/>
        <a:p>
          <a:endParaRPr lang="es-EC"/>
        </a:p>
      </dgm:t>
    </dgm:pt>
    <dgm:pt modelId="{EE6A1776-82F8-46CC-9AF4-D951978428B7}" type="sibTrans" cxnId="{D569FB59-1D60-469F-BA2D-79D9F9820A4E}">
      <dgm:prSet/>
      <dgm:spPr/>
      <dgm:t>
        <a:bodyPr/>
        <a:lstStyle/>
        <a:p>
          <a:endParaRPr lang="es-EC"/>
        </a:p>
      </dgm:t>
    </dgm:pt>
    <dgm:pt modelId="{B089DF8C-4EC2-4787-97EC-F1EC7DBE0F5F}">
      <dgm:prSet custT="1"/>
      <dgm:spPr/>
      <dgm:t>
        <a:bodyPr/>
        <a:lstStyle/>
        <a:p>
          <a:pPr algn="just"/>
          <a:r>
            <a:rPr lang="es-EC" sz="1600" dirty="0" smtClean="0"/>
            <a:t>En contraste se realizó un convenio con el SRI obteniendo información adicional para complementar el estudio</a:t>
          </a:r>
          <a:r>
            <a:rPr lang="es-EC" sz="1800" dirty="0" smtClean="0"/>
            <a:t>.</a:t>
          </a:r>
          <a:endParaRPr lang="en-US" sz="1800" dirty="0"/>
        </a:p>
      </dgm:t>
    </dgm:pt>
    <dgm:pt modelId="{0D259602-3C2F-4390-B310-BE8701760C9C}" type="parTrans" cxnId="{61FA3F2C-CF37-4FD1-856C-FF2435BE5F55}">
      <dgm:prSet/>
      <dgm:spPr/>
      <dgm:t>
        <a:bodyPr/>
        <a:lstStyle/>
        <a:p>
          <a:endParaRPr lang="es-EC"/>
        </a:p>
      </dgm:t>
    </dgm:pt>
    <dgm:pt modelId="{440B7E9F-C5E7-485B-9783-7B5023A879EB}" type="sibTrans" cxnId="{61FA3F2C-CF37-4FD1-856C-FF2435BE5F55}">
      <dgm:prSet/>
      <dgm:spPr/>
      <dgm:t>
        <a:bodyPr/>
        <a:lstStyle/>
        <a:p>
          <a:endParaRPr lang="es-EC"/>
        </a:p>
      </dgm:t>
    </dgm:pt>
    <dgm:pt modelId="{20FE7C08-D8C6-443B-B9BB-7A84D878EE21}" type="pres">
      <dgm:prSet presAssocID="{3FDDF60A-1DBF-4843-9C21-A3FE69F4CB9E}" presName="linearFlow" presStyleCnt="0">
        <dgm:presLayoutVars>
          <dgm:dir/>
          <dgm:animLvl val="lvl"/>
          <dgm:resizeHandles val="exact"/>
        </dgm:presLayoutVars>
      </dgm:prSet>
      <dgm:spPr/>
      <dgm:t>
        <a:bodyPr/>
        <a:lstStyle/>
        <a:p>
          <a:endParaRPr lang="es-EC"/>
        </a:p>
      </dgm:t>
    </dgm:pt>
    <dgm:pt modelId="{4D0CBE46-956A-48D3-BF9D-CF82D9609AEA}" type="pres">
      <dgm:prSet presAssocID="{1125E08B-36C6-423F-900C-C2AA85BE6EA6}" presName="compositeNode" presStyleCnt="0"/>
      <dgm:spPr/>
      <dgm:t>
        <a:bodyPr/>
        <a:lstStyle/>
        <a:p>
          <a:endParaRPr lang="es-EC"/>
        </a:p>
      </dgm:t>
    </dgm:pt>
    <dgm:pt modelId="{217DB020-62AF-4AC7-8BC7-3CACE385E7A9}" type="pres">
      <dgm:prSet presAssocID="{1125E08B-36C6-423F-900C-C2AA85BE6EA6}" presName="parTx" presStyleLbl="node1" presStyleIdx="0" presStyleCnt="0">
        <dgm:presLayoutVars>
          <dgm:chMax val="0"/>
          <dgm:chPref val="0"/>
          <dgm:bulletEnabled val="1"/>
        </dgm:presLayoutVars>
      </dgm:prSet>
      <dgm:spPr/>
      <dgm:t>
        <a:bodyPr/>
        <a:lstStyle/>
        <a:p>
          <a:endParaRPr lang="es-EC"/>
        </a:p>
      </dgm:t>
    </dgm:pt>
    <dgm:pt modelId="{D6C4ADC8-021F-4E6A-A0C5-555B6AD44771}" type="pres">
      <dgm:prSet presAssocID="{1125E08B-36C6-423F-900C-C2AA85BE6EA6}" presName="parSh" presStyleCnt="0"/>
      <dgm:spPr/>
      <dgm:t>
        <a:bodyPr/>
        <a:lstStyle/>
        <a:p>
          <a:endParaRPr lang="es-EC"/>
        </a:p>
      </dgm:t>
    </dgm:pt>
    <dgm:pt modelId="{3B483EAD-A6B1-49A5-8271-4EC9F12ECC3B}" type="pres">
      <dgm:prSet presAssocID="{1125E08B-36C6-423F-900C-C2AA85BE6EA6}" presName="lineNode" presStyleLbl="alignAccFollowNode1" presStyleIdx="0" presStyleCnt="9"/>
      <dgm:spPr/>
      <dgm:t>
        <a:bodyPr/>
        <a:lstStyle/>
        <a:p>
          <a:endParaRPr lang="es-EC"/>
        </a:p>
      </dgm:t>
    </dgm:pt>
    <dgm:pt modelId="{1189579A-18A7-4792-8820-4B5178D75294}" type="pres">
      <dgm:prSet presAssocID="{1125E08B-36C6-423F-900C-C2AA85BE6EA6}" presName="lineArrowNode" presStyleLbl="alignAccFollowNode1" presStyleIdx="1" presStyleCnt="9"/>
      <dgm:spPr/>
      <dgm:t>
        <a:bodyPr/>
        <a:lstStyle/>
        <a:p>
          <a:endParaRPr lang="es-EC"/>
        </a:p>
      </dgm:t>
    </dgm:pt>
    <dgm:pt modelId="{9F66FCB3-23D2-4586-BAC6-ED620BE127BA}" type="pres">
      <dgm:prSet presAssocID="{87FFABAE-B9F1-4E7E-8FAC-ACC7A68E1F65}" presName="sibTransNodeCircle" presStyleLbl="alignNode1" presStyleIdx="0" presStyleCnt="3">
        <dgm:presLayoutVars>
          <dgm:chMax val="0"/>
          <dgm:bulletEnabled/>
        </dgm:presLayoutVars>
      </dgm:prSet>
      <dgm:spPr/>
      <dgm:t>
        <a:bodyPr/>
        <a:lstStyle/>
        <a:p>
          <a:endParaRPr lang="es-EC"/>
        </a:p>
      </dgm:t>
    </dgm:pt>
    <dgm:pt modelId="{BE730A6B-153C-4FE1-B3A5-18E6C0176E97}" type="pres">
      <dgm:prSet presAssocID="{87FFABAE-B9F1-4E7E-8FAC-ACC7A68E1F65}" presName="spacerBetweenCircleAndCallout" presStyleCnt="0">
        <dgm:presLayoutVars/>
      </dgm:prSet>
      <dgm:spPr/>
      <dgm:t>
        <a:bodyPr/>
        <a:lstStyle/>
        <a:p>
          <a:endParaRPr lang="es-EC"/>
        </a:p>
      </dgm:t>
    </dgm:pt>
    <dgm:pt modelId="{1A30D067-FEAC-424D-AD40-6781BCA82B31}" type="pres">
      <dgm:prSet presAssocID="{1125E08B-36C6-423F-900C-C2AA85BE6EA6}" presName="nodeText" presStyleLbl="alignAccFollowNode1" presStyleIdx="2" presStyleCnt="9">
        <dgm:presLayoutVars>
          <dgm:bulletEnabled val="1"/>
        </dgm:presLayoutVars>
      </dgm:prSet>
      <dgm:spPr/>
      <dgm:t>
        <a:bodyPr/>
        <a:lstStyle/>
        <a:p>
          <a:endParaRPr lang="es-EC"/>
        </a:p>
      </dgm:t>
    </dgm:pt>
    <dgm:pt modelId="{11CB4CA5-640D-4259-8193-B646D287907B}" type="pres">
      <dgm:prSet presAssocID="{87FFABAE-B9F1-4E7E-8FAC-ACC7A68E1F65}" presName="sibTransComposite" presStyleCnt="0"/>
      <dgm:spPr/>
      <dgm:t>
        <a:bodyPr/>
        <a:lstStyle/>
        <a:p>
          <a:endParaRPr lang="es-EC"/>
        </a:p>
      </dgm:t>
    </dgm:pt>
    <dgm:pt modelId="{5CDD296D-C63C-43D3-A236-A4FD379D85C0}" type="pres">
      <dgm:prSet presAssocID="{B089DF8C-4EC2-4787-97EC-F1EC7DBE0F5F}" presName="compositeNode" presStyleCnt="0"/>
      <dgm:spPr/>
      <dgm:t>
        <a:bodyPr/>
        <a:lstStyle/>
        <a:p>
          <a:endParaRPr lang="es-EC"/>
        </a:p>
      </dgm:t>
    </dgm:pt>
    <dgm:pt modelId="{1347B094-7C26-4130-B987-E00D35125E8C}" type="pres">
      <dgm:prSet presAssocID="{B089DF8C-4EC2-4787-97EC-F1EC7DBE0F5F}" presName="parTx" presStyleLbl="node1" presStyleIdx="0" presStyleCnt="0">
        <dgm:presLayoutVars>
          <dgm:chMax val="0"/>
          <dgm:chPref val="0"/>
          <dgm:bulletEnabled val="1"/>
        </dgm:presLayoutVars>
      </dgm:prSet>
      <dgm:spPr/>
      <dgm:t>
        <a:bodyPr/>
        <a:lstStyle/>
        <a:p>
          <a:endParaRPr lang="es-EC"/>
        </a:p>
      </dgm:t>
    </dgm:pt>
    <dgm:pt modelId="{92B3810D-B32E-41B6-9006-8716266469D0}" type="pres">
      <dgm:prSet presAssocID="{B089DF8C-4EC2-4787-97EC-F1EC7DBE0F5F}" presName="parSh" presStyleCnt="0"/>
      <dgm:spPr/>
      <dgm:t>
        <a:bodyPr/>
        <a:lstStyle/>
        <a:p>
          <a:endParaRPr lang="es-EC"/>
        </a:p>
      </dgm:t>
    </dgm:pt>
    <dgm:pt modelId="{0CDE3E04-6D3D-4CE0-85B8-DB1E4A75E490}" type="pres">
      <dgm:prSet presAssocID="{B089DF8C-4EC2-4787-97EC-F1EC7DBE0F5F}" presName="lineNode" presStyleLbl="alignAccFollowNode1" presStyleIdx="3" presStyleCnt="9"/>
      <dgm:spPr/>
      <dgm:t>
        <a:bodyPr/>
        <a:lstStyle/>
        <a:p>
          <a:endParaRPr lang="es-EC"/>
        </a:p>
      </dgm:t>
    </dgm:pt>
    <dgm:pt modelId="{AC0F5B6F-7688-49AC-8AEC-9325762DF65D}" type="pres">
      <dgm:prSet presAssocID="{B089DF8C-4EC2-4787-97EC-F1EC7DBE0F5F}" presName="lineArrowNode" presStyleLbl="alignAccFollowNode1" presStyleIdx="4" presStyleCnt="9"/>
      <dgm:spPr/>
      <dgm:t>
        <a:bodyPr/>
        <a:lstStyle/>
        <a:p>
          <a:endParaRPr lang="es-EC"/>
        </a:p>
      </dgm:t>
    </dgm:pt>
    <dgm:pt modelId="{6341694A-5615-4722-A1BE-C456578E8732}" type="pres">
      <dgm:prSet presAssocID="{440B7E9F-C5E7-485B-9783-7B5023A879EB}" presName="sibTransNodeCircle" presStyleLbl="alignNode1" presStyleIdx="1" presStyleCnt="3">
        <dgm:presLayoutVars>
          <dgm:chMax val="0"/>
          <dgm:bulletEnabled/>
        </dgm:presLayoutVars>
      </dgm:prSet>
      <dgm:spPr/>
      <dgm:t>
        <a:bodyPr/>
        <a:lstStyle/>
        <a:p>
          <a:endParaRPr lang="es-EC"/>
        </a:p>
      </dgm:t>
    </dgm:pt>
    <dgm:pt modelId="{DA543962-498A-4169-B53D-0834C8A3BC63}" type="pres">
      <dgm:prSet presAssocID="{440B7E9F-C5E7-485B-9783-7B5023A879EB}" presName="spacerBetweenCircleAndCallout" presStyleCnt="0">
        <dgm:presLayoutVars/>
      </dgm:prSet>
      <dgm:spPr/>
      <dgm:t>
        <a:bodyPr/>
        <a:lstStyle/>
        <a:p>
          <a:endParaRPr lang="es-EC"/>
        </a:p>
      </dgm:t>
    </dgm:pt>
    <dgm:pt modelId="{A18D27A2-1D53-43B7-BCF3-08D8B8246CF8}" type="pres">
      <dgm:prSet presAssocID="{B089DF8C-4EC2-4787-97EC-F1EC7DBE0F5F}" presName="nodeText" presStyleLbl="alignAccFollowNode1" presStyleIdx="5" presStyleCnt="9">
        <dgm:presLayoutVars>
          <dgm:bulletEnabled val="1"/>
        </dgm:presLayoutVars>
      </dgm:prSet>
      <dgm:spPr/>
      <dgm:t>
        <a:bodyPr/>
        <a:lstStyle/>
        <a:p>
          <a:endParaRPr lang="es-EC"/>
        </a:p>
      </dgm:t>
    </dgm:pt>
    <dgm:pt modelId="{4E8A7500-C7F7-4866-82BD-4A4B33CF2A9C}" type="pres">
      <dgm:prSet presAssocID="{440B7E9F-C5E7-485B-9783-7B5023A879EB}" presName="sibTransComposite" presStyleCnt="0"/>
      <dgm:spPr/>
      <dgm:t>
        <a:bodyPr/>
        <a:lstStyle/>
        <a:p>
          <a:endParaRPr lang="es-EC"/>
        </a:p>
      </dgm:t>
    </dgm:pt>
    <dgm:pt modelId="{DB6515B0-85F6-4478-9EC0-60980B7429C3}" type="pres">
      <dgm:prSet presAssocID="{5A0EB552-68BE-4C4D-BAD6-D215834FDC32}" presName="compositeNode" presStyleCnt="0"/>
      <dgm:spPr/>
      <dgm:t>
        <a:bodyPr/>
        <a:lstStyle/>
        <a:p>
          <a:endParaRPr lang="es-EC"/>
        </a:p>
      </dgm:t>
    </dgm:pt>
    <dgm:pt modelId="{E0F9DBF6-67D9-4766-8703-DFD4A18DA1BD}" type="pres">
      <dgm:prSet presAssocID="{5A0EB552-68BE-4C4D-BAD6-D215834FDC32}" presName="parTx" presStyleLbl="node1" presStyleIdx="0" presStyleCnt="0">
        <dgm:presLayoutVars>
          <dgm:chMax val="0"/>
          <dgm:chPref val="0"/>
          <dgm:bulletEnabled val="1"/>
        </dgm:presLayoutVars>
      </dgm:prSet>
      <dgm:spPr/>
      <dgm:t>
        <a:bodyPr/>
        <a:lstStyle/>
        <a:p>
          <a:endParaRPr lang="es-EC"/>
        </a:p>
      </dgm:t>
    </dgm:pt>
    <dgm:pt modelId="{01CFBCFE-7785-48F4-AB77-A5254D9D585E}" type="pres">
      <dgm:prSet presAssocID="{5A0EB552-68BE-4C4D-BAD6-D215834FDC32}" presName="parSh" presStyleCnt="0"/>
      <dgm:spPr/>
      <dgm:t>
        <a:bodyPr/>
        <a:lstStyle/>
        <a:p>
          <a:endParaRPr lang="es-EC"/>
        </a:p>
      </dgm:t>
    </dgm:pt>
    <dgm:pt modelId="{36268F6F-4607-488C-86AE-13FC8EC9F56A}" type="pres">
      <dgm:prSet presAssocID="{5A0EB552-68BE-4C4D-BAD6-D215834FDC32}" presName="lineNode" presStyleLbl="alignAccFollowNode1" presStyleIdx="6" presStyleCnt="9"/>
      <dgm:spPr/>
      <dgm:t>
        <a:bodyPr/>
        <a:lstStyle/>
        <a:p>
          <a:endParaRPr lang="es-EC"/>
        </a:p>
      </dgm:t>
    </dgm:pt>
    <dgm:pt modelId="{C8857983-1D14-4DDD-A8AC-63316E850764}" type="pres">
      <dgm:prSet presAssocID="{5A0EB552-68BE-4C4D-BAD6-D215834FDC32}" presName="lineArrowNode" presStyleLbl="alignAccFollowNode1" presStyleIdx="7" presStyleCnt="9"/>
      <dgm:spPr/>
      <dgm:t>
        <a:bodyPr/>
        <a:lstStyle/>
        <a:p>
          <a:endParaRPr lang="es-EC"/>
        </a:p>
      </dgm:t>
    </dgm:pt>
    <dgm:pt modelId="{01B41BAD-CFB0-4FE3-8C88-BC596B7FFA36}" type="pres">
      <dgm:prSet presAssocID="{EE6A1776-82F8-46CC-9AF4-D951978428B7}" presName="sibTransNodeCircle" presStyleLbl="alignNode1" presStyleIdx="2" presStyleCnt="3">
        <dgm:presLayoutVars>
          <dgm:chMax val="0"/>
          <dgm:bulletEnabled/>
        </dgm:presLayoutVars>
      </dgm:prSet>
      <dgm:spPr/>
      <dgm:t>
        <a:bodyPr/>
        <a:lstStyle/>
        <a:p>
          <a:endParaRPr lang="es-EC"/>
        </a:p>
      </dgm:t>
    </dgm:pt>
    <dgm:pt modelId="{2342BE36-66AE-4EFB-9F8A-11F34CCFD8E2}" type="pres">
      <dgm:prSet presAssocID="{EE6A1776-82F8-46CC-9AF4-D951978428B7}" presName="spacerBetweenCircleAndCallout" presStyleCnt="0">
        <dgm:presLayoutVars/>
      </dgm:prSet>
      <dgm:spPr/>
      <dgm:t>
        <a:bodyPr/>
        <a:lstStyle/>
        <a:p>
          <a:endParaRPr lang="es-EC"/>
        </a:p>
      </dgm:t>
    </dgm:pt>
    <dgm:pt modelId="{1142FA49-C09E-4CBE-8123-3EE5A0A3F9FF}" type="pres">
      <dgm:prSet presAssocID="{5A0EB552-68BE-4C4D-BAD6-D215834FDC32}" presName="nodeText" presStyleLbl="alignAccFollowNode1" presStyleIdx="8" presStyleCnt="9">
        <dgm:presLayoutVars>
          <dgm:bulletEnabled val="1"/>
        </dgm:presLayoutVars>
      </dgm:prSet>
      <dgm:spPr/>
      <dgm:t>
        <a:bodyPr/>
        <a:lstStyle/>
        <a:p>
          <a:endParaRPr lang="es-EC"/>
        </a:p>
      </dgm:t>
    </dgm:pt>
  </dgm:ptLst>
  <dgm:cxnLst>
    <dgm:cxn modelId="{5E888354-F35F-4C6A-B77C-05498ABDB1DE}" type="presOf" srcId="{440B7E9F-C5E7-485B-9783-7B5023A879EB}" destId="{6341694A-5615-4722-A1BE-C456578E8732}" srcOrd="0" destOrd="0" presId="urn:microsoft.com/office/officeart/2016/7/layout/LinearArrowProcessNumbered"/>
    <dgm:cxn modelId="{14AFC2EF-1CCF-4FD7-B97D-5508B8E8D43D}" type="presOf" srcId="{1125E08B-36C6-423F-900C-C2AA85BE6EA6}" destId="{1A30D067-FEAC-424D-AD40-6781BCA82B31}" srcOrd="0" destOrd="0" presId="urn:microsoft.com/office/officeart/2016/7/layout/LinearArrowProcessNumbered"/>
    <dgm:cxn modelId="{61FA3F2C-CF37-4FD1-856C-FF2435BE5F55}" srcId="{3FDDF60A-1DBF-4843-9C21-A3FE69F4CB9E}" destId="{B089DF8C-4EC2-4787-97EC-F1EC7DBE0F5F}" srcOrd="1" destOrd="0" parTransId="{0D259602-3C2F-4390-B310-BE8701760C9C}" sibTransId="{440B7E9F-C5E7-485B-9783-7B5023A879EB}"/>
    <dgm:cxn modelId="{57AE19F0-0466-464E-A5AC-BF2D8F6D7098}" type="presOf" srcId="{5A0EB552-68BE-4C4D-BAD6-D215834FDC32}" destId="{1142FA49-C09E-4CBE-8123-3EE5A0A3F9FF}" srcOrd="0" destOrd="0" presId="urn:microsoft.com/office/officeart/2016/7/layout/LinearArrowProcessNumbered"/>
    <dgm:cxn modelId="{4BE1E027-B3CB-462A-9F9E-F7AFFDDD2A32}" srcId="{3FDDF60A-1DBF-4843-9C21-A3FE69F4CB9E}" destId="{1125E08B-36C6-423F-900C-C2AA85BE6EA6}" srcOrd="0" destOrd="0" parTransId="{83945952-5E29-4AEA-B64E-916A7928B9E7}" sibTransId="{87FFABAE-B9F1-4E7E-8FAC-ACC7A68E1F65}"/>
    <dgm:cxn modelId="{D569FB59-1D60-469F-BA2D-79D9F9820A4E}" srcId="{3FDDF60A-1DBF-4843-9C21-A3FE69F4CB9E}" destId="{5A0EB552-68BE-4C4D-BAD6-D215834FDC32}" srcOrd="2" destOrd="0" parTransId="{C9E074BA-B925-41FC-AE9A-4BE7826B3C9F}" sibTransId="{EE6A1776-82F8-46CC-9AF4-D951978428B7}"/>
    <dgm:cxn modelId="{078AD8DC-36FB-48C2-BA48-95848B8B959E}" type="presOf" srcId="{87FFABAE-B9F1-4E7E-8FAC-ACC7A68E1F65}" destId="{9F66FCB3-23D2-4586-BAC6-ED620BE127BA}" srcOrd="0" destOrd="0" presId="urn:microsoft.com/office/officeart/2016/7/layout/LinearArrowProcessNumbered"/>
    <dgm:cxn modelId="{7195D014-1837-4469-B442-2096EB486B0C}" type="presOf" srcId="{B089DF8C-4EC2-4787-97EC-F1EC7DBE0F5F}" destId="{A18D27A2-1D53-43B7-BCF3-08D8B8246CF8}" srcOrd="0" destOrd="0" presId="urn:microsoft.com/office/officeart/2016/7/layout/LinearArrowProcessNumbered"/>
    <dgm:cxn modelId="{5DBDE65F-3993-45DA-98D2-7562F3116210}" type="presOf" srcId="{3FDDF60A-1DBF-4843-9C21-A3FE69F4CB9E}" destId="{20FE7C08-D8C6-443B-B9BB-7A84D878EE21}" srcOrd="0" destOrd="0" presId="urn:microsoft.com/office/officeart/2016/7/layout/LinearArrowProcessNumbered"/>
    <dgm:cxn modelId="{4E7B8631-9191-4561-A6C4-2770281D3553}" type="presOf" srcId="{EE6A1776-82F8-46CC-9AF4-D951978428B7}" destId="{01B41BAD-CFB0-4FE3-8C88-BC596B7FFA36}" srcOrd="0" destOrd="0" presId="urn:microsoft.com/office/officeart/2016/7/layout/LinearArrowProcessNumbered"/>
    <dgm:cxn modelId="{77B61F94-799A-435D-A8BF-4EB15CB29AA1}" type="presParOf" srcId="{20FE7C08-D8C6-443B-B9BB-7A84D878EE21}" destId="{4D0CBE46-956A-48D3-BF9D-CF82D9609AEA}" srcOrd="0" destOrd="0" presId="urn:microsoft.com/office/officeart/2016/7/layout/LinearArrowProcessNumbered"/>
    <dgm:cxn modelId="{83C402CE-8CDB-492B-97F9-B641D58BFA0D}" type="presParOf" srcId="{4D0CBE46-956A-48D3-BF9D-CF82D9609AEA}" destId="{217DB020-62AF-4AC7-8BC7-3CACE385E7A9}" srcOrd="0" destOrd="0" presId="urn:microsoft.com/office/officeart/2016/7/layout/LinearArrowProcessNumbered"/>
    <dgm:cxn modelId="{5132D89D-C1B4-4FE4-AE33-42D59FB22BAA}" type="presParOf" srcId="{4D0CBE46-956A-48D3-BF9D-CF82D9609AEA}" destId="{D6C4ADC8-021F-4E6A-A0C5-555B6AD44771}" srcOrd="1" destOrd="0" presId="urn:microsoft.com/office/officeart/2016/7/layout/LinearArrowProcessNumbered"/>
    <dgm:cxn modelId="{91AAD9D0-6472-486B-81E8-EC93A2F841F4}" type="presParOf" srcId="{D6C4ADC8-021F-4E6A-A0C5-555B6AD44771}" destId="{3B483EAD-A6B1-49A5-8271-4EC9F12ECC3B}" srcOrd="0" destOrd="0" presId="urn:microsoft.com/office/officeart/2016/7/layout/LinearArrowProcessNumbered"/>
    <dgm:cxn modelId="{CC7BA5AF-0FFC-46E7-9628-E2AB217252F0}" type="presParOf" srcId="{D6C4ADC8-021F-4E6A-A0C5-555B6AD44771}" destId="{1189579A-18A7-4792-8820-4B5178D75294}" srcOrd="1" destOrd="0" presId="urn:microsoft.com/office/officeart/2016/7/layout/LinearArrowProcessNumbered"/>
    <dgm:cxn modelId="{18AF704C-848F-4248-82F7-82B0B846FE43}" type="presParOf" srcId="{D6C4ADC8-021F-4E6A-A0C5-555B6AD44771}" destId="{9F66FCB3-23D2-4586-BAC6-ED620BE127BA}" srcOrd="2" destOrd="0" presId="urn:microsoft.com/office/officeart/2016/7/layout/LinearArrowProcessNumbered"/>
    <dgm:cxn modelId="{575716A4-DC8E-40C0-B04C-78687EC4239B}" type="presParOf" srcId="{D6C4ADC8-021F-4E6A-A0C5-555B6AD44771}" destId="{BE730A6B-153C-4FE1-B3A5-18E6C0176E97}" srcOrd="3" destOrd="0" presId="urn:microsoft.com/office/officeart/2016/7/layout/LinearArrowProcessNumbered"/>
    <dgm:cxn modelId="{3F7AB5BC-4A31-4184-ABED-B4241053597E}" type="presParOf" srcId="{4D0CBE46-956A-48D3-BF9D-CF82D9609AEA}" destId="{1A30D067-FEAC-424D-AD40-6781BCA82B31}" srcOrd="2" destOrd="0" presId="urn:microsoft.com/office/officeart/2016/7/layout/LinearArrowProcessNumbered"/>
    <dgm:cxn modelId="{4CA530F8-8EFD-4AD7-9E66-D1ED2738C5DA}" type="presParOf" srcId="{20FE7C08-D8C6-443B-B9BB-7A84D878EE21}" destId="{11CB4CA5-640D-4259-8193-B646D287907B}" srcOrd="1" destOrd="0" presId="urn:microsoft.com/office/officeart/2016/7/layout/LinearArrowProcessNumbered"/>
    <dgm:cxn modelId="{FCD0A395-7DCB-425F-AB78-AE80BE3AE9A4}" type="presParOf" srcId="{20FE7C08-D8C6-443B-B9BB-7A84D878EE21}" destId="{5CDD296D-C63C-43D3-A236-A4FD379D85C0}" srcOrd="2" destOrd="0" presId="urn:microsoft.com/office/officeart/2016/7/layout/LinearArrowProcessNumbered"/>
    <dgm:cxn modelId="{9B08DBAC-4911-48B5-B150-D8B9F91C3F40}" type="presParOf" srcId="{5CDD296D-C63C-43D3-A236-A4FD379D85C0}" destId="{1347B094-7C26-4130-B987-E00D35125E8C}" srcOrd="0" destOrd="0" presId="urn:microsoft.com/office/officeart/2016/7/layout/LinearArrowProcessNumbered"/>
    <dgm:cxn modelId="{FF471B8F-50AB-4FE8-B512-90ECC024A42B}" type="presParOf" srcId="{5CDD296D-C63C-43D3-A236-A4FD379D85C0}" destId="{92B3810D-B32E-41B6-9006-8716266469D0}" srcOrd="1" destOrd="0" presId="urn:microsoft.com/office/officeart/2016/7/layout/LinearArrowProcessNumbered"/>
    <dgm:cxn modelId="{B01BFEEE-9ED0-4C0E-A9A7-31882A03197C}" type="presParOf" srcId="{92B3810D-B32E-41B6-9006-8716266469D0}" destId="{0CDE3E04-6D3D-4CE0-85B8-DB1E4A75E490}" srcOrd="0" destOrd="0" presId="urn:microsoft.com/office/officeart/2016/7/layout/LinearArrowProcessNumbered"/>
    <dgm:cxn modelId="{BB31D56D-B022-4CF5-8F68-12D4011987B7}" type="presParOf" srcId="{92B3810D-B32E-41B6-9006-8716266469D0}" destId="{AC0F5B6F-7688-49AC-8AEC-9325762DF65D}" srcOrd="1" destOrd="0" presId="urn:microsoft.com/office/officeart/2016/7/layout/LinearArrowProcessNumbered"/>
    <dgm:cxn modelId="{827C1CCE-D876-4042-AAAD-6058CBCA5EB0}" type="presParOf" srcId="{92B3810D-B32E-41B6-9006-8716266469D0}" destId="{6341694A-5615-4722-A1BE-C456578E8732}" srcOrd="2" destOrd="0" presId="urn:microsoft.com/office/officeart/2016/7/layout/LinearArrowProcessNumbered"/>
    <dgm:cxn modelId="{C7DD5BB5-CD92-4FA3-B0E4-D8DD76EB8BA7}" type="presParOf" srcId="{92B3810D-B32E-41B6-9006-8716266469D0}" destId="{DA543962-498A-4169-B53D-0834C8A3BC63}" srcOrd="3" destOrd="0" presId="urn:microsoft.com/office/officeart/2016/7/layout/LinearArrowProcessNumbered"/>
    <dgm:cxn modelId="{DB06D038-1A46-4168-933A-551B0D0B1517}" type="presParOf" srcId="{5CDD296D-C63C-43D3-A236-A4FD379D85C0}" destId="{A18D27A2-1D53-43B7-BCF3-08D8B8246CF8}" srcOrd="2" destOrd="0" presId="urn:microsoft.com/office/officeart/2016/7/layout/LinearArrowProcessNumbered"/>
    <dgm:cxn modelId="{6188AB54-2B67-4548-8AF2-5248685BECE6}" type="presParOf" srcId="{20FE7C08-D8C6-443B-B9BB-7A84D878EE21}" destId="{4E8A7500-C7F7-4866-82BD-4A4B33CF2A9C}" srcOrd="3" destOrd="0" presId="urn:microsoft.com/office/officeart/2016/7/layout/LinearArrowProcessNumbered"/>
    <dgm:cxn modelId="{3BEA7DA7-E1FF-4D46-B0A9-77136B23FD5F}" type="presParOf" srcId="{20FE7C08-D8C6-443B-B9BB-7A84D878EE21}" destId="{DB6515B0-85F6-4478-9EC0-60980B7429C3}" srcOrd="4" destOrd="0" presId="urn:microsoft.com/office/officeart/2016/7/layout/LinearArrowProcessNumbered"/>
    <dgm:cxn modelId="{21EDE341-436E-42BD-8E0C-7BC3A7A3E72C}" type="presParOf" srcId="{DB6515B0-85F6-4478-9EC0-60980B7429C3}" destId="{E0F9DBF6-67D9-4766-8703-DFD4A18DA1BD}" srcOrd="0" destOrd="0" presId="urn:microsoft.com/office/officeart/2016/7/layout/LinearArrowProcessNumbered"/>
    <dgm:cxn modelId="{F6D76B37-C937-4421-AE59-496E1E8DEAF2}" type="presParOf" srcId="{DB6515B0-85F6-4478-9EC0-60980B7429C3}" destId="{01CFBCFE-7785-48F4-AB77-A5254D9D585E}" srcOrd="1" destOrd="0" presId="urn:microsoft.com/office/officeart/2016/7/layout/LinearArrowProcessNumbered"/>
    <dgm:cxn modelId="{23CB2945-82D2-4F47-ABEA-164D9E07B284}" type="presParOf" srcId="{01CFBCFE-7785-48F4-AB77-A5254D9D585E}" destId="{36268F6F-4607-488C-86AE-13FC8EC9F56A}" srcOrd="0" destOrd="0" presId="urn:microsoft.com/office/officeart/2016/7/layout/LinearArrowProcessNumbered"/>
    <dgm:cxn modelId="{21143D11-4AF7-4E85-9946-7F567550B7E0}" type="presParOf" srcId="{01CFBCFE-7785-48F4-AB77-A5254D9D585E}" destId="{C8857983-1D14-4DDD-A8AC-63316E850764}" srcOrd="1" destOrd="0" presId="urn:microsoft.com/office/officeart/2016/7/layout/LinearArrowProcessNumbered"/>
    <dgm:cxn modelId="{87717B05-A3B9-4EB6-A688-1D5146339212}" type="presParOf" srcId="{01CFBCFE-7785-48F4-AB77-A5254D9D585E}" destId="{01B41BAD-CFB0-4FE3-8C88-BC596B7FFA36}" srcOrd="2" destOrd="0" presId="urn:microsoft.com/office/officeart/2016/7/layout/LinearArrowProcessNumbered"/>
    <dgm:cxn modelId="{72128C1E-DBDA-42DD-A122-71974F5F8B73}" type="presParOf" srcId="{01CFBCFE-7785-48F4-AB77-A5254D9D585E}" destId="{2342BE36-66AE-4EFB-9F8A-11F34CCFD8E2}" srcOrd="3" destOrd="0" presId="urn:microsoft.com/office/officeart/2016/7/layout/LinearArrowProcessNumbered"/>
    <dgm:cxn modelId="{A45BF453-FE1C-4664-9F31-B87A34F37102}" type="presParOf" srcId="{DB6515B0-85F6-4478-9EC0-60980B7429C3}" destId="{1142FA49-C09E-4CBE-8123-3EE5A0A3F9FF}"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simple4" qsCatId="simple" csTypeId="urn:microsoft.com/office/officeart/2005/8/colors/colorful3" csCatId="colorful" phldr="1"/>
      <dgm:spPr/>
      <dgm:t>
        <a:bodyPr/>
        <a:lstStyle/>
        <a:p>
          <a:endParaRPr lang="en-US"/>
        </a:p>
      </dgm:t>
    </dgm:pt>
    <dgm:pt modelId="{1125E08B-36C6-423F-900C-C2AA85BE6EA6}">
      <dgm:prSet custT="1"/>
      <dgm:spPr/>
      <dgm:t>
        <a:bodyPr/>
        <a:lstStyle/>
        <a:p>
          <a:pPr algn="just"/>
          <a:r>
            <a:rPr lang="es-EC" sz="1600" dirty="0" smtClean="0"/>
            <a:t>La mayoría de estas empresas se encuentran ubicados en la provincia de Pichincha.</a:t>
          </a:r>
          <a:endParaRPr lang="en-US" sz="1600" dirty="0"/>
        </a:p>
      </dgm:t>
    </dgm:pt>
    <dgm:pt modelId="{83945952-5E29-4AEA-B64E-916A7928B9E7}" type="parTrans" cxnId="{4BE1E027-B3CB-462A-9F9E-F7AFFDDD2A32}">
      <dgm:prSet/>
      <dgm:spPr/>
      <dgm:t>
        <a:bodyPr/>
        <a:lstStyle/>
        <a:p>
          <a:pPr algn="just"/>
          <a:endParaRPr lang="en-US" sz="1800"/>
        </a:p>
      </dgm:t>
    </dgm:pt>
    <dgm:pt modelId="{87FFABAE-B9F1-4E7E-8FAC-ACC7A68E1F65}" type="sibTrans" cxnId="{4BE1E027-B3CB-462A-9F9E-F7AFFDDD2A32}">
      <dgm:prSet phldrT="1" phldr="0" custT="1"/>
      <dgm:spPr/>
      <dgm:t>
        <a:bodyPr/>
        <a:lstStyle/>
        <a:p>
          <a:pPr algn="ctr"/>
          <a:endParaRPr lang="en-US" sz="4800" dirty="0"/>
        </a:p>
      </dgm:t>
    </dgm:pt>
    <dgm:pt modelId="{5A0EB552-68BE-4C4D-BAD6-D215834FDC32}">
      <dgm:prSet custT="1"/>
      <dgm:spPr/>
      <dgm:t>
        <a:bodyPr/>
        <a:lstStyle/>
        <a:p>
          <a:pPr algn="just"/>
          <a:r>
            <a:rPr lang="es-EC" sz="1800" dirty="0" smtClean="0"/>
            <a:t>La exportación del producto software se ha quedado relegado en el país. </a:t>
          </a:r>
          <a:endParaRPr lang="en-US" sz="1800" dirty="0"/>
        </a:p>
      </dgm:t>
    </dgm:pt>
    <dgm:pt modelId="{C9E074BA-B925-41FC-AE9A-4BE7826B3C9F}" type="parTrans" cxnId="{D569FB59-1D60-469F-BA2D-79D9F9820A4E}">
      <dgm:prSet/>
      <dgm:spPr/>
      <dgm:t>
        <a:bodyPr/>
        <a:lstStyle/>
        <a:p>
          <a:endParaRPr lang="es-EC"/>
        </a:p>
      </dgm:t>
    </dgm:pt>
    <dgm:pt modelId="{EE6A1776-82F8-46CC-9AF4-D951978428B7}" type="sibTrans" cxnId="{D569FB59-1D60-469F-BA2D-79D9F9820A4E}">
      <dgm:prSet/>
      <dgm:spPr/>
      <dgm:t>
        <a:bodyPr/>
        <a:lstStyle/>
        <a:p>
          <a:endParaRPr lang="es-EC"/>
        </a:p>
      </dgm:t>
    </dgm:pt>
    <dgm:pt modelId="{B089DF8C-4EC2-4787-97EC-F1EC7DBE0F5F}">
      <dgm:prSet custT="1"/>
      <dgm:spPr/>
      <dgm:t>
        <a:bodyPr/>
        <a:lstStyle/>
        <a:p>
          <a:pPr algn="just"/>
          <a:r>
            <a:rPr lang="es-EC" sz="1600" dirty="0" smtClean="0"/>
            <a:t>La actividad económica que mayores ingresos genera al sector software es el desarrollo de sistemas informáticos</a:t>
          </a:r>
          <a:endParaRPr lang="en-US" sz="1800" dirty="0"/>
        </a:p>
      </dgm:t>
    </dgm:pt>
    <dgm:pt modelId="{0D259602-3C2F-4390-B310-BE8701760C9C}" type="parTrans" cxnId="{61FA3F2C-CF37-4FD1-856C-FF2435BE5F55}">
      <dgm:prSet/>
      <dgm:spPr/>
      <dgm:t>
        <a:bodyPr/>
        <a:lstStyle/>
        <a:p>
          <a:endParaRPr lang="es-EC"/>
        </a:p>
      </dgm:t>
    </dgm:pt>
    <dgm:pt modelId="{440B7E9F-C5E7-485B-9783-7B5023A879EB}" type="sibTrans" cxnId="{61FA3F2C-CF37-4FD1-856C-FF2435BE5F55}">
      <dgm:prSet/>
      <dgm:spPr/>
      <dgm:t>
        <a:bodyPr/>
        <a:lstStyle/>
        <a:p>
          <a:endParaRPr lang="es-EC"/>
        </a:p>
      </dgm:t>
    </dgm:pt>
    <dgm:pt modelId="{20FE7C08-D8C6-443B-B9BB-7A84D878EE21}" type="pres">
      <dgm:prSet presAssocID="{3FDDF60A-1DBF-4843-9C21-A3FE69F4CB9E}" presName="linearFlow" presStyleCnt="0">
        <dgm:presLayoutVars>
          <dgm:dir/>
          <dgm:animLvl val="lvl"/>
          <dgm:resizeHandles val="exact"/>
        </dgm:presLayoutVars>
      </dgm:prSet>
      <dgm:spPr/>
      <dgm:t>
        <a:bodyPr/>
        <a:lstStyle/>
        <a:p>
          <a:endParaRPr lang="es-EC"/>
        </a:p>
      </dgm:t>
    </dgm:pt>
    <dgm:pt modelId="{4D0CBE46-956A-48D3-BF9D-CF82D9609AEA}" type="pres">
      <dgm:prSet presAssocID="{1125E08B-36C6-423F-900C-C2AA85BE6EA6}" presName="compositeNode" presStyleCnt="0"/>
      <dgm:spPr/>
      <dgm:t>
        <a:bodyPr/>
        <a:lstStyle/>
        <a:p>
          <a:endParaRPr lang="es-EC"/>
        </a:p>
      </dgm:t>
    </dgm:pt>
    <dgm:pt modelId="{217DB020-62AF-4AC7-8BC7-3CACE385E7A9}" type="pres">
      <dgm:prSet presAssocID="{1125E08B-36C6-423F-900C-C2AA85BE6EA6}" presName="parTx" presStyleLbl="node1" presStyleIdx="0" presStyleCnt="0">
        <dgm:presLayoutVars>
          <dgm:chMax val="0"/>
          <dgm:chPref val="0"/>
          <dgm:bulletEnabled val="1"/>
        </dgm:presLayoutVars>
      </dgm:prSet>
      <dgm:spPr/>
      <dgm:t>
        <a:bodyPr/>
        <a:lstStyle/>
        <a:p>
          <a:endParaRPr lang="es-EC"/>
        </a:p>
      </dgm:t>
    </dgm:pt>
    <dgm:pt modelId="{D6C4ADC8-021F-4E6A-A0C5-555B6AD44771}" type="pres">
      <dgm:prSet presAssocID="{1125E08B-36C6-423F-900C-C2AA85BE6EA6}" presName="parSh" presStyleCnt="0"/>
      <dgm:spPr/>
      <dgm:t>
        <a:bodyPr/>
        <a:lstStyle/>
        <a:p>
          <a:endParaRPr lang="es-EC"/>
        </a:p>
      </dgm:t>
    </dgm:pt>
    <dgm:pt modelId="{3B483EAD-A6B1-49A5-8271-4EC9F12ECC3B}" type="pres">
      <dgm:prSet presAssocID="{1125E08B-36C6-423F-900C-C2AA85BE6EA6}" presName="lineNode" presStyleLbl="alignAccFollowNode1" presStyleIdx="0" presStyleCnt="9"/>
      <dgm:spPr/>
      <dgm:t>
        <a:bodyPr/>
        <a:lstStyle/>
        <a:p>
          <a:endParaRPr lang="es-EC"/>
        </a:p>
      </dgm:t>
    </dgm:pt>
    <dgm:pt modelId="{1189579A-18A7-4792-8820-4B5178D75294}" type="pres">
      <dgm:prSet presAssocID="{1125E08B-36C6-423F-900C-C2AA85BE6EA6}" presName="lineArrowNode" presStyleLbl="alignAccFollowNode1" presStyleIdx="1" presStyleCnt="9"/>
      <dgm:spPr/>
      <dgm:t>
        <a:bodyPr/>
        <a:lstStyle/>
        <a:p>
          <a:endParaRPr lang="es-EC"/>
        </a:p>
      </dgm:t>
    </dgm:pt>
    <dgm:pt modelId="{9F66FCB3-23D2-4586-BAC6-ED620BE127BA}" type="pres">
      <dgm:prSet presAssocID="{87FFABAE-B9F1-4E7E-8FAC-ACC7A68E1F65}" presName="sibTransNodeCircle" presStyleLbl="alignNode1" presStyleIdx="0" presStyleCnt="3">
        <dgm:presLayoutVars>
          <dgm:chMax val="0"/>
          <dgm:bulletEnabled/>
        </dgm:presLayoutVars>
      </dgm:prSet>
      <dgm:spPr/>
      <dgm:t>
        <a:bodyPr/>
        <a:lstStyle/>
        <a:p>
          <a:endParaRPr lang="es-EC"/>
        </a:p>
      </dgm:t>
    </dgm:pt>
    <dgm:pt modelId="{BE730A6B-153C-4FE1-B3A5-18E6C0176E97}" type="pres">
      <dgm:prSet presAssocID="{87FFABAE-B9F1-4E7E-8FAC-ACC7A68E1F65}" presName="spacerBetweenCircleAndCallout" presStyleCnt="0">
        <dgm:presLayoutVars/>
      </dgm:prSet>
      <dgm:spPr/>
      <dgm:t>
        <a:bodyPr/>
        <a:lstStyle/>
        <a:p>
          <a:endParaRPr lang="es-EC"/>
        </a:p>
      </dgm:t>
    </dgm:pt>
    <dgm:pt modelId="{1A30D067-FEAC-424D-AD40-6781BCA82B31}" type="pres">
      <dgm:prSet presAssocID="{1125E08B-36C6-423F-900C-C2AA85BE6EA6}" presName="nodeText" presStyleLbl="alignAccFollowNode1" presStyleIdx="2" presStyleCnt="9">
        <dgm:presLayoutVars>
          <dgm:bulletEnabled val="1"/>
        </dgm:presLayoutVars>
      </dgm:prSet>
      <dgm:spPr/>
      <dgm:t>
        <a:bodyPr/>
        <a:lstStyle/>
        <a:p>
          <a:endParaRPr lang="es-EC"/>
        </a:p>
      </dgm:t>
    </dgm:pt>
    <dgm:pt modelId="{11CB4CA5-640D-4259-8193-B646D287907B}" type="pres">
      <dgm:prSet presAssocID="{87FFABAE-B9F1-4E7E-8FAC-ACC7A68E1F65}" presName="sibTransComposite" presStyleCnt="0"/>
      <dgm:spPr/>
      <dgm:t>
        <a:bodyPr/>
        <a:lstStyle/>
        <a:p>
          <a:endParaRPr lang="es-EC"/>
        </a:p>
      </dgm:t>
    </dgm:pt>
    <dgm:pt modelId="{5CDD296D-C63C-43D3-A236-A4FD379D85C0}" type="pres">
      <dgm:prSet presAssocID="{B089DF8C-4EC2-4787-97EC-F1EC7DBE0F5F}" presName="compositeNode" presStyleCnt="0"/>
      <dgm:spPr/>
    </dgm:pt>
    <dgm:pt modelId="{1347B094-7C26-4130-B987-E00D35125E8C}" type="pres">
      <dgm:prSet presAssocID="{B089DF8C-4EC2-4787-97EC-F1EC7DBE0F5F}" presName="parTx" presStyleLbl="node1" presStyleIdx="0" presStyleCnt="0">
        <dgm:presLayoutVars>
          <dgm:chMax val="0"/>
          <dgm:chPref val="0"/>
          <dgm:bulletEnabled val="1"/>
        </dgm:presLayoutVars>
      </dgm:prSet>
      <dgm:spPr/>
    </dgm:pt>
    <dgm:pt modelId="{92B3810D-B32E-41B6-9006-8716266469D0}" type="pres">
      <dgm:prSet presAssocID="{B089DF8C-4EC2-4787-97EC-F1EC7DBE0F5F}" presName="parSh" presStyleCnt="0"/>
      <dgm:spPr/>
    </dgm:pt>
    <dgm:pt modelId="{0CDE3E04-6D3D-4CE0-85B8-DB1E4A75E490}" type="pres">
      <dgm:prSet presAssocID="{B089DF8C-4EC2-4787-97EC-F1EC7DBE0F5F}" presName="lineNode" presStyleLbl="alignAccFollowNode1" presStyleIdx="3" presStyleCnt="9"/>
      <dgm:spPr/>
    </dgm:pt>
    <dgm:pt modelId="{AC0F5B6F-7688-49AC-8AEC-9325762DF65D}" type="pres">
      <dgm:prSet presAssocID="{B089DF8C-4EC2-4787-97EC-F1EC7DBE0F5F}" presName="lineArrowNode" presStyleLbl="alignAccFollowNode1" presStyleIdx="4" presStyleCnt="9"/>
      <dgm:spPr/>
    </dgm:pt>
    <dgm:pt modelId="{6341694A-5615-4722-A1BE-C456578E8732}" type="pres">
      <dgm:prSet presAssocID="{440B7E9F-C5E7-485B-9783-7B5023A879EB}" presName="sibTransNodeCircle" presStyleLbl="alignNode1" presStyleIdx="1" presStyleCnt="3">
        <dgm:presLayoutVars>
          <dgm:chMax val="0"/>
          <dgm:bulletEnabled/>
        </dgm:presLayoutVars>
      </dgm:prSet>
      <dgm:spPr/>
      <dgm:t>
        <a:bodyPr/>
        <a:lstStyle/>
        <a:p>
          <a:endParaRPr lang="es-EC"/>
        </a:p>
      </dgm:t>
    </dgm:pt>
    <dgm:pt modelId="{DA543962-498A-4169-B53D-0834C8A3BC63}" type="pres">
      <dgm:prSet presAssocID="{440B7E9F-C5E7-485B-9783-7B5023A879EB}" presName="spacerBetweenCircleAndCallout" presStyleCnt="0">
        <dgm:presLayoutVars/>
      </dgm:prSet>
      <dgm:spPr/>
    </dgm:pt>
    <dgm:pt modelId="{A18D27A2-1D53-43B7-BCF3-08D8B8246CF8}" type="pres">
      <dgm:prSet presAssocID="{B089DF8C-4EC2-4787-97EC-F1EC7DBE0F5F}" presName="nodeText" presStyleLbl="alignAccFollowNode1" presStyleIdx="5" presStyleCnt="9">
        <dgm:presLayoutVars>
          <dgm:bulletEnabled val="1"/>
        </dgm:presLayoutVars>
      </dgm:prSet>
      <dgm:spPr/>
      <dgm:t>
        <a:bodyPr/>
        <a:lstStyle/>
        <a:p>
          <a:endParaRPr lang="es-EC"/>
        </a:p>
      </dgm:t>
    </dgm:pt>
    <dgm:pt modelId="{4E8A7500-C7F7-4866-82BD-4A4B33CF2A9C}" type="pres">
      <dgm:prSet presAssocID="{440B7E9F-C5E7-485B-9783-7B5023A879EB}" presName="sibTransComposite" presStyleCnt="0"/>
      <dgm:spPr/>
    </dgm:pt>
    <dgm:pt modelId="{DB6515B0-85F6-4478-9EC0-60980B7429C3}" type="pres">
      <dgm:prSet presAssocID="{5A0EB552-68BE-4C4D-BAD6-D215834FDC32}" presName="compositeNode" presStyleCnt="0"/>
      <dgm:spPr/>
    </dgm:pt>
    <dgm:pt modelId="{E0F9DBF6-67D9-4766-8703-DFD4A18DA1BD}" type="pres">
      <dgm:prSet presAssocID="{5A0EB552-68BE-4C4D-BAD6-D215834FDC32}" presName="parTx" presStyleLbl="node1" presStyleIdx="0" presStyleCnt="0">
        <dgm:presLayoutVars>
          <dgm:chMax val="0"/>
          <dgm:chPref val="0"/>
          <dgm:bulletEnabled val="1"/>
        </dgm:presLayoutVars>
      </dgm:prSet>
      <dgm:spPr/>
    </dgm:pt>
    <dgm:pt modelId="{01CFBCFE-7785-48F4-AB77-A5254D9D585E}" type="pres">
      <dgm:prSet presAssocID="{5A0EB552-68BE-4C4D-BAD6-D215834FDC32}" presName="parSh" presStyleCnt="0"/>
      <dgm:spPr/>
    </dgm:pt>
    <dgm:pt modelId="{36268F6F-4607-488C-86AE-13FC8EC9F56A}" type="pres">
      <dgm:prSet presAssocID="{5A0EB552-68BE-4C4D-BAD6-D215834FDC32}" presName="lineNode" presStyleLbl="alignAccFollowNode1" presStyleIdx="6" presStyleCnt="9"/>
      <dgm:spPr/>
    </dgm:pt>
    <dgm:pt modelId="{C8857983-1D14-4DDD-A8AC-63316E850764}" type="pres">
      <dgm:prSet presAssocID="{5A0EB552-68BE-4C4D-BAD6-D215834FDC32}" presName="lineArrowNode" presStyleLbl="alignAccFollowNode1" presStyleIdx="7" presStyleCnt="9"/>
      <dgm:spPr/>
    </dgm:pt>
    <dgm:pt modelId="{01B41BAD-CFB0-4FE3-8C88-BC596B7FFA36}" type="pres">
      <dgm:prSet presAssocID="{EE6A1776-82F8-46CC-9AF4-D951978428B7}" presName="sibTransNodeCircle" presStyleLbl="alignNode1" presStyleIdx="2" presStyleCnt="3">
        <dgm:presLayoutVars>
          <dgm:chMax val="0"/>
          <dgm:bulletEnabled/>
        </dgm:presLayoutVars>
      </dgm:prSet>
      <dgm:spPr/>
      <dgm:t>
        <a:bodyPr/>
        <a:lstStyle/>
        <a:p>
          <a:endParaRPr lang="es-EC"/>
        </a:p>
      </dgm:t>
    </dgm:pt>
    <dgm:pt modelId="{2342BE36-66AE-4EFB-9F8A-11F34CCFD8E2}" type="pres">
      <dgm:prSet presAssocID="{EE6A1776-82F8-46CC-9AF4-D951978428B7}" presName="spacerBetweenCircleAndCallout" presStyleCnt="0">
        <dgm:presLayoutVars/>
      </dgm:prSet>
      <dgm:spPr/>
    </dgm:pt>
    <dgm:pt modelId="{1142FA49-C09E-4CBE-8123-3EE5A0A3F9FF}" type="pres">
      <dgm:prSet presAssocID="{5A0EB552-68BE-4C4D-BAD6-D215834FDC32}" presName="nodeText" presStyleLbl="alignAccFollowNode1" presStyleIdx="8" presStyleCnt="9">
        <dgm:presLayoutVars>
          <dgm:bulletEnabled val="1"/>
        </dgm:presLayoutVars>
      </dgm:prSet>
      <dgm:spPr/>
      <dgm:t>
        <a:bodyPr/>
        <a:lstStyle/>
        <a:p>
          <a:endParaRPr lang="es-EC"/>
        </a:p>
      </dgm:t>
    </dgm:pt>
  </dgm:ptLst>
  <dgm:cxnLst>
    <dgm:cxn modelId="{6819F0C8-F9A6-4A58-94C5-4A4BEFEBB4BA}" type="presOf" srcId="{B089DF8C-4EC2-4787-97EC-F1EC7DBE0F5F}" destId="{A18D27A2-1D53-43B7-BCF3-08D8B8246CF8}" srcOrd="0" destOrd="0" presId="urn:microsoft.com/office/officeart/2016/7/layout/LinearArrowProcessNumbered"/>
    <dgm:cxn modelId="{CF990B9C-A129-4EF2-848C-61E436B1F073}" type="presOf" srcId="{1125E08B-36C6-423F-900C-C2AA85BE6EA6}" destId="{1A30D067-FEAC-424D-AD40-6781BCA82B31}" srcOrd="0" destOrd="0" presId="urn:microsoft.com/office/officeart/2016/7/layout/LinearArrowProcessNumbered"/>
    <dgm:cxn modelId="{4FAF3044-79D6-4378-A4BC-530D09D1A8C2}" type="presOf" srcId="{87FFABAE-B9F1-4E7E-8FAC-ACC7A68E1F65}" destId="{9F66FCB3-23D2-4586-BAC6-ED620BE127BA}" srcOrd="0" destOrd="0" presId="urn:microsoft.com/office/officeart/2016/7/layout/LinearArrowProcessNumbered"/>
    <dgm:cxn modelId="{4BE1E027-B3CB-462A-9F9E-F7AFFDDD2A32}" srcId="{3FDDF60A-1DBF-4843-9C21-A3FE69F4CB9E}" destId="{1125E08B-36C6-423F-900C-C2AA85BE6EA6}" srcOrd="0" destOrd="0" parTransId="{83945952-5E29-4AEA-B64E-916A7928B9E7}" sibTransId="{87FFABAE-B9F1-4E7E-8FAC-ACC7A68E1F65}"/>
    <dgm:cxn modelId="{9FE2CB4D-DCA9-4316-A90E-A72164F9D1D6}" type="presOf" srcId="{3FDDF60A-1DBF-4843-9C21-A3FE69F4CB9E}" destId="{20FE7C08-D8C6-443B-B9BB-7A84D878EE21}" srcOrd="0" destOrd="0" presId="urn:microsoft.com/office/officeart/2016/7/layout/LinearArrowProcessNumbered"/>
    <dgm:cxn modelId="{8330E87D-D395-4B9E-A733-BC07C29DB2F5}" type="presOf" srcId="{440B7E9F-C5E7-485B-9783-7B5023A879EB}" destId="{6341694A-5615-4722-A1BE-C456578E8732}" srcOrd="0" destOrd="0" presId="urn:microsoft.com/office/officeart/2016/7/layout/LinearArrowProcessNumbered"/>
    <dgm:cxn modelId="{D569FB59-1D60-469F-BA2D-79D9F9820A4E}" srcId="{3FDDF60A-1DBF-4843-9C21-A3FE69F4CB9E}" destId="{5A0EB552-68BE-4C4D-BAD6-D215834FDC32}" srcOrd="2" destOrd="0" parTransId="{C9E074BA-B925-41FC-AE9A-4BE7826B3C9F}" sibTransId="{EE6A1776-82F8-46CC-9AF4-D951978428B7}"/>
    <dgm:cxn modelId="{FD04BC04-1BE7-4CA7-BA9C-C8AF3CEF4487}" type="presOf" srcId="{5A0EB552-68BE-4C4D-BAD6-D215834FDC32}" destId="{1142FA49-C09E-4CBE-8123-3EE5A0A3F9FF}" srcOrd="0" destOrd="0" presId="urn:microsoft.com/office/officeart/2016/7/layout/LinearArrowProcessNumbered"/>
    <dgm:cxn modelId="{61FA3F2C-CF37-4FD1-856C-FF2435BE5F55}" srcId="{3FDDF60A-1DBF-4843-9C21-A3FE69F4CB9E}" destId="{B089DF8C-4EC2-4787-97EC-F1EC7DBE0F5F}" srcOrd="1" destOrd="0" parTransId="{0D259602-3C2F-4390-B310-BE8701760C9C}" sibTransId="{440B7E9F-C5E7-485B-9783-7B5023A879EB}"/>
    <dgm:cxn modelId="{00CBFC39-6DA8-489B-84F4-B15782714BD6}" type="presOf" srcId="{EE6A1776-82F8-46CC-9AF4-D951978428B7}" destId="{01B41BAD-CFB0-4FE3-8C88-BC596B7FFA36}" srcOrd="0" destOrd="0" presId="urn:microsoft.com/office/officeart/2016/7/layout/LinearArrowProcessNumbered"/>
    <dgm:cxn modelId="{D704E112-B07E-4BA7-924B-F58F2F49E001}" type="presParOf" srcId="{20FE7C08-D8C6-443B-B9BB-7A84D878EE21}" destId="{4D0CBE46-956A-48D3-BF9D-CF82D9609AEA}" srcOrd="0" destOrd="0" presId="urn:microsoft.com/office/officeart/2016/7/layout/LinearArrowProcessNumbered"/>
    <dgm:cxn modelId="{046DA20C-FDF3-47AA-AC34-1F484382941A}" type="presParOf" srcId="{4D0CBE46-956A-48D3-BF9D-CF82D9609AEA}" destId="{217DB020-62AF-4AC7-8BC7-3CACE385E7A9}" srcOrd="0" destOrd="0" presId="urn:microsoft.com/office/officeart/2016/7/layout/LinearArrowProcessNumbered"/>
    <dgm:cxn modelId="{CA5BC3F6-07F8-44C3-AB5F-90EA0EA33510}" type="presParOf" srcId="{4D0CBE46-956A-48D3-BF9D-CF82D9609AEA}" destId="{D6C4ADC8-021F-4E6A-A0C5-555B6AD44771}" srcOrd="1" destOrd="0" presId="urn:microsoft.com/office/officeart/2016/7/layout/LinearArrowProcessNumbered"/>
    <dgm:cxn modelId="{8D10363B-F373-4072-B50E-ADB0EA816A24}" type="presParOf" srcId="{D6C4ADC8-021F-4E6A-A0C5-555B6AD44771}" destId="{3B483EAD-A6B1-49A5-8271-4EC9F12ECC3B}" srcOrd="0" destOrd="0" presId="urn:microsoft.com/office/officeart/2016/7/layout/LinearArrowProcessNumbered"/>
    <dgm:cxn modelId="{57B378D3-8614-45F4-9622-EDD012548271}" type="presParOf" srcId="{D6C4ADC8-021F-4E6A-A0C5-555B6AD44771}" destId="{1189579A-18A7-4792-8820-4B5178D75294}" srcOrd="1" destOrd="0" presId="urn:microsoft.com/office/officeart/2016/7/layout/LinearArrowProcessNumbered"/>
    <dgm:cxn modelId="{4E9B46ED-C5F9-4FE3-B5A4-F6E0FEE4C032}" type="presParOf" srcId="{D6C4ADC8-021F-4E6A-A0C5-555B6AD44771}" destId="{9F66FCB3-23D2-4586-BAC6-ED620BE127BA}" srcOrd="2" destOrd="0" presId="urn:microsoft.com/office/officeart/2016/7/layout/LinearArrowProcessNumbered"/>
    <dgm:cxn modelId="{B724BCBD-1995-4944-A223-ABD934394CEA}" type="presParOf" srcId="{D6C4ADC8-021F-4E6A-A0C5-555B6AD44771}" destId="{BE730A6B-153C-4FE1-B3A5-18E6C0176E97}" srcOrd="3" destOrd="0" presId="urn:microsoft.com/office/officeart/2016/7/layout/LinearArrowProcessNumbered"/>
    <dgm:cxn modelId="{53D26DD7-C6C7-4206-9468-548432C536F2}" type="presParOf" srcId="{4D0CBE46-956A-48D3-BF9D-CF82D9609AEA}" destId="{1A30D067-FEAC-424D-AD40-6781BCA82B31}" srcOrd="2" destOrd="0" presId="urn:microsoft.com/office/officeart/2016/7/layout/LinearArrowProcessNumbered"/>
    <dgm:cxn modelId="{901E6201-308E-41F1-A7B3-F6C716D26ABC}" type="presParOf" srcId="{20FE7C08-D8C6-443B-B9BB-7A84D878EE21}" destId="{11CB4CA5-640D-4259-8193-B646D287907B}" srcOrd="1" destOrd="0" presId="urn:microsoft.com/office/officeart/2016/7/layout/LinearArrowProcessNumbered"/>
    <dgm:cxn modelId="{A063468D-F788-4A36-8927-D252B3AD3179}" type="presParOf" srcId="{20FE7C08-D8C6-443B-B9BB-7A84D878EE21}" destId="{5CDD296D-C63C-43D3-A236-A4FD379D85C0}" srcOrd="2" destOrd="0" presId="urn:microsoft.com/office/officeart/2016/7/layout/LinearArrowProcessNumbered"/>
    <dgm:cxn modelId="{A10A67AF-D1D6-4A3B-B03F-E2D78015A0FA}" type="presParOf" srcId="{5CDD296D-C63C-43D3-A236-A4FD379D85C0}" destId="{1347B094-7C26-4130-B987-E00D35125E8C}" srcOrd="0" destOrd="0" presId="urn:microsoft.com/office/officeart/2016/7/layout/LinearArrowProcessNumbered"/>
    <dgm:cxn modelId="{D25847F6-BB9C-4C49-9971-731E9A7D939F}" type="presParOf" srcId="{5CDD296D-C63C-43D3-A236-A4FD379D85C0}" destId="{92B3810D-B32E-41B6-9006-8716266469D0}" srcOrd="1" destOrd="0" presId="urn:microsoft.com/office/officeart/2016/7/layout/LinearArrowProcessNumbered"/>
    <dgm:cxn modelId="{08772EF9-CB60-4D0F-AF97-EFA453ADC95A}" type="presParOf" srcId="{92B3810D-B32E-41B6-9006-8716266469D0}" destId="{0CDE3E04-6D3D-4CE0-85B8-DB1E4A75E490}" srcOrd="0" destOrd="0" presId="urn:microsoft.com/office/officeart/2016/7/layout/LinearArrowProcessNumbered"/>
    <dgm:cxn modelId="{13995EF5-BDE3-4927-852E-6F66B4D9AB03}" type="presParOf" srcId="{92B3810D-B32E-41B6-9006-8716266469D0}" destId="{AC0F5B6F-7688-49AC-8AEC-9325762DF65D}" srcOrd="1" destOrd="0" presId="urn:microsoft.com/office/officeart/2016/7/layout/LinearArrowProcessNumbered"/>
    <dgm:cxn modelId="{8791E503-8B12-4539-AB12-4868F974FAC3}" type="presParOf" srcId="{92B3810D-B32E-41B6-9006-8716266469D0}" destId="{6341694A-5615-4722-A1BE-C456578E8732}" srcOrd="2" destOrd="0" presId="urn:microsoft.com/office/officeart/2016/7/layout/LinearArrowProcessNumbered"/>
    <dgm:cxn modelId="{36200CE2-AA5B-4A92-97D2-22D6D4AE6673}" type="presParOf" srcId="{92B3810D-B32E-41B6-9006-8716266469D0}" destId="{DA543962-498A-4169-B53D-0834C8A3BC63}" srcOrd="3" destOrd="0" presId="urn:microsoft.com/office/officeart/2016/7/layout/LinearArrowProcessNumbered"/>
    <dgm:cxn modelId="{913D8F66-E32B-4759-A1CA-295684A1D380}" type="presParOf" srcId="{5CDD296D-C63C-43D3-A236-A4FD379D85C0}" destId="{A18D27A2-1D53-43B7-BCF3-08D8B8246CF8}" srcOrd="2" destOrd="0" presId="urn:microsoft.com/office/officeart/2016/7/layout/LinearArrowProcessNumbered"/>
    <dgm:cxn modelId="{5EE5456A-958E-4079-A16A-A5CE4AB54256}" type="presParOf" srcId="{20FE7C08-D8C6-443B-B9BB-7A84D878EE21}" destId="{4E8A7500-C7F7-4866-82BD-4A4B33CF2A9C}" srcOrd="3" destOrd="0" presId="urn:microsoft.com/office/officeart/2016/7/layout/LinearArrowProcessNumbered"/>
    <dgm:cxn modelId="{B5B15741-9819-4324-9E64-8320576D93B5}" type="presParOf" srcId="{20FE7C08-D8C6-443B-B9BB-7A84D878EE21}" destId="{DB6515B0-85F6-4478-9EC0-60980B7429C3}" srcOrd="4" destOrd="0" presId="urn:microsoft.com/office/officeart/2016/7/layout/LinearArrowProcessNumbered"/>
    <dgm:cxn modelId="{CF8D7C21-1455-41F3-AE38-5CB9996575A0}" type="presParOf" srcId="{DB6515B0-85F6-4478-9EC0-60980B7429C3}" destId="{E0F9DBF6-67D9-4766-8703-DFD4A18DA1BD}" srcOrd="0" destOrd="0" presId="urn:microsoft.com/office/officeart/2016/7/layout/LinearArrowProcessNumbered"/>
    <dgm:cxn modelId="{F002B557-115D-4822-82CB-85914E6178EB}" type="presParOf" srcId="{DB6515B0-85F6-4478-9EC0-60980B7429C3}" destId="{01CFBCFE-7785-48F4-AB77-A5254D9D585E}" srcOrd="1" destOrd="0" presId="urn:microsoft.com/office/officeart/2016/7/layout/LinearArrowProcessNumbered"/>
    <dgm:cxn modelId="{633635A2-4759-42A2-A6F7-4DC231A70506}" type="presParOf" srcId="{01CFBCFE-7785-48F4-AB77-A5254D9D585E}" destId="{36268F6F-4607-488C-86AE-13FC8EC9F56A}" srcOrd="0" destOrd="0" presId="urn:microsoft.com/office/officeart/2016/7/layout/LinearArrowProcessNumbered"/>
    <dgm:cxn modelId="{01F8D7D5-B3BE-48CE-99FE-3EEE7A18B1BC}" type="presParOf" srcId="{01CFBCFE-7785-48F4-AB77-A5254D9D585E}" destId="{C8857983-1D14-4DDD-A8AC-63316E850764}" srcOrd="1" destOrd="0" presId="urn:microsoft.com/office/officeart/2016/7/layout/LinearArrowProcessNumbered"/>
    <dgm:cxn modelId="{17F4B4AF-256B-4E5D-B9E3-F822E6EBC8CA}" type="presParOf" srcId="{01CFBCFE-7785-48F4-AB77-A5254D9D585E}" destId="{01B41BAD-CFB0-4FE3-8C88-BC596B7FFA36}" srcOrd="2" destOrd="0" presId="urn:microsoft.com/office/officeart/2016/7/layout/LinearArrowProcessNumbered"/>
    <dgm:cxn modelId="{30E9924E-8AB8-4AB3-9B7B-AFF91C64DF15}" type="presParOf" srcId="{01CFBCFE-7785-48F4-AB77-A5254D9D585E}" destId="{2342BE36-66AE-4EFB-9F8A-11F34CCFD8E2}" srcOrd="3" destOrd="0" presId="urn:microsoft.com/office/officeart/2016/7/layout/LinearArrowProcessNumbered"/>
    <dgm:cxn modelId="{A46FF12B-40A8-4238-827B-B2E96C8141DD}" type="presParOf" srcId="{DB6515B0-85F6-4478-9EC0-60980B7429C3}" destId="{1142FA49-C09E-4CBE-8123-3EE5A0A3F9FF}"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simple4" qsCatId="simple" csTypeId="urn:microsoft.com/office/officeart/2005/8/colors/colorful3" csCatId="colorful" phldr="1"/>
      <dgm:spPr/>
      <dgm:t>
        <a:bodyPr/>
        <a:lstStyle/>
        <a:p>
          <a:endParaRPr lang="en-US"/>
        </a:p>
      </dgm:t>
    </dgm:pt>
    <dgm:pt modelId="{1125E08B-36C6-423F-900C-C2AA85BE6EA6}">
      <dgm:prSet custT="1"/>
      <dgm:spPr/>
      <dgm:t>
        <a:bodyPr/>
        <a:lstStyle/>
        <a:p>
          <a:pPr algn="just"/>
          <a:r>
            <a:rPr lang="es-EC" sz="1600" dirty="0" smtClean="0"/>
            <a:t>La persona responsable en realizar el levantamiento de requisitos es el líder de proyecto.</a:t>
          </a:r>
          <a:endParaRPr lang="en-US" sz="1600" dirty="0"/>
        </a:p>
      </dgm:t>
    </dgm:pt>
    <dgm:pt modelId="{83945952-5E29-4AEA-B64E-916A7928B9E7}" type="parTrans" cxnId="{4BE1E027-B3CB-462A-9F9E-F7AFFDDD2A32}">
      <dgm:prSet/>
      <dgm:spPr/>
      <dgm:t>
        <a:bodyPr/>
        <a:lstStyle/>
        <a:p>
          <a:pPr algn="just"/>
          <a:endParaRPr lang="en-US" sz="1800"/>
        </a:p>
      </dgm:t>
    </dgm:pt>
    <dgm:pt modelId="{87FFABAE-B9F1-4E7E-8FAC-ACC7A68E1F65}" type="sibTrans" cxnId="{4BE1E027-B3CB-462A-9F9E-F7AFFDDD2A32}">
      <dgm:prSet phldrT="1" phldr="0" custT="1"/>
      <dgm:spPr/>
      <dgm:t>
        <a:bodyPr/>
        <a:lstStyle/>
        <a:p>
          <a:pPr algn="ctr"/>
          <a:endParaRPr lang="en-US" sz="4800" dirty="0"/>
        </a:p>
      </dgm:t>
    </dgm:pt>
    <dgm:pt modelId="{24EA1CCE-2120-40A6-8995-F6EAF7022E1B}">
      <dgm:prSet custT="1"/>
      <dgm:spPr/>
      <dgm:t>
        <a:bodyPr/>
        <a:lstStyle/>
        <a:p>
          <a:pPr algn="just"/>
          <a:r>
            <a:rPr lang="es-EC" sz="1600" dirty="0" smtClean="0"/>
            <a:t>El 22,2% de personas encuestadas son ingenieros en requisitos lo que demuestra que algunas empresas desarrolladoras de software no incorporan personal capacitado en este ámbito.</a:t>
          </a:r>
          <a:endParaRPr lang="en-US" sz="1600" dirty="0"/>
        </a:p>
      </dgm:t>
    </dgm:pt>
    <dgm:pt modelId="{54C3AD8E-261E-4530-B114-8942F4F26894}" type="parTrans" cxnId="{E4F88AF3-A33D-4715-85FD-552768168D67}">
      <dgm:prSet/>
      <dgm:spPr/>
      <dgm:t>
        <a:bodyPr/>
        <a:lstStyle/>
        <a:p>
          <a:endParaRPr lang="es-EC"/>
        </a:p>
      </dgm:t>
    </dgm:pt>
    <dgm:pt modelId="{C452D000-9327-4382-968E-004E5730AE78}" type="sibTrans" cxnId="{E4F88AF3-A33D-4715-85FD-552768168D67}">
      <dgm:prSet/>
      <dgm:spPr/>
      <dgm:t>
        <a:bodyPr/>
        <a:lstStyle/>
        <a:p>
          <a:endParaRPr lang="es-EC"/>
        </a:p>
      </dgm:t>
    </dgm:pt>
    <dgm:pt modelId="{D02D8412-FF1D-4FF9-ACC0-0CBE4FF65EDF}">
      <dgm:prSet custT="1"/>
      <dgm:spPr/>
      <dgm:t>
        <a:bodyPr/>
        <a:lstStyle/>
        <a:p>
          <a:pPr algn="just"/>
          <a:r>
            <a:rPr lang="es-EC" sz="1600" dirty="0" smtClean="0"/>
            <a:t>En su mayoría, la documentación de requisitos lo realizan mediante diagramas de caso de uso en donde la información declarada explícitamente son las reglas de negocio y las propiedades funcionales del sistema; </a:t>
          </a:r>
          <a:endParaRPr lang="en-US" sz="1600" dirty="0"/>
        </a:p>
      </dgm:t>
    </dgm:pt>
    <dgm:pt modelId="{E7B085DD-D3B3-4285-8E50-66ADC55F2747}" type="parTrans" cxnId="{9859D697-8EE3-4767-AD6B-0F33E7C08BB0}">
      <dgm:prSet/>
      <dgm:spPr/>
      <dgm:t>
        <a:bodyPr/>
        <a:lstStyle/>
        <a:p>
          <a:endParaRPr lang="es-EC"/>
        </a:p>
      </dgm:t>
    </dgm:pt>
    <dgm:pt modelId="{E4A7464D-9A35-49F2-AE79-EDE0E967E438}" type="sibTrans" cxnId="{9859D697-8EE3-4767-AD6B-0F33E7C08BB0}">
      <dgm:prSet/>
      <dgm:spPr/>
      <dgm:t>
        <a:bodyPr/>
        <a:lstStyle/>
        <a:p>
          <a:endParaRPr lang="es-EC"/>
        </a:p>
      </dgm:t>
    </dgm:pt>
    <dgm:pt modelId="{20FE7C08-D8C6-443B-B9BB-7A84D878EE21}" type="pres">
      <dgm:prSet presAssocID="{3FDDF60A-1DBF-4843-9C21-A3FE69F4CB9E}" presName="linearFlow" presStyleCnt="0">
        <dgm:presLayoutVars>
          <dgm:dir/>
          <dgm:animLvl val="lvl"/>
          <dgm:resizeHandles val="exact"/>
        </dgm:presLayoutVars>
      </dgm:prSet>
      <dgm:spPr/>
      <dgm:t>
        <a:bodyPr/>
        <a:lstStyle/>
        <a:p>
          <a:endParaRPr lang="es-EC"/>
        </a:p>
      </dgm:t>
    </dgm:pt>
    <dgm:pt modelId="{4D0CBE46-956A-48D3-BF9D-CF82D9609AEA}" type="pres">
      <dgm:prSet presAssocID="{1125E08B-36C6-423F-900C-C2AA85BE6EA6}" presName="compositeNode" presStyleCnt="0"/>
      <dgm:spPr/>
      <dgm:t>
        <a:bodyPr/>
        <a:lstStyle/>
        <a:p>
          <a:endParaRPr lang="es-EC"/>
        </a:p>
      </dgm:t>
    </dgm:pt>
    <dgm:pt modelId="{217DB020-62AF-4AC7-8BC7-3CACE385E7A9}" type="pres">
      <dgm:prSet presAssocID="{1125E08B-36C6-423F-900C-C2AA85BE6EA6}" presName="parTx" presStyleLbl="node1" presStyleIdx="0" presStyleCnt="0">
        <dgm:presLayoutVars>
          <dgm:chMax val="0"/>
          <dgm:chPref val="0"/>
          <dgm:bulletEnabled val="1"/>
        </dgm:presLayoutVars>
      </dgm:prSet>
      <dgm:spPr/>
      <dgm:t>
        <a:bodyPr/>
        <a:lstStyle/>
        <a:p>
          <a:endParaRPr lang="es-EC"/>
        </a:p>
      </dgm:t>
    </dgm:pt>
    <dgm:pt modelId="{D6C4ADC8-021F-4E6A-A0C5-555B6AD44771}" type="pres">
      <dgm:prSet presAssocID="{1125E08B-36C6-423F-900C-C2AA85BE6EA6}" presName="parSh" presStyleCnt="0"/>
      <dgm:spPr/>
      <dgm:t>
        <a:bodyPr/>
        <a:lstStyle/>
        <a:p>
          <a:endParaRPr lang="es-EC"/>
        </a:p>
      </dgm:t>
    </dgm:pt>
    <dgm:pt modelId="{3B483EAD-A6B1-49A5-8271-4EC9F12ECC3B}" type="pres">
      <dgm:prSet presAssocID="{1125E08B-36C6-423F-900C-C2AA85BE6EA6}" presName="lineNode" presStyleLbl="alignAccFollowNode1" presStyleIdx="0" presStyleCnt="9"/>
      <dgm:spPr/>
      <dgm:t>
        <a:bodyPr/>
        <a:lstStyle/>
        <a:p>
          <a:endParaRPr lang="es-EC"/>
        </a:p>
      </dgm:t>
    </dgm:pt>
    <dgm:pt modelId="{1189579A-18A7-4792-8820-4B5178D75294}" type="pres">
      <dgm:prSet presAssocID="{1125E08B-36C6-423F-900C-C2AA85BE6EA6}" presName="lineArrowNode" presStyleLbl="alignAccFollowNode1" presStyleIdx="1" presStyleCnt="9"/>
      <dgm:spPr/>
      <dgm:t>
        <a:bodyPr/>
        <a:lstStyle/>
        <a:p>
          <a:endParaRPr lang="es-EC"/>
        </a:p>
      </dgm:t>
    </dgm:pt>
    <dgm:pt modelId="{9F66FCB3-23D2-4586-BAC6-ED620BE127BA}" type="pres">
      <dgm:prSet presAssocID="{87FFABAE-B9F1-4E7E-8FAC-ACC7A68E1F65}" presName="sibTransNodeCircle" presStyleLbl="alignNode1" presStyleIdx="0" presStyleCnt="3">
        <dgm:presLayoutVars>
          <dgm:chMax val="0"/>
          <dgm:bulletEnabled/>
        </dgm:presLayoutVars>
      </dgm:prSet>
      <dgm:spPr/>
      <dgm:t>
        <a:bodyPr/>
        <a:lstStyle/>
        <a:p>
          <a:endParaRPr lang="es-EC"/>
        </a:p>
      </dgm:t>
    </dgm:pt>
    <dgm:pt modelId="{BE730A6B-153C-4FE1-B3A5-18E6C0176E97}" type="pres">
      <dgm:prSet presAssocID="{87FFABAE-B9F1-4E7E-8FAC-ACC7A68E1F65}" presName="spacerBetweenCircleAndCallout" presStyleCnt="0">
        <dgm:presLayoutVars/>
      </dgm:prSet>
      <dgm:spPr/>
      <dgm:t>
        <a:bodyPr/>
        <a:lstStyle/>
        <a:p>
          <a:endParaRPr lang="es-EC"/>
        </a:p>
      </dgm:t>
    </dgm:pt>
    <dgm:pt modelId="{1A30D067-FEAC-424D-AD40-6781BCA82B31}" type="pres">
      <dgm:prSet presAssocID="{1125E08B-36C6-423F-900C-C2AA85BE6EA6}" presName="nodeText" presStyleLbl="alignAccFollowNode1" presStyleIdx="2" presStyleCnt="9">
        <dgm:presLayoutVars>
          <dgm:bulletEnabled val="1"/>
        </dgm:presLayoutVars>
      </dgm:prSet>
      <dgm:spPr/>
      <dgm:t>
        <a:bodyPr/>
        <a:lstStyle/>
        <a:p>
          <a:endParaRPr lang="es-EC"/>
        </a:p>
      </dgm:t>
    </dgm:pt>
    <dgm:pt modelId="{11CB4CA5-640D-4259-8193-B646D287907B}" type="pres">
      <dgm:prSet presAssocID="{87FFABAE-B9F1-4E7E-8FAC-ACC7A68E1F65}" presName="sibTransComposite" presStyleCnt="0"/>
      <dgm:spPr/>
      <dgm:t>
        <a:bodyPr/>
        <a:lstStyle/>
        <a:p>
          <a:endParaRPr lang="es-EC"/>
        </a:p>
      </dgm:t>
    </dgm:pt>
    <dgm:pt modelId="{F3969255-D558-494E-BB59-AFEDA7BE8509}" type="pres">
      <dgm:prSet presAssocID="{24EA1CCE-2120-40A6-8995-F6EAF7022E1B}" presName="compositeNode" presStyleCnt="0"/>
      <dgm:spPr/>
    </dgm:pt>
    <dgm:pt modelId="{13F220D8-8E06-48AD-AC91-21E3D5FB1BA7}" type="pres">
      <dgm:prSet presAssocID="{24EA1CCE-2120-40A6-8995-F6EAF7022E1B}" presName="parTx" presStyleLbl="node1" presStyleIdx="0" presStyleCnt="0">
        <dgm:presLayoutVars>
          <dgm:chMax val="0"/>
          <dgm:chPref val="0"/>
          <dgm:bulletEnabled val="1"/>
        </dgm:presLayoutVars>
      </dgm:prSet>
      <dgm:spPr/>
    </dgm:pt>
    <dgm:pt modelId="{08BE3D55-C3EA-4F5F-AF29-ACE310007703}" type="pres">
      <dgm:prSet presAssocID="{24EA1CCE-2120-40A6-8995-F6EAF7022E1B}" presName="parSh" presStyleCnt="0"/>
      <dgm:spPr/>
    </dgm:pt>
    <dgm:pt modelId="{C8B7F636-2A76-4071-81F3-4FFB0A416B7B}" type="pres">
      <dgm:prSet presAssocID="{24EA1CCE-2120-40A6-8995-F6EAF7022E1B}" presName="lineNode" presStyleLbl="alignAccFollowNode1" presStyleIdx="3" presStyleCnt="9"/>
      <dgm:spPr/>
    </dgm:pt>
    <dgm:pt modelId="{F4DBC8EF-6982-4934-A09B-C7E1E28E47A7}" type="pres">
      <dgm:prSet presAssocID="{24EA1CCE-2120-40A6-8995-F6EAF7022E1B}" presName="lineArrowNode" presStyleLbl="alignAccFollowNode1" presStyleIdx="4" presStyleCnt="9"/>
      <dgm:spPr/>
    </dgm:pt>
    <dgm:pt modelId="{9B52E5B5-9991-4FC4-AD6D-845F1AA8E39D}" type="pres">
      <dgm:prSet presAssocID="{C452D000-9327-4382-968E-004E5730AE78}" presName="sibTransNodeCircle" presStyleLbl="alignNode1" presStyleIdx="1" presStyleCnt="3">
        <dgm:presLayoutVars>
          <dgm:chMax val="0"/>
          <dgm:bulletEnabled/>
        </dgm:presLayoutVars>
      </dgm:prSet>
      <dgm:spPr/>
      <dgm:t>
        <a:bodyPr/>
        <a:lstStyle/>
        <a:p>
          <a:endParaRPr lang="es-EC"/>
        </a:p>
      </dgm:t>
    </dgm:pt>
    <dgm:pt modelId="{B4A540B0-A14E-44E8-AA25-E5FF1A3D5E4C}" type="pres">
      <dgm:prSet presAssocID="{C452D000-9327-4382-968E-004E5730AE78}" presName="spacerBetweenCircleAndCallout" presStyleCnt="0">
        <dgm:presLayoutVars/>
      </dgm:prSet>
      <dgm:spPr/>
    </dgm:pt>
    <dgm:pt modelId="{7AB2AE7E-3CCF-424C-87A3-0E3819E047E2}" type="pres">
      <dgm:prSet presAssocID="{24EA1CCE-2120-40A6-8995-F6EAF7022E1B}" presName="nodeText" presStyleLbl="alignAccFollowNode1" presStyleIdx="5" presStyleCnt="9">
        <dgm:presLayoutVars>
          <dgm:bulletEnabled val="1"/>
        </dgm:presLayoutVars>
      </dgm:prSet>
      <dgm:spPr/>
      <dgm:t>
        <a:bodyPr/>
        <a:lstStyle/>
        <a:p>
          <a:endParaRPr lang="es-EC"/>
        </a:p>
      </dgm:t>
    </dgm:pt>
    <dgm:pt modelId="{610B44DF-4D8D-417E-8E76-630E091D8C06}" type="pres">
      <dgm:prSet presAssocID="{C452D000-9327-4382-968E-004E5730AE78}" presName="sibTransComposite" presStyleCnt="0"/>
      <dgm:spPr/>
    </dgm:pt>
    <dgm:pt modelId="{484AD44F-F607-4372-B3E9-9C5BF9485C46}" type="pres">
      <dgm:prSet presAssocID="{D02D8412-FF1D-4FF9-ACC0-0CBE4FF65EDF}" presName="compositeNode" presStyleCnt="0"/>
      <dgm:spPr/>
    </dgm:pt>
    <dgm:pt modelId="{C464A377-F0CF-4A6B-8225-FBED1D33B3D2}" type="pres">
      <dgm:prSet presAssocID="{D02D8412-FF1D-4FF9-ACC0-0CBE4FF65EDF}" presName="parTx" presStyleLbl="node1" presStyleIdx="0" presStyleCnt="0">
        <dgm:presLayoutVars>
          <dgm:chMax val="0"/>
          <dgm:chPref val="0"/>
          <dgm:bulletEnabled val="1"/>
        </dgm:presLayoutVars>
      </dgm:prSet>
      <dgm:spPr/>
    </dgm:pt>
    <dgm:pt modelId="{39BFA088-1C5E-4276-BDBF-15CA14E44119}" type="pres">
      <dgm:prSet presAssocID="{D02D8412-FF1D-4FF9-ACC0-0CBE4FF65EDF}" presName="parSh" presStyleCnt="0"/>
      <dgm:spPr/>
    </dgm:pt>
    <dgm:pt modelId="{1E47EEB2-4972-4C4C-90AA-8FCDF409352C}" type="pres">
      <dgm:prSet presAssocID="{D02D8412-FF1D-4FF9-ACC0-0CBE4FF65EDF}" presName="lineNode" presStyleLbl="alignAccFollowNode1" presStyleIdx="6" presStyleCnt="9"/>
      <dgm:spPr/>
    </dgm:pt>
    <dgm:pt modelId="{4C870FD9-2E61-40E0-98FD-784CD29119A4}" type="pres">
      <dgm:prSet presAssocID="{D02D8412-FF1D-4FF9-ACC0-0CBE4FF65EDF}" presName="lineArrowNode" presStyleLbl="alignAccFollowNode1" presStyleIdx="7" presStyleCnt="9"/>
      <dgm:spPr/>
    </dgm:pt>
    <dgm:pt modelId="{CA67DEB2-A0A7-4519-85D6-0A7EBFCDB75A}" type="pres">
      <dgm:prSet presAssocID="{E4A7464D-9A35-49F2-AE79-EDE0E967E438}" presName="sibTransNodeCircle" presStyleLbl="alignNode1" presStyleIdx="2" presStyleCnt="3">
        <dgm:presLayoutVars>
          <dgm:chMax val="0"/>
          <dgm:bulletEnabled/>
        </dgm:presLayoutVars>
      </dgm:prSet>
      <dgm:spPr/>
      <dgm:t>
        <a:bodyPr/>
        <a:lstStyle/>
        <a:p>
          <a:endParaRPr lang="es-EC"/>
        </a:p>
      </dgm:t>
    </dgm:pt>
    <dgm:pt modelId="{208B0E44-05F1-4963-A692-77A92502A636}" type="pres">
      <dgm:prSet presAssocID="{E4A7464D-9A35-49F2-AE79-EDE0E967E438}" presName="spacerBetweenCircleAndCallout" presStyleCnt="0">
        <dgm:presLayoutVars/>
      </dgm:prSet>
      <dgm:spPr/>
    </dgm:pt>
    <dgm:pt modelId="{0868FECD-871A-465B-A192-476E95684A2C}" type="pres">
      <dgm:prSet presAssocID="{D02D8412-FF1D-4FF9-ACC0-0CBE4FF65EDF}" presName="nodeText" presStyleLbl="alignAccFollowNode1" presStyleIdx="8" presStyleCnt="9">
        <dgm:presLayoutVars>
          <dgm:bulletEnabled val="1"/>
        </dgm:presLayoutVars>
      </dgm:prSet>
      <dgm:spPr/>
      <dgm:t>
        <a:bodyPr/>
        <a:lstStyle/>
        <a:p>
          <a:endParaRPr lang="es-EC"/>
        </a:p>
      </dgm:t>
    </dgm:pt>
  </dgm:ptLst>
  <dgm:cxnLst>
    <dgm:cxn modelId="{F8C2DA0B-A615-4D5C-A6B1-4A289629B0E5}" type="presOf" srcId="{C452D000-9327-4382-968E-004E5730AE78}" destId="{9B52E5B5-9991-4FC4-AD6D-845F1AA8E39D}" srcOrd="0" destOrd="0" presId="urn:microsoft.com/office/officeart/2016/7/layout/LinearArrowProcessNumbered"/>
    <dgm:cxn modelId="{91848051-FF99-4285-BE49-99E9CDDF19E0}" type="presOf" srcId="{3FDDF60A-1DBF-4843-9C21-A3FE69F4CB9E}" destId="{20FE7C08-D8C6-443B-B9BB-7A84D878EE21}" srcOrd="0" destOrd="0" presId="urn:microsoft.com/office/officeart/2016/7/layout/LinearArrowProcessNumbered"/>
    <dgm:cxn modelId="{2DA85C39-B207-4DB0-8594-3D621EFE83D9}" type="presOf" srcId="{D02D8412-FF1D-4FF9-ACC0-0CBE4FF65EDF}" destId="{0868FECD-871A-465B-A192-476E95684A2C}" srcOrd="0" destOrd="0" presId="urn:microsoft.com/office/officeart/2016/7/layout/LinearArrowProcessNumbered"/>
    <dgm:cxn modelId="{AB14AA62-F458-49AB-87C1-29C8D654B6CA}" type="presOf" srcId="{87FFABAE-B9F1-4E7E-8FAC-ACC7A68E1F65}" destId="{9F66FCB3-23D2-4586-BAC6-ED620BE127BA}" srcOrd="0" destOrd="0" presId="urn:microsoft.com/office/officeart/2016/7/layout/LinearArrowProcessNumbered"/>
    <dgm:cxn modelId="{4BE1E027-B3CB-462A-9F9E-F7AFFDDD2A32}" srcId="{3FDDF60A-1DBF-4843-9C21-A3FE69F4CB9E}" destId="{1125E08B-36C6-423F-900C-C2AA85BE6EA6}" srcOrd="0" destOrd="0" parTransId="{83945952-5E29-4AEA-B64E-916A7928B9E7}" sibTransId="{87FFABAE-B9F1-4E7E-8FAC-ACC7A68E1F65}"/>
    <dgm:cxn modelId="{BB0D9A5F-C68E-4277-A08E-0A9566AA1C32}" type="presOf" srcId="{1125E08B-36C6-423F-900C-C2AA85BE6EA6}" destId="{1A30D067-FEAC-424D-AD40-6781BCA82B31}" srcOrd="0" destOrd="0" presId="urn:microsoft.com/office/officeart/2016/7/layout/LinearArrowProcessNumbered"/>
    <dgm:cxn modelId="{9859D697-8EE3-4767-AD6B-0F33E7C08BB0}" srcId="{3FDDF60A-1DBF-4843-9C21-A3FE69F4CB9E}" destId="{D02D8412-FF1D-4FF9-ACC0-0CBE4FF65EDF}" srcOrd="2" destOrd="0" parTransId="{E7B085DD-D3B3-4285-8E50-66ADC55F2747}" sibTransId="{E4A7464D-9A35-49F2-AE79-EDE0E967E438}"/>
    <dgm:cxn modelId="{3F753CBA-90FE-486E-8FB6-BBF0B81554BF}" type="presOf" srcId="{24EA1CCE-2120-40A6-8995-F6EAF7022E1B}" destId="{7AB2AE7E-3CCF-424C-87A3-0E3819E047E2}" srcOrd="0" destOrd="0" presId="urn:microsoft.com/office/officeart/2016/7/layout/LinearArrowProcessNumbered"/>
    <dgm:cxn modelId="{D96458D8-5BA7-4FB6-8A6D-0823BCAAA45C}" type="presOf" srcId="{E4A7464D-9A35-49F2-AE79-EDE0E967E438}" destId="{CA67DEB2-A0A7-4519-85D6-0A7EBFCDB75A}" srcOrd="0" destOrd="0" presId="urn:microsoft.com/office/officeart/2016/7/layout/LinearArrowProcessNumbered"/>
    <dgm:cxn modelId="{E4F88AF3-A33D-4715-85FD-552768168D67}" srcId="{3FDDF60A-1DBF-4843-9C21-A3FE69F4CB9E}" destId="{24EA1CCE-2120-40A6-8995-F6EAF7022E1B}" srcOrd="1" destOrd="0" parTransId="{54C3AD8E-261E-4530-B114-8942F4F26894}" sibTransId="{C452D000-9327-4382-968E-004E5730AE78}"/>
    <dgm:cxn modelId="{CEF94FBA-368D-4EDA-BFA8-3AA6870B48D8}" type="presParOf" srcId="{20FE7C08-D8C6-443B-B9BB-7A84D878EE21}" destId="{4D0CBE46-956A-48D3-BF9D-CF82D9609AEA}" srcOrd="0" destOrd="0" presId="urn:microsoft.com/office/officeart/2016/7/layout/LinearArrowProcessNumbered"/>
    <dgm:cxn modelId="{CDB4B93C-0BC6-4C1D-9079-FFDBABB69970}" type="presParOf" srcId="{4D0CBE46-956A-48D3-BF9D-CF82D9609AEA}" destId="{217DB020-62AF-4AC7-8BC7-3CACE385E7A9}" srcOrd="0" destOrd="0" presId="urn:microsoft.com/office/officeart/2016/7/layout/LinearArrowProcessNumbered"/>
    <dgm:cxn modelId="{E7718806-B759-4381-A995-EEE9AAE2BE02}" type="presParOf" srcId="{4D0CBE46-956A-48D3-BF9D-CF82D9609AEA}" destId="{D6C4ADC8-021F-4E6A-A0C5-555B6AD44771}" srcOrd="1" destOrd="0" presId="urn:microsoft.com/office/officeart/2016/7/layout/LinearArrowProcessNumbered"/>
    <dgm:cxn modelId="{AB423B22-3830-47D0-A3A0-F23D233A5492}" type="presParOf" srcId="{D6C4ADC8-021F-4E6A-A0C5-555B6AD44771}" destId="{3B483EAD-A6B1-49A5-8271-4EC9F12ECC3B}" srcOrd="0" destOrd="0" presId="urn:microsoft.com/office/officeart/2016/7/layout/LinearArrowProcessNumbered"/>
    <dgm:cxn modelId="{5CB555D9-5879-4FE2-B6D5-E035687F9F30}" type="presParOf" srcId="{D6C4ADC8-021F-4E6A-A0C5-555B6AD44771}" destId="{1189579A-18A7-4792-8820-4B5178D75294}" srcOrd="1" destOrd="0" presId="urn:microsoft.com/office/officeart/2016/7/layout/LinearArrowProcessNumbered"/>
    <dgm:cxn modelId="{D94715A3-4444-4A6A-8BA2-3E7044312DAF}" type="presParOf" srcId="{D6C4ADC8-021F-4E6A-A0C5-555B6AD44771}" destId="{9F66FCB3-23D2-4586-BAC6-ED620BE127BA}" srcOrd="2" destOrd="0" presId="urn:microsoft.com/office/officeart/2016/7/layout/LinearArrowProcessNumbered"/>
    <dgm:cxn modelId="{441BDBF0-898C-411F-9D1C-7306BE0FAB9A}" type="presParOf" srcId="{D6C4ADC8-021F-4E6A-A0C5-555B6AD44771}" destId="{BE730A6B-153C-4FE1-B3A5-18E6C0176E97}" srcOrd="3" destOrd="0" presId="urn:microsoft.com/office/officeart/2016/7/layout/LinearArrowProcessNumbered"/>
    <dgm:cxn modelId="{BB6571D1-A025-49EB-832B-694F8938873C}" type="presParOf" srcId="{4D0CBE46-956A-48D3-BF9D-CF82D9609AEA}" destId="{1A30D067-FEAC-424D-AD40-6781BCA82B31}" srcOrd="2" destOrd="0" presId="urn:microsoft.com/office/officeart/2016/7/layout/LinearArrowProcessNumbered"/>
    <dgm:cxn modelId="{30F96523-F27E-439E-8235-F87A7AB0FDD6}" type="presParOf" srcId="{20FE7C08-D8C6-443B-B9BB-7A84D878EE21}" destId="{11CB4CA5-640D-4259-8193-B646D287907B}" srcOrd="1" destOrd="0" presId="urn:microsoft.com/office/officeart/2016/7/layout/LinearArrowProcessNumbered"/>
    <dgm:cxn modelId="{AAFFC7D8-57FF-4B4F-A0B6-687BB76C5379}" type="presParOf" srcId="{20FE7C08-D8C6-443B-B9BB-7A84D878EE21}" destId="{F3969255-D558-494E-BB59-AFEDA7BE8509}" srcOrd="2" destOrd="0" presId="urn:microsoft.com/office/officeart/2016/7/layout/LinearArrowProcessNumbered"/>
    <dgm:cxn modelId="{177ABBE2-EFA4-4B04-A1AE-A5409D2DE13C}" type="presParOf" srcId="{F3969255-D558-494E-BB59-AFEDA7BE8509}" destId="{13F220D8-8E06-48AD-AC91-21E3D5FB1BA7}" srcOrd="0" destOrd="0" presId="urn:microsoft.com/office/officeart/2016/7/layout/LinearArrowProcessNumbered"/>
    <dgm:cxn modelId="{9CB5CCA7-4976-4362-A1F7-42AE2F3D6F85}" type="presParOf" srcId="{F3969255-D558-494E-BB59-AFEDA7BE8509}" destId="{08BE3D55-C3EA-4F5F-AF29-ACE310007703}" srcOrd="1" destOrd="0" presId="urn:microsoft.com/office/officeart/2016/7/layout/LinearArrowProcessNumbered"/>
    <dgm:cxn modelId="{6B21643C-748E-44E1-B9DD-72146B17557D}" type="presParOf" srcId="{08BE3D55-C3EA-4F5F-AF29-ACE310007703}" destId="{C8B7F636-2A76-4071-81F3-4FFB0A416B7B}" srcOrd="0" destOrd="0" presId="urn:microsoft.com/office/officeart/2016/7/layout/LinearArrowProcessNumbered"/>
    <dgm:cxn modelId="{7298AE55-591D-48CD-89E2-12BBC6FC4D86}" type="presParOf" srcId="{08BE3D55-C3EA-4F5F-AF29-ACE310007703}" destId="{F4DBC8EF-6982-4934-A09B-C7E1E28E47A7}" srcOrd="1" destOrd="0" presId="urn:microsoft.com/office/officeart/2016/7/layout/LinearArrowProcessNumbered"/>
    <dgm:cxn modelId="{CF10367A-8EF7-45F8-8417-F0263F6F0119}" type="presParOf" srcId="{08BE3D55-C3EA-4F5F-AF29-ACE310007703}" destId="{9B52E5B5-9991-4FC4-AD6D-845F1AA8E39D}" srcOrd="2" destOrd="0" presId="urn:microsoft.com/office/officeart/2016/7/layout/LinearArrowProcessNumbered"/>
    <dgm:cxn modelId="{2EF8EAD8-1DB8-45F1-A99E-F595D45FEA4D}" type="presParOf" srcId="{08BE3D55-C3EA-4F5F-AF29-ACE310007703}" destId="{B4A540B0-A14E-44E8-AA25-E5FF1A3D5E4C}" srcOrd="3" destOrd="0" presId="urn:microsoft.com/office/officeart/2016/7/layout/LinearArrowProcessNumbered"/>
    <dgm:cxn modelId="{89A3640F-D10A-4368-B9A2-1698FC5549CC}" type="presParOf" srcId="{F3969255-D558-494E-BB59-AFEDA7BE8509}" destId="{7AB2AE7E-3CCF-424C-87A3-0E3819E047E2}" srcOrd="2" destOrd="0" presId="urn:microsoft.com/office/officeart/2016/7/layout/LinearArrowProcessNumbered"/>
    <dgm:cxn modelId="{FF5BD0C7-00FE-4FBD-A1D4-40C0B8F252B5}" type="presParOf" srcId="{20FE7C08-D8C6-443B-B9BB-7A84D878EE21}" destId="{610B44DF-4D8D-417E-8E76-630E091D8C06}" srcOrd="3" destOrd="0" presId="urn:microsoft.com/office/officeart/2016/7/layout/LinearArrowProcessNumbered"/>
    <dgm:cxn modelId="{86332599-E41D-43F2-A490-E89CD3742FF8}" type="presParOf" srcId="{20FE7C08-D8C6-443B-B9BB-7A84D878EE21}" destId="{484AD44F-F607-4372-B3E9-9C5BF9485C46}" srcOrd="4" destOrd="0" presId="urn:microsoft.com/office/officeart/2016/7/layout/LinearArrowProcessNumbered"/>
    <dgm:cxn modelId="{0F2157C2-683C-46F3-871C-318A8D655AF6}" type="presParOf" srcId="{484AD44F-F607-4372-B3E9-9C5BF9485C46}" destId="{C464A377-F0CF-4A6B-8225-FBED1D33B3D2}" srcOrd="0" destOrd="0" presId="urn:microsoft.com/office/officeart/2016/7/layout/LinearArrowProcessNumbered"/>
    <dgm:cxn modelId="{19DEE4D3-345E-47A3-A780-D691F36393E0}" type="presParOf" srcId="{484AD44F-F607-4372-B3E9-9C5BF9485C46}" destId="{39BFA088-1C5E-4276-BDBF-15CA14E44119}" srcOrd="1" destOrd="0" presId="urn:microsoft.com/office/officeart/2016/7/layout/LinearArrowProcessNumbered"/>
    <dgm:cxn modelId="{C28FB023-F534-4421-8FB8-71F20FB567F4}" type="presParOf" srcId="{39BFA088-1C5E-4276-BDBF-15CA14E44119}" destId="{1E47EEB2-4972-4C4C-90AA-8FCDF409352C}" srcOrd="0" destOrd="0" presId="urn:microsoft.com/office/officeart/2016/7/layout/LinearArrowProcessNumbered"/>
    <dgm:cxn modelId="{6F0C8CB6-7A01-4693-916A-762CE6248E91}" type="presParOf" srcId="{39BFA088-1C5E-4276-BDBF-15CA14E44119}" destId="{4C870FD9-2E61-40E0-98FD-784CD29119A4}" srcOrd="1" destOrd="0" presId="urn:microsoft.com/office/officeart/2016/7/layout/LinearArrowProcessNumbered"/>
    <dgm:cxn modelId="{FB041069-6B18-447B-9CB6-31B1B04C6D78}" type="presParOf" srcId="{39BFA088-1C5E-4276-BDBF-15CA14E44119}" destId="{CA67DEB2-A0A7-4519-85D6-0A7EBFCDB75A}" srcOrd="2" destOrd="0" presId="urn:microsoft.com/office/officeart/2016/7/layout/LinearArrowProcessNumbered"/>
    <dgm:cxn modelId="{2EFF0692-BA3F-4EF9-82CF-96B72C142CD2}" type="presParOf" srcId="{39BFA088-1C5E-4276-BDBF-15CA14E44119}" destId="{208B0E44-05F1-4963-A692-77A92502A636}" srcOrd="3" destOrd="0" presId="urn:microsoft.com/office/officeart/2016/7/layout/LinearArrowProcessNumbered"/>
    <dgm:cxn modelId="{CE76563B-BBF4-4331-8486-A64EC12D8441}" type="presParOf" srcId="{484AD44F-F607-4372-B3E9-9C5BF9485C46}" destId="{0868FECD-871A-465B-A192-476E95684A2C}"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simple4" qsCatId="simple" csTypeId="urn:microsoft.com/office/officeart/2005/8/colors/colorful3" csCatId="colorful" phldr="1"/>
      <dgm:spPr/>
      <dgm:t>
        <a:bodyPr/>
        <a:lstStyle/>
        <a:p>
          <a:endParaRPr lang="en-US"/>
        </a:p>
      </dgm:t>
    </dgm:pt>
    <dgm:pt modelId="{1125E08B-36C6-423F-900C-C2AA85BE6EA6}">
      <dgm:prSet custT="1"/>
      <dgm:spPr/>
      <dgm:t>
        <a:bodyPr/>
        <a:lstStyle/>
        <a:p>
          <a:pPr algn="just"/>
          <a:r>
            <a:rPr lang="es-EC" sz="1600" dirty="0" smtClean="0"/>
            <a:t>Los requisitos no funcionales según los encuestados se los especifica en gran parte en lenguaje natural.</a:t>
          </a:r>
          <a:endParaRPr lang="en-US" sz="1600" dirty="0"/>
        </a:p>
      </dgm:t>
    </dgm:pt>
    <dgm:pt modelId="{83945952-5E29-4AEA-B64E-916A7928B9E7}" type="parTrans" cxnId="{4BE1E027-B3CB-462A-9F9E-F7AFFDDD2A32}">
      <dgm:prSet/>
      <dgm:spPr/>
      <dgm:t>
        <a:bodyPr/>
        <a:lstStyle/>
        <a:p>
          <a:pPr algn="just"/>
          <a:endParaRPr lang="en-US" sz="1800"/>
        </a:p>
      </dgm:t>
    </dgm:pt>
    <dgm:pt modelId="{87FFABAE-B9F1-4E7E-8FAC-ACC7A68E1F65}" type="sibTrans" cxnId="{4BE1E027-B3CB-462A-9F9E-F7AFFDDD2A32}">
      <dgm:prSet phldrT="1" phldr="0" custT="1"/>
      <dgm:spPr/>
      <dgm:t>
        <a:bodyPr/>
        <a:lstStyle/>
        <a:p>
          <a:pPr algn="ctr"/>
          <a:endParaRPr lang="en-US" sz="4800" dirty="0"/>
        </a:p>
      </dgm:t>
    </dgm:pt>
    <dgm:pt modelId="{56BDCA0D-EC49-4D94-BF04-E90EE035612E}">
      <dgm:prSet custT="1"/>
      <dgm:spPr/>
      <dgm:t>
        <a:bodyPr/>
        <a:lstStyle/>
        <a:p>
          <a:pPr algn="just"/>
          <a:r>
            <a:rPr lang="es-EC" sz="1600" smtClean="0"/>
            <a:t>Por otro lado, los resultados indican que los profesionales consideran relevante validar los requisitos mediante inspecciones</a:t>
          </a:r>
          <a:endParaRPr lang="en-US" sz="1600" dirty="0"/>
        </a:p>
      </dgm:t>
    </dgm:pt>
    <dgm:pt modelId="{E4105D38-339B-4D0C-A9C3-11204778466C}" type="parTrans" cxnId="{1FB37E3B-362A-4919-99A0-3FB1D5FE7E99}">
      <dgm:prSet/>
      <dgm:spPr/>
      <dgm:t>
        <a:bodyPr/>
        <a:lstStyle/>
        <a:p>
          <a:endParaRPr lang="es-EC"/>
        </a:p>
      </dgm:t>
    </dgm:pt>
    <dgm:pt modelId="{DD431E8F-0EA2-413F-8E2B-5A96D652A56A}" type="sibTrans" cxnId="{1FB37E3B-362A-4919-99A0-3FB1D5FE7E99}">
      <dgm:prSet/>
      <dgm:spPr/>
      <dgm:t>
        <a:bodyPr/>
        <a:lstStyle/>
        <a:p>
          <a:endParaRPr lang="es-EC"/>
        </a:p>
      </dgm:t>
    </dgm:pt>
    <dgm:pt modelId="{52F87348-1E37-48CF-AB3E-C244FA1DD194}">
      <dgm:prSet custT="1"/>
      <dgm:spPr/>
      <dgm:t>
        <a:bodyPr/>
        <a:lstStyle/>
        <a:p>
          <a:pPr algn="just"/>
          <a:r>
            <a:rPr lang="es-EC" sz="1600" dirty="0" smtClean="0"/>
            <a:t>Es positivo como gestionan los cambios la mayoría de empresas encuestadas.</a:t>
          </a:r>
          <a:endParaRPr lang="en-US" sz="1600" dirty="0"/>
        </a:p>
      </dgm:t>
    </dgm:pt>
    <dgm:pt modelId="{EEC8175C-9E24-4233-B587-A54444AEA0E8}" type="parTrans" cxnId="{0A97A96D-5CF3-4168-AA99-0E98310A5FCC}">
      <dgm:prSet/>
      <dgm:spPr/>
      <dgm:t>
        <a:bodyPr/>
        <a:lstStyle/>
        <a:p>
          <a:endParaRPr lang="es-EC"/>
        </a:p>
      </dgm:t>
    </dgm:pt>
    <dgm:pt modelId="{ECF8AF1F-0007-4795-9181-85A267C87C80}" type="sibTrans" cxnId="{0A97A96D-5CF3-4168-AA99-0E98310A5FCC}">
      <dgm:prSet/>
      <dgm:spPr/>
      <dgm:t>
        <a:bodyPr/>
        <a:lstStyle/>
        <a:p>
          <a:endParaRPr lang="es-EC"/>
        </a:p>
      </dgm:t>
    </dgm:pt>
    <dgm:pt modelId="{20FE7C08-D8C6-443B-B9BB-7A84D878EE21}" type="pres">
      <dgm:prSet presAssocID="{3FDDF60A-1DBF-4843-9C21-A3FE69F4CB9E}" presName="linearFlow" presStyleCnt="0">
        <dgm:presLayoutVars>
          <dgm:dir/>
          <dgm:animLvl val="lvl"/>
          <dgm:resizeHandles val="exact"/>
        </dgm:presLayoutVars>
      </dgm:prSet>
      <dgm:spPr/>
      <dgm:t>
        <a:bodyPr/>
        <a:lstStyle/>
        <a:p>
          <a:endParaRPr lang="es-EC"/>
        </a:p>
      </dgm:t>
    </dgm:pt>
    <dgm:pt modelId="{4D0CBE46-956A-48D3-BF9D-CF82D9609AEA}" type="pres">
      <dgm:prSet presAssocID="{1125E08B-36C6-423F-900C-C2AA85BE6EA6}" presName="compositeNode" presStyleCnt="0"/>
      <dgm:spPr/>
      <dgm:t>
        <a:bodyPr/>
        <a:lstStyle/>
        <a:p>
          <a:endParaRPr lang="es-EC"/>
        </a:p>
      </dgm:t>
    </dgm:pt>
    <dgm:pt modelId="{217DB020-62AF-4AC7-8BC7-3CACE385E7A9}" type="pres">
      <dgm:prSet presAssocID="{1125E08B-36C6-423F-900C-C2AA85BE6EA6}" presName="parTx" presStyleLbl="node1" presStyleIdx="0" presStyleCnt="0">
        <dgm:presLayoutVars>
          <dgm:chMax val="0"/>
          <dgm:chPref val="0"/>
          <dgm:bulletEnabled val="1"/>
        </dgm:presLayoutVars>
      </dgm:prSet>
      <dgm:spPr/>
      <dgm:t>
        <a:bodyPr/>
        <a:lstStyle/>
        <a:p>
          <a:endParaRPr lang="es-EC"/>
        </a:p>
      </dgm:t>
    </dgm:pt>
    <dgm:pt modelId="{D6C4ADC8-021F-4E6A-A0C5-555B6AD44771}" type="pres">
      <dgm:prSet presAssocID="{1125E08B-36C6-423F-900C-C2AA85BE6EA6}" presName="parSh" presStyleCnt="0"/>
      <dgm:spPr/>
      <dgm:t>
        <a:bodyPr/>
        <a:lstStyle/>
        <a:p>
          <a:endParaRPr lang="es-EC"/>
        </a:p>
      </dgm:t>
    </dgm:pt>
    <dgm:pt modelId="{3B483EAD-A6B1-49A5-8271-4EC9F12ECC3B}" type="pres">
      <dgm:prSet presAssocID="{1125E08B-36C6-423F-900C-C2AA85BE6EA6}" presName="lineNode" presStyleLbl="alignAccFollowNode1" presStyleIdx="0" presStyleCnt="9"/>
      <dgm:spPr/>
      <dgm:t>
        <a:bodyPr/>
        <a:lstStyle/>
        <a:p>
          <a:endParaRPr lang="es-EC"/>
        </a:p>
      </dgm:t>
    </dgm:pt>
    <dgm:pt modelId="{1189579A-18A7-4792-8820-4B5178D75294}" type="pres">
      <dgm:prSet presAssocID="{1125E08B-36C6-423F-900C-C2AA85BE6EA6}" presName="lineArrowNode" presStyleLbl="alignAccFollowNode1" presStyleIdx="1" presStyleCnt="9"/>
      <dgm:spPr/>
      <dgm:t>
        <a:bodyPr/>
        <a:lstStyle/>
        <a:p>
          <a:endParaRPr lang="es-EC"/>
        </a:p>
      </dgm:t>
    </dgm:pt>
    <dgm:pt modelId="{9F66FCB3-23D2-4586-BAC6-ED620BE127BA}" type="pres">
      <dgm:prSet presAssocID="{87FFABAE-B9F1-4E7E-8FAC-ACC7A68E1F65}" presName="sibTransNodeCircle" presStyleLbl="alignNode1" presStyleIdx="0" presStyleCnt="3">
        <dgm:presLayoutVars>
          <dgm:chMax val="0"/>
          <dgm:bulletEnabled/>
        </dgm:presLayoutVars>
      </dgm:prSet>
      <dgm:spPr/>
      <dgm:t>
        <a:bodyPr/>
        <a:lstStyle/>
        <a:p>
          <a:endParaRPr lang="es-EC"/>
        </a:p>
      </dgm:t>
    </dgm:pt>
    <dgm:pt modelId="{BE730A6B-153C-4FE1-B3A5-18E6C0176E97}" type="pres">
      <dgm:prSet presAssocID="{87FFABAE-B9F1-4E7E-8FAC-ACC7A68E1F65}" presName="spacerBetweenCircleAndCallout" presStyleCnt="0">
        <dgm:presLayoutVars/>
      </dgm:prSet>
      <dgm:spPr/>
      <dgm:t>
        <a:bodyPr/>
        <a:lstStyle/>
        <a:p>
          <a:endParaRPr lang="es-EC"/>
        </a:p>
      </dgm:t>
    </dgm:pt>
    <dgm:pt modelId="{1A30D067-FEAC-424D-AD40-6781BCA82B31}" type="pres">
      <dgm:prSet presAssocID="{1125E08B-36C6-423F-900C-C2AA85BE6EA6}" presName="nodeText" presStyleLbl="alignAccFollowNode1" presStyleIdx="2" presStyleCnt="9">
        <dgm:presLayoutVars>
          <dgm:bulletEnabled val="1"/>
        </dgm:presLayoutVars>
      </dgm:prSet>
      <dgm:spPr/>
      <dgm:t>
        <a:bodyPr/>
        <a:lstStyle/>
        <a:p>
          <a:endParaRPr lang="es-EC"/>
        </a:p>
      </dgm:t>
    </dgm:pt>
    <dgm:pt modelId="{11CB4CA5-640D-4259-8193-B646D287907B}" type="pres">
      <dgm:prSet presAssocID="{87FFABAE-B9F1-4E7E-8FAC-ACC7A68E1F65}" presName="sibTransComposite" presStyleCnt="0"/>
      <dgm:spPr/>
      <dgm:t>
        <a:bodyPr/>
        <a:lstStyle/>
        <a:p>
          <a:endParaRPr lang="es-EC"/>
        </a:p>
      </dgm:t>
    </dgm:pt>
    <dgm:pt modelId="{E6E8814E-F5D4-4FAC-8CF3-DB64CE68C11C}" type="pres">
      <dgm:prSet presAssocID="{56BDCA0D-EC49-4D94-BF04-E90EE035612E}" presName="compositeNode" presStyleCnt="0"/>
      <dgm:spPr/>
    </dgm:pt>
    <dgm:pt modelId="{4B105BD3-B779-40E3-B391-6000B9C46CF6}" type="pres">
      <dgm:prSet presAssocID="{56BDCA0D-EC49-4D94-BF04-E90EE035612E}" presName="parTx" presStyleLbl="node1" presStyleIdx="0" presStyleCnt="0">
        <dgm:presLayoutVars>
          <dgm:chMax val="0"/>
          <dgm:chPref val="0"/>
          <dgm:bulletEnabled val="1"/>
        </dgm:presLayoutVars>
      </dgm:prSet>
      <dgm:spPr/>
    </dgm:pt>
    <dgm:pt modelId="{C504DC3C-553F-4A56-A7E1-CAE22F6D44D1}" type="pres">
      <dgm:prSet presAssocID="{56BDCA0D-EC49-4D94-BF04-E90EE035612E}" presName="parSh" presStyleCnt="0"/>
      <dgm:spPr/>
    </dgm:pt>
    <dgm:pt modelId="{56B7E2D2-F38A-4291-9C28-1DA36E908962}" type="pres">
      <dgm:prSet presAssocID="{56BDCA0D-EC49-4D94-BF04-E90EE035612E}" presName="lineNode" presStyleLbl="alignAccFollowNode1" presStyleIdx="3" presStyleCnt="9"/>
      <dgm:spPr/>
    </dgm:pt>
    <dgm:pt modelId="{70352E33-D188-48B4-9637-1E9D67B459B0}" type="pres">
      <dgm:prSet presAssocID="{56BDCA0D-EC49-4D94-BF04-E90EE035612E}" presName="lineArrowNode" presStyleLbl="alignAccFollowNode1" presStyleIdx="4" presStyleCnt="9"/>
      <dgm:spPr/>
    </dgm:pt>
    <dgm:pt modelId="{50261AA7-B4BB-4CFF-BF9B-51184468C0CB}" type="pres">
      <dgm:prSet presAssocID="{DD431E8F-0EA2-413F-8E2B-5A96D652A56A}" presName="sibTransNodeCircle" presStyleLbl="alignNode1" presStyleIdx="1" presStyleCnt="3">
        <dgm:presLayoutVars>
          <dgm:chMax val="0"/>
          <dgm:bulletEnabled/>
        </dgm:presLayoutVars>
      </dgm:prSet>
      <dgm:spPr/>
      <dgm:t>
        <a:bodyPr/>
        <a:lstStyle/>
        <a:p>
          <a:endParaRPr lang="es-EC"/>
        </a:p>
      </dgm:t>
    </dgm:pt>
    <dgm:pt modelId="{9C0A2A51-BEB9-44FF-B289-8BACE596431A}" type="pres">
      <dgm:prSet presAssocID="{DD431E8F-0EA2-413F-8E2B-5A96D652A56A}" presName="spacerBetweenCircleAndCallout" presStyleCnt="0">
        <dgm:presLayoutVars/>
      </dgm:prSet>
      <dgm:spPr/>
    </dgm:pt>
    <dgm:pt modelId="{D695F0D2-1725-4F11-8B74-C5E0C8087814}" type="pres">
      <dgm:prSet presAssocID="{56BDCA0D-EC49-4D94-BF04-E90EE035612E}" presName="nodeText" presStyleLbl="alignAccFollowNode1" presStyleIdx="5" presStyleCnt="9">
        <dgm:presLayoutVars>
          <dgm:bulletEnabled val="1"/>
        </dgm:presLayoutVars>
      </dgm:prSet>
      <dgm:spPr/>
      <dgm:t>
        <a:bodyPr/>
        <a:lstStyle/>
        <a:p>
          <a:endParaRPr lang="es-EC"/>
        </a:p>
      </dgm:t>
    </dgm:pt>
    <dgm:pt modelId="{9F419F4D-B5EF-49BC-ABCE-F22D20485FB6}" type="pres">
      <dgm:prSet presAssocID="{DD431E8F-0EA2-413F-8E2B-5A96D652A56A}" presName="sibTransComposite" presStyleCnt="0"/>
      <dgm:spPr/>
    </dgm:pt>
    <dgm:pt modelId="{736EE26F-FA70-4E3B-B985-CF53450F179A}" type="pres">
      <dgm:prSet presAssocID="{52F87348-1E37-48CF-AB3E-C244FA1DD194}" presName="compositeNode" presStyleCnt="0"/>
      <dgm:spPr/>
    </dgm:pt>
    <dgm:pt modelId="{991FB385-0F4A-463E-8CF8-3C6B720391B8}" type="pres">
      <dgm:prSet presAssocID="{52F87348-1E37-48CF-AB3E-C244FA1DD194}" presName="parTx" presStyleLbl="node1" presStyleIdx="0" presStyleCnt="0">
        <dgm:presLayoutVars>
          <dgm:chMax val="0"/>
          <dgm:chPref val="0"/>
          <dgm:bulletEnabled val="1"/>
        </dgm:presLayoutVars>
      </dgm:prSet>
      <dgm:spPr/>
    </dgm:pt>
    <dgm:pt modelId="{110AD933-291B-4046-BEEC-19C9024D48EC}" type="pres">
      <dgm:prSet presAssocID="{52F87348-1E37-48CF-AB3E-C244FA1DD194}" presName="parSh" presStyleCnt="0"/>
      <dgm:spPr/>
    </dgm:pt>
    <dgm:pt modelId="{C94ADCEC-FBCE-401A-B201-3B94BC00B4B6}" type="pres">
      <dgm:prSet presAssocID="{52F87348-1E37-48CF-AB3E-C244FA1DD194}" presName="lineNode" presStyleLbl="alignAccFollowNode1" presStyleIdx="6" presStyleCnt="9"/>
      <dgm:spPr/>
    </dgm:pt>
    <dgm:pt modelId="{138A46A3-3B3A-4122-A7AC-E91F5291BC55}" type="pres">
      <dgm:prSet presAssocID="{52F87348-1E37-48CF-AB3E-C244FA1DD194}" presName="lineArrowNode" presStyleLbl="alignAccFollowNode1" presStyleIdx="7" presStyleCnt="9"/>
      <dgm:spPr/>
    </dgm:pt>
    <dgm:pt modelId="{DA3DBE3D-E190-4202-BF4E-6183EECF6B62}" type="pres">
      <dgm:prSet presAssocID="{ECF8AF1F-0007-4795-9181-85A267C87C80}" presName="sibTransNodeCircle" presStyleLbl="alignNode1" presStyleIdx="2" presStyleCnt="3">
        <dgm:presLayoutVars>
          <dgm:chMax val="0"/>
          <dgm:bulletEnabled/>
        </dgm:presLayoutVars>
      </dgm:prSet>
      <dgm:spPr/>
      <dgm:t>
        <a:bodyPr/>
        <a:lstStyle/>
        <a:p>
          <a:endParaRPr lang="es-EC"/>
        </a:p>
      </dgm:t>
    </dgm:pt>
    <dgm:pt modelId="{9339BB4B-68EF-4036-8B9B-9E319790952D}" type="pres">
      <dgm:prSet presAssocID="{ECF8AF1F-0007-4795-9181-85A267C87C80}" presName="spacerBetweenCircleAndCallout" presStyleCnt="0">
        <dgm:presLayoutVars/>
      </dgm:prSet>
      <dgm:spPr/>
    </dgm:pt>
    <dgm:pt modelId="{4C0A2599-4663-481E-BBC1-A4ACC770ED48}" type="pres">
      <dgm:prSet presAssocID="{52F87348-1E37-48CF-AB3E-C244FA1DD194}" presName="nodeText" presStyleLbl="alignAccFollowNode1" presStyleIdx="8" presStyleCnt="9">
        <dgm:presLayoutVars>
          <dgm:bulletEnabled val="1"/>
        </dgm:presLayoutVars>
      </dgm:prSet>
      <dgm:spPr/>
      <dgm:t>
        <a:bodyPr/>
        <a:lstStyle/>
        <a:p>
          <a:endParaRPr lang="es-EC"/>
        </a:p>
      </dgm:t>
    </dgm:pt>
  </dgm:ptLst>
  <dgm:cxnLst>
    <dgm:cxn modelId="{1DD0713E-3EF6-4C79-AEE5-8BA75F402761}" type="presOf" srcId="{DD431E8F-0EA2-413F-8E2B-5A96D652A56A}" destId="{50261AA7-B4BB-4CFF-BF9B-51184468C0CB}" srcOrd="0" destOrd="0" presId="urn:microsoft.com/office/officeart/2016/7/layout/LinearArrowProcessNumbered"/>
    <dgm:cxn modelId="{CFE30E0E-1E30-4335-AC68-92F395628A66}" type="presOf" srcId="{87FFABAE-B9F1-4E7E-8FAC-ACC7A68E1F65}" destId="{9F66FCB3-23D2-4586-BAC6-ED620BE127BA}" srcOrd="0" destOrd="0" presId="urn:microsoft.com/office/officeart/2016/7/layout/LinearArrowProcessNumbered"/>
    <dgm:cxn modelId="{1FB37E3B-362A-4919-99A0-3FB1D5FE7E99}" srcId="{3FDDF60A-1DBF-4843-9C21-A3FE69F4CB9E}" destId="{56BDCA0D-EC49-4D94-BF04-E90EE035612E}" srcOrd="1" destOrd="0" parTransId="{E4105D38-339B-4D0C-A9C3-11204778466C}" sibTransId="{DD431E8F-0EA2-413F-8E2B-5A96D652A56A}"/>
    <dgm:cxn modelId="{A5D88A12-FC71-4DF6-8CD1-0F86464E343D}" type="presOf" srcId="{3FDDF60A-1DBF-4843-9C21-A3FE69F4CB9E}" destId="{20FE7C08-D8C6-443B-B9BB-7A84D878EE21}" srcOrd="0" destOrd="0" presId="urn:microsoft.com/office/officeart/2016/7/layout/LinearArrowProcessNumbered"/>
    <dgm:cxn modelId="{8B34B7D5-F52A-436E-876D-7CE78C94A29E}" type="presOf" srcId="{52F87348-1E37-48CF-AB3E-C244FA1DD194}" destId="{4C0A2599-4663-481E-BBC1-A4ACC770ED48}" srcOrd="0" destOrd="0" presId="urn:microsoft.com/office/officeart/2016/7/layout/LinearArrowProcessNumbered"/>
    <dgm:cxn modelId="{4BE1E027-B3CB-462A-9F9E-F7AFFDDD2A32}" srcId="{3FDDF60A-1DBF-4843-9C21-A3FE69F4CB9E}" destId="{1125E08B-36C6-423F-900C-C2AA85BE6EA6}" srcOrd="0" destOrd="0" parTransId="{83945952-5E29-4AEA-B64E-916A7928B9E7}" sibTransId="{87FFABAE-B9F1-4E7E-8FAC-ACC7A68E1F65}"/>
    <dgm:cxn modelId="{7D04B5FC-DEA0-4040-B73B-33A08437C0DE}" type="presOf" srcId="{ECF8AF1F-0007-4795-9181-85A267C87C80}" destId="{DA3DBE3D-E190-4202-BF4E-6183EECF6B62}" srcOrd="0" destOrd="0" presId="urn:microsoft.com/office/officeart/2016/7/layout/LinearArrowProcessNumbered"/>
    <dgm:cxn modelId="{0A97A96D-5CF3-4168-AA99-0E98310A5FCC}" srcId="{3FDDF60A-1DBF-4843-9C21-A3FE69F4CB9E}" destId="{52F87348-1E37-48CF-AB3E-C244FA1DD194}" srcOrd="2" destOrd="0" parTransId="{EEC8175C-9E24-4233-B587-A54444AEA0E8}" sibTransId="{ECF8AF1F-0007-4795-9181-85A267C87C80}"/>
    <dgm:cxn modelId="{789C0782-212D-4FE2-949D-8AE14BBECE37}" type="presOf" srcId="{1125E08B-36C6-423F-900C-C2AA85BE6EA6}" destId="{1A30D067-FEAC-424D-AD40-6781BCA82B31}" srcOrd="0" destOrd="0" presId="urn:microsoft.com/office/officeart/2016/7/layout/LinearArrowProcessNumbered"/>
    <dgm:cxn modelId="{6D0CA7D2-96EF-4A7D-A2D0-7B84187E6F15}" type="presOf" srcId="{56BDCA0D-EC49-4D94-BF04-E90EE035612E}" destId="{D695F0D2-1725-4F11-8B74-C5E0C8087814}" srcOrd="0" destOrd="0" presId="urn:microsoft.com/office/officeart/2016/7/layout/LinearArrowProcessNumbered"/>
    <dgm:cxn modelId="{43BBD0D6-A63B-4DD3-A3EA-108368AD59E2}" type="presParOf" srcId="{20FE7C08-D8C6-443B-B9BB-7A84D878EE21}" destId="{4D0CBE46-956A-48D3-BF9D-CF82D9609AEA}" srcOrd="0" destOrd="0" presId="urn:microsoft.com/office/officeart/2016/7/layout/LinearArrowProcessNumbered"/>
    <dgm:cxn modelId="{000E2499-15D4-40B8-9D06-04414D54A6C3}" type="presParOf" srcId="{4D0CBE46-956A-48D3-BF9D-CF82D9609AEA}" destId="{217DB020-62AF-4AC7-8BC7-3CACE385E7A9}" srcOrd="0" destOrd="0" presId="urn:microsoft.com/office/officeart/2016/7/layout/LinearArrowProcessNumbered"/>
    <dgm:cxn modelId="{45B85698-2E21-4C94-A904-913F529BE4BB}" type="presParOf" srcId="{4D0CBE46-956A-48D3-BF9D-CF82D9609AEA}" destId="{D6C4ADC8-021F-4E6A-A0C5-555B6AD44771}" srcOrd="1" destOrd="0" presId="urn:microsoft.com/office/officeart/2016/7/layout/LinearArrowProcessNumbered"/>
    <dgm:cxn modelId="{72985A96-7D6A-4BBB-8A6C-19DCB023697C}" type="presParOf" srcId="{D6C4ADC8-021F-4E6A-A0C5-555B6AD44771}" destId="{3B483EAD-A6B1-49A5-8271-4EC9F12ECC3B}" srcOrd="0" destOrd="0" presId="urn:microsoft.com/office/officeart/2016/7/layout/LinearArrowProcessNumbered"/>
    <dgm:cxn modelId="{54D981DF-5D3C-4774-B5D5-45794246C382}" type="presParOf" srcId="{D6C4ADC8-021F-4E6A-A0C5-555B6AD44771}" destId="{1189579A-18A7-4792-8820-4B5178D75294}" srcOrd="1" destOrd="0" presId="urn:microsoft.com/office/officeart/2016/7/layout/LinearArrowProcessNumbered"/>
    <dgm:cxn modelId="{D8FC26B2-50FF-49A2-B67F-9324A3A8469F}" type="presParOf" srcId="{D6C4ADC8-021F-4E6A-A0C5-555B6AD44771}" destId="{9F66FCB3-23D2-4586-BAC6-ED620BE127BA}" srcOrd="2" destOrd="0" presId="urn:microsoft.com/office/officeart/2016/7/layout/LinearArrowProcessNumbered"/>
    <dgm:cxn modelId="{B0E2C2AC-E997-4192-AED0-348FB901095E}" type="presParOf" srcId="{D6C4ADC8-021F-4E6A-A0C5-555B6AD44771}" destId="{BE730A6B-153C-4FE1-B3A5-18E6C0176E97}" srcOrd="3" destOrd="0" presId="urn:microsoft.com/office/officeart/2016/7/layout/LinearArrowProcessNumbered"/>
    <dgm:cxn modelId="{C9BCA7C7-1095-4C85-988D-EB589AA275C0}" type="presParOf" srcId="{4D0CBE46-956A-48D3-BF9D-CF82D9609AEA}" destId="{1A30D067-FEAC-424D-AD40-6781BCA82B31}" srcOrd="2" destOrd="0" presId="urn:microsoft.com/office/officeart/2016/7/layout/LinearArrowProcessNumbered"/>
    <dgm:cxn modelId="{388908E2-21A9-4AD9-8232-EFBA2AC482E9}" type="presParOf" srcId="{20FE7C08-D8C6-443B-B9BB-7A84D878EE21}" destId="{11CB4CA5-640D-4259-8193-B646D287907B}" srcOrd="1" destOrd="0" presId="urn:microsoft.com/office/officeart/2016/7/layout/LinearArrowProcessNumbered"/>
    <dgm:cxn modelId="{5C49031A-3282-407D-BBE4-E7819DAF9AFE}" type="presParOf" srcId="{20FE7C08-D8C6-443B-B9BB-7A84D878EE21}" destId="{E6E8814E-F5D4-4FAC-8CF3-DB64CE68C11C}" srcOrd="2" destOrd="0" presId="urn:microsoft.com/office/officeart/2016/7/layout/LinearArrowProcessNumbered"/>
    <dgm:cxn modelId="{313308F2-94FB-4935-958D-3709D192304E}" type="presParOf" srcId="{E6E8814E-F5D4-4FAC-8CF3-DB64CE68C11C}" destId="{4B105BD3-B779-40E3-B391-6000B9C46CF6}" srcOrd="0" destOrd="0" presId="urn:microsoft.com/office/officeart/2016/7/layout/LinearArrowProcessNumbered"/>
    <dgm:cxn modelId="{B896C6D5-54C6-4355-BAF0-F9976A907AC3}" type="presParOf" srcId="{E6E8814E-F5D4-4FAC-8CF3-DB64CE68C11C}" destId="{C504DC3C-553F-4A56-A7E1-CAE22F6D44D1}" srcOrd="1" destOrd="0" presId="urn:microsoft.com/office/officeart/2016/7/layout/LinearArrowProcessNumbered"/>
    <dgm:cxn modelId="{7CCCEF55-F89B-4699-AB76-953864C74C09}" type="presParOf" srcId="{C504DC3C-553F-4A56-A7E1-CAE22F6D44D1}" destId="{56B7E2D2-F38A-4291-9C28-1DA36E908962}" srcOrd="0" destOrd="0" presId="urn:microsoft.com/office/officeart/2016/7/layout/LinearArrowProcessNumbered"/>
    <dgm:cxn modelId="{882C7DFE-8274-4BFA-9F21-DD0A0454FA8B}" type="presParOf" srcId="{C504DC3C-553F-4A56-A7E1-CAE22F6D44D1}" destId="{70352E33-D188-48B4-9637-1E9D67B459B0}" srcOrd="1" destOrd="0" presId="urn:microsoft.com/office/officeart/2016/7/layout/LinearArrowProcessNumbered"/>
    <dgm:cxn modelId="{BA809DAB-E16A-4546-9738-F6C52AE07001}" type="presParOf" srcId="{C504DC3C-553F-4A56-A7E1-CAE22F6D44D1}" destId="{50261AA7-B4BB-4CFF-BF9B-51184468C0CB}" srcOrd="2" destOrd="0" presId="urn:microsoft.com/office/officeart/2016/7/layout/LinearArrowProcessNumbered"/>
    <dgm:cxn modelId="{06791DAA-76AE-4138-B7EB-EBCEDD9074F6}" type="presParOf" srcId="{C504DC3C-553F-4A56-A7E1-CAE22F6D44D1}" destId="{9C0A2A51-BEB9-44FF-B289-8BACE596431A}" srcOrd="3" destOrd="0" presId="urn:microsoft.com/office/officeart/2016/7/layout/LinearArrowProcessNumbered"/>
    <dgm:cxn modelId="{DB6EEA1E-0DB4-4E7F-9757-579E5E398358}" type="presParOf" srcId="{E6E8814E-F5D4-4FAC-8CF3-DB64CE68C11C}" destId="{D695F0D2-1725-4F11-8B74-C5E0C8087814}" srcOrd="2" destOrd="0" presId="urn:microsoft.com/office/officeart/2016/7/layout/LinearArrowProcessNumbered"/>
    <dgm:cxn modelId="{B8509550-696F-4141-A73A-8BC4A83A4D08}" type="presParOf" srcId="{20FE7C08-D8C6-443B-B9BB-7A84D878EE21}" destId="{9F419F4D-B5EF-49BC-ABCE-F22D20485FB6}" srcOrd="3" destOrd="0" presId="urn:microsoft.com/office/officeart/2016/7/layout/LinearArrowProcessNumbered"/>
    <dgm:cxn modelId="{BD3AB425-CFB1-4C2A-AC8C-95E4DFDD3A83}" type="presParOf" srcId="{20FE7C08-D8C6-443B-B9BB-7A84D878EE21}" destId="{736EE26F-FA70-4E3B-B985-CF53450F179A}" srcOrd="4" destOrd="0" presId="urn:microsoft.com/office/officeart/2016/7/layout/LinearArrowProcessNumbered"/>
    <dgm:cxn modelId="{AA62E061-242D-473E-AD93-BCBDD86DC3D7}" type="presParOf" srcId="{736EE26F-FA70-4E3B-B985-CF53450F179A}" destId="{991FB385-0F4A-463E-8CF8-3C6B720391B8}" srcOrd="0" destOrd="0" presId="urn:microsoft.com/office/officeart/2016/7/layout/LinearArrowProcessNumbered"/>
    <dgm:cxn modelId="{575DD6C4-FA04-4A5B-81A8-FFBB7419FB83}" type="presParOf" srcId="{736EE26F-FA70-4E3B-B985-CF53450F179A}" destId="{110AD933-291B-4046-BEEC-19C9024D48EC}" srcOrd="1" destOrd="0" presId="urn:microsoft.com/office/officeart/2016/7/layout/LinearArrowProcessNumbered"/>
    <dgm:cxn modelId="{1A3D435E-E46E-4681-B1D3-3DE0B53B91D2}" type="presParOf" srcId="{110AD933-291B-4046-BEEC-19C9024D48EC}" destId="{C94ADCEC-FBCE-401A-B201-3B94BC00B4B6}" srcOrd="0" destOrd="0" presId="urn:microsoft.com/office/officeart/2016/7/layout/LinearArrowProcessNumbered"/>
    <dgm:cxn modelId="{1689AD27-0A53-4A25-B770-98D9BA29E031}" type="presParOf" srcId="{110AD933-291B-4046-BEEC-19C9024D48EC}" destId="{138A46A3-3B3A-4122-A7AC-E91F5291BC55}" srcOrd="1" destOrd="0" presId="urn:microsoft.com/office/officeart/2016/7/layout/LinearArrowProcessNumbered"/>
    <dgm:cxn modelId="{85BB3DF6-81ED-496D-A8D2-A1D82C601C24}" type="presParOf" srcId="{110AD933-291B-4046-BEEC-19C9024D48EC}" destId="{DA3DBE3D-E190-4202-BF4E-6183EECF6B62}" srcOrd="2" destOrd="0" presId="urn:microsoft.com/office/officeart/2016/7/layout/LinearArrowProcessNumbered"/>
    <dgm:cxn modelId="{DC0AA7EE-24BA-4CA8-9E1D-4289AB8B80E4}" type="presParOf" srcId="{110AD933-291B-4046-BEEC-19C9024D48EC}" destId="{9339BB4B-68EF-4036-8B9B-9E319790952D}" srcOrd="3" destOrd="0" presId="urn:microsoft.com/office/officeart/2016/7/layout/LinearArrowProcessNumbered"/>
    <dgm:cxn modelId="{94A3DA9B-E741-4C31-A371-B98663980CB7}" type="presParOf" srcId="{736EE26F-FA70-4E3B-B985-CF53450F179A}" destId="{4C0A2599-4663-481E-BBC1-A4ACC770ED48}"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simple4" qsCatId="simple" csTypeId="urn:microsoft.com/office/officeart/2005/8/colors/colorful3" csCatId="colorful" phldr="1"/>
      <dgm:spPr/>
      <dgm:t>
        <a:bodyPr/>
        <a:lstStyle/>
        <a:p>
          <a:endParaRPr lang="en-US"/>
        </a:p>
      </dgm:t>
    </dgm:pt>
    <dgm:pt modelId="{1125E08B-36C6-423F-900C-C2AA85BE6EA6}">
      <dgm:prSet custT="1"/>
      <dgm:spPr/>
      <dgm:t>
        <a:bodyPr/>
        <a:lstStyle/>
        <a:p>
          <a:pPr algn="just"/>
          <a:r>
            <a:rPr lang="es-EC" sz="1600" dirty="0" smtClean="0"/>
            <a:t>Son las fallas de comunicación existentes entre el equipo delegado en realizar el proyecto y el cliente, a su vez entre los miembros encargados en desarrollar el software. </a:t>
          </a:r>
          <a:endParaRPr lang="en-US" sz="1600" dirty="0"/>
        </a:p>
      </dgm:t>
    </dgm:pt>
    <dgm:pt modelId="{83945952-5E29-4AEA-B64E-916A7928B9E7}" type="parTrans" cxnId="{4BE1E027-B3CB-462A-9F9E-F7AFFDDD2A32}">
      <dgm:prSet/>
      <dgm:spPr/>
      <dgm:t>
        <a:bodyPr/>
        <a:lstStyle/>
        <a:p>
          <a:pPr algn="just"/>
          <a:endParaRPr lang="en-US" sz="1800"/>
        </a:p>
      </dgm:t>
    </dgm:pt>
    <dgm:pt modelId="{87FFABAE-B9F1-4E7E-8FAC-ACC7A68E1F65}" type="sibTrans" cxnId="{4BE1E027-B3CB-462A-9F9E-F7AFFDDD2A32}">
      <dgm:prSet phldrT="1" phldr="0" custT="1"/>
      <dgm:spPr/>
      <dgm:t>
        <a:bodyPr/>
        <a:lstStyle/>
        <a:p>
          <a:pPr algn="ctr"/>
          <a:endParaRPr lang="en-US" sz="4800" dirty="0"/>
        </a:p>
      </dgm:t>
    </dgm:pt>
    <dgm:pt modelId="{F089ED05-70C7-4C3B-BAD7-87347207CAE4}">
      <dgm:prSet custT="1"/>
      <dgm:spPr/>
      <dgm:t>
        <a:bodyPr/>
        <a:lstStyle/>
        <a:p>
          <a:pPr algn="just"/>
          <a:r>
            <a:rPr lang="es-EC" sz="1600" dirty="0" smtClean="0"/>
            <a:t>A raíz de la falencia mencionada ha ocasionado que se originen más problemas como son los requisitos incompletos y estos a su vez son sub-especificados o muy abstractos.</a:t>
          </a:r>
          <a:endParaRPr lang="en-US" sz="1600" dirty="0"/>
        </a:p>
      </dgm:t>
    </dgm:pt>
    <dgm:pt modelId="{76655E50-D53A-40A4-8C36-8A707A07AC95}" type="parTrans" cxnId="{9580879D-6C92-416B-AEE2-42E9ACA59FB9}">
      <dgm:prSet/>
      <dgm:spPr/>
      <dgm:t>
        <a:bodyPr/>
        <a:lstStyle/>
        <a:p>
          <a:endParaRPr lang="es-EC"/>
        </a:p>
      </dgm:t>
    </dgm:pt>
    <dgm:pt modelId="{6132A4BF-CC88-4066-9976-E8BA4250D39D}" type="sibTrans" cxnId="{9580879D-6C92-416B-AEE2-42E9ACA59FB9}">
      <dgm:prSet/>
      <dgm:spPr/>
      <dgm:t>
        <a:bodyPr/>
        <a:lstStyle/>
        <a:p>
          <a:endParaRPr lang="es-EC"/>
        </a:p>
      </dgm:t>
    </dgm:pt>
    <dgm:pt modelId="{20FE7C08-D8C6-443B-B9BB-7A84D878EE21}" type="pres">
      <dgm:prSet presAssocID="{3FDDF60A-1DBF-4843-9C21-A3FE69F4CB9E}" presName="linearFlow" presStyleCnt="0">
        <dgm:presLayoutVars>
          <dgm:dir/>
          <dgm:animLvl val="lvl"/>
          <dgm:resizeHandles val="exact"/>
        </dgm:presLayoutVars>
      </dgm:prSet>
      <dgm:spPr/>
      <dgm:t>
        <a:bodyPr/>
        <a:lstStyle/>
        <a:p>
          <a:endParaRPr lang="es-EC"/>
        </a:p>
      </dgm:t>
    </dgm:pt>
    <dgm:pt modelId="{4D0CBE46-956A-48D3-BF9D-CF82D9609AEA}" type="pres">
      <dgm:prSet presAssocID="{1125E08B-36C6-423F-900C-C2AA85BE6EA6}" presName="compositeNode" presStyleCnt="0"/>
      <dgm:spPr/>
      <dgm:t>
        <a:bodyPr/>
        <a:lstStyle/>
        <a:p>
          <a:endParaRPr lang="es-EC"/>
        </a:p>
      </dgm:t>
    </dgm:pt>
    <dgm:pt modelId="{217DB020-62AF-4AC7-8BC7-3CACE385E7A9}" type="pres">
      <dgm:prSet presAssocID="{1125E08B-36C6-423F-900C-C2AA85BE6EA6}" presName="parTx" presStyleLbl="node1" presStyleIdx="0" presStyleCnt="0">
        <dgm:presLayoutVars>
          <dgm:chMax val="0"/>
          <dgm:chPref val="0"/>
          <dgm:bulletEnabled val="1"/>
        </dgm:presLayoutVars>
      </dgm:prSet>
      <dgm:spPr/>
      <dgm:t>
        <a:bodyPr/>
        <a:lstStyle/>
        <a:p>
          <a:endParaRPr lang="es-EC"/>
        </a:p>
      </dgm:t>
    </dgm:pt>
    <dgm:pt modelId="{D6C4ADC8-021F-4E6A-A0C5-555B6AD44771}" type="pres">
      <dgm:prSet presAssocID="{1125E08B-36C6-423F-900C-C2AA85BE6EA6}" presName="parSh" presStyleCnt="0"/>
      <dgm:spPr/>
      <dgm:t>
        <a:bodyPr/>
        <a:lstStyle/>
        <a:p>
          <a:endParaRPr lang="es-EC"/>
        </a:p>
      </dgm:t>
    </dgm:pt>
    <dgm:pt modelId="{3B483EAD-A6B1-49A5-8271-4EC9F12ECC3B}" type="pres">
      <dgm:prSet presAssocID="{1125E08B-36C6-423F-900C-C2AA85BE6EA6}" presName="lineNode" presStyleLbl="alignAccFollowNode1" presStyleIdx="0" presStyleCnt="6"/>
      <dgm:spPr/>
      <dgm:t>
        <a:bodyPr/>
        <a:lstStyle/>
        <a:p>
          <a:endParaRPr lang="es-EC"/>
        </a:p>
      </dgm:t>
    </dgm:pt>
    <dgm:pt modelId="{1189579A-18A7-4792-8820-4B5178D75294}" type="pres">
      <dgm:prSet presAssocID="{1125E08B-36C6-423F-900C-C2AA85BE6EA6}" presName="lineArrowNode" presStyleLbl="alignAccFollowNode1" presStyleIdx="1" presStyleCnt="6"/>
      <dgm:spPr/>
      <dgm:t>
        <a:bodyPr/>
        <a:lstStyle/>
        <a:p>
          <a:endParaRPr lang="es-EC"/>
        </a:p>
      </dgm:t>
    </dgm:pt>
    <dgm:pt modelId="{9F66FCB3-23D2-4586-BAC6-ED620BE127BA}" type="pres">
      <dgm:prSet presAssocID="{87FFABAE-B9F1-4E7E-8FAC-ACC7A68E1F65}" presName="sibTransNodeCircle" presStyleLbl="alignNode1" presStyleIdx="0" presStyleCnt="2">
        <dgm:presLayoutVars>
          <dgm:chMax val="0"/>
          <dgm:bulletEnabled/>
        </dgm:presLayoutVars>
      </dgm:prSet>
      <dgm:spPr/>
      <dgm:t>
        <a:bodyPr/>
        <a:lstStyle/>
        <a:p>
          <a:endParaRPr lang="es-EC"/>
        </a:p>
      </dgm:t>
    </dgm:pt>
    <dgm:pt modelId="{BE730A6B-153C-4FE1-B3A5-18E6C0176E97}" type="pres">
      <dgm:prSet presAssocID="{87FFABAE-B9F1-4E7E-8FAC-ACC7A68E1F65}" presName="spacerBetweenCircleAndCallout" presStyleCnt="0">
        <dgm:presLayoutVars/>
      </dgm:prSet>
      <dgm:spPr/>
      <dgm:t>
        <a:bodyPr/>
        <a:lstStyle/>
        <a:p>
          <a:endParaRPr lang="es-EC"/>
        </a:p>
      </dgm:t>
    </dgm:pt>
    <dgm:pt modelId="{1A30D067-FEAC-424D-AD40-6781BCA82B31}" type="pres">
      <dgm:prSet presAssocID="{1125E08B-36C6-423F-900C-C2AA85BE6EA6}" presName="nodeText" presStyleLbl="alignAccFollowNode1" presStyleIdx="2" presStyleCnt="6">
        <dgm:presLayoutVars>
          <dgm:bulletEnabled val="1"/>
        </dgm:presLayoutVars>
      </dgm:prSet>
      <dgm:spPr/>
      <dgm:t>
        <a:bodyPr/>
        <a:lstStyle/>
        <a:p>
          <a:endParaRPr lang="es-EC"/>
        </a:p>
      </dgm:t>
    </dgm:pt>
    <dgm:pt modelId="{11CB4CA5-640D-4259-8193-B646D287907B}" type="pres">
      <dgm:prSet presAssocID="{87FFABAE-B9F1-4E7E-8FAC-ACC7A68E1F65}" presName="sibTransComposite" presStyleCnt="0"/>
      <dgm:spPr/>
      <dgm:t>
        <a:bodyPr/>
        <a:lstStyle/>
        <a:p>
          <a:endParaRPr lang="es-EC"/>
        </a:p>
      </dgm:t>
    </dgm:pt>
    <dgm:pt modelId="{2CC168C7-88B5-4353-BDEA-BF9150768B00}" type="pres">
      <dgm:prSet presAssocID="{F089ED05-70C7-4C3B-BAD7-87347207CAE4}" presName="compositeNode" presStyleCnt="0"/>
      <dgm:spPr/>
    </dgm:pt>
    <dgm:pt modelId="{9B714C59-C78C-4802-9253-050040DFE9A2}" type="pres">
      <dgm:prSet presAssocID="{F089ED05-70C7-4C3B-BAD7-87347207CAE4}" presName="parTx" presStyleLbl="node1" presStyleIdx="0" presStyleCnt="0">
        <dgm:presLayoutVars>
          <dgm:chMax val="0"/>
          <dgm:chPref val="0"/>
          <dgm:bulletEnabled val="1"/>
        </dgm:presLayoutVars>
      </dgm:prSet>
      <dgm:spPr/>
    </dgm:pt>
    <dgm:pt modelId="{F235FC19-2935-4DF5-A63F-63303AB92EFC}" type="pres">
      <dgm:prSet presAssocID="{F089ED05-70C7-4C3B-BAD7-87347207CAE4}" presName="parSh" presStyleCnt="0"/>
      <dgm:spPr/>
    </dgm:pt>
    <dgm:pt modelId="{D3DD67C2-CE29-43B7-93E1-E19AD4A9F8C8}" type="pres">
      <dgm:prSet presAssocID="{F089ED05-70C7-4C3B-BAD7-87347207CAE4}" presName="lineNode" presStyleLbl="alignAccFollowNode1" presStyleIdx="3" presStyleCnt="6"/>
      <dgm:spPr/>
    </dgm:pt>
    <dgm:pt modelId="{7D1DCB83-B9F6-4C80-B75D-5B9DE17400C5}" type="pres">
      <dgm:prSet presAssocID="{F089ED05-70C7-4C3B-BAD7-87347207CAE4}" presName="lineArrowNode" presStyleLbl="alignAccFollowNode1" presStyleIdx="4" presStyleCnt="6"/>
      <dgm:spPr/>
    </dgm:pt>
    <dgm:pt modelId="{A34917FB-1DC9-4C80-9E0F-5C2039C99BEC}" type="pres">
      <dgm:prSet presAssocID="{6132A4BF-CC88-4066-9976-E8BA4250D39D}" presName="sibTransNodeCircle" presStyleLbl="alignNode1" presStyleIdx="1" presStyleCnt="2">
        <dgm:presLayoutVars>
          <dgm:chMax val="0"/>
          <dgm:bulletEnabled/>
        </dgm:presLayoutVars>
      </dgm:prSet>
      <dgm:spPr/>
      <dgm:t>
        <a:bodyPr/>
        <a:lstStyle/>
        <a:p>
          <a:endParaRPr lang="es-EC"/>
        </a:p>
      </dgm:t>
    </dgm:pt>
    <dgm:pt modelId="{07141A34-B0F5-45D6-A293-4DFAD436B759}" type="pres">
      <dgm:prSet presAssocID="{6132A4BF-CC88-4066-9976-E8BA4250D39D}" presName="spacerBetweenCircleAndCallout" presStyleCnt="0">
        <dgm:presLayoutVars/>
      </dgm:prSet>
      <dgm:spPr/>
    </dgm:pt>
    <dgm:pt modelId="{27A60E44-1332-4E72-9F3C-A3A44872DD66}" type="pres">
      <dgm:prSet presAssocID="{F089ED05-70C7-4C3B-BAD7-87347207CAE4}" presName="nodeText" presStyleLbl="alignAccFollowNode1" presStyleIdx="5" presStyleCnt="6">
        <dgm:presLayoutVars>
          <dgm:bulletEnabled val="1"/>
        </dgm:presLayoutVars>
      </dgm:prSet>
      <dgm:spPr/>
      <dgm:t>
        <a:bodyPr/>
        <a:lstStyle/>
        <a:p>
          <a:endParaRPr lang="es-EC"/>
        </a:p>
      </dgm:t>
    </dgm:pt>
  </dgm:ptLst>
  <dgm:cxnLst>
    <dgm:cxn modelId="{0911B5C5-9844-47A5-B579-CA3500C6C4B1}" type="presOf" srcId="{6132A4BF-CC88-4066-9976-E8BA4250D39D}" destId="{A34917FB-1DC9-4C80-9E0F-5C2039C99BEC}" srcOrd="0" destOrd="0" presId="urn:microsoft.com/office/officeart/2016/7/layout/LinearArrowProcessNumbered"/>
    <dgm:cxn modelId="{A2EC3066-8A81-4B60-B8E8-60B4C917AC95}" type="presOf" srcId="{3FDDF60A-1DBF-4843-9C21-A3FE69F4CB9E}" destId="{20FE7C08-D8C6-443B-B9BB-7A84D878EE21}" srcOrd="0" destOrd="0" presId="urn:microsoft.com/office/officeart/2016/7/layout/LinearArrowProcessNumbered"/>
    <dgm:cxn modelId="{9580879D-6C92-416B-AEE2-42E9ACA59FB9}" srcId="{3FDDF60A-1DBF-4843-9C21-A3FE69F4CB9E}" destId="{F089ED05-70C7-4C3B-BAD7-87347207CAE4}" srcOrd="1" destOrd="0" parTransId="{76655E50-D53A-40A4-8C36-8A707A07AC95}" sibTransId="{6132A4BF-CC88-4066-9976-E8BA4250D39D}"/>
    <dgm:cxn modelId="{FF51D5D7-B448-458E-AD73-F2419A0B0485}" type="presOf" srcId="{F089ED05-70C7-4C3B-BAD7-87347207CAE4}" destId="{27A60E44-1332-4E72-9F3C-A3A44872DD66}" srcOrd="0" destOrd="0" presId="urn:microsoft.com/office/officeart/2016/7/layout/LinearArrowProcessNumbered"/>
    <dgm:cxn modelId="{1E89F2C6-1EC4-4D88-A2AC-E145139DE2FC}" type="presOf" srcId="{87FFABAE-B9F1-4E7E-8FAC-ACC7A68E1F65}" destId="{9F66FCB3-23D2-4586-BAC6-ED620BE127BA}" srcOrd="0" destOrd="0" presId="urn:microsoft.com/office/officeart/2016/7/layout/LinearArrowProcessNumbered"/>
    <dgm:cxn modelId="{6782A5F1-1036-45E2-98FD-E2788B51C5E3}" type="presOf" srcId="{1125E08B-36C6-423F-900C-C2AA85BE6EA6}" destId="{1A30D067-FEAC-424D-AD40-6781BCA82B31}" srcOrd="0" destOrd="0" presId="urn:microsoft.com/office/officeart/2016/7/layout/LinearArrowProcessNumbered"/>
    <dgm:cxn modelId="{4BE1E027-B3CB-462A-9F9E-F7AFFDDD2A32}" srcId="{3FDDF60A-1DBF-4843-9C21-A3FE69F4CB9E}" destId="{1125E08B-36C6-423F-900C-C2AA85BE6EA6}" srcOrd="0" destOrd="0" parTransId="{83945952-5E29-4AEA-B64E-916A7928B9E7}" sibTransId="{87FFABAE-B9F1-4E7E-8FAC-ACC7A68E1F65}"/>
    <dgm:cxn modelId="{60C666FB-AF1F-40FA-A94E-6C3970AF6B26}" type="presParOf" srcId="{20FE7C08-D8C6-443B-B9BB-7A84D878EE21}" destId="{4D0CBE46-956A-48D3-BF9D-CF82D9609AEA}" srcOrd="0" destOrd="0" presId="urn:microsoft.com/office/officeart/2016/7/layout/LinearArrowProcessNumbered"/>
    <dgm:cxn modelId="{95A390F7-9F26-4EBA-80D5-17F12E3E9422}" type="presParOf" srcId="{4D0CBE46-956A-48D3-BF9D-CF82D9609AEA}" destId="{217DB020-62AF-4AC7-8BC7-3CACE385E7A9}" srcOrd="0" destOrd="0" presId="urn:microsoft.com/office/officeart/2016/7/layout/LinearArrowProcessNumbered"/>
    <dgm:cxn modelId="{70DE787E-B967-4284-8263-C7E69B54453B}" type="presParOf" srcId="{4D0CBE46-956A-48D3-BF9D-CF82D9609AEA}" destId="{D6C4ADC8-021F-4E6A-A0C5-555B6AD44771}" srcOrd="1" destOrd="0" presId="urn:microsoft.com/office/officeart/2016/7/layout/LinearArrowProcessNumbered"/>
    <dgm:cxn modelId="{16D22CC4-D5E7-465A-B250-01B5170B1297}" type="presParOf" srcId="{D6C4ADC8-021F-4E6A-A0C5-555B6AD44771}" destId="{3B483EAD-A6B1-49A5-8271-4EC9F12ECC3B}" srcOrd="0" destOrd="0" presId="urn:microsoft.com/office/officeart/2016/7/layout/LinearArrowProcessNumbered"/>
    <dgm:cxn modelId="{F0B4A64F-5318-4FE9-AD4C-6183F9D43DC5}" type="presParOf" srcId="{D6C4ADC8-021F-4E6A-A0C5-555B6AD44771}" destId="{1189579A-18A7-4792-8820-4B5178D75294}" srcOrd="1" destOrd="0" presId="urn:microsoft.com/office/officeart/2016/7/layout/LinearArrowProcessNumbered"/>
    <dgm:cxn modelId="{D3C06B6E-8824-4D80-87D2-A8C6DDF282A0}" type="presParOf" srcId="{D6C4ADC8-021F-4E6A-A0C5-555B6AD44771}" destId="{9F66FCB3-23D2-4586-BAC6-ED620BE127BA}" srcOrd="2" destOrd="0" presId="urn:microsoft.com/office/officeart/2016/7/layout/LinearArrowProcessNumbered"/>
    <dgm:cxn modelId="{BC060F5D-9031-46E9-A349-43AFFC7751AD}" type="presParOf" srcId="{D6C4ADC8-021F-4E6A-A0C5-555B6AD44771}" destId="{BE730A6B-153C-4FE1-B3A5-18E6C0176E97}" srcOrd="3" destOrd="0" presId="urn:microsoft.com/office/officeart/2016/7/layout/LinearArrowProcessNumbered"/>
    <dgm:cxn modelId="{E591E746-4AB6-4E7E-892F-C32DB383843E}" type="presParOf" srcId="{4D0CBE46-956A-48D3-BF9D-CF82D9609AEA}" destId="{1A30D067-FEAC-424D-AD40-6781BCA82B31}" srcOrd="2" destOrd="0" presId="urn:microsoft.com/office/officeart/2016/7/layout/LinearArrowProcessNumbered"/>
    <dgm:cxn modelId="{BEB28972-81FE-42E9-A310-398F006B9B95}" type="presParOf" srcId="{20FE7C08-D8C6-443B-B9BB-7A84D878EE21}" destId="{11CB4CA5-640D-4259-8193-B646D287907B}" srcOrd="1" destOrd="0" presId="urn:microsoft.com/office/officeart/2016/7/layout/LinearArrowProcessNumbered"/>
    <dgm:cxn modelId="{3FB35984-CD26-4418-9EAF-A76BF27D7D20}" type="presParOf" srcId="{20FE7C08-D8C6-443B-B9BB-7A84D878EE21}" destId="{2CC168C7-88B5-4353-BDEA-BF9150768B00}" srcOrd="2" destOrd="0" presId="urn:microsoft.com/office/officeart/2016/7/layout/LinearArrowProcessNumbered"/>
    <dgm:cxn modelId="{C8A32CFB-329D-453F-8A1A-B626765B457B}" type="presParOf" srcId="{2CC168C7-88B5-4353-BDEA-BF9150768B00}" destId="{9B714C59-C78C-4802-9253-050040DFE9A2}" srcOrd="0" destOrd="0" presId="urn:microsoft.com/office/officeart/2016/7/layout/LinearArrowProcessNumbered"/>
    <dgm:cxn modelId="{C0C96B27-EDDD-47EA-87F8-502B7793C156}" type="presParOf" srcId="{2CC168C7-88B5-4353-BDEA-BF9150768B00}" destId="{F235FC19-2935-4DF5-A63F-63303AB92EFC}" srcOrd="1" destOrd="0" presId="urn:microsoft.com/office/officeart/2016/7/layout/LinearArrowProcessNumbered"/>
    <dgm:cxn modelId="{74E8716A-D1EB-4E6C-AF30-D07DBD4F53E1}" type="presParOf" srcId="{F235FC19-2935-4DF5-A63F-63303AB92EFC}" destId="{D3DD67C2-CE29-43B7-93E1-E19AD4A9F8C8}" srcOrd="0" destOrd="0" presId="urn:microsoft.com/office/officeart/2016/7/layout/LinearArrowProcessNumbered"/>
    <dgm:cxn modelId="{B2396778-FECF-4AFE-8A3D-527DEE393315}" type="presParOf" srcId="{F235FC19-2935-4DF5-A63F-63303AB92EFC}" destId="{7D1DCB83-B9F6-4C80-B75D-5B9DE17400C5}" srcOrd="1" destOrd="0" presId="urn:microsoft.com/office/officeart/2016/7/layout/LinearArrowProcessNumbered"/>
    <dgm:cxn modelId="{63BE40E2-2991-4CD7-8115-536615D9C328}" type="presParOf" srcId="{F235FC19-2935-4DF5-A63F-63303AB92EFC}" destId="{A34917FB-1DC9-4C80-9E0F-5C2039C99BEC}" srcOrd="2" destOrd="0" presId="urn:microsoft.com/office/officeart/2016/7/layout/LinearArrowProcessNumbered"/>
    <dgm:cxn modelId="{32F3F2B7-D026-4A84-B8F2-19B77B941BCC}" type="presParOf" srcId="{F235FC19-2935-4DF5-A63F-63303AB92EFC}" destId="{07141A34-B0F5-45D6-A293-4DFAD436B759}" srcOrd="3" destOrd="0" presId="urn:microsoft.com/office/officeart/2016/7/layout/LinearArrowProcessNumbered"/>
    <dgm:cxn modelId="{19CF0E7F-6BED-46DD-BDD1-A8B5FA159EE8}" type="presParOf" srcId="{2CC168C7-88B5-4353-BDEA-BF9150768B00}" destId="{27A60E44-1332-4E72-9F3C-A3A44872DD66}"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simple4" qsCatId="simple" csTypeId="urn:microsoft.com/office/officeart/2005/8/colors/colorful3" csCatId="colorful" phldr="1"/>
      <dgm:spPr/>
      <dgm:t>
        <a:bodyPr/>
        <a:lstStyle/>
        <a:p>
          <a:endParaRPr lang="en-US"/>
        </a:p>
      </dgm:t>
    </dgm:pt>
    <dgm:pt modelId="{1125E08B-36C6-423F-900C-C2AA85BE6EA6}">
      <dgm:prSet custT="1"/>
      <dgm:spPr/>
      <dgm:t>
        <a:bodyPr/>
        <a:lstStyle/>
        <a:p>
          <a:pPr algn="just"/>
          <a:r>
            <a:rPr lang="es-EC" sz="1600" dirty="0" smtClean="0"/>
            <a:t>Nuestra propuesta de solución preliminar busca mitigar en gran parte el impacto de los problemas comunes que enfrenta la industria de  </a:t>
          </a:r>
          <a:r>
            <a:rPr lang="es-EC" sz="1600" dirty="0" err="1" smtClean="0"/>
            <a:t>sw</a:t>
          </a:r>
          <a:r>
            <a:rPr lang="es-EC" sz="1600" dirty="0" smtClean="0"/>
            <a:t> en el ámbito de la IR mediante retroalimentación con el cliente, donde los  acuerdos  queden estipulando en contratos formales y la persona que  realice el levantamiento tenga  empatía.</a:t>
          </a:r>
          <a:endParaRPr lang="en-US" sz="1600" dirty="0"/>
        </a:p>
      </dgm:t>
    </dgm:pt>
    <dgm:pt modelId="{87FFABAE-B9F1-4E7E-8FAC-ACC7A68E1F65}" type="sibTrans" cxnId="{4BE1E027-B3CB-462A-9F9E-F7AFFDDD2A32}">
      <dgm:prSet phldrT="1" phldr="0" custT="1"/>
      <dgm:spPr/>
      <dgm:t>
        <a:bodyPr/>
        <a:lstStyle/>
        <a:p>
          <a:pPr algn="ctr"/>
          <a:endParaRPr lang="en-US" sz="4800" dirty="0"/>
        </a:p>
      </dgm:t>
    </dgm:pt>
    <dgm:pt modelId="{83945952-5E29-4AEA-B64E-916A7928B9E7}" type="parTrans" cxnId="{4BE1E027-B3CB-462A-9F9E-F7AFFDDD2A32}">
      <dgm:prSet/>
      <dgm:spPr/>
      <dgm:t>
        <a:bodyPr/>
        <a:lstStyle/>
        <a:p>
          <a:pPr algn="just"/>
          <a:endParaRPr lang="en-US" sz="1800"/>
        </a:p>
      </dgm:t>
    </dgm:pt>
    <dgm:pt modelId="{A5679B1E-07C4-4D40-90D0-8923B73CB796}">
      <dgm:prSet custT="1"/>
      <dgm:spPr/>
      <dgm:t>
        <a:bodyPr/>
        <a:lstStyle/>
        <a:p>
          <a:pPr algn="just"/>
          <a:r>
            <a:rPr lang="en-US" sz="1600" dirty="0" smtClean="0"/>
            <a:t>Una </a:t>
          </a:r>
          <a:r>
            <a:rPr lang="en-US" sz="1600" dirty="0" err="1" smtClean="0"/>
            <a:t>buena</a:t>
          </a:r>
          <a:r>
            <a:rPr lang="en-US" sz="1600" dirty="0" smtClean="0"/>
            <a:t> </a:t>
          </a:r>
          <a:r>
            <a:rPr lang="en-US" sz="1600" dirty="0" err="1" smtClean="0"/>
            <a:t>comunicación</a:t>
          </a:r>
          <a:r>
            <a:rPr lang="en-US" sz="1600" dirty="0" smtClean="0"/>
            <a:t> y la  </a:t>
          </a:r>
          <a:r>
            <a:rPr lang="en-US" sz="1600" dirty="0" err="1" smtClean="0"/>
            <a:t>realización</a:t>
          </a:r>
          <a:r>
            <a:rPr lang="en-US" sz="1600" dirty="0" smtClean="0"/>
            <a:t> de </a:t>
          </a:r>
          <a:r>
            <a:rPr lang="en-US" sz="1600" dirty="0" err="1" smtClean="0"/>
            <a:t>todo</a:t>
          </a:r>
          <a:r>
            <a:rPr lang="en-US" sz="1600" dirty="0" smtClean="0"/>
            <a:t> el </a:t>
          </a:r>
          <a:r>
            <a:rPr lang="en-US" sz="1600" dirty="0" err="1" smtClean="0"/>
            <a:t>proceso</a:t>
          </a:r>
          <a:r>
            <a:rPr lang="en-US" sz="1600" dirty="0" smtClean="0"/>
            <a:t> de IR </a:t>
          </a:r>
          <a:r>
            <a:rPr lang="en-US" sz="1600" dirty="0" err="1" smtClean="0"/>
            <a:t>permitirá</a:t>
          </a:r>
          <a:r>
            <a:rPr lang="en-US" sz="1600" dirty="0" smtClean="0"/>
            <a:t>  </a:t>
          </a:r>
          <a:r>
            <a:rPr lang="en-US" sz="1600" dirty="0" err="1" smtClean="0"/>
            <a:t>tener</a:t>
          </a:r>
          <a:r>
            <a:rPr lang="en-US" sz="1600" dirty="0" smtClean="0"/>
            <a:t>  </a:t>
          </a:r>
          <a:r>
            <a:rPr lang="en-US" sz="1600" dirty="0" err="1" smtClean="0"/>
            <a:t>requisitos</a:t>
          </a:r>
          <a:r>
            <a:rPr lang="en-US" sz="1600" dirty="0" smtClean="0"/>
            <a:t>  </a:t>
          </a:r>
          <a:r>
            <a:rPr lang="en-US" sz="1600" dirty="0" err="1" smtClean="0"/>
            <a:t>completos</a:t>
          </a:r>
          <a:r>
            <a:rPr lang="en-US" sz="1600" dirty="0" smtClean="0"/>
            <a:t>, </a:t>
          </a:r>
          <a:r>
            <a:rPr lang="en-US" sz="1600" dirty="0" err="1" smtClean="0"/>
            <a:t>consistentes</a:t>
          </a:r>
          <a:r>
            <a:rPr lang="en-US" sz="1600" dirty="0" smtClean="0"/>
            <a:t> y </a:t>
          </a:r>
          <a:r>
            <a:rPr lang="en-US" sz="1600" dirty="0" err="1" smtClean="0"/>
            <a:t>poco</a:t>
          </a:r>
          <a:r>
            <a:rPr lang="en-US" sz="1600" dirty="0" smtClean="0"/>
            <a:t> </a:t>
          </a:r>
          <a:r>
            <a:rPr lang="en-US" sz="1600" dirty="0" err="1" smtClean="0"/>
            <a:t>abstractos</a:t>
          </a:r>
          <a:r>
            <a:rPr lang="en-US" sz="1600" dirty="0" smtClean="0"/>
            <a:t>.</a:t>
          </a:r>
          <a:endParaRPr lang="en-US" sz="1600" dirty="0"/>
        </a:p>
      </dgm:t>
    </dgm:pt>
    <dgm:pt modelId="{281F282F-BDE4-44BD-9919-0A5557EF705E}" type="parTrans" cxnId="{9BA7A578-2DDB-4CC4-9D19-23991DE1DD2C}">
      <dgm:prSet/>
      <dgm:spPr/>
      <dgm:t>
        <a:bodyPr/>
        <a:lstStyle/>
        <a:p>
          <a:endParaRPr lang="es-EC"/>
        </a:p>
      </dgm:t>
    </dgm:pt>
    <dgm:pt modelId="{B1AB6D3E-EB0C-42B8-8254-72495F9A6E0D}" type="sibTrans" cxnId="{9BA7A578-2DDB-4CC4-9D19-23991DE1DD2C}">
      <dgm:prSet/>
      <dgm:spPr/>
      <dgm:t>
        <a:bodyPr/>
        <a:lstStyle/>
        <a:p>
          <a:endParaRPr lang="es-EC"/>
        </a:p>
      </dgm:t>
    </dgm:pt>
    <dgm:pt modelId="{20FE7C08-D8C6-443B-B9BB-7A84D878EE21}" type="pres">
      <dgm:prSet presAssocID="{3FDDF60A-1DBF-4843-9C21-A3FE69F4CB9E}" presName="linearFlow" presStyleCnt="0">
        <dgm:presLayoutVars>
          <dgm:dir/>
          <dgm:animLvl val="lvl"/>
          <dgm:resizeHandles val="exact"/>
        </dgm:presLayoutVars>
      </dgm:prSet>
      <dgm:spPr/>
      <dgm:t>
        <a:bodyPr/>
        <a:lstStyle/>
        <a:p>
          <a:endParaRPr lang="es-EC"/>
        </a:p>
      </dgm:t>
    </dgm:pt>
    <dgm:pt modelId="{4D0CBE46-956A-48D3-BF9D-CF82D9609AEA}" type="pres">
      <dgm:prSet presAssocID="{1125E08B-36C6-423F-900C-C2AA85BE6EA6}" presName="compositeNode" presStyleCnt="0"/>
      <dgm:spPr/>
      <dgm:t>
        <a:bodyPr/>
        <a:lstStyle/>
        <a:p>
          <a:endParaRPr lang="es-EC"/>
        </a:p>
      </dgm:t>
    </dgm:pt>
    <dgm:pt modelId="{217DB020-62AF-4AC7-8BC7-3CACE385E7A9}" type="pres">
      <dgm:prSet presAssocID="{1125E08B-36C6-423F-900C-C2AA85BE6EA6}" presName="parTx" presStyleLbl="node1" presStyleIdx="0" presStyleCnt="0">
        <dgm:presLayoutVars>
          <dgm:chMax val="0"/>
          <dgm:chPref val="0"/>
          <dgm:bulletEnabled val="1"/>
        </dgm:presLayoutVars>
      </dgm:prSet>
      <dgm:spPr/>
      <dgm:t>
        <a:bodyPr/>
        <a:lstStyle/>
        <a:p>
          <a:endParaRPr lang="es-EC"/>
        </a:p>
      </dgm:t>
    </dgm:pt>
    <dgm:pt modelId="{D6C4ADC8-021F-4E6A-A0C5-555B6AD44771}" type="pres">
      <dgm:prSet presAssocID="{1125E08B-36C6-423F-900C-C2AA85BE6EA6}" presName="parSh" presStyleCnt="0"/>
      <dgm:spPr/>
      <dgm:t>
        <a:bodyPr/>
        <a:lstStyle/>
        <a:p>
          <a:endParaRPr lang="es-EC"/>
        </a:p>
      </dgm:t>
    </dgm:pt>
    <dgm:pt modelId="{3B483EAD-A6B1-49A5-8271-4EC9F12ECC3B}" type="pres">
      <dgm:prSet presAssocID="{1125E08B-36C6-423F-900C-C2AA85BE6EA6}" presName="lineNode" presStyleLbl="alignAccFollowNode1" presStyleIdx="0" presStyleCnt="6"/>
      <dgm:spPr/>
      <dgm:t>
        <a:bodyPr/>
        <a:lstStyle/>
        <a:p>
          <a:endParaRPr lang="es-EC"/>
        </a:p>
      </dgm:t>
    </dgm:pt>
    <dgm:pt modelId="{1189579A-18A7-4792-8820-4B5178D75294}" type="pres">
      <dgm:prSet presAssocID="{1125E08B-36C6-423F-900C-C2AA85BE6EA6}" presName="lineArrowNode" presStyleLbl="alignAccFollowNode1" presStyleIdx="1" presStyleCnt="6"/>
      <dgm:spPr/>
      <dgm:t>
        <a:bodyPr/>
        <a:lstStyle/>
        <a:p>
          <a:endParaRPr lang="es-EC"/>
        </a:p>
      </dgm:t>
    </dgm:pt>
    <dgm:pt modelId="{9F66FCB3-23D2-4586-BAC6-ED620BE127BA}" type="pres">
      <dgm:prSet presAssocID="{87FFABAE-B9F1-4E7E-8FAC-ACC7A68E1F65}" presName="sibTransNodeCircle" presStyleLbl="alignNode1" presStyleIdx="0" presStyleCnt="2">
        <dgm:presLayoutVars>
          <dgm:chMax val="0"/>
          <dgm:bulletEnabled/>
        </dgm:presLayoutVars>
      </dgm:prSet>
      <dgm:spPr/>
      <dgm:t>
        <a:bodyPr/>
        <a:lstStyle/>
        <a:p>
          <a:endParaRPr lang="es-EC"/>
        </a:p>
      </dgm:t>
    </dgm:pt>
    <dgm:pt modelId="{BE730A6B-153C-4FE1-B3A5-18E6C0176E97}" type="pres">
      <dgm:prSet presAssocID="{87FFABAE-B9F1-4E7E-8FAC-ACC7A68E1F65}" presName="spacerBetweenCircleAndCallout" presStyleCnt="0">
        <dgm:presLayoutVars/>
      </dgm:prSet>
      <dgm:spPr/>
      <dgm:t>
        <a:bodyPr/>
        <a:lstStyle/>
        <a:p>
          <a:endParaRPr lang="es-EC"/>
        </a:p>
      </dgm:t>
    </dgm:pt>
    <dgm:pt modelId="{1A30D067-FEAC-424D-AD40-6781BCA82B31}" type="pres">
      <dgm:prSet presAssocID="{1125E08B-36C6-423F-900C-C2AA85BE6EA6}" presName="nodeText" presStyleLbl="alignAccFollowNode1" presStyleIdx="2" presStyleCnt="6">
        <dgm:presLayoutVars>
          <dgm:bulletEnabled val="1"/>
        </dgm:presLayoutVars>
      </dgm:prSet>
      <dgm:spPr/>
      <dgm:t>
        <a:bodyPr/>
        <a:lstStyle/>
        <a:p>
          <a:endParaRPr lang="es-EC"/>
        </a:p>
      </dgm:t>
    </dgm:pt>
    <dgm:pt modelId="{11CB4CA5-640D-4259-8193-B646D287907B}" type="pres">
      <dgm:prSet presAssocID="{87FFABAE-B9F1-4E7E-8FAC-ACC7A68E1F65}" presName="sibTransComposite" presStyleCnt="0"/>
      <dgm:spPr/>
      <dgm:t>
        <a:bodyPr/>
        <a:lstStyle/>
        <a:p>
          <a:endParaRPr lang="es-EC"/>
        </a:p>
      </dgm:t>
    </dgm:pt>
    <dgm:pt modelId="{3592427C-5006-4734-9EFE-42519B785159}" type="pres">
      <dgm:prSet presAssocID="{A5679B1E-07C4-4D40-90D0-8923B73CB796}" presName="compositeNode" presStyleCnt="0"/>
      <dgm:spPr/>
    </dgm:pt>
    <dgm:pt modelId="{EF49F818-BD93-4A62-9D75-85781D4CC4CE}" type="pres">
      <dgm:prSet presAssocID="{A5679B1E-07C4-4D40-90D0-8923B73CB796}" presName="parTx" presStyleLbl="node1" presStyleIdx="0" presStyleCnt="0">
        <dgm:presLayoutVars>
          <dgm:chMax val="0"/>
          <dgm:chPref val="0"/>
          <dgm:bulletEnabled val="1"/>
        </dgm:presLayoutVars>
      </dgm:prSet>
      <dgm:spPr/>
    </dgm:pt>
    <dgm:pt modelId="{B4E68C61-5D62-42A4-AB75-0E68E276D1E8}" type="pres">
      <dgm:prSet presAssocID="{A5679B1E-07C4-4D40-90D0-8923B73CB796}" presName="parSh" presStyleCnt="0"/>
      <dgm:spPr/>
    </dgm:pt>
    <dgm:pt modelId="{48BDF22B-CA67-4DF1-94CF-C13CA35A625D}" type="pres">
      <dgm:prSet presAssocID="{A5679B1E-07C4-4D40-90D0-8923B73CB796}" presName="lineNode" presStyleLbl="alignAccFollowNode1" presStyleIdx="3" presStyleCnt="6"/>
      <dgm:spPr/>
    </dgm:pt>
    <dgm:pt modelId="{1965A0AB-DA26-4CEA-B6FD-3E4CB274FD45}" type="pres">
      <dgm:prSet presAssocID="{A5679B1E-07C4-4D40-90D0-8923B73CB796}" presName="lineArrowNode" presStyleLbl="alignAccFollowNode1" presStyleIdx="4" presStyleCnt="6"/>
      <dgm:spPr/>
    </dgm:pt>
    <dgm:pt modelId="{95C9E84D-670A-4FE2-ABA1-C578F3948905}" type="pres">
      <dgm:prSet presAssocID="{B1AB6D3E-EB0C-42B8-8254-72495F9A6E0D}" presName="sibTransNodeCircle" presStyleLbl="alignNode1" presStyleIdx="1" presStyleCnt="2">
        <dgm:presLayoutVars>
          <dgm:chMax val="0"/>
          <dgm:bulletEnabled/>
        </dgm:presLayoutVars>
      </dgm:prSet>
      <dgm:spPr/>
      <dgm:t>
        <a:bodyPr/>
        <a:lstStyle/>
        <a:p>
          <a:endParaRPr lang="es-EC"/>
        </a:p>
      </dgm:t>
    </dgm:pt>
    <dgm:pt modelId="{69F8610C-343A-4EC3-ADA3-1A71E8CF9864}" type="pres">
      <dgm:prSet presAssocID="{B1AB6D3E-EB0C-42B8-8254-72495F9A6E0D}" presName="spacerBetweenCircleAndCallout" presStyleCnt="0">
        <dgm:presLayoutVars/>
      </dgm:prSet>
      <dgm:spPr/>
    </dgm:pt>
    <dgm:pt modelId="{2868C78E-6E3B-4151-905D-FDB99598A730}" type="pres">
      <dgm:prSet presAssocID="{A5679B1E-07C4-4D40-90D0-8923B73CB796}" presName="nodeText" presStyleLbl="alignAccFollowNode1" presStyleIdx="5" presStyleCnt="6">
        <dgm:presLayoutVars>
          <dgm:bulletEnabled val="1"/>
        </dgm:presLayoutVars>
      </dgm:prSet>
      <dgm:spPr/>
      <dgm:t>
        <a:bodyPr/>
        <a:lstStyle/>
        <a:p>
          <a:endParaRPr lang="es-EC"/>
        </a:p>
      </dgm:t>
    </dgm:pt>
  </dgm:ptLst>
  <dgm:cxnLst>
    <dgm:cxn modelId="{1F3268C9-5213-4228-89AB-7B23FF4AD69E}" type="presOf" srcId="{87FFABAE-B9F1-4E7E-8FAC-ACC7A68E1F65}" destId="{9F66FCB3-23D2-4586-BAC6-ED620BE127BA}" srcOrd="0" destOrd="0" presId="urn:microsoft.com/office/officeart/2016/7/layout/LinearArrowProcessNumbered"/>
    <dgm:cxn modelId="{04545FD9-973B-478E-85D4-B49AEFA61A26}" type="presOf" srcId="{B1AB6D3E-EB0C-42B8-8254-72495F9A6E0D}" destId="{95C9E84D-670A-4FE2-ABA1-C578F3948905}" srcOrd="0" destOrd="0" presId="urn:microsoft.com/office/officeart/2016/7/layout/LinearArrowProcessNumbered"/>
    <dgm:cxn modelId="{449BB805-1172-4913-BA5E-E702C9CF7CB5}" type="presOf" srcId="{1125E08B-36C6-423F-900C-C2AA85BE6EA6}" destId="{1A30D067-FEAC-424D-AD40-6781BCA82B31}" srcOrd="0" destOrd="0" presId="urn:microsoft.com/office/officeart/2016/7/layout/LinearArrowProcessNumbered"/>
    <dgm:cxn modelId="{9BA7A578-2DDB-4CC4-9D19-23991DE1DD2C}" srcId="{3FDDF60A-1DBF-4843-9C21-A3FE69F4CB9E}" destId="{A5679B1E-07C4-4D40-90D0-8923B73CB796}" srcOrd="1" destOrd="0" parTransId="{281F282F-BDE4-44BD-9919-0A5557EF705E}" sibTransId="{B1AB6D3E-EB0C-42B8-8254-72495F9A6E0D}"/>
    <dgm:cxn modelId="{A8990083-52A3-449D-BB37-D3E0087A43BD}" type="presOf" srcId="{3FDDF60A-1DBF-4843-9C21-A3FE69F4CB9E}" destId="{20FE7C08-D8C6-443B-B9BB-7A84D878EE21}" srcOrd="0" destOrd="0" presId="urn:microsoft.com/office/officeart/2016/7/layout/LinearArrowProcessNumbered"/>
    <dgm:cxn modelId="{DC1C3649-4776-4F1F-9051-AE7A03660BD2}" type="presOf" srcId="{A5679B1E-07C4-4D40-90D0-8923B73CB796}" destId="{2868C78E-6E3B-4151-905D-FDB99598A730}" srcOrd="0" destOrd="0" presId="urn:microsoft.com/office/officeart/2016/7/layout/LinearArrowProcessNumbered"/>
    <dgm:cxn modelId="{4BE1E027-B3CB-462A-9F9E-F7AFFDDD2A32}" srcId="{3FDDF60A-1DBF-4843-9C21-A3FE69F4CB9E}" destId="{1125E08B-36C6-423F-900C-C2AA85BE6EA6}" srcOrd="0" destOrd="0" parTransId="{83945952-5E29-4AEA-B64E-916A7928B9E7}" sibTransId="{87FFABAE-B9F1-4E7E-8FAC-ACC7A68E1F65}"/>
    <dgm:cxn modelId="{B2ED8F76-46C5-4C61-8159-E2CA8C1C67F4}" type="presParOf" srcId="{20FE7C08-D8C6-443B-B9BB-7A84D878EE21}" destId="{4D0CBE46-956A-48D3-BF9D-CF82D9609AEA}" srcOrd="0" destOrd="0" presId="urn:microsoft.com/office/officeart/2016/7/layout/LinearArrowProcessNumbered"/>
    <dgm:cxn modelId="{825FF498-C17C-4C74-99F0-0F2D76D5B7C8}" type="presParOf" srcId="{4D0CBE46-956A-48D3-BF9D-CF82D9609AEA}" destId="{217DB020-62AF-4AC7-8BC7-3CACE385E7A9}" srcOrd="0" destOrd="0" presId="urn:microsoft.com/office/officeart/2016/7/layout/LinearArrowProcessNumbered"/>
    <dgm:cxn modelId="{B6286073-4A75-4CA0-B07A-D34C1469A4E9}" type="presParOf" srcId="{4D0CBE46-956A-48D3-BF9D-CF82D9609AEA}" destId="{D6C4ADC8-021F-4E6A-A0C5-555B6AD44771}" srcOrd="1" destOrd="0" presId="urn:microsoft.com/office/officeart/2016/7/layout/LinearArrowProcessNumbered"/>
    <dgm:cxn modelId="{A38BB19D-10E8-4B6B-96B2-8B2C7A933F20}" type="presParOf" srcId="{D6C4ADC8-021F-4E6A-A0C5-555B6AD44771}" destId="{3B483EAD-A6B1-49A5-8271-4EC9F12ECC3B}" srcOrd="0" destOrd="0" presId="urn:microsoft.com/office/officeart/2016/7/layout/LinearArrowProcessNumbered"/>
    <dgm:cxn modelId="{CF65B6F4-69E6-4D45-8997-0E55A9A0985B}" type="presParOf" srcId="{D6C4ADC8-021F-4E6A-A0C5-555B6AD44771}" destId="{1189579A-18A7-4792-8820-4B5178D75294}" srcOrd="1" destOrd="0" presId="urn:microsoft.com/office/officeart/2016/7/layout/LinearArrowProcessNumbered"/>
    <dgm:cxn modelId="{C924E393-7835-47B7-97F3-E9EC670BCDFD}" type="presParOf" srcId="{D6C4ADC8-021F-4E6A-A0C5-555B6AD44771}" destId="{9F66FCB3-23D2-4586-BAC6-ED620BE127BA}" srcOrd="2" destOrd="0" presId="urn:microsoft.com/office/officeart/2016/7/layout/LinearArrowProcessNumbered"/>
    <dgm:cxn modelId="{9CB5D67D-C55B-4FC4-9762-05BC66D08491}" type="presParOf" srcId="{D6C4ADC8-021F-4E6A-A0C5-555B6AD44771}" destId="{BE730A6B-153C-4FE1-B3A5-18E6C0176E97}" srcOrd="3" destOrd="0" presId="urn:microsoft.com/office/officeart/2016/7/layout/LinearArrowProcessNumbered"/>
    <dgm:cxn modelId="{162A9985-C204-4678-B807-011070F57B77}" type="presParOf" srcId="{4D0CBE46-956A-48D3-BF9D-CF82D9609AEA}" destId="{1A30D067-FEAC-424D-AD40-6781BCA82B31}" srcOrd="2" destOrd="0" presId="urn:microsoft.com/office/officeart/2016/7/layout/LinearArrowProcessNumbered"/>
    <dgm:cxn modelId="{E4B209CB-FB53-4F2E-8C95-B9DDE1FF2A00}" type="presParOf" srcId="{20FE7C08-D8C6-443B-B9BB-7A84D878EE21}" destId="{11CB4CA5-640D-4259-8193-B646D287907B}" srcOrd="1" destOrd="0" presId="urn:microsoft.com/office/officeart/2016/7/layout/LinearArrowProcessNumbered"/>
    <dgm:cxn modelId="{DE126F4E-8835-40B3-AE53-FFAA349705F5}" type="presParOf" srcId="{20FE7C08-D8C6-443B-B9BB-7A84D878EE21}" destId="{3592427C-5006-4734-9EFE-42519B785159}" srcOrd="2" destOrd="0" presId="urn:microsoft.com/office/officeart/2016/7/layout/LinearArrowProcessNumbered"/>
    <dgm:cxn modelId="{A0186CC2-41BA-4ABA-89D0-0D41253214AB}" type="presParOf" srcId="{3592427C-5006-4734-9EFE-42519B785159}" destId="{EF49F818-BD93-4A62-9D75-85781D4CC4CE}" srcOrd="0" destOrd="0" presId="urn:microsoft.com/office/officeart/2016/7/layout/LinearArrowProcessNumbered"/>
    <dgm:cxn modelId="{004CE144-82FE-4C95-B7E5-958F0BEDE094}" type="presParOf" srcId="{3592427C-5006-4734-9EFE-42519B785159}" destId="{B4E68C61-5D62-42A4-AB75-0E68E276D1E8}" srcOrd="1" destOrd="0" presId="urn:microsoft.com/office/officeart/2016/7/layout/LinearArrowProcessNumbered"/>
    <dgm:cxn modelId="{76825976-58DC-4B77-9167-D69D14764E3D}" type="presParOf" srcId="{B4E68C61-5D62-42A4-AB75-0E68E276D1E8}" destId="{48BDF22B-CA67-4DF1-94CF-C13CA35A625D}" srcOrd="0" destOrd="0" presId="urn:microsoft.com/office/officeart/2016/7/layout/LinearArrowProcessNumbered"/>
    <dgm:cxn modelId="{54CD26F4-84D9-4AE3-8AE2-A2B3B9BAB2C7}" type="presParOf" srcId="{B4E68C61-5D62-42A4-AB75-0E68E276D1E8}" destId="{1965A0AB-DA26-4CEA-B6FD-3E4CB274FD45}" srcOrd="1" destOrd="0" presId="urn:microsoft.com/office/officeart/2016/7/layout/LinearArrowProcessNumbered"/>
    <dgm:cxn modelId="{9C645A05-E298-4550-B15E-694F1A7D0AEF}" type="presParOf" srcId="{B4E68C61-5D62-42A4-AB75-0E68E276D1E8}" destId="{95C9E84D-670A-4FE2-ABA1-C578F3948905}" srcOrd="2" destOrd="0" presId="urn:microsoft.com/office/officeart/2016/7/layout/LinearArrowProcessNumbered"/>
    <dgm:cxn modelId="{AFB8FBD7-57BC-4C9B-8AD8-DEE505F323BB}" type="presParOf" srcId="{B4E68C61-5D62-42A4-AB75-0E68E276D1E8}" destId="{69F8610C-343A-4EC3-ADA3-1A71E8CF9864}" srcOrd="3" destOrd="0" presId="urn:microsoft.com/office/officeart/2016/7/layout/LinearArrowProcessNumbered"/>
    <dgm:cxn modelId="{76ECD87D-19F4-4880-8F56-93EBB8B90C6A}" type="presParOf" srcId="{3592427C-5006-4734-9EFE-42519B785159}" destId="{2868C78E-6E3B-4151-905D-FDB99598A73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94944B6-409B-47F0-93EF-EC2F607C21D1}" type="doc">
      <dgm:prSet loTypeId="urn:microsoft.com/office/officeart/2008/layout/VerticalCurvedList" loCatId="list" qsTypeId="urn:microsoft.com/office/officeart/2005/8/quickstyle/3d4" qsCatId="3D" csTypeId="urn:microsoft.com/office/officeart/2005/8/colors/colorful4" csCatId="colorful" phldr="1"/>
      <dgm:spPr/>
      <dgm:t>
        <a:bodyPr/>
        <a:lstStyle/>
        <a:p>
          <a:endParaRPr lang="es-EC"/>
        </a:p>
      </dgm:t>
    </dgm:pt>
    <dgm:pt modelId="{282630D4-19A1-4B69-8943-17969E447DD9}">
      <dgm:prSet phldrT="[Texto]"/>
      <dgm:spPr/>
      <dgm:t>
        <a:bodyPr/>
        <a:lstStyle/>
        <a:p>
          <a:r>
            <a:rPr lang="es-EC" b="1" dirty="0" smtClean="0">
              <a:solidFill>
                <a:schemeClr val="bg2">
                  <a:lumMod val="10000"/>
                </a:schemeClr>
              </a:solidFill>
            </a:rPr>
            <a:t>En caso de que se necesite realizar una investigación con datos públicos es aconsejable suscribir un convenio con la entidad encargada de proveer la información, de esta manera se garantiza la accesibilidad y confiabilidad de lo que se requiera.</a:t>
          </a:r>
        </a:p>
      </dgm:t>
    </dgm:pt>
    <dgm:pt modelId="{143FE462-E919-4205-8559-17B2ECE5EC4C}" type="parTrans" cxnId="{4C149C4B-C60E-4CF6-8D8C-D20921A8D46D}">
      <dgm:prSet/>
      <dgm:spPr/>
      <dgm:t>
        <a:bodyPr/>
        <a:lstStyle/>
        <a:p>
          <a:endParaRPr lang="es-EC">
            <a:solidFill>
              <a:schemeClr val="bg2">
                <a:lumMod val="10000"/>
              </a:schemeClr>
            </a:solidFill>
          </a:endParaRPr>
        </a:p>
      </dgm:t>
    </dgm:pt>
    <dgm:pt modelId="{6A4ABD94-E83C-4ACB-ACE4-44BAB9D6F1C3}" type="sibTrans" cxnId="{4C149C4B-C60E-4CF6-8D8C-D20921A8D46D}">
      <dgm:prSet/>
      <dgm:spPr/>
      <dgm:t>
        <a:bodyPr/>
        <a:lstStyle/>
        <a:p>
          <a:endParaRPr lang="es-EC">
            <a:solidFill>
              <a:schemeClr val="bg2">
                <a:lumMod val="10000"/>
              </a:schemeClr>
            </a:solidFill>
          </a:endParaRPr>
        </a:p>
      </dgm:t>
    </dgm:pt>
    <dgm:pt modelId="{579906F6-7EB9-480A-897E-346B14BE4E0B}">
      <dgm:prSet phldrT="[Texto]"/>
      <dgm:spPr/>
      <dgm:t>
        <a:bodyPr/>
        <a:lstStyle/>
        <a:p>
          <a:r>
            <a:rPr lang="es-EC" b="1" smtClean="0">
              <a:solidFill>
                <a:schemeClr val="bg2">
                  <a:lumMod val="10000"/>
                </a:schemeClr>
              </a:solidFill>
            </a:rPr>
            <a:t>Conociendo que en la última década se constituyeron el mayor porcentaje de empresas de la industria software se recomienda que el Ministerio de Industria y Productividad (MIPRO) continúe impulsando este crecimiento.</a:t>
          </a:r>
          <a:endParaRPr lang="es-EC" b="1" dirty="0" smtClean="0">
            <a:solidFill>
              <a:schemeClr val="bg2">
                <a:lumMod val="10000"/>
              </a:schemeClr>
            </a:solidFill>
          </a:endParaRPr>
        </a:p>
      </dgm:t>
    </dgm:pt>
    <dgm:pt modelId="{A94BA2D9-1B19-4853-8E16-9507199CE403}" type="parTrans" cxnId="{70AFBEFE-FBD9-4F24-BC4B-20A5F85B1957}">
      <dgm:prSet/>
      <dgm:spPr/>
      <dgm:t>
        <a:bodyPr/>
        <a:lstStyle/>
        <a:p>
          <a:endParaRPr lang="es-EC">
            <a:solidFill>
              <a:schemeClr val="bg2">
                <a:lumMod val="10000"/>
              </a:schemeClr>
            </a:solidFill>
          </a:endParaRPr>
        </a:p>
      </dgm:t>
    </dgm:pt>
    <dgm:pt modelId="{B9977B02-ECEF-46B8-BCDA-B5AA00FC048D}" type="sibTrans" cxnId="{70AFBEFE-FBD9-4F24-BC4B-20A5F85B1957}">
      <dgm:prSet/>
      <dgm:spPr/>
      <dgm:t>
        <a:bodyPr/>
        <a:lstStyle/>
        <a:p>
          <a:endParaRPr lang="es-EC">
            <a:solidFill>
              <a:schemeClr val="bg2">
                <a:lumMod val="10000"/>
              </a:schemeClr>
            </a:solidFill>
          </a:endParaRPr>
        </a:p>
      </dgm:t>
    </dgm:pt>
    <dgm:pt modelId="{D7620550-1FA7-4A5B-864D-A425E31CB2ED}">
      <dgm:prSet phldrT="[Texto]"/>
      <dgm:spPr/>
      <dgm:t>
        <a:bodyPr/>
        <a:lstStyle/>
        <a:p>
          <a:r>
            <a:rPr lang="es-EC" b="1" smtClean="0">
              <a:solidFill>
                <a:schemeClr val="bg2">
                  <a:lumMod val="10000"/>
                </a:schemeClr>
              </a:solidFill>
            </a:rPr>
            <a:t>Se sugiere a los profesionales obtener certificaciones en el rol que se les ha asignado en el proyecto, debido a que esto aspectos generarán múltiples beneficios y permitirán acelerar el crecimiento del negocio.</a:t>
          </a:r>
          <a:endParaRPr lang="es-EC" b="1" dirty="0" smtClean="0">
            <a:solidFill>
              <a:schemeClr val="bg2">
                <a:lumMod val="10000"/>
              </a:schemeClr>
            </a:solidFill>
          </a:endParaRPr>
        </a:p>
      </dgm:t>
    </dgm:pt>
    <dgm:pt modelId="{86CEF515-BB65-4E3A-A480-1060E500B6FF}" type="parTrans" cxnId="{5B59AC91-E01A-4111-AD15-D9D94B3112A4}">
      <dgm:prSet/>
      <dgm:spPr/>
      <dgm:t>
        <a:bodyPr/>
        <a:lstStyle/>
        <a:p>
          <a:endParaRPr lang="es-EC">
            <a:solidFill>
              <a:schemeClr val="bg2">
                <a:lumMod val="10000"/>
              </a:schemeClr>
            </a:solidFill>
          </a:endParaRPr>
        </a:p>
      </dgm:t>
    </dgm:pt>
    <dgm:pt modelId="{130ADFB1-F401-474E-AE19-E05579E8A66B}" type="sibTrans" cxnId="{5B59AC91-E01A-4111-AD15-D9D94B3112A4}">
      <dgm:prSet/>
      <dgm:spPr/>
      <dgm:t>
        <a:bodyPr/>
        <a:lstStyle/>
        <a:p>
          <a:endParaRPr lang="es-EC">
            <a:solidFill>
              <a:schemeClr val="bg2">
                <a:lumMod val="10000"/>
              </a:schemeClr>
            </a:solidFill>
          </a:endParaRPr>
        </a:p>
      </dgm:t>
    </dgm:pt>
    <dgm:pt modelId="{697DDFA9-2B19-44F2-A8F9-0FEA2CB6E890}">
      <dgm:prSet phldrT="[Texto]"/>
      <dgm:spPr/>
      <dgm:t>
        <a:bodyPr/>
        <a:lstStyle/>
        <a:p>
          <a:r>
            <a:rPr lang="es-EC" b="1" smtClean="0">
              <a:solidFill>
                <a:schemeClr val="bg2">
                  <a:lumMod val="10000"/>
                </a:schemeClr>
              </a:solidFill>
            </a:rPr>
            <a:t>Se sugiere realizar un seguimiento y retroalimentación con el cliente para que de esta manera se pueda confirmar que los requerimientos elicitados son los correctos. </a:t>
          </a:r>
          <a:endParaRPr lang="es-EC" b="1" dirty="0" smtClean="0">
            <a:solidFill>
              <a:schemeClr val="bg2">
                <a:lumMod val="10000"/>
              </a:schemeClr>
            </a:solidFill>
          </a:endParaRPr>
        </a:p>
      </dgm:t>
    </dgm:pt>
    <dgm:pt modelId="{DCCF0651-B1BD-4AAB-ADEB-2D6EF676131C}" type="parTrans" cxnId="{B5BC145D-3B67-4D4D-8B8C-AB8B284562B0}">
      <dgm:prSet/>
      <dgm:spPr/>
      <dgm:t>
        <a:bodyPr/>
        <a:lstStyle/>
        <a:p>
          <a:endParaRPr lang="es-EC">
            <a:solidFill>
              <a:schemeClr val="bg2">
                <a:lumMod val="10000"/>
              </a:schemeClr>
            </a:solidFill>
          </a:endParaRPr>
        </a:p>
      </dgm:t>
    </dgm:pt>
    <dgm:pt modelId="{92571703-4E17-4797-83F6-D611CA606D11}" type="sibTrans" cxnId="{B5BC145D-3B67-4D4D-8B8C-AB8B284562B0}">
      <dgm:prSet/>
      <dgm:spPr/>
      <dgm:t>
        <a:bodyPr/>
        <a:lstStyle/>
        <a:p>
          <a:endParaRPr lang="es-EC">
            <a:solidFill>
              <a:schemeClr val="bg2">
                <a:lumMod val="10000"/>
              </a:schemeClr>
            </a:solidFill>
          </a:endParaRPr>
        </a:p>
      </dgm:t>
    </dgm:pt>
    <dgm:pt modelId="{8967B254-FC23-4B93-AEC1-DF1417563A5B}">
      <dgm:prSet phldrT="[Texto]"/>
      <dgm:spPr/>
      <dgm:t>
        <a:bodyPr/>
        <a:lstStyle/>
        <a:p>
          <a:r>
            <a:rPr lang="es-EC" b="1" smtClean="0">
              <a:solidFill>
                <a:schemeClr val="bg2">
                  <a:lumMod val="10000"/>
                </a:schemeClr>
              </a:solidFill>
            </a:rPr>
            <a:t>Se recomienda a las empresas desarrolladoras de software invertir mayor cantidad de recursos en programas de formación y desarrollo en temas relacionados a la Ingeniería de requisitos para su personal  </a:t>
          </a:r>
          <a:endParaRPr lang="es-EC" b="1" dirty="0" smtClean="0">
            <a:solidFill>
              <a:schemeClr val="bg2">
                <a:lumMod val="10000"/>
              </a:schemeClr>
            </a:solidFill>
          </a:endParaRPr>
        </a:p>
      </dgm:t>
    </dgm:pt>
    <dgm:pt modelId="{49811C06-941C-4804-B4E6-A29EAD92125A}" type="parTrans" cxnId="{88AE92EA-3388-453A-85D3-45B2188F8F4F}">
      <dgm:prSet/>
      <dgm:spPr/>
      <dgm:t>
        <a:bodyPr/>
        <a:lstStyle/>
        <a:p>
          <a:endParaRPr lang="es-EC">
            <a:solidFill>
              <a:schemeClr val="bg2">
                <a:lumMod val="10000"/>
              </a:schemeClr>
            </a:solidFill>
          </a:endParaRPr>
        </a:p>
      </dgm:t>
    </dgm:pt>
    <dgm:pt modelId="{B330779D-C441-426C-9237-2268AC67C680}" type="sibTrans" cxnId="{88AE92EA-3388-453A-85D3-45B2188F8F4F}">
      <dgm:prSet/>
      <dgm:spPr/>
      <dgm:t>
        <a:bodyPr/>
        <a:lstStyle/>
        <a:p>
          <a:endParaRPr lang="es-EC">
            <a:solidFill>
              <a:schemeClr val="bg2">
                <a:lumMod val="10000"/>
              </a:schemeClr>
            </a:solidFill>
          </a:endParaRPr>
        </a:p>
      </dgm:t>
    </dgm:pt>
    <dgm:pt modelId="{4E257652-C5CC-418D-A58E-9659FDE68ABB}">
      <dgm:prSet phldrT="[Texto]"/>
      <dgm:spPr/>
      <dgm:t>
        <a:bodyPr/>
        <a:lstStyle/>
        <a:p>
          <a:r>
            <a:rPr lang="es-EC" b="1" smtClean="0">
              <a:solidFill>
                <a:schemeClr val="bg2">
                  <a:lumMod val="10000"/>
                </a:schemeClr>
              </a:solidFill>
            </a:rPr>
            <a:t>Para evitar todo tipo de inconveniente se aconseja que los requerimientos acordados queden estipulados claramente en un documento legal para que ninguna de las partes salga en desventaja.</a:t>
          </a:r>
          <a:endParaRPr lang="es-EC" b="1" dirty="0" smtClean="0">
            <a:solidFill>
              <a:schemeClr val="bg2">
                <a:lumMod val="10000"/>
              </a:schemeClr>
            </a:solidFill>
          </a:endParaRPr>
        </a:p>
      </dgm:t>
    </dgm:pt>
    <dgm:pt modelId="{0FBD547B-0854-48E4-B6CF-49909C505039}" type="parTrans" cxnId="{9CDE0246-592D-4CEC-BCB6-BE5786CC17DB}">
      <dgm:prSet/>
      <dgm:spPr/>
      <dgm:t>
        <a:bodyPr/>
        <a:lstStyle/>
        <a:p>
          <a:endParaRPr lang="es-EC">
            <a:solidFill>
              <a:schemeClr val="bg2">
                <a:lumMod val="10000"/>
              </a:schemeClr>
            </a:solidFill>
          </a:endParaRPr>
        </a:p>
      </dgm:t>
    </dgm:pt>
    <dgm:pt modelId="{F23946BA-8332-42E8-B312-4415D31F16DD}" type="sibTrans" cxnId="{9CDE0246-592D-4CEC-BCB6-BE5786CC17DB}">
      <dgm:prSet/>
      <dgm:spPr/>
      <dgm:t>
        <a:bodyPr/>
        <a:lstStyle/>
        <a:p>
          <a:endParaRPr lang="es-EC">
            <a:solidFill>
              <a:schemeClr val="bg2">
                <a:lumMod val="10000"/>
              </a:schemeClr>
            </a:solidFill>
          </a:endParaRPr>
        </a:p>
      </dgm:t>
    </dgm:pt>
    <dgm:pt modelId="{0660EE4B-191A-434D-81F9-878208343F46}" type="pres">
      <dgm:prSet presAssocID="{D94944B6-409B-47F0-93EF-EC2F607C21D1}" presName="Name0" presStyleCnt="0">
        <dgm:presLayoutVars>
          <dgm:chMax val="7"/>
          <dgm:chPref val="7"/>
          <dgm:dir/>
        </dgm:presLayoutVars>
      </dgm:prSet>
      <dgm:spPr/>
      <dgm:t>
        <a:bodyPr/>
        <a:lstStyle/>
        <a:p>
          <a:endParaRPr lang="es-EC"/>
        </a:p>
      </dgm:t>
    </dgm:pt>
    <dgm:pt modelId="{1A05FB1E-015F-4EBB-8B00-C1CA7E642249}" type="pres">
      <dgm:prSet presAssocID="{D94944B6-409B-47F0-93EF-EC2F607C21D1}" presName="Name1" presStyleCnt="0"/>
      <dgm:spPr/>
      <dgm:t>
        <a:bodyPr/>
        <a:lstStyle/>
        <a:p>
          <a:endParaRPr lang="es-EC"/>
        </a:p>
      </dgm:t>
    </dgm:pt>
    <dgm:pt modelId="{4C53D514-BD2E-4404-BBFE-BB3C0610BABD}" type="pres">
      <dgm:prSet presAssocID="{D94944B6-409B-47F0-93EF-EC2F607C21D1}" presName="cycle" presStyleCnt="0"/>
      <dgm:spPr/>
      <dgm:t>
        <a:bodyPr/>
        <a:lstStyle/>
        <a:p>
          <a:endParaRPr lang="es-EC"/>
        </a:p>
      </dgm:t>
    </dgm:pt>
    <dgm:pt modelId="{6525D889-7452-48EA-B878-70C3B554BD21}" type="pres">
      <dgm:prSet presAssocID="{D94944B6-409B-47F0-93EF-EC2F607C21D1}" presName="srcNode" presStyleLbl="node1" presStyleIdx="0" presStyleCnt="6"/>
      <dgm:spPr/>
      <dgm:t>
        <a:bodyPr/>
        <a:lstStyle/>
        <a:p>
          <a:endParaRPr lang="es-EC"/>
        </a:p>
      </dgm:t>
    </dgm:pt>
    <dgm:pt modelId="{3C8DFCF0-9B72-4FBE-9BEB-576824B09D33}" type="pres">
      <dgm:prSet presAssocID="{D94944B6-409B-47F0-93EF-EC2F607C21D1}" presName="conn" presStyleLbl="parChTrans1D2" presStyleIdx="0" presStyleCnt="1"/>
      <dgm:spPr/>
      <dgm:t>
        <a:bodyPr/>
        <a:lstStyle/>
        <a:p>
          <a:endParaRPr lang="es-EC"/>
        </a:p>
      </dgm:t>
    </dgm:pt>
    <dgm:pt modelId="{745C1360-0751-4CDA-ABF4-D4D85D484744}" type="pres">
      <dgm:prSet presAssocID="{D94944B6-409B-47F0-93EF-EC2F607C21D1}" presName="extraNode" presStyleLbl="node1" presStyleIdx="0" presStyleCnt="6"/>
      <dgm:spPr/>
      <dgm:t>
        <a:bodyPr/>
        <a:lstStyle/>
        <a:p>
          <a:endParaRPr lang="es-EC"/>
        </a:p>
      </dgm:t>
    </dgm:pt>
    <dgm:pt modelId="{E728F324-DBDF-4E89-8F03-06E006D8292F}" type="pres">
      <dgm:prSet presAssocID="{D94944B6-409B-47F0-93EF-EC2F607C21D1}" presName="dstNode" presStyleLbl="node1" presStyleIdx="0" presStyleCnt="6"/>
      <dgm:spPr/>
      <dgm:t>
        <a:bodyPr/>
        <a:lstStyle/>
        <a:p>
          <a:endParaRPr lang="es-EC"/>
        </a:p>
      </dgm:t>
    </dgm:pt>
    <dgm:pt modelId="{01E4E389-4E36-43FA-AE18-6352CC8A0B74}" type="pres">
      <dgm:prSet presAssocID="{282630D4-19A1-4B69-8943-17969E447DD9}" presName="text_1" presStyleLbl="node1" presStyleIdx="0" presStyleCnt="6">
        <dgm:presLayoutVars>
          <dgm:bulletEnabled val="1"/>
        </dgm:presLayoutVars>
      </dgm:prSet>
      <dgm:spPr/>
      <dgm:t>
        <a:bodyPr/>
        <a:lstStyle/>
        <a:p>
          <a:endParaRPr lang="es-EC"/>
        </a:p>
      </dgm:t>
    </dgm:pt>
    <dgm:pt modelId="{916981C7-4D05-45ED-9382-079909020DA8}" type="pres">
      <dgm:prSet presAssocID="{282630D4-19A1-4B69-8943-17969E447DD9}" presName="accent_1" presStyleCnt="0"/>
      <dgm:spPr/>
      <dgm:t>
        <a:bodyPr/>
        <a:lstStyle/>
        <a:p>
          <a:endParaRPr lang="es-EC"/>
        </a:p>
      </dgm:t>
    </dgm:pt>
    <dgm:pt modelId="{4FEC23F2-3B7E-4EAD-B64B-C1408702C3D1}" type="pres">
      <dgm:prSet presAssocID="{282630D4-19A1-4B69-8943-17969E447DD9}" presName="accentRepeatNode" presStyleLbl="solidFgAcc1" presStyleIdx="0" presStyleCnt="6"/>
      <dgm:spPr/>
      <dgm:t>
        <a:bodyPr/>
        <a:lstStyle/>
        <a:p>
          <a:endParaRPr lang="es-EC"/>
        </a:p>
      </dgm:t>
    </dgm:pt>
    <dgm:pt modelId="{6ED1849C-1D3D-49F4-ABEC-D8B44FB28922}" type="pres">
      <dgm:prSet presAssocID="{579906F6-7EB9-480A-897E-346B14BE4E0B}" presName="text_2" presStyleLbl="node1" presStyleIdx="1" presStyleCnt="6">
        <dgm:presLayoutVars>
          <dgm:bulletEnabled val="1"/>
        </dgm:presLayoutVars>
      </dgm:prSet>
      <dgm:spPr/>
      <dgm:t>
        <a:bodyPr/>
        <a:lstStyle/>
        <a:p>
          <a:endParaRPr lang="es-EC"/>
        </a:p>
      </dgm:t>
    </dgm:pt>
    <dgm:pt modelId="{ADEA2809-A92B-4F22-BB44-8C9CF98DCDF5}" type="pres">
      <dgm:prSet presAssocID="{579906F6-7EB9-480A-897E-346B14BE4E0B}" presName="accent_2" presStyleCnt="0"/>
      <dgm:spPr/>
      <dgm:t>
        <a:bodyPr/>
        <a:lstStyle/>
        <a:p>
          <a:endParaRPr lang="es-EC"/>
        </a:p>
      </dgm:t>
    </dgm:pt>
    <dgm:pt modelId="{5744D63D-314B-46ED-84F9-FE537D9D0C94}" type="pres">
      <dgm:prSet presAssocID="{579906F6-7EB9-480A-897E-346B14BE4E0B}" presName="accentRepeatNode" presStyleLbl="solidFgAcc1" presStyleIdx="1" presStyleCnt="6"/>
      <dgm:spPr/>
      <dgm:t>
        <a:bodyPr/>
        <a:lstStyle/>
        <a:p>
          <a:endParaRPr lang="es-EC"/>
        </a:p>
      </dgm:t>
    </dgm:pt>
    <dgm:pt modelId="{D0571DA6-7242-4352-A588-F7321BD09077}" type="pres">
      <dgm:prSet presAssocID="{8967B254-FC23-4B93-AEC1-DF1417563A5B}" presName="text_3" presStyleLbl="node1" presStyleIdx="2" presStyleCnt="6" custLinFactNeighborX="797" custLinFactNeighborY="-1119">
        <dgm:presLayoutVars>
          <dgm:bulletEnabled val="1"/>
        </dgm:presLayoutVars>
      </dgm:prSet>
      <dgm:spPr/>
      <dgm:t>
        <a:bodyPr/>
        <a:lstStyle/>
        <a:p>
          <a:endParaRPr lang="es-EC"/>
        </a:p>
      </dgm:t>
    </dgm:pt>
    <dgm:pt modelId="{5568E878-46B6-4432-8EBF-5F075B167AB5}" type="pres">
      <dgm:prSet presAssocID="{8967B254-FC23-4B93-AEC1-DF1417563A5B}" presName="accent_3" presStyleCnt="0"/>
      <dgm:spPr/>
      <dgm:t>
        <a:bodyPr/>
        <a:lstStyle/>
        <a:p>
          <a:endParaRPr lang="es-EC"/>
        </a:p>
      </dgm:t>
    </dgm:pt>
    <dgm:pt modelId="{CFE35063-AC15-4464-A96C-5C1C7EBE5FF6}" type="pres">
      <dgm:prSet presAssocID="{8967B254-FC23-4B93-AEC1-DF1417563A5B}" presName="accentRepeatNode" presStyleLbl="solidFgAcc1" presStyleIdx="2" presStyleCnt="6"/>
      <dgm:spPr/>
      <dgm:t>
        <a:bodyPr/>
        <a:lstStyle/>
        <a:p>
          <a:endParaRPr lang="es-EC"/>
        </a:p>
      </dgm:t>
    </dgm:pt>
    <dgm:pt modelId="{4DFE8513-DF24-4DCE-9B69-FE60AA0F903C}" type="pres">
      <dgm:prSet presAssocID="{D7620550-1FA7-4A5B-864D-A425E31CB2ED}" presName="text_4" presStyleLbl="node1" presStyleIdx="3" presStyleCnt="6">
        <dgm:presLayoutVars>
          <dgm:bulletEnabled val="1"/>
        </dgm:presLayoutVars>
      </dgm:prSet>
      <dgm:spPr/>
      <dgm:t>
        <a:bodyPr/>
        <a:lstStyle/>
        <a:p>
          <a:endParaRPr lang="es-EC"/>
        </a:p>
      </dgm:t>
    </dgm:pt>
    <dgm:pt modelId="{17AD50D3-6CD3-4F13-9076-EF743F7C784F}" type="pres">
      <dgm:prSet presAssocID="{D7620550-1FA7-4A5B-864D-A425E31CB2ED}" presName="accent_4" presStyleCnt="0"/>
      <dgm:spPr/>
      <dgm:t>
        <a:bodyPr/>
        <a:lstStyle/>
        <a:p>
          <a:endParaRPr lang="es-EC"/>
        </a:p>
      </dgm:t>
    </dgm:pt>
    <dgm:pt modelId="{0F1895FA-5DD0-4044-AB55-98E92102676C}" type="pres">
      <dgm:prSet presAssocID="{D7620550-1FA7-4A5B-864D-A425E31CB2ED}" presName="accentRepeatNode" presStyleLbl="solidFgAcc1" presStyleIdx="3" presStyleCnt="6"/>
      <dgm:spPr/>
      <dgm:t>
        <a:bodyPr/>
        <a:lstStyle/>
        <a:p>
          <a:endParaRPr lang="es-EC"/>
        </a:p>
      </dgm:t>
    </dgm:pt>
    <dgm:pt modelId="{4CA45984-FC07-4339-9658-601019A00A80}" type="pres">
      <dgm:prSet presAssocID="{697DDFA9-2B19-44F2-A8F9-0FEA2CB6E890}" presName="text_5" presStyleLbl="node1" presStyleIdx="4" presStyleCnt="6">
        <dgm:presLayoutVars>
          <dgm:bulletEnabled val="1"/>
        </dgm:presLayoutVars>
      </dgm:prSet>
      <dgm:spPr/>
      <dgm:t>
        <a:bodyPr/>
        <a:lstStyle/>
        <a:p>
          <a:endParaRPr lang="es-EC"/>
        </a:p>
      </dgm:t>
    </dgm:pt>
    <dgm:pt modelId="{F13101E8-3BE3-42CE-AE8D-05C7FD08A3D1}" type="pres">
      <dgm:prSet presAssocID="{697DDFA9-2B19-44F2-A8F9-0FEA2CB6E890}" presName="accent_5" presStyleCnt="0"/>
      <dgm:spPr/>
      <dgm:t>
        <a:bodyPr/>
        <a:lstStyle/>
        <a:p>
          <a:endParaRPr lang="es-EC"/>
        </a:p>
      </dgm:t>
    </dgm:pt>
    <dgm:pt modelId="{2BF50549-726E-4F6C-A74B-29637293669E}" type="pres">
      <dgm:prSet presAssocID="{697DDFA9-2B19-44F2-A8F9-0FEA2CB6E890}" presName="accentRepeatNode" presStyleLbl="solidFgAcc1" presStyleIdx="4" presStyleCnt="6"/>
      <dgm:spPr/>
      <dgm:t>
        <a:bodyPr/>
        <a:lstStyle/>
        <a:p>
          <a:endParaRPr lang="es-EC"/>
        </a:p>
      </dgm:t>
    </dgm:pt>
    <dgm:pt modelId="{AFE23B8C-02C3-424A-9C40-B8D25CF293A9}" type="pres">
      <dgm:prSet presAssocID="{4E257652-C5CC-418D-A58E-9659FDE68ABB}" presName="text_6" presStyleLbl="node1" presStyleIdx="5" presStyleCnt="6">
        <dgm:presLayoutVars>
          <dgm:bulletEnabled val="1"/>
        </dgm:presLayoutVars>
      </dgm:prSet>
      <dgm:spPr/>
      <dgm:t>
        <a:bodyPr/>
        <a:lstStyle/>
        <a:p>
          <a:endParaRPr lang="es-EC"/>
        </a:p>
      </dgm:t>
    </dgm:pt>
    <dgm:pt modelId="{C7C1D042-4491-44F7-A189-7269EC0DC24A}" type="pres">
      <dgm:prSet presAssocID="{4E257652-C5CC-418D-A58E-9659FDE68ABB}" presName="accent_6" presStyleCnt="0"/>
      <dgm:spPr/>
      <dgm:t>
        <a:bodyPr/>
        <a:lstStyle/>
        <a:p>
          <a:endParaRPr lang="es-EC"/>
        </a:p>
      </dgm:t>
    </dgm:pt>
    <dgm:pt modelId="{61E76D35-440F-4AF8-B6FA-D3FE877CD88F}" type="pres">
      <dgm:prSet presAssocID="{4E257652-C5CC-418D-A58E-9659FDE68ABB}" presName="accentRepeatNode" presStyleLbl="solidFgAcc1" presStyleIdx="5" presStyleCnt="6"/>
      <dgm:spPr/>
      <dgm:t>
        <a:bodyPr/>
        <a:lstStyle/>
        <a:p>
          <a:endParaRPr lang="es-EC"/>
        </a:p>
      </dgm:t>
    </dgm:pt>
  </dgm:ptLst>
  <dgm:cxnLst>
    <dgm:cxn modelId="{D31AEF55-B792-4D2D-945F-71D9BB13C67B}" type="presOf" srcId="{6A4ABD94-E83C-4ACB-ACE4-44BAB9D6F1C3}" destId="{3C8DFCF0-9B72-4FBE-9BEB-576824B09D33}" srcOrd="0" destOrd="0" presId="urn:microsoft.com/office/officeart/2008/layout/VerticalCurvedList"/>
    <dgm:cxn modelId="{9ED7FD89-86E5-4B36-9278-429E34CD6E10}" type="presOf" srcId="{282630D4-19A1-4B69-8943-17969E447DD9}" destId="{01E4E389-4E36-43FA-AE18-6352CC8A0B74}" srcOrd="0" destOrd="0" presId="urn:microsoft.com/office/officeart/2008/layout/VerticalCurvedList"/>
    <dgm:cxn modelId="{B5BC145D-3B67-4D4D-8B8C-AB8B284562B0}" srcId="{D94944B6-409B-47F0-93EF-EC2F607C21D1}" destId="{697DDFA9-2B19-44F2-A8F9-0FEA2CB6E890}" srcOrd="4" destOrd="0" parTransId="{DCCF0651-B1BD-4AAB-ADEB-2D6EF676131C}" sibTransId="{92571703-4E17-4797-83F6-D611CA606D11}"/>
    <dgm:cxn modelId="{9CDE0246-592D-4CEC-BCB6-BE5786CC17DB}" srcId="{D94944B6-409B-47F0-93EF-EC2F607C21D1}" destId="{4E257652-C5CC-418D-A58E-9659FDE68ABB}" srcOrd="5" destOrd="0" parTransId="{0FBD547B-0854-48E4-B6CF-49909C505039}" sibTransId="{F23946BA-8332-42E8-B312-4415D31F16DD}"/>
    <dgm:cxn modelId="{D2F475D7-C066-4EDF-AE1B-6B8737119E33}" type="presOf" srcId="{D7620550-1FA7-4A5B-864D-A425E31CB2ED}" destId="{4DFE8513-DF24-4DCE-9B69-FE60AA0F903C}" srcOrd="0" destOrd="0" presId="urn:microsoft.com/office/officeart/2008/layout/VerticalCurvedList"/>
    <dgm:cxn modelId="{4C149C4B-C60E-4CF6-8D8C-D20921A8D46D}" srcId="{D94944B6-409B-47F0-93EF-EC2F607C21D1}" destId="{282630D4-19A1-4B69-8943-17969E447DD9}" srcOrd="0" destOrd="0" parTransId="{143FE462-E919-4205-8559-17B2ECE5EC4C}" sibTransId="{6A4ABD94-E83C-4ACB-ACE4-44BAB9D6F1C3}"/>
    <dgm:cxn modelId="{109B65C6-E6B8-423C-B5E1-146386AAFE18}" type="presOf" srcId="{579906F6-7EB9-480A-897E-346B14BE4E0B}" destId="{6ED1849C-1D3D-49F4-ABEC-D8B44FB28922}" srcOrd="0" destOrd="0" presId="urn:microsoft.com/office/officeart/2008/layout/VerticalCurvedList"/>
    <dgm:cxn modelId="{472979E7-1D2F-429E-BD63-68A364D4EF52}" type="presOf" srcId="{4E257652-C5CC-418D-A58E-9659FDE68ABB}" destId="{AFE23B8C-02C3-424A-9C40-B8D25CF293A9}" srcOrd="0" destOrd="0" presId="urn:microsoft.com/office/officeart/2008/layout/VerticalCurvedList"/>
    <dgm:cxn modelId="{70AFBEFE-FBD9-4F24-BC4B-20A5F85B1957}" srcId="{D94944B6-409B-47F0-93EF-EC2F607C21D1}" destId="{579906F6-7EB9-480A-897E-346B14BE4E0B}" srcOrd="1" destOrd="0" parTransId="{A94BA2D9-1B19-4853-8E16-9507199CE403}" sibTransId="{B9977B02-ECEF-46B8-BCDA-B5AA00FC048D}"/>
    <dgm:cxn modelId="{88AE92EA-3388-453A-85D3-45B2188F8F4F}" srcId="{D94944B6-409B-47F0-93EF-EC2F607C21D1}" destId="{8967B254-FC23-4B93-AEC1-DF1417563A5B}" srcOrd="2" destOrd="0" parTransId="{49811C06-941C-4804-B4E6-A29EAD92125A}" sibTransId="{B330779D-C441-426C-9237-2268AC67C680}"/>
    <dgm:cxn modelId="{8EB9F486-26B1-4937-AD9F-093E5ECB215F}" type="presOf" srcId="{8967B254-FC23-4B93-AEC1-DF1417563A5B}" destId="{D0571DA6-7242-4352-A588-F7321BD09077}" srcOrd="0" destOrd="0" presId="urn:microsoft.com/office/officeart/2008/layout/VerticalCurvedList"/>
    <dgm:cxn modelId="{5B59AC91-E01A-4111-AD15-D9D94B3112A4}" srcId="{D94944B6-409B-47F0-93EF-EC2F607C21D1}" destId="{D7620550-1FA7-4A5B-864D-A425E31CB2ED}" srcOrd="3" destOrd="0" parTransId="{86CEF515-BB65-4E3A-A480-1060E500B6FF}" sibTransId="{130ADFB1-F401-474E-AE19-E05579E8A66B}"/>
    <dgm:cxn modelId="{A458BEAA-27BA-42E5-8D03-72B1671A3FE0}" type="presOf" srcId="{697DDFA9-2B19-44F2-A8F9-0FEA2CB6E890}" destId="{4CA45984-FC07-4339-9658-601019A00A80}" srcOrd="0" destOrd="0" presId="urn:microsoft.com/office/officeart/2008/layout/VerticalCurvedList"/>
    <dgm:cxn modelId="{958A47D7-A365-43F5-986E-D761C37ED7B4}" type="presOf" srcId="{D94944B6-409B-47F0-93EF-EC2F607C21D1}" destId="{0660EE4B-191A-434D-81F9-878208343F46}" srcOrd="0" destOrd="0" presId="urn:microsoft.com/office/officeart/2008/layout/VerticalCurvedList"/>
    <dgm:cxn modelId="{31F287E9-4896-467B-AF59-5BFFDFAFD58E}" type="presParOf" srcId="{0660EE4B-191A-434D-81F9-878208343F46}" destId="{1A05FB1E-015F-4EBB-8B00-C1CA7E642249}" srcOrd="0" destOrd="0" presId="urn:microsoft.com/office/officeart/2008/layout/VerticalCurvedList"/>
    <dgm:cxn modelId="{EEADCB79-DC0A-46A5-B6C7-4409E50044E3}" type="presParOf" srcId="{1A05FB1E-015F-4EBB-8B00-C1CA7E642249}" destId="{4C53D514-BD2E-4404-BBFE-BB3C0610BABD}" srcOrd="0" destOrd="0" presId="urn:microsoft.com/office/officeart/2008/layout/VerticalCurvedList"/>
    <dgm:cxn modelId="{8F71C7DF-0E3B-498D-AC4C-DDFE4F4A38AC}" type="presParOf" srcId="{4C53D514-BD2E-4404-BBFE-BB3C0610BABD}" destId="{6525D889-7452-48EA-B878-70C3B554BD21}" srcOrd="0" destOrd="0" presId="urn:microsoft.com/office/officeart/2008/layout/VerticalCurvedList"/>
    <dgm:cxn modelId="{524E55ED-5199-4E3A-B6A3-2EDBB6885F59}" type="presParOf" srcId="{4C53D514-BD2E-4404-BBFE-BB3C0610BABD}" destId="{3C8DFCF0-9B72-4FBE-9BEB-576824B09D33}" srcOrd="1" destOrd="0" presId="urn:microsoft.com/office/officeart/2008/layout/VerticalCurvedList"/>
    <dgm:cxn modelId="{DFAED01B-4F13-448E-9D11-4006E3859A9B}" type="presParOf" srcId="{4C53D514-BD2E-4404-BBFE-BB3C0610BABD}" destId="{745C1360-0751-4CDA-ABF4-D4D85D484744}" srcOrd="2" destOrd="0" presId="urn:microsoft.com/office/officeart/2008/layout/VerticalCurvedList"/>
    <dgm:cxn modelId="{DDC3D8CA-0FD3-4FF3-9FD2-69D9265D5711}" type="presParOf" srcId="{4C53D514-BD2E-4404-BBFE-BB3C0610BABD}" destId="{E728F324-DBDF-4E89-8F03-06E006D8292F}" srcOrd="3" destOrd="0" presId="urn:microsoft.com/office/officeart/2008/layout/VerticalCurvedList"/>
    <dgm:cxn modelId="{C94E262B-CCF9-4E97-BE50-FF46840E2905}" type="presParOf" srcId="{1A05FB1E-015F-4EBB-8B00-C1CA7E642249}" destId="{01E4E389-4E36-43FA-AE18-6352CC8A0B74}" srcOrd="1" destOrd="0" presId="urn:microsoft.com/office/officeart/2008/layout/VerticalCurvedList"/>
    <dgm:cxn modelId="{C34FF7AC-1642-4871-8F16-6E66AAF2C47F}" type="presParOf" srcId="{1A05FB1E-015F-4EBB-8B00-C1CA7E642249}" destId="{916981C7-4D05-45ED-9382-079909020DA8}" srcOrd="2" destOrd="0" presId="urn:microsoft.com/office/officeart/2008/layout/VerticalCurvedList"/>
    <dgm:cxn modelId="{517E541F-A723-4498-84F8-B6F63E184967}" type="presParOf" srcId="{916981C7-4D05-45ED-9382-079909020DA8}" destId="{4FEC23F2-3B7E-4EAD-B64B-C1408702C3D1}" srcOrd="0" destOrd="0" presId="urn:microsoft.com/office/officeart/2008/layout/VerticalCurvedList"/>
    <dgm:cxn modelId="{82355856-AA75-433C-97F7-E3676A63478C}" type="presParOf" srcId="{1A05FB1E-015F-4EBB-8B00-C1CA7E642249}" destId="{6ED1849C-1D3D-49F4-ABEC-D8B44FB28922}" srcOrd="3" destOrd="0" presId="urn:microsoft.com/office/officeart/2008/layout/VerticalCurvedList"/>
    <dgm:cxn modelId="{67AB6DAA-9484-4224-9743-033CE4D0EE8A}" type="presParOf" srcId="{1A05FB1E-015F-4EBB-8B00-C1CA7E642249}" destId="{ADEA2809-A92B-4F22-BB44-8C9CF98DCDF5}" srcOrd="4" destOrd="0" presId="urn:microsoft.com/office/officeart/2008/layout/VerticalCurvedList"/>
    <dgm:cxn modelId="{5402FD9E-7128-478F-83E4-BCB8DE8000E1}" type="presParOf" srcId="{ADEA2809-A92B-4F22-BB44-8C9CF98DCDF5}" destId="{5744D63D-314B-46ED-84F9-FE537D9D0C94}" srcOrd="0" destOrd="0" presId="urn:microsoft.com/office/officeart/2008/layout/VerticalCurvedList"/>
    <dgm:cxn modelId="{0F80400E-9866-428D-9F41-43811BD555BA}" type="presParOf" srcId="{1A05FB1E-015F-4EBB-8B00-C1CA7E642249}" destId="{D0571DA6-7242-4352-A588-F7321BD09077}" srcOrd="5" destOrd="0" presId="urn:microsoft.com/office/officeart/2008/layout/VerticalCurvedList"/>
    <dgm:cxn modelId="{1E4BED86-1D91-4288-939F-182CB56D170A}" type="presParOf" srcId="{1A05FB1E-015F-4EBB-8B00-C1CA7E642249}" destId="{5568E878-46B6-4432-8EBF-5F075B167AB5}" srcOrd="6" destOrd="0" presId="urn:microsoft.com/office/officeart/2008/layout/VerticalCurvedList"/>
    <dgm:cxn modelId="{4359D855-3D39-4240-A612-05A5A5ADDB56}" type="presParOf" srcId="{5568E878-46B6-4432-8EBF-5F075B167AB5}" destId="{CFE35063-AC15-4464-A96C-5C1C7EBE5FF6}" srcOrd="0" destOrd="0" presId="urn:microsoft.com/office/officeart/2008/layout/VerticalCurvedList"/>
    <dgm:cxn modelId="{9B0003B5-6EDF-4620-97ED-4F90AFBD11D3}" type="presParOf" srcId="{1A05FB1E-015F-4EBB-8B00-C1CA7E642249}" destId="{4DFE8513-DF24-4DCE-9B69-FE60AA0F903C}" srcOrd="7" destOrd="0" presId="urn:microsoft.com/office/officeart/2008/layout/VerticalCurvedList"/>
    <dgm:cxn modelId="{E2871D9F-C8C4-496C-969F-B91D1748C3C3}" type="presParOf" srcId="{1A05FB1E-015F-4EBB-8B00-C1CA7E642249}" destId="{17AD50D3-6CD3-4F13-9076-EF743F7C784F}" srcOrd="8" destOrd="0" presId="urn:microsoft.com/office/officeart/2008/layout/VerticalCurvedList"/>
    <dgm:cxn modelId="{734A7A92-5AE5-4121-A4AF-B7FB98FE43B3}" type="presParOf" srcId="{17AD50D3-6CD3-4F13-9076-EF743F7C784F}" destId="{0F1895FA-5DD0-4044-AB55-98E92102676C}" srcOrd="0" destOrd="0" presId="urn:microsoft.com/office/officeart/2008/layout/VerticalCurvedList"/>
    <dgm:cxn modelId="{225D9CEB-F9FB-45B3-A014-12960C02C53C}" type="presParOf" srcId="{1A05FB1E-015F-4EBB-8B00-C1CA7E642249}" destId="{4CA45984-FC07-4339-9658-601019A00A80}" srcOrd="9" destOrd="0" presId="urn:microsoft.com/office/officeart/2008/layout/VerticalCurvedList"/>
    <dgm:cxn modelId="{0680F653-FDDE-41BF-822A-A58B0AE3FD03}" type="presParOf" srcId="{1A05FB1E-015F-4EBB-8B00-C1CA7E642249}" destId="{F13101E8-3BE3-42CE-AE8D-05C7FD08A3D1}" srcOrd="10" destOrd="0" presId="urn:microsoft.com/office/officeart/2008/layout/VerticalCurvedList"/>
    <dgm:cxn modelId="{3525D13F-7244-4757-9AC9-AD0B19E8B597}" type="presParOf" srcId="{F13101E8-3BE3-42CE-AE8D-05C7FD08A3D1}" destId="{2BF50549-726E-4F6C-A74B-29637293669E}" srcOrd="0" destOrd="0" presId="urn:microsoft.com/office/officeart/2008/layout/VerticalCurvedList"/>
    <dgm:cxn modelId="{D0A4AED8-8DAD-477B-BC1D-E204E812D2A5}" type="presParOf" srcId="{1A05FB1E-015F-4EBB-8B00-C1CA7E642249}" destId="{AFE23B8C-02C3-424A-9C40-B8D25CF293A9}" srcOrd="11" destOrd="0" presId="urn:microsoft.com/office/officeart/2008/layout/VerticalCurvedList"/>
    <dgm:cxn modelId="{CDCCB83E-3EDC-4FA4-9B27-DD4624C3DF9D}" type="presParOf" srcId="{1A05FB1E-015F-4EBB-8B00-C1CA7E642249}" destId="{C7C1D042-4491-44F7-A189-7269EC0DC24A}" srcOrd="12" destOrd="0" presId="urn:microsoft.com/office/officeart/2008/layout/VerticalCurvedList"/>
    <dgm:cxn modelId="{E12BDBFC-7C5A-4248-99FD-720852F5A241}" type="presParOf" srcId="{C7C1D042-4491-44F7-A189-7269EC0DC24A}" destId="{61E76D35-440F-4AF8-B6FA-D3FE877CD88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900604-E761-45D4-B8FD-87CDB42848FB}"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es-EC"/>
        </a:p>
      </dgm:t>
    </dgm:pt>
    <dgm:pt modelId="{B969C54A-BB59-4039-8D7C-36EF9941C5CF}">
      <dgm:prSet phldrT="[Texto]" custT="1"/>
      <dgm:spPr/>
      <dgm:t>
        <a:bodyPr/>
        <a:lstStyle/>
        <a:p>
          <a:r>
            <a:rPr lang="es-EC" sz="1600" smtClean="0">
              <a:solidFill>
                <a:schemeClr val="bg2">
                  <a:lumMod val="10000"/>
                </a:schemeClr>
              </a:solidFill>
            </a:rPr>
            <a:t>Analizar las causas de la disolución de las empresas de desarrollo de software en Ecuador.</a:t>
          </a:r>
          <a:endParaRPr lang="es-EC" sz="1600" dirty="0">
            <a:solidFill>
              <a:schemeClr val="bg2">
                <a:lumMod val="10000"/>
              </a:schemeClr>
            </a:solidFill>
          </a:endParaRPr>
        </a:p>
      </dgm:t>
    </dgm:pt>
    <dgm:pt modelId="{F6AFE9FF-3C9A-459C-BF4C-5CF597ECFFFC}" type="parTrans" cxnId="{5E0AF1AF-CF57-45ED-8351-CE7A9244D148}">
      <dgm:prSet/>
      <dgm:spPr/>
      <dgm:t>
        <a:bodyPr/>
        <a:lstStyle/>
        <a:p>
          <a:endParaRPr lang="es-EC">
            <a:solidFill>
              <a:schemeClr val="bg2">
                <a:lumMod val="10000"/>
              </a:schemeClr>
            </a:solidFill>
          </a:endParaRPr>
        </a:p>
      </dgm:t>
    </dgm:pt>
    <dgm:pt modelId="{14FFCEE2-BD76-41C1-B82B-A43927C9BEB8}" type="sibTrans" cxnId="{5E0AF1AF-CF57-45ED-8351-CE7A9244D148}">
      <dgm:prSet/>
      <dgm:spPr/>
      <dgm:t>
        <a:bodyPr/>
        <a:lstStyle/>
        <a:p>
          <a:endParaRPr lang="es-EC">
            <a:solidFill>
              <a:schemeClr val="bg2">
                <a:lumMod val="10000"/>
              </a:schemeClr>
            </a:solidFill>
          </a:endParaRPr>
        </a:p>
      </dgm:t>
    </dgm:pt>
    <dgm:pt modelId="{616C1EFF-1E46-4809-BF95-F733122B22F4}">
      <dgm:prSet custT="1"/>
      <dgm:spPr/>
      <dgm:t>
        <a:bodyPr/>
        <a:lstStyle/>
        <a:p>
          <a:r>
            <a:rPr lang="es-EC" sz="1600" smtClean="0">
              <a:solidFill>
                <a:schemeClr val="bg2">
                  <a:lumMod val="10000"/>
                </a:schemeClr>
              </a:solidFill>
            </a:rPr>
            <a:t>Determinar la relación causa-efecto del alto índice de personas que trabajan de manera independiente en la industria software. </a:t>
          </a:r>
          <a:endParaRPr lang="es-EC" sz="1600" dirty="0">
            <a:solidFill>
              <a:schemeClr val="bg2">
                <a:lumMod val="10000"/>
              </a:schemeClr>
            </a:solidFill>
          </a:endParaRPr>
        </a:p>
      </dgm:t>
    </dgm:pt>
    <dgm:pt modelId="{05A6E7DC-0611-41AB-9A16-5CBF1AD5D6DB}" type="parTrans" cxnId="{FDAE0BC5-7AA9-4EFB-B1BB-E9B131A899D0}">
      <dgm:prSet/>
      <dgm:spPr/>
      <dgm:t>
        <a:bodyPr/>
        <a:lstStyle/>
        <a:p>
          <a:endParaRPr lang="es-EC">
            <a:solidFill>
              <a:schemeClr val="bg2">
                <a:lumMod val="10000"/>
              </a:schemeClr>
            </a:solidFill>
          </a:endParaRPr>
        </a:p>
      </dgm:t>
    </dgm:pt>
    <dgm:pt modelId="{FD4744E5-1EFC-4BA6-8A25-7F6DDAF6B15C}" type="sibTrans" cxnId="{FDAE0BC5-7AA9-4EFB-B1BB-E9B131A899D0}">
      <dgm:prSet/>
      <dgm:spPr/>
      <dgm:t>
        <a:bodyPr/>
        <a:lstStyle/>
        <a:p>
          <a:endParaRPr lang="es-EC">
            <a:solidFill>
              <a:schemeClr val="bg2">
                <a:lumMod val="10000"/>
              </a:schemeClr>
            </a:solidFill>
          </a:endParaRPr>
        </a:p>
      </dgm:t>
    </dgm:pt>
    <dgm:pt modelId="{499E33BC-086E-41FC-B767-8F2A3E6D6435}">
      <dgm:prSet custT="1"/>
      <dgm:spPr/>
      <dgm:t>
        <a:bodyPr/>
        <a:lstStyle/>
        <a:p>
          <a:r>
            <a:rPr lang="es-EC" sz="1600" smtClean="0">
              <a:solidFill>
                <a:schemeClr val="bg2">
                  <a:lumMod val="10000"/>
                </a:schemeClr>
              </a:solidFill>
            </a:rPr>
            <a:t>Realizar una investigación para determinar los motivos por los cuales las empresas de desarrollo de software se concentran en las ciudades más pobladas del Ecuador</a:t>
          </a:r>
          <a:endParaRPr lang="es-EC" sz="1600" dirty="0">
            <a:solidFill>
              <a:schemeClr val="bg2">
                <a:lumMod val="10000"/>
              </a:schemeClr>
            </a:solidFill>
          </a:endParaRPr>
        </a:p>
      </dgm:t>
    </dgm:pt>
    <dgm:pt modelId="{AF8D6EC4-0EB8-4090-9BBF-A370F3FCC67E}" type="parTrans" cxnId="{5CD000B1-18E6-4D64-849F-C3C9B7CDCE0F}">
      <dgm:prSet/>
      <dgm:spPr/>
      <dgm:t>
        <a:bodyPr/>
        <a:lstStyle/>
        <a:p>
          <a:endParaRPr lang="es-EC">
            <a:solidFill>
              <a:schemeClr val="bg2">
                <a:lumMod val="10000"/>
              </a:schemeClr>
            </a:solidFill>
          </a:endParaRPr>
        </a:p>
      </dgm:t>
    </dgm:pt>
    <dgm:pt modelId="{6C303721-A090-4622-9697-024F25DE81B8}" type="sibTrans" cxnId="{5CD000B1-18E6-4D64-849F-C3C9B7CDCE0F}">
      <dgm:prSet/>
      <dgm:spPr/>
      <dgm:t>
        <a:bodyPr/>
        <a:lstStyle/>
        <a:p>
          <a:endParaRPr lang="es-EC">
            <a:solidFill>
              <a:schemeClr val="bg2">
                <a:lumMod val="10000"/>
              </a:schemeClr>
            </a:solidFill>
          </a:endParaRPr>
        </a:p>
      </dgm:t>
    </dgm:pt>
    <dgm:pt modelId="{F4F9FFE9-233F-4751-AED3-AE94D385D33F}">
      <dgm:prSet custT="1"/>
      <dgm:spPr/>
      <dgm:t>
        <a:bodyPr/>
        <a:lstStyle/>
        <a:p>
          <a:r>
            <a:rPr lang="es-EC" sz="1600" smtClean="0">
              <a:solidFill>
                <a:schemeClr val="bg2">
                  <a:lumMod val="10000"/>
                </a:schemeClr>
              </a:solidFill>
            </a:rPr>
            <a:t>Establecer las razones por las cuales existe un bajo porcentaje de exportaciones de producto software.</a:t>
          </a:r>
          <a:endParaRPr lang="es-EC" sz="1600" dirty="0">
            <a:solidFill>
              <a:schemeClr val="bg2">
                <a:lumMod val="10000"/>
              </a:schemeClr>
            </a:solidFill>
          </a:endParaRPr>
        </a:p>
      </dgm:t>
    </dgm:pt>
    <dgm:pt modelId="{D3085BDD-1705-4FCE-86A0-99FA1647F8C9}" type="parTrans" cxnId="{0B831100-00F0-40BB-A00B-0FE6C9EE3107}">
      <dgm:prSet/>
      <dgm:spPr/>
      <dgm:t>
        <a:bodyPr/>
        <a:lstStyle/>
        <a:p>
          <a:endParaRPr lang="es-EC">
            <a:solidFill>
              <a:schemeClr val="bg2">
                <a:lumMod val="10000"/>
              </a:schemeClr>
            </a:solidFill>
          </a:endParaRPr>
        </a:p>
      </dgm:t>
    </dgm:pt>
    <dgm:pt modelId="{848BEC7A-F6F6-460E-8E85-4AFDE5A5A5D0}" type="sibTrans" cxnId="{0B831100-00F0-40BB-A00B-0FE6C9EE3107}">
      <dgm:prSet/>
      <dgm:spPr/>
      <dgm:t>
        <a:bodyPr/>
        <a:lstStyle/>
        <a:p>
          <a:endParaRPr lang="es-EC">
            <a:solidFill>
              <a:schemeClr val="bg2">
                <a:lumMod val="10000"/>
              </a:schemeClr>
            </a:solidFill>
          </a:endParaRPr>
        </a:p>
      </dgm:t>
    </dgm:pt>
    <dgm:pt modelId="{099DDE79-3969-44F9-8233-0188426440F3}">
      <dgm:prSet custT="1"/>
      <dgm:spPr/>
      <dgm:t>
        <a:bodyPr/>
        <a:lstStyle/>
        <a:p>
          <a:r>
            <a:rPr lang="es-EC" sz="1600" dirty="0" smtClean="0">
              <a:solidFill>
                <a:schemeClr val="bg2">
                  <a:lumMod val="10000"/>
                </a:schemeClr>
              </a:solidFill>
            </a:rPr>
            <a:t>Realizar un estudio que indique las causas por las cuales existe una falta de recurso humano calificado en IR.</a:t>
          </a:r>
          <a:endParaRPr lang="es-EC" sz="1600" dirty="0">
            <a:solidFill>
              <a:schemeClr val="bg2">
                <a:lumMod val="10000"/>
              </a:schemeClr>
            </a:solidFill>
          </a:endParaRPr>
        </a:p>
      </dgm:t>
    </dgm:pt>
    <dgm:pt modelId="{A7185F17-B4F7-4201-807C-BD7BCD981076}" type="parTrans" cxnId="{02F60DB6-20C1-42B0-B608-3984614EF826}">
      <dgm:prSet/>
      <dgm:spPr/>
      <dgm:t>
        <a:bodyPr/>
        <a:lstStyle/>
        <a:p>
          <a:endParaRPr lang="es-EC">
            <a:solidFill>
              <a:schemeClr val="bg2">
                <a:lumMod val="10000"/>
              </a:schemeClr>
            </a:solidFill>
          </a:endParaRPr>
        </a:p>
      </dgm:t>
    </dgm:pt>
    <dgm:pt modelId="{96B21E1C-5AD3-4EA3-8782-D2C35E9E2DFD}" type="sibTrans" cxnId="{02F60DB6-20C1-42B0-B608-3984614EF826}">
      <dgm:prSet/>
      <dgm:spPr/>
      <dgm:t>
        <a:bodyPr/>
        <a:lstStyle/>
        <a:p>
          <a:endParaRPr lang="es-EC">
            <a:solidFill>
              <a:schemeClr val="bg2">
                <a:lumMod val="10000"/>
              </a:schemeClr>
            </a:solidFill>
          </a:endParaRPr>
        </a:p>
      </dgm:t>
    </dgm:pt>
    <dgm:pt modelId="{DC3F74A1-68DC-4A21-B03A-75DE98EAB06E}">
      <dgm:prSet custT="1"/>
      <dgm:spPr/>
      <dgm:t>
        <a:bodyPr/>
        <a:lstStyle/>
        <a:p>
          <a:r>
            <a:rPr lang="es-EC" sz="1600" smtClean="0">
              <a:solidFill>
                <a:schemeClr val="bg2">
                  <a:lumMod val="10000"/>
                </a:schemeClr>
              </a:solidFill>
            </a:rPr>
            <a:t>Efectuar un estudio que proponga estrategias de mitigación a los problemas críticos identificados en el presente estudio. </a:t>
          </a:r>
          <a:endParaRPr lang="es-EC" sz="1600" dirty="0">
            <a:solidFill>
              <a:schemeClr val="bg2">
                <a:lumMod val="10000"/>
              </a:schemeClr>
            </a:solidFill>
          </a:endParaRPr>
        </a:p>
      </dgm:t>
    </dgm:pt>
    <dgm:pt modelId="{8711C990-B6A2-4C5B-836B-48EDE066354A}" type="parTrans" cxnId="{A8FEEFDD-81C1-41DD-BAA2-99977F6FFE80}">
      <dgm:prSet/>
      <dgm:spPr/>
      <dgm:t>
        <a:bodyPr/>
        <a:lstStyle/>
        <a:p>
          <a:endParaRPr lang="es-EC">
            <a:solidFill>
              <a:schemeClr val="bg2">
                <a:lumMod val="10000"/>
              </a:schemeClr>
            </a:solidFill>
          </a:endParaRPr>
        </a:p>
      </dgm:t>
    </dgm:pt>
    <dgm:pt modelId="{8158ECC0-2337-458F-99B8-1A900A0F8202}" type="sibTrans" cxnId="{A8FEEFDD-81C1-41DD-BAA2-99977F6FFE80}">
      <dgm:prSet/>
      <dgm:spPr/>
      <dgm:t>
        <a:bodyPr/>
        <a:lstStyle/>
        <a:p>
          <a:endParaRPr lang="es-EC">
            <a:solidFill>
              <a:schemeClr val="bg2">
                <a:lumMod val="10000"/>
              </a:schemeClr>
            </a:solidFill>
          </a:endParaRPr>
        </a:p>
      </dgm:t>
    </dgm:pt>
    <dgm:pt modelId="{057F8654-515D-4812-9986-8A4EA1AEFD15}" type="pres">
      <dgm:prSet presAssocID="{07900604-E761-45D4-B8FD-87CDB42848FB}" presName="Name0" presStyleCnt="0">
        <dgm:presLayoutVars>
          <dgm:chMax val="7"/>
          <dgm:chPref val="7"/>
          <dgm:dir/>
        </dgm:presLayoutVars>
      </dgm:prSet>
      <dgm:spPr/>
      <dgm:t>
        <a:bodyPr/>
        <a:lstStyle/>
        <a:p>
          <a:endParaRPr lang="es-EC"/>
        </a:p>
      </dgm:t>
    </dgm:pt>
    <dgm:pt modelId="{B7F40E5D-91B8-468D-AE97-EB0B7FA32FC5}" type="pres">
      <dgm:prSet presAssocID="{07900604-E761-45D4-B8FD-87CDB42848FB}" presName="Name1" presStyleCnt="0"/>
      <dgm:spPr/>
    </dgm:pt>
    <dgm:pt modelId="{4E216A89-D4A8-4BB4-8FA3-821EC60B2459}" type="pres">
      <dgm:prSet presAssocID="{07900604-E761-45D4-B8FD-87CDB42848FB}" presName="cycle" presStyleCnt="0"/>
      <dgm:spPr/>
    </dgm:pt>
    <dgm:pt modelId="{C77D8424-8852-4303-AA68-5B11A48B6851}" type="pres">
      <dgm:prSet presAssocID="{07900604-E761-45D4-B8FD-87CDB42848FB}" presName="srcNode" presStyleLbl="node1" presStyleIdx="0" presStyleCnt="6"/>
      <dgm:spPr/>
    </dgm:pt>
    <dgm:pt modelId="{7F859D48-2C7E-4A28-860A-48C308DA1367}" type="pres">
      <dgm:prSet presAssocID="{07900604-E761-45D4-B8FD-87CDB42848FB}" presName="conn" presStyleLbl="parChTrans1D2" presStyleIdx="0" presStyleCnt="1"/>
      <dgm:spPr/>
      <dgm:t>
        <a:bodyPr/>
        <a:lstStyle/>
        <a:p>
          <a:endParaRPr lang="es-EC"/>
        </a:p>
      </dgm:t>
    </dgm:pt>
    <dgm:pt modelId="{86C00E5B-FDCE-4F35-BB4E-8E87E6DF8A47}" type="pres">
      <dgm:prSet presAssocID="{07900604-E761-45D4-B8FD-87CDB42848FB}" presName="extraNode" presStyleLbl="node1" presStyleIdx="0" presStyleCnt="6"/>
      <dgm:spPr/>
    </dgm:pt>
    <dgm:pt modelId="{2ABC2823-AEBE-4732-8C5C-D35B59DF28D5}" type="pres">
      <dgm:prSet presAssocID="{07900604-E761-45D4-B8FD-87CDB42848FB}" presName="dstNode" presStyleLbl="node1" presStyleIdx="0" presStyleCnt="6"/>
      <dgm:spPr/>
    </dgm:pt>
    <dgm:pt modelId="{4850B656-634E-4775-9A05-2B4E698F5259}" type="pres">
      <dgm:prSet presAssocID="{B969C54A-BB59-4039-8D7C-36EF9941C5CF}" presName="text_1" presStyleLbl="node1" presStyleIdx="0" presStyleCnt="6">
        <dgm:presLayoutVars>
          <dgm:bulletEnabled val="1"/>
        </dgm:presLayoutVars>
      </dgm:prSet>
      <dgm:spPr/>
      <dgm:t>
        <a:bodyPr/>
        <a:lstStyle/>
        <a:p>
          <a:endParaRPr lang="es-EC"/>
        </a:p>
      </dgm:t>
    </dgm:pt>
    <dgm:pt modelId="{541EA648-6A65-48E1-B517-F3888B4E25D8}" type="pres">
      <dgm:prSet presAssocID="{B969C54A-BB59-4039-8D7C-36EF9941C5CF}" presName="accent_1" presStyleCnt="0"/>
      <dgm:spPr/>
    </dgm:pt>
    <dgm:pt modelId="{34829662-B114-4127-93C5-05C142F27F82}" type="pres">
      <dgm:prSet presAssocID="{B969C54A-BB59-4039-8D7C-36EF9941C5CF}" presName="accentRepeatNode" presStyleLbl="solidFgAcc1" presStyleIdx="0" presStyleCnt="6"/>
      <dgm:spPr/>
    </dgm:pt>
    <dgm:pt modelId="{69016D2B-F68E-4E02-8D73-48D4C46E84D9}" type="pres">
      <dgm:prSet presAssocID="{616C1EFF-1E46-4809-BF95-F733122B22F4}" presName="text_2" presStyleLbl="node1" presStyleIdx="1" presStyleCnt="6">
        <dgm:presLayoutVars>
          <dgm:bulletEnabled val="1"/>
        </dgm:presLayoutVars>
      </dgm:prSet>
      <dgm:spPr/>
      <dgm:t>
        <a:bodyPr/>
        <a:lstStyle/>
        <a:p>
          <a:endParaRPr lang="es-EC"/>
        </a:p>
      </dgm:t>
    </dgm:pt>
    <dgm:pt modelId="{DAF554A4-1E72-4E8E-A9AC-DBECF24990EE}" type="pres">
      <dgm:prSet presAssocID="{616C1EFF-1E46-4809-BF95-F733122B22F4}" presName="accent_2" presStyleCnt="0"/>
      <dgm:spPr/>
    </dgm:pt>
    <dgm:pt modelId="{D65E0FB3-462D-48D0-9C73-CEF61593DBD7}" type="pres">
      <dgm:prSet presAssocID="{616C1EFF-1E46-4809-BF95-F733122B22F4}" presName="accentRepeatNode" presStyleLbl="solidFgAcc1" presStyleIdx="1" presStyleCnt="6"/>
      <dgm:spPr/>
    </dgm:pt>
    <dgm:pt modelId="{355CC60B-1612-4BDD-923F-FD95B9B90F5D}" type="pres">
      <dgm:prSet presAssocID="{499E33BC-086E-41FC-B767-8F2A3E6D6435}" presName="text_3" presStyleLbl="node1" presStyleIdx="2" presStyleCnt="6">
        <dgm:presLayoutVars>
          <dgm:bulletEnabled val="1"/>
        </dgm:presLayoutVars>
      </dgm:prSet>
      <dgm:spPr/>
      <dgm:t>
        <a:bodyPr/>
        <a:lstStyle/>
        <a:p>
          <a:endParaRPr lang="es-EC"/>
        </a:p>
      </dgm:t>
    </dgm:pt>
    <dgm:pt modelId="{C6E0D704-C696-4ED4-BF39-ED37CA77FE93}" type="pres">
      <dgm:prSet presAssocID="{499E33BC-086E-41FC-B767-8F2A3E6D6435}" presName="accent_3" presStyleCnt="0"/>
      <dgm:spPr/>
    </dgm:pt>
    <dgm:pt modelId="{A2B0537C-29F6-4D3F-8103-FB56BE14827A}" type="pres">
      <dgm:prSet presAssocID="{499E33BC-086E-41FC-B767-8F2A3E6D6435}" presName="accentRepeatNode" presStyleLbl="solidFgAcc1" presStyleIdx="2" presStyleCnt="6"/>
      <dgm:spPr/>
    </dgm:pt>
    <dgm:pt modelId="{5D2644CA-8F81-4757-BEBD-9DB506FF7FF7}" type="pres">
      <dgm:prSet presAssocID="{F4F9FFE9-233F-4751-AED3-AE94D385D33F}" presName="text_4" presStyleLbl="node1" presStyleIdx="3" presStyleCnt="6">
        <dgm:presLayoutVars>
          <dgm:bulletEnabled val="1"/>
        </dgm:presLayoutVars>
      </dgm:prSet>
      <dgm:spPr/>
      <dgm:t>
        <a:bodyPr/>
        <a:lstStyle/>
        <a:p>
          <a:endParaRPr lang="es-EC"/>
        </a:p>
      </dgm:t>
    </dgm:pt>
    <dgm:pt modelId="{EDE611D3-9F50-4B20-A5C4-0536435DB3E1}" type="pres">
      <dgm:prSet presAssocID="{F4F9FFE9-233F-4751-AED3-AE94D385D33F}" presName="accent_4" presStyleCnt="0"/>
      <dgm:spPr/>
    </dgm:pt>
    <dgm:pt modelId="{CC41ED43-F8D4-4206-9218-0372B81459E7}" type="pres">
      <dgm:prSet presAssocID="{F4F9FFE9-233F-4751-AED3-AE94D385D33F}" presName="accentRepeatNode" presStyleLbl="solidFgAcc1" presStyleIdx="3" presStyleCnt="6"/>
      <dgm:spPr/>
    </dgm:pt>
    <dgm:pt modelId="{92425FA6-C11B-41C7-B213-D15FF4D47327}" type="pres">
      <dgm:prSet presAssocID="{099DDE79-3969-44F9-8233-0188426440F3}" presName="text_5" presStyleLbl="node1" presStyleIdx="4" presStyleCnt="6">
        <dgm:presLayoutVars>
          <dgm:bulletEnabled val="1"/>
        </dgm:presLayoutVars>
      </dgm:prSet>
      <dgm:spPr/>
      <dgm:t>
        <a:bodyPr/>
        <a:lstStyle/>
        <a:p>
          <a:endParaRPr lang="es-EC"/>
        </a:p>
      </dgm:t>
    </dgm:pt>
    <dgm:pt modelId="{04485B4D-EF83-4845-B7C3-42A563DCB32E}" type="pres">
      <dgm:prSet presAssocID="{099DDE79-3969-44F9-8233-0188426440F3}" presName="accent_5" presStyleCnt="0"/>
      <dgm:spPr/>
    </dgm:pt>
    <dgm:pt modelId="{7E33B942-D929-4F7B-B5D5-A6F206F81A72}" type="pres">
      <dgm:prSet presAssocID="{099DDE79-3969-44F9-8233-0188426440F3}" presName="accentRepeatNode" presStyleLbl="solidFgAcc1" presStyleIdx="4" presStyleCnt="6"/>
      <dgm:spPr/>
    </dgm:pt>
    <dgm:pt modelId="{E0A56A4D-EA1C-4523-9775-41FAC741B209}" type="pres">
      <dgm:prSet presAssocID="{DC3F74A1-68DC-4A21-B03A-75DE98EAB06E}" presName="text_6" presStyleLbl="node1" presStyleIdx="5" presStyleCnt="6">
        <dgm:presLayoutVars>
          <dgm:bulletEnabled val="1"/>
        </dgm:presLayoutVars>
      </dgm:prSet>
      <dgm:spPr/>
      <dgm:t>
        <a:bodyPr/>
        <a:lstStyle/>
        <a:p>
          <a:endParaRPr lang="es-EC"/>
        </a:p>
      </dgm:t>
    </dgm:pt>
    <dgm:pt modelId="{E692AE12-50D2-40F8-B90B-C7BA3E226564}" type="pres">
      <dgm:prSet presAssocID="{DC3F74A1-68DC-4A21-B03A-75DE98EAB06E}" presName="accent_6" presStyleCnt="0"/>
      <dgm:spPr/>
    </dgm:pt>
    <dgm:pt modelId="{0BF45EEB-B273-4E92-8372-97015B81A4FD}" type="pres">
      <dgm:prSet presAssocID="{DC3F74A1-68DC-4A21-B03A-75DE98EAB06E}" presName="accentRepeatNode" presStyleLbl="solidFgAcc1" presStyleIdx="5" presStyleCnt="6"/>
      <dgm:spPr/>
    </dgm:pt>
  </dgm:ptLst>
  <dgm:cxnLst>
    <dgm:cxn modelId="{83FA5BBB-86C1-4C22-BC65-943E2F096A0E}" type="presOf" srcId="{F4F9FFE9-233F-4751-AED3-AE94D385D33F}" destId="{5D2644CA-8F81-4757-BEBD-9DB506FF7FF7}" srcOrd="0" destOrd="0" presId="urn:microsoft.com/office/officeart/2008/layout/VerticalCurvedList"/>
    <dgm:cxn modelId="{97E6A8C3-6DA6-4D67-926C-61237038D2CF}" type="presOf" srcId="{07900604-E761-45D4-B8FD-87CDB42848FB}" destId="{057F8654-515D-4812-9986-8A4EA1AEFD15}" srcOrd="0" destOrd="0" presId="urn:microsoft.com/office/officeart/2008/layout/VerticalCurvedList"/>
    <dgm:cxn modelId="{02F60DB6-20C1-42B0-B608-3984614EF826}" srcId="{07900604-E761-45D4-B8FD-87CDB42848FB}" destId="{099DDE79-3969-44F9-8233-0188426440F3}" srcOrd="4" destOrd="0" parTransId="{A7185F17-B4F7-4201-807C-BD7BCD981076}" sibTransId="{96B21E1C-5AD3-4EA3-8782-D2C35E9E2DFD}"/>
    <dgm:cxn modelId="{FDAE0BC5-7AA9-4EFB-B1BB-E9B131A899D0}" srcId="{07900604-E761-45D4-B8FD-87CDB42848FB}" destId="{616C1EFF-1E46-4809-BF95-F733122B22F4}" srcOrd="1" destOrd="0" parTransId="{05A6E7DC-0611-41AB-9A16-5CBF1AD5D6DB}" sibTransId="{FD4744E5-1EFC-4BA6-8A25-7F6DDAF6B15C}"/>
    <dgm:cxn modelId="{5E0AF1AF-CF57-45ED-8351-CE7A9244D148}" srcId="{07900604-E761-45D4-B8FD-87CDB42848FB}" destId="{B969C54A-BB59-4039-8D7C-36EF9941C5CF}" srcOrd="0" destOrd="0" parTransId="{F6AFE9FF-3C9A-459C-BF4C-5CF597ECFFFC}" sibTransId="{14FFCEE2-BD76-41C1-B82B-A43927C9BEB8}"/>
    <dgm:cxn modelId="{D90917D4-904F-4FDC-985D-FF70D882C19C}" type="presOf" srcId="{DC3F74A1-68DC-4A21-B03A-75DE98EAB06E}" destId="{E0A56A4D-EA1C-4523-9775-41FAC741B209}" srcOrd="0" destOrd="0" presId="urn:microsoft.com/office/officeart/2008/layout/VerticalCurvedList"/>
    <dgm:cxn modelId="{0B831100-00F0-40BB-A00B-0FE6C9EE3107}" srcId="{07900604-E761-45D4-B8FD-87CDB42848FB}" destId="{F4F9FFE9-233F-4751-AED3-AE94D385D33F}" srcOrd="3" destOrd="0" parTransId="{D3085BDD-1705-4FCE-86A0-99FA1647F8C9}" sibTransId="{848BEC7A-F6F6-460E-8E85-4AFDE5A5A5D0}"/>
    <dgm:cxn modelId="{5CD000B1-18E6-4D64-849F-C3C9B7CDCE0F}" srcId="{07900604-E761-45D4-B8FD-87CDB42848FB}" destId="{499E33BC-086E-41FC-B767-8F2A3E6D6435}" srcOrd="2" destOrd="0" parTransId="{AF8D6EC4-0EB8-4090-9BBF-A370F3FCC67E}" sibTransId="{6C303721-A090-4622-9697-024F25DE81B8}"/>
    <dgm:cxn modelId="{A8FEEFDD-81C1-41DD-BAA2-99977F6FFE80}" srcId="{07900604-E761-45D4-B8FD-87CDB42848FB}" destId="{DC3F74A1-68DC-4A21-B03A-75DE98EAB06E}" srcOrd="5" destOrd="0" parTransId="{8711C990-B6A2-4C5B-836B-48EDE066354A}" sibTransId="{8158ECC0-2337-458F-99B8-1A900A0F8202}"/>
    <dgm:cxn modelId="{C1CBE93E-F780-4336-A7C7-5215E44CFE24}" type="presOf" srcId="{14FFCEE2-BD76-41C1-B82B-A43927C9BEB8}" destId="{7F859D48-2C7E-4A28-860A-48C308DA1367}" srcOrd="0" destOrd="0" presId="urn:microsoft.com/office/officeart/2008/layout/VerticalCurvedList"/>
    <dgm:cxn modelId="{AF8C4006-0566-4E94-818A-9CA6EB87B688}" type="presOf" srcId="{099DDE79-3969-44F9-8233-0188426440F3}" destId="{92425FA6-C11B-41C7-B213-D15FF4D47327}" srcOrd="0" destOrd="0" presId="urn:microsoft.com/office/officeart/2008/layout/VerticalCurvedList"/>
    <dgm:cxn modelId="{CBA591D0-2EA2-4B4C-851A-42CAA2F52282}" type="presOf" srcId="{616C1EFF-1E46-4809-BF95-F733122B22F4}" destId="{69016D2B-F68E-4E02-8D73-48D4C46E84D9}" srcOrd="0" destOrd="0" presId="urn:microsoft.com/office/officeart/2008/layout/VerticalCurvedList"/>
    <dgm:cxn modelId="{996D9EC1-8E93-448A-80FF-E0EFC538878F}" type="presOf" srcId="{B969C54A-BB59-4039-8D7C-36EF9941C5CF}" destId="{4850B656-634E-4775-9A05-2B4E698F5259}" srcOrd="0" destOrd="0" presId="urn:microsoft.com/office/officeart/2008/layout/VerticalCurvedList"/>
    <dgm:cxn modelId="{A7CEBC99-5E19-41BD-87CC-D395A4972489}" type="presOf" srcId="{499E33BC-086E-41FC-B767-8F2A3E6D6435}" destId="{355CC60B-1612-4BDD-923F-FD95B9B90F5D}" srcOrd="0" destOrd="0" presId="urn:microsoft.com/office/officeart/2008/layout/VerticalCurvedList"/>
    <dgm:cxn modelId="{88F04D4B-674A-47B7-9290-F612A11114A5}" type="presParOf" srcId="{057F8654-515D-4812-9986-8A4EA1AEFD15}" destId="{B7F40E5D-91B8-468D-AE97-EB0B7FA32FC5}" srcOrd="0" destOrd="0" presId="urn:microsoft.com/office/officeart/2008/layout/VerticalCurvedList"/>
    <dgm:cxn modelId="{F158067E-5AAE-46A5-8940-A533E4B92956}" type="presParOf" srcId="{B7F40E5D-91B8-468D-AE97-EB0B7FA32FC5}" destId="{4E216A89-D4A8-4BB4-8FA3-821EC60B2459}" srcOrd="0" destOrd="0" presId="urn:microsoft.com/office/officeart/2008/layout/VerticalCurvedList"/>
    <dgm:cxn modelId="{BCD85CF1-8521-403B-B968-AFF09F2E54FB}" type="presParOf" srcId="{4E216A89-D4A8-4BB4-8FA3-821EC60B2459}" destId="{C77D8424-8852-4303-AA68-5B11A48B6851}" srcOrd="0" destOrd="0" presId="urn:microsoft.com/office/officeart/2008/layout/VerticalCurvedList"/>
    <dgm:cxn modelId="{B35BE63C-64A9-4035-A450-27222639A34B}" type="presParOf" srcId="{4E216A89-D4A8-4BB4-8FA3-821EC60B2459}" destId="{7F859D48-2C7E-4A28-860A-48C308DA1367}" srcOrd="1" destOrd="0" presId="urn:microsoft.com/office/officeart/2008/layout/VerticalCurvedList"/>
    <dgm:cxn modelId="{6519C74C-7E57-433E-999E-A4723A80A02E}" type="presParOf" srcId="{4E216A89-D4A8-4BB4-8FA3-821EC60B2459}" destId="{86C00E5B-FDCE-4F35-BB4E-8E87E6DF8A47}" srcOrd="2" destOrd="0" presId="urn:microsoft.com/office/officeart/2008/layout/VerticalCurvedList"/>
    <dgm:cxn modelId="{51FB0D50-5B40-4C7F-87F0-3F8485601097}" type="presParOf" srcId="{4E216A89-D4A8-4BB4-8FA3-821EC60B2459}" destId="{2ABC2823-AEBE-4732-8C5C-D35B59DF28D5}" srcOrd="3" destOrd="0" presId="urn:microsoft.com/office/officeart/2008/layout/VerticalCurvedList"/>
    <dgm:cxn modelId="{FD0FFADC-AB9B-4013-B9FF-9024298DC060}" type="presParOf" srcId="{B7F40E5D-91B8-468D-AE97-EB0B7FA32FC5}" destId="{4850B656-634E-4775-9A05-2B4E698F5259}" srcOrd="1" destOrd="0" presId="urn:microsoft.com/office/officeart/2008/layout/VerticalCurvedList"/>
    <dgm:cxn modelId="{22B0115C-90FC-4095-BD0B-4319562AF0FC}" type="presParOf" srcId="{B7F40E5D-91B8-468D-AE97-EB0B7FA32FC5}" destId="{541EA648-6A65-48E1-B517-F3888B4E25D8}" srcOrd="2" destOrd="0" presId="urn:microsoft.com/office/officeart/2008/layout/VerticalCurvedList"/>
    <dgm:cxn modelId="{1B5651D5-B1F2-49AA-93C1-C31FCE9F77D3}" type="presParOf" srcId="{541EA648-6A65-48E1-B517-F3888B4E25D8}" destId="{34829662-B114-4127-93C5-05C142F27F82}" srcOrd="0" destOrd="0" presId="urn:microsoft.com/office/officeart/2008/layout/VerticalCurvedList"/>
    <dgm:cxn modelId="{CE8EA1B7-C778-4665-8C18-83CC5CADA582}" type="presParOf" srcId="{B7F40E5D-91B8-468D-AE97-EB0B7FA32FC5}" destId="{69016D2B-F68E-4E02-8D73-48D4C46E84D9}" srcOrd="3" destOrd="0" presId="urn:microsoft.com/office/officeart/2008/layout/VerticalCurvedList"/>
    <dgm:cxn modelId="{2F3A28A9-C5FD-4294-A30F-EEF84842DF5B}" type="presParOf" srcId="{B7F40E5D-91B8-468D-AE97-EB0B7FA32FC5}" destId="{DAF554A4-1E72-4E8E-A9AC-DBECF24990EE}" srcOrd="4" destOrd="0" presId="urn:microsoft.com/office/officeart/2008/layout/VerticalCurvedList"/>
    <dgm:cxn modelId="{71249277-7389-4608-8D2B-1119FBA9962F}" type="presParOf" srcId="{DAF554A4-1E72-4E8E-A9AC-DBECF24990EE}" destId="{D65E0FB3-462D-48D0-9C73-CEF61593DBD7}" srcOrd="0" destOrd="0" presId="urn:microsoft.com/office/officeart/2008/layout/VerticalCurvedList"/>
    <dgm:cxn modelId="{7BD7F0FB-8DFA-4D19-ABB9-8D37F1CF4CC9}" type="presParOf" srcId="{B7F40E5D-91B8-468D-AE97-EB0B7FA32FC5}" destId="{355CC60B-1612-4BDD-923F-FD95B9B90F5D}" srcOrd="5" destOrd="0" presId="urn:microsoft.com/office/officeart/2008/layout/VerticalCurvedList"/>
    <dgm:cxn modelId="{72817D20-7D92-4B58-91A6-5D865C6C5A60}" type="presParOf" srcId="{B7F40E5D-91B8-468D-AE97-EB0B7FA32FC5}" destId="{C6E0D704-C696-4ED4-BF39-ED37CA77FE93}" srcOrd="6" destOrd="0" presId="urn:microsoft.com/office/officeart/2008/layout/VerticalCurvedList"/>
    <dgm:cxn modelId="{4FDA275A-18AE-4E9A-8336-9B308F66648B}" type="presParOf" srcId="{C6E0D704-C696-4ED4-BF39-ED37CA77FE93}" destId="{A2B0537C-29F6-4D3F-8103-FB56BE14827A}" srcOrd="0" destOrd="0" presId="urn:microsoft.com/office/officeart/2008/layout/VerticalCurvedList"/>
    <dgm:cxn modelId="{184BE6F6-EFE7-498C-9B74-DCB6BBF2EDBB}" type="presParOf" srcId="{B7F40E5D-91B8-468D-AE97-EB0B7FA32FC5}" destId="{5D2644CA-8F81-4757-BEBD-9DB506FF7FF7}" srcOrd="7" destOrd="0" presId="urn:microsoft.com/office/officeart/2008/layout/VerticalCurvedList"/>
    <dgm:cxn modelId="{3C555294-129C-4F7F-B4A6-A2471CEE9632}" type="presParOf" srcId="{B7F40E5D-91B8-468D-AE97-EB0B7FA32FC5}" destId="{EDE611D3-9F50-4B20-A5C4-0536435DB3E1}" srcOrd="8" destOrd="0" presId="urn:microsoft.com/office/officeart/2008/layout/VerticalCurvedList"/>
    <dgm:cxn modelId="{A51653A9-3F5B-4026-90A9-7E98AC0A9418}" type="presParOf" srcId="{EDE611D3-9F50-4B20-A5C4-0536435DB3E1}" destId="{CC41ED43-F8D4-4206-9218-0372B81459E7}" srcOrd="0" destOrd="0" presId="urn:microsoft.com/office/officeart/2008/layout/VerticalCurvedList"/>
    <dgm:cxn modelId="{4793205B-1100-44FA-AEB0-974D3D2DA291}" type="presParOf" srcId="{B7F40E5D-91B8-468D-AE97-EB0B7FA32FC5}" destId="{92425FA6-C11B-41C7-B213-D15FF4D47327}" srcOrd="9" destOrd="0" presId="urn:microsoft.com/office/officeart/2008/layout/VerticalCurvedList"/>
    <dgm:cxn modelId="{CFB37289-0163-4C82-B7E5-57C577657830}" type="presParOf" srcId="{B7F40E5D-91B8-468D-AE97-EB0B7FA32FC5}" destId="{04485B4D-EF83-4845-B7C3-42A563DCB32E}" srcOrd="10" destOrd="0" presId="urn:microsoft.com/office/officeart/2008/layout/VerticalCurvedList"/>
    <dgm:cxn modelId="{2A82B046-804E-4DED-9232-824050C84522}" type="presParOf" srcId="{04485B4D-EF83-4845-B7C3-42A563DCB32E}" destId="{7E33B942-D929-4F7B-B5D5-A6F206F81A72}" srcOrd="0" destOrd="0" presId="urn:microsoft.com/office/officeart/2008/layout/VerticalCurvedList"/>
    <dgm:cxn modelId="{167F5C81-994D-4D13-8019-39A3A3E4B251}" type="presParOf" srcId="{B7F40E5D-91B8-468D-AE97-EB0B7FA32FC5}" destId="{E0A56A4D-EA1C-4523-9775-41FAC741B209}" srcOrd="11" destOrd="0" presId="urn:microsoft.com/office/officeart/2008/layout/VerticalCurvedList"/>
    <dgm:cxn modelId="{034F6C64-8E63-4A85-B2F1-58938A7B3A33}" type="presParOf" srcId="{B7F40E5D-91B8-468D-AE97-EB0B7FA32FC5}" destId="{E692AE12-50D2-40F8-B90B-C7BA3E226564}" srcOrd="12" destOrd="0" presId="urn:microsoft.com/office/officeart/2008/layout/VerticalCurvedList"/>
    <dgm:cxn modelId="{D8DFDBBD-FAAE-4A4C-A0B9-43E5AA640445}" type="presParOf" srcId="{E692AE12-50D2-40F8-B90B-C7BA3E226564}" destId="{0BF45EEB-B273-4E92-8372-97015B81A4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C2B7E-B078-4B82-A0AF-0DF48FA0462E}" type="doc">
      <dgm:prSet loTypeId="urn:microsoft.com/office/officeart/2005/8/layout/cycle6" loCatId="cycle" qsTypeId="urn:microsoft.com/office/officeart/2005/8/quickstyle/3d4" qsCatId="3D" csTypeId="urn:microsoft.com/office/officeart/2005/8/colors/colorful5" csCatId="colorful" phldr="1"/>
      <dgm:spPr/>
      <dgm:t>
        <a:bodyPr/>
        <a:lstStyle/>
        <a:p>
          <a:endParaRPr lang="es-EC"/>
        </a:p>
      </dgm:t>
    </dgm:pt>
    <dgm:pt modelId="{4E06B002-6339-4FC3-95DB-03D38CE7BDBC}">
      <dgm:prSet phldrT="[Texto]"/>
      <dgm:spPr/>
      <dgm:t>
        <a:bodyPr/>
        <a:lstStyle/>
        <a:p>
          <a:r>
            <a:rPr lang="es-EC" b="1" dirty="0" smtClean="0">
              <a:latin typeface="+mj-lt"/>
            </a:rPr>
            <a:t>Estado actual de la industria software en Ecuador</a:t>
          </a:r>
          <a:endParaRPr lang="es-EC" b="1" dirty="0">
            <a:latin typeface="+mj-lt"/>
          </a:endParaRPr>
        </a:p>
      </dgm:t>
    </dgm:pt>
    <dgm:pt modelId="{4E9E45C8-102B-4D44-AAC5-C54CECF2B683}" type="parTrans" cxnId="{D9B67E4C-16FE-4CD9-B851-E21DAC3B1092}">
      <dgm:prSet/>
      <dgm:spPr/>
      <dgm:t>
        <a:bodyPr/>
        <a:lstStyle/>
        <a:p>
          <a:endParaRPr lang="es-EC" b="1">
            <a:solidFill>
              <a:schemeClr val="tx2">
                <a:lumMod val="95000"/>
                <a:lumOff val="5000"/>
              </a:schemeClr>
            </a:solidFill>
          </a:endParaRPr>
        </a:p>
      </dgm:t>
    </dgm:pt>
    <dgm:pt modelId="{7E1BB58D-80FF-461C-82F8-8B01FD9B49C7}" type="sibTrans" cxnId="{D9B67E4C-16FE-4CD9-B851-E21DAC3B1092}">
      <dgm:prSet/>
      <dgm:spPr/>
      <dgm:t>
        <a:bodyPr/>
        <a:lstStyle/>
        <a:p>
          <a:endParaRPr lang="es-EC" b="1">
            <a:solidFill>
              <a:schemeClr val="tx2">
                <a:lumMod val="95000"/>
                <a:lumOff val="5000"/>
              </a:schemeClr>
            </a:solidFill>
          </a:endParaRPr>
        </a:p>
      </dgm:t>
    </dgm:pt>
    <dgm:pt modelId="{492AB0A6-F153-437B-9A34-71F47ACB6CC8}">
      <dgm:prSet phldrT="[Texto]"/>
      <dgm:spPr/>
      <dgm:t>
        <a:bodyPr/>
        <a:lstStyle/>
        <a:p>
          <a:r>
            <a:rPr lang="es-EC" b="1" dirty="0" smtClean="0">
              <a:latin typeface="+mj-lt"/>
            </a:rPr>
            <a:t>Estándares: ISO IEC 25040 -</a:t>
          </a:r>
          <a:r>
            <a:rPr lang="es-EC" b="1" u="none" dirty="0" smtClean="0">
              <a:latin typeface="+mj-lt"/>
            </a:rPr>
            <a:t>ISO/IEC 25020</a:t>
          </a:r>
          <a:endParaRPr lang="es-EC" b="1" u="none" dirty="0">
            <a:latin typeface="+mj-lt"/>
          </a:endParaRPr>
        </a:p>
      </dgm:t>
    </dgm:pt>
    <dgm:pt modelId="{6859E923-AABD-4094-B58C-47F5D3AD27E8}" type="parTrans" cxnId="{2BB241DF-E7B0-4343-8E1D-E096E9D9B84B}">
      <dgm:prSet/>
      <dgm:spPr/>
      <dgm:t>
        <a:bodyPr/>
        <a:lstStyle/>
        <a:p>
          <a:endParaRPr lang="es-EC" b="1">
            <a:solidFill>
              <a:schemeClr val="tx2">
                <a:lumMod val="95000"/>
                <a:lumOff val="5000"/>
              </a:schemeClr>
            </a:solidFill>
          </a:endParaRPr>
        </a:p>
      </dgm:t>
    </dgm:pt>
    <dgm:pt modelId="{2997CD9B-EEFA-4974-A2A2-4AA5F5DA6360}" type="sibTrans" cxnId="{2BB241DF-E7B0-4343-8E1D-E096E9D9B84B}">
      <dgm:prSet/>
      <dgm:spPr/>
      <dgm:t>
        <a:bodyPr/>
        <a:lstStyle/>
        <a:p>
          <a:endParaRPr lang="es-EC" b="1">
            <a:solidFill>
              <a:schemeClr val="tx2">
                <a:lumMod val="95000"/>
                <a:lumOff val="5000"/>
              </a:schemeClr>
            </a:solidFill>
          </a:endParaRPr>
        </a:p>
      </dgm:t>
    </dgm:pt>
    <dgm:pt modelId="{56B64478-B553-4C84-BD92-8BC60B2C2796}">
      <dgm:prSet phldrT="[Texto]"/>
      <dgm:spPr/>
      <dgm:t>
        <a:bodyPr/>
        <a:lstStyle/>
        <a:p>
          <a:r>
            <a:rPr lang="es-EC" b="1" smtClean="0">
              <a:latin typeface="+mj-lt"/>
            </a:rPr>
            <a:t>Estudio en la provincia de Pichincha</a:t>
          </a:r>
          <a:endParaRPr lang="es-EC" b="1" dirty="0">
            <a:latin typeface="+mj-lt"/>
          </a:endParaRPr>
        </a:p>
      </dgm:t>
    </dgm:pt>
    <dgm:pt modelId="{A975299A-28B6-4299-A15A-DE5ACFBCF8AA}" type="parTrans" cxnId="{8BBA10F8-0F5E-4542-819D-AC5F1852808F}">
      <dgm:prSet/>
      <dgm:spPr/>
      <dgm:t>
        <a:bodyPr/>
        <a:lstStyle/>
        <a:p>
          <a:endParaRPr lang="es-EC" b="1">
            <a:solidFill>
              <a:schemeClr val="tx2">
                <a:lumMod val="95000"/>
                <a:lumOff val="5000"/>
              </a:schemeClr>
            </a:solidFill>
          </a:endParaRPr>
        </a:p>
      </dgm:t>
    </dgm:pt>
    <dgm:pt modelId="{9CB946DF-A1E3-4F12-B114-B85A81246F5E}" type="sibTrans" cxnId="{8BBA10F8-0F5E-4542-819D-AC5F1852808F}">
      <dgm:prSet/>
      <dgm:spPr/>
      <dgm:t>
        <a:bodyPr/>
        <a:lstStyle/>
        <a:p>
          <a:endParaRPr lang="es-EC" b="1">
            <a:solidFill>
              <a:schemeClr val="tx2">
                <a:lumMod val="95000"/>
                <a:lumOff val="5000"/>
              </a:schemeClr>
            </a:solidFill>
          </a:endParaRPr>
        </a:p>
      </dgm:t>
    </dgm:pt>
    <dgm:pt modelId="{95549DB2-C819-4762-B4B4-9EFEEB7100F4}">
      <dgm:prSet/>
      <dgm:spPr/>
      <dgm:t>
        <a:bodyPr/>
        <a:lstStyle/>
        <a:p>
          <a:r>
            <a:rPr lang="es-EC" b="1" dirty="0" smtClean="0">
              <a:latin typeface="+mj-lt"/>
            </a:rPr>
            <a:t>Realizar un estudio exploratorio a nivel país</a:t>
          </a:r>
          <a:endParaRPr lang="es-EC" b="1" dirty="0">
            <a:latin typeface="+mj-lt"/>
          </a:endParaRPr>
        </a:p>
      </dgm:t>
    </dgm:pt>
    <dgm:pt modelId="{043A0940-519A-4BED-BD55-228B78C483F0}" type="parTrans" cxnId="{C26A63F6-40CD-4484-94D8-759D2DC0AF81}">
      <dgm:prSet/>
      <dgm:spPr/>
      <dgm:t>
        <a:bodyPr/>
        <a:lstStyle/>
        <a:p>
          <a:endParaRPr lang="es-EC" b="1">
            <a:solidFill>
              <a:schemeClr val="tx2">
                <a:lumMod val="95000"/>
                <a:lumOff val="5000"/>
              </a:schemeClr>
            </a:solidFill>
          </a:endParaRPr>
        </a:p>
      </dgm:t>
    </dgm:pt>
    <dgm:pt modelId="{DAFA4FB9-FB7C-40B2-B603-331BAC948E1E}" type="sibTrans" cxnId="{C26A63F6-40CD-4484-94D8-759D2DC0AF81}">
      <dgm:prSet/>
      <dgm:spPr/>
      <dgm:t>
        <a:bodyPr/>
        <a:lstStyle/>
        <a:p>
          <a:endParaRPr lang="es-EC" b="1">
            <a:solidFill>
              <a:schemeClr val="tx2">
                <a:lumMod val="95000"/>
                <a:lumOff val="5000"/>
              </a:schemeClr>
            </a:solidFill>
          </a:endParaRPr>
        </a:p>
      </dgm:t>
    </dgm:pt>
    <dgm:pt modelId="{6BAD2008-E3CB-47CD-9719-E1814949A9F7}">
      <dgm:prSet/>
      <dgm:spPr/>
      <dgm:t>
        <a:bodyPr/>
        <a:lstStyle/>
        <a:p>
          <a:r>
            <a:rPr lang="es-EC" b="1" dirty="0" smtClean="0">
              <a:latin typeface="+mj-lt"/>
              <a:ea typeface="Times New Roman" panose="02020603050405020304" pitchFamily="18" charset="0"/>
            </a:rPr>
            <a:t>Orientar acciones concretas de mejora en futuras investigaciones</a:t>
          </a:r>
          <a:endParaRPr lang="es-EC" b="1" dirty="0">
            <a:latin typeface="+mj-lt"/>
          </a:endParaRPr>
        </a:p>
      </dgm:t>
    </dgm:pt>
    <dgm:pt modelId="{BAD0D7CE-9D5D-4C93-B01F-F7CB9602E7B2}" type="parTrans" cxnId="{59B7B51D-A7BD-4C0E-9AEF-D0774BDE12C0}">
      <dgm:prSet/>
      <dgm:spPr/>
      <dgm:t>
        <a:bodyPr/>
        <a:lstStyle/>
        <a:p>
          <a:endParaRPr lang="es-EC"/>
        </a:p>
      </dgm:t>
    </dgm:pt>
    <dgm:pt modelId="{CD2C4969-9808-49E2-8C98-CC3BB6A29C77}" type="sibTrans" cxnId="{59B7B51D-A7BD-4C0E-9AEF-D0774BDE12C0}">
      <dgm:prSet/>
      <dgm:spPr/>
      <dgm:t>
        <a:bodyPr/>
        <a:lstStyle/>
        <a:p>
          <a:endParaRPr lang="es-EC"/>
        </a:p>
      </dgm:t>
    </dgm:pt>
    <dgm:pt modelId="{17BDC8D7-A239-44F3-ABE9-F491F0357141}" type="pres">
      <dgm:prSet presAssocID="{0B7C2B7E-B078-4B82-A0AF-0DF48FA0462E}" presName="cycle" presStyleCnt="0">
        <dgm:presLayoutVars>
          <dgm:dir/>
          <dgm:resizeHandles val="exact"/>
        </dgm:presLayoutVars>
      </dgm:prSet>
      <dgm:spPr/>
      <dgm:t>
        <a:bodyPr/>
        <a:lstStyle/>
        <a:p>
          <a:endParaRPr lang="es-EC"/>
        </a:p>
      </dgm:t>
    </dgm:pt>
    <dgm:pt modelId="{605489F5-330A-4048-9739-A44BA97F6F2F}" type="pres">
      <dgm:prSet presAssocID="{4E06B002-6339-4FC3-95DB-03D38CE7BDBC}" presName="node" presStyleLbl="node1" presStyleIdx="0" presStyleCnt="5">
        <dgm:presLayoutVars>
          <dgm:bulletEnabled val="1"/>
        </dgm:presLayoutVars>
      </dgm:prSet>
      <dgm:spPr/>
      <dgm:t>
        <a:bodyPr/>
        <a:lstStyle/>
        <a:p>
          <a:endParaRPr lang="es-EC"/>
        </a:p>
      </dgm:t>
    </dgm:pt>
    <dgm:pt modelId="{F66C40A6-1547-43A6-B7B2-9B53118F8120}" type="pres">
      <dgm:prSet presAssocID="{4E06B002-6339-4FC3-95DB-03D38CE7BDBC}" presName="spNode" presStyleCnt="0"/>
      <dgm:spPr/>
      <dgm:t>
        <a:bodyPr/>
        <a:lstStyle/>
        <a:p>
          <a:endParaRPr lang="es-EC"/>
        </a:p>
      </dgm:t>
    </dgm:pt>
    <dgm:pt modelId="{469A3247-428D-40D2-8A95-43ABCE3C623F}" type="pres">
      <dgm:prSet presAssocID="{7E1BB58D-80FF-461C-82F8-8B01FD9B49C7}" presName="sibTrans" presStyleLbl="sibTrans1D1" presStyleIdx="0" presStyleCnt="5"/>
      <dgm:spPr/>
      <dgm:t>
        <a:bodyPr/>
        <a:lstStyle/>
        <a:p>
          <a:endParaRPr lang="es-EC"/>
        </a:p>
      </dgm:t>
    </dgm:pt>
    <dgm:pt modelId="{508F3DAA-763D-4BBB-B350-5F767980F960}" type="pres">
      <dgm:prSet presAssocID="{492AB0A6-F153-437B-9A34-71F47ACB6CC8}" presName="node" presStyleLbl="node1" presStyleIdx="1" presStyleCnt="5">
        <dgm:presLayoutVars>
          <dgm:bulletEnabled val="1"/>
        </dgm:presLayoutVars>
      </dgm:prSet>
      <dgm:spPr/>
      <dgm:t>
        <a:bodyPr/>
        <a:lstStyle/>
        <a:p>
          <a:endParaRPr lang="es-EC"/>
        </a:p>
      </dgm:t>
    </dgm:pt>
    <dgm:pt modelId="{CD3603B0-C1CD-4722-BDED-2215FAB3C3A2}" type="pres">
      <dgm:prSet presAssocID="{492AB0A6-F153-437B-9A34-71F47ACB6CC8}" presName="spNode" presStyleCnt="0"/>
      <dgm:spPr/>
      <dgm:t>
        <a:bodyPr/>
        <a:lstStyle/>
        <a:p>
          <a:endParaRPr lang="es-EC"/>
        </a:p>
      </dgm:t>
    </dgm:pt>
    <dgm:pt modelId="{6D5FC6C1-C4F2-4F99-9C7C-61ED2AB7A367}" type="pres">
      <dgm:prSet presAssocID="{2997CD9B-EEFA-4974-A2A2-4AA5F5DA6360}" presName="sibTrans" presStyleLbl="sibTrans1D1" presStyleIdx="1" presStyleCnt="5"/>
      <dgm:spPr/>
      <dgm:t>
        <a:bodyPr/>
        <a:lstStyle/>
        <a:p>
          <a:endParaRPr lang="es-EC"/>
        </a:p>
      </dgm:t>
    </dgm:pt>
    <dgm:pt modelId="{6A848C64-12A0-43DF-9526-6DF11866EEB0}" type="pres">
      <dgm:prSet presAssocID="{56B64478-B553-4C84-BD92-8BC60B2C2796}" presName="node" presStyleLbl="node1" presStyleIdx="2" presStyleCnt="5">
        <dgm:presLayoutVars>
          <dgm:bulletEnabled val="1"/>
        </dgm:presLayoutVars>
      </dgm:prSet>
      <dgm:spPr/>
      <dgm:t>
        <a:bodyPr/>
        <a:lstStyle/>
        <a:p>
          <a:endParaRPr lang="es-EC"/>
        </a:p>
      </dgm:t>
    </dgm:pt>
    <dgm:pt modelId="{F6622B39-55A8-4565-BE02-4C0200F6DA29}" type="pres">
      <dgm:prSet presAssocID="{56B64478-B553-4C84-BD92-8BC60B2C2796}" presName="spNode" presStyleCnt="0"/>
      <dgm:spPr/>
      <dgm:t>
        <a:bodyPr/>
        <a:lstStyle/>
        <a:p>
          <a:endParaRPr lang="es-EC"/>
        </a:p>
      </dgm:t>
    </dgm:pt>
    <dgm:pt modelId="{F79B747D-29D4-4F7F-8F02-CFE116544F3A}" type="pres">
      <dgm:prSet presAssocID="{9CB946DF-A1E3-4F12-B114-B85A81246F5E}" presName="sibTrans" presStyleLbl="sibTrans1D1" presStyleIdx="2" presStyleCnt="5"/>
      <dgm:spPr/>
      <dgm:t>
        <a:bodyPr/>
        <a:lstStyle/>
        <a:p>
          <a:endParaRPr lang="es-EC"/>
        </a:p>
      </dgm:t>
    </dgm:pt>
    <dgm:pt modelId="{97C994D1-AA99-4595-9B22-9575F7460028}" type="pres">
      <dgm:prSet presAssocID="{95549DB2-C819-4762-B4B4-9EFEEB7100F4}" presName="node" presStyleLbl="node1" presStyleIdx="3" presStyleCnt="5">
        <dgm:presLayoutVars>
          <dgm:bulletEnabled val="1"/>
        </dgm:presLayoutVars>
      </dgm:prSet>
      <dgm:spPr/>
      <dgm:t>
        <a:bodyPr/>
        <a:lstStyle/>
        <a:p>
          <a:endParaRPr lang="es-EC"/>
        </a:p>
      </dgm:t>
    </dgm:pt>
    <dgm:pt modelId="{862DFFEB-4A8D-40C8-A6D7-857ECD432214}" type="pres">
      <dgm:prSet presAssocID="{95549DB2-C819-4762-B4B4-9EFEEB7100F4}" presName="spNode" presStyleCnt="0"/>
      <dgm:spPr/>
      <dgm:t>
        <a:bodyPr/>
        <a:lstStyle/>
        <a:p>
          <a:endParaRPr lang="es-EC"/>
        </a:p>
      </dgm:t>
    </dgm:pt>
    <dgm:pt modelId="{781AAB86-3597-4987-A013-C1F0E58929A2}" type="pres">
      <dgm:prSet presAssocID="{DAFA4FB9-FB7C-40B2-B603-331BAC948E1E}" presName="sibTrans" presStyleLbl="sibTrans1D1" presStyleIdx="3" presStyleCnt="5"/>
      <dgm:spPr/>
      <dgm:t>
        <a:bodyPr/>
        <a:lstStyle/>
        <a:p>
          <a:endParaRPr lang="es-EC"/>
        </a:p>
      </dgm:t>
    </dgm:pt>
    <dgm:pt modelId="{FEA844E0-3B7B-420E-8E92-A4DA2C6588F0}" type="pres">
      <dgm:prSet presAssocID="{6BAD2008-E3CB-47CD-9719-E1814949A9F7}" presName="node" presStyleLbl="node1" presStyleIdx="4" presStyleCnt="5">
        <dgm:presLayoutVars>
          <dgm:bulletEnabled val="1"/>
        </dgm:presLayoutVars>
      </dgm:prSet>
      <dgm:spPr/>
      <dgm:t>
        <a:bodyPr/>
        <a:lstStyle/>
        <a:p>
          <a:endParaRPr lang="es-EC"/>
        </a:p>
      </dgm:t>
    </dgm:pt>
    <dgm:pt modelId="{79131E2D-C30C-4F36-AD6C-26C1A3F9B97E}" type="pres">
      <dgm:prSet presAssocID="{6BAD2008-E3CB-47CD-9719-E1814949A9F7}" presName="spNode" presStyleCnt="0"/>
      <dgm:spPr/>
    </dgm:pt>
    <dgm:pt modelId="{47382FA5-528F-4DDE-B4F2-1E417C868E15}" type="pres">
      <dgm:prSet presAssocID="{CD2C4969-9808-49E2-8C98-CC3BB6A29C77}" presName="sibTrans" presStyleLbl="sibTrans1D1" presStyleIdx="4" presStyleCnt="5"/>
      <dgm:spPr/>
      <dgm:t>
        <a:bodyPr/>
        <a:lstStyle/>
        <a:p>
          <a:endParaRPr lang="es-EC"/>
        </a:p>
      </dgm:t>
    </dgm:pt>
  </dgm:ptLst>
  <dgm:cxnLst>
    <dgm:cxn modelId="{E91156D0-3989-49B8-BA71-E1E0CD1C6AE8}" type="presOf" srcId="{95549DB2-C819-4762-B4B4-9EFEEB7100F4}" destId="{97C994D1-AA99-4595-9B22-9575F7460028}" srcOrd="0" destOrd="0" presId="urn:microsoft.com/office/officeart/2005/8/layout/cycle6"/>
    <dgm:cxn modelId="{9FA175B2-6076-42B3-B760-26EDAF9460FB}" type="presOf" srcId="{4E06B002-6339-4FC3-95DB-03D38CE7BDBC}" destId="{605489F5-330A-4048-9739-A44BA97F6F2F}" srcOrd="0" destOrd="0" presId="urn:microsoft.com/office/officeart/2005/8/layout/cycle6"/>
    <dgm:cxn modelId="{9B535660-7F85-47C7-BDEE-8424F623DB2A}" type="presOf" srcId="{7E1BB58D-80FF-461C-82F8-8B01FD9B49C7}" destId="{469A3247-428D-40D2-8A95-43ABCE3C623F}" srcOrd="0" destOrd="0" presId="urn:microsoft.com/office/officeart/2005/8/layout/cycle6"/>
    <dgm:cxn modelId="{1D0F3678-F305-413A-899C-DC5734760BA9}" type="presOf" srcId="{2997CD9B-EEFA-4974-A2A2-4AA5F5DA6360}" destId="{6D5FC6C1-C4F2-4F99-9C7C-61ED2AB7A367}" srcOrd="0" destOrd="0" presId="urn:microsoft.com/office/officeart/2005/8/layout/cycle6"/>
    <dgm:cxn modelId="{8123C2AF-888C-425A-99DB-D6D5D6743B97}" type="presOf" srcId="{DAFA4FB9-FB7C-40B2-B603-331BAC948E1E}" destId="{781AAB86-3597-4987-A013-C1F0E58929A2}" srcOrd="0" destOrd="0" presId="urn:microsoft.com/office/officeart/2005/8/layout/cycle6"/>
    <dgm:cxn modelId="{29289B95-A6E5-4F31-93C5-9DFA7A7EB8EB}" type="presOf" srcId="{CD2C4969-9808-49E2-8C98-CC3BB6A29C77}" destId="{47382FA5-528F-4DDE-B4F2-1E417C868E15}" srcOrd="0" destOrd="0" presId="urn:microsoft.com/office/officeart/2005/8/layout/cycle6"/>
    <dgm:cxn modelId="{34ED22C7-3B15-46AE-9B93-929AD3B919D7}" type="presOf" srcId="{9CB946DF-A1E3-4F12-B114-B85A81246F5E}" destId="{F79B747D-29D4-4F7F-8F02-CFE116544F3A}" srcOrd="0" destOrd="0" presId="urn:microsoft.com/office/officeart/2005/8/layout/cycle6"/>
    <dgm:cxn modelId="{8BBA10F8-0F5E-4542-819D-AC5F1852808F}" srcId="{0B7C2B7E-B078-4B82-A0AF-0DF48FA0462E}" destId="{56B64478-B553-4C84-BD92-8BC60B2C2796}" srcOrd="2" destOrd="0" parTransId="{A975299A-28B6-4299-A15A-DE5ACFBCF8AA}" sibTransId="{9CB946DF-A1E3-4F12-B114-B85A81246F5E}"/>
    <dgm:cxn modelId="{7A19A8C8-9877-410A-935E-AC00B398E293}" type="presOf" srcId="{6BAD2008-E3CB-47CD-9719-E1814949A9F7}" destId="{FEA844E0-3B7B-420E-8E92-A4DA2C6588F0}" srcOrd="0" destOrd="0" presId="urn:microsoft.com/office/officeart/2005/8/layout/cycle6"/>
    <dgm:cxn modelId="{D9B67E4C-16FE-4CD9-B851-E21DAC3B1092}" srcId="{0B7C2B7E-B078-4B82-A0AF-0DF48FA0462E}" destId="{4E06B002-6339-4FC3-95DB-03D38CE7BDBC}" srcOrd="0" destOrd="0" parTransId="{4E9E45C8-102B-4D44-AAC5-C54CECF2B683}" sibTransId="{7E1BB58D-80FF-461C-82F8-8B01FD9B49C7}"/>
    <dgm:cxn modelId="{00C98FBF-07B5-450D-9E7B-9D47E8DF4023}" type="presOf" srcId="{0B7C2B7E-B078-4B82-A0AF-0DF48FA0462E}" destId="{17BDC8D7-A239-44F3-ABE9-F491F0357141}" srcOrd="0" destOrd="0" presId="urn:microsoft.com/office/officeart/2005/8/layout/cycle6"/>
    <dgm:cxn modelId="{E3ECDA58-C26D-4A1E-8FB6-BFDBB1DE8AC4}" type="presOf" srcId="{492AB0A6-F153-437B-9A34-71F47ACB6CC8}" destId="{508F3DAA-763D-4BBB-B350-5F767980F960}" srcOrd="0" destOrd="0" presId="urn:microsoft.com/office/officeart/2005/8/layout/cycle6"/>
    <dgm:cxn modelId="{2BB241DF-E7B0-4343-8E1D-E096E9D9B84B}" srcId="{0B7C2B7E-B078-4B82-A0AF-0DF48FA0462E}" destId="{492AB0A6-F153-437B-9A34-71F47ACB6CC8}" srcOrd="1" destOrd="0" parTransId="{6859E923-AABD-4094-B58C-47F5D3AD27E8}" sibTransId="{2997CD9B-EEFA-4974-A2A2-4AA5F5DA6360}"/>
    <dgm:cxn modelId="{59B7B51D-A7BD-4C0E-9AEF-D0774BDE12C0}" srcId="{0B7C2B7E-B078-4B82-A0AF-0DF48FA0462E}" destId="{6BAD2008-E3CB-47CD-9719-E1814949A9F7}" srcOrd="4" destOrd="0" parTransId="{BAD0D7CE-9D5D-4C93-B01F-F7CB9602E7B2}" sibTransId="{CD2C4969-9808-49E2-8C98-CC3BB6A29C77}"/>
    <dgm:cxn modelId="{41162FAB-E038-43DF-B6C6-710DF731477C}" type="presOf" srcId="{56B64478-B553-4C84-BD92-8BC60B2C2796}" destId="{6A848C64-12A0-43DF-9526-6DF11866EEB0}" srcOrd="0" destOrd="0" presId="urn:microsoft.com/office/officeart/2005/8/layout/cycle6"/>
    <dgm:cxn modelId="{C26A63F6-40CD-4484-94D8-759D2DC0AF81}" srcId="{0B7C2B7E-B078-4B82-A0AF-0DF48FA0462E}" destId="{95549DB2-C819-4762-B4B4-9EFEEB7100F4}" srcOrd="3" destOrd="0" parTransId="{043A0940-519A-4BED-BD55-228B78C483F0}" sibTransId="{DAFA4FB9-FB7C-40B2-B603-331BAC948E1E}"/>
    <dgm:cxn modelId="{95C6FD66-5258-47C5-911E-87A7077627F3}" type="presParOf" srcId="{17BDC8D7-A239-44F3-ABE9-F491F0357141}" destId="{605489F5-330A-4048-9739-A44BA97F6F2F}" srcOrd="0" destOrd="0" presId="urn:microsoft.com/office/officeart/2005/8/layout/cycle6"/>
    <dgm:cxn modelId="{A1E40DD2-51F8-480F-AFBD-F0F7208BA49E}" type="presParOf" srcId="{17BDC8D7-A239-44F3-ABE9-F491F0357141}" destId="{F66C40A6-1547-43A6-B7B2-9B53118F8120}" srcOrd="1" destOrd="0" presId="urn:microsoft.com/office/officeart/2005/8/layout/cycle6"/>
    <dgm:cxn modelId="{ADE7F25B-E2AB-4BD1-B962-92F6A07EE8F2}" type="presParOf" srcId="{17BDC8D7-A239-44F3-ABE9-F491F0357141}" destId="{469A3247-428D-40D2-8A95-43ABCE3C623F}" srcOrd="2" destOrd="0" presId="urn:microsoft.com/office/officeart/2005/8/layout/cycle6"/>
    <dgm:cxn modelId="{7E7E9D0C-985D-4454-8035-CF13C9BB19BF}" type="presParOf" srcId="{17BDC8D7-A239-44F3-ABE9-F491F0357141}" destId="{508F3DAA-763D-4BBB-B350-5F767980F960}" srcOrd="3" destOrd="0" presId="urn:microsoft.com/office/officeart/2005/8/layout/cycle6"/>
    <dgm:cxn modelId="{91BBECC3-3035-4207-AFC4-E6906FA94CF3}" type="presParOf" srcId="{17BDC8D7-A239-44F3-ABE9-F491F0357141}" destId="{CD3603B0-C1CD-4722-BDED-2215FAB3C3A2}" srcOrd="4" destOrd="0" presId="urn:microsoft.com/office/officeart/2005/8/layout/cycle6"/>
    <dgm:cxn modelId="{35CDAF3E-8B1C-4F96-958F-7BD8D097926F}" type="presParOf" srcId="{17BDC8D7-A239-44F3-ABE9-F491F0357141}" destId="{6D5FC6C1-C4F2-4F99-9C7C-61ED2AB7A367}" srcOrd="5" destOrd="0" presId="urn:microsoft.com/office/officeart/2005/8/layout/cycle6"/>
    <dgm:cxn modelId="{E33A2B8F-CA0D-4E63-BC11-08B5C427281A}" type="presParOf" srcId="{17BDC8D7-A239-44F3-ABE9-F491F0357141}" destId="{6A848C64-12A0-43DF-9526-6DF11866EEB0}" srcOrd="6" destOrd="0" presId="urn:microsoft.com/office/officeart/2005/8/layout/cycle6"/>
    <dgm:cxn modelId="{83C5F8BD-D778-4645-AC2B-209E56D06693}" type="presParOf" srcId="{17BDC8D7-A239-44F3-ABE9-F491F0357141}" destId="{F6622B39-55A8-4565-BE02-4C0200F6DA29}" srcOrd="7" destOrd="0" presId="urn:microsoft.com/office/officeart/2005/8/layout/cycle6"/>
    <dgm:cxn modelId="{39D2DAD6-00FC-4D67-9B2F-924A88E3B535}" type="presParOf" srcId="{17BDC8D7-A239-44F3-ABE9-F491F0357141}" destId="{F79B747D-29D4-4F7F-8F02-CFE116544F3A}" srcOrd="8" destOrd="0" presId="urn:microsoft.com/office/officeart/2005/8/layout/cycle6"/>
    <dgm:cxn modelId="{7F7AE98A-63BA-456B-B119-00F1F49D8825}" type="presParOf" srcId="{17BDC8D7-A239-44F3-ABE9-F491F0357141}" destId="{97C994D1-AA99-4595-9B22-9575F7460028}" srcOrd="9" destOrd="0" presId="urn:microsoft.com/office/officeart/2005/8/layout/cycle6"/>
    <dgm:cxn modelId="{D087AB8D-0B65-4A0B-9799-6C5F571BCB74}" type="presParOf" srcId="{17BDC8D7-A239-44F3-ABE9-F491F0357141}" destId="{862DFFEB-4A8D-40C8-A6D7-857ECD432214}" srcOrd="10" destOrd="0" presId="urn:microsoft.com/office/officeart/2005/8/layout/cycle6"/>
    <dgm:cxn modelId="{6D677B80-EA84-45B0-B7C2-ADA3D947A3F3}" type="presParOf" srcId="{17BDC8D7-A239-44F3-ABE9-F491F0357141}" destId="{781AAB86-3597-4987-A013-C1F0E58929A2}" srcOrd="11" destOrd="0" presId="urn:microsoft.com/office/officeart/2005/8/layout/cycle6"/>
    <dgm:cxn modelId="{73880AD9-E8DF-4CE0-BF7B-B039D5AC3A6E}" type="presParOf" srcId="{17BDC8D7-A239-44F3-ABE9-F491F0357141}" destId="{FEA844E0-3B7B-420E-8E92-A4DA2C6588F0}" srcOrd="12" destOrd="0" presId="urn:microsoft.com/office/officeart/2005/8/layout/cycle6"/>
    <dgm:cxn modelId="{3ABE93E3-1D1F-4D61-922D-A6EA2B80ED15}" type="presParOf" srcId="{17BDC8D7-A239-44F3-ABE9-F491F0357141}" destId="{79131E2D-C30C-4F36-AD6C-26C1A3F9B97E}" srcOrd="13" destOrd="0" presId="urn:microsoft.com/office/officeart/2005/8/layout/cycle6"/>
    <dgm:cxn modelId="{B1FA5F4F-33E0-43DA-A9CC-DC3D6CFF6DA4}" type="presParOf" srcId="{17BDC8D7-A239-44F3-ABE9-F491F0357141}" destId="{47382FA5-528F-4DDE-B4F2-1E417C868E1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3d4" qsCatId="3D" csTypeId="urn:microsoft.com/office/officeart/2005/8/colors/colorful1" csCatId="colorful" phldr="1"/>
      <dgm:spPr/>
      <dgm:t>
        <a:bodyPr/>
        <a:lstStyle/>
        <a:p>
          <a:endParaRPr lang="en-US"/>
        </a:p>
      </dgm:t>
    </dgm:pt>
    <dgm:pt modelId="{1125E08B-36C6-423F-900C-C2AA85BE6EA6}">
      <dgm:prSet custT="1"/>
      <dgm:spPr/>
      <dgm:t>
        <a:bodyPr/>
        <a:lstStyle/>
        <a:p>
          <a:pPr algn="just"/>
          <a:r>
            <a:rPr lang="es-EC" sz="1600" b="0" dirty="0" smtClean="0">
              <a:solidFill>
                <a:schemeClr val="bg2">
                  <a:lumMod val="10000"/>
                </a:schemeClr>
              </a:solidFill>
              <a:latin typeface="+mn-lt"/>
            </a:rPr>
            <a:t>Caracterizar el sector de desarrollo de software y tecnologías de la información en Ecuador.</a:t>
          </a:r>
          <a:endParaRPr lang="en-US" sz="1600" b="0" dirty="0">
            <a:solidFill>
              <a:schemeClr val="bg2">
                <a:lumMod val="10000"/>
              </a:schemeClr>
            </a:solidFill>
          </a:endParaRPr>
        </a:p>
      </dgm:t>
    </dgm:pt>
    <dgm:pt modelId="{83945952-5E29-4AEA-B64E-916A7928B9E7}" type="parTrans" cxnId="{4BE1E027-B3CB-462A-9F9E-F7AFFDDD2A32}">
      <dgm:prSet/>
      <dgm:spPr/>
      <dgm:t>
        <a:bodyPr/>
        <a:lstStyle/>
        <a:p>
          <a:pPr algn="just"/>
          <a:endParaRPr lang="en-US" sz="1600">
            <a:solidFill>
              <a:schemeClr val="bg2">
                <a:lumMod val="10000"/>
              </a:schemeClr>
            </a:solidFill>
          </a:endParaRPr>
        </a:p>
      </dgm:t>
    </dgm:pt>
    <dgm:pt modelId="{87FFABAE-B9F1-4E7E-8FAC-ACC7A68E1F65}" type="sibTrans" cxnId="{4BE1E027-B3CB-462A-9F9E-F7AFFDDD2A32}">
      <dgm:prSet phldrT="1" phldr="0" custT="1"/>
      <dgm:spPr/>
      <dgm:t>
        <a:bodyPr/>
        <a:lstStyle/>
        <a:p>
          <a:pPr algn="ctr"/>
          <a:r>
            <a:rPr lang="en-US" sz="4000" b="1" dirty="0">
              <a:solidFill>
                <a:schemeClr val="bg2">
                  <a:lumMod val="10000"/>
                </a:schemeClr>
              </a:solidFill>
              <a:effectLst>
                <a:outerShdw blurRad="38100" dist="38100" dir="2700000" algn="tl">
                  <a:srgbClr val="000000">
                    <a:alpha val="43137"/>
                  </a:srgbClr>
                </a:outerShdw>
              </a:effectLst>
            </a:rPr>
            <a:t>1</a:t>
          </a:r>
        </a:p>
      </dgm:t>
    </dgm:pt>
    <dgm:pt modelId="{73B27D1B-B5C3-482B-9A11-9AF61064065D}">
      <dgm:prSet phldrT="[Texto]" custT="1"/>
      <dgm:spPr/>
      <dgm:t>
        <a:bodyPr/>
        <a:lstStyle/>
        <a:p>
          <a:pPr algn="just"/>
          <a:r>
            <a:rPr lang="es-EC" sz="1600" b="0" dirty="0" smtClean="0">
              <a:solidFill>
                <a:schemeClr val="bg2">
                  <a:lumMod val="10000"/>
                </a:schemeClr>
              </a:solidFill>
            </a:rPr>
            <a:t>Identificar las prácticas del sector software de Ecuador en las diferentes etapas de la Ingeniería de Requisitos.</a:t>
          </a:r>
          <a:endParaRPr lang="es-EC" sz="1600" b="0" dirty="0">
            <a:solidFill>
              <a:schemeClr val="bg2">
                <a:lumMod val="10000"/>
              </a:schemeClr>
            </a:solidFill>
          </a:endParaRPr>
        </a:p>
      </dgm:t>
    </dgm:pt>
    <dgm:pt modelId="{97E6EE2F-CD70-4908-B605-96631A6A77FB}" type="parTrans" cxnId="{0A91F13C-23EA-4749-A026-5D4EDA944694}">
      <dgm:prSet/>
      <dgm:spPr/>
      <dgm:t>
        <a:bodyPr/>
        <a:lstStyle/>
        <a:p>
          <a:endParaRPr lang="es-EC" sz="1600">
            <a:solidFill>
              <a:schemeClr val="bg2">
                <a:lumMod val="10000"/>
              </a:schemeClr>
            </a:solidFill>
          </a:endParaRPr>
        </a:p>
      </dgm:t>
    </dgm:pt>
    <dgm:pt modelId="{CB83480A-6613-462B-8880-973114BEC937}" type="sibTrans" cxnId="{0A91F13C-23EA-4749-A026-5D4EDA944694}">
      <dgm:prSet custT="1"/>
      <dgm:spPr/>
      <dgm:t>
        <a:bodyPr/>
        <a:lstStyle/>
        <a:p>
          <a:r>
            <a:rPr lang="es-EC" sz="3200" b="1" dirty="0" smtClean="0">
              <a:solidFill>
                <a:schemeClr val="bg2">
                  <a:lumMod val="10000"/>
                </a:schemeClr>
              </a:solidFill>
              <a:effectLst>
                <a:outerShdw blurRad="38100" dist="38100" dir="2700000" algn="tl">
                  <a:srgbClr val="000000">
                    <a:alpha val="43137"/>
                  </a:srgbClr>
                </a:outerShdw>
              </a:effectLst>
            </a:rPr>
            <a:t>2</a:t>
          </a:r>
          <a:endParaRPr lang="es-EC" sz="3200" b="1" dirty="0">
            <a:solidFill>
              <a:schemeClr val="bg2">
                <a:lumMod val="10000"/>
              </a:schemeClr>
            </a:solidFill>
            <a:effectLst>
              <a:outerShdw blurRad="38100" dist="38100" dir="2700000" algn="tl">
                <a:srgbClr val="000000">
                  <a:alpha val="43137"/>
                </a:srgbClr>
              </a:outerShdw>
            </a:effectLst>
          </a:endParaRPr>
        </a:p>
      </dgm:t>
    </dgm:pt>
    <dgm:pt modelId="{F0CB3122-0FD4-4394-830A-8218EB99EF93}">
      <dgm:prSet phldrT="[Texto]" custT="1"/>
      <dgm:spPr/>
      <dgm:t>
        <a:bodyPr/>
        <a:lstStyle/>
        <a:p>
          <a:pPr algn="just"/>
          <a:r>
            <a:rPr lang="es-EC" sz="1600" b="0" dirty="0" smtClean="0">
              <a:solidFill>
                <a:schemeClr val="bg2">
                  <a:lumMod val="10000"/>
                </a:schemeClr>
              </a:solidFill>
            </a:rPr>
            <a:t>Reportar los problemas, causas y efectos entorno a la IR en la industria de desarrollo de software de Ecuador.</a:t>
          </a:r>
          <a:endParaRPr lang="es-EC" sz="1600" b="0" dirty="0">
            <a:solidFill>
              <a:schemeClr val="bg2">
                <a:lumMod val="10000"/>
              </a:schemeClr>
            </a:solidFill>
          </a:endParaRPr>
        </a:p>
      </dgm:t>
    </dgm:pt>
    <dgm:pt modelId="{98C689F1-229C-49EE-BE58-B50CE4AB99BF}" type="parTrans" cxnId="{A63201D8-4570-4F94-8B74-7103C018776C}">
      <dgm:prSet/>
      <dgm:spPr/>
      <dgm:t>
        <a:bodyPr/>
        <a:lstStyle/>
        <a:p>
          <a:endParaRPr lang="es-EC" sz="1600">
            <a:solidFill>
              <a:schemeClr val="bg2">
                <a:lumMod val="10000"/>
              </a:schemeClr>
            </a:solidFill>
          </a:endParaRPr>
        </a:p>
      </dgm:t>
    </dgm:pt>
    <dgm:pt modelId="{CC5CC861-D160-4517-A3A7-56EF418548A5}" type="sibTrans" cxnId="{A63201D8-4570-4F94-8B74-7103C018776C}">
      <dgm:prSet custT="1"/>
      <dgm:spPr/>
      <dgm:t>
        <a:bodyPr/>
        <a:lstStyle/>
        <a:p>
          <a:r>
            <a:rPr lang="es-EC" sz="3200" b="1" dirty="0" smtClean="0">
              <a:solidFill>
                <a:schemeClr val="bg2">
                  <a:lumMod val="10000"/>
                </a:schemeClr>
              </a:solidFill>
              <a:effectLst>
                <a:outerShdw blurRad="38100" dist="38100" dir="2700000" algn="tl">
                  <a:srgbClr val="000000">
                    <a:alpha val="43137"/>
                  </a:srgbClr>
                </a:outerShdw>
              </a:effectLst>
            </a:rPr>
            <a:t>3</a:t>
          </a:r>
          <a:endParaRPr lang="es-EC" sz="3200" b="1" dirty="0">
            <a:solidFill>
              <a:schemeClr val="bg2">
                <a:lumMod val="10000"/>
              </a:schemeClr>
            </a:solidFill>
            <a:effectLst>
              <a:outerShdw blurRad="38100" dist="38100" dir="2700000" algn="tl">
                <a:srgbClr val="000000">
                  <a:alpha val="43137"/>
                </a:srgbClr>
              </a:outerShdw>
            </a:effectLst>
          </a:endParaRPr>
        </a:p>
      </dgm:t>
    </dgm:pt>
    <dgm:pt modelId="{AA25B6FA-65C8-430B-A9B3-D90BBD160EEB}">
      <dgm:prSet phldrT="[Texto]" custT="1"/>
      <dgm:spPr/>
      <dgm:t>
        <a:bodyPr/>
        <a:lstStyle/>
        <a:p>
          <a:pPr algn="just"/>
          <a:r>
            <a:rPr lang="es-EC" sz="1600" b="0" dirty="0" smtClean="0">
              <a:solidFill>
                <a:schemeClr val="bg2">
                  <a:lumMod val="10000"/>
                </a:schemeClr>
              </a:solidFill>
            </a:rPr>
            <a:t>Proponer posibles soluciones a los problemas críticos encontrados de IR.</a:t>
          </a:r>
          <a:endParaRPr lang="es-EC" sz="1600" b="0" dirty="0">
            <a:solidFill>
              <a:schemeClr val="bg2">
                <a:lumMod val="10000"/>
              </a:schemeClr>
            </a:solidFill>
          </a:endParaRPr>
        </a:p>
      </dgm:t>
    </dgm:pt>
    <dgm:pt modelId="{B593BB6E-D13E-4084-B225-7C68ED401415}" type="parTrans" cxnId="{62D5B71F-C81D-4816-B304-34FAEFA97954}">
      <dgm:prSet/>
      <dgm:spPr/>
      <dgm:t>
        <a:bodyPr/>
        <a:lstStyle/>
        <a:p>
          <a:endParaRPr lang="es-EC" sz="1600">
            <a:solidFill>
              <a:schemeClr val="bg2">
                <a:lumMod val="10000"/>
              </a:schemeClr>
            </a:solidFill>
          </a:endParaRPr>
        </a:p>
      </dgm:t>
    </dgm:pt>
    <dgm:pt modelId="{7788AD08-5C18-484D-B633-248D95F2981D}" type="sibTrans" cxnId="{62D5B71F-C81D-4816-B304-34FAEFA97954}">
      <dgm:prSet custT="1"/>
      <dgm:spPr/>
      <dgm:t>
        <a:bodyPr/>
        <a:lstStyle/>
        <a:p>
          <a:r>
            <a:rPr lang="es-EC" sz="3200" b="1" dirty="0" smtClean="0">
              <a:solidFill>
                <a:schemeClr val="bg2">
                  <a:lumMod val="10000"/>
                </a:schemeClr>
              </a:solidFill>
              <a:effectLst>
                <a:outerShdw blurRad="38100" dist="38100" dir="2700000" algn="tl">
                  <a:srgbClr val="000000">
                    <a:alpha val="43137"/>
                  </a:srgbClr>
                </a:outerShdw>
              </a:effectLst>
            </a:rPr>
            <a:t>4</a:t>
          </a:r>
          <a:endParaRPr lang="es-EC" sz="3200" b="1" dirty="0">
            <a:solidFill>
              <a:schemeClr val="bg2">
                <a:lumMod val="10000"/>
              </a:schemeClr>
            </a:solidFill>
            <a:effectLst>
              <a:outerShdw blurRad="38100" dist="38100" dir="2700000" algn="tl">
                <a:srgbClr val="000000">
                  <a:alpha val="43137"/>
                </a:srgbClr>
              </a:outerShdw>
            </a:effectLst>
          </a:endParaRPr>
        </a:p>
      </dgm:t>
    </dgm:pt>
    <dgm:pt modelId="{20FE7C08-D8C6-443B-B9BB-7A84D878EE21}" type="pres">
      <dgm:prSet presAssocID="{3FDDF60A-1DBF-4843-9C21-A3FE69F4CB9E}" presName="linearFlow" presStyleCnt="0">
        <dgm:presLayoutVars>
          <dgm:dir/>
          <dgm:animLvl val="lvl"/>
          <dgm:resizeHandles val="exact"/>
        </dgm:presLayoutVars>
      </dgm:prSet>
      <dgm:spPr/>
      <dgm:t>
        <a:bodyPr/>
        <a:lstStyle/>
        <a:p>
          <a:endParaRPr lang="es-EC"/>
        </a:p>
      </dgm:t>
    </dgm:pt>
    <dgm:pt modelId="{4D0CBE46-956A-48D3-BF9D-CF82D9609AEA}" type="pres">
      <dgm:prSet presAssocID="{1125E08B-36C6-423F-900C-C2AA85BE6EA6}" presName="compositeNode" presStyleCnt="0"/>
      <dgm:spPr/>
      <dgm:t>
        <a:bodyPr/>
        <a:lstStyle/>
        <a:p>
          <a:endParaRPr lang="es-EC"/>
        </a:p>
      </dgm:t>
    </dgm:pt>
    <dgm:pt modelId="{217DB020-62AF-4AC7-8BC7-3CACE385E7A9}" type="pres">
      <dgm:prSet presAssocID="{1125E08B-36C6-423F-900C-C2AA85BE6EA6}" presName="parTx" presStyleLbl="node1" presStyleIdx="0" presStyleCnt="0">
        <dgm:presLayoutVars>
          <dgm:chMax val="0"/>
          <dgm:chPref val="0"/>
          <dgm:bulletEnabled val="1"/>
        </dgm:presLayoutVars>
      </dgm:prSet>
      <dgm:spPr/>
      <dgm:t>
        <a:bodyPr/>
        <a:lstStyle/>
        <a:p>
          <a:endParaRPr lang="es-EC"/>
        </a:p>
      </dgm:t>
    </dgm:pt>
    <dgm:pt modelId="{D6C4ADC8-021F-4E6A-A0C5-555B6AD44771}" type="pres">
      <dgm:prSet presAssocID="{1125E08B-36C6-423F-900C-C2AA85BE6EA6}" presName="parSh" presStyleCnt="0"/>
      <dgm:spPr/>
      <dgm:t>
        <a:bodyPr/>
        <a:lstStyle/>
        <a:p>
          <a:endParaRPr lang="es-EC"/>
        </a:p>
      </dgm:t>
    </dgm:pt>
    <dgm:pt modelId="{3B483EAD-A6B1-49A5-8271-4EC9F12ECC3B}" type="pres">
      <dgm:prSet presAssocID="{1125E08B-36C6-423F-900C-C2AA85BE6EA6}" presName="lineNode" presStyleLbl="alignAccFollowNode1" presStyleIdx="0" presStyleCnt="12"/>
      <dgm:spPr/>
      <dgm:t>
        <a:bodyPr/>
        <a:lstStyle/>
        <a:p>
          <a:endParaRPr lang="es-EC"/>
        </a:p>
      </dgm:t>
    </dgm:pt>
    <dgm:pt modelId="{1189579A-18A7-4792-8820-4B5178D75294}" type="pres">
      <dgm:prSet presAssocID="{1125E08B-36C6-423F-900C-C2AA85BE6EA6}" presName="lineArrowNode" presStyleLbl="alignAccFollowNode1" presStyleIdx="1" presStyleCnt="12"/>
      <dgm:spPr/>
      <dgm:t>
        <a:bodyPr/>
        <a:lstStyle/>
        <a:p>
          <a:endParaRPr lang="es-EC"/>
        </a:p>
      </dgm:t>
    </dgm:pt>
    <dgm:pt modelId="{9F66FCB3-23D2-4586-BAC6-ED620BE127BA}" type="pres">
      <dgm:prSet presAssocID="{87FFABAE-B9F1-4E7E-8FAC-ACC7A68E1F65}" presName="sibTransNodeCircle" presStyleLbl="alignNode1" presStyleIdx="0" presStyleCnt="4">
        <dgm:presLayoutVars>
          <dgm:chMax val="0"/>
          <dgm:bulletEnabled/>
        </dgm:presLayoutVars>
      </dgm:prSet>
      <dgm:spPr/>
      <dgm:t>
        <a:bodyPr/>
        <a:lstStyle/>
        <a:p>
          <a:endParaRPr lang="es-EC"/>
        </a:p>
      </dgm:t>
    </dgm:pt>
    <dgm:pt modelId="{BE730A6B-153C-4FE1-B3A5-18E6C0176E97}" type="pres">
      <dgm:prSet presAssocID="{87FFABAE-B9F1-4E7E-8FAC-ACC7A68E1F65}" presName="spacerBetweenCircleAndCallout" presStyleCnt="0">
        <dgm:presLayoutVars/>
      </dgm:prSet>
      <dgm:spPr/>
      <dgm:t>
        <a:bodyPr/>
        <a:lstStyle/>
        <a:p>
          <a:endParaRPr lang="es-EC"/>
        </a:p>
      </dgm:t>
    </dgm:pt>
    <dgm:pt modelId="{1A30D067-FEAC-424D-AD40-6781BCA82B31}" type="pres">
      <dgm:prSet presAssocID="{1125E08B-36C6-423F-900C-C2AA85BE6EA6}" presName="nodeText" presStyleLbl="alignAccFollowNode1" presStyleIdx="2" presStyleCnt="12">
        <dgm:presLayoutVars>
          <dgm:bulletEnabled val="1"/>
        </dgm:presLayoutVars>
      </dgm:prSet>
      <dgm:spPr/>
      <dgm:t>
        <a:bodyPr/>
        <a:lstStyle/>
        <a:p>
          <a:endParaRPr lang="es-EC"/>
        </a:p>
      </dgm:t>
    </dgm:pt>
    <dgm:pt modelId="{11CB4CA5-640D-4259-8193-B646D287907B}" type="pres">
      <dgm:prSet presAssocID="{87FFABAE-B9F1-4E7E-8FAC-ACC7A68E1F65}" presName="sibTransComposite" presStyleCnt="0"/>
      <dgm:spPr/>
      <dgm:t>
        <a:bodyPr/>
        <a:lstStyle/>
        <a:p>
          <a:endParaRPr lang="es-EC"/>
        </a:p>
      </dgm:t>
    </dgm:pt>
    <dgm:pt modelId="{367C81D8-72AE-4FB8-8E58-07A1A149023E}" type="pres">
      <dgm:prSet presAssocID="{73B27D1B-B5C3-482B-9A11-9AF61064065D}" presName="compositeNode" presStyleCnt="0"/>
      <dgm:spPr/>
      <dgm:t>
        <a:bodyPr/>
        <a:lstStyle/>
        <a:p>
          <a:endParaRPr lang="es-EC"/>
        </a:p>
      </dgm:t>
    </dgm:pt>
    <dgm:pt modelId="{A20CF1A7-1691-43E1-AA73-B701E0EBD8D9}" type="pres">
      <dgm:prSet presAssocID="{73B27D1B-B5C3-482B-9A11-9AF61064065D}" presName="parTx" presStyleLbl="node1" presStyleIdx="0" presStyleCnt="0">
        <dgm:presLayoutVars>
          <dgm:chMax val="0"/>
          <dgm:chPref val="0"/>
          <dgm:bulletEnabled val="1"/>
        </dgm:presLayoutVars>
      </dgm:prSet>
      <dgm:spPr/>
      <dgm:t>
        <a:bodyPr/>
        <a:lstStyle/>
        <a:p>
          <a:endParaRPr lang="es-EC"/>
        </a:p>
      </dgm:t>
    </dgm:pt>
    <dgm:pt modelId="{FFBABD7B-5D6A-48C4-A8D7-28575EDD73FC}" type="pres">
      <dgm:prSet presAssocID="{73B27D1B-B5C3-482B-9A11-9AF61064065D}" presName="parSh" presStyleCnt="0"/>
      <dgm:spPr/>
      <dgm:t>
        <a:bodyPr/>
        <a:lstStyle/>
        <a:p>
          <a:endParaRPr lang="es-EC"/>
        </a:p>
      </dgm:t>
    </dgm:pt>
    <dgm:pt modelId="{BE39D6AD-DE11-49C1-BFA1-49C6DABEE96F}" type="pres">
      <dgm:prSet presAssocID="{73B27D1B-B5C3-482B-9A11-9AF61064065D}" presName="lineNode" presStyleLbl="alignAccFollowNode1" presStyleIdx="3" presStyleCnt="12"/>
      <dgm:spPr/>
      <dgm:t>
        <a:bodyPr/>
        <a:lstStyle/>
        <a:p>
          <a:endParaRPr lang="es-EC"/>
        </a:p>
      </dgm:t>
    </dgm:pt>
    <dgm:pt modelId="{0981DB98-60F6-44AF-B38B-166776D75DAA}" type="pres">
      <dgm:prSet presAssocID="{73B27D1B-B5C3-482B-9A11-9AF61064065D}" presName="lineArrowNode" presStyleLbl="alignAccFollowNode1" presStyleIdx="4" presStyleCnt="12"/>
      <dgm:spPr/>
      <dgm:t>
        <a:bodyPr/>
        <a:lstStyle/>
        <a:p>
          <a:endParaRPr lang="es-EC"/>
        </a:p>
      </dgm:t>
    </dgm:pt>
    <dgm:pt modelId="{BBB23FEB-295B-4E36-B670-3D1B17492E99}" type="pres">
      <dgm:prSet presAssocID="{CB83480A-6613-462B-8880-973114BEC937}" presName="sibTransNodeCircle" presStyleLbl="alignNode1" presStyleIdx="1" presStyleCnt="4">
        <dgm:presLayoutVars>
          <dgm:chMax val="0"/>
          <dgm:bulletEnabled/>
        </dgm:presLayoutVars>
      </dgm:prSet>
      <dgm:spPr/>
      <dgm:t>
        <a:bodyPr/>
        <a:lstStyle/>
        <a:p>
          <a:endParaRPr lang="es-EC"/>
        </a:p>
      </dgm:t>
    </dgm:pt>
    <dgm:pt modelId="{DCF0DD4F-CCA0-4568-81B4-576569963D3A}" type="pres">
      <dgm:prSet presAssocID="{CB83480A-6613-462B-8880-973114BEC937}" presName="spacerBetweenCircleAndCallout" presStyleCnt="0">
        <dgm:presLayoutVars/>
      </dgm:prSet>
      <dgm:spPr/>
      <dgm:t>
        <a:bodyPr/>
        <a:lstStyle/>
        <a:p>
          <a:endParaRPr lang="es-EC"/>
        </a:p>
      </dgm:t>
    </dgm:pt>
    <dgm:pt modelId="{BA87B6BC-3741-48CD-84CB-55AF6E6B25C9}" type="pres">
      <dgm:prSet presAssocID="{73B27D1B-B5C3-482B-9A11-9AF61064065D}" presName="nodeText" presStyleLbl="alignAccFollowNode1" presStyleIdx="5" presStyleCnt="12">
        <dgm:presLayoutVars>
          <dgm:bulletEnabled val="1"/>
        </dgm:presLayoutVars>
      </dgm:prSet>
      <dgm:spPr/>
      <dgm:t>
        <a:bodyPr/>
        <a:lstStyle/>
        <a:p>
          <a:endParaRPr lang="es-EC"/>
        </a:p>
      </dgm:t>
    </dgm:pt>
    <dgm:pt modelId="{E6077D08-C587-4CD2-86BF-E2E4848A0998}" type="pres">
      <dgm:prSet presAssocID="{CB83480A-6613-462B-8880-973114BEC937}" presName="sibTransComposite" presStyleCnt="0"/>
      <dgm:spPr/>
      <dgm:t>
        <a:bodyPr/>
        <a:lstStyle/>
        <a:p>
          <a:endParaRPr lang="es-EC"/>
        </a:p>
      </dgm:t>
    </dgm:pt>
    <dgm:pt modelId="{489FD7C8-994C-4A7C-8E55-2DB4BCC946DA}" type="pres">
      <dgm:prSet presAssocID="{F0CB3122-0FD4-4394-830A-8218EB99EF93}" presName="compositeNode" presStyleCnt="0"/>
      <dgm:spPr/>
      <dgm:t>
        <a:bodyPr/>
        <a:lstStyle/>
        <a:p>
          <a:endParaRPr lang="es-EC"/>
        </a:p>
      </dgm:t>
    </dgm:pt>
    <dgm:pt modelId="{BAA2C205-FB48-4F2B-8990-BA913A5A69BB}" type="pres">
      <dgm:prSet presAssocID="{F0CB3122-0FD4-4394-830A-8218EB99EF93}" presName="parTx" presStyleLbl="node1" presStyleIdx="0" presStyleCnt="0">
        <dgm:presLayoutVars>
          <dgm:chMax val="0"/>
          <dgm:chPref val="0"/>
          <dgm:bulletEnabled val="1"/>
        </dgm:presLayoutVars>
      </dgm:prSet>
      <dgm:spPr/>
      <dgm:t>
        <a:bodyPr/>
        <a:lstStyle/>
        <a:p>
          <a:endParaRPr lang="es-EC"/>
        </a:p>
      </dgm:t>
    </dgm:pt>
    <dgm:pt modelId="{8EA0E3A1-BA25-4EF8-B088-B703B8F623AD}" type="pres">
      <dgm:prSet presAssocID="{F0CB3122-0FD4-4394-830A-8218EB99EF93}" presName="parSh" presStyleCnt="0"/>
      <dgm:spPr/>
      <dgm:t>
        <a:bodyPr/>
        <a:lstStyle/>
        <a:p>
          <a:endParaRPr lang="es-EC"/>
        </a:p>
      </dgm:t>
    </dgm:pt>
    <dgm:pt modelId="{61DC58DF-D3F5-4103-9A91-440ED2B9D4C3}" type="pres">
      <dgm:prSet presAssocID="{F0CB3122-0FD4-4394-830A-8218EB99EF93}" presName="lineNode" presStyleLbl="alignAccFollowNode1" presStyleIdx="6" presStyleCnt="12"/>
      <dgm:spPr/>
      <dgm:t>
        <a:bodyPr/>
        <a:lstStyle/>
        <a:p>
          <a:endParaRPr lang="es-EC"/>
        </a:p>
      </dgm:t>
    </dgm:pt>
    <dgm:pt modelId="{BEC6199B-49EC-4B4E-98AA-502D2D6F8144}" type="pres">
      <dgm:prSet presAssocID="{F0CB3122-0FD4-4394-830A-8218EB99EF93}" presName="lineArrowNode" presStyleLbl="alignAccFollowNode1" presStyleIdx="7" presStyleCnt="12"/>
      <dgm:spPr/>
      <dgm:t>
        <a:bodyPr/>
        <a:lstStyle/>
        <a:p>
          <a:endParaRPr lang="es-EC"/>
        </a:p>
      </dgm:t>
    </dgm:pt>
    <dgm:pt modelId="{99FD14A5-F9DC-444F-A63C-93BEA444A5A8}" type="pres">
      <dgm:prSet presAssocID="{CC5CC861-D160-4517-A3A7-56EF418548A5}" presName="sibTransNodeCircle" presStyleLbl="alignNode1" presStyleIdx="2" presStyleCnt="4">
        <dgm:presLayoutVars>
          <dgm:chMax val="0"/>
          <dgm:bulletEnabled/>
        </dgm:presLayoutVars>
      </dgm:prSet>
      <dgm:spPr/>
      <dgm:t>
        <a:bodyPr/>
        <a:lstStyle/>
        <a:p>
          <a:endParaRPr lang="es-EC"/>
        </a:p>
      </dgm:t>
    </dgm:pt>
    <dgm:pt modelId="{12F81350-F138-49D0-B605-FD0B7B61E90B}" type="pres">
      <dgm:prSet presAssocID="{CC5CC861-D160-4517-A3A7-56EF418548A5}" presName="spacerBetweenCircleAndCallout" presStyleCnt="0">
        <dgm:presLayoutVars/>
      </dgm:prSet>
      <dgm:spPr/>
      <dgm:t>
        <a:bodyPr/>
        <a:lstStyle/>
        <a:p>
          <a:endParaRPr lang="es-EC"/>
        </a:p>
      </dgm:t>
    </dgm:pt>
    <dgm:pt modelId="{729D7038-8666-4A92-85E8-B4939F74D178}" type="pres">
      <dgm:prSet presAssocID="{F0CB3122-0FD4-4394-830A-8218EB99EF93}" presName="nodeText" presStyleLbl="alignAccFollowNode1" presStyleIdx="8" presStyleCnt="12">
        <dgm:presLayoutVars>
          <dgm:bulletEnabled val="1"/>
        </dgm:presLayoutVars>
      </dgm:prSet>
      <dgm:spPr/>
      <dgm:t>
        <a:bodyPr/>
        <a:lstStyle/>
        <a:p>
          <a:endParaRPr lang="es-EC"/>
        </a:p>
      </dgm:t>
    </dgm:pt>
    <dgm:pt modelId="{DF0C27C2-77BD-41C5-B985-9683E7FB1DE4}" type="pres">
      <dgm:prSet presAssocID="{CC5CC861-D160-4517-A3A7-56EF418548A5}" presName="sibTransComposite" presStyleCnt="0"/>
      <dgm:spPr/>
      <dgm:t>
        <a:bodyPr/>
        <a:lstStyle/>
        <a:p>
          <a:endParaRPr lang="es-EC"/>
        </a:p>
      </dgm:t>
    </dgm:pt>
    <dgm:pt modelId="{8DE419E1-AF88-43F3-BAF0-034756CC5709}" type="pres">
      <dgm:prSet presAssocID="{AA25B6FA-65C8-430B-A9B3-D90BBD160EEB}" presName="compositeNode" presStyleCnt="0"/>
      <dgm:spPr/>
      <dgm:t>
        <a:bodyPr/>
        <a:lstStyle/>
        <a:p>
          <a:endParaRPr lang="es-EC"/>
        </a:p>
      </dgm:t>
    </dgm:pt>
    <dgm:pt modelId="{6AE621B8-EFC3-4D56-9A05-24FF5FDD0AC3}" type="pres">
      <dgm:prSet presAssocID="{AA25B6FA-65C8-430B-A9B3-D90BBD160EEB}" presName="parTx" presStyleLbl="node1" presStyleIdx="0" presStyleCnt="0">
        <dgm:presLayoutVars>
          <dgm:chMax val="0"/>
          <dgm:chPref val="0"/>
          <dgm:bulletEnabled val="1"/>
        </dgm:presLayoutVars>
      </dgm:prSet>
      <dgm:spPr/>
      <dgm:t>
        <a:bodyPr/>
        <a:lstStyle/>
        <a:p>
          <a:endParaRPr lang="es-EC"/>
        </a:p>
      </dgm:t>
    </dgm:pt>
    <dgm:pt modelId="{8D644327-94C7-4D7C-9632-AB8F191C2245}" type="pres">
      <dgm:prSet presAssocID="{AA25B6FA-65C8-430B-A9B3-D90BBD160EEB}" presName="parSh" presStyleCnt="0"/>
      <dgm:spPr/>
      <dgm:t>
        <a:bodyPr/>
        <a:lstStyle/>
        <a:p>
          <a:endParaRPr lang="es-EC"/>
        </a:p>
      </dgm:t>
    </dgm:pt>
    <dgm:pt modelId="{B0CF3EC5-FA5A-4F38-B633-9475C31D9AF8}" type="pres">
      <dgm:prSet presAssocID="{AA25B6FA-65C8-430B-A9B3-D90BBD160EEB}" presName="lineNode" presStyleLbl="alignAccFollowNode1" presStyleIdx="9" presStyleCnt="12"/>
      <dgm:spPr/>
      <dgm:t>
        <a:bodyPr/>
        <a:lstStyle/>
        <a:p>
          <a:endParaRPr lang="es-EC"/>
        </a:p>
      </dgm:t>
    </dgm:pt>
    <dgm:pt modelId="{2B7DCCBD-06AD-4AC7-9CFE-952F7EE1DBFF}" type="pres">
      <dgm:prSet presAssocID="{AA25B6FA-65C8-430B-A9B3-D90BBD160EEB}" presName="lineArrowNode" presStyleLbl="alignAccFollowNode1" presStyleIdx="10" presStyleCnt="12"/>
      <dgm:spPr/>
      <dgm:t>
        <a:bodyPr/>
        <a:lstStyle/>
        <a:p>
          <a:endParaRPr lang="es-EC"/>
        </a:p>
      </dgm:t>
    </dgm:pt>
    <dgm:pt modelId="{FE7DA2E1-5682-4351-85CF-FD59F60BC684}" type="pres">
      <dgm:prSet presAssocID="{7788AD08-5C18-484D-B633-248D95F2981D}" presName="sibTransNodeCircle" presStyleLbl="alignNode1" presStyleIdx="3" presStyleCnt="4">
        <dgm:presLayoutVars>
          <dgm:chMax val="0"/>
          <dgm:bulletEnabled/>
        </dgm:presLayoutVars>
      </dgm:prSet>
      <dgm:spPr/>
      <dgm:t>
        <a:bodyPr/>
        <a:lstStyle/>
        <a:p>
          <a:endParaRPr lang="es-EC"/>
        </a:p>
      </dgm:t>
    </dgm:pt>
    <dgm:pt modelId="{537DBF06-7CF5-4D79-8F34-D62A844B8353}" type="pres">
      <dgm:prSet presAssocID="{7788AD08-5C18-484D-B633-248D95F2981D}" presName="spacerBetweenCircleAndCallout" presStyleCnt="0">
        <dgm:presLayoutVars/>
      </dgm:prSet>
      <dgm:spPr/>
      <dgm:t>
        <a:bodyPr/>
        <a:lstStyle/>
        <a:p>
          <a:endParaRPr lang="es-EC"/>
        </a:p>
      </dgm:t>
    </dgm:pt>
    <dgm:pt modelId="{79E17953-FC18-466E-808D-FC65EF8680AB}" type="pres">
      <dgm:prSet presAssocID="{AA25B6FA-65C8-430B-A9B3-D90BBD160EEB}" presName="nodeText" presStyleLbl="alignAccFollowNode1" presStyleIdx="11" presStyleCnt="12">
        <dgm:presLayoutVars>
          <dgm:bulletEnabled val="1"/>
        </dgm:presLayoutVars>
      </dgm:prSet>
      <dgm:spPr/>
      <dgm:t>
        <a:bodyPr/>
        <a:lstStyle/>
        <a:p>
          <a:endParaRPr lang="es-EC"/>
        </a:p>
      </dgm:t>
    </dgm:pt>
  </dgm:ptLst>
  <dgm:cxnLst>
    <dgm:cxn modelId="{43CD0ED9-2CFD-4688-8EB5-A489B3C003FB}" type="presOf" srcId="{3FDDF60A-1DBF-4843-9C21-A3FE69F4CB9E}" destId="{20FE7C08-D8C6-443B-B9BB-7A84D878EE21}" srcOrd="0" destOrd="0" presId="urn:microsoft.com/office/officeart/2016/7/layout/LinearArrowProcessNumbered"/>
    <dgm:cxn modelId="{A63201D8-4570-4F94-8B74-7103C018776C}" srcId="{3FDDF60A-1DBF-4843-9C21-A3FE69F4CB9E}" destId="{F0CB3122-0FD4-4394-830A-8218EB99EF93}" srcOrd="2" destOrd="0" parTransId="{98C689F1-229C-49EE-BE58-B50CE4AB99BF}" sibTransId="{CC5CC861-D160-4517-A3A7-56EF418548A5}"/>
    <dgm:cxn modelId="{82A2F4A7-5AE4-45FA-B796-146EBB57ED6D}" type="presOf" srcId="{AA25B6FA-65C8-430B-A9B3-D90BBD160EEB}" destId="{79E17953-FC18-466E-808D-FC65EF8680AB}" srcOrd="0" destOrd="0" presId="urn:microsoft.com/office/officeart/2016/7/layout/LinearArrowProcessNumbered"/>
    <dgm:cxn modelId="{854E8C85-1ADC-4136-AD94-CF5C6E6F4E0D}" type="presOf" srcId="{CB83480A-6613-462B-8880-973114BEC937}" destId="{BBB23FEB-295B-4E36-B670-3D1B17492E99}" srcOrd="0" destOrd="0" presId="urn:microsoft.com/office/officeart/2016/7/layout/LinearArrowProcessNumbered"/>
    <dgm:cxn modelId="{4BE1E027-B3CB-462A-9F9E-F7AFFDDD2A32}" srcId="{3FDDF60A-1DBF-4843-9C21-A3FE69F4CB9E}" destId="{1125E08B-36C6-423F-900C-C2AA85BE6EA6}" srcOrd="0" destOrd="0" parTransId="{83945952-5E29-4AEA-B64E-916A7928B9E7}" sibTransId="{87FFABAE-B9F1-4E7E-8FAC-ACC7A68E1F65}"/>
    <dgm:cxn modelId="{BCFCC586-29D4-48D7-BF1D-F95BC340C318}" type="presOf" srcId="{73B27D1B-B5C3-482B-9A11-9AF61064065D}" destId="{BA87B6BC-3741-48CD-84CB-55AF6E6B25C9}" srcOrd="0" destOrd="0" presId="urn:microsoft.com/office/officeart/2016/7/layout/LinearArrowProcessNumbered"/>
    <dgm:cxn modelId="{62D5B71F-C81D-4816-B304-34FAEFA97954}" srcId="{3FDDF60A-1DBF-4843-9C21-A3FE69F4CB9E}" destId="{AA25B6FA-65C8-430B-A9B3-D90BBD160EEB}" srcOrd="3" destOrd="0" parTransId="{B593BB6E-D13E-4084-B225-7C68ED401415}" sibTransId="{7788AD08-5C18-484D-B633-248D95F2981D}"/>
    <dgm:cxn modelId="{2E24801C-80FF-49B2-B0F1-9A16097A0E87}" type="presOf" srcId="{1125E08B-36C6-423F-900C-C2AA85BE6EA6}" destId="{1A30D067-FEAC-424D-AD40-6781BCA82B31}" srcOrd="0" destOrd="0" presId="urn:microsoft.com/office/officeart/2016/7/layout/LinearArrowProcessNumbered"/>
    <dgm:cxn modelId="{4212FA40-397D-4836-9F03-EA6C52AAA542}" type="presOf" srcId="{87FFABAE-B9F1-4E7E-8FAC-ACC7A68E1F65}" destId="{9F66FCB3-23D2-4586-BAC6-ED620BE127BA}" srcOrd="0" destOrd="0" presId="urn:microsoft.com/office/officeart/2016/7/layout/LinearArrowProcessNumbered"/>
    <dgm:cxn modelId="{0A91F13C-23EA-4749-A026-5D4EDA944694}" srcId="{3FDDF60A-1DBF-4843-9C21-A3FE69F4CB9E}" destId="{73B27D1B-B5C3-482B-9A11-9AF61064065D}" srcOrd="1" destOrd="0" parTransId="{97E6EE2F-CD70-4908-B605-96631A6A77FB}" sibTransId="{CB83480A-6613-462B-8880-973114BEC937}"/>
    <dgm:cxn modelId="{A4A702FB-74B8-4ACF-9C76-093A3B679C8D}" type="presOf" srcId="{CC5CC861-D160-4517-A3A7-56EF418548A5}" destId="{99FD14A5-F9DC-444F-A63C-93BEA444A5A8}" srcOrd="0" destOrd="0" presId="urn:microsoft.com/office/officeart/2016/7/layout/LinearArrowProcessNumbered"/>
    <dgm:cxn modelId="{8FBF3D30-CE9A-4662-A627-195CBFB00F6D}" type="presOf" srcId="{7788AD08-5C18-484D-B633-248D95F2981D}" destId="{FE7DA2E1-5682-4351-85CF-FD59F60BC684}" srcOrd="0" destOrd="0" presId="urn:microsoft.com/office/officeart/2016/7/layout/LinearArrowProcessNumbered"/>
    <dgm:cxn modelId="{5E6E28AC-7C06-46E7-9049-1A90F76F9010}" type="presOf" srcId="{F0CB3122-0FD4-4394-830A-8218EB99EF93}" destId="{729D7038-8666-4A92-85E8-B4939F74D178}" srcOrd="0" destOrd="0" presId="urn:microsoft.com/office/officeart/2016/7/layout/LinearArrowProcessNumbered"/>
    <dgm:cxn modelId="{793044B2-377F-4385-9462-9C55FE20B7D4}" type="presParOf" srcId="{20FE7C08-D8C6-443B-B9BB-7A84D878EE21}" destId="{4D0CBE46-956A-48D3-BF9D-CF82D9609AEA}" srcOrd="0" destOrd="0" presId="urn:microsoft.com/office/officeart/2016/7/layout/LinearArrowProcessNumbered"/>
    <dgm:cxn modelId="{3F55F858-F237-4285-951D-A1DCF57F3826}" type="presParOf" srcId="{4D0CBE46-956A-48D3-BF9D-CF82D9609AEA}" destId="{217DB020-62AF-4AC7-8BC7-3CACE385E7A9}" srcOrd="0" destOrd="0" presId="urn:microsoft.com/office/officeart/2016/7/layout/LinearArrowProcessNumbered"/>
    <dgm:cxn modelId="{8BF4AE54-2A20-4DBD-9D27-89BEC87CF8BB}" type="presParOf" srcId="{4D0CBE46-956A-48D3-BF9D-CF82D9609AEA}" destId="{D6C4ADC8-021F-4E6A-A0C5-555B6AD44771}" srcOrd="1" destOrd="0" presId="urn:microsoft.com/office/officeart/2016/7/layout/LinearArrowProcessNumbered"/>
    <dgm:cxn modelId="{C417F881-65FB-4A5C-8644-D8C1D78D9AF7}" type="presParOf" srcId="{D6C4ADC8-021F-4E6A-A0C5-555B6AD44771}" destId="{3B483EAD-A6B1-49A5-8271-4EC9F12ECC3B}" srcOrd="0" destOrd="0" presId="urn:microsoft.com/office/officeart/2016/7/layout/LinearArrowProcessNumbered"/>
    <dgm:cxn modelId="{1DE1EDFB-FB56-408A-AE9E-DAC8605C6508}" type="presParOf" srcId="{D6C4ADC8-021F-4E6A-A0C5-555B6AD44771}" destId="{1189579A-18A7-4792-8820-4B5178D75294}" srcOrd="1" destOrd="0" presId="urn:microsoft.com/office/officeart/2016/7/layout/LinearArrowProcessNumbered"/>
    <dgm:cxn modelId="{AA97FEAB-5798-4BFB-B049-4502D92C582F}" type="presParOf" srcId="{D6C4ADC8-021F-4E6A-A0C5-555B6AD44771}" destId="{9F66FCB3-23D2-4586-BAC6-ED620BE127BA}" srcOrd="2" destOrd="0" presId="urn:microsoft.com/office/officeart/2016/7/layout/LinearArrowProcessNumbered"/>
    <dgm:cxn modelId="{1A36D2B7-05BF-4A81-97C4-FD3AA53047B6}" type="presParOf" srcId="{D6C4ADC8-021F-4E6A-A0C5-555B6AD44771}" destId="{BE730A6B-153C-4FE1-B3A5-18E6C0176E97}" srcOrd="3" destOrd="0" presId="urn:microsoft.com/office/officeart/2016/7/layout/LinearArrowProcessNumbered"/>
    <dgm:cxn modelId="{9CCB69AA-99FC-4490-B8E9-0A56F56B2BB3}" type="presParOf" srcId="{4D0CBE46-956A-48D3-BF9D-CF82D9609AEA}" destId="{1A30D067-FEAC-424D-AD40-6781BCA82B31}" srcOrd="2" destOrd="0" presId="urn:microsoft.com/office/officeart/2016/7/layout/LinearArrowProcessNumbered"/>
    <dgm:cxn modelId="{E76A5178-A4DB-4849-844B-BFC89A79977F}" type="presParOf" srcId="{20FE7C08-D8C6-443B-B9BB-7A84D878EE21}" destId="{11CB4CA5-640D-4259-8193-B646D287907B}" srcOrd="1" destOrd="0" presId="urn:microsoft.com/office/officeart/2016/7/layout/LinearArrowProcessNumbered"/>
    <dgm:cxn modelId="{9E5DDBD5-3A9E-47DE-B13E-B2F9510CB1BC}" type="presParOf" srcId="{20FE7C08-D8C6-443B-B9BB-7A84D878EE21}" destId="{367C81D8-72AE-4FB8-8E58-07A1A149023E}" srcOrd="2" destOrd="0" presId="urn:microsoft.com/office/officeart/2016/7/layout/LinearArrowProcessNumbered"/>
    <dgm:cxn modelId="{67F26F9A-649D-405C-92C2-3B403B2F0953}" type="presParOf" srcId="{367C81D8-72AE-4FB8-8E58-07A1A149023E}" destId="{A20CF1A7-1691-43E1-AA73-B701E0EBD8D9}" srcOrd="0" destOrd="0" presId="urn:microsoft.com/office/officeart/2016/7/layout/LinearArrowProcessNumbered"/>
    <dgm:cxn modelId="{9221F12A-39BE-44CC-8830-00B996C3A34B}" type="presParOf" srcId="{367C81D8-72AE-4FB8-8E58-07A1A149023E}" destId="{FFBABD7B-5D6A-48C4-A8D7-28575EDD73FC}" srcOrd="1" destOrd="0" presId="urn:microsoft.com/office/officeart/2016/7/layout/LinearArrowProcessNumbered"/>
    <dgm:cxn modelId="{8014CFEC-8439-46CC-B216-6A6A9C563099}" type="presParOf" srcId="{FFBABD7B-5D6A-48C4-A8D7-28575EDD73FC}" destId="{BE39D6AD-DE11-49C1-BFA1-49C6DABEE96F}" srcOrd="0" destOrd="0" presId="urn:microsoft.com/office/officeart/2016/7/layout/LinearArrowProcessNumbered"/>
    <dgm:cxn modelId="{76F80079-32F7-4696-9242-B9DE0DB02B3E}" type="presParOf" srcId="{FFBABD7B-5D6A-48C4-A8D7-28575EDD73FC}" destId="{0981DB98-60F6-44AF-B38B-166776D75DAA}" srcOrd="1" destOrd="0" presId="urn:microsoft.com/office/officeart/2016/7/layout/LinearArrowProcessNumbered"/>
    <dgm:cxn modelId="{864E2F50-BD62-4495-89AF-A4C098A05ECB}" type="presParOf" srcId="{FFBABD7B-5D6A-48C4-A8D7-28575EDD73FC}" destId="{BBB23FEB-295B-4E36-B670-3D1B17492E99}" srcOrd="2" destOrd="0" presId="urn:microsoft.com/office/officeart/2016/7/layout/LinearArrowProcessNumbered"/>
    <dgm:cxn modelId="{6246B129-8AEE-40F2-B115-F517907AA561}" type="presParOf" srcId="{FFBABD7B-5D6A-48C4-A8D7-28575EDD73FC}" destId="{DCF0DD4F-CCA0-4568-81B4-576569963D3A}" srcOrd="3" destOrd="0" presId="urn:microsoft.com/office/officeart/2016/7/layout/LinearArrowProcessNumbered"/>
    <dgm:cxn modelId="{FE916A69-5857-4132-8DDA-AD58AA9ED0C1}" type="presParOf" srcId="{367C81D8-72AE-4FB8-8E58-07A1A149023E}" destId="{BA87B6BC-3741-48CD-84CB-55AF6E6B25C9}" srcOrd="2" destOrd="0" presId="urn:microsoft.com/office/officeart/2016/7/layout/LinearArrowProcessNumbered"/>
    <dgm:cxn modelId="{E02CE9B3-BF12-41AE-A5CA-37DF7D5F8BDE}" type="presParOf" srcId="{20FE7C08-D8C6-443B-B9BB-7A84D878EE21}" destId="{E6077D08-C587-4CD2-86BF-E2E4848A0998}" srcOrd="3" destOrd="0" presId="urn:microsoft.com/office/officeart/2016/7/layout/LinearArrowProcessNumbered"/>
    <dgm:cxn modelId="{3DD8B458-CE3D-445F-89D2-2617DA3E465D}" type="presParOf" srcId="{20FE7C08-D8C6-443B-B9BB-7A84D878EE21}" destId="{489FD7C8-994C-4A7C-8E55-2DB4BCC946DA}" srcOrd="4" destOrd="0" presId="urn:microsoft.com/office/officeart/2016/7/layout/LinearArrowProcessNumbered"/>
    <dgm:cxn modelId="{E7A3EA99-6933-430D-B5E7-BC2D16DD4EAC}" type="presParOf" srcId="{489FD7C8-994C-4A7C-8E55-2DB4BCC946DA}" destId="{BAA2C205-FB48-4F2B-8990-BA913A5A69BB}" srcOrd="0" destOrd="0" presId="urn:microsoft.com/office/officeart/2016/7/layout/LinearArrowProcessNumbered"/>
    <dgm:cxn modelId="{42BF2C03-3C12-498D-AECF-E70F17508218}" type="presParOf" srcId="{489FD7C8-994C-4A7C-8E55-2DB4BCC946DA}" destId="{8EA0E3A1-BA25-4EF8-B088-B703B8F623AD}" srcOrd="1" destOrd="0" presId="urn:microsoft.com/office/officeart/2016/7/layout/LinearArrowProcessNumbered"/>
    <dgm:cxn modelId="{A9942F5D-2077-4DD0-8C53-7F085559DA6D}" type="presParOf" srcId="{8EA0E3A1-BA25-4EF8-B088-B703B8F623AD}" destId="{61DC58DF-D3F5-4103-9A91-440ED2B9D4C3}" srcOrd="0" destOrd="0" presId="urn:microsoft.com/office/officeart/2016/7/layout/LinearArrowProcessNumbered"/>
    <dgm:cxn modelId="{6695EE40-8F7F-4889-A9C2-753C3837209F}" type="presParOf" srcId="{8EA0E3A1-BA25-4EF8-B088-B703B8F623AD}" destId="{BEC6199B-49EC-4B4E-98AA-502D2D6F8144}" srcOrd="1" destOrd="0" presId="urn:microsoft.com/office/officeart/2016/7/layout/LinearArrowProcessNumbered"/>
    <dgm:cxn modelId="{8267260C-4A49-4653-A060-5F4813915391}" type="presParOf" srcId="{8EA0E3A1-BA25-4EF8-B088-B703B8F623AD}" destId="{99FD14A5-F9DC-444F-A63C-93BEA444A5A8}" srcOrd="2" destOrd="0" presId="urn:microsoft.com/office/officeart/2016/7/layout/LinearArrowProcessNumbered"/>
    <dgm:cxn modelId="{6C8FB9FB-2747-44D1-98DE-17C45F931B99}" type="presParOf" srcId="{8EA0E3A1-BA25-4EF8-B088-B703B8F623AD}" destId="{12F81350-F138-49D0-B605-FD0B7B61E90B}" srcOrd="3" destOrd="0" presId="urn:microsoft.com/office/officeart/2016/7/layout/LinearArrowProcessNumbered"/>
    <dgm:cxn modelId="{67F02F9D-EEFE-4142-8C85-BAFB78488CEC}" type="presParOf" srcId="{489FD7C8-994C-4A7C-8E55-2DB4BCC946DA}" destId="{729D7038-8666-4A92-85E8-B4939F74D178}" srcOrd="2" destOrd="0" presId="urn:microsoft.com/office/officeart/2016/7/layout/LinearArrowProcessNumbered"/>
    <dgm:cxn modelId="{0AD16EE4-B0C3-497B-92B2-B951E891E31D}" type="presParOf" srcId="{20FE7C08-D8C6-443B-B9BB-7A84D878EE21}" destId="{DF0C27C2-77BD-41C5-B985-9683E7FB1DE4}" srcOrd="5" destOrd="0" presId="urn:microsoft.com/office/officeart/2016/7/layout/LinearArrowProcessNumbered"/>
    <dgm:cxn modelId="{55BA88F0-3CC3-413B-8217-9B97E7179129}" type="presParOf" srcId="{20FE7C08-D8C6-443B-B9BB-7A84D878EE21}" destId="{8DE419E1-AF88-43F3-BAF0-034756CC5709}" srcOrd="6" destOrd="0" presId="urn:microsoft.com/office/officeart/2016/7/layout/LinearArrowProcessNumbered"/>
    <dgm:cxn modelId="{079FCA14-7E7F-41C2-9C63-92AEC9503EDF}" type="presParOf" srcId="{8DE419E1-AF88-43F3-BAF0-034756CC5709}" destId="{6AE621B8-EFC3-4D56-9A05-24FF5FDD0AC3}" srcOrd="0" destOrd="0" presId="urn:microsoft.com/office/officeart/2016/7/layout/LinearArrowProcessNumbered"/>
    <dgm:cxn modelId="{A6584661-5F23-415C-99EC-2460CBFA9147}" type="presParOf" srcId="{8DE419E1-AF88-43F3-BAF0-034756CC5709}" destId="{8D644327-94C7-4D7C-9632-AB8F191C2245}" srcOrd="1" destOrd="0" presId="urn:microsoft.com/office/officeart/2016/7/layout/LinearArrowProcessNumbered"/>
    <dgm:cxn modelId="{CCE183FE-60F3-49FD-906A-14F0D8D4C146}" type="presParOf" srcId="{8D644327-94C7-4D7C-9632-AB8F191C2245}" destId="{B0CF3EC5-FA5A-4F38-B633-9475C31D9AF8}" srcOrd="0" destOrd="0" presId="urn:microsoft.com/office/officeart/2016/7/layout/LinearArrowProcessNumbered"/>
    <dgm:cxn modelId="{E7A78481-AE19-4FC7-89F4-2B07B1FAE74E}" type="presParOf" srcId="{8D644327-94C7-4D7C-9632-AB8F191C2245}" destId="{2B7DCCBD-06AD-4AC7-9CFE-952F7EE1DBFF}" srcOrd="1" destOrd="0" presId="urn:microsoft.com/office/officeart/2016/7/layout/LinearArrowProcessNumbered"/>
    <dgm:cxn modelId="{22FA5FF4-B6CC-4AF6-A2E6-E060ED276F43}" type="presParOf" srcId="{8D644327-94C7-4D7C-9632-AB8F191C2245}" destId="{FE7DA2E1-5682-4351-85CF-FD59F60BC684}" srcOrd="2" destOrd="0" presId="urn:microsoft.com/office/officeart/2016/7/layout/LinearArrowProcessNumbered"/>
    <dgm:cxn modelId="{58988A50-8A39-48BD-A099-CD7836051556}" type="presParOf" srcId="{8D644327-94C7-4D7C-9632-AB8F191C2245}" destId="{537DBF06-7CF5-4D79-8F34-D62A844B8353}" srcOrd="3" destOrd="0" presId="urn:microsoft.com/office/officeart/2016/7/layout/LinearArrowProcessNumbered"/>
    <dgm:cxn modelId="{0ACC099B-56B0-4FAF-8477-30E2088C943D}" type="presParOf" srcId="{8DE419E1-AF88-43F3-BAF0-034756CC5709}" destId="{79E17953-FC18-466E-808D-FC65EF8680AB}"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037D97-FE97-4A8F-8FE2-FAA8F760D375}" type="doc">
      <dgm:prSet loTypeId="urn:microsoft.com/office/officeart/2005/8/layout/vProcess5" loCatId="process" qsTypeId="urn:microsoft.com/office/officeart/2005/8/quickstyle/3d4" qsCatId="3D" csTypeId="urn:microsoft.com/office/officeart/2005/8/colors/colorful3" csCatId="colorful" phldr="1"/>
      <dgm:spPr/>
      <dgm:t>
        <a:bodyPr/>
        <a:lstStyle/>
        <a:p>
          <a:endParaRPr lang="es-EC"/>
        </a:p>
      </dgm:t>
    </dgm:pt>
    <dgm:pt modelId="{4B6B9CEB-4116-465E-8108-E39488CA8F47}">
      <dgm:prSet/>
      <dgm:spPr/>
      <dgm:t>
        <a:bodyPr/>
        <a:lstStyle/>
        <a:p>
          <a:r>
            <a:rPr lang="es-EC" dirty="0">
              <a:solidFill>
                <a:schemeClr val="tx1">
                  <a:lumMod val="75000"/>
                </a:schemeClr>
              </a:solidFill>
            </a:rPr>
            <a:t>Método científico</a:t>
          </a:r>
        </a:p>
      </dgm:t>
    </dgm:pt>
    <dgm:pt modelId="{72D7B17F-62AA-4D36-9BCE-7FEDA06A2030}" type="parTrans" cxnId="{78AAC80B-A074-4DD5-8D77-79EEFB5CD739}">
      <dgm:prSet/>
      <dgm:spPr/>
      <dgm:t>
        <a:bodyPr/>
        <a:lstStyle/>
        <a:p>
          <a:endParaRPr lang="es-EC"/>
        </a:p>
      </dgm:t>
    </dgm:pt>
    <dgm:pt modelId="{DEECFA25-1B0D-4DCC-9774-078DB9A12D35}" type="sibTrans" cxnId="{78AAC80B-A074-4DD5-8D77-79EEFB5CD739}">
      <dgm:prSet/>
      <dgm:spPr/>
      <dgm:t>
        <a:bodyPr/>
        <a:lstStyle/>
        <a:p>
          <a:endParaRPr lang="es-EC"/>
        </a:p>
      </dgm:t>
    </dgm:pt>
    <dgm:pt modelId="{9461D6C5-7FCE-4790-BE22-741DD6794D5F}">
      <dgm:prSet/>
      <dgm:spPr/>
      <dgm:t>
        <a:bodyPr/>
        <a:lstStyle/>
        <a:p>
          <a:r>
            <a:rPr lang="es-EC" dirty="0">
              <a:solidFill>
                <a:schemeClr val="tx1">
                  <a:lumMod val="75000"/>
                </a:schemeClr>
              </a:solidFill>
            </a:rPr>
            <a:t>Mapeo sistemático de la literatura (reducido) de artículos científicos</a:t>
          </a:r>
        </a:p>
      </dgm:t>
    </dgm:pt>
    <dgm:pt modelId="{E6F586AA-A3AB-41C9-BB54-7D429DE35DC2}" type="parTrans" cxnId="{FDA88184-36E4-4DD8-AE7B-B16F95FA8925}">
      <dgm:prSet/>
      <dgm:spPr/>
      <dgm:t>
        <a:bodyPr/>
        <a:lstStyle/>
        <a:p>
          <a:endParaRPr lang="es-EC"/>
        </a:p>
      </dgm:t>
    </dgm:pt>
    <dgm:pt modelId="{5B0FD4A6-57AA-4840-B49E-1D0F16ACA6E7}" type="sibTrans" cxnId="{FDA88184-36E4-4DD8-AE7B-B16F95FA8925}">
      <dgm:prSet/>
      <dgm:spPr/>
      <dgm:t>
        <a:bodyPr/>
        <a:lstStyle/>
        <a:p>
          <a:endParaRPr lang="es-EC"/>
        </a:p>
      </dgm:t>
    </dgm:pt>
    <dgm:pt modelId="{DEFB699E-4D5F-46B8-BA77-5A76954AD748}">
      <dgm:prSet/>
      <dgm:spPr/>
      <dgm:t>
        <a:bodyPr/>
        <a:lstStyle/>
        <a:p>
          <a:r>
            <a:rPr lang="es-EC" dirty="0">
              <a:solidFill>
                <a:schemeClr val="tx1">
                  <a:lumMod val="75000"/>
                </a:schemeClr>
              </a:solidFill>
            </a:rPr>
            <a:t>Métodos empírico- Investigación exploratoria</a:t>
          </a:r>
        </a:p>
      </dgm:t>
    </dgm:pt>
    <dgm:pt modelId="{FB36412A-C83A-42A0-B7D4-9D4E5C821534}" type="parTrans" cxnId="{BA8CCB8A-28C6-4D5D-B478-D59455B3769A}">
      <dgm:prSet/>
      <dgm:spPr/>
      <dgm:t>
        <a:bodyPr/>
        <a:lstStyle/>
        <a:p>
          <a:endParaRPr lang="es-EC"/>
        </a:p>
      </dgm:t>
    </dgm:pt>
    <dgm:pt modelId="{AA041FC2-46E0-4DC6-BCB8-9FC7AF98549C}" type="sibTrans" cxnId="{BA8CCB8A-28C6-4D5D-B478-D59455B3769A}">
      <dgm:prSet/>
      <dgm:spPr/>
      <dgm:t>
        <a:bodyPr/>
        <a:lstStyle/>
        <a:p>
          <a:endParaRPr lang="es-EC"/>
        </a:p>
      </dgm:t>
    </dgm:pt>
    <dgm:pt modelId="{B28CDC38-48DC-4AE3-9DF5-0CD2AB16EF33}">
      <dgm:prSet/>
      <dgm:spPr/>
      <dgm:t>
        <a:bodyPr/>
        <a:lstStyle/>
        <a:p>
          <a:r>
            <a:rPr lang="es-EC" dirty="0">
              <a:solidFill>
                <a:schemeClr val="tx1">
                  <a:lumMod val="75000"/>
                </a:schemeClr>
              </a:solidFill>
            </a:rPr>
            <a:t>Método inductivo</a:t>
          </a:r>
        </a:p>
      </dgm:t>
    </dgm:pt>
    <dgm:pt modelId="{6D606CCE-5DF6-4B3B-877C-7032093659FF}" type="parTrans" cxnId="{F394861E-1B72-4692-8FCC-154E0D813C81}">
      <dgm:prSet/>
      <dgm:spPr/>
      <dgm:t>
        <a:bodyPr/>
        <a:lstStyle/>
        <a:p>
          <a:endParaRPr lang="es-EC"/>
        </a:p>
      </dgm:t>
    </dgm:pt>
    <dgm:pt modelId="{B776F7DE-F28A-4DD0-A2D6-7651E8291135}" type="sibTrans" cxnId="{F394861E-1B72-4692-8FCC-154E0D813C81}">
      <dgm:prSet/>
      <dgm:spPr/>
      <dgm:t>
        <a:bodyPr/>
        <a:lstStyle/>
        <a:p>
          <a:endParaRPr lang="es-EC"/>
        </a:p>
      </dgm:t>
    </dgm:pt>
    <dgm:pt modelId="{13CECDD2-928C-4409-87A6-15E37EC2191A}">
      <dgm:prSet/>
      <dgm:spPr/>
      <dgm:t>
        <a:bodyPr/>
        <a:lstStyle/>
        <a:p>
          <a:r>
            <a:rPr lang="es-EC" dirty="0">
              <a:solidFill>
                <a:schemeClr val="tx1">
                  <a:lumMod val="75000"/>
                </a:schemeClr>
              </a:solidFill>
            </a:rPr>
            <a:t>Datos cuantitativos / cualitativos</a:t>
          </a:r>
        </a:p>
      </dgm:t>
    </dgm:pt>
    <dgm:pt modelId="{ECFB560E-58B6-444E-BACC-EA80FEA8C2D2}" type="parTrans" cxnId="{5FDA4C22-2D82-4B7A-9F36-3C2771C6B3D6}">
      <dgm:prSet/>
      <dgm:spPr/>
      <dgm:t>
        <a:bodyPr/>
        <a:lstStyle/>
        <a:p>
          <a:endParaRPr lang="es-EC"/>
        </a:p>
      </dgm:t>
    </dgm:pt>
    <dgm:pt modelId="{E1F98727-CA61-4B69-B5E6-C34836A3C0CC}" type="sibTrans" cxnId="{5FDA4C22-2D82-4B7A-9F36-3C2771C6B3D6}">
      <dgm:prSet/>
      <dgm:spPr/>
      <dgm:t>
        <a:bodyPr/>
        <a:lstStyle/>
        <a:p>
          <a:endParaRPr lang="es-EC"/>
        </a:p>
      </dgm:t>
    </dgm:pt>
    <dgm:pt modelId="{14859C60-24A2-4845-BB9F-C31AC8F44FBC}" type="pres">
      <dgm:prSet presAssocID="{94037D97-FE97-4A8F-8FE2-FAA8F760D375}" presName="outerComposite" presStyleCnt="0">
        <dgm:presLayoutVars>
          <dgm:chMax val="5"/>
          <dgm:dir/>
          <dgm:resizeHandles val="exact"/>
        </dgm:presLayoutVars>
      </dgm:prSet>
      <dgm:spPr/>
      <dgm:t>
        <a:bodyPr/>
        <a:lstStyle/>
        <a:p>
          <a:endParaRPr lang="es-EC"/>
        </a:p>
      </dgm:t>
    </dgm:pt>
    <dgm:pt modelId="{DB52EF91-5736-47AE-8DAC-DBDAB6C08C18}" type="pres">
      <dgm:prSet presAssocID="{94037D97-FE97-4A8F-8FE2-FAA8F760D375}" presName="dummyMaxCanvas" presStyleCnt="0">
        <dgm:presLayoutVars/>
      </dgm:prSet>
      <dgm:spPr/>
      <dgm:t>
        <a:bodyPr/>
        <a:lstStyle/>
        <a:p>
          <a:endParaRPr lang="es-EC"/>
        </a:p>
      </dgm:t>
    </dgm:pt>
    <dgm:pt modelId="{E8A0858A-C3B1-428A-B95E-A9E04400D2F4}" type="pres">
      <dgm:prSet presAssocID="{94037D97-FE97-4A8F-8FE2-FAA8F760D375}" presName="FiveNodes_1" presStyleLbl="node1" presStyleIdx="0" presStyleCnt="5" custLinFactNeighborX="-14120" custLinFactNeighborY="1460">
        <dgm:presLayoutVars>
          <dgm:bulletEnabled val="1"/>
        </dgm:presLayoutVars>
      </dgm:prSet>
      <dgm:spPr/>
      <dgm:t>
        <a:bodyPr/>
        <a:lstStyle/>
        <a:p>
          <a:endParaRPr lang="es-EC"/>
        </a:p>
      </dgm:t>
    </dgm:pt>
    <dgm:pt modelId="{B44DB152-8E37-442D-A0AF-3B2CA89C7F55}" type="pres">
      <dgm:prSet presAssocID="{94037D97-FE97-4A8F-8FE2-FAA8F760D375}" presName="FiveNodes_2" presStyleLbl="node1" presStyleIdx="1" presStyleCnt="5">
        <dgm:presLayoutVars>
          <dgm:bulletEnabled val="1"/>
        </dgm:presLayoutVars>
      </dgm:prSet>
      <dgm:spPr/>
      <dgm:t>
        <a:bodyPr/>
        <a:lstStyle/>
        <a:p>
          <a:endParaRPr lang="es-EC"/>
        </a:p>
      </dgm:t>
    </dgm:pt>
    <dgm:pt modelId="{D6F4ED21-FD30-46F7-A4BA-6680AFD002E1}" type="pres">
      <dgm:prSet presAssocID="{94037D97-FE97-4A8F-8FE2-FAA8F760D375}" presName="FiveNodes_3" presStyleLbl="node1" presStyleIdx="2" presStyleCnt="5">
        <dgm:presLayoutVars>
          <dgm:bulletEnabled val="1"/>
        </dgm:presLayoutVars>
      </dgm:prSet>
      <dgm:spPr/>
      <dgm:t>
        <a:bodyPr/>
        <a:lstStyle/>
        <a:p>
          <a:endParaRPr lang="es-EC"/>
        </a:p>
      </dgm:t>
    </dgm:pt>
    <dgm:pt modelId="{51238980-1E6E-41C5-BF17-9D33F7283312}" type="pres">
      <dgm:prSet presAssocID="{94037D97-FE97-4A8F-8FE2-FAA8F760D375}" presName="FiveNodes_4" presStyleLbl="node1" presStyleIdx="3" presStyleCnt="5">
        <dgm:presLayoutVars>
          <dgm:bulletEnabled val="1"/>
        </dgm:presLayoutVars>
      </dgm:prSet>
      <dgm:spPr/>
      <dgm:t>
        <a:bodyPr/>
        <a:lstStyle/>
        <a:p>
          <a:endParaRPr lang="es-EC"/>
        </a:p>
      </dgm:t>
    </dgm:pt>
    <dgm:pt modelId="{3737D6E8-165B-4805-AA65-008354AF1B01}" type="pres">
      <dgm:prSet presAssocID="{94037D97-FE97-4A8F-8FE2-FAA8F760D375}" presName="FiveNodes_5" presStyleLbl="node1" presStyleIdx="4" presStyleCnt="5">
        <dgm:presLayoutVars>
          <dgm:bulletEnabled val="1"/>
        </dgm:presLayoutVars>
      </dgm:prSet>
      <dgm:spPr/>
      <dgm:t>
        <a:bodyPr/>
        <a:lstStyle/>
        <a:p>
          <a:endParaRPr lang="es-EC"/>
        </a:p>
      </dgm:t>
    </dgm:pt>
    <dgm:pt modelId="{7C586B4F-B6B7-4EC7-8AF7-36C183EA2BFC}" type="pres">
      <dgm:prSet presAssocID="{94037D97-FE97-4A8F-8FE2-FAA8F760D375}" presName="FiveConn_1-2" presStyleLbl="fgAccFollowNode1" presStyleIdx="0" presStyleCnt="4">
        <dgm:presLayoutVars>
          <dgm:bulletEnabled val="1"/>
        </dgm:presLayoutVars>
      </dgm:prSet>
      <dgm:spPr/>
      <dgm:t>
        <a:bodyPr/>
        <a:lstStyle/>
        <a:p>
          <a:endParaRPr lang="es-EC"/>
        </a:p>
      </dgm:t>
    </dgm:pt>
    <dgm:pt modelId="{67D04C45-47B6-474E-B9E2-5AF5A13B1C44}" type="pres">
      <dgm:prSet presAssocID="{94037D97-FE97-4A8F-8FE2-FAA8F760D375}" presName="FiveConn_2-3" presStyleLbl="fgAccFollowNode1" presStyleIdx="1" presStyleCnt="4">
        <dgm:presLayoutVars>
          <dgm:bulletEnabled val="1"/>
        </dgm:presLayoutVars>
      </dgm:prSet>
      <dgm:spPr/>
      <dgm:t>
        <a:bodyPr/>
        <a:lstStyle/>
        <a:p>
          <a:endParaRPr lang="es-EC"/>
        </a:p>
      </dgm:t>
    </dgm:pt>
    <dgm:pt modelId="{077A797E-2E00-4083-8859-8A28AE19B93B}" type="pres">
      <dgm:prSet presAssocID="{94037D97-FE97-4A8F-8FE2-FAA8F760D375}" presName="FiveConn_3-4" presStyleLbl="fgAccFollowNode1" presStyleIdx="2" presStyleCnt="4">
        <dgm:presLayoutVars>
          <dgm:bulletEnabled val="1"/>
        </dgm:presLayoutVars>
      </dgm:prSet>
      <dgm:spPr/>
      <dgm:t>
        <a:bodyPr/>
        <a:lstStyle/>
        <a:p>
          <a:endParaRPr lang="es-EC"/>
        </a:p>
      </dgm:t>
    </dgm:pt>
    <dgm:pt modelId="{B5A024AC-10A8-4790-A1EC-529E8B07BD63}" type="pres">
      <dgm:prSet presAssocID="{94037D97-FE97-4A8F-8FE2-FAA8F760D375}" presName="FiveConn_4-5" presStyleLbl="fgAccFollowNode1" presStyleIdx="3" presStyleCnt="4">
        <dgm:presLayoutVars>
          <dgm:bulletEnabled val="1"/>
        </dgm:presLayoutVars>
      </dgm:prSet>
      <dgm:spPr/>
      <dgm:t>
        <a:bodyPr/>
        <a:lstStyle/>
        <a:p>
          <a:endParaRPr lang="es-EC"/>
        </a:p>
      </dgm:t>
    </dgm:pt>
    <dgm:pt modelId="{50AF8554-570B-417F-AEBB-EC6D0711703F}" type="pres">
      <dgm:prSet presAssocID="{94037D97-FE97-4A8F-8FE2-FAA8F760D375}" presName="FiveNodes_1_text" presStyleLbl="node1" presStyleIdx="4" presStyleCnt="5">
        <dgm:presLayoutVars>
          <dgm:bulletEnabled val="1"/>
        </dgm:presLayoutVars>
      </dgm:prSet>
      <dgm:spPr/>
      <dgm:t>
        <a:bodyPr/>
        <a:lstStyle/>
        <a:p>
          <a:endParaRPr lang="es-EC"/>
        </a:p>
      </dgm:t>
    </dgm:pt>
    <dgm:pt modelId="{0889C95E-CA96-467C-A1FB-739730C74F2C}" type="pres">
      <dgm:prSet presAssocID="{94037D97-FE97-4A8F-8FE2-FAA8F760D375}" presName="FiveNodes_2_text" presStyleLbl="node1" presStyleIdx="4" presStyleCnt="5">
        <dgm:presLayoutVars>
          <dgm:bulletEnabled val="1"/>
        </dgm:presLayoutVars>
      </dgm:prSet>
      <dgm:spPr/>
      <dgm:t>
        <a:bodyPr/>
        <a:lstStyle/>
        <a:p>
          <a:endParaRPr lang="es-EC"/>
        </a:p>
      </dgm:t>
    </dgm:pt>
    <dgm:pt modelId="{4F7B57BB-A776-4595-AC02-2FE6639CA012}" type="pres">
      <dgm:prSet presAssocID="{94037D97-FE97-4A8F-8FE2-FAA8F760D375}" presName="FiveNodes_3_text" presStyleLbl="node1" presStyleIdx="4" presStyleCnt="5">
        <dgm:presLayoutVars>
          <dgm:bulletEnabled val="1"/>
        </dgm:presLayoutVars>
      </dgm:prSet>
      <dgm:spPr/>
      <dgm:t>
        <a:bodyPr/>
        <a:lstStyle/>
        <a:p>
          <a:endParaRPr lang="es-EC"/>
        </a:p>
      </dgm:t>
    </dgm:pt>
    <dgm:pt modelId="{F1940E99-005F-465D-9AEF-75EC3F54651F}" type="pres">
      <dgm:prSet presAssocID="{94037D97-FE97-4A8F-8FE2-FAA8F760D375}" presName="FiveNodes_4_text" presStyleLbl="node1" presStyleIdx="4" presStyleCnt="5">
        <dgm:presLayoutVars>
          <dgm:bulletEnabled val="1"/>
        </dgm:presLayoutVars>
      </dgm:prSet>
      <dgm:spPr/>
      <dgm:t>
        <a:bodyPr/>
        <a:lstStyle/>
        <a:p>
          <a:endParaRPr lang="es-EC"/>
        </a:p>
      </dgm:t>
    </dgm:pt>
    <dgm:pt modelId="{50428D2E-B567-4BD4-80DC-AB68B3246C2B}" type="pres">
      <dgm:prSet presAssocID="{94037D97-FE97-4A8F-8FE2-FAA8F760D375}" presName="FiveNodes_5_text" presStyleLbl="node1" presStyleIdx="4" presStyleCnt="5">
        <dgm:presLayoutVars>
          <dgm:bulletEnabled val="1"/>
        </dgm:presLayoutVars>
      </dgm:prSet>
      <dgm:spPr/>
      <dgm:t>
        <a:bodyPr/>
        <a:lstStyle/>
        <a:p>
          <a:endParaRPr lang="es-EC"/>
        </a:p>
      </dgm:t>
    </dgm:pt>
  </dgm:ptLst>
  <dgm:cxnLst>
    <dgm:cxn modelId="{F394861E-1B72-4692-8FCC-154E0D813C81}" srcId="{94037D97-FE97-4A8F-8FE2-FAA8F760D375}" destId="{B28CDC38-48DC-4AE3-9DF5-0CD2AB16EF33}" srcOrd="4" destOrd="0" parTransId="{6D606CCE-5DF6-4B3B-877C-7032093659FF}" sibTransId="{B776F7DE-F28A-4DD0-A2D6-7651E8291135}"/>
    <dgm:cxn modelId="{12121DAE-AE10-42C6-8AFC-A2A463AB39E2}" type="presOf" srcId="{DEECFA25-1B0D-4DCC-9774-078DB9A12D35}" destId="{7C586B4F-B6B7-4EC7-8AF7-36C183EA2BFC}" srcOrd="0" destOrd="0" presId="urn:microsoft.com/office/officeart/2005/8/layout/vProcess5"/>
    <dgm:cxn modelId="{C922C91C-3533-45F4-ABD2-33E12BE6461A}" type="presOf" srcId="{DEFB699E-4D5F-46B8-BA77-5A76954AD748}" destId="{D6F4ED21-FD30-46F7-A4BA-6680AFD002E1}" srcOrd="0" destOrd="0" presId="urn:microsoft.com/office/officeart/2005/8/layout/vProcess5"/>
    <dgm:cxn modelId="{E584C46E-C0ED-4A56-B370-A40A7376D358}" type="presOf" srcId="{B28CDC38-48DC-4AE3-9DF5-0CD2AB16EF33}" destId="{3737D6E8-165B-4805-AA65-008354AF1B01}" srcOrd="0" destOrd="0" presId="urn:microsoft.com/office/officeart/2005/8/layout/vProcess5"/>
    <dgm:cxn modelId="{B6AF559F-CE2D-484B-9D09-ABD96A052837}" type="presOf" srcId="{AA041FC2-46E0-4DC6-BCB8-9FC7AF98549C}" destId="{077A797E-2E00-4083-8859-8A28AE19B93B}" srcOrd="0" destOrd="0" presId="urn:microsoft.com/office/officeart/2005/8/layout/vProcess5"/>
    <dgm:cxn modelId="{BA8CCB8A-28C6-4D5D-B478-D59455B3769A}" srcId="{94037D97-FE97-4A8F-8FE2-FAA8F760D375}" destId="{DEFB699E-4D5F-46B8-BA77-5A76954AD748}" srcOrd="2" destOrd="0" parTransId="{FB36412A-C83A-42A0-B7D4-9D4E5C821534}" sibTransId="{AA041FC2-46E0-4DC6-BCB8-9FC7AF98549C}"/>
    <dgm:cxn modelId="{1E4851A6-DC63-49D5-B0A2-99FF75C1BFD7}" type="presOf" srcId="{5B0FD4A6-57AA-4840-B49E-1D0F16ACA6E7}" destId="{67D04C45-47B6-474E-B9E2-5AF5A13B1C44}" srcOrd="0" destOrd="0" presId="urn:microsoft.com/office/officeart/2005/8/layout/vProcess5"/>
    <dgm:cxn modelId="{A1CE2C85-3A1E-4D81-8A00-888828595384}" type="presOf" srcId="{4B6B9CEB-4116-465E-8108-E39488CA8F47}" destId="{50AF8554-570B-417F-AEBB-EC6D0711703F}" srcOrd="1" destOrd="0" presId="urn:microsoft.com/office/officeart/2005/8/layout/vProcess5"/>
    <dgm:cxn modelId="{9A84C8D4-D10E-4BC4-838E-BB0074431440}" type="presOf" srcId="{E1F98727-CA61-4B69-B5E6-C34836A3C0CC}" destId="{B5A024AC-10A8-4790-A1EC-529E8B07BD63}" srcOrd="0" destOrd="0" presId="urn:microsoft.com/office/officeart/2005/8/layout/vProcess5"/>
    <dgm:cxn modelId="{D70E3516-E9C2-4A9A-AB0E-16450AFFFE56}" type="presOf" srcId="{13CECDD2-928C-4409-87A6-15E37EC2191A}" destId="{F1940E99-005F-465D-9AEF-75EC3F54651F}" srcOrd="1" destOrd="0" presId="urn:microsoft.com/office/officeart/2005/8/layout/vProcess5"/>
    <dgm:cxn modelId="{13ED5C5D-F28C-4252-8E9F-B6E3C78D0D27}" type="presOf" srcId="{9461D6C5-7FCE-4790-BE22-741DD6794D5F}" destId="{B44DB152-8E37-442D-A0AF-3B2CA89C7F55}" srcOrd="0" destOrd="0" presId="urn:microsoft.com/office/officeart/2005/8/layout/vProcess5"/>
    <dgm:cxn modelId="{78AAC80B-A074-4DD5-8D77-79EEFB5CD739}" srcId="{94037D97-FE97-4A8F-8FE2-FAA8F760D375}" destId="{4B6B9CEB-4116-465E-8108-E39488CA8F47}" srcOrd="0" destOrd="0" parTransId="{72D7B17F-62AA-4D36-9BCE-7FEDA06A2030}" sibTransId="{DEECFA25-1B0D-4DCC-9774-078DB9A12D35}"/>
    <dgm:cxn modelId="{506E5BBC-DCB0-42A7-A2AC-42F5B2618741}" type="presOf" srcId="{4B6B9CEB-4116-465E-8108-E39488CA8F47}" destId="{E8A0858A-C3B1-428A-B95E-A9E04400D2F4}" srcOrd="0" destOrd="0" presId="urn:microsoft.com/office/officeart/2005/8/layout/vProcess5"/>
    <dgm:cxn modelId="{3522B7CB-0990-481C-B225-1E9946D21F61}" type="presOf" srcId="{94037D97-FE97-4A8F-8FE2-FAA8F760D375}" destId="{14859C60-24A2-4845-BB9F-C31AC8F44FBC}" srcOrd="0" destOrd="0" presId="urn:microsoft.com/office/officeart/2005/8/layout/vProcess5"/>
    <dgm:cxn modelId="{03D89123-B428-48D2-AD90-6D56E008B198}" type="presOf" srcId="{DEFB699E-4D5F-46B8-BA77-5A76954AD748}" destId="{4F7B57BB-A776-4595-AC02-2FE6639CA012}" srcOrd="1" destOrd="0" presId="urn:microsoft.com/office/officeart/2005/8/layout/vProcess5"/>
    <dgm:cxn modelId="{16686E87-2128-4164-9FD5-1DAFF3F00421}" type="presOf" srcId="{B28CDC38-48DC-4AE3-9DF5-0CD2AB16EF33}" destId="{50428D2E-B567-4BD4-80DC-AB68B3246C2B}" srcOrd="1" destOrd="0" presId="urn:microsoft.com/office/officeart/2005/8/layout/vProcess5"/>
    <dgm:cxn modelId="{FDA88184-36E4-4DD8-AE7B-B16F95FA8925}" srcId="{94037D97-FE97-4A8F-8FE2-FAA8F760D375}" destId="{9461D6C5-7FCE-4790-BE22-741DD6794D5F}" srcOrd="1" destOrd="0" parTransId="{E6F586AA-A3AB-41C9-BB54-7D429DE35DC2}" sibTransId="{5B0FD4A6-57AA-4840-B49E-1D0F16ACA6E7}"/>
    <dgm:cxn modelId="{AAEC1437-EE0D-46C1-AA68-8AE606EEBF46}" type="presOf" srcId="{13CECDD2-928C-4409-87A6-15E37EC2191A}" destId="{51238980-1E6E-41C5-BF17-9D33F7283312}" srcOrd="0" destOrd="0" presId="urn:microsoft.com/office/officeart/2005/8/layout/vProcess5"/>
    <dgm:cxn modelId="{722978A3-E233-4B9D-8604-593C1FD285C8}" type="presOf" srcId="{9461D6C5-7FCE-4790-BE22-741DD6794D5F}" destId="{0889C95E-CA96-467C-A1FB-739730C74F2C}" srcOrd="1" destOrd="0" presId="urn:microsoft.com/office/officeart/2005/8/layout/vProcess5"/>
    <dgm:cxn modelId="{5FDA4C22-2D82-4B7A-9F36-3C2771C6B3D6}" srcId="{94037D97-FE97-4A8F-8FE2-FAA8F760D375}" destId="{13CECDD2-928C-4409-87A6-15E37EC2191A}" srcOrd="3" destOrd="0" parTransId="{ECFB560E-58B6-444E-BACC-EA80FEA8C2D2}" sibTransId="{E1F98727-CA61-4B69-B5E6-C34836A3C0CC}"/>
    <dgm:cxn modelId="{54196CE5-93AF-45B1-87F3-6DCF91DA3445}" type="presParOf" srcId="{14859C60-24A2-4845-BB9F-C31AC8F44FBC}" destId="{DB52EF91-5736-47AE-8DAC-DBDAB6C08C18}" srcOrd="0" destOrd="0" presId="urn:microsoft.com/office/officeart/2005/8/layout/vProcess5"/>
    <dgm:cxn modelId="{8E98F5A2-2A24-4D5C-9574-9091270EDCD9}" type="presParOf" srcId="{14859C60-24A2-4845-BB9F-C31AC8F44FBC}" destId="{E8A0858A-C3B1-428A-B95E-A9E04400D2F4}" srcOrd="1" destOrd="0" presId="urn:microsoft.com/office/officeart/2005/8/layout/vProcess5"/>
    <dgm:cxn modelId="{AF7F7BD1-597C-4C86-A025-ED173F6A4E6C}" type="presParOf" srcId="{14859C60-24A2-4845-BB9F-C31AC8F44FBC}" destId="{B44DB152-8E37-442D-A0AF-3B2CA89C7F55}" srcOrd="2" destOrd="0" presId="urn:microsoft.com/office/officeart/2005/8/layout/vProcess5"/>
    <dgm:cxn modelId="{44B99DFF-D259-4701-BD8A-3E02B52E9E4E}" type="presParOf" srcId="{14859C60-24A2-4845-BB9F-C31AC8F44FBC}" destId="{D6F4ED21-FD30-46F7-A4BA-6680AFD002E1}" srcOrd="3" destOrd="0" presId="urn:microsoft.com/office/officeart/2005/8/layout/vProcess5"/>
    <dgm:cxn modelId="{944F89C2-21A3-4B73-98F0-6993C295D34A}" type="presParOf" srcId="{14859C60-24A2-4845-BB9F-C31AC8F44FBC}" destId="{51238980-1E6E-41C5-BF17-9D33F7283312}" srcOrd="4" destOrd="0" presId="urn:microsoft.com/office/officeart/2005/8/layout/vProcess5"/>
    <dgm:cxn modelId="{08A26025-5CF3-403F-A7DA-719AC2F25E03}" type="presParOf" srcId="{14859C60-24A2-4845-BB9F-C31AC8F44FBC}" destId="{3737D6E8-165B-4805-AA65-008354AF1B01}" srcOrd="5" destOrd="0" presId="urn:microsoft.com/office/officeart/2005/8/layout/vProcess5"/>
    <dgm:cxn modelId="{FAAC3E34-C7DF-4674-B9E5-99F61957D299}" type="presParOf" srcId="{14859C60-24A2-4845-BB9F-C31AC8F44FBC}" destId="{7C586B4F-B6B7-4EC7-8AF7-36C183EA2BFC}" srcOrd="6" destOrd="0" presId="urn:microsoft.com/office/officeart/2005/8/layout/vProcess5"/>
    <dgm:cxn modelId="{743FC9D6-F469-401C-A41D-01FC22B4435C}" type="presParOf" srcId="{14859C60-24A2-4845-BB9F-C31AC8F44FBC}" destId="{67D04C45-47B6-474E-B9E2-5AF5A13B1C44}" srcOrd="7" destOrd="0" presId="urn:microsoft.com/office/officeart/2005/8/layout/vProcess5"/>
    <dgm:cxn modelId="{C1006D1D-7E32-4CA4-9FC0-3F51C480A6D0}" type="presParOf" srcId="{14859C60-24A2-4845-BB9F-C31AC8F44FBC}" destId="{077A797E-2E00-4083-8859-8A28AE19B93B}" srcOrd="8" destOrd="0" presId="urn:microsoft.com/office/officeart/2005/8/layout/vProcess5"/>
    <dgm:cxn modelId="{F3195A15-1E39-4926-85EA-DFE5639A7C65}" type="presParOf" srcId="{14859C60-24A2-4845-BB9F-C31AC8F44FBC}" destId="{B5A024AC-10A8-4790-A1EC-529E8B07BD63}" srcOrd="9" destOrd="0" presId="urn:microsoft.com/office/officeart/2005/8/layout/vProcess5"/>
    <dgm:cxn modelId="{115BEDD0-E591-44AA-9A09-FDBA126AD701}" type="presParOf" srcId="{14859C60-24A2-4845-BB9F-C31AC8F44FBC}" destId="{50AF8554-570B-417F-AEBB-EC6D0711703F}" srcOrd="10" destOrd="0" presId="urn:microsoft.com/office/officeart/2005/8/layout/vProcess5"/>
    <dgm:cxn modelId="{2BF97033-1FD0-435F-80F1-62368FAEC6C5}" type="presParOf" srcId="{14859C60-24A2-4845-BB9F-C31AC8F44FBC}" destId="{0889C95E-CA96-467C-A1FB-739730C74F2C}" srcOrd="11" destOrd="0" presId="urn:microsoft.com/office/officeart/2005/8/layout/vProcess5"/>
    <dgm:cxn modelId="{601B1A77-F08A-48A5-B461-4FDB358D3AF4}" type="presParOf" srcId="{14859C60-24A2-4845-BB9F-C31AC8F44FBC}" destId="{4F7B57BB-A776-4595-AC02-2FE6639CA012}" srcOrd="12" destOrd="0" presId="urn:microsoft.com/office/officeart/2005/8/layout/vProcess5"/>
    <dgm:cxn modelId="{069484A9-2B97-4D0D-862C-B2B359E62201}" type="presParOf" srcId="{14859C60-24A2-4845-BB9F-C31AC8F44FBC}" destId="{F1940E99-005F-465D-9AEF-75EC3F54651F}" srcOrd="13" destOrd="0" presId="urn:microsoft.com/office/officeart/2005/8/layout/vProcess5"/>
    <dgm:cxn modelId="{1CC5454F-F50A-4901-A163-BB7296BBCEBE}" type="presParOf" srcId="{14859C60-24A2-4845-BB9F-C31AC8F44FBC}" destId="{50428D2E-B567-4BD4-80DC-AB68B3246C2B}" srcOrd="14" destOrd="0" presId="urn:microsoft.com/office/officeart/2005/8/layout/v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513834-D284-4F25-A4CA-F82CB13C3082}" type="doc">
      <dgm:prSet loTypeId="urn:microsoft.com/office/officeart/2005/8/layout/StepDownProcess" loCatId="process" qsTypeId="urn:microsoft.com/office/officeart/2005/8/quickstyle/3d4" qsCatId="3D" csTypeId="urn:microsoft.com/office/officeart/2005/8/colors/colorful2" csCatId="colorful" phldr="1"/>
      <dgm:spPr/>
      <dgm:t>
        <a:bodyPr/>
        <a:lstStyle/>
        <a:p>
          <a:endParaRPr lang="es-EC"/>
        </a:p>
      </dgm:t>
    </dgm:pt>
    <dgm:pt modelId="{5F956D3A-B86A-4048-9750-847BFE934963}">
      <dgm:prSet custT="1"/>
      <dgm:spPr/>
      <dgm:t>
        <a:bodyPr/>
        <a:lstStyle/>
        <a:p>
          <a:pPr rtl="0"/>
          <a:r>
            <a:rPr lang="es-ES" sz="1600" b="1" smtClean="0">
              <a:solidFill>
                <a:schemeClr val="tx1">
                  <a:lumMod val="75000"/>
                </a:schemeClr>
              </a:solidFill>
            </a:rPr>
            <a:t>Iniciada en el 2012 sin fines de lucro</a:t>
          </a:r>
          <a:endParaRPr lang="es-EC" sz="1600" b="1" dirty="0">
            <a:solidFill>
              <a:schemeClr val="tx1">
                <a:lumMod val="75000"/>
              </a:schemeClr>
            </a:solidFill>
          </a:endParaRPr>
        </a:p>
      </dgm:t>
    </dgm:pt>
    <dgm:pt modelId="{062EE20A-CB02-4079-A538-8D5B3D5E41D0}" type="parTrans" cxnId="{14FE62DA-3323-4ED5-A8C6-93073DF2E63E}">
      <dgm:prSet/>
      <dgm:spPr/>
      <dgm:t>
        <a:bodyPr/>
        <a:lstStyle/>
        <a:p>
          <a:endParaRPr lang="es-EC" sz="2000" b="1">
            <a:solidFill>
              <a:schemeClr val="tx1">
                <a:lumMod val="75000"/>
              </a:schemeClr>
            </a:solidFill>
          </a:endParaRPr>
        </a:p>
      </dgm:t>
    </dgm:pt>
    <dgm:pt modelId="{EE23E31F-6504-455E-B179-731B87F618A3}" type="sibTrans" cxnId="{14FE62DA-3323-4ED5-A8C6-93073DF2E63E}">
      <dgm:prSet/>
      <dgm:spPr/>
      <dgm:t>
        <a:bodyPr/>
        <a:lstStyle/>
        <a:p>
          <a:endParaRPr lang="es-EC" sz="2000" b="1">
            <a:solidFill>
              <a:schemeClr val="tx1">
                <a:lumMod val="75000"/>
              </a:schemeClr>
            </a:solidFill>
          </a:endParaRPr>
        </a:p>
      </dgm:t>
    </dgm:pt>
    <dgm:pt modelId="{B80CFC47-0192-4AAA-9364-DC7E7087E34A}">
      <dgm:prSet custT="1"/>
      <dgm:spPr/>
      <dgm:t>
        <a:bodyPr/>
        <a:lstStyle/>
        <a:p>
          <a:pPr rtl="0"/>
          <a:r>
            <a:rPr lang="es-ES" sz="1600" b="1" smtClean="0">
              <a:solidFill>
                <a:schemeClr val="tx1">
                  <a:lumMod val="75000"/>
                </a:schemeClr>
              </a:solidFill>
            </a:rPr>
            <a:t>Establece la primera teoría holística sobre prácticas y problemas industriales en IR.</a:t>
          </a:r>
          <a:endParaRPr lang="es-EC" sz="1600" b="1" dirty="0">
            <a:solidFill>
              <a:schemeClr val="tx1">
                <a:lumMod val="75000"/>
              </a:schemeClr>
            </a:solidFill>
          </a:endParaRPr>
        </a:p>
      </dgm:t>
    </dgm:pt>
    <dgm:pt modelId="{5ACCBB2E-0B09-4B20-AD5E-8E81D6537755}" type="parTrans" cxnId="{8AE553CD-4B7C-4079-96E7-0F74298756A4}">
      <dgm:prSet/>
      <dgm:spPr/>
      <dgm:t>
        <a:bodyPr/>
        <a:lstStyle/>
        <a:p>
          <a:endParaRPr lang="es-EC" sz="2000" b="1">
            <a:solidFill>
              <a:schemeClr val="tx1">
                <a:lumMod val="75000"/>
              </a:schemeClr>
            </a:solidFill>
          </a:endParaRPr>
        </a:p>
      </dgm:t>
    </dgm:pt>
    <dgm:pt modelId="{0E5E929B-2410-4FEE-B313-B77ABF839D7E}" type="sibTrans" cxnId="{8AE553CD-4B7C-4079-96E7-0F74298756A4}">
      <dgm:prSet/>
      <dgm:spPr/>
      <dgm:t>
        <a:bodyPr/>
        <a:lstStyle/>
        <a:p>
          <a:endParaRPr lang="es-EC" sz="2000" b="1">
            <a:solidFill>
              <a:schemeClr val="tx1">
                <a:lumMod val="75000"/>
              </a:schemeClr>
            </a:solidFill>
          </a:endParaRPr>
        </a:p>
      </dgm:t>
    </dgm:pt>
    <dgm:pt modelId="{145B9E4B-B3AD-413E-84CD-93EE968A7976}">
      <dgm:prSet custT="1"/>
      <dgm:spPr/>
      <dgm:t>
        <a:bodyPr/>
        <a:lstStyle/>
        <a:p>
          <a:pPr rtl="0"/>
          <a:r>
            <a:rPr lang="es-ES" sz="1600" b="1" smtClean="0">
              <a:solidFill>
                <a:schemeClr val="tx1">
                  <a:lumMod val="75000"/>
                </a:schemeClr>
              </a:solidFill>
            </a:rPr>
            <a:t>Familia de encuestas distribuidas a nivel mundial</a:t>
          </a:r>
          <a:endParaRPr lang="es-EC" sz="1600" b="1" dirty="0">
            <a:solidFill>
              <a:schemeClr val="tx1">
                <a:lumMod val="75000"/>
              </a:schemeClr>
            </a:solidFill>
          </a:endParaRPr>
        </a:p>
      </dgm:t>
    </dgm:pt>
    <dgm:pt modelId="{1C233B6E-5CE0-4655-8C36-158ECC9AACA7}" type="parTrans" cxnId="{11A7B07F-E900-4A19-9566-85C71125B7E9}">
      <dgm:prSet/>
      <dgm:spPr/>
      <dgm:t>
        <a:bodyPr/>
        <a:lstStyle/>
        <a:p>
          <a:endParaRPr lang="es-EC" sz="2000" b="1">
            <a:solidFill>
              <a:schemeClr val="tx1">
                <a:lumMod val="75000"/>
              </a:schemeClr>
            </a:solidFill>
          </a:endParaRPr>
        </a:p>
      </dgm:t>
    </dgm:pt>
    <dgm:pt modelId="{DCEDDDF3-F46E-4C17-85C1-F408DA1B24F6}" type="sibTrans" cxnId="{11A7B07F-E900-4A19-9566-85C71125B7E9}">
      <dgm:prSet/>
      <dgm:spPr/>
      <dgm:t>
        <a:bodyPr/>
        <a:lstStyle/>
        <a:p>
          <a:endParaRPr lang="es-EC" sz="2000" b="1">
            <a:solidFill>
              <a:schemeClr val="tx1">
                <a:lumMod val="75000"/>
              </a:schemeClr>
            </a:solidFill>
          </a:endParaRPr>
        </a:p>
      </dgm:t>
    </dgm:pt>
    <dgm:pt modelId="{B50F8391-413A-401D-9258-4CD41FB544E0}">
      <dgm:prSet custT="1"/>
      <dgm:spPr/>
      <dgm:t>
        <a:bodyPr/>
        <a:lstStyle/>
        <a:p>
          <a:pPr rtl="0"/>
          <a:r>
            <a:rPr lang="es-ES" sz="1800" b="1" smtClean="0">
              <a:solidFill>
                <a:schemeClr val="tx1">
                  <a:lumMod val="75000"/>
                </a:schemeClr>
              </a:solidFill>
            </a:rPr>
            <a:t>Prácticas</a:t>
          </a:r>
          <a:endParaRPr lang="es-EC" sz="1800" b="1" dirty="0">
            <a:solidFill>
              <a:schemeClr val="tx1">
                <a:lumMod val="75000"/>
              </a:schemeClr>
            </a:solidFill>
          </a:endParaRPr>
        </a:p>
      </dgm:t>
    </dgm:pt>
    <dgm:pt modelId="{5CEBC8FE-DC66-417F-A468-11C8669D5D40}" type="parTrans" cxnId="{A2ABF165-9576-4FAA-A255-050C3158C5EF}">
      <dgm:prSet/>
      <dgm:spPr/>
      <dgm:t>
        <a:bodyPr/>
        <a:lstStyle/>
        <a:p>
          <a:endParaRPr lang="es-EC" sz="2000" b="1">
            <a:solidFill>
              <a:schemeClr val="tx1">
                <a:lumMod val="75000"/>
              </a:schemeClr>
            </a:solidFill>
          </a:endParaRPr>
        </a:p>
      </dgm:t>
    </dgm:pt>
    <dgm:pt modelId="{1941744E-E645-4F5C-802B-66FA166EDD6C}" type="sibTrans" cxnId="{A2ABF165-9576-4FAA-A255-050C3158C5EF}">
      <dgm:prSet/>
      <dgm:spPr/>
      <dgm:t>
        <a:bodyPr/>
        <a:lstStyle/>
        <a:p>
          <a:endParaRPr lang="es-EC" sz="2000" b="1">
            <a:solidFill>
              <a:schemeClr val="tx1">
                <a:lumMod val="75000"/>
              </a:schemeClr>
            </a:solidFill>
          </a:endParaRPr>
        </a:p>
      </dgm:t>
    </dgm:pt>
    <dgm:pt modelId="{13A13FAA-2E01-4340-9A09-D4A1621E2F1B}">
      <dgm:prSet custT="1"/>
      <dgm:spPr/>
      <dgm:t>
        <a:bodyPr/>
        <a:lstStyle/>
        <a:p>
          <a:pPr rtl="0"/>
          <a:r>
            <a:rPr lang="es-ES" sz="1800" b="1" dirty="0" smtClean="0">
              <a:solidFill>
                <a:schemeClr val="tx1">
                  <a:lumMod val="75000"/>
                </a:schemeClr>
              </a:solidFill>
            </a:rPr>
            <a:t>Problemas</a:t>
          </a:r>
          <a:endParaRPr lang="es-EC" sz="1800" b="1" dirty="0">
            <a:solidFill>
              <a:schemeClr val="tx1">
                <a:lumMod val="75000"/>
              </a:schemeClr>
            </a:solidFill>
          </a:endParaRPr>
        </a:p>
      </dgm:t>
    </dgm:pt>
    <dgm:pt modelId="{445D64FA-0C58-48BC-A925-80FCC4E2A86A}" type="parTrans" cxnId="{341571AA-ECEA-4B1B-A648-71335A3C9B1D}">
      <dgm:prSet/>
      <dgm:spPr/>
      <dgm:t>
        <a:bodyPr/>
        <a:lstStyle/>
        <a:p>
          <a:endParaRPr lang="es-EC" sz="2000" b="1">
            <a:solidFill>
              <a:schemeClr val="tx1">
                <a:lumMod val="75000"/>
              </a:schemeClr>
            </a:solidFill>
          </a:endParaRPr>
        </a:p>
      </dgm:t>
    </dgm:pt>
    <dgm:pt modelId="{A3B79EBF-CBB9-455A-B191-900AD4D5B13A}" type="sibTrans" cxnId="{341571AA-ECEA-4B1B-A648-71335A3C9B1D}">
      <dgm:prSet/>
      <dgm:spPr/>
      <dgm:t>
        <a:bodyPr/>
        <a:lstStyle/>
        <a:p>
          <a:endParaRPr lang="es-EC" sz="2000" b="1">
            <a:solidFill>
              <a:schemeClr val="tx1">
                <a:lumMod val="75000"/>
              </a:schemeClr>
            </a:solidFill>
          </a:endParaRPr>
        </a:p>
      </dgm:t>
    </dgm:pt>
    <dgm:pt modelId="{2C6019C1-8699-4E26-B8A4-B04DFC0C4D89}" type="pres">
      <dgm:prSet presAssocID="{8A513834-D284-4F25-A4CA-F82CB13C3082}" presName="rootnode" presStyleCnt="0">
        <dgm:presLayoutVars>
          <dgm:chMax/>
          <dgm:chPref/>
          <dgm:dir/>
          <dgm:animLvl val="lvl"/>
        </dgm:presLayoutVars>
      </dgm:prSet>
      <dgm:spPr/>
      <dgm:t>
        <a:bodyPr/>
        <a:lstStyle/>
        <a:p>
          <a:endParaRPr lang="es-EC"/>
        </a:p>
      </dgm:t>
    </dgm:pt>
    <dgm:pt modelId="{608ACC2A-6424-41C5-B25E-9972DCAD1816}" type="pres">
      <dgm:prSet presAssocID="{5F956D3A-B86A-4048-9750-847BFE934963}" presName="composite" presStyleCnt="0"/>
      <dgm:spPr/>
      <dgm:t>
        <a:bodyPr/>
        <a:lstStyle/>
        <a:p>
          <a:endParaRPr lang="es-EC"/>
        </a:p>
      </dgm:t>
    </dgm:pt>
    <dgm:pt modelId="{01B50578-903E-4EF3-B0A1-FC87479A2EFB}" type="pres">
      <dgm:prSet presAssocID="{5F956D3A-B86A-4048-9750-847BFE934963}" presName="bentUpArrow1" presStyleLbl="alignImgPlace1" presStyleIdx="0" presStyleCnt="2"/>
      <dgm:spPr/>
      <dgm:t>
        <a:bodyPr/>
        <a:lstStyle/>
        <a:p>
          <a:endParaRPr lang="es-EC"/>
        </a:p>
      </dgm:t>
    </dgm:pt>
    <dgm:pt modelId="{4D5A31E6-07E7-4D6A-A0BF-F4D950D36C6E}" type="pres">
      <dgm:prSet presAssocID="{5F956D3A-B86A-4048-9750-847BFE934963}" presName="ParentText" presStyleLbl="node1" presStyleIdx="0" presStyleCnt="3">
        <dgm:presLayoutVars>
          <dgm:chMax val="1"/>
          <dgm:chPref val="1"/>
          <dgm:bulletEnabled val="1"/>
        </dgm:presLayoutVars>
      </dgm:prSet>
      <dgm:spPr/>
      <dgm:t>
        <a:bodyPr/>
        <a:lstStyle/>
        <a:p>
          <a:endParaRPr lang="es-EC"/>
        </a:p>
      </dgm:t>
    </dgm:pt>
    <dgm:pt modelId="{9747BF89-22E2-48EF-913A-F461208239D5}" type="pres">
      <dgm:prSet presAssocID="{5F956D3A-B86A-4048-9750-847BFE934963}" presName="ChildText" presStyleLbl="revTx" presStyleIdx="0" presStyleCnt="3">
        <dgm:presLayoutVars>
          <dgm:chMax val="0"/>
          <dgm:chPref val="0"/>
          <dgm:bulletEnabled val="1"/>
        </dgm:presLayoutVars>
      </dgm:prSet>
      <dgm:spPr/>
      <dgm:t>
        <a:bodyPr/>
        <a:lstStyle/>
        <a:p>
          <a:endParaRPr lang="es-EC"/>
        </a:p>
      </dgm:t>
    </dgm:pt>
    <dgm:pt modelId="{841D7C2E-37B3-44EC-9D1F-B3214C53E84E}" type="pres">
      <dgm:prSet presAssocID="{EE23E31F-6504-455E-B179-731B87F618A3}" presName="sibTrans" presStyleCnt="0"/>
      <dgm:spPr/>
      <dgm:t>
        <a:bodyPr/>
        <a:lstStyle/>
        <a:p>
          <a:endParaRPr lang="es-EC"/>
        </a:p>
      </dgm:t>
    </dgm:pt>
    <dgm:pt modelId="{375CA354-3A74-4642-A53E-288AEAE01992}" type="pres">
      <dgm:prSet presAssocID="{B80CFC47-0192-4AAA-9364-DC7E7087E34A}" presName="composite" presStyleCnt="0"/>
      <dgm:spPr/>
      <dgm:t>
        <a:bodyPr/>
        <a:lstStyle/>
        <a:p>
          <a:endParaRPr lang="es-EC"/>
        </a:p>
      </dgm:t>
    </dgm:pt>
    <dgm:pt modelId="{6EBFDE67-8070-477C-9DBD-A2BFA012268F}" type="pres">
      <dgm:prSet presAssocID="{B80CFC47-0192-4AAA-9364-DC7E7087E34A}" presName="bentUpArrow1" presStyleLbl="alignImgPlace1" presStyleIdx="1" presStyleCnt="2"/>
      <dgm:spPr/>
      <dgm:t>
        <a:bodyPr/>
        <a:lstStyle/>
        <a:p>
          <a:endParaRPr lang="es-EC"/>
        </a:p>
      </dgm:t>
    </dgm:pt>
    <dgm:pt modelId="{141E9040-FA40-491C-A3E6-7E70158F1748}" type="pres">
      <dgm:prSet presAssocID="{B80CFC47-0192-4AAA-9364-DC7E7087E34A}" presName="ParentText" presStyleLbl="node1" presStyleIdx="1" presStyleCnt="3">
        <dgm:presLayoutVars>
          <dgm:chMax val="1"/>
          <dgm:chPref val="1"/>
          <dgm:bulletEnabled val="1"/>
        </dgm:presLayoutVars>
      </dgm:prSet>
      <dgm:spPr/>
      <dgm:t>
        <a:bodyPr/>
        <a:lstStyle/>
        <a:p>
          <a:endParaRPr lang="es-EC"/>
        </a:p>
      </dgm:t>
    </dgm:pt>
    <dgm:pt modelId="{8132B6DB-A12A-4402-88C2-DD5B3604EDCF}" type="pres">
      <dgm:prSet presAssocID="{B80CFC47-0192-4AAA-9364-DC7E7087E34A}" presName="ChildText" presStyleLbl="revTx" presStyleIdx="1" presStyleCnt="3">
        <dgm:presLayoutVars>
          <dgm:chMax val="0"/>
          <dgm:chPref val="0"/>
          <dgm:bulletEnabled val="1"/>
        </dgm:presLayoutVars>
      </dgm:prSet>
      <dgm:spPr/>
      <dgm:t>
        <a:bodyPr/>
        <a:lstStyle/>
        <a:p>
          <a:endParaRPr lang="es-EC"/>
        </a:p>
      </dgm:t>
    </dgm:pt>
    <dgm:pt modelId="{262C3593-258A-416C-BB09-491CAFA81209}" type="pres">
      <dgm:prSet presAssocID="{0E5E929B-2410-4FEE-B313-B77ABF839D7E}" presName="sibTrans" presStyleCnt="0"/>
      <dgm:spPr/>
      <dgm:t>
        <a:bodyPr/>
        <a:lstStyle/>
        <a:p>
          <a:endParaRPr lang="es-EC"/>
        </a:p>
      </dgm:t>
    </dgm:pt>
    <dgm:pt modelId="{AA2810DA-13B6-42D0-B09A-2CBB05515B56}" type="pres">
      <dgm:prSet presAssocID="{145B9E4B-B3AD-413E-84CD-93EE968A7976}" presName="composite" presStyleCnt="0"/>
      <dgm:spPr/>
      <dgm:t>
        <a:bodyPr/>
        <a:lstStyle/>
        <a:p>
          <a:endParaRPr lang="es-EC"/>
        </a:p>
      </dgm:t>
    </dgm:pt>
    <dgm:pt modelId="{E4BE6AF9-36E7-4AD7-9664-333B1107C7A4}" type="pres">
      <dgm:prSet presAssocID="{145B9E4B-B3AD-413E-84CD-93EE968A7976}" presName="ParentText" presStyleLbl="node1" presStyleIdx="2" presStyleCnt="3">
        <dgm:presLayoutVars>
          <dgm:chMax val="1"/>
          <dgm:chPref val="1"/>
          <dgm:bulletEnabled val="1"/>
        </dgm:presLayoutVars>
      </dgm:prSet>
      <dgm:spPr/>
      <dgm:t>
        <a:bodyPr/>
        <a:lstStyle/>
        <a:p>
          <a:endParaRPr lang="es-EC"/>
        </a:p>
      </dgm:t>
    </dgm:pt>
    <dgm:pt modelId="{21606313-DB6F-4A68-9E9E-634AB6FB7E0A}" type="pres">
      <dgm:prSet presAssocID="{145B9E4B-B3AD-413E-84CD-93EE968A7976}" presName="FinalChildText" presStyleLbl="revTx" presStyleIdx="2" presStyleCnt="3" custScaleX="137129" custLinFactNeighborX="15725" custLinFactNeighborY="2295">
        <dgm:presLayoutVars>
          <dgm:chMax val="0"/>
          <dgm:chPref val="0"/>
          <dgm:bulletEnabled val="1"/>
        </dgm:presLayoutVars>
      </dgm:prSet>
      <dgm:spPr/>
      <dgm:t>
        <a:bodyPr/>
        <a:lstStyle/>
        <a:p>
          <a:endParaRPr lang="es-EC"/>
        </a:p>
      </dgm:t>
    </dgm:pt>
  </dgm:ptLst>
  <dgm:cxnLst>
    <dgm:cxn modelId="{11A7B07F-E900-4A19-9566-85C71125B7E9}" srcId="{8A513834-D284-4F25-A4CA-F82CB13C3082}" destId="{145B9E4B-B3AD-413E-84CD-93EE968A7976}" srcOrd="2" destOrd="0" parTransId="{1C233B6E-5CE0-4655-8C36-158ECC9AACA7}" sibTransId="{DCEDDDF3-F46E-4C17-85C1-F408DA1B24F6}"/>
    <dgm:cxn modelId="{48980A2D-AF38-413E-AA1E-4A76A6120628}" type="presOf" srcId="{B80CFC47-0192-4AAA-9364-DC7E7087E34A}" destId="{141E9040-FA40-491C-A3E6-7E70158F1748}" srcOrd="0" destOrd="0" presId="urn:microsoft.com/office/officeart/2005/8/layout/StepDownProcess"/>
    <dgm:cxn modelId="{14FE62DA-3323-4ED5-A8C6-93073DF2E63E}" srcId="{8A513834-D284-4F25-A4CA-F82CB13C3082}" destId="{5F956D3A-B86A-4048-9750-847BFE934963}" srcOrd="0" destOrd="0" parTransId="{062EE20A-CB02-4079-A538-8D5B3D5E41D0}" sibTransId="{EE23E31F-6504-455E-B179-731B87F618A3}"/>
    <dgm:cxn modelId="{96F70399-EA0F-4FFA-B1E2-46E0B27BE73D}" type="presOf" srcId="{13A13FAA-2E01-4340-9A09-D4A1621E2F1B}" destId="{21606313-DB6F-4A68-9E9E-634AB6FB7E0A}" srcOrd="0" destOrd="1" presId="urn:microsoft.com/office/officeart/2005/8/layout/StepDownProcess"/>
    <dgm:cxn modelId="{8AE553CD-4B7C-4079-96E7-0F74298756A4}" srcId="{8A513834-D284-4F25-A4CA-F82CB13C3082}" destId="{B80CFC47-0192-4AAA-9364-DC7E7087E34A}" srcOrd="1" destOrd="0" parTransId="{5ACCBB2E-0B09-4B20-AD5E-8E81D6537755}" sibTransId="{0E5E929B-2410-4FEE-B313-B77ABF839D7E}"/>
    <dgm:cxn modelId="{9653DC82-C20B-45E2-BDBF-E69A0026045A}" type="presOf" srcId="{B50F8391-413A-401D-9258-4CD41FB544E0}" destId="{21606313-DB6F-4A68-9E9E-634AB6FB7E0A}" srcOrd="0" destOrd="0" presId="urn:microsoft.com/office/officeart/2005/8/layout/StepDownProcess"/>
    <dgm:cxn modelId="{C577BC54-472B-45F8-A1F3-0553BAF204EF}" type="presOf" srcId="{8A513834-D284-4F25-A4CA-F82CB13C3082}" destId="{2C6019C1-8699-4E26-B8A4-B04DFC0C4D89}" srcOrd="0" destOrd="0" presId="urn:microsoft.com/office/officeart/2005/8/layout/StepDownProcess"/>
    <dgm:cxn modelId="{068DDB57-B324-4CE7-B097-83031EBEE58D}" type="presOf" srcId="{145B9E4B-B3AD-413E-84CD-93EE968A7976}" destId="{E4BE6AF9-36E7-4AD7-9664-333B1107C7A4}" srcOrd="0" destOrd="0" presId="urn:microsoft.com/office/officeart/2005/8/layout/StepDownProcess"/>
    <dgm:cxn modelId="{A2ABF165-9576-4FAA-A255-050C3158C5EF}" srcId="{145B9E4B-B3AD-413E-84CD-93EE968A7976}" destId="{B50F8391-413A-401D-9258-4CD41FB544E0}" srcOrd="0" destOrd="0" parTransId="{5CEBC8FE-DC66-417F-A468-11C8669D5D40}" sibTransId="{1941744E-E645-4F5C-802B-66FA166EDD6C}"/>
    <dgm:cxn modelId="{0070A4DF-2DCE-47DF-B4F2-124F9178265A}" type="presOf" srcId="{5F956D3A-B86A-4048-9750-847BFE934963}" destId="{4D5A31E6-07E7-4D6A-A0BF-F4D950D36C6E}" srcOrd="0" destOrd="0" presId="urn:microsoft.com/office/officeart/2005/8/layout/StepDownProcess"/>
    <dgm:cxn modelId="{341571AA-ECEA-4B1B-A648-71335A3C9B1D}" srcId="{145B9E4B-B3AD-413E-84CD-93EE968A7976}" destId="{13A13FAA-2E01-4340-9A09-D4A1621E2F1B}" srcOrd="1" destOrd="0" parTransId="{445D64FA-0C58-48BC-A925-80FCC4E2A86A}" sibTransId="{A3B79EBF-CBB9-455A-B191-900AD4D5B13A}"/>
    <dgm:cxn modelId="{872E8B58-6743-4846-ADC7-7D89329E60EF}" type="presParOf" srcId="{2C6019C1-8699-4E26-B8A4-B04DFC0C4D89}" destId="{608ACC2A-6424-41C5-B25E-9972DCAD1816}" srcOrd="0" destOrd="0" presId="urn:microsoft.com/office/officeart/2005/8/layout/StepDownProcess"/>
    <dgm:cxn modelId="{0F9D5728-E2A5-4370-8B09-94F3E932E6C4}" type="presParOf" srcId="{608ACC2A-6424-41C5-B25E-9972DCAD1816}" destId="{01B50578-903E-4EF3-B0A1-FC87479A2EFB}" srcOrd="0" destOrd="0" presId="urn:microsoft.com/office/officeart/2005/8/layout/StepDownProcess"/>
    <dgm:cxn modelId="{E9DD4076-23ED-4A77-A751-1CF149E13D22}" type="presParOf" srcId="{608ACC2A-6424-41C5-B25E-9972DCAD1816}" destId="{4D5A31E6-07E7-4D6A-A0BF-F4D950D36C6E}" srcOrd="1" destOrd="0" presId="urn:microsoft.com/office/officeart/2005/8/layout/StepDownProcess"/>
    <dgm:cxn modelId="{16AE91DC-A2C7-48D7-8CDC-502DE88CA4A7}" type="presParOf" srcId="{608ACC2A-6424-41C5-B25E-9972DCAD1816}" destId="{9747BF89-22E2-48EF-913A-F461208239D5}" srcOrd="2" destOrd="0" presId="urn:microsoft.com/office/officeart/2005/8/layout/StepDownProcess"/>
    <dgm:cxn modelId="{0DFE612D-6754-4A93-9660-C6EFB82F6983}" type="presParOf" srcId="{2C6019C1-8699-4E26-B8A4-B04DFC0C4D89}" destId="{841D7C2E-37B3-44EC-9D1F-B3214C53E84E}" srcOrd="1" destOrd="0" presId="urn:microsoft.com/office/officeart/2005/8/layout/StepDownProcess"/>
    <dgm:cxn modelId="{BA13112A-DEE6-40F2-9A60-C1FD531B8829}" type="presParOf" srcId="{2C6019C1-8699-4E26-B8A4-B04DFC0C4D89}" destId="{375CA354-3A74-4642-A53E-288AEAE01992}" srcOrd="2" destOrd="0" presId="urn:microsoft.com/office/officeart/2005/8/layout/StepDownProcess"/>
    <dgm:cxn modelId="{C56C8B7F-7392-4B5C-AB1A-50D806BCAF6A}" type="presParOf" srcId="{375CA354-3A74-4642-A53E-288AEAE01992}" destId="{6EBFDE67-8070-477C-9DBD-A2BFA012268F}" srcOrd="0" destOrd="0" presId="urn:microsoft.com/office/officeart/2005/8/layout/StepDownProcess"/>
    <dgm:cxn modelId="{9E9A4AAA-4CD5-494A-AD19-B347FCE6C282}" type="presParOf" srcId="{375CA354-3A74-4642-A53E-288AEAE01992}" destId="{141E9040-FA40-491C-A3E6-7E70158F1748}" srcOrd="1" destOrd="0" presId="urn:microsoft.com/office/officeart/2005/8/layout/StepDownProcess"/>
    <dgm:cxn modelId="{7C7C72CD-23DC-4965-9995-18635197E4E3}" type="presParOf" srcId="{375CA354-3A74-4642-A53E-288AEAE01992}" destId="{8132B6DB-A12A-4402-88C2-DD5B3604EDCF}" srcOrd="2" destOrd="0" presId="urn:microsoft.com/office/officeart/2005/8/layout/StepDownProcess"/>
    <dgm:cxn modelId="{689C6355-538A-411B-8FA5-9C7077F1E92B}" type="presParOf" srcId="{2C6019C1-8699-4E26-B8A4-B04DFC0C4D89}" destId="{262C3593-258A-416C-BB09-491CAFA81209}" srcOrd="3" destOrd="0" presId="urn:microsoft.com/office/officeart/2005/8/layout/StepDownProcess"/>
    <dgm:cxn modelId="{37884B9F-B56A-4DAB-8386-11FC619D024E}" type="presParOf" srcId="{2C6019C1-8699-4E26-B8A4-B04DFC0C4D89}" destId="{AA2810DA-13B6-42D0-B09A-2CBB05515B56}" srcOrd="4" destOrd="0" presId="urn:microsoft.com/office/officeart/2005/8/layout/StepDownProcess"/>
    <dgm:cxn modelId="{1BD5515B-005A-4CF9-BB54-E726397B1C16}" type="presParOf" srcId="{AA2810DA-13B6-42D0-B09A-2CBB05515B56}" destId="{E4BE6AF9-36E7-4AD7-9664-333B1107C7A4}" srcOrd="0" destOrd="0" presId="urn:microsoft.com/office/officeart/2005/8/layout/StepDownProcess"/>
    <dgm:cxn modelId="{5AF0C9B6-D0F2-488B-A6EE-445C7CB60E82}" type="presParOf" srcId="{AA2810DA-13B6-42D0-B09A-2CBB05515B56}" destId="{21606313-DB6F-4A68-9E9E-634AB6FB7E0A}"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48EBAF-76B4-4AF6-BA77-2A543F086153}" type="doc">
      <dgm:prSet loTypeId="urn:microsoft.com/office/officeart/2005/8/layout/process4" loCatId="list" qsTypeId="urn:microsoft.com/office/officeart/2005/8/quickstyle/simple3" qsCatId="simple" csTypeId="urn:microsoft.com/office/officeart/2005/8/colors/colorful4" csCatId="colorful" phldr="1"/>
      <dgm:spPr/>
      <dgm:t>
        <a:bodyPr/>
        <a:lstStyle/>
        <a:p>
          <a:endParaRPr lang="es-EC"/>
        </a:p>
      </dgm:t>
    </dgm:pt>
    <dgm:pt modelId="{A72DBFD4-ED54-4C82-8322-DA6AC67FE1A0}">
      <dgm:prSet phldrT="[Texto]" custT="1"/>
      <dgm:spPr/>
      <dgm:t>
        <a:bodyPr/>
        <a:lstStyle/>
        <a:p>
          <a:pPr algn="ctr"/>
          <a:r>
            <a:rPr lang="es-EC" sz="1800" b="1" dirty="0" smtClean="0">
              <a:solidFill>
                <a:schemeClr val="tx1">
                  <a:lumMod val="50000"/>
                </a:schemeClr>
              </a:solidFill>
            </a:rPr>
            <a:t>Información general (14 preguntas)</a:t>
          </a:r>
          <a:endParaRPr lang="es-EC" sz="1800" b="1" dirty="0">
            <a:solidFill>
              <a:schemeClr val="tx1">
                <a:lumMod val="50000"/>
              </a:schemeClr>
            </a:solidFill>
          </a:endParaRPr>
        </a:p>
      </dgm:t>
    </dgm:pt>
    <dgm:pt modelId="{BC4736D5-69E1-4521-9D8E-8C8FE88730D8}" type="parTrans" cxnId="{F6CA2F9B-8E42-4ACE-B07E-D4D8A87A8E36}">
      <dgm:prSet/>
      <dgm:spPr/>
      <dgm:t>
        <a:bodyPr/>
        <a:lstStyle/>
        <a:p>
          <a:endParaRPr lang="es-EC"/>
        </a:p>
      </dgm:t>
    </dgm:pt>
    <dgm:pt modelId="{7F682EDD-9E68-43C5-B76C-976901F14E75}" type="sibTrans" cxnId="{F6CA2F9B-8E42-4ACE-B07E-D4D8A87A8E36}">
      <dgm:prSet/>
      <dgm:spPr/>
      <dgm:t>
        <a:bodyPr/>
        <a:lstStyle/>
        <a:p>
          <a:endParaRPr lang="es-EC"/>
        </a:p>
      </dgm:t>
    </dgm:pt>
    <dgm:pt modelId="{3FFDE7BB-FE47-42E2-9053-C5EE1A5DF00E}">
      <dgm:prSet custT="1"/>
      <dgm:spPr/>
      <dgm:t>
        <a:bodyPr/>
        <a:lstStyle/>
        <a:p>
          <a:pPr algn="ctr"/>
          <a:r>
            <a:rPr lang="es-EC" sz="1800" b="1" dirty="0" smtClean="0">
              <a:solidFill>
                <a:schemeClr val="tx1">
                  <a:lumMod val="50000"/>
                </a:schemeClr>
              </a:solidFill>
            </a:rPr>
            <a:t>Seis preguntas - </a:t>
          </a:r>
          <a:r>
            <a:rPr lang="es-EC" sz="1800" b="1" i="1" dirty="0" smtClean="0">
              <a:solidFill>
                <a:schemeClr val="tx1">
                  <a:lumMod val="50000"/>
                </a:schemeClr>
              </a:solidFill>
            </a:rPr>
            <a:t>documentación</a:t>
          </a:r>
          <a:r>
            <a:rPr lang="es-EC" sz="1800" b="1" dirty="0" smtClean="0">
              <a:solidFill>
                <a:schemeClr val="tx1">
                  <a:lumMod val="50000"/>
                </a:schemeClr>
              </a:solidFill>
            </a:rPr>
            <a:t> de requisitos.</a:t>
          </a:r>
          <a:endParaRPr lang="es-EC" sz="1800" b="1" dirty="0">
            <a:solidFill>
              <a:schemeClr val="tx1">
                <a:lumMod val="50000"/>
              </a:schemeClr>
            </a:solidFill>
          </a:endParaRPr>
        </a:p>
      </dgm:t>
    </dgm:pt>
    <dgm:pt modelId="{DBD2D345-2F0D-45B8-869A-03DB9BBC90E2}" type="parTrans" cxnId="{A8F6DCF7-7FA4-41B1-AA65-F1D11B123000}">
      <dgm:prSet/>
      <dgm:spPr/>
      <dgm:t>
        <a:bodyPr/>
        <a:lstStyle/>
        <a:p>
          <a:endParaRPr lang="es-EC"/>
        </a:p>
      </dgm:t>
    </dgm:pt>
    <dgm:pt modelId="{BF4D4FD2-5B16-4E9E-98DA-D7A408500B09}" type="sibTrans" cxnId="{A8F6DCF7-7FA4-41B1-AA65-F1D11B123000}">
      <dgm:prSet/>
      <dgm:spPr/>
      <dgm:t>
        <a:bodyPr/>
        <a:lstStyle/>
        <a:p>
          <a:endParaRPr lang="es-EC"/>
        </a:p>
      </dgm:t>
    </dgm:pt>
    <dgm:pt modelId="{196A766A-FD77-40CB-AE5F-58CF2084805D}">
      <dgm:prSet custT="1"/>
      <dgm:spPr/>
      <dgm:t>
        <a:bodyPr/>
        <a:lstStyle/>
        <a:p>
          <a:pPr algn="ctr"/>
          <a:r>
            <a:rPr lang="es-EC" sz="1800" b="1" dirty="0" smtClean="0">
              <a:solidFill>
                <a:schemeClr val="tx1">
                  <a:lumMod val="50000"/>
                </a:schemeClr>
              </a:solidFill>
            </a:rPr>
            <a:t>Dos preguntas - </a:t>
          </a:r>
          <a:r>
            <a:rPr lang="es-EC" sz="1800" b="1" i="1" dirty="0" smtClean="0">
              <a:solidFill>
                <a:schemeClr val="tx1">
                  <a:lumMod val="50000"/>
                </a:schemeClr>
              </a:solidFill>
            </a:rPr>
            <a:t>validación</a:t>
          </a:r>
          <a:r>
            <a:rPr lang="es-EC" sz="1800" b="1" dirty="0" smtClean="0">
              <a:solidFill>
                <a:schemeClr val="tx1">
                  <a:lumMod val="50000"/>
                </a:schemeClr>
              </a:solidFill>
            </a:rPr>
            <a:t> de requisitos.</a:t>
          </a:r>
          <a:endParaRPr lang="es-EC" sz="1800" b="1" dirty="0">
            <a:solidFill>
              <a:schemeClr val="tx1">
                <a:lumMod val="50000"/>
              </a:schemeClr>
            </a:solidFill>
          </a:endParaRPr>
        </a:p>
      </dgm:t>
    </dgm:pt>
    <dgm:pt modelId="{CEDA8166-96AD-43AB-B60B-7C1AA0B580C4}" type="parTrans" cxnId="{0FDF05D0-60B3-42D2-B107-7D3D21E45923}">
      <dgm:prSet/>
      <dgm:spPr/>
      <dgm:t>
        <a:bodyPr/>
        <a:lstStyle/>
        <a:p>
          <a:endParaRPr lang="es-EC"/>
        </a:p>
      </dgm:t>
    </dgm:pt>
    <dgm:pt modelId="{58725FA0-0BA9-4EC9-A052-12B3727B2D32}" type="sibTrans" cxnId="{0FDF05D0-60B3-42D2-B107-7D3D21E45923}">
      <dgm:prSet/>
      <dgm:spPr/>
      <dgm:t>
        <a:bodyPr/>
        <a:lstStyle/>
        <a:p>
          <a:endParaRPr lang="es-EC"/>
        </a:p>
      </dgm:t>
    </dgm:pt>
    <dgm:pt modelId="{4F914A88-8704-4866-BBB8-8B96644A9D14}">
      <dgm:prSet custT="1"/>
      <dgm:spPr/>
      <dgm:t>
        <a:bodyPr/>
        <a:lstStyle/>
        <a:p>
          <a:pPr algn="ctr"/>
          <a:r>
            <a:rPr lang="es-EC" sz="1800" b="1" dirty="0" smtClean="0">
              <a:solidFill>
                <a:schemeClr val="tx1">
                  <a:lumMod val="50000"/>
                </a:schemeClr>
              </a:solidFill>
            </a:rPr>
            <a:t>Pregunta - </a:t>
          </a:r>
          <a:r>
            <a:rPr lang="es-EC" sz="1800" b="1" i="1" dirty="0" smtClean="0">
              <a:solidFill>
                <a:schemeClr val="tx1">
                  <a:lumMod val="50000"/>
                </a:schemeClr>
              </a:solidFill>
            </a:rPr>
            <a:t>gestión</a:t>
          </a:r>
          <a:r>
            <a:rPr lang="es-EC" sz="1800" b="1" dirty="0" smtClean="0">
              <a:solidFill>
                <a:schemeClr val="tx1">
                  <a:lumMod val="50000"/>
                </a:schemeClr>
              </a:solidFill>
            </a:rPr>
            <a:t> de requisitos.</a:t>
          </a:r>
          <a:endParaRPr lang="es-EC" sz="1800" b="1" dirty="0">
            <a:solidFill>
              <a:schemeClr val="tx1">
                <a:lumMod val="50000"/>
              </a:schemeClr>
            </a:solidFill>
          </a:endParaRPr>
        </a:p>
      </dgm:t>
    </dgm:pt>
    <dgm:pt modelId="{8A11E703-14CA-4D63-88E5-F5512ECEFB40}" type="parTrans" cxnId="{55D8ACF7-799A-4F54-9425-A2526580ED6E}">
      <dgm:prSet/>
      <dgm:spPr/>
      <dgm:t>
        <a:bodyPr/>
        <a:lstStyle/>
        <a:p>
          <a:endParaRPr lang="es-EC"/>
        </a:p>
      </dgm:t>
    </dgm:pt>
    <dgm:pt modelId="{10F8DE98-BEE5-408D-A3D2-F97AF8E5135C}" type="sibTrans" cxnId="{55D8ACF7-799A-4F54-9425-A2526580ED6E}">
      <dgm:prSet/>
      <dgm:spPr/>
      <dgm:t>
        <a:bodyPr/>
        <a:lstStyle/>
        <a:p>
          <a:endParaRPr lang="es-EC"/>
        </a:p>
      </dgm:t>
    </dgm:pt>
    <dgm:pt modelId="{8173086D-C8A2-43D9-92D8-C1E88469E81D}">
      <dgm:prSet custT="1"/>
      <dgm:spPr/>
      <dgm:t>
        <a:bodyPr/>
        <a:lstStyle/>
        <a:p>
          <a:pPr algn="ctr"/>
          <a:r>
            <a:rPr lang="es-EC" sz="1800" b="1" dirty="0" smtClean="0">
              <a:solidFill>
                <a:schemeClr val="tx1">
                  <a:lumMod val="50000"/>
                </a:schemeClr>
              </a:solidFill>
            </a:rPr>
            <a:t>Doce preguntas - problemas contemporáneos</a:t>
          </a:r>
          <a:endParaRPr lang="es-EC" sz="500" b="1" dirty="0">
            <a:solidFill>
              <a:schemeClr val="tx1">
                <a:lumMod val="50000"/>
              </a:schemeClr>
            </a:solidFill>
          </a:endParaRPr>
        </a:p>
      </dgm:t>
    </dgm:pt>
    <dgm:pt modelId="{CB85A2F8-A62D-4113-BE4F-C7294CE987A4}" type="parTrans" cxnId="{D02BEC92-EE00-4107-AA70-C5CAD7341D8D}">
      <dgm:prSet/>
      <dgm:spPr/>
      <dgm:t>
        <a:bodyPr/>
        <a:lstStyle/>
        <a:p>
          <a:endParaRPr lang="es-EC"/>
        </a:p>
      </dgm:t>
    </dgm:pt>
    <dgm:pt modelId="{DAB22FA7-59F8-446D-939F-861984D0605F}" type="sibTrans" cxnId="{D02BEC92-EE00-4107-AA70-C5CAD7341D8D}">
      <dgm:prSet/>
      <dgm:spPr/>
      <dgm:t>
        <a:bodyPr/>
        <a:lstStyle/>
        <a:p>
          <a:endParaRPr lang="es-EC"/>
        </a:p>
      </dgm:t>
    </dgm:pt>
    <dgm:pt modelId="{B41BC113-4318-4EE7-8F60-AC7ED6361BB6}">
      <dgm:prSet custT="1"/>
      <dgm:spPr/>
      <dgm:t>
        <a:bodyPr/>
        <a:lstStyle/>
        <a:p>
          <a:pPr algn="ctr"/>
          <a:r>
            <a:rPr lang="es-EC" sz="1800" b="1" dirty="0" smtClean="0">
              <a:solidFill>
                <a:schemeClr val="tx1">
                  <a:lumMod val="50000"/>
                </a:schemeClr>
              </a:solidFill>
            </a:rPr>
            <a:t>Tres preguntas - </a:t>
          </a:r>
          <a:r>
            <a:rPr lang="es-EC" sz="1800" b="1" i="1" dirty="0" err="1" smtClean="0">
              <a:solidFill>
                <a:schemeClr val="tx1">
                  <a:lumMod val="50000"/>
                </a:schemeClr>
              </a:solidFill>
            </a:rPr>
            <a:t>elicitación</a:t>
          </a:r>
          <a:r>
            <a:rPr lang="es-EC" sz="1800" b="1" dirty="0" smtClean="0">
              <a:solidFill>
                <a:schemeClr val="tx1">
                  <a:lumMod val="50000"/>
                </a:schemeClr>
              </a:solidFill>
            </a:rPr>
            <a:t> de requisitos.</a:t>
          </a:r>
          <a:endParaRPr lang="es-EC" sz="1800" b="1" dirty="0">
            <a:solidFill>
              <a:schemeClr val="tx1">
                <a:lumMod val="50000"/>
              </a:schemeClr>
            </a:solidFill>
          </a:endParaRPr>
        </a:p>
      </dgm:t>
    </dgm:pt>
    <dgm:pt modelId="{C21F9F1A-6BDE-42F0-BE1C-C021DC2FEFC2}" type="sibTrans" cxnId="{91A8DE3E-AEDD-43EB-93C9-4C627FCA7F63}">
      <dgm:prSet/>
      <dgm:spPr/>
      <dgm:t>
        <a:bodyPr/>
        <a:lstStyle/>
        <a:p>
          <a:endParaRPr lang="es-EC"/>
        </a:p>
      </dgm:t>
    </dgm:pt>
    <dgm:pt modelId="{0103B429-699C-4559-B81F-84E03B2325C8}" type="parTrans" cxnId="{91A8DE3E-AEDD-43EB-93C9-4C627FCA7F63}">
      <dgm:prSet/>
      <dgm:spPr/>
      <dgm:t>
        <a:bodyPr/>
        <a:lstStyle/>
        <a:p>
          <a:endParaRPr lang="es-EC"/>
        </a:p>
      </dgm:t>
    </dgm:pt>
    <dgm:pt modelId="{A39E602D-76E9-4BAA-8F01-DE51A3F54EE5}" type="pres">
      <dgm:prSet presAssocID="{4F48EBAF-76B4-4AF6-BA77-2A543F086153}" presName="Name0" presStyleCnt="0">
        <dgm:presLayoutVars>
          <dgm:dir/>
          <dgm:animLvl val="lvl"/>
          <dgm:resizeHandles val="exact"/>
        </dgm:presLayoutVars>
      </dgm:prSet>
      <dgm:spPr/>
      <dgm:t>
        <a:bodyPr/>
        <a:lstStyle/>
        <a:p>
          <a:endParaRPr lang="es-EC"/>
        </a:p>
      </dgm:t>
    </dgm:pt>
    <dgm:pt modelId="{AF026AE1-F2EC-4544-A82C-D4BE9B895D3D}" type="pres">
      <dgm:prSet presAssocID="{8173086D-C8A2-43D9-92D8-C1E88469E81D}" presName="boxAndChildren" presStyleCnt="0"/>
      <dgm:spPr/>
      <dgm:t>
        <a:bodyPr/>
        <a:lstStyle/>
        <a:p>
          <a:endParaRPr lang="es-EC"/>
        </a:p>
      </dgm:t>
    </dgm:pt>
    <dgm:pt modelId="{A809BEB8-D96B-403A-AFE6-44E9EA4A2893}" type="pres">
      <dgm:prSet presAssocID="{8173086D-C8A2-43D9-92D8-C1E88469E81D}" presName="parentTextBox" presStyleLbl="node1" presStyleIdx="0" presStyleCnt="6"/>
      <dgm:spPr/>
      <dgm:t>
        <a:bodyPr/>
        <a:lstStyle/>
        <a:p>
          <a:endParaRPr lang="es-EC"/>
        </a:p>
      </dgm:t>
    </dgm:pt>
    <dgm:pt modelId="{2029A4F6-84CD-4273-A3C7-187FEC727091}" type="pres">
      <dgm:prSet presAssocID="{10F8DE98-BEE5-408D-A3D2-F97AF8E5135C}" presName="sp" presStyleCnt="0"/>
      <dgm:spPr/>
      <dgm:t>
        <a:bodyPr/>
        <a:lstStyle/>
        <a:p>
          <a:endParaRPr lang="es-EC"/>
        </a:p>
      </dgm:t>
    </dgm:pt>
    <dgm:pt modelId="{F3D8340D-9239-43F9-A3F1-B144FDD46191}" type="pres">
      <dgm:prSet presAssocID="{4F914A88-8704-4866-BBB8-8B96644A9D14}" presName="arrowAndChildren" presStyleCnt="0"/>
      <dgm:spPr/>
      <dgm:t>
        <a:bodyPr/>
        <a:lstStyle/>
        <a:p>
          <a:endParaRPr lang="es-EC"/>
        </a:p>
      </dgm:t>
    </dgm:pt>
    <dgm:pt modelId="{1225454F-9C10-4ADD-953B-FFB97BD3710E}" type="pres">
      <dgm:prSet presAssocID="{4F914A88-8704-4866-BBB8-8B96644A9D14}" presName="parentTextArrow" presStyleLbl="node1" presStyleIdx="1" presStyleCnt="6"/>
      <dgm:spPr/>
      <dgm:t>
        <a:bodyPr/>
        <a:lstStyle/>
        <a:p>
          <a:endParaRPr lang="es-EC"/>
        </a:p>
      </dgm:t>
    </dgm:pt>
    <dgm:pt modelId="{719F8041-2E39-4B63-A926-605B72A80B38}" type="pres">
      <dgm:prSet presAssocID="{58725FA0-0BA9-4EC9-A052-12B3727B2D32}" presName="sp" presStyleCnt="0"/>
      <dgm:spPr/>
      <dgm:t>
        <a:bodyPr/>
        <a:lstStyle/>
        <a:p>
          <a:endParaRPr lang="es-EC"/>
        </a:p>
      </dgm:t>
    </dgm:pt>
    <dgm:pt modelId="{09AAC368-6447-4EC1-AEDE-C9819D31135F}" type="pres">
      <dgm:prSet presAssocID="{196A766A-FD77-40CB-AE5F-58CF2084805D}" presName="arrowAndChildren" presStyleCnt="0"/>
      <dgm:spPr/>
      <dgm:t>
        <a:bodyPr/>
        <a:lstStyle/>
        <a:p>
          <a:endParaRPr lang="es-EC"/>
        </a:p>
      </dgm:t>
    </dgm:pt>
    <dgm:pt modelId="{983DE31E-6A23-411B-A01F-D6A28C40F12A}" type="pres">
      <dgm:prSet presAssocID="{196A766A-FD77-40CB-AE5F-58CF2084805D}" presName="parentTextArrow" presStyleLbl="node1" presStyleIdx="2" presStyleCnt="6"/>
      <dgm:spPr/>
      <dgm:t>
        <a:bodyPr/>
        <a:lstStyle/>
        <a:p>
          <a:endParaRPr lang="es-EC"/>
        </a:p>
      </dgm:t>
    </dgm:pt>
    <dgm:pt modelId="{296E331C-A3B0-4551-9A4B-42D91DB2ACA0}" type="pres">
      <dgm:prSet presAssocID="{BF4D4FD2-5B16-4E9E-98DA-D7A408500B09}" presName="sp" presStyleCnt="0"/>
      <dgm:spPr/>
      <dgm:t>
        <a:bodyPr/>
        <a:lstStyle/>
        <a:p>
          <a:endParaRPr lang="es-EC"/>
        </a:p>
      </dgm:t>
    </dgm:pt>
    <dgm:pt modelId="{8F2F6B21-5540-480D-AFF5-25FB298C0A9E}" type="pres">
      <dgm:prSet presAssocID="{3FFDE7BB-FE47-42E2-9053-C5EE1A5DF00E}" presName="arrowAndChildren" presStyleCnt="0"/>
      <dgm:spPr/>
      <dgm:t>
        <a:bodyPr/>
        <a:lstStyle/>
        <a:p>
          <a:endParaRPr lang="es-EC"/>
        </a:p>
      </dgm:t>
    </dgm:pt>
    <dgm:pt modelId="{291B7D70-6E0E-40FD-9065-547CDE3734BE}" type="pres">
      <dgm:prSet presAssocID="{3FFDE7BB-FE47-42E2-9053-C5EE1A5DF00E}" presName="parentTextArrow" presStyleLbl="node1" presStyleIdx="3" presStyleCnt="6"/>
      <dgm:spPr/>
      <dgm:t>
        <a:bodyPr/>
        <a:lstStyle/>
        <a:p>
          <a:endParaRPr lang="es-EC"/>
        </a:p>
      </dgm:t>
    </dgm:pt>
    <dgm:pt modelId="{E90BEAA6-38CA-417C-90A4-88718B220D0A}" type="pres">
      <dgm:prSet presAssocID="{C21F9F1A-6BDE-42F0-BE1C-C021DC2FEFC2}" presName="sp" presStyleCnt="0"/>
      <dgm:spPr/>
      <dgm:t>
        <a:bodyPr/>
        <a:lstStyle/>
        <a:p>
          <a:endParaRPr lang="es-EC"/>
        </a:p>
      </dgm:t>
    </dgm:pt>
    <dgm:pt modelId="{E4CB071D-AB70-4308-AF9D-9D4CC4101F85}" type="pres">
      <dgm:prSet presAssocID="{B41BC113-4318-4EE7-8F60-AC7ED6361BB6}" presName="arrowAndChildren" presStyleCnt="0"/>
      <dgm:spPr/>
      <dgm:t>
        <a:bodyPr/>
        <a:lstStyle/>
        <a:p>
          <a:endParaRPr lang="es-EC"/>
        </a:p>
      </dgm:t>
    </dgm:pt>
    <dgm:pt modelId="{9DA72214-6CAC-4EE4-B6CF-FD1D35FAA150}" type="pres">
      <dgm:prSet presAssocID="{B41BC113-4318-4EE7-8F60-AC7ED6361BB6}" presName="parentTextArrow" presStyleLbl="node1" presStyleIdx="4" presStyleCnt="6"/>
      <dgm:spPr/>
      <dgm:t>
        <a:bodyPr/>
        <a:lstStyle/>
        <a:p>
          <a:endParaRPr lang="es-EC"/>
        </a:p>
      </dgm:t>
    </dgm:pt>
    <dgm:pt modelId="{B07CA2D8-B9DD-4C9C-A298-FF08C522E1BC}" type="pres">
      <dgm:prSet presAssocID="{7F682EDD-9E68-43C5-B76C-976901F14E75}" presName="sp" presStyleCnt="0"/>
      <dgm:spPr/>
      <dgm:t>
        <a:bodyPr/>
        <a:lstStyle/>
        <a:p>
          <a:endParaRPr lang="es-EC"/>
        </a:p>
      </dgm:t>
    </dgm:pt>
    <dgm:pt modelId="{95EFF1A7-FE56-486D-9162-7A57F6087D2B}" type="pres">
      <dgm:prSet presAssocID="{A72DBFD4-ED54-4C82-8322-DA6AC67FE1A0}" presName="arrowAndChildren" presStyleCnt="0"/>
      <dgm:spPr/>
      <dgm:t>
        <a:bodyPr/>
        <a:lstStyle/>
        <a:p>
          <a:endParaRPr lang="es-EC"/>
        </a:p>
      </dgm:t>
    </dgm:pt>
    <dgm:pt modelId="{98DC71EC-BD49-4D17-A5FC-23EABDEB3EF5}" type="pres">
      <dgm:prSet presAssocID="{A72DBFD4-ED54-4C82-8322-DA6AC67FE1A0}" presName="parentTextArrow" presStyleLbl="node1" presStyleIdx="5" presStyleCnt="6"/>
      <dgm:spPr/>
      <dgm:t>
        <a:bodyPr/>
        <a:lstStyle/>
        <a:p>
          <a:endParaRPr lang="es-EC"/>
        </a:p>
      </dgm:t>
    </dgm:pt>
  </dgm:ptLst>
  <dgm:cxnLst>
    <dgm:cxn modelId="{A355CCA8-E992-42B7-B543-382AF8AB5226}" type="presOf" srcId="{A72DBFD4-ED54-4C82-8322-DA6AC67FE1A0}" destId="{98DC71EC-BD49-4D17-A5FC-23EABDEB3EF5}" srcOrd="0" destOrd="0" presId="urn:microsoft.com/office/officeart/2005/8/layout/process4"/>
    <dgm:cxn modelId="{55D8ACF7-799A-4F54-9425-A2526580ED6E}" srcId="{4F48EBAF-76B4-4AF6-BA77-2A543F086153}" destId="{4F914A88-8704-4866-BBB8-8B96644A9D14}" srcOrd="4" destOrd="0" parTransId="{8A11E703-14CA-4D63-88E5-F5512ECEFB40}" sibTransId="{10F8DE98-BEE5-408D-A3D2-F97AF8E5135C}"/>
    <dgm:cxn modelId="{A8F6DCF7-7FA4-41B1-AA65-F1D11B123000}" srcId="{4F48EBAF-76B4-4AF6-BA77-2A543F086153}" destId="{3FFDE7BB-FE47-42E2-9053-C5EE1A5DF00E}" srcOrd="2" destOrd="0" parTransId="{DBD2D345-2F0D-45B8-869A-03DB9BBC90E2}" sibTransId="{BF4D4FD2-5B16-4E9E-98DA-D7A408500B09}"/>
    <dgm:cxn modelId="{5EBD3FB3-03F5-4C6A-AF76-9BCC69870CC1}" type="presOf" srcId="{8173086D-C8A2-43D9-92D8-C1E88469E81D}" destId="{A809BEB8-D96B-403A-AFE6-44E9EA4A2893}" srcOrd="0" destOrd="0" presId="urn:microsoft.com/office/officeart/2005/8/layout/process4"/>
    <dgm:cxn modelId="{720578F3-0A18-4860-BF1F-8DEFF1EDF761}" type="presOf" srcId="{B41BC113-4318-4EE7-8F60-AC7ED6361BB6}" destId="{9DA72214-6CAC-4EE4-B6CF-FD1D35FAA150}" srcOrd="0" destOrd="0" presId="urn:microsoft.com/office/officeart/2005/8/layout/process4"/>
    <dgm:cxn modelId="{911767AC-AD1A-485A-AC38-4445F7D1A92F}" type="presOf" srcId="{3FFDE7BB-FE47-42E2-9053-C5EE1A5DF00E}" destId="{291B7D70-6E0E-40FD-9065-547CDE3734BE}" srcOrd="0" destOrd="0" presId="urn:microsoft.com/office/officeart/2005/8/layout/process4"/>
    <dgm:cxn modelId="{FC6563EB-9042-4217-AEA2-CB0F68C264BB}" type="presOf" srcId="{4F48EBAF-76B4-4AF6-BA77-2A543F086153}" destId="{A39E602D-76E9-4BAA-8F01-DE51A3F54EE5}" srcOrd="0" destOrd="0" presId="urn:microsoft.com/office/officeart/2005/8/layout/process4"/>
    <dgm:cxn modelId="{67B79468-E670-45BF-9188-8DB723B70DF2}" type="presOf" srcId="{196A766A-FD77-40CB-AE5F-58CF2084805D}" destId="{983DE31E-6A23-411B-A01F-D6A28C40F12A}" srcOrd="0" destOrd="0" presId="urn:microsoft.com/office/officeart/2005/8/layout/process4"/>
    <dgm:cxn modelId="{F6CA2F9B-8E42-4ACE-B07E-D4D8A87A8E36}" srcId="{4F48EBAF-76B4-4AF6-BA77-2A543F086153}" destId="{A72DBFD4-ED54-4C82-8322-DA6AC67FE1A0}" srcOrd="0" destOrd="0" parTransId="{BC4736D5-69E1-4521-9D8E-8C8FE88730D8}" sibTransId="{7F682EDD-9E68-43C5-B76C-976901F14E75}"/>
    <dgm:cxn modelId="{0FDF05D0-60B3-42D2-B107-7D3D21E45923}" srcId="{4F48EBAF-76B4-4AF6-BA77-2A543F086153}" destId="{196A766A-FD77-40CB-AE5F-58CF2084805D}" srcOrd="3" destOrd="0" parTransId="{CEDA8166-96AD-43AB-B60B-7C1AA0B580C4}" sibTransId="{58725FA0-0BA9-4EC9-A052-12B3727B2D32}"/>
    <dgm:cxn modelId="{D02BEC92-EE00-4107-AA70-C5CAD7341D8D}" srcId="{4F48EBAF-76B4-4AF6-BA77-2A543F086153}" destId="{8173086D-C8A2-43D9-92D8-C1E88469E81D}" srcOrd="5" destOrd="0" parTransId="{CB85A2F8-A62D-4113-BE4F-C7294CE987A4}" sibTransId="{DAB22FA7-59F8-446D-939F-861984D0605F}"/>
    <dgm:cxn modelId="{91A8DE3E-AEDD-43EB-93C9-4C627FCA7F63}" srcId="{4F48EBAF-76B4-4AF6-BA77-2A543F086153}" destId="{B41BC113-4318-4EE7-8F60-AC7ED6361BB6}" srcOrd="1" destOrd="0" parTransId="{0103B429-699C-4559-B81F-84E03B2325C8}" sibTransId="{C21F9F1A-6BDE-42F0-BE1C-C021DC2FEFC2}"/>
    <dgm:cxn modelId="{10ACB3E2-9B5A-46D8-9833-4C5BB4D610BE}" type="presOf" srcId="{4F914A88-8704-4866-BBB8-8B96644A9D14}" destId="{1225454F-9C10-4ADD-953B-FFB97BD3710E}" srcOrd="0" destOrd="0" presId="urn:microsoft.com/office/officeart/2005/8/layout/process4"/>
    <dgm:cxn modelId="{0CCA0DED-BD6E-49CE-AED2-5A02095595EA}" type="presParOf" srcId="{A39E602D-76E9-4BAA-8F01-DE51A3F54EE5}" destId="{AF026AE1-F2EC-4544-A82C-D4BE9B895D3D}" srcOrd="0" destOrd="0" presId="urn:microsoft.com/office/officeart/2005/8/layout/process4"/>
    <dgm:cxn modelId="{88D398D3-DDEF-4E0D-A50F-57C537DC7CE3}" type="presParOf" srcId="{AF026AE1-F2EC-4544-A82C-D4BE9B895D3D}" destId="{A809BEB8-D96B-403A-AFE6-44E9EA4A2893}" srcOrd="0" destOrd="0" presId="urn:microsoft.com/office/officeart/2005/8/layout/process4"/>
    <dgm:cxn modelId="{9EDE56DA-E955-4AEB-B302-6C9D40ED29D4}" type="presParOf" srcId="{A39E602D-76E9-4BAA-8F01-DE51A3F54EE5}" destId="{2029A4F6-84CD-4273-A3C7-187FEC727091}" srcOrd="1" destOrd="0" presId="urn:microsoft.com/office/officeart/2005/8/layout/process4"/>
    <dgm:cxn modelId="{38D64D94-A1E2-41B5-A77E-D6E6277A4610}" type="presParOf" srcId="{A39E602D-76E9-4BAA-8F01-DE51A3F54EE5}" destId="{F3D8340D-9239-43F9-A3F1-B144FDD46191}" srcOrd="2" destOrd="0" presId="urn:microsoft.com/office/officeart/2005/8/layout/process4"/>
    <dgm:cxn modelId="{9ED6560B-BE63-4B0E-959B-B2AF201CFC33}" type="presParOf" srcId="{F3D8340D-9239-43F9-A3F1-B144FDD46191}" destId="{1225454F-9C10-4ADD-953B-FFB97BD3710E}" srcOrd="0" destOrd="0" presId="urn:microsoft.com/office/officeart/2005/8/layout/process4"/>
    <dgm:cxn modelId="{8749CD3B-128A-4A2E-A360-89597966BFA9}" type="presParOf" srcId="{A39E602D-76E9-4BAA-8F01-DE51A3F54EE5}" destId="{719F8041-2E39-4B63-A926-605B72A80B38}" srcOrd="3" destOrd="0" presId="urn:microsoft.com/office/officeart/2005/8/layout/process4"/>
    <dgm:cxn modelId="{1A9F0D52-025F-4162-90E6-BD7F7F897F9C}" type="presParOf" srcId="{A39E602D-76E9-4BAA-8F01-DE51A3F54EE5}" destId="{09AAC368-6447-4EC1-AEDE-C9819D31135F}" srcOrd="4" destOrd="0" presId="urn:microsoft.com/office/officeart/2005/8/layout/process4"/>
    <dgm:cxn modelId="{A1F414B8-931E-4F80-AE7F-6ED55535F0E0}" type="presParOf" srcId="{09AAC368-6447-4EC1-AEDE-C9819D31135F}" destId="{983DE31E-6A23-411B-A01F-D6A28C40F12A}" srcOrd="0" destOrd="0" presId="urn:microsoft.com/office/officeart/2005/8/layout/process4"/>
    <dgm:cxn modelId="{9164C9CB-C1AA-47B9-B43D-1DBE302B657C}" type="presParOf" srcId="{A39E602D-76E9-4BAA-8F01-DE51A3F54EE5}" destId="{296E331C-A3B0-4551-9A4B-42D91DB2ACA0}" srcOrd="5" destOrd="0" presId="urn:microsoft.com/office/officeart/2005/8/layout/process4"/>
    <dgm:cxn modelId="{EDC0D523-E5CB-48D0-922E-4DD1D7520607}" type="presParOf" srcId="{A39E602D-76E9-4BAA-8F01-DE51A3F54EE5}" destId="{8F2F6B21-5540-480D-AFF5-25FB298C0A9E}" srcOrd="6" destOrd="0" presId="urn:microsoft.com/office/officeart/2005/8/layout/process4"/>
    <dgm:cxn modelId="{F0906606-E4B5-40B6-A0F1-A95EB45A6408}" type="presParOf" srcId="{8F2F6B21-5540-480D-AFF5-25FB298C0A9E}" destId="{291B7D70-6E0E-40FD-9065-547CDE3734BE}" srcOrd="0" destOrd="0" presId="urn:microsoft.com/office/officeart/2005/8/layout/process4"/>
    <dgm:cxn modelId="{72208B2E-EB33-4975-9B00-1E513262E0AC}" type="presParOf" srcId="{A39E602D-76E9-4BAA-8F01-DE51A3F54EE5}" destId="{E90BEAA6-38CA-417C-90A4-88718B220D0A}" srcOrd="7" destOrd="0" presId="urn:microsoft.com/office/officeart/2005/8/layout/process4"/>
    <dgm:cxn modelId="{0FA86D30-6A29-49ED-AF85-D66F13934A0C}" type="presParOf" srcId="{A39E602D-76E9-4BAA-8F01-DE51A3F54EE5}" destId="{E4CB071D-AB70-4308-AF9D-9D4CC4101F85}" srcOrd="8" destOrd="0" presId="urn:microsoft.com/office/officeart/2005/8/layout/process4"/>
    <dgm:cxn modelId="{5A4ECF54-3B15-4320-84AD-ABBC1C2D03AA}" type="presParOf" srcId="{E4CB071D-AB70-4308-AF9D-9D4CC4101F85}" destId="{9DA72214-6CAC-4EE4-B6CF-FD1D35FAA150}" srcOrd="0" destOrd="0" presId="urn:microsoft.com/office/officeart/2005/8/layout/process4"/>
    <dgm:cxn modelId="{0E7ED2C8-E8D8-4C5C-898F-F4B26EDDE131}" type="presParOf" srcId="{A39E602D-76E9-4BAA-8F01-DE51A3F54EE5}" destId="{B07CA2D8-B9DD-4C9C-A298-FF08C522E1BC}" srcOrd="9" destOrd="0" presId="urn:microsoft.com/office/officeart/2005/8/layout/process4"/>
    <dgm:cxn modelId="{4E797976-903B-45D8-80ED-D8DAECC4DEAC}" type="presParOf" srcId="{A39E602D-76E9-4BAA-8F01-DE51A3F54EE5}" destId="{95EFF1A7-FE56-486D-9162-7A57F6087D2B}" srcOrd="10" destOrd="0" presId="urn:microsoft.com/office/officeart/2005/8/layout/process4"/>
    <dgm:cxn modelId="{DDD460D3-045D-4E72-967F-B2706446F51F}" type="presParOf" srcId="{95EFF1A7-FE56-486D-9162-7A57F6087D2B}" destId="{98DC71EC-BD49-4D17-A5FC-23EABDEB3EF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D71E25-60FC-4F8A-884A-14DB89E9E67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B5CCF66A-95F2-44EE-B56F-9B660A186693}">
      <dgm:prSet phldrT="[Texto]"/>
      <dgm:spPr/>
      <dgm:t>
        <a:bodyPr/>
        <a:lstStyle/>
        <a:p>
          <a:r>
            <a:rPr lang="es-EC" dirty="0" smtClean="0"/>
            <a:t>Los clientes no sabe lo que quieren específicamente</a:t>
          </a:r>
          <a:endParaRPr lang="es-EC" dirty="0"/>
        </a:p>
      </dgm:t>
    </dgm:pt>
    <dgm:pt modelId="{52739308-C2FB-4D4E-AEA6-7FBE0585BE73}" type="parTrans" cxnId="{0BD6EB69-800E-4755-8882-25AD417FBC2C}">
      <dgm:prSet/>
      <dgm:spPr/>
      <dgm:t>
        <a:bodyPr/>
        <a:lstStyle/>
        <a:p>
          <a:endParaRPr lang="es-EC"/>
        </a:p>
      </dgm:t>
    </dgm:pt>
    <dgm:pt modelId="{007C101F-288A-4D52-9159-4490C5D5A1D0}" type="sibTrans" cxnId="{0BD6EB69-800E-4755-8882-25AD417FBC2C}">
      <dgm:prSet/>
      <dgm:spPr/>
      <dgm:t>
        <a:bodyPr/>
        <a:lstStyle/>
        <a:p>
          <a:endParaRPr lang="es-EC"/>
        </a:p>
      </dgm:t>
    </dgm:pt>
    <dgm:pt modelId="{2982A221-D923-4FCF-8EEB-EE499E2E39D9}">
      <dgm:prSet phldrT="[Texto]"/>
      <dgm:spPr/>
      <dgm:t>
        <a:bodyPr/>
        <a:lstStyle/>
        <a:p>
          <a:r>
            <a:rPr lang="es-EC" b="1" dirty="0" smtClean="0"/>
            <a:t>IMPLICACIÓN</a:t>
          </a:r>
          <a:endParaRPr lang="es-EC" b="1" dirty="0"/>
        </a:p>
      </dgm:t>
    </dgm:pt>
    <dgm:pt modelId="{23A4D953-648B-42C4-8904-660234B18E1E}" type="parTrans" cxnId="{564640DA-0D73-4298-B97D-FD69E78A99D2}">
      <dgm:prSet/>
      <dgm:spPr/>
      <dgm:t>
        <a:bodyPr/>
        <a:lstStyle/>
        <a:p>
          <a:endParaRPr lang="es-EC"/>
        </a:p>
      </dgm:t>
    </dgm:pt>
    <dgm:pt modelId="{A87BBAED-28BA-4EEC-9B3C-120829E04A5F}" type="sibTrans" cxnId="{564640DA-0D73-4298-B97D-FD69E78A99D2}">
      <dgm:prSet/>
      <dgm:spPr/>
      <dgm:t>
        <a:bodyPr/>
        <a:lstStyle/>
        <a:p>
          <a:endParaRPr lang="es-EC"/>
        </a:p>
      </dgm:t>
    </dgm:pt>
    <dgm:pt modelId="{623932E2-70FA-4FB2-A6EF-59D38257511F}">
      <dgm:prSet phldrT="[Texto]"/>
      <dgm:spPr/>
      <dgm:t>
        <a:bodyPr/>
        <a:lstStyle/>
        <a:p>
          <a:r>
            <a:rPr lang="es-EC" dirty="0" smtClean="0"/>
            <a:t>Software no cumpla con la  funcionalidad que necesita el cliente</a:t>
          </a:r>
          <a:endParaRPr lang="es-EC" dirty="0"/>
        </a:p>
      </dgm:t>
    </dgm:pt>
    <dgm:pt modelId="{497D684D-8F5A-40D1-A121-E7D3894C3EEA}" type="parTrans" cxnId="{B89A6D0C-A708-47F6-8C3C-419FC13DD662}">
      <dgm:prSet/>
      <dgm:spPr/>
      <dgm:t>
        <a:bodyPr/>
        <a:lstStyle/>
        <a:p>
          <a:endParaRPr lang="es-EC"/>
        </a:p>
      </dgm:t>
    </dgm:pt>
    <dgm:pt modelId="{5716D78B-63F6-4D86-811C-37824DE395B8}" type="sibTrans" cxnId="{B89A6D0C-A708-47F6-8C3C-419FC13DD662}">
      <dgm:prSet/>
      <dgm:spPr/>
      <dgm:t>
        <a:bodyPr/>
        <a:lstStyle/>
        <a:p>
          <a:endParaRPr lang="es-EC"/>
        </a:p>
      </dgm:t>
    </dgm:pt>
    <dgm:pt modelId="{F5C2209A-AEC2-48A9-BE79-2400998D7CC3}">
      <dgm:prSet phldrT="[Texto]"/>
      <dgm:spPr/>
      <dgm:t>
        <a:bodyPr/>
        <a:lstStyle/>
        <a:p>
          <a:r>
            <a:rPr lang="es-EC" dirty="0" smtClean="0"/>
            <a:t>Desarrollos mal planificados</a:t>
          </a:r>
          <a:endParaRPr lang="es-EC" dirty="0"/>
        </a:p>
      </dgm:t>
    </dgm:pt>
    <dgm:pt modelId="{422A1CE2-8EBC-4D88-847A-58818412550B}" type="parTrans" cxnId="{2B816863-6378-45AF-8978-D3A5F793740A}">
      <dgm:prSet/>
      <dgm:spPr/>
      <dgm:t>
        <a:bodyPr/>
        <a:lstStyle/>
        <a:p>
          <a:endParaRPr lang="es-EC"/>
        </a:p>
      </dgm:t>
    </dgm:pt>
    <dgm:pt modelId="{CB10DC68-BAA9-4F27-8E39-7AA163FF9BE4}" type="sibTrans" cxnId="{2B816863-6378-45AF-8978-D3A5F793740A}">
      <dgm:prSet/>
      <dgm:spPr/>
      <dgm:t>
        <a:bodyPr/>
        <a:lstStyle/>
        <a:p>
          <a:endParaRPr lang="es-EC"/>
        </a:p>
      </dgm:t>
    </dgm:pt>
    <dgm:pt modelId="{ABCA1B4D-78D7-4F35-A993-801EEA9DFBCA}">
      <dgm:prSet phldrT="[Texto]"/>
      <dgm:spPr/>
      <dgm:t>
        <a:bodyPr/>
        <a:lstStyle/>
        <a:p>
          <a:r>
            <a:rPr lang="es-EC" b="1" dirty="0" smtClean="0"/>
            <a:t>CAUSA</a:t>
          </a:r>
          <a:endParaRPr lang="es-EC" b="1" dirty="0"/>
        </a:p>
      </dgm:t>
    </dgm:pt>
    <dgm:pt modelId="{0B3FA705-1C45-4234-839D-F01BBF613E7A}" type="parTrans" cxnId="{BEC85482-A6C9-4A9F-9F85-789BD553BAE7}">
      <dgm:prSet/>
      <dgm:spPr/>
      <dgm:t>
        <a:bodyPr/>
        <a:lstStyle/>
        <a:p>
          <a:endParaRPr lang="es-EC"/>
        </a:p>
      </dgm:t>
    </dgm:pt>
    <dgm:pt modelId="{379B746B-5FBE-4AA3-901A-9E6EFE5BAAEF}" type="sibTrans" cxnId="{BEC85482-A6C9-4A9F-9F85-789BD553BAE7}">
      <dgm:prSet/>
      <dgm:spPr/>
      <dgm:t>
        <a:bodyPr/>
        <a:lstStyle/>
        <a:p>
          <a:endParaRPr lang="es-EC"/>
        </a:p>
      </dgm:t>
    </dgm:pt>
    <dgm:pt modelId="{A4A5FD7F-9951-4626-8F60-E095340EAEAE}">
      <dgm:prSet/>
      <dgm:spPr/>
      <dgm:t>
        <a:bodyPr/>
        <a:lstStyle/>
        <a:p>
          <a:r>
            <a:rPr lang="es-EC" dirty="0" smtClean="0"/>
            <a:t>El cliente desconoce la tecnología.</a:t>
          </a:r>
          <a:endParaRPr lang="es-EC" dirty="0"/>
        </a:p>
      </dgm:t>
    </dgm:pt>
    <dgm:pt modelId="{0849142C-FAC6-4593-9FF3-701F392EE125}" type="parTrans" cxnId="{8F8D5E0A-986E-451E-8B9E-B5CB412038F0}">
      <dgm:prSet/>
      <dgm:spPr/>
      <dgm:t>
        <a:bodyPr/>
        <a:lstStyle/>
        <a:p>
          <a:endParaRPr lang="es-EC"/>
        </a:p>
      </dgm:t>
    </dgm:pt>
    <dgm:pt modelId="{E5CE2550-A80C-4749-AB7F-0E9BF58783F7}" type="sibTrans" cxnId="{8F8D5E0A-986E-451E-8B9E-B5CB412038F0}">
      <dgm:prSet/>
      <dgm:spPr/>
      <dgm:t>
        <a:bodyPr/>
        <a:lstStyle/>
        <a:p>
          <a:endParaRPr lang="es-EC"/>
        </a:p>
      </dgm:t>
    </dgm:pt>
    <dgm:pt modelId="{A14B2F5D-ED0D-4E5B-9EF2-238FCB1F1D9E}">
      <dgm:prSet/>
      <dgm:spPr/>
      <dgm:t>
        <a:bodyPr/>
        <a:lstStyle/>
        <a:p>
          <a:r>
            <a:rPr lang="es-EC" dirty="0" smtClean="0"/>
            <a:t>Fallos del producto</a:t>
          </a:r>
          <a:endParaRPr lang="es-EC" dirty="0"/>
        </a:p>
      </dgm:t>
    </dgm:pt>
    <dgm:pt modelId="{07DA050B-CAC5-4BA3-9E94-1A0D1A6E1703}" type="parTrans" cxnId="{DA3106B1-33AC-41D3-A873-1D563E07142E}">
      <dgm:prSet/>
      <dgm:spPr/>
      <dgm:t>
        <a:bodyPr/>
        <a:lstStyle/>
        <a:p>
          <a:endParaRPr lang="es-EC"/>
        </a:p>
      </dgm:t>
    </dgm:pt>
    <dgm:pt modelId="{46A8E4B9-0616-452A-B9CA-E4BB13B3D7EE}" type="sibTrans" cxnId="{DA3106B1-33AC-41D3-A873-1D563E07142E}">
      <dgm:prSet/>
      <dgm:spPr/>
      <dgm:t>
        <a:bodyPr/>
        <a:lstStyle/>
        <a:p>
          <a:endParaRPr lang="es-EC"/>
        </a:p>
      </dgm:t>
    </dgm:pt>
    <dgm:pt modelId="{0672CCFB-3DF6-419A-A67A-763347D9EFCC}">
      <dgm:prSet/>
      <dgm:spPr/>
      <dgm:t>
        <a:bodyPr/>
        <a:lstStyle/>
        <a:p>
          <a:r>
            <a:rPr lang="es-EC" dirty="0" smtClean="0"/>
            <a:t>Falta de </a:t>
          </a:r>
          <a:r>
            <a:rPr lang="es-EC" dirty="0" err="1" smtClean="0"/>
            <a:t>Soft</a:t>
          </a:r>
          <a:r>
            <a:rPr lang="es-EC" dirty="0" smtClean="0"/>
            <a:t> </a:t>
          </a:r>
          <a:r>
            <a:rPr lang="es-EC" dirty="0" err="1" smtClean="0"/>
            <a:t>Skills</a:t>
          </a:r>
          <a:r>
            <a:rPr lang="es-EC" dirty="0" smtClean="0"/>
            <a:t> del gerente de proyecto y su equipo</a:t>
          </a:r>
          <a:endParaRPr lang="es-EC" dirty="0"/>
        </a:p>
      </dgm:t>
    </dgm:pt>
    <dgm:pt modelId="{4AA3EF32-907B-4C20-84F7-2A400AC1CED3}" type="parTrans" cxnId="{B75015E3-E918-4A99-8907-4EABA408BB8F}">
      <dgm:prSet/>
      <dgm:spPr/>
      <dgm:t>
        <a:bodyPr/>
        <a:lstStyle/>
        <a:p>
          <a:endParaRPr lang="es-EC"/>
        </a:p>
      </dgm:t>
    </dgm:pt>
    <dgm:pt modelId="{A65EFD42-79D1-4114-AD44-5B4ECAE8F5D5}" type="sibTrans" cxnId="{B75015E3-E918-4A99-8907-4EABA408BB8F}">
      <dgm:prSet/>
      <dgm:spPr/>
      <dgm:t>
        <a:bodyPr/>
        <a:lstStyle/>
        <a:p>
          <a:endParaRPr lang="es-EC"/>
        </a:p>
      </dgm:t>
    </dgm:pt>
    <dgm:pt modelId="{D86063D2-3CF0-4FFA-8B4B-655289498CA8}" type="pres">
      <dgm:prSet presAssocID="{7ED71E25-60FC-4F8A-884A-14DB89E9E67C}" presName="Name0" presStyleCnt="0">
        <dgm:presLayoutVars>
          <dgm:dir/>
          <dgm:animLvl val="lvl"/>
          <dgm:resizeHandles val="exact"/>
        </dgm:presLayoutVars>
      </dgm:prSet>
      <dgm:spPr/>
      <dgm:t>
        <a:bodyPr/>
        <a:lstStyle/>
        <a:p>
          <a:endParaRPr lang="es-EC"/>
        </a:p>
      </dgm:t>
    </dgm:pt>
    <dgm:pt modelId="{03191E95-B894-4E22-BB91-7BE48F027DD4}" type="pres">
      <dgm:prSet presAssocID="{ABCA1B4D-78D7-4F35-A993-801EEA9DFBCA}" presName="composite" presStyleCnt="0"/>
      <dgm:spPr/>
      <dgm:t>
        <a:bodyPr/>
        <a:lstStyle/>
        <a:p>
          <a:endParaRPr lang="es-EC"/>
        </a:p>
      </dgm:t>
    </dgm:pt>
    <dgm:pt modelId="{F93C3CBA-DEAF-468F-B5B7-A09A207C90FF}" type="pres">
      <dgm:prSet presAssocID="{ABCA1B4D-78D7-4F35-A993-801EEA9DFBCA}" presName="parTx" presStyleLbl="alignNode1" presStyleIdx="0" presStyleCnt="2">
        <dgm:presLayoutVars>
          <dgm:chMax val="0"/>
          <dgm:chPref val="0"/>
          <dgm:bulletEnabled val="1"/>
        </dgm:presLayoutVars>
      </dgm:prSet>
      <dgm:spPr/>
      <dgm:t>
        <a:bodyPr/>
        <a:lstStyle/>
        <a:p>
          <a:endParaRPr lang="es-EC"/>
        </a:p>
      </dgm:t>
    </dgm:pt>
    <dgm:pt modelId="{A11C8240-FF4D-4BF9-AC5A-2A0D3BD257E1}" type="pres">
      <dgm:prSet presAssocID="{ABCA1B4D-78D7-4F35-A993-801EEA9DFBCA}" presName="desTx" presStyleLbl="alignAccFollowNode1" presStyleIdx="0" presStyleCnt="2">
        <dgm:presLayoutVars>
          <dgm:bulletEnabled val="1"/>
        </dgm:presLayoutVars>
      </dgm:prSet>
      <dgm:spPr/>
      <dgm:t>
        <a:bodyPr/>
        <a:lstStyle/>
        <a:p>
          <a:endParaRPr lang="es-EC"/>
        </a:p>
      </dgm:t>
    </dgm:pt>
    <dgm:pt modelId="{682FEB2B-02D8-4426-B831-D24AB921C802}" type="pres">
      <dgm:prSet presAssocID="{379B746B-5FBE-4AA3-901A-9E6EFE5BAAEF}" presName="space" presStyleCnt="0"/>
      <dgm:spPr/>
      <dgm:t>
        <a:bodyPr/>
        <a:lstStyle/>
        <a:p>
          <a:endParaRPr lang="es-EC"/>
        </a:p>
      </dgm:t>
    </dgm:pt>
    <dgm:pt modelId="{A15ADC63-0993-46BD-98DC-45E78231B046}" type="pres">
      <dgm:prSet presAssocID="{2982A221-D923-4FCF-8EEB-EE499E2E39D9}" presName="composite" presStyleCnt="0"/>
      <dgm:spPr/>
      <dgm:t>
        <a:bodyPr/>
        <a:lstStyle/>
        <a:p>
          <a:endParaRPr lang="es-EC"/>
        </a:p>
      </dgm:t>
    </dgm:pt>
    <dgm:pt modelId="{63A65C5E-11AD-4362-B4CE-6DF8BA4AA40F}" type="pres">
      <dgm:prSet presAssocID="{2982A221-D923-4FCF-8EEB-EE499E2E39D9}" presName="parTx" presStyleLbl="alignNode1" presStyleIdx="1" presStyleCnt="2">
        <dgm:presLayoutVars>
          <dgm:chMax val="0"/>
          <dgm:chPref val="0"/>
          <dgm:bulletEnabled val="1"/>
        </dgm:presLayoutVars>
      </dgm:prSet>
      <dgm:spPr/>
      <dgm:t>
        <a:bodyPr/>
        <a:lstStyle/>
        <a:p>
          <a:endParaRPr lang="es-EC"/>
        </a:p>
      </dgm:t>
    </dgm:pt>
    <dgm:pt modelId="{9035213F-1858-4323-B0AC-35E594A317DA}" type="pres">
      <dgm:prSet presAssocID="{2982A221-D923-4FCF-8EEB-EE499E2E39D9}" presName="desTx" presStyleLbl="alignAccFollowNode1" presStyleIdx="1" presStyleCnt="2">
        <dgm:presLayoutVars>
          <dgm:bulletEnabled val="1"/>
        </dgm:presLayoutVars>
      </dgm:prSet>
      <dgm:spPr/>
      <dgm:t>
        <a:bodyPr/>
        <a:lstStyle/>
        <a:p>
          <a:endParaRPr lang="es-EC"/>
        </a:p>
      </dgm:t>
    </dgm:pt>
  </dgm:ptLst>
  <dgm:cxnLst>
    <dgm:cxn modelId="{FABD3AF5-73AF-43F0-889E-7583F51236E3}" type="presOf" srcId="{623932E2-70FA-4FB2-A6EF-59D38257511F}" destId="{9035213F-1858-4323-B0AC-35E594A317DA}" srcOrd="0" destOrd="0" presId="urn:microsoft.com/office/officeart/2005/8/layout/hList1"/>
    <dgm:cxn modelId="{B89A6D0C-A708-47F6-8C3C-419FC13DD662}" srcId="{2982A221-D923-4FCF-8EEB-EE499E2E39D9}" destId="{623932E2-70FA-4FB2-A6EF-59D38257511F}" srcOrd="0" destOrd="0" parTransId="{497D684D-8F5A-40D1-A121-E7D3894C3EEA}" sibTransId="{5716D78B-63F6-4D86-811C-37824DE395B8}"/>
    <dgm:cxn modelId="{0BD6EB69-800E-4755-8882-25AD417FBC2C}" srcId="{ABCA1B4D-78D7-4F35-A993-801EEA9DFBCA}" destId="{B5CCF66A-95F2-44EE-B56F-9B660A186693}" srcOrd="0" destOrd="0" parTransId="{52739308-C2FB-4D4E-AEA6-7FBE0585BE73}" sibTransId="{007C101F-288A-4D52-9159-4490C5D5A1D0}"/>
    <dgm:cxn modelId="{BEC85482-A6C9-4A9F-9F85-789BD553BAE7}" srcId="{7ED71E25-60FC-4F8A-884A-14DB89E9E67C}" destId="{ABCA1B4D-78D7-4F35-A993-801EEA9DFBCA}" srcOrd="0" destOrd="0" parTransId="{0B3FA705-1C45-4234-839D-F01BBF613E7A}" sibTransId="{379B746B-5FBE-4AA3-901A-9E6EFE5BAAEF}"/>
    <dgm:cxn modelId="{8F8D5E0A-986E-451E-8B9E-B5CB412038F0}" srcId="{ABCA1B4D-78D7-4F35-A993-801EEA9DFBCA}" destId="{A4A5FD7F-9951-4626-8F60-E095340EAEAE}" srcOrd="1" destOrd="0" parTransId="{0849142C-FAC6-4593-9FF3-701F392EE125}" sibTransId="{E5CE2550-A80C-4749-AB7F-0E9BF58783F7}"/>
    <dgm:cxn modelId="{5A047D6F-C229-4874-BD4E-37E36F88B6A3}" type="presOf" srcId="{B5CCF66A-95F2-44EE-B56F-9B660A186693}" destId="{A11C8240-FF4D-4BF9-AC5A-2A0D3BD257E1}" srcOrd="0" destOrd="0" presId="urn:microsoft.com/office/officeart/2005/8/layout/hList1"/>
    <dgm:cxn modelId="{2B816863-6378-45AF-8978-D3A5F793740A}" srcId="{2982A221-D923-4FCF-8EEB-EE499E2E39D9}" destId="{F5C2209A-AEC2-48A9-BE79-2400998D7CC3}" srcOrd="2" destOrd="0" parTransId="{422A1CE2-8EBC-4D88-847A-58818412550B}" sibTransId="{CB10DC68-BAA9-4F27-8E39-7AA163FF9BE4}"/>
    <dgm:cxn modelId="{A3E2C2A4-AD5D-4CCC-A96D-DBBE97FEF590}" type="presOf" srcId="{A4A5FD7F-9951-4626-8F60-E095340EAEAE}" destId="{A11C8240-FF4D-4BF9-AC5A-2A0D3BD257E1}" srcOrd="0" destOrd="1" presId="urn:microsoft.com/office/officeart/2005/8/layout/hList1"/>
    <dgm:cxn modelId="{1B70E5CD-0C4C-4727-849C-F5636763768A}" type="presOf" srcId="{0672CCFB-3DF6-419A-A67A-763347D9EFCC}" destId="{A11C8240-FF4D-4BF9-AC5A-2A0D3BD257E1}" srcOrd="0" destOrd="2" presId="urn:microsoft.com/office/officeart/2005/8/layout/hList1"/>
    <dgm:cxn modelId="{564640DA-0D73-4298-B97D-FD69E78A99D2}" srcId="{7ED71E25-60FC-4F8A-884A-14DB89E9E67C}" destId="{2982A221-D923-4FCF-8EEB-EE499E2E39D9}" srcOrd="1" destOrd="0" parTransId="{23A4D953-648B-42C4-8904-660234B18E1E}" sibTransId="{A87BBAED-28BA-4EEC-9B3C-120829E04A5F}"/>
    <dgm:cxn modelId="{B75015E3-E918-4A99-8907-4EABA408BB8F}" srcId="{ABCA1B4D-78D7-4F35-A993-801EEA9DFBCA}" destId="{0672CCFB-3DF6-419A-A67A-763347D9EFCC}" srcOrd="2" destOrd="0" parTransId="{4AA3EF32-907B-4C20-84F7-2A400AC1CED3}" sibTransId="{A65EFD42-79D1-4114-AD44-5B4ECAE8F5D5}"/>
    <dgm:cxn modelId="{98F1054D-B6CC-4364-95BA-A9D99EBF1CA5}" type="presOf" srcId="{7ED71E25-60FC-4F8A-884A-14DB89E9E67C}" destId="{D86063D2-3CF0-4FFA-8B4B-655289498CA8}" srcOrd="0" destOrd="0" presId="urn:microsoft.com/office/officeart/2005/8/layout/hList1"/>
    <dgm:cxn modelId="{36D57EA5-F85A-464B-AB48-6B29807585EC}" type="presOf" srcId="{2982A221-D923-4FCF-8EEB-EE499E2E39D9}" destId="{63A65C5E-11AD-4362-B4CE-6DF8BA4AA40F}" srcOrd="0" destOrd="0" presId="urn:microsoft.com/office/officeart/2005/8/layout/hList1"/>
    <dgm:cxn modelId="{C3753F5A-801D-48F5-90D0-868CCB5684D7}" type="presOf" srcId="{F5C2209A-AEC2-48A9-BE79-2400998D7CC3}" destId="{9035213F-1858-4323-B0AC-35E594A317DA}" srcOrd="0" destOrd="2" presId="urn:microsoft.com/office/officeart/2005/8/layout/hList1"/>
    <dgm:cxn modelId="{A4380F77-2C3E-48A9-9239-7FDC81DC687C}" type="presOf" srcId="{A14B2F5D-ED0D-4E5B-9EF2-238FCB1F1D9E}" destId="{9035213F-1858-4323-B0AC-35E594A317DA}" srcOrd="0" destOrd="1" presId="urn:microsoft.com/office/officeart/2005/8/layout/hList1"/>
    <dgm:cxn modelId="{DA3106B1-33AC-41D3-A873-1D563E07142E}" srcId="{2982A221-D923-4FCF-8EEB-EE499E2E39D9}" destId="{A14B2F5D-ED0D-4E5B-9EF2-238FCB1F1D9E}" srcOrd="1" destOrd="0" parTransId="{07DA050B-CAC5-4BA3-9E94-1A0D1A6E1703}" sibTransId="{46A8E4B9-0616-452A-B9CA-E4BB13B3D7EE}"/>
    <dgm:cxn modelId="{41BD69B6-B997-436E-B7FA-A7EA6D8F3088}" type="presOf" srcId="{ABCA1B4D-78D7-4F35-A993-801EEA9DFBCA}" destId="{F93C3CBA-DEAF-468F-B5B7-A09A207C90FF}" srcOrd="0" destOrd="0" presId="urn:microsoft.com/office/officeart/2005/8/layout/hList1"/>
    <dgm:cxn modelId="{55BEA82D-877B-4B7C-BFDE-C18B19A0E1E5}" type="presParOf" srcId="{D86063D2-3CF0-4FFA-8B4B-655289498CA8}" destId="{03191E95-B894-4E22-BB91-7BE48F027DD4}" srcOrd="0" destOrd="0" presId="urn:microsoft.com/office/officeart/2005/8/layout/hList1"/>
    <dgm:cxn modelId="{18855AB8-1FB8-4093-8B44-5EFEB2B55442}" type="presParOf" srcId="{03191E95-B894-4E22-BB91-7BE48F027DD4}" destId="{F93C3CBA-DEAF-468F-B5B7-A09A207C90FF}" srcOrd="0" destOrd="0" presId="urn:microsoft.com/office/officeart/2005/8/layout/hList1"/>
    <dgm:cxn modelId="{24FF63DA-EDAA-4F71-BE36-B6F4C9884C33}" type="presParOf" srcId="{03191E95-B894-4E22-BB91-7BE48F027DD4}" destId="{A11C8240-FF4D-4BF9-AC5A-2A0D3BD257E1}" srcOrd="1" destOrd="0" presId="urn:microsoft.com/office/officeart/2005/8/layout/hList1"/>
    <dgm:cxn modelId="{E6E73404-B0D8-4009-95FD-72917E2F5678}" type="presParOf" srcId="{D86063D2-3CF0-4FFA-8B4B-655289498CA8}" destId="{682FEB2B-02D8-4426-B831-D24AB921C802}" srcOrd="1" destOrd="0" presId="urn:microsoft.com/office/officeart/2005/8/layout/hList1"/>
    <dgm:cxn modelId="{564ABDD7-4387-4CAE-827D-F8B2B36EBF64}" type="presParOf" srcId="{D86063D2-3CF0-4FFA-8B4B-655289498CA8}" destId="{A15ADC63-0993-46BD-98DC-45E78231B046}" srcOrd="2" destOrd="0" presId="urn:microsoft.com/office/officeart/2005/8/layout/hList1"/>
    <dgm:cxn modelId="{41A6FB99-BDB3-4BA8-A227-5278BB5ECB17}" type="presParOf" srcId="{A15ADC63-0993-46BD-98DC-45E78231B046}" destId="{63A65C5E-11AD-4362-B4CE-6DF8BA4AA40F}" srcOrd="0" destOrd="0" presId="urn:microsoft.com/office/officeart/2005/8/layout/hList1"/>
    <dgm:cxn modelId="{6CDFFB2D-BA38-4151-8968-B2BBD7B59C22}" type="presParOf" srcId="{A15ADC63-0993-46BD-98DC-45E78231B046}" destId="{9035213F-1858-4323-B0AC-35E594A317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D71E25-60FC-4F8A-884A-14DB89E9E67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B5CCF66A-95F2-44EE-B56F-9B660A186693}">
      <dgm:prSet phldrT="[Texto]"/>
      <dgm:spPr/>
      <dgm:t>
        <a:bodyPr/>
        <a:lstStyle/>
        <a:p>
          <a:r>
            <a:rPr lang="es-EC" dirty="0" smtClean="0"/>
            <a:t>El equipo no genera dinámicas de comunicación</a:t>
          </a:r>
          <a:endParaRPr lang="es-EC" dirty="0"/>
        </a:p>
      </dgm:t>
    </dgm:pt>
    <dgm:pt modelId="{52739308-C2FB-4D4E-AEA6-7FBE0585BE73}" type="parTrans" cxnId="{0BD6EB69-800E-4755-8882-25AD417FBC2C}">
      <dgm:prSet/>
      <dgm:spPr/>
      <dgm:t>
        <a:bodyPr/>
        <a:lstStyle/>
        <a:p>
          <a:endParaRPr lang="es-EC"/>
        </a:p>
      </dgm:t>
    </dgm:pt>
    <dgm:pt modelId="{007C101F-288A-4D52-9159-4490C5D5A1D0}" type="sibTrans" cxnId="{0BD6EB69-800E-4755-8882-25AD417FBC2C}">
      <dgm:prSet/>
      <dgm:spPr/>
      <dgm:t>
        <a:bodyPr/>
        <a:lstStyle/>
        <a:p>
          <a:endParaRPr lang="es-EC"/>
        </a:p>
      </dgm:t>
    </dgm:pt>
    <dgm:pt modelId="{2982A221-D923-4FCF-8EEB-EE499E2E39D9}">
      <dgm:prSet phldrT="[Texto]"/>
      <dgm:spPr/>
      <dgm:t>
        <a:bodyPr/>
        <a:lstStyle/>
        <a:p>
          <a:r>
            <a:rPr lang="es-EC" dirty="0" smtClean="0"/>
            <a:t>IMPLICACIÓN</a:t>
          </a:r>
          <a:endParaRPr lang="es-EC" dirty="0"/>
        </a:p>
      </dgm:t>
    </dgm:pt>
    <dgm:pt modelId="{23A4D953-648B-42C4-8904-660234B18E1E}" type="parTrans" cxnId="{564640DA-0D73-4298-B97D-FD69E78A99D2}">
      <dgm:prSet/>
      <dgm:spPr/>
      <dgm:t>
        <a:bodyPr/>
        <a:lstStyle/>
        <a:p>
          <a:endParaRPr lang="es-EC"/>
        </a:p>
      </dgm:t>
    </dgm:pt>
    <dgm:pt modelId="{A87BBAED-28BA-4EEC-9B3C-120829E04A5F}" type="sibTrans" cxnId="{564640DA-0D73-4298-B97D-FD69E78A99D2}">
      <dgm:prSet/>
      <dgm:spPr/>
      <dgm:t>
        <a:bodyPr/>
        <a:lstStyle/>
        <a:p>
          <a:endParaRPr lang="es-EC"/>
        </a:p>
      </dgm:t>
    </dgm:pt>
    <dgm:pt modelId="{623932E2-70FA-4FB2-A6EF-59D38257511F}">
      <dgm:prSet phldrT="[Texto]"/>
      <dgm:spPr/>
      <dgm:t>
        <a:bodyPr/>
        <a:lstStyle/>
        <a:p>
          <a:r>
            <a:rPr lang="es-EC" dirty="0" smtClean="0"/>
            <a:t>La velocidad con la que se realiza el trabajo se disminuye, puede haber duplicación de esfuerzos</a:t>
          </a:r>
          <a:endParaRPr lang="es-EC" dirty="0"/>
        </a:p>
      </dgm:t>
    </dgm:pt>
    <dgm:pt modelId="{497D684D-8F5A-40D1-A121-E7D3894C3EEA}" type="parTrans" cxnId="{B89A6D0C-A708-47F6-8C3C-419FC13DD662}">
      <dgm:prSet/>
      <dgm:spPr/>
      <dgm:t>
        <a:bodyPr/>
        <a:lstStyle/>
        <a:p>
          <a:endParaRPr lang="es-EC"/>
        </a:p>
      </dgm:t>
    </dgm:pt>
    <dgm:pt modelId="{5716D78B-63F6-4D86-811C-37824DE395B8}" type="sibTrans" cxnId="{B89A6D0C-A708-47F6-8C3C-419FC13DD662}">
      <dgm:prSet/>
      <dgm:spPr/>
      <dgm:t>
        <a:bodyPr/>
        <a:lstStyle/>
        <a:p>
          <a:endParaRPr lang="es-EC"/>
        </a:p>
      </dgm:t>
    </dgm:pt>
    <dgm:pt modelId="{ABCA1B4D-78D7-4F35-A993-801EEA9DFBCA}">
      <dgm:prSet phldrT="[Texto]"/>
      <dgm:spPr/>
      <dgm:t>
        <a:bodyPr/>
        <a:lstStyle/>
        <a:p>
          <a:r>
            <a:rPr lang="es-EC" dirty="0" smtClean="0"/>
            <a:t>CAUSA</a:t>
          </a:r>
          <a:endParaRPr lang="es-EC" dirty="0"/>
        </a:p>
      </dgm:t>
    </dgm:pt>
    <dgm:pt modelId="{0B3FA705-1C45-4234-839D-F01BBF613E7A}" type="parTrans" cxnId="{BEC85482-A6C9-4A9F-9F85-789BD553BAE7}">
      <dgm:prSet/>
      <dgm:spPr/>
      <dgm:t>
        <a:bodyPr/>
        <a:lstStyle/>
        <a:p>
          <a:endParaRPr lang="es-EC"/>
        </a:p>
      </dgm:t>
    </dgm:pt>
    <dgm:pt modelId="{379B746B-5FBE-4AA3-901A-9E6EFE5BAAEF}" type="sibTrans" cxnId="{BEC85482-A6C9-4A9F-9F85-789BD553BAE7}">
      <dgm:prSet/>
      <dgm:spPr/>
      <dgm:t>
        <a:bodyPr/>
        <a:lstStyle/>
        <a:p>
          <a:endParaRPr lang="es-EC"/>
        </a:p>
      </dgm:t>
    </dgm:pt>
    <dgm:pt modelId="{0670F13F-A176-43A8-89A8-8128B76C6850}">
      <dgm:prSet phldrT="[Texto]"/>
      <dgm:spPr/>
      <dgm:t>
        <a:bodyPr/>
        <a:lstStyle/>
        <a:p>
          <a:r>
            <a:rPr lang="es-EC" dirty="0" smtClean="0"/>
            <a:t>Mala relación entre integrantes del proyecto</a:t>
          </a:r>
          <a:endParaRPr lang="es-EC" dirty="0"/>
        </a:p>
      </dgm:t>
    </dgm:pt>
    <dgm:pt modelId="{75D5616C-99FC-425C-98A1-B17A6E9EF173}" type="parTrans" cxnId="{F723565E-1C7E-4D7B-8F20-0B19A3D398DF}">
      <dgm:prSet/>
      <dgm:spPr/>
      <dgm:t>
        <a:bodyPr/>
        <a:lstStyle/>
        <a:p>
          <a:endParaRPr lang="es-EC"/>
        </a:p>
      </dgm:t>
    </dgm:pt>
    <dgm:pt modelId="{1A395D8A-E17C-412B-98D3-8527266AD511}" type="sibTrans" cxnId="{F723565E-1C7E-4D7B-8F20-0B19A3D398DF}">
      <dgm:prSet/>
      <dgm:spPr/>
      <dgm:t>
        <a:bodyPr/>
        <a:lstStyle/>
        <a:p>
          <a:endParaRPr lang="es-EC"/>
        </a:p>
      </dgm:t>
    </dgm:pt>
    <dgm:pt modelId="{AC1F2C8F-D31B-4212-92C9-13F63C999618}">
      <dgm:prSet phldrT="[Texto]"/>
      <dgm:spPr/>
      <dgm:t>
        <a:bodyPr/>
        <a:lstStyle/>
        <a:p>
          <a:r>
            <a:rPr lang="es-EC" dirty="0" smtClean="0"/>
            <a:t>Problemas en el desarrollo de código e interfaces</a:t>
          </a:r>
          <a:endParaRPr lang="es-EC" dirty="0"/>
        </a:p>
      </dgm:t>
    </dgm:pt>
    <dgm:pt modelId="{5354B494-1EC6-4EB4-9562-8D30F6FFD273}" type="parTrans" cxnId="{A054CF30-7C92-42C7-8CA5-9A63A5AB5E96}">
      <dgm:prSet/>
      <dgm:spPr/>
      <dgm:t>
        <a:bodyPr/>
        <a:lstStyle/>
        <a:p>
          <a:endParaRPr lang="es-EC"/>
        </a:p>
      </dgm:t>
    </dgm:pt>
    <dgm:pt modelId="{817A4ECA-5D59-4E7B-BC39-338EEC0F79A4}" type="sibTrans" cxnId="{A054CF30-7C92-42C7-8CA5-9A63A5AB5E96}">
      <dgm:prSet/>
      <dgm:spPr/>
      <dgm:t>
        <a:bodyPr/>
        <a:lstStyle/>
        <a:p>
          <a:endParaRPr lang="es-EC"/>
        </a:p>
      </dgm:t>
    </dgm:pt>
    <dgm:pt modelId="{CA9F9B2F-9EF8-4AC8-AE63-F37359D9F7EB}">
      <dgm:prSet phldrT="[Texto]"/>
      <dgm:spPr/>
      <dgm:t>
        <a:bodyPr/>
        <a:lstStyle/>
        <a:p>
          <a:r>
            <a:rPr lang="es-EC" dirty="0" smtClean="0"/>
            <a:t>Miedo a perder status / puesto</a:t>
          </a:r>
          <a:endParaRPr lang="es-EC" dirty="0"/>
        </a:p>
      </dgm:t>
    </dgm:pt>
    <dgm:pt modelId="{768CD18C-267D-45B7-9E39-C356052B26D9}" type="parTrans" cxnId="{4074EC67-7F5E-4128-AEF4-D1782E609161}">
      <dgm:prSet/>
      <dgm:spPr/>
      <dgm:t>
        <a:bodyPr/>
        <a:lstStyle/>
        <a:p>
          <a:endParaRPr lang="es-EC"/>
        </a:p>
      </dgm:t>
    </dgm:pt>
    <dgm:pt modelId="{0193AF14-47E5-4188-9761-519D088DFFEE}" type="sibTrans" cxnId="{4074EC67-7F5E-4128-AEF4-D1782E609161}">
      <dgm:prSet/>
      <dgm:spPr/>
      <dgm:t>
        <a:bodyPr/>
        <a:lstStyle/>
        <a:p>
          <a:endParaRPr lang="es-EC"/>
        </a:p>
      </dgm:t>
    </dgm:pt>
    <dgm:pt modelId="{F40BE8F3-3DD2-4466-ADA7-C86B553B2644}">
      <dgm:prSet phldrT="[Texto]"/>
      <dgm:spPr/>
      <dgm:t>
        <a:bodyPr/>
        <a:lstStyle/>
        <a:p>
          <a:r>
            <a:rPr lang="es-EC" dirty="0" smtClean="0"/>
            <a:t>Rechazo a las ideas/ soluciones presentados</a:t>
          </a:r>
          <a:endParaRPr lang="es-EC" dirty="0"/>
        </a:p>
      </dgm:t>
    </dgm:pt>
    <dgm:pt modelId="{09D8ABE7-3BC1-46C8-A041-BC6826AFAD83}" type="parTrans" cxnId="{5EABCD96-D22B-4FD5-B654-4432FBB19F85}">
      <dgm:prSet/>
      <dgm:spPr/>
      <dgm:t>
        <a:bodyPr/>
        <a:lstStyle/>
        <a:p>
          <a:endParaRPr lang="es-EC"/>
        </a:p>
      </dgm:t>
    </dgm:pt>
    <dgm:pt modelId="{6EF8C694-C3F4-408E-8E79-30121FE6373F}" type="sibTrans" cxnId="{5EABCD96-D22B-4FD5-B654-4432FBB19F85}">
      <dgm:prSet/>
      <dgm:spPr/>
      <dgm:t>
        <a:bodyPr/>
        <a:lstStyle/>
        <a:p>
          <a:endParaRPr lang="es-EC"/>
        </a:p>
      </dgm:t>
    </dgm:pt>
    <dgm:pt modelId="{D86063D2-3CF0-4FFA-8B4B-655289498CA8}" type="pres">
      <dgm:prSet presAssocID="{7ED71E25-60FC-4F8A-884A-14DB89E9E67C}" presName="Name0" presStyleCnt="0">
        <dgm:presLayoutVars>
          <dgm:dir/>
          <dgm:animLvl val="lvl"/>
          <dgm:resizeHandles val="exact"/>
        </dgm:presLayoutVars>
      </dgm:prSet>
      <dgm:spPr/>
      <dgm:t>
        <a:bodyPr/>
        <a:lstStyle/>
        <a:p>
          <a:endParaRPr lang="es-EC"/>
        </a:p>
      </dgm:t>
    </dgm:pt>
    <dgm:pt modelId="{03191E95-B894-4E22-BB91-7BE48F027DD4}" type="pres">
      <dgm:prSet presAssocID="{ABCA1B4D-78D7-4F35-A993-801EEA9DFBCA}" presName="composite" presStyleCnt="0"/>
      <dgm:spPr/>
      <dgm:t>
        <a:bodyPr/>
        <a:lstStyle/>
        <a:p>
          <a:endParaRPr lang="es-EC"/>
        </a:p>
      </dgm:t>
    </dgm:pt>
    <dgm:pt modelId="{F93C3CBA-DEAF-468F-B5B7-A09A207C90FF}" type="pres">
      <dgm:prSet presAssocID="{ABCA1B4D-78D7-4F35-A993-801EEA9DFBCA}" presName="parTx" presStyleLbl="alignNode1" presStyleIdx="0" presStyleCnt="2">
        <dgm:presLayoutVars>
          <dgm:chMax val="0"/>
          <dgm:chPref val="0"/>
          <dgm:bulletEnabled val="1"/>
        </dgm:presLayoutVars>
      </dgm:prSet>
      <dgm:spPr/>
      <dgm:t>
        <a:bodyPr/>
        <a:lstStyle/>
        <a:p>
          <a:endParaRPr lang="es-EC"/>
        </a:p>
      </dgm:t>
    </dgm:pt>
    <dgm:pt modelId="{A11C8240-FF4D-4BF9-AC5A-2A0D3BD257E1}" type="pres">
      <dgm:prSet presAssocID="{ABCA1B4D-78D7-4F35-A993-801EEA9DFBCA}" presName="desTx" presStyleLbl="alignAccFollowNode1" presStyleIdx="0" presStyleCnt="2">
        <dgm:presLayoutVars>
          <dgm:bulletEnabled val="1"/>
        </dgm:presLayoutVars>
      </dgm:prSet>
      <dgm:spPr/>
      <dgm:t>
        <a:bodyPr/>
        <a:lstStyle/>
        <a:p>
          <a:endParaRPr lang="es-EC"/>
        </a:p>
      </dgm:t>
    </dgm:pt>
    <dgm:pt modelId="{682FEB2B-02D8-4426-B831-D24AB921C802}" type="pres">
      <dgm:prSet presAssocID="{379B746B-5FBE-4AA3-901A-9E6EFE5BAAEF}" presName="space" presStyleCnt="0"/>
      <dgm:spPr/>
      <dgm:t>
        <a:bodyPr/>
        <a:lstStyle/>
        <a:p>
          <a:endParaRPr lang="es-EC"/>
        </a:p>
      </dgm:t>
    </dgm:pt>
    <dgm:pt modelId="{A15ADC63-0993-46BD-98DC-45E78231B046}" type="pres">
      <dgm:prSet presAssocID="{2982A221-D923-4FCF-8EEB-EE499E2E39D9}" presName="composite" presStyleCnt="0"/>
      <dgm:spPr/>
      <dgm:t>
        <a:bodyPr/>
        <a:lstStyle/>
        <a:p>
          <a:endParaRPr lang="es-EC"/>
        </a:p>
      </dgm:t>
    </dgm:pt>
    <dgm:pt modelId="{63A65C5E-11AD-4362-B4CE-6DF8BA4AA40F}" type="pres">
      <dgm:prSet presAssocID="{2982A221-D923-4FCF-8EEB-EE499E2E39D9}" presName="parTx" presStyleLbl="alignNode1" presStyleIdx="1" presStyleCnt="2">
        <dgm:presLayoutVars>
          <dgm:chMax val="0"/>
          <dgm:chPref val="0"/>
          <dgm:bulletEnabled val="1"/>
        </dgm:presLayoutVars>
      </dgm:prSet>
      <dgm:spPr/>
      <dgm:t>
        <a:bodyPr/>
        <a:lstStyle/>
        <a:p>
          <a:endParaRPr lang="es-EC"/>
        </a:p>
      </dgm:t>
    </dgm:pt>
    <dgm:pt modelId="{9035213F-1858-4323-B0AC-35E594A317DA}" type="pres">
      <dgm:prSet presAssocID="{2982A221-D923-4FCF-8EEB-EE499E2E39D9}" presName="desTx" presStyleLbl="alignAccFollowNode1" presStyleIdx="1" presStyleCnt="2">
        <dgm:presLayoutVars>
          <dgm:bulletEnabled val="1"/>
        </dgm:presLayoutVars>
      </dgm:prSet>
      <dgm:spPr/>
      <dgm:t>
        <a:bodyPr/>
        <a:lstStyle/>
        <a:p>
          <a:endParaRPr lang="es-EC"/>
        </a:p>
      </dgm:t>
    </dgm:pt>
  </dgm:ptLst>
  <dgm:cxnLst>
    <dgm:cxn modelId="{830C2658-13E4-4472-AB12-0FD26C156350}" type="presOf" srcId="{F40BE8F3-3DD2-4466-ADA7-C86B553B2644}" destId="{9035213F-1858-4323-B0AC-35E594A317DA}" srcOrd="0" destOrd="2" presId="urn:microsoft.com/office/officeart/2005/8/layout/hList1"/>
    <dgm:cxn modelId="{0175A1AA-770A-4C03-A3FA-E73B6F2D7D6A}" type="presOf" srcId="{2982A221-D923-4FCF-8EEB-EE499E2E39D9}" destId="{63A65C5E-11AD-4362-B4CE-6DF8BA4AA40F}" srcOrd="0" destOrd="0" presId="urn:microsoft.com/office/officeart/2005/8/layout/hList1"/>
    <dgm:cxn modelId="{4074EC67-7F5E-4128-AEF4-D1782E609161}" srcId="{ABCA1B4D-78D7-4F35-A993-801EEA9DFBCA}" destId="{CA9F9B2F-9EF8-4AC8-AE63-F37359D9F7EB}" srcOrd="2" destOrd="0" parTransId="{768CD18C-267D-45B7-9E39-C356052B26D9}" sibTransId="{0193AF14-47E5-4188-9761-519D088DFFEE}"/>
    <dgm:cxn modelId="{1624FC4C-FDF8-4C6A-802E-8A2084C14627}" type="presOf" srcId="{ABCA1B4D-78D7-4F35-A993-801EEA9DFBCA}" destId="{F93C3CBA-DEAF-468F-B5B7-A09A207C90FF}" srcOrd="0" destOrd="0" presId="urn:microsoft.com/office/officeart/2005/8/layout/hList1"/>
    <dgm:cxn modelId="{B89A6D0C-A708-47F6-8C3C-419FC13DD662}" srcId="{2982A221-D923-4FCF-8EEB-EE499E2E39D9}" destId="{623932E2-70FA-4FB2-A6EF-59D38257511F}" srcOrd="0" destOrd="0" parTransId="{497D684D-8F5A-40D1-A121-E7D3894C3EEA}" sibTransId="{5716D78B-63F6-4D86-811C-37824DE395B8}"/>
    <dgm:cxn modelId="{76280B85-AB85-48C5-8B3D-8FCE59E8D0A1}" type="presOf" srcId="{AC1F2C8F-D31B-4212-92C9-13F63C999618}" destId="{9035213F-1858-4323-B0AC-35E594A317DA}" srcOrd="0" destOrd="1" presId="urn:microsoft.com/office/officeart/2005/8/layout/hList1"/>
    <dgm:cxn modelId="{5EABCD96-D22B-4FD5-B654-4432FBB19F85}" srcId="{2982A221-D923-4FCF-8EEB-EE499E2E39D9}" destId="{F40BE8F3-3DD2-4466-ADA7-C86B553B2644}" srcOrd="2" destOrd="0" parTransId="{09D8ABE7-3BC1-46C8-A041-BC6826AFAD83}" sibTransId="{6EF8C694-C3F4-408E-8E79-30121FE6373F}"/>
    <dgm:cxn modelId="{BEC85482-A6C9-4A9F-9F85-789BD553BAE7}" srcId="{7ED71E25-60FC-4F8A-884A-14DB89E9E67C}" destId="{ABCA1B4D-78D7-4F35-A993-801EEA9DFBCA}" srcOrd="0" destOrd="0" parTransId="{0B3FA705-1C45-4234-839D-F01BBF613E7A}" sibTransId="{379B746B-5FBE-4AA3-901A-9E6EFE5BAAEF}"/>
    <dgm:cxn modelId="{0BD6EB69-800E-4755-8882-25AD417FBC2C}" srcId="{ABCA1B4D-78D7-4F35-A993-801EEA9DFBCA}" destId="{B5CCF66A-95F2-44EE-B56F-9B660A186693}" srcOrd="0" destOrd="0" parTransId="{52739308-C2FB-4D4E-AEA6-7FBE0585BE73}" sibTransId="{007C101F-288A-4D52-9159-4490C5D5A1D0}"/>
    <dgm:cxn modelId="{F723565E-1C7E-4D7B-8F20-0B19A3D398DF}" srcId="{ABCA1B4D-78D7-4F35-A993-801EEA9DFBCA}" destId="{0670F13F-A176-43A8-89A8-8128B76C6850}" srcOrd="1" destOrd="0" parTransId="{75D5616C-99FC-425C-98A1-B17A6E9EF173}" sibTransId="{1A395D8A-E17C-412B-98D3-8527266AD511}"/>
    <dgm:cxn modelId="{A054CF30-7C92-42C7-8CA5-9A63A5AB5E96}" srcId="{2982A221-D923-4FCF-8EEB-EE499E2E39D9}" destId="{AC1F2C8F-D31B-4212-92C9-13F63C999618}" srcOrd="1" destOrd="0" parTransId="{5354B494-1EC6-4EB4-9562-8D30F6FFD273}" sibTransId="{817A4ECA-5D59-4E7B-BC39-338EEC0F79A4}"/>
    <dgm:cxn modelId="{564640DA-0D73-4298-B97D-FD69E78A99D2}" srcId="{7ED71E25-60FC-4F8A-884A-14DB89E9E67C}" destId="{2982A221-D923-4FCF-8EEB-EE499E2E39D9}" srcOrd="1" destOrd="0" parTransId="{23A4D953-648B-42C4-8904-660234B18E1E}" sibTransId="{A87BBAED-28BA-4EEC-9B3C-120829E04A5F}"/>
    <dgm:cxn modelId="{4D60AF8D-8A51-48AB-A60E-45CF990F9148}" type="presOf" srcId="{B5CCF66A-95F2-44EE-B56F-9B660A186693}" destId="{A11C8240-FF4D-4BF9-AC5A-2A0D3BD257E1}" srcOrd="0" destOrd="0" presId="urn:microsoft.com/office/officeart/2005/8/layout/hList1"/>
    <dgm:cxn modelId="{5470CEEF-2AC2-40DC-85DA-CFB552C7D60F}" type="presOf" srcId="{623932E2-70FA-4FB2-A6EF-59D38257511F}" destId="{9035213F-1858-4323-B0AC-35E594A317DA}" srcOrd="0" destOrd="0" presId="urn:microsoft.com/office/officeart/2005/8/layout/hList1"/>
    <dgm:cxn modelId="{770B2A00-E351-4E25-BF22-8B3EB5DAAC7F}" type="presOf" srcId="{0670F13F-A176-43A8-89A8-8128B76C6850}" destId="{A11C8240-FF4D-4BF9-AC5A-2A0D3BD257E1}" srcOrd="0" destOrd="1" presId="urn:microsoft.com/office/officeart/2005/8/layout/hList1"/>
    <dgm:cxn modelId="{F8EA0849-0731-431A-8850-CDAAF4DD35BA}" type="presOf" srcId="{7ED71E25-60FC-4F8A-884A-14DB89E9E67C}" destId="{D86063D2-3CF0-4FFA-8B4B-655289498CA8}" srcOrd="0" destOrd="0" presId="urn:microsoft.com/office/officeart/2005/8/layout/hList1"/>
    <dgm:cxn modelId="{C5824016-F06D-416E-9DD4-5D2AE6577FEC}" type="presOf" srcId="{CA9F9B2F-9EF8-4AC8-AE63-F37359D9F7EB}" destId="{A11C8240-FF4D-4BF9-AC5A-2A0D3BD257E1}" srcOrd="0" destOrd="2" presId="urn:microsoft.com/office/officeart/2005/8/layout/hList1"/>
    <dgm:cxn modelId="{A14FCF24-78EB-415E-A814-4C66B1773844}" type="presParOf" srcId="{D86063D2-3CF0-4FFA-8B4B-655289498CA8}" destId="{03191E95-B894-4E22-BB91-7BE48F027DD4}" srcOrd="0" destOrd="0" presId="urn:microsoft.com/office/officeart/2005/8/layout/hList1"/>
    <dgm:cxn modelId="{26450A6E-B3C2-4E6C-9C9D-C6E49B2349B6}" type="presParOf" srcId="{03191E95-B894-4E22-BB91-7BE48F027DD4}" destId="{F93C3CBA-DEAF-468F-B5B7-A09A207C90FF}" srcOrd="0" destOrd="0" presId="urn:microsoft.com/office/officeart/2005/8/layout/hList1"/>
    <dgm:cxn modelId="{BC57BC0B-14E1-43C9-BE57-8B3F33021235}" type="presParOf" srcId="{03191E95-B894-4E22-BB91-7BE48F027DD4}" destId="{A11C8240-FF4D-4BF9-AC5A-2A0D3BD257E1}" srcOrd="1" destOrd="0" presId="urn:microsoft.com/office/officeart/2005/8/layout/hList1"/>
    <dgm:cxn modelId="{4FB2532C-53A5-4CA0-8855-C41E986EFB56}" type="presParOf" srcId="{D86063D2-3CF0-4FFA-8B4B-655289498CA8}" destId="{682FEB2B-02D8-4426-B831-D24AB921C802}" srcOrd="1" destOrd="0" presId="urn:microsoft.com/office/officeart/2005/8/layout/hList1"/>
    <dgm:cxn modelId="{1B0D9099-5C10-4DE5-8E1B-66418B1A780D}" type="presParOf" srcId="{D86063D2-3CF0-4FFA-8B4B-655289498CA8}" destId="{A15ADC63-0993-46BD-98DC-45E78231B046}" srcOrd="2" destOrd="0" presId="urn:microsoft.com/office/officeart/2005/8/layout/hList1"/>
    <dgm:cxn modelId="{FCA5AFBB-C6A6-4876-8C8F-81F9D794FE5F}" type="presParOf" srcId="{A15ADC63-0993-46BD-98DC-45E78231B046}" destId="{63A65C5E-11AD-4362-B4CE-6DF8BA4AA40F}" srcOrd="0" destOrd="0" presId="urn:microsoft.com/office/officeart/2005/8/layout/hList1"/>
    <dgm:cxn modelId="{B370C0A5-6EC1-41E7-958B-43A0FA0C7536}" type="presParOf" srcId="{A15ADC63-0993-46BD-98DC-45E78231B046}" destId="{9035213F-1858-4323-B0AC-35E594A317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D71E25-60FC-4F8A-884A-14DB89E9E67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B5CCF66A-95F2-44EE-B56F-9B660A186693}">
      <dgm:prSet phldrT="[Texto]"/>
      <dgm:spPr/>
      <dgm:t>
        <a:bodyPr/>
        <a:lstStyle/>
        <a:p>
          <a:r>
            <a:rPr lang="es-EC" dirty="0" smtClean="0"/>
            <a:t>El cliente no se expresa con claridad</a:t>
          </a:r>
          <a:endParaRPr lang="es-EC" dirty="0"/>
        </a:p>
      </dgm:t>
    </dgm:pt>
    <dgm:pt modelId="{52739308-C2FB-4D4E-AEA6-7FBE0585BE73}" type="parTrans" cxnId="{0BD6EB69-800E-4755-8882-25AD417FBC2C}">
      <dgm:prSet/>
      <dgm:spPr/>
      <dgm:t>
        <a:bodyPr/>
        <a:lstStyle/>
        <a:p>
          <a:endParaRPr lang="es-EC"/>
        </a:p>
      </dgm:t>
    </dgm:pt>
    <dgm:pt modelId="{007C101F-288A-4D52-9159-4490C5D5A1D0}" type="sibTrans" cxnId="{0BD6EB69-800E-4755-8882-25AD417FBC2C}">
      <dgm:prSet/>
      <dgm:spPr/>
      <dgm:t>
        <a:bodyPr/>
        <a:lstStyle/>
        <a:p>
          <a:endParaRPr lang="es-EC"/>
        </a:p>
      </dgm:t>
    </dgm:pt>
    <dgm:pt modelId="{2982A221-D923-4FCF-8EEB-EE499E2E39D9}">
      <dgm:prSet phldrT="[Texto]"/>
      <dgm:spPr/>
      <dgm:t>
        <a:bodyPr/>
        <a:lstStyle/>
        <a:p>
          <a:r>
            <a:rPr lang="es-EC" dirty="0" smtClean="0"/>
            <a:t>Implicación</a:t>
          </a:r>
          <a:endParaRPr lang="es-EC" dirty="0"/>
        </a:p>
      </dgm:t>
    </dgm:pt>
    <dgm:pt modelId="{23A4D953-648B-42C4-8904-660234B18E1E}" type="parTrans" cxnId="{564640DA-0D73-4298-B97D-FD69E78A99D2}">
      <dgm:prSet/>
      <dgm:spPr/>
      <dgm:t>
        <a:bodyPr/>
        <a:lstStyle/>
        <a:p>
          <a:endParaRPr lang="es-EC"/>
        </a:p>
      </dgm:t>
    </dgm:pt>
    <dgm:pt modelId="{A87BBAED-28BA-4EEC-9B3C-120829E04A5F}" type="sibTrans" cxnId="{564640DA-0D73-4298-B97D-FD69E78A99D2}">
      <dgm:prSet/>
      <dgm:spPr/>
      <dgm:t>
        <a:bodyPr/>
        <a:lstStyle/>
        <a:p>
          <a:endParaRPr lang="es-EC"/>
        </a:p>
      </dgm:t>
    </dgm:pt>
    <dgm:pt modelId="{623932E2-70FA-4FB2-A6EF-59D38257511F}">
      <dgm:prSet phldrT="[Texto]"/>
      <dgm:spPr/>
      <dgm:t>
        <a:bodyPr/>
        <a:lstStyle/>
        <a:p>
          <a:r>
            <a:rPr lang="es-EC" dirty="0" smtClean="0"/>
            <a:t>Fallas de funcionamiento</a:t>
          </a:r>
          <a:endParaRPr lang="es-EC" dirty="0"/>
        </a:p>
      </dgm:t>
    </dgm:pt>
    <dgm:pt modelId="{497D684D-8F5A-40D1-A121-E7D3894C3EEA}" type="parTrans" cxnId="{B89A6D0C-A708-47F6-8C3C-419FC13DD662}">
      <dgm:prSet/>
      <dgm:spPr/>
      <dgm:t>
        <a:bodyPr/>
        <a:lstStyle/>
        <a:p>
          <a:endParaRPr lang="es-EC"/>
        </a:p>
      </dgm:t>
    </dgm:pt>
    <dgm:pt modelId="{5716D78B-63F6-4D86-811C-37824DE395B8}" type="sibTrans" cxnId="{B89A6D0C-A708-47F6-8C3C-419FC13DD662}">
      <dgm:prSet/>
      <dgm:spPr/>
      <dgm:t>
        <a:bodyPr/>
        <a:lstStyle/>
        <a:p>
          <a:endParaRPr lang="es-EC"/>
        </a:p>
      </dgm:t>
    </dgm:pt>
    <dgm:pt modelId="{ABCA1B4D-78D7-4F35-A993-801EEA9DFBCA}">
      <dgm:prSet phldrT="[Texto]"/>
      <dgm:spPr/>
      <dgm:t>
        <a:bodyPr/>
        <a:lstStyle/>
        <a:p>
          <a:r>
            <a:rPr lang="es-EC" smtClean="0"/>
            <a:t>Causa</a:t>
          </a:r>
          <a:endParaRPr lang="es-EC" dirty="0"/>
        </a:p>
      </dgm:t>
    </dgm:pt>
    <dgm:pt modelId="{0B3FA705-1C45-4234-839D-F01BBF613E7A}" type="parTrans" cxnId="{BEC85482-A6C9-4A9F-9F85-789BD553BAE7}">
      <dgm:prSet/>
      <dgm:spPr/>
      <dgm:t>
        <a:bodyPr/>
        <a:lstStyle/>
        <a:p>
          <a:endParaRPr lang="es-EC"/>
        </a:p>
      </dgm:t>
    </dgm:pt>
    <dgm:pt modelId="{379B746B-5FBE-4AA3-901A-9E6EFE5BAAEF}" type="sibTrans" cxnId="{BEC85482-A6C9-4A9F-9F85-789BD553BAE7}">
      <dgm:prSet/>
      <dgm:spPr/>
      <dgm:t>
        <a:bodyPr/>
        <a:lstStyle/>
        <a:p>
          <a:endParaRPr lang="es-EC"/>
        </a:p>
      </dgm:t>
    </dgm:pt>
    <dgm:pt modelId="{81C770B3-6CFB-41F2-B66E-EAE6490980A3}">
      <dgm:prSet phldrT="[Texto]"/>
      <dgm:spPr/>
      <dgm:t>
        <a:bodyPr/>
        <a:lstStyle/>
        <a:p>
          <a:r>
            <a:rPr lang="es-EC" dirty="0" smtClean="0"/>
            <a:t>Desconocimiento del negocio</a:t>
          </a:r>
          <a:endParaRPr lang="es-EC" dirty="0"/>
        </a:p>
      </dgm:t>
    </dgm:pt>
    <dgm:pt modelId="{17CAF154-054E-4ED5-8CA5-325A30EFAEB6}" type="parTrans" cxnId="{192BE0B6-675C-4407-A099-4485D5900E83}">
      <dgm:prSet/>
      <dgm:spPr/>
      <dgm:t>
        <a:bodyPr/>
        <a:lstStyle/>
        <a:p>
          <a:endParaRPr lang="es-EC"/>
        </a:p>
      </dgm:t>
    </dgm:pt>
    <dgm:pt modelId="{F894CEB1-F9CB-42AC-AFA2-3E0CE7CB3080}" type="sibTrans" cxnId="{192BE0B6-675C-4407-A099-4485D5900E83}">
      <dgm:prSet/>
      <dgm:spPr/>
      <dgm:t>
        <a:bodyPr/>
        <a:lstStyle/>
        <a:p>
          <a:endParaRPr lang="es-EC"/>
        </a:p>
      </dgm:t>
    </dgm:pt>
    <dgm:pt modelId="{F9A83E93-180E-4050-97E0-8E961FAEC6B3}">
      <dgm:prSet phldrT="[Texto]"/>
      <dgm:spPr/>
      <dgm:t>
        <a:bodyPr/>
        <a:lstStyle/>
        <a:p>
          <a:r>
            <a:rPr lang="es-EC" dirty="0" smtClean="0"/>
            <a:t>Retraso de cronograma</a:t>
          </a:r>
          <a:endParaRPr lang="es-EC" dirty="0"/>
        </a:p>
      </dgm:t>
    </dgm:pt>
    <dgm:pt modelId="{D49ACEC6-094A-4FC8-9549-C1E154402127}" type="parTrans" cxnId="{BD6AD063-0D8E-4540-9DE0-FBA5ADC6F64D}">
      <dgm:prSet/>
      <dgm:spPr/>
      <dgm:t>
        <a:bodyPr/>
        <a:lstStyle/>
        <a:p>
          <a:endParaRPr lang="es-EC"/>
        </a:p>
      </dgm:t>
    </dgm:pt>
    <dgm:pt modelId="{DC42A1EB-F75C-4923-94AF-8775FB3C3EAD}" type="sibTrans" cxnId="{BD6AD063-0D8E-4540-9DE0-FBA5ADC6F64D}">
      <dgm:prSet/>
      <dgm:spPr/>
      <dgm:t>
        <a:bodyPr/>
        <a:lstStyle/>
        <a:p>
          <a:endParaRPr lang="es-EC"/>
        </a:p>
      </dgm:t>
    </dgm:pt>
    <dgm:pt modelId="{EFDA6961-D81A-4122-BA89-ADFA6E2D6ABF}">
      <dgm:prSet phldrT="[Texto]"/>
      <dgm:spPr/>
      <dgm:t>
        <a:bodyPr/>
        <a:lstStyle/>
        <a:p>
          <a:r>
            <a:rPr lang="es-EC" dirty="0" smtClean="0"/>
            <a:t>Falta de datos o requisitos</a:t>
          </a:r>
          <a:endParaRPr lang="es-EC" dirty="0"/>
        </a:p>
      </dgm:t>
    </dgm:pt>
    <dgm:pt modelId="{4B995802-EB8C-42FD-8751-01A119ED38BF}" type="parTrans" cxnId="{1B87CF09-C3E8-4262-BBCC-7D47C4BE7073}">
      <dgm:prSet/>
      <dgm:spPr/>
      <dgm:t>
        <a:bodyPr/>
        <a:lstStyle/>
        <a:p>
          <a:endParaRPr lang="es-EC"/>
        </a:p>
      </dgm:t>
    </dgm:pt>
    <dgm:pt modelId="{763C9865-EA77-4128-A30B-A93A0A19FB29}" type="sibTrans" cxnId="{1B87CF09-C3E8-4262-BBCC-7D47C4BE7073}">
      <dgm:prSet/>
      <dgm:spPr/>
      <dgm:t>
        <a:bodyPr/>
        <a:lstStyle/>
        <a:p>
          <a:endParaRPr lang="es-EC"/>
        </a:p>
      </dgm:t>
    </dgm:pt>
    <dgm:pt modelId="{9F2D85CE-4A5D-470B-915B-3F196F5E4777}">
      <dgm:prSet phldrT="[Texto]"/>
      <dgm:spPr/>
      <dgm:t>
        <a:bodyPr/>
        <a:lstStyle/>
        <a:p>
          <a:r>
            <a:rPr lang="es-EC" dirty="0" smtClean="0"/>
            <a:t>Resultados incompletos </a:t>
          </a:r>
          <a:endParaRPr lang="es-EC" dirty="0"/>
        </a:p>
      </dgm:t>
    </dgm:pt>
    <dgm:pt modelId="{16919894-BFD4-4DF8-9FA2-4FBF90376F7A}" type="parTrans" cxnId="{B5C3392A-3377-4851-B104-DD2FAA12F867}">
      <dgm:prSet/>
      <dgm:spPr/>
      <dgm:t>
        <a:bodyPr/>
        <a:lstStyle/>
        <a:p>
          <a:endParaRPr lang="es-EC"/>
        </a:p>
      </dgm:t>
    </dgm:pt>
    <dgm:pt modelId="{D580B0F9-F192-45AB-9974-5A46427C15C9}" type="sibTrans" cxnId="{B5C3392A-3377-4851-B104-DD2FAA12F867}">
      <dgm:prSet/>
      <dgm:spPr/>
      <dgm:t>
        <a:bodyPr/>
        <a:lstStyle/>
        <a:p>
          <a:endParaRPr lang="es-EC"/>
        </a:p>
      </dgm:t>
    </dgm:pt>
    <dgm:pt modelId="{D86063D2-3CF0-4FFA-8B4B-655289498CA8}" type="pres">
      <dgm:prSet presAssocID="{7ED71E25-60FC-4F8A-884A-14DB89E9E67C}" presName="Name0" presStyleCnt="0">
        <dgm:presLayoutVars>
          <dgm:dir/>
          <dgm:animLvl val="lvl"/>
          <dgm:resizeHandles val="exact"/>
        </dgm:presLayoutVars>
      </dgm:prSet>
      <dgm:spPr/>
      <dgm:t>
        <a:bodyPr/>
        <a:lstStyle/>
        <a:p>
          <a:endParaRPr lang="es-EC"/>
        </a:p>
      </dgm:t>
    </dgm:pt>
    <dgm:pt modelId="{03191E95-B894-4E22-BB91-7BE48F027DD4}" type="pres">
      <dgm:prSet presAssocID="{ABCA1B4D-78D7-4F35-A993-801EEA9DFBCA}" presName="composite" presStyleCnt="0"/>
      <dgm:spPr/>
      <dgm:t>
        <a:bodyPr/>
        <a:lstStyle/>
        <a:p>
          <a:endParaRPr lang="es-EC"/>
        </a:p>
      </dgm:t>
    </dgm:pt>
    <dgm:pt modelId="{F93C3CBA-DEAF-468F-B5B7-A09A207C90FF}" type="pres">
      <dgm:prSet presAssocID="{ABCA1B4D-78D7-4F35-A993-801EEA9DFBCA}" presName="parTx" presStyleLbl="alignNode1" presStyleIdx="0" presStyleCnt="2">
        <dgm:presLayoutVars>
          <dgm:chMax val="0"/>
          <dgm:chPref val="0"/>
          <dgm:bulletEnabled val="1"/>
        </dgm:presLayoutVars>
      </dgm:prSet>
      <dgm:spPr/>
      <dgm:t>
        <a:bodyPr/>
        <a:lstStyle/>
        <a:p>
          <a:endParaRPr lang="es-EC"/>
        </a:p>
      </dgm:t>
    </dgm:pt>
    <dgm:pt modelId="{A11C8240-FF4D-4BF9-AC5A-2A0D3BD257E1}" type="pres">
      <dgm:prSet presAssocID="{ABCA1B4D-78D7-4F35-A993-801EEA9DFBCA}" presName="desTx" presStyleLbl="alignAccFollowNode1" presStyleIdx="0" presStyleCnt="2">
        <dgm:presLayoutVars>
          <dgm:bulletEnabled val="1"/>
        </dgm:presLayoutVars>
      </dgm:prSet>
      <dgm:spPr/>
      <dgm:t>
        <a:bodyPr/>
        <a:lstStyle/>
        <a:p>
          <a:endParaRPr lang="es-EC"/>
        </a:p>
      </dgm:t>
    </dgm:pt>
    <dgm:pt modelId="{682FEB2B-02D8-4426-B831-D24AB921C802}" type="pres">
      <dgm:prSet presAssocID="{379B746B-5FBE-4AA3-901A-9E6EFE5BAAEF}" presName="space" presStyleCnt="0"/>
      <dgm:spPr/>
      <dgm:t>
        <a:bodyPr/>
        <a:lstStyle/>
        <a:p>
          <a:endParaRPr lang="es-EC"/>
        </a:p>
      </dgm:t>
    </dgm:pt>
    <dgm:pt modelId="{A15ADC63-0993-46BD-98DC-45E78231B046}" type="pres">
      <dgm:prSet presAssocID="{2982A221-D923-4FCF-8EEB-EE499E2E39D9}" presName="composite" presStyleCnt="0"/>
      <dgm:spPr/>
      <dgm:t>
        <a:bodyPr/>
        <a:lstStyle/>
        <a:p>
          <a:endParaRPr lang="es-EC"/>
        </a:p>
      </dgm:t>
    </dgm:pt>
    <dgm:pt modelId="{63A65C5E-11AD-4362-B4CE-6DF8BA4AA40F}" type="pres">
      <dgm:prSet presAssocID="{2982A221-D923-4FCF-8EEB-EE499E2E39D9}" presName="parTx" presStyleLbl="alignNode1" presStyleIdx="1" presStyleCnt="2">
        <dgm:presLayoutVars>
          <dgm:chMax val="0"/>
          <dgm:chPref val="0"/>
          <dgm:bulletEnabled val="1"/>
        </dgm:presLayoutVars>
      </dgm:prSet>
      <dgm:spPr/>
      <dgm:t>
        <a:bodyPr/>
        <a:lstStyle/>
        <a:p>
          <a:endParaRPr lang="es-EC"/>
        </a:p>
      </dgm:t>
    </dgm:pt>
    <dgm:pt modelId="{9035213F-1858-4323-B0AC-35E594A317DA}" type="pres">
      <dgm:prSet presAssocID="{2982A221-D923-4FCF-8EEB-EE499E2E39D9}" presName="desTx" presStyleLbl="alignAccFollowNode1" presStyleIdx="1" presStyleCnt="2">
        <dgm:presLayoutVars>
          <dgm:bulletEnabled val="1"/>
        </dgm:presLayoutVars>
      </dgm:prSet>
      <dgm:spPr/>
      <dgm:t>
        <a:bodyPr/>
        <a:lstStyle/>
        <a:p>
          <a:endParaRPr lang="es-EC"/>
        </a:p>
      </dgm:t>
    </dgm:pt>
  </dgm:ptLst>
  <dgm:cxnLst>
    <dgm:cxn modelId="{1B87CF09-C3E8-4262-BBCC-7D47C4BE7073}" srcId="{ABCA1B4D-78D7-4F35-A993-801EEA9DFBCA}" destId="{EFDA6961-D81A-4122-BA89-ADFA6E2D6ABF}" srcOrd="2" destOrd="0" parTransId="{4B995802-EB8C-42FD-8751-01A119ED38BF}" sibTransId="{763C9865-EA77-4128-A30B-A93A0A19FB29}"/>
    <dgm:cxn modelId="{00B6F7F5-B0B9-4A18-877B-6FB2865C5AB7}" type="presOf" srcId="{EFDA6961-D81A-4122-BA89-ADFA6E2D6ABF}" destId="{A11C8240-FF4D-4BF9-AC5A-2A0D3BD257E1}" srcOrd="0" destOrd="2" presId="urn:microsoft.com/office/officeart/2005/8/layout/hList1"/>
    <dgm:cxn modelId="{DF979F80-6CE8-436A-B528-D1761920288F}" type="presOf" srcId="{B5CCF66A-95F2-44EE-B56F-9B660A186693}" destId="{A11C8240-FF4D-4BF9-AC5A-2A0D3BD257E1}" srcOrd="0" destOrd="0" presId="urn:microsoft.com/office/officeart/2005/8/layout/hList1"/>
    <dgm:cxn modelId="{192BE0B6-675C-4407-A099-4485D5900E83}" srcId="{ABCA1B4D-78D7-4F35-A993-801EEA9DFBCA}" destId="{81C770B3-6CFB-41F2-B66E-EAE6490980A3}" srcOrd="1" destOrd="0" parTransId="{17CAF154-054E-4ED5-8CA5-325A30EFAEB6}" sibTransId="{F894CEB1-F9CB-42AC-AFA2-3E0CE7CB3080}"/>
    <dgm:cxn modelId="{B89A6D0C-A708-47F6-8C3C-419FC13DD662}" srcId="{2982A221-D923-4FCF-8EEB-EE499E2E39D9}" destId="{623932E2-70FA-4FB2-A6EF-59D38257511F}" srcOrd="0" destOrd="0" parTransId="{497D684D-8F5A-40D1-A121-E7D3894C3EEA}" sibTransId="{5716D78B-63F6-4D86-811C-37824DE395B8}"/>
    <dgm:cxn modelId="{BD6AD063-0D8E-4540-9DE0-FBA5ADC6F64D}" srcId="{2982A221-D923-4FCF-8EEB-EE499E2E39D9}" destId="{F9A83E93-180E-4050-97E0-8E961FAEC6B3}" srcOrd="1" destOrd="0" parTransId="{D49ACEC6-094A-4FC8-9549-C1E154402127}" sibTransId="{DC42A1EB-F75C-4923-94AF-8775FB3C3EAD}"/>
    <dgm:cxn modelId="{0BD6EB69-800E-4755-8882-25AD417FBC2C}" srcId="{ABCA1B4D-78D7-4F35-A993-801EEA9DFBCA}" destId="{B5CCF66A-95F2-44EE-B56F-9B660A186693}" srcOrd="0" destOrd="0" parTransId="{52739308-C2FB-4D4E-AEA6-7FBE0585BE73}" sibTransId="{007C101F-288A-4D52-9159-4490C5D5A1D0}"/>
    <dgm:cxn modelId="{BEC85482-A6C9-4A9F-9F85-789BD553BAE7}" srcId="{7ED71E25-60FC-4F8A-884A-14DB89E9E67C}" destId="{ABCA1B4D-78D7-4F35-A993-801EEA9DFBCA}" srcOrd="0" destOrd="0" parTransId="{0B3FA705-1C45-4234-839D-F01BBF613E7A}" sibTransId="{379B746B-5FBE-4AA3-901A-9E6EFE5BAAEF}"/>
    <dgm:cxn modelId="{D40D024B-DCA1-4F4A-8D84-46D96C9E13D3}" type="presOf" srcId="{ABCA1B4D-78D7-4F35-A993-801EEA9DFBCA}" destId="{F93C3CBA-DEAF-468F-B5B7-A09A207C90FF}" srcOrd="0" destOrd="0" presId="urn:microsoft.com/office/officeart/2005/8/layout/hList1"/>
    <dgm:cxn modelId="{E0928D5B-C742-4FCE-9F55-891C6A06C17D}" type="presOf" srcId="{2982A221-D923-4FCF-8EEB-EE499E2E39D9}" destId="{63A65C5E-11AD-4362-B4CE-6DF8BA4AA40F}" srcOrd="0" destOrd="0" presId="urn:microsoft.com/office/officeart/2005/8/layout/hList1"/>
    <dgm:cxn modelId="{DF9AF1AA-6170-4686-828A-F04BE7A617BD}" type="presOf" srcId="{9F2D85CE-4A5D-470B-915B-3F196F5E4777}" destId="{9035213F-1858-4323-B0AC-35E594A317DA}" srcOrd="0" destOrd="2" presId="urn:microsoft.com/office/officeart/2005/8/layout/hList1"/>
    <dgm:cxn modelId="{564640DA-0D73-4298-B97D-FD69E78A99D2}" srcId="{7ED71E25-60FC-4F8A-884A-14DB89E9E67C}" destId="{2982A221-D923-4FCF-8EEB-EE499E2E39D9}" srcOrd="1" destOrd="0" parTransId="{23A4D953-648B-42C4-8904-660234B18E1E}" sibTransId="{A87BBAED-28BA-4EEC-9B3C-120829E04A5F}"/>
    <dgm:cxn modelId="{B8874267-5121-4D61-B0BB-65021B2FAFC7}" type="presOf" srcId="{81C770B3-6CFB-41F2-B66E-EAE6490980A3}" destId="{A11C8240-FF4D-4BF9-AC5A-2A0D3BD257E1}" srcOrd="0" destOrd="1" presId="urn:microsoft.com/office/officeart/2005/8/layout/hList1"/>
    <dgm:cxn modelId="{B5C3392A-3377-4851-B104-DD2FAA12F867}" srcId="{2982A221-D923-4FCF-8EEB-EE499E2E39D9}" destId="{9F2D85CE-4A5D-470B-915B-3F196F5E4777}" srcOrd="2" destOrd="0" parTransId="{16919894-BFD4-4DF8-9FA2-4FBF90376F7A}" sibTransId="{D580B0F9-F192-45AB-9974-5A46427C15C9}"/>
    <dgm:cxn modelId="{594B90B3-15CD-42A1-AB6B-885EE0134201}" type="presOf" srcId="{7ED71E25-60FC-4F8A-884A-14DB89E9E67C}" destId="{D86063D2-3CF0-4FFA-8B4B-655289498CA8}" srcOrd="0" destOrd="0" presId="urn:microsoft.com/office/officeart/2005/8/layout/hList1"/>
    <dgm:cxn modelId="{1192133D-04EB-44EB-A033-20374AF9CCBB}" type="presOf" srcId="{F9A83E93-180E-4050-97E0-8E961FAEC6B3}" destId="{9035213F-1858-4323-B0AC-35E594A317DA}" srcOrd="0" destOrd="1" presId="urn:microsoft.com/office/officeart/2005/8/layout/hList1"/>
    <dgm:cxn modelId="{58CFC057-B8B0-435E-9C0E-2B47B66F2116}" type="presOf" srcId="{623932E2-70FA-4FB2-A6EF-59D38257511F}" destId="{9035213F-1858-4323-B0AC-35E594A317DA}" srcOrd="0" destOrd="0" presId="urn:microsoft.com/office/officeart/2005/8/layout/hList1"/>
    <dgm:cxn modelId="{2DF2BF44-E86B-4FAB-B08C-AD5C4EDECC04}" type="presParOf" srcId="{D86063D2-3CF0-4FFA-8B4B-655289498CA8}" destId="{03191E95-B894-4E22-BB91-7BE48F027DD4}" srcOrd="0" destOrd="0" presId="urn:microsoft.com/office/officeart/2005/8/layout/hList1"/>
    <dgm:cxn modelId="{1D75ED91-AEB9-4CE7-8549-E91AB25D32AC}" type="presParOf" srcId="{03191E95-B894-4E22-BB91-7BE48F027DD4}" destId="{F93C3CBA-DEAF-468F-B5B7-A09A207C90FF}" srcOrd="0" destOrd="0" presId="urn:microsoft.com/office/officeart/2005/8/layout/hList1"/>
    <dgm:cxn modelId="{17807D1A-8B84-4FFC-A34E-93037C9BFB59}" type="presParOf" srcId="{03191E95-B894-4E22-BB91-7BE48F027DD4}" destId="{A11C8240-FF4D-4BF9-AC5A-2A0D3BD257E1}" srcOrd="1" destOrd="0" presId="urn:microsoft.com/office/officeart/2005/8/layout/hList1"/>
    <dgm:cxn modelId="{C6790811-FB69-4839-9E99-FAC49B8C747A}" type="presParOf" srcId="{D86063D2-3CF0-4FFA-8B4B-655289498CA8}" destId="{682FEB2B-02D8-4426-B831-D24AB921C802}" srcOrd="1" destOrd="0" presId="urn:microsoft.com/office/officeart/2005/8/layout/hList1"/>
    <dgm:cxn modelId="{C9CA41B5-1519-4EE1-BD30-615F1F35C307}" type="presParOf" srcId="{D86063D2-3CF0-4FFA-8B4B-655289498CA8}" destId="{A15ADC63-0993-46BD-98DC-45E78231B046}" srcOrd="2" destOrd="0" presId="urn:microsoft.com/office/officeart/2005/8/layout/hList1"/>
    <dgm:cxn modelId="{561EEF98-CCD1-47E7-B717-BE476FD3FDA6}" type="presParOf" srcId="{A15ADC63-0993-46BD-98DC-45E78231B046}" destId="{63A65C5E-11AD-4362-B4CE-6DF8BA4AA40F}" srcOrd="0" destOrd="0" presId="urn:microsoft.com/office/officeart/2005/8/layout/hList1"/>
    <dgm:cxn modelId="{BFC9D968-C228-43CB-8AF2-CA9CEF0193BD}" type="presParOf" srcId="{A15ADC63-0993-46BD-98DC-45E78231B046}" destId="{9035213F-1858-4323-B0AC-35E594A317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3CBA-DEAF-468F-B5B7-A09A207C90FF}">
      <dsp:nvSpPr>
        <dsp:cNvPr id="0" name=""/>
        <dsp:cNvSpPr/>
      </dsp:nvSpPr>
      <dsp:spPr>
        <a:xfrm>
          <a:off x="33" y="18520"/>
          <a:ext cx="3173995" cy="518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dirty="0" smtClean="0"/>
            <a:t>CAUSA</a:t>
          </a:r>
          <a:endParaRPr lang="es-EC" sz="1800" b="1" kern="1200" dirty="0"/>
        </a:p>
      </dsp:txBody>
      <dsp:txXfrm>
        <a:off x="33" y="18520"/>
        <a:ext cx="3173995" cy="518400"/>
      </dsp:txXfrm>
    </dsp:sp>
    <dsp:sp modelId="{A11C8240-FF4D-4BF9-AC5A-2A0D3BD257E1}">
      <dsp:nvSpPr>
        <dsp:cNvPr id="0" name=""/>
        <dsp:cNvSpPr/>
      </dsp:nvSpPr>
      <dsp:spPr>
        <a:xfrm>
          <a:off x="33" y="536920"/>
          <a:ext cx="3173995" cy="212463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Requisitos cambiantes o erróneos</a:t>
          </a:r>
          <a:endParaRPr lang="es-EC" sz="1800" kern="1200" dirty="0"/>
        </a:p>
        <a:p>
          <a:pPr marL="171450" lvl="1" indent="-171450" algn="l" defTabSz="800100">
            <a:lnSpc>
              <a:spcPct val="90000"/>
            </a:lnSpc>
            <a:spcBef>
              <a:spcPct val="0"/>
            </a:spcBef>
            <a:spcAft>
              <a:spcPct val="15000"/>
            </a:spcAft>
            <a:buChar char="••"/>
          </a:pPr>
          <a:r>
            <a:rPr lang="es-EC" sz="1800" kern="1200" dirty="0" smtClean="0"/>
            <a:t>Falta de formalidad en el proceso de definición; poco tiempo dedicado a la tarea.</a:t>
          </a:r>
          <a:endParaRPr lang="es-EC" sz="1800" kern="1200" dirty="0"/>
        </a:p>
        <a:p>
          <a:pPr marL="171450" lvl="1" indent="-171450" algn="l" defTabSz="800100">
            <a:lnSpc>
              <a:spcPct val="90000"/>
            </a:lnSpc>
            <a:spcBef>
              <a:spcPct val="0"/>
            </a:spcBef>
            <a:spcAft>
              <a:spcPct val="15000"/>
            </a:spcAft>
            <a:buChar char="••"/>
          </a:pPr>
          <a:r>
            <a:rPr lang="es-EC" sz="1800" kern="1200" smtClean="0"/>
            <a:t>Falta de comunicación</a:t>
          </a:r>
          <a:endParaRPr lang="es-EC" sz="1800" kern="1200"/>
        </a:p>
      </dsp:txBody>
      <dsp:txXfrm>
        <a:off x="33" y="536920"/>
        <a:ext cx="3173995" cy="2124630"/>
      </dsp:txXfrm>
    </dsp:sp>
    <dsp:sp modelId="{63A65C5E-11AD-4362-B4CE-6DF8BA4AA40F}">
      <dsp:nvSpPr>
        <dsp:cNvPr id="0" name=""/>
        <dsp:cNvSpPr/>
      </dsp:nvSpPr>
      <dsp:spPr>
        <a:xfrm>
          <a:off x="3618420" y="0"/>
          <a:ext cx="3173995" cy="518400"/>
        </a:xfrm>
        <a:prstGeom prst="rect">
          <a:avLst/>
        </a:prstGeom>
        <a:solidFill>
          <a:schemeClr val="accent4">
            <a:hueOff val="4036475"/>
            <a:satOff val="3718"/>
            <a:lumOff val="-6666"/>
            <a:alphaOff val="0"/>
          </a:schemeClr>
        </a:solidFill>
        <a:ln w="12700" cap="flat" cmpd="sng" algn="ctr">
          <a:solidFill>
            <a:schemeClr val="accent4">
              <a:hueOff val="4036475"/>
              <a:satOff val="3718"/>
              <a:lumOff val="-6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dirty="0" smtClean="0"/>
            <a:t>IMPLICACIÓN</a:t>
          </a:r>
          <a:endParaRPr lang="es-EC" sz="1800" b="1" kern="1200" dirty="0"/>
        </a:p>
      </dsp:txBody>
      <dsp:txXfrm>
        <a:off x="3618420" y="0"/>
        <a:ext cx="3173995" cy="518400"/>
      </dsp:txXfrm>
    </dsp:sp>
    <dsp:sp modelId="{9035213F-1858-4323-B0AC-35E594A317DA}">
      <dsp:nvSpPr>
        <dsp:cNvPr id="0" name=""/>
        <dsp:cNvSpPr/>
      </dsp:nvSpPr>
      <dsp:spPr>
        <a:xfrm>
          <a:off x="3618387" y="536920"/>
          <a:ext cx="3173995" cy="2124630"/>
        </a:xfrm>
        <a:prstGeom prst="rect">
          <a:avLst/>
        </a:prstGeom>
        <a:solidFill>
          <a:schemeClr val="accent4">
            <a:tint val="40000"/>
            <a:alpha val="90000"/>
            <a:hueOff val="4364579"/>
            <a:satOff val="-3240"/>
            <a:lumOff val="-1254"/>
            <a:alphaOff val="0"/>
          </a:schemeClr>
        </a:solidFill>
        <a:ln w="12700" cap="flat" cmpd="sng" algn="ctr">
          <a:solidFill>
            <a:schemeClr val="accent4">
              <a:tint val="40000"/>
              <a:alpha val="90000"/>
              <a:hueOff val="4364579"/>
              <a:satOff val="-3240"/>
              <a:lumOff val="-12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Proyectos inconclusos</a:t>
          </a:r>
          <a:endParaRPr lang="es-EC" sz="1800" kern="1200" dirty="0"/>
        </a:p>
        <a:p>
          <a:pPr marL="171450" lvl="1" indent="-171450" algn="l" defTabSz="800100">
            <a:lnSpc>
              <a:spcPct val="90000"/>
            </a:lnSpc>
            <a:spcBef>
              <a:spcPct val="0"/>
            </a:spcBef>
            <a:spcAft>
              <a:spcPct val="15000"/>
            </a:spcAft>
            <a:buChar char="••"/>
          </a:pPr>
          <a:r>
            <a:rPr lang="es-EC" sz="1800" kern="1200" dirty="0" smtClean="0"/>
            <a:t>Re trabajo y complicación en la fase de aceptación del cliente</a:t>
          </a:r>
          <a:endParaRPr lang="es-EC" sz="1800" kern="1200" dirty="0"/>
        </a:p>
        <a:p>
          <a:pPr marL="171450" lvl="1" indent="-171450" algn="l" defTabSz="800100">
            <a:lnSpc>
              <a:spcPct val="90000"/>
            </a:lnSpc>
            <a:spcBef>
              <a:spcPct val="0"/>
            </a:spcBef>
            <a:spcAft>
              <a:spcPct val="15000"/>
            </a:spcAft>
            <a:buChar char="••"/>
          </a:pPr>
          <a:r>
            <a:rPr lang="es-EC" sz="1800" kern="1200" dirty="0" smtClean="0"/>
            <a:t>Problemas de negociación</a:t>
          </a:r>
          <a:endParaRPr lang="es-EC" sz="1800" kern="1200" dirty="0"/>
        </a:p>
      </dsp:txBody>
      <dsp:txXfrm>
        <a:off x="3618387" y="536920"/>
        <a:ext cx="3173995" cy="21246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3CBA-DEAF-468F-B5B7-A09A207C90FF}">
      <dsp:nvSpPr>
        <dsp:cNvPr id="0" name=""/>
        <dsp:cNvSpPr/>
      </dsp:nvSpPr>
      <dsp:spPr>
        <a:xfrm>
          <a:off x="34" y="94767"/>
          <a:ext cx="3297530" cy="576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smtClean="0"/>
            <a:t>Causa</a:t>
          </a:r>
          <a:endParaRPr lang="es-EC" sz="2000" kern="1200" dirty="0"/>
        </a:p>
      </dsp:txBody>
      <dsp:txXfrm>
        <a:off x="34" y="94767"/>
        <a:ext cx="3297530" cy="576000"/>
      </dsp:txXfrm>
    </dsp:sp>
    <dsp:sp modelId="{A11C8240-FF4D-4BF9-AC5A-2A0D3BD257E1}">
      <dsp:nvSpPr>
        <dsp:cNvPr id="0" name=""/>
        <dsp:cNvSpPr/>
      </dsp:nvSpPr>
      <dsp:spPr>
        <a:xfrm>
          <a:off x="34" y="670767"/>
          <a:ext cx="3297530" cy="20861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smtClean="0"/>
            <a:t>Cliente no se desapega de soluciones previas / resistencia al cambio</a:t>
          </a:r>
          <a:endParaRPr lang="es-EC" sz="2000" kern="1200" dirty="0"/>
        </a:p>
        <a:p>
          <a:pPr marL="228600" lvl="1" indent="-228600" algn="l" defTabSz="889000">
            <a:lnSpc>
              <a:spcPct val="90000"/>
            </a:lnSpc>
            <a:spcBef>
              <a:spcPct val="0"/>
            </a:spcBef>
            <a:spcAft>
              <a:spcPct val="15000"/>
            </a:spcAft>
            <a:buChar char="••"/>
          </a:pPr>
          <a:endParaRPr lang="es-EC" sz="2000" kern="1200" dirty="0"/>
        </a:p>
        <a:p>
          <a:pPr marL="228600" lvl="1" indent="-228600" algn="l" defTabSz="889000">
            <a:lnSpc>
              <a:spcPct val="90000"/>
            </a:lnSpc>
            <a:spcBef>
              <a:spcPct val="0"/>
            </a:spcBef>
            <a:spcAft>
              <a:spcPct val="15000"/>
            </a:spcAft>
            <a:buChar char="••"/>
          </a:pPr>
          <a:r>
            <a:rPr lang="es-EC" sz="2000" kern="1200" smtClean="0"/>
            <a:t>Falta de conocimiento</a:t>
          </a:r>
          <a:endParaRPr lang="es-EC" sz="2000" kern="1200"/>
        </a:p>
      </dsp:txBody>
      <dsp:txXfrm>
        <a:off x="34" y="670767"/>
        <a:ext cx="3297530" cy="2086199"/>
      </dsp:txXfrm>
    </dsp:sp>
    <dsp:sp modelId="{63A65C5E-11AD-4362-B4CE-6DF8BA4AA40F}">
      <dsp:nvSpPr>
        <dsp:cNvPr id="0" name=""/>
        <dsp:cNvSpPr/>
      </dsp:nvSpPr>
      <dsp:spPr>
        <a:xfrm>
          <a:off x="3759219" y="94767"/>
          <a:ext cx="3297530" cy="576000"/>
        </a:xfrm>
        <a:prstGeom prst="rect">
          <a:avLst/>
        </a:prstGeom>
        <a:solidFill>
          <a:schemeClr val="accent4">
            <a:hueOff val="4036475"/>
            <a:satOff val="3718"/>
            <a:lumOff val="-6666"/>
            <a:alphaOff val="0"/>
          </a:schemeClr>
        </a:solidFill>
        <a:ln w="12700" cap="flat" cmpd="sng" algn="ctr">
          <a:solidFill>
            <a:schemeClr val="accent4">
              <a:hueOff val="4036475"/>
              <a:satOff val="3718"/>
              <a:lumOff val="-6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dirty="0" smtClean="0"/>
            <a:t>Implicación</a:t>
          </a:r>
          <a:endParaRPr lang="es-EC" sz="2000" kern="1200" dirty="0"/>
        </a:p>
      </dsp:txBody>
      <dsp:txXfrm>
        <a:off x="3759219" y="94767"/>
        <a:ext cx="3297530" cy="576000"/>
      </dsp:txXfrm>
    </dsp:sp>
    <dsp:sp modelId="{9035213F-1858-4323-B0AC-35E594A317DA}">
      <dsp:nvSpPr>
        <dsp:cNvPr id="0" name=""/>
        <dsp:cNvSpPr/>
      </dsp:nvSpPr>
      <dsp:spPr>
        <a:xfrm>
          <a:off x="3759219" y="670767"/>
          <a:ext cx="3297530" cy="2086199"/>
        </a:xfrm>
        <a:prstGeom prst="rect">
          <a:avLst/>
        </a:prstGeom>
        <a:solidFill>
          <a:schemeClr val="accent4">
            <a:tint val="40000"/>
            <a:alpha val="90000"/>
            <a:hueOff val="4364579"/>
            <a:satOff val="-3240"/>
            <a:lumOff val="-1254"/>
            <a:alphaOff val="0"/>
          </a:schemeClr>
        </a:solidFill>
        <a:ln w="12700" cap="flat" cmpd="sng" algn="ctr">
          <a:solidFill>
            <a:schemeClr val="accent4">
              <a:tint val="40000"/>
              <a:alpha val="90000"/>
              <a:hueOff val="4364579"/>
              <a:satOff val="-3240"/>
              <a:lumOff val="-12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Cliente crea algo similar en lugar de innovar</a:t>
          </a:r>
          <a:endParaRPr lang="es-EC" sz="2000" kern="1200" dirty="0"/>
        </a:p>
        <a:p>
          <a:pPr marL="228600" lvl="1" indent="-228600" algn="l" defTabSz="889000">
            <a:lnSpc>
              <a:spcPct val="90000"/>
            </a:lnSpc>
            <a:spcBef>
              <a:spcPct val="0"/>
            </a:spcBef>
            <a:spcAft>
              <a:spcPct val="15000"/>
            </a:spcAft>
            <a:buChar char="••"/>
          </a:pPr>
          <a:r>
            <a:rPr lang="es-EC" sz="2000" kern="1200" dirty="0" smtClean="0"/>
            <a:t>Problemas en el levantamiento de requisitos</a:t>
          </a:r>
          <a:endParaRPr lang="es-EC" sz="2000" kern="1200" dirty="0"/>
        </a:p>
      </dsp:txBody>
      <dsp:txXfrm>
        <a:off x="3759219" y="670767"/>
        <a:ext cx="3297530" cy="20861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489F5-330A-4048-9739-A44BA97F6F2F}">
      <dsp:nvSpPr>
        <dsp:cNvPr id="0" name=""/>
        <dsp:cNvSpPr/>
      </dsp:nvSpPr>
      <dsp:spPr>
        <a:xfrm>
          <a:off x="3361871" y="3381"/>
          <a:ext cx="1821231" cy="1183800"/>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Estado actual de la industria software en Ecuador</a:t>
          </a:r>
          <a:endParaRPr lang="es-EC" sz="1400" b="1" kern="1200" dirty="0">
            <a:latin typeface="+mj-lt"/>
          </a:endParaRPr>
        </a:p>
      </dsp:txBody>
      <dsp:txXfrm>
        <a:off x="3419659" y="61169"/>
        <a:ext cx="1705655" cy="1068224"/>
      </dsp:txXfrm>
    </dsp:sp>
    <dsp:sp modelId="{469A3247-428D-40D2-8A95-43ABCE3C623F}">
      <dsp:nvSpPr>
        <dsp:cNvPr id="0" name=""/>
        <dsp:cNvSpPr/>
      </dsp:nvSpPr>
      <dsp:spPr>
        <a:xfrm>
          <a:off x="1908784" y="595281"/>
          <a:ext cx="4727405" cy="4727405"/>
        </a:xfrm>
        <a:custGeom>
          <a:avLst/>
          <a:gdLst/>
          <a:ahLst/>
          <a:cxnLst/>
          <a:rect l="0" t="0" r="0" b="0"/>
          <a:pathLst>
            <a:path>
              <a:moveTo>
                <a:pt x="3286811" y="187706"/>
              </a:moveTo>
              <a:arcTo wR="2363702" hR="2363702" stAng="17579268" swAng="1960038"/>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508F3DAA-763D-4BBB-B350-5F767980F960}">
      <dsp:nvSpPr>
        <dsp:cNvPr id="0" name=""/>
        <dsp:cNvSpPr/>
      </dsp:nvSpPr>
      <dsp:spPr>
        <a:xfrm>
          <a:off x="5609886" y="1636659"/>
          <a:ext cx="1821231" cy="1183800"/>
        </a:xfrm>
        <a:prstGeom prst="roundRect">
          <a:avLst/>
        </a:prstGeom>
        <a:solidFill>
          <a:schemeClr val="accent5">
            <a:hueOff val="-3490552"/>
            <a:satOff val="-4144"/>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Estándares: ISO IEC 25040 -</a:t>
          </a:r>
          <a:r>
            <a:rPr lang="es-EC" sz="1400" b="1" u="none" kern="1200" dirty="0" smtClean="0">
              <a:latin typeface="+mj-lt"/>
            </a:rPr>
            <a:t>ISO/IEC 25020</a:t>
          </a:r>
          <a:endParaRPr lang="es-EC" sz="1400" b="1" u="none" kern="1200" dirty="0">
            <a:latin typeface="+mj-lt"/>
          </a:endParaRPr>
        </a:p>
      </dsp:txBody>
      <dsp:txXfrm>
        <a:off x="5667674" y="1694447"/>
        <a:ext cx="1705655" cy="1068224"/>
      </dsp:txXfrm>
    </dsp:sp>
    <dsp:sp modelId="{6D5FC6C1-C4F2-4F99-9C7C-61ED2AB7A367}">
      <dsp:nvSpPr>
        <dsp:cNvPr id="0" name=""/>
        <dsp:cNvSpPr/>
      </dsp:nvSpPr>
      <dsp:spPr>
        <a:xfrm>
          <a:off x="1908784" y="595281"/>
          <a:ext cx="4727405" cy="4727405"/>
        </a:xfrm>
        <a:custGeom>
          <a:avLst/>
          <a:gdLst/>
          <a:ahLst/>
          <a:cxnLst/>
          <a:rect l="0" t="0" r="0" b="0"/>
          <a:pathLst>
            <a:path>
              <a:moveTo>
                <a:pt x="4724181" y="2240280"/>
              </a:moveTo>
              <a:arcTo wR="2363702" hR="2363702" stAng="21420414" swAng="2195150"/>
            </a:path>
          </a:pathLst>
        </a:custGeom>
        <a:noFill/>
        <a:ln w="6350" cap="flat" cmpd="sng" algn="ctr">
          <a:solidFill>
            <a:schemeClr val="accent5">
              <a:hueOff val="-3490552"/>
              <a:satOff val="-4144"/>
              <a:lumOff val="-588"/>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6A848C64-12A0-43DF-9526-6DF11866EEB0}">
      <dsp:nvSpPr>
        <dsp:cNvPr id="0" name=""/>
        <dsp:cNvSpPr/>
      </dsp:nvSpPr>
      <dsp:spPr>
        <a:xfrm>
          <a:off x="4751221" y="4279359"/>
          <a:ext cx="1821231" cy="1183800"/>
        </a:xfrm>
        <a:prstGeom prst="roundRect">
          <a:avLst/>
        </a:prstGeom>
        <a:solidFill>
          <a:schemeClr val="accent5">
            <a:hueOff val="-6981104"/>
            <a:satOff val="-8288"/>
            <a:lumOff val="-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smtClean="0">
              <a:latin typeface="+mj-lt"/>
            </a:rPr>
            <a:t>Estudio en la provincia de Pichincha</a:t>
          </a:r>
          <a:endParaRPr lang="es-EC" sz="1400" b="1" kern="1200" dirty="0">
            <a:latin typeface="+mj-lt"/>
          </a:endParaRPr>
        </a:p>
      </dsp:txBody>
      <dsp:txXfrm>
        <a:off x="4809009" y="4337147"/>
        <a:ext cx="1705655" cy="1068224"/>
      </dsp:txXfrm>
    </dsp:sp>
    <dsp:sp modelId="{F79B747D-29D4-4F7F-8F02-CFE116544F3A}">
      <dsp:nvSpPr>
        <dsp:cNvPr id="0" name=""/>
        <dsp:cNvSpPr/>
      </dsp:nvSpPr>
      <dsp:spPr>
        <a:xfrm>
          <a:off x="1908784" y="595281"/>
          <a:ext cx="4727405" cy="4727405"/>
        </a:xfrm>
        <a:custGeom>
          <a:avLst/>
          <a:gdLst/>
          <a:ahLst/>
          <a:cxnLst/>
          <a:rect l="0" t="0" r="0" b="0"/>
          <a:pathLst>
            <a:path>
              <a:moveTo>
                <a:pt x="2833056" y="4680337"/>
              </a:moveTo>
              <a:arcTo wR="2363702" hR="2363702" stAng="4712809" swAng="1374383"/>
            </a:path>
          </a:pathLst>
        </a:custGeom>
        <a:noFill/>
        <a:ln w="6350" cap="flat" cmpd="sng" algn="ctr">
          <a:solidFill>
            <a:schemeClr val="accent5">
              <a:hueOff val="-6981104"/>
              <a:satOff val="-8288"/>
              <a:lumOff val="-1177"/>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7C994D1-AA99-4595-9B22-9575F7460028}">
      <dsp:nvSpPr>
        <dsp:cNvPr id="0" name=""/>
        <dsp:cNvSpPr/>
      </dsp:nvSpPr>
      <dsp:spPr>
        <a:xfrm>
          <a:off x="1972521" y="4279359"/>
          <a:ext cx="1821231" cy="1183800"/>
        </a:xfrm>
        <a:prstGeom prst="roundRect">
          <a:avLst/>
        </a:prstGeom>
        <a:solidFill>
          <a:schemeClr val="accent5">
            <a:hueOff val="-10471656"/>
            <a:satOff val="-12432"/>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Realizar un estudio exploratorio a nivel país</a:t>
          </a:r>
          <a:endParaRPr lang="es-EC" sz="1400" b="1" kern="1200" dirty="0">
            <a:latin typeface="+mj-lt"/>
          </a:endParaRPr>
        </a:p>
      </dsp:txBody>
      <dsp:txXfrm>
        <a:off x="2030309" y="4337147"/>
        <a:ext cx="1705655" cy="1068224"/>
      </dsp:txXfrm>
    </dsp:sp>
    <dsp:sp modelId="{781AAB86-3597-4987-A013-C1F0E58929A2}">
      <dsp:nvSpPr>
        <dsp:cNvPr id="0" name=""/>
        <dsp:cNvSpPr/>
      </dsp:nvSpPr>
      <dsp:spPr>
        <a:xfrm>
          <a:off x="1908784" y="595281"/>
          <a:ext cx="4727405" cy="4727405"/>
        </a:xfrm>
        <a:custGeom>
          <a:avLst/>
          <a:gdLst/>
          <a:ahLst/>
          <a:cxnLst/>
          <a:rect l="0" t="0" r="0" b="0"/>
          <a:pathLst>
            <a:path>
              <a:moveTo>
                <a:pt x="394758" y="3671506"/>
              </a:moveTo>
              <a:arcTo wR="2363702" hR="2363702" stAng="8784436" swAng="2195150"/>
            </a:path>
          </a:pathLst>
        </a:custGeom>
        <a:noFill/>
        <a:ln w="6350" cap="flat" cmpd="sng" algn="ctr">
          <a:solidFill>
            <a:schemeClr val="accent5">
              <a:hueOff val="-10471656"/>
              <a:satOff val="-12432"/>
              <a:lumOff val="-1765"/>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EA844E0-3B7B-420E-8E92-A4DA2C6588F0}">
      <dsp:nvSpPr>
        <dsp:cNvPr id="0" name=""/>
        <dsp:cNvSpPr/>
      </dsp:nvSpPr>
      <dsp:spPr>
        <a:xfrm>
          <a:off x="1113856" y="1636659"/>
          <a:ext cx="1821231" cy="1183800"/>
        </a:xfrm>
        <a:prstGeom prst="roundRect">
          <a:avLst/>
        </a:prstGeom>
        <a:solidFill>
          <a:schemeClr val="accent5">
            <a:hueOff val="-13962209"/>
            <a:satOff val="-16576"/>
            <a:lumOff val="-23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mj-lt"/>
              <a:ea typeface="Times New Roman" panose="02020603050405020304" pitchFamily="18" charset="0"/>
            </a:rPr>
            <a:t>Orientar acciones concretas de mejora en futuras investigaciones</a:t>
          </a:r>
          <a:endParaRPr lang="es-EC" sz="1400" b="1" kern="1200" dirty="0">
            <a:latin typeface="+mj-lt"/>
          </a:endParaRPr>
        </a:p>
      </dsp:txBody>
      <dsp:txXfrm>
        <a:off x="1171644" y="1694447"/>
        <a:ext cx="1705655" cy="1068224"/>
      </dsp:txXfrm>
    </dsp:sp>
    <dsp:sp modelId="{47382FA5-528F-4DDE-B4F2-1E417C868E15}">
      <dsp:nvSpPr>
        <dsp:cNvPr id="0" name=""/>
        <dsp:cNvSpPr/>
      </dsp:nvSpPr>
      <dsp:spPr>
        <a:xfrm>
          <a:off x="1908784" y="595281"/>
          <a:ext cx="4727405" cy="4727405"/>
        </a:xfrm>
        <a:custGeom>
          <a:avLst/>
          <a:gdLst/>
          <a:ahLst/>
          <a:cxnLst/>
          <a:rect l="0" t="0" r="0" b="0"/>
          <a:pathLst>
            <a:path>
              <a:moveTo>
                <a:pt x="412096" y="1030164"/>
              </a:moveTo>
              <a:arcTo wR="2363702" hR="2363702" stAng="12860694" swAng="1960038"/>
            </a:path>
          </a:pathLst>
        </a:custGeom>
        <a:noFill/>
        <a:ln w="6350" cap="flat" cmpd="sng" algn="ctr">
          <a:solidFill>
            <a:schemeClr val="accent5">
              <a:hueOff val="-13962209"/>
              <a:satOff val="-16576"/>
              <a:lumOff val="-2354"/>
              <a:alphaOff val="0"/>
            </a:schemeClr>
          </a:solidFill>
          <a:prstDash val="solid"/>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83EAD-A6B1-49A5-8271-4EC9F12ECC3B}">
      <dsp:nvSpPr>
        <dsp:cNvPr id="0" name=""/>
        <dsp:cNvSpPr/>
      </dsp:nvSpPr>
      <dsp:spPr>
        <a:xfrm>
          <a:off x="1110366" y="1117394"/>
          <a:ext cx="884833" cy="7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189579A-18A7-4792-8820-4B5178D75294}">
      <dsp:nvSpPr>
        <dsp:cNvPr id="0" name=""/>
        <dsp:cNvSpPr/>
      </dsp:nvSpPr>
      <dsp:spPr>
        <a:xfrm>
          <a:off x="2048289" y="1043031"/>
          <a:ext cx="101755" cy="191225"/>
        </a:xfrm>
        <a:prstGeom prst="chevron">
          <a:avLst>
            <a:gd name="adj" fmla="val 9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F66FCB3-23D2-4586-BAC6-ED620BE127BA}">
      <dsp:nvSpPr>
        <dsp:cNvPr id="0" name=""/>
        <dsp:cNvSpPr/>
      </dsp:nvSpPr>
      <dsp:spPr>
        <a:xfrm>
          <a:off x="551106" y="668774"/>
          <a:ext cx="897311" cy="897311"/>
        </a:xfrm>
        <a:prstGeom prst="ellips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4821" tIns="34821" rIns="34821" bIns="34821" numCol="1" spcCol="1270" anchor="ctr" anchorCtr="0">
          <a:noAutofit/>
        </a:bodyPr>
        <a:lstStyle/>
        <a:p>
          <a:pPr lvl="0" algn="ctr" defTabSz="1778000">
            <a:lnSpc>
              <a:spcPct val="90000"/>
            </a:lnSpc>
            <a:spcBef>
              <a:spcPct val="0"/>
            </a:spcBef>
            <a:spcAft>
              <a:spcPct val="35000"/>
            </a:spcAft>
          </a:pPr>
          <a:r>
            <a:rPr lang="en-US" sz="4000" b="1" kern="1200" dirty="0">
              <a:solidFill>
                <a:schemeClr val="bg2">
                  <a:lumMod val="10000"/>
                </a:schemeClr>
              </a:solidFill>
              <a:effectLst>
                <a:outerShdw blurRad="38100" dist="38100" dir="2700000" algn="tl">
                  <a:srgbClr val="000000">
                    <a:alpha val="43137"/>
                  </a:srgbClr>
                </a:outerShdw>
              </a:effectLst>
            </a:rPr>
            <a:t>1</a:t>
          </a:r>
        </a:p>
      </dsp:txBody>
      <dsp:txXfrm>
        <a:off x="682514" y="800182"/>
        <a:ext cx="634495" cy="634495"/>
      </dsp:txXfrm>
    </dsp:sp>
    <dsp:sp modelId="{1A30D067-FEAC-424D-AD40-6781BCA82B31}">
      <dsp:nvSpPr>
        <dsp:cNvPr id="0" name=""/>
        <dsp:cNvSpPr/>
      </dsp:nvSpPr>
      <dsp:spPr>
        <a:xfrm>
          <a:off x="4324" y="1731612"/>
          <a:ext cx="1990875" cy="2334149"/>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7042" tIns="165100" rIns="157042" bIns="165100" numCol="1" spcCol="1270" anchor="t" anchorCtr="0">
          <a:noAutofit/>
        </a:bodyPr>
        <a:lstStyle/>
        <a:p>
          <a:pPr lvl="0" algn="just" defTabSz="711200">
            <a:lnSpc>
              <a:spcPct val="90000"/>
            </a:lnSpc>
            <a:spcBef>
              <a:spcPct val="0"/>
            </a:spcBef>
            <a:spcAft>
              <a:spcPct val="35000"/>
            </a:spcAft>
          </a:pPr>
          <a:r>
            <a:rPr lang="es-EC" sz="1600" b="0" kern="1200" dirty="0" smtClean="0">
              <a:solidFill>
                <a:schemeClr val="bg2">
                  <a:lumMod val="10000"/>
                </a:schemeClr>
              </a:solidFill>
              <a:latin typeface="+mn-lt"/>
            </a:rPr>
            <a:t>Caracterizar el sector de desarrollo de software y tecnologías de la información en Ecuador.</a:t>
          </a:r>
          <a:endParaRPr lang="en-US" sz="1600" b="0" kern="1200" dirty="0">
            <a:solidFill>
              <a:schemeClr val="bg2">
                <a:lumMod val="10000"/>
              </a:schemeClr>
            </a:solidFill>
          </a:endParaRPr>
        </a:p>
      </dsp:txBody>
      <dsp:txXfrm>
        <a:off x="4324" y="2129787"/>
        <a:ext cx="1990875" cy="1935974"/>
      </dsp:txXfrm>
    </dsp:sp>
    <dsp:sp modelId="{BE39D6AD-DE11-49C1-BFA1-49C6DABEE96F}">
      <dsp:nvSpPr>
        <dsp:cNvPr id="0" name=""/>
        <dsp:cNvSpPr/>
      </dsp:nvSpPr>
      <dsp:spPr>
        <a:xfrm>
          <a:off x="2216408" y="1117594"/>
          <a:ext cx="1990875" cy="7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981DB98-60F6-44AF-B38B-166776D75DAA}">
      <dsp:nvSpPr>
        <dsp:cNvPr id="0" name=""/>
        <dsp:cNvSpPr/>
      </dsp:nvSpPr>
      <dsp:spPr>
        <a:xfrm>
          <a:off x="4260373" y="1043198"/>
          <a:ext cx="101755" cy="191396"/>
        </a:xfrm>
        <a:prstGeom prst="chevron">
          <a:avLst>
            <a:gd name="adj" fmla="val 9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BB23FEB-295B-4E36-B670-3D1B17492E99}">
      <dsp:nvSpPr>
        <dsp:cNvPr id="0" name=""/>
        <dsp:cNvSpPr/>
      </dsp:nvSpPr>
      <dsp:spPr>
        <a:xfrm>
          <a:off x="2763190" y="668974"/>
          <a:ext cx="897311" cy="897311"/>
        </a:xfrm>
        <a:prstGeom prst="ellips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4821" tIns="34821" rIns="34821" bIns="34821"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bg2">
                  <a:lumMod val="10000"/>
                </a:schemeClr>
              </a:solidFill>
              <a:effectLst>
                <a:outerShdw blurRad="38100" dist="38100" dir="2700000" algn="tl">
                  <a:srgbClr val="000000">
                    <a:alpha val="43137"/>
                  </a:srgbClr>
                </a:outerShdw>
              </a:effectLst>
            </a:rPr>
            <a:t>2</a:t>
          </a:r>
          <a:endParaRPr lang="es-EC" sz="3200" b="1" kern="1200" dirty="0">
            <a:solidFill>
              <a:schemeClr val="bg2">
                <a:lumMod val="10000"/>
              </a:schemeClr>
            </a:solidFill>
            <a:effectLst>
              <a:outerShdw blurRad="38100" dist="38100" dir="2700000" algn="tl">
                <a:srgbClr val="000000">
                  <a:alpha val="43137"/>
                </a:srgbClr>
              </a:outerShdw>
            </a:effectLst>
          </a:endParaRPr>
        </a:p>
      </dsp:txBody>
      <dsp:txXfrm>
        <a:off x="2894598" y="800382"/>
        <a:ext cx="634495" cy="634495"/>
      </dsp:txXfrm>
    </dsp:sp>
    <dsp:sp modelId="{BA87B6BC-3741-48CD-84CB-55AF6E6B25C9}">
      <dsp:nvSpPr>
        <dsp:cNvPr id="0" name=""/>
        <dsp:cNvSpPr/>
      </dsp:nvSpPr>
      <dsp:spPr>
        <a:xfrm>
          <a:off x="2216408" y="1732086"/>
          <a:ext cx="1990875" cy="2334149"/>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7042" tIns="165100" rIns="157042" bIns="165100" numCol="1" spcCol="1270" anchor="t" anchorCtr="0">
          <a:noAutofit/>
        </a:bodyPr>
        <a:lstStyle/>
        <a:p>
          <a:pPr lvl="0" algn="just" defTabSz="711200">
            <a:lnSpc>
              <a:spcPct val="90000"/>
            </a:lnSpc>
            <a:spcBef>
              <a:spcPct val="0"/>
            </a:spcBef>
            <a:spcAft>
              <a:spcPct val="35000"/>
            </a:spcAft>
          </a:pPr>
          <a:r>
            <a:rPr lang="es-EC" sz="1600" b="0" kern="1200" dirty="0" smtClean="0">
              <a:solidFill>
                <a:schemeClr val="bg2">
                  <a:lumMod val="10000"/>
                </a:schemeClr>
              </a:solidFill>
            </a:rPr>
            <a:t>Identificar las prácticas del sector software de Ecuador en las diferentes etapas de la Ingeniería de Requisitos.</a:t>
          </a:r>
          <a:endParaRPr lang="es-EC" sz="1600" b="0" kern="1200" dirty="0">
            <a:solidFill>
              <a:schemeClr val="bg2">
                <a:lumMod val="10000"/>
              </a:schemeClr>
            </a:solidFill>
          </a:endParaRPr>
        </a:p>
      </dsp:txBody>
      <dsp:txXfrm>
        <a:off x="2216408" y="2130261"/>
        <a:ext cx="1990875" cy="1935974"/>
      </dsp:txXfrm>
    </dsp:sp>
    <dsp:sp modelId="{61DC58DF-D3F5-4103-9A91-440ED2B9D4C3}">
      <dsp:nvSpPr>
        <dsp:cNvPr id="0" name=""/>
        <dsp:cNvSpPr/>
      </dsp:nvSpPr>
      <dsp:spPr>
        <a:xfrm>
          <a:off x="4428492" y="1117594"/>
          <a:ext cx="1990875" cy="7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EC6199B-49EC-4B4E-98AA-502D2D6F8144}">
      <dsp:nvSpPr>
        <dsp:cNvPr id="0" name=""/>
        <dsp:cNvSpPr/>
      </dsp:nvSpPr>
      <dsp:spPr>
        <a:xfrm>
          <a:off x="6472457" y="1043198"/>
          <a:ext cx="101755" cy="191396"/>
        </a:xfrm>
        <a:prstGeom prst="chevron">
          <a:avLst>
            <a:gd name="adj" fmla="val 9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9FD14A5-F9DC-444F-A63C-93BEA444A5A8}">
      <dsp:nvSpPr>
        <dsp:cNvPr id="0" name=""/>
        <dsp:cNvSpPr/>
      </dsp:nvSpPr>
      <dsp:spPr>
        <a:xfrm>
          <a:off x="4975273" y="668974"/>
          <a:ext cx="897311" cy="897311"/>
        </a:xfrm>
        <a:prstGeom prst="ellips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4821" tIns="34821" rIns="34821" bIns="34821"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bg2">
                  <a:lumMod val="10000"/>
                </a:schemeClr>
              </a:solidFill>
              <a:effectLst>
                <a:outerShdw blurRad="38100" dist="38100" dir="2700000" algn="tl">
                  <a:srgbClr val="000000">
                    <a:alpha val="43137"/>
                  </a:srgbClr>
                </a:outerShdw>
              </a:effectLst>
            </a:rPr>
            <a:t>3</a:t>
          </a:r>
          <a:endParaRPr lang="es-EC" sz="3200" b="1" kern="1200" dirty="0">
            <a:solidFill>
              <a:schemeClr val="bg2">
                <a:lumMod val="10000"/>
              </a:schemeClr>
            </a:solidFill>
            <a:effectLst>
              <a:outerShdw blurRad="38100" dist="38100" dir="2700000" algn="tl">
                <a:srgbClr val="000000">
                  <a:alpha val="43137"/>
                </a:srgbClr>
              </a:outerShdw>
            </a:effectLst>
          </a:endParaRPr>
        </a:p>
      </dsp:txBody>
      <dsp:txXfrm>
        <a:off x="5106681" y="800382"/>
        <a:ext cx="634495" cy="634495"/>
      </dsp:txXfrm>
    </dsp:sp>
    <dsp:sp modelId="{729D7038-8666-4A92-85E8-B4939F74D178}">
      <dsp:nvSpPr>
        <dsp:cNvPr id="0" name=""/>
        <dsp:cNvSpPr/>
      </dsp:nvSpPr>
      <dsp:spPr>
        <a:xfrm>
          <a:off x="4428492" y="1732086"/>
          <a:ext cx="1990875" cy="2334149"/>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7042" tIns="165100" rIns="157042" bIns="165100" numCol="1" spcCol="1270" anchor="t" anchorCtr="0">
          <a:noAutofit/>
        </a:bodyPr>
        <a:lstStyle/>
        <a:p>
          <a:pPr lvl="0" algn="just" defTabSz="711200">
            <a:lnSpc>
              <a:spcPct val="90000"/>
            </a:lnSpc>
            <a:spcBef>
              <a:spcPct val="0"/>
            </a:spcBef>
            <a:spcAft>
              <a:spcPct val="35000"/>
            </a:spcAft>
          </a:pPr>
          <a:r>
            <a:rPr lang="es-EC" sz="1600" b="0" kern="1200" dirty="0" smtClean="0">
              <a:solidFill>
                <a:schemeClr val="bg2">
                  <a:lumMod val="10000"/>
                </a:schemeClr>
              </a:solidFill>
            </a:rPr>
            <a:t>Reportar los problemas, causas y efectos entorno a la IR en la industria de desarrollo de software de Ecuador.</a:t>
          </a:r>
          <a:endParaRPr lang="es-EC" sz="1600" b="0" kern="1200" dirty="0">
            <a:solidFill>
              <a:schemeClr val="bg2">
                <a:lumMod val="10000"/>
              </a:schemeClr>
            </a:solidFill>
          </a:endParaRPr>
        </a:p>
      </dsp:txBody>
      <dsp:txXfrm>
        <a:off x="4428492" y="2130261"/>
        <a:ext cx="1990875" cy="1935974"/>
      </dsp:txXfrm>
    </dsp:sp>
    <dsp:sp modelId="{B0CF3EC5-FA5A-4F38-B633-9475C31D9AF8}">
      <dsp:nvSpPr>
        <dsp:cNvPr id="0" name=""/>
        <dsp:cNvSpPr/>
      </dsp:nvSpPr>
      <dsp:spPr>
        <a:xfrm>
          <a:off x="6640575" y="1117594"/>
          <a:ext cx="995437" cy="72"/>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E7DA2E1-5682-4351-85CF-FD59F60BC684}">
      <dsp:nvSpPr>
        <dsp:cNvPr id="0" name=""/>
        <dsp:cNvSpPr/>
      </dsp:nvSpPr>
      <dsp:spPr>
        <a:xfrm>
          <a:off x="7187357" y="668974"/>
          <a:ext cx="897311" cy="897311"/>
        </a:xfrm>
        <a:prstGeom prst="ellips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4821" tIns="34821" rIns="34821" bIns="34821"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bg2">
                  <a:lumMod val="10000"/>
                </a:schemeClr>
              </a:solidFill>
              <a:effectLst>
                <a:outerShdw blurRad="38100" dist="38100" dir="2700000" algn="tl">
                  <a:srgbClr val="000000">
                    <a:alpha val="43137"/>
                  </a:srgbClr>
                </a:outerShdw>
              </a:effectLst>
            </a:rPr>
            <a:t>4</a:t>
          </a:r>
          <a:endParaRPr lang="es-EC" sz="3200" b="1" kern="1200" dirty="0">
            <a:solidFill>
              <a:schemeClr val="bg2">
                <a:lumMod val="10000"/>
              </a:schemeClr>
            </a:solidFill>
            <a:effectLst>
              <a:outerShdw blurRad="38100" dist="38100" dir="2700000" algn="tl">
                <a:srgbClr val="000000">
                  <a:alpha val="43137"/>
                </a:srgbClr>
              </a:outerShdw>
            </a:effectLst>
          </a:endParaRPr>
        </a:p>
      </dsp:txBody>
      <dsp:txXfrm>
        <a:off x="7318765" y="800382"/>
        <a:ext cx="634495" cy="634495"/>
      </dsp:txXfrm>
    </dsp:sp>
    <dsp:sp modelId="{79E17953-FC18-466E-808D-FC65EF8680AB}">
      <dsp:nvSpPr>
        <dsp:cNvPr id="0" name=""/>
        <dsp:cNvSpPr/>
      </dsp:nvSpPr>
      <dsp:spPr>
        <a:xfrm>
          <a:off x="6640575" y="1732086"/>
          <a:ext cx="1990875" cy="2334149"/>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7042" tIns="165100" rIns="157042" bIns="165100" numCol="1" spcCol="1270" anchor="t" anchorCtr="0">
          <a:noAutofit/>
        </a:bodyPr>
        <a:lstStyle/>
        <a:p>
          <a:pPr lvl="0" algn="just" defTabSz="711200">
            <a:lnSpc>
              <a:spcPct val="90000"/>
            </a:lnSpc>
            <a:spcBef>
              <a:spcPct val="0"/>
            </a:spcBef>
            <a:spcAft>
              <a:spcPct val="35000"/>
            </a:spcAft>
          </a:pPr>
          <a:r>
            <a:rPr lang="es-EC" sz="1600" b="0" kern="1200" dirty="0" smtClean="0">
              <a:solidFill>
                <a:schemeClr val="bg2">
                  <a:lumMod val="10000"/>
                </a:schemeClr>
              </a:solidFill>
            </a:rPr>
            <a:t>Proponer posibles soluciones a los problemas críticos encontrados de IR.</a:t>
          </a:r>
          <a:endParaRPr lang="es-EC" sz="1600" b="0" kern="1200" dirty="0">
            <a:solidFill>
              <a:schemeClr val="bg2">
                <a:lumMod val="10000"/>
              </a:schemeClr>
            </a:solidFill>
          </a:endParaRPr>
        </a:p>
      </dsp:txBody>
      <dsp:txXfrm>
        <a:off x="6640575" y="2130261"/>
        <a:ext cx="1990875" cy="1935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0858A-C3B1-428A-B95E-A9E04400D2F4}">
      <dsp:nvSpPr>
        <dsp:cNvPr id="0" name=""/>
        <dsp:cNvSpPr/>
      </dsp:nvSpPr>
      <dsp:spPr>
        <a:xfrm>
          <a:off x="0" y="12974"/>
          <a:ext cx="5142817" cy="88868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solidFill>
                <a:schemeClr val="tx1">
                  <a:lumMod val="75000"/>
                </a:schemeClr>
              </a:solidFill>
            </a:rPr>
            <a:t>Método científico</a:t>
          </a:r>
        </a:p>
      </dsp:txBody>
      <dsp:txXfrm>
        <a:off x="26029" y="39003"/>
        <a:ext cx="4079881" cy="836626"/>
      </dsp:txXfrm>
    </dsp:sp>
    <dsp:sp modelId="{B44DB152-8E37-442D-A0AF-3B2CA89C7F55}">
      <dsp:nvSpPr>
        <dsp:cNvPr id="0" name=""/>
        <dsp:cNvSpPr/>
      </dsp:nvSpPr>
      <dsp:spPr>
        <a:xfrm>
          <a:off x="384041" y="1012112"/>
          <a:ext cx="5142817" cy="888684"/>
        </a:xfrm>
        <a:prstGeom prst="roundRect">
          <a:avLst>
            <a:gd name="adj" fmla="val 10000"/>
          </a:avLst>
        </a:prstGeom>
        <a:solidFill>
          <a:schemeClr val="accent3">
            <a:hueOff val="-1825686"/>
            <a:satOff val="2980"/>
            <a:lumOff val="4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solidFill>
                <a:schemeClr val="tx1">
                  <a:lumMod val="75000"/>
                </a:schemeClr>
              </a:solidFill>
            </a:rPr>
            <a:t>Mapeo sistemático de la literatura (reducido) de artículos científicos</a:t>
          </a:r>
        </a:p>
      </dsp:txBody>
      <dsp:txXfrm>
        <a:off x="410070" y="1038141"/>
        <a:ext cx="4129073" cy="836626"/>
      </dsp:txXfrm>
    </dsp:sp>
    <dsp:sp modelId="{D6F4ED21-FD30-46F7-A4BA-6680AFD002E1}">
      <dsp:nvSpPr>
        <dsp:cNvPr id="0" name=""/>
        <dsp:cNvSpPr/>
      </dsp:nvSpPr>
      <dsp:spPr>
        <a:xfrm>
          <a:off x="768083" y="2024224"/>
          <a:ext cx="5142817" cy="888684"/>
        </a:xfrm>
        <a:prstGeom prst="roundRect">
          <a:avLst>
            <a:gd name="adj" fmla="val 10000"/>
          </a:avLst>
        </a:prstGeom>
        <a:solidFill>
          <a:schemeClr val="accent3">
            <a:hueOff val="-3651371"/>
            <a:satOff val="5960"/>
            <a:lumOff val="9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solidFill>
                <a:schemeClr val="tx1">
                  <a:lumMod val="75000"/>
                </a:schemeClr>
              </a:solidFill>
            </a:rPr>
            <a:t>Métodos empírico- Investigación exploratoria</a:t>
          </a:r>
        </a:p>
      </dsp:txBody>
      <dsp:txXfrm>
        <a:off x="794112" y="2050253"/>
        <a:ext cx="4129073" cy="836626"/>
      </dsp:txXfrm>
    </dsp:sp>
    <dsp:sp modelId="{51238980-1E6E-41C5-BF17-9D33F7283312}">
      <dsp:nvSpPr>
        <dsp:cNvPr id="0" name=""/>
        <dsp:cNvSpPr/>
      </dsp:nvSpPr>
      <dsp:spPr>
        <a:xfrm>
          <a:off x="1152124" y="3036337"/>
          <a:ext cx="5142817" cy="888684"/>
        </a:xfrm>
        <a:prstGeom prst="roundRect">
          <a:avLst>
            <a:gd name="adj" fmla="val 10000"/>
          </a:avLst>
        </a:prstGeom>
        <a:solidFill>
          <a:schemeClr val="accent3">
            <a:hueOff val="-5477057"/>
            <a:satOff val="8940"/>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solidFill>
                <a:schemeClr val="tx1">
                  <a:lumMod val="75000"/>
                </a:schemeClr>
              </a:solidFill>
            </a:rPr>
            <a:t>Datos cuantitativos / cualitativos</a:t>
          </a:r>
        </a:p>
      </dsp:txBody>
      <dsp:txXfrm>
        <a:off x="1178153" y="3062366"/>
        <a:ext cx="4129073" cy="836626"/>
      </dsp:txXfrm>
    </dsp:sp>
    <dsp:sp modelId="{3737D6E8-165B-4805-AA65-008354AF1B01}">
      <dsp:nvSpPr>
        <dsp:cNvPr id="0" name=""/>
        <dsp:cNvSpPr/>
      </dsp:nvSpPr>
      <dsp:spPr>
        <a:xfrm>
          <a:off x="1536166" y="4048449"/>
          <a:ext cx="5142817" cy="888684"/>
        </a:xfrm>
        <a:prstGeom prst="roundRect">
          <a:avLst>
            <a:gd name="adj" fmla="val 10000"/>
          </a:avLst>
        </a:prstGeom>
        <a:solidFill>
          <a:schemeClr val="accent3">
            <a:hueOff val="-7302742"/>
            <a:satOff val="11920"/>
            <a:lumOff val="1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solidFill>
                <a:schemeClr val="tx1">
                  <a:lumMod val="75000"/>
                </a:schemeClr>
              </a:solidFill>
            </a:rPr>
            <a:t>Método inductivo</a:t>
          </a:r>
        </a:p>
      </dsp:txBody>
      <dsp:txXfrm>
        <a:off x="1562195" y="4074478"/>
        <a:ext cx="4129073" cy="836626"/>
      </dsp:txXfrm>
    </dsp:sp>
    <dsp:sp modelId="{7C586B4F-B6B7-4EC7-8AF7-36C183EA2BFC}">
      <dsp:nvSpPr>
        <dsp:cNvPr id="0" name=""/>
        <dsp:cNvSpPr/>
      </dsp:nvSpPr>
      <dsp:spPr>
        <a:xfrm>
          <a:off x="4565173" y="649233"/>
          <a:ext cx="577644" cy="577644"/>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p>
      </dsp:txBody>
      <dsp:txXfrm>
        <a:off x="4695143" y="649233"/>
        <a:ext cx="317704" cy="434677"/>
      </dsp:txXfrm>
    </dsp:sp>
    <dsp:sp modelId="{67D04C45-47B6-474E-B9E2-5AF5A13B1C44}">
      <dsp:nvSpPr>
        <dsp:cNvPr id="0" name=""/>
        <dsp:cNvSpPr/>
      </dsp:nvSpPr>
      <dsp:spPr>
        <a:xfrm>
          <a:off x="4949214" y="1661345"/>
          <a:ext cx="577644" cy="577644"/>
        </a:xfrm>
        <a:prstGeom prst="downArrow">
          <a:avLst>
            <a:gd name="adj1" fmla="val 55000"/>
            <a:gd name="adj2" fmla="val 45000"/>
          </a:avLst>
        </a:prstGeom>
        <a:solidFill>
          <a:schemeClr val="accent3">
            <a:tint val="40000"/>
            <a:alpha val="90000"/>
            <a:hueOff val="-2460971"/>
            <a:satOff val="2972"/>
            <a:lumOff val="224"/>
            <a:alphaOff val="0"/>
          </a:schemeClr>
        </a:solidFill>
        <a:ln w="6350" cap="flat" cmpd="sng" algn="ctr">
          <a:solidFill>
            <a:schemeClr val="accent3">
              <a:tint val="40000"/>
              <a:alpha val="90000"/>
              <a:hueOff val="-2460971"/>
              <a:satOff val="2972"/>
              <a:lumOff val="22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p>
      </dsp:txBody>
      <dsp:txXfrm>
        <a:off x="5079184" y="1661345"/>
        <a:ext cx="317704" cy="434677"/>
      </dsp:txXfrm>
    </dsp:sp>
    <dsp:sp modelId="{077A797E-2E00-4083-8859-8A28AE19B93B}">
      <dsp:nvSpPr>
        <dsp:cNvPr id="0" name=""/>
        <dsp:cNvSpPr/>
      </dsp:nvSpPr>
      <dsp:spPr>
        <a:xfrm>
          <a:off x="5333256" y="2658646"/>
          <a:ext cx="577644" cy="577644"/>
        </a:xfrm>
        <a:prstGeom prst="downArrow">
          <a:avLst>
            <a:gd name="adj1" fmla="val 55000"/>
            <a:gd name="adj2" fmla="val 45000"/>
          </a:avLst>
        </a:prstGeom>
        <a:solidFill>
          <a:schemeClr val="accent3">
            <a:tint val="40000"/>
            <a:alpha val="90000"/>
            <a:hueOff val="-4921942"/>
            <a:satOff val="5945"/>
            <a:lumOff val="448"/>
            <a:alphaOff val="0"/>
          </a:schemeClr>
        </a:solidFill>
        <a:ln w="6350" cap="flat" cmpd="sng" algn="ctr">
          <a:solidFill>
            <a:schemeClr val="accent3">
              <a:tint val="40000"/>
              <a:alpha val="90000"/>
              <a:hueOff val="-4921942"/>
              <a:satOff val="5945"/>
              <a:lumOff val="44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p>
      </dsp:txBody>
      <dsp:txXfrm>
        <a:off x="5463226" y="2658646"/>
        <a:ext cx="317704" cy="434677"/>
      </dsp:txXfrm>
    </dsp:sp>
    <dsp:sp modelId="{B5A024AC-10A8-4790-A1EC-529E8B07BD63}">
      <dsp:nvSpPr>
        <dsp:cNvPr id="0" name=""/>
        <dsp:cNvSpPr/>
      </dsp:nvSpPr>
      <dsp:spPr>
        <a:xfrm>
          <a:off x="5717297" y="3680633"/>
          <a:ext cx="577644" cy="577644"/>
        </a:xfrm>
        <a:prstGeom prst="downArrow">
          <a:avLst>
            <a:gd name="adj1" fmla="val 55000"/>
            <a:gd name="adj2" fmla="val 45000"/>
          </a:avLst>
        </a:prstGeom>
        <a:solidFill>
          <a:schemeClr val="accent3">
            <a:tint val="40000"/>
            <a:alpha val="90000"/>
            <a:hueOff val="-7382912"/>
            <a:satOff val="8917"/>
            <a:lumOff val="672"/>
            <a:alphaOff val="0"/>
          </a:schemeClr>
        </a:solidFill>
        <a:ln w="6350" cap="flat" cmpd="sng" algn="ctr">
          <a:solidFill>
            <a:schemeClr val="accent3">
              <a:tint val="40000"/>
              <a:alpha val="90000"/>
              <a:hueOff val="-7382912"/>
              <a:satOff val="8917"/>
              <a:lumOff val="672"/>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p>
      </dsp:txBody>
      <dsp:txXfrm>
        <a:off x="5847267" y="3680633"/>
        <a:ext cx="317704" cy="4346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0578-903E-4EF3-B0A1-FC87479A2EFB}">
      <dsp:nvSpPr>
        <dsp:cNvPr id="0" name=""/>
        <dsp:cNvSpPr/>
      </dsp:nvSpPr>
      <dsp:spPr>
        <a:xfrm rot="5400000">
          <a:off x="1686447" y="1441885"/>
          <a:ext cx="1275223" cy="145179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D5A31E6-07E7-4D6A-A0BF-F4D950D36C6E}">
      <dsp:nvSpPr>
        <dsp:cNvPr id="0" name=""/>
        <dsp:cNvSpPr/>
      </dsp:nvSpPr>
      <dsp:spPr>
        <a:xfrm>
          <a:off x="1348590" y="28274"/>
          <a:ext cx="2146725" cy="1502638"/>
        </a:xfrm>
        <a:prstGeom prst="roundRect">
          <a:avLst>
            <a:gd name="adj" fmla="val 166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smtClean="0">
              <a:solidFill>
                <a:schemeClr val="tx1">
                  <a:lumMod val="75000"/>
                </a:schemeClr>
              </a:solidFill>
            </a:rPr>
            <a:t>Iniciada en el 2012 sin fines de lucro</a:t>
          </a:r>
          <a:endParaRPr lang="es-EC" sz="1600" b="1" kern="1200" dirty="0">
            <a:solidFill>
              <a:schemeClr val="tx1">
                <a:lumMod val="75000"/>
              </a:schemeClr>
            </a:solidFill>
          </a:endParaRPr>
        </a:p>
      </dsp:txBody>
      <dsp:txXfrm>
        <a:off x="1421956" y="101640"/>
        <a:ext cx="1999993" cy="1355906"/>
      </dsp:txXfrm>
    </dsp:sp>
    <dsp:sp modelId="{9747BF89-22E2-48EF-913A-F461208239D5}">
      <dsp:nvSpPr>
        <dsp:cNvPr id="0" name=""/>
        <dsp:cNvSpPr/>
      </dsp:nvSpPr>
      <dsp:spPr>
        <a:xfrm>
          <a:off x="3495316" y="171585"/>
          <a:ext cx="1561323" cy="1214498"/>
        </a:xfrm>
        <a:prstGeom prst="rect">
          <a:avLst/>
        </a:prstGeom>
        <a:noFill/>
        <a:ln>
          <a:noFill/>
        </a:ln>
        <a:effectLst/>
      </dsp:spPr>
      <dsp:style>
        <a:lnRef idx="0">
          <a:scrgbClr r="0" g="0" b="0"/>
        </a:lnRef>
        <a:fillRef idx="0">
          <a:scrgbClr r="0" g="0" b="0"/>
        </a:fillRef>
        <a:effectRef idx="0">
          <a:scrgbClr r="0" g="0" b="0"/>
        </a:effectRef>
        <a:fontRef idx="minor"/>
      </dsp:style>
    </dsp:sp>
    <dsp:sp modelId="{6EBFDE67-8070-477C-9DBD-A2BFA012268F}">
      <dsp:nvSpPr>
        <dsp:cNvPr id="0" name=""/>
        <dsp:cNvSpPr/>
      </dsp:nvSpPr>
      <dsp:spPr>
        <a:xfrm rot="5400000">
          <a:off x="3466311" y="3129844"/>
          <a:ext cx="1275223" cy="1451797"/>
        </a:xfrm>
        <a:prstGeom prst="bentUpArrow">
          <a:avLst>
            <a:gd name="adj1" fmla="val 32840"/>
            <a:gd name="adj2" fmla="val 25000"/>
            <a:gd name="adj3" fmla="val 35780"/>
          </a:avLst>
        </a:prstGeom>
        <a:solidFill>
          <a:schemeClr val="accent2">
            <a:tint val="50000"/>
            <a:hueOff val="4993737"/>
            <a:satOff val="-23514"/>
            <a:lumOff val="87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41E9040-FA40-491C-A3E6-7E70158F1748}">
      <dsp:nvSpPr>
        <dsp:cNvPr id="0" name=""/>
        <dsp:cNvSpPr/>
      </dsp:nvSpPr>
      <dsp:spPr>
        <a:xfrm>
          <a:off x="3128454" y="1716233"/>
          <a:ext cx="2146725" cy="1502638"/>
        </a:xfrm>
        <a:prstGeom prst="roundRect">
          <a:avLst>
            <a:gd name="adj" fmla="val 16670"/>
          </a:avLst>
        </a:prstGeom>
        <a:solidFill>
          <a:schemeClr val="accent2">
            <a:hueOff val="2657106"/>
            <a:satOff val="-12525"/>
            <a:lumOff val="-5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smtClean="0">
              <a:solidFill>
                <a:schemeClr val="tx1">
                  <a:lumMod val="75000"/>
                </a:schemeClr>
              </a:solidFill>
            </a:rPr>
            <a:t>Establece la primera teoría holística sobre prácticas y problemas industriales en IR.</a:t>
          </a:r>
          <a:endParaRPr lang="es-EC" sz="1600" b="1" kern="1200" dirty="0">
            <a:solidFill>
              <a:schemeClr val="tx1">
                <a:lumMod val="75000"/>
              </a:schemeClr>
            </a:solidFill>
          </a:endParaRPr>
        </a:p>
      </dsp:txBody>
      <dsp:txXfrm>
        <a:off x="3201820" y="1789599"/>
        <a:ext cx="1999993" cy="1355906"/>
      </dsp:txXfrm>
    </dsp:sp>
    <dsp:sp modelId="{8132B6DB-A12A-4402-88C2-DD5B3604EDCF}">
      <dsp:nvSpPr>
        <dsp:cNvPr id="0" name=""/>
        <dsp:cNvSpPr/>
      </dsp:nvSpPr>
      <dsp:spPr>
        <a:xfrm>
          <a:off x="5275180" y="1859544"/>
          <a:ext cx="1561323" cy="1214498"/>
        </a:xfrm>
        <a:prstGeom prst="rect">
          <a:avLst/>
        </a:prstGeom>
        <a:noFill/>
        <a:ln>
          <a:noFill/>
        </a:ln>
        <a:effectLst/>
      </dsp:spPr>
      <dsp:style>
        <a:lnRef idx="0">
          <a:scrgbClr r="0" g="0" b="0"/>
        </a:lnRef>
        <a:fillRef idx="0">
          <a:scrgbClr r="0" g="0" b="0"/>
        </a:fillRef>
        <a:effectRef idx="0">
          <a:scrgbClr r="0" g="0" b="0"/>
        </a:effectRef>
        <a:fontRef idx="minor"/>
      </dsp:style>
    </dsp:sp>
    <dsp:sp modelId="{E4BE6AF9-36E7-4AD7-9664-333B1107C7A4}">
      <dsp:nvSpPr>
        <dsp:cNvPr id="0" name=""/>
        <dsp:cNvSpPr/>
      </dsp:nvSpPr>
      <dsp:spPr>
        <a:xfrm>
          <a:off x="4908318" y="3404192"/>
          <a:ext cx="2146725" cy="1502638"/>
        </a:xfrm>
        <a:prstGeom prst="roundRect">
          <a:avLst>
            <a:gd name="adj" fmla="val 16670"/>
          </a:avLst>
        </a:prstGeom>
        <a:solidFill>
          <a:schemeClr val="accent2">
            <a:hueOff val="5314212"/>
            <a:satOff val="-25049"/>
            <a:lumOff val="-10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smtClean="0">
              <a:solidFill>
                <a:schemeClr val="tx1">
                  <a:lumMod val="75000"/>
                </a:schemeClr>
              </a:solidFill>
            </a:rPr>
            <a:t>Familia de encuestas distribuidas a nivel mundial</a:t>
          </a:r>
          <a:endParaRPr lang="es-EC" sz="1600" b="1" kern="1200" dirty="0">
            <a:solidFill>
              <a:schemeClr val="tx1">
                <a:lumMod val="75000"/>
              </a:schemeClr>
            </a:solidFill>
          </a:endParaRPr>
        </a:p>
      </dsp:txBody>
      <dsp:txXfrm>
        <a:off x="4981684" y="3477558"/>
        <a:ext cx="1999993" cy="1355906"/>
      </dsp:txXfrm>
    </dsp:sp>
    <dsp:sp modelId="{21606313-DB6F-4A68-9E9E-634AB6FB7E0A}">
      <dsp:nvSpPr>
        <dsp:cNvPr id="0" name=""/>
        <dsp:cNvSpPr/>
      </dsp:nvSpPr>
      <dsp:spPr>
        <a:xfrm>
          <a:off x="7010710" y="3575376"/>
          <a:ext cx="2141027" cy="121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s-ES" sz="1800" b="1" kern="1200" smtClean="0">
              <a:solidFill>
                <a:schemeClr val="tx1">
                  <a:lumMod val="75000"/>
                </a:schemeClr>
              </a:solidFill>
            </a:rPr>
            <a:t>Prácticas</a:t>
          </a:r>
          <a:endParaRPr lang="es-EC" sz="1800" b="1" kern="1200" dirty="0">
            <a:solidFill>
              <a:schemeClr val="tx1">
                <a:lumMod val="75000"/>
              </a:schemeClr>
            </a:solidFill>
          </a:endParaRPr>
        </a:p>
        <a:p>
          <a:pPr marL="171450" lvl="1" indent="-171450" algn="l" defTabSz="800100" rtl="0">
            <a:lnSpc>
              <a:spcPct val="90000"/>
            </a:lnSpc>
            <a:spcBef>
              <a:spcPct val="0"/>
            </a:spcBef>
            <a:spcAft>
              <a:spcPct val="15000"/>
            </a:spcAft>
            <a:buChar char="••"/>
          </a:pPr>
          <a:r>
            <a:rPr lang="es-ES" sz="1800" b="1" kern="1200" dirty="0" smtClean="0">
              <a:solidFill>
                <a:schemeClr val="tx1">
                  <a:lumMod val="75000"/>
                </a:schemeClr>
              </a:solidFill>
            </a:rPr>
            <a:t>Problemas</a:t>
          </a:r>
          <a:endParaRPr lang="es-EC" sz="1800" b="1" kern="1200" dirty="0">
            <a:solidFill>
              <a:schemeClr val="tx1">
                <a:lumMod val="75000"/>
              </a:schemeClr>
            </a:solidFill>
          </a:endParaRPr>
        </a:p>
      </dsp:txBody>
      <dsp:txXfrm>
        <a:off x="7010710" y="3575376"/>
        <a:ext cx="2141027" cy="12144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9BEB8-D96B-403A-AFE6-44E9EA4A2893}">
      <dsp:nvSpPr>
        <dsp:cNvPr id="0" name=""/>
        <dsp:cNvSpPr/>
      </dsp:nvSpPr>
      <dsp:spPr>
        <a:xfrm>
          <a:off x="0" y="4555502"/>
          <a:ext cx="7806854" cy="59790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50000"/>
                </a:schemeClr>
              </a:solidFill>
            </a:rPr>
            <a:t>Doce preguntas - problemas contemporáneos</a:t>
          </a:r>
          <a:endParaRPr lang="es-EC" sz="500" b="1" kern="1200" dirty="0">
            <a:solidFill>
              <a:schemeClr val="tx1">
                <a:lumMod val="50000"/>
              </a:schemeClr>
            </a:solidFill>
          </a:endParaRPr>
        </a:p>
      </dsp:txBody>
      <dsp:txXfrm>
        <a:off x="0" y="4555502"/>
        <a:ext cx="7806854" cy="597907"/>
      </dsp:txXfrm>
    </dsp:sp>
    <dsp:sp modelId="{1225454F-9C10-4ADD-953B-FFB97BD3710E}">
      <dsp:nvSpPr>
        <dsp:cNvPr id="0" name=""/>
        <dsp:cNvSpPr/>
      </dsp:nvSpPr>
      <dsp:spPr>
        <a:xfrm rot="10800000">
          <a:off x="0" y="3644890"/>
          <a:ext cx="7806854" cy="919581"/>
        </a:xfrm>
        <a:prstGeom prst="upArrowCallout">
          <a:avLst/>
        </a:prstGeom>
        <a:gradFill rotWithShape="0">
          <a:gsLst>
            <a:gs pos="0">
              <a:schemeClr val="accent4">
                <a:hueOff val="807295"/>
                <a:satOff val="744"/>
                <a:lumOff val="-1333"/>
                <a:alphaOff val="0"/>
                <a:lumMod val="110000"/>
                <a:satMod val="105000"/>
                <a:tint val="67000"/>
              </a:schemeClr>
            </a:gs>
            <a:gs pos="50000">
              <a:schemeClr val="accent4">
                <a:hueOff val="807295"/>
                <a:satOff val="744"/>
                <a:lumOff val="-1333"/>
                <a:alphaOff val="0"/>
                <a:lumMod val="105000"/>
                <a:satMod val="103000"/>
                <a:tint val="73000"/>
              </a:schemeClr>
            </a:gs>
            <a:gs pos="100000">
              <a:schemeClr val="accent4">
                <a:hueOff val="807295"/>
                <a:satOff val="744"/>
                <a:lumOff val="-13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50000"/>
                </a:schemeClr>
              </a:solidFill>
            </a:rPr>
            <a:t>Pregunta - </a:t>
          </a:r>
          <a:r>
            <a:rPr lang="es-EC" sz="1800" b="1" i="1" kern="1200" dirty="0" smtClean="0">
              <a:solidFill>
                <a:schemeClr val="tx1">
                  <a:lumMod val="50000"/>
                </a:schemeClr>
              </a:solidFill>
            </a:rPr>
            <a:t>gestión</a:t>
          </a:r>
          <a:r>
            <a:rPr lang="es-EC" sz="1800" b="1" kern="1200" dirty="0" smtClean="0">
              <a:solidFill>
                <a:schemeClr val="tx1">
                  <a:lumMod val="50000"/>
                </a:schemeClr>
              </a:solidFill>
            </a:rPr>
            <a:t> de requisitos.</a:t>
          </a:r>
          <a:endParaRPr lang="es-EC" sz="1800" b="1" kern="1200" dirty="0">
            <a:solidFill>
              <a:schemeClr val="tx1">
                <a:lumMod val="50000"/>
              </a:schemeClr>
            </a:solidFill>
          </a:endParaRPr>
        </a:p>
      </dsp:txBody>
      <dsp:txXfrm rot="10800000">
        <a:off x="0" y="3644890"/>
        <a:ext cx="7806854" cy="597516"/>
      </dsp:txXfrm>
    </dsp:sp>
    <dsp:sp modelId="{983DE31E-6A23-411B-A01F-D6A28C40F12A}">
      <dsp:nvSpPr>
        <dsp:cNvPr id="0" name=""/>
        <dsp:cNvSpPr/>
      </dsp:nvSpPr>
      <dsp:spPr>
        <a:xfrm rot="10800000">
          <a:off x="0" y="2734277"/>
          <a:ext cx="7806854" cy="919581"/>
        </a:xfrm>
        <a:prstGeom prst="upArrowCallout">
          <a:avLst/>
        </a:prstGeom>
        <a:gradFill rotWithShape="0">
          <a:gsLst>
            <a:gs pos="0">
              <a:schemeClr val="accent4">
                <a:hueOff val="1614590"/>
                <a:satOff val="1487"/>
                <a:lumOff val="-2666"/>
                <a:alphaOff val="0"/>
                <a:lumMod val="110000"/>
                <a:satMod val="105000"/>
                <a:tint val="67000"/>
              </a:schemeClr>
            </a:gs>
            <a:gs pos="50000">
              <a:schemeClr val="accent4">
                <a:hueOff val="1614590"/>
                <a:satOff val="1487"/>
                <a:lumOff val="-2666"/>
                <a:alphaOff val="0"/>
                <a:lumMod val="105000"/>
                <a:satMod val="103000"/>
                <a:tint val="73000"/>
              </a:schemeClr>
            </a:gs>
            <a:gs pos="100000">
              <a:schemeClr val="accent4">
                <a:hueOff val="1614590"/>
                <a:satOff val="1487"/>
                <a:lumOff val="-26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50000"/>
                </a:schemeClr>
              </a:solidFill>
            </a:rPr>
            <a:t>Dos preguntas - </a:t>
          </a:r>
          <a:r>
            <a:rPr lang="es-EC" sz="1800" b="1" i="1" kern="1200" dirty="0" smtClean="0">
              <a:solidFill>
                <a:schemeClr val="tx1">
                  <a:lumMod val="50000"/>
                </a:schemeClr>
              </a:solidFill>
            </a:rPr>
            <a:t>validación</a:t>
          </a:r>
          <a:r>
            <a:rPr lang="es-EC" sz="1800" b="1" kern="1200" dirty="0" smtClean="0">
              <a:solidFill>
                <a:schemeClr val="tx1">
                  <a:lumMod val="50000"/>
                </a:schemeClr>
              </a:solidFill>
            </a:rPr>
            <a:t> de requisitos.</a:t>
          </a:r>
          <a:endParaRPr lang="es-EC" sz="1800" b="1" kern="1200" dirty="0">
            <a:solidFill>
              <a:schemeClr val="tx1">
                <a:lumMod val="50000"/>
              </a:schemeClr>
            </a:solidFill>
          </a:endParaRPr>
        </a:p>
      </dsp:txBody>
      <dsp:txXfrm rot="10800000">
        <a:off x="0" y="2734277"/>
        <a:ext cx="7806854" cy="597516"/>
      </dsp:txXfrm>
    </dsp:sp>
    <dsp:sp modelId="{291B7D70-6E0E-40FD-9065-547CDE3734BE}">
      <dsp:nvSpPr>
        <dsp:cNvPr id="0" name=""/>
        <dsp:cNvSpPr/>
      </dsp:nvSpPr>
      <dsp:spPr>
        <a:xfrm rot="10800000">
          <a:off x="0" y="1823664"/>
          <a:ext cx="7806854" cy="919581"/>
        </a:xfrm>
        <a:prstGeom prst="upArrowCallout">
          <a:avLst/>
        </a:prstGeom>
        <a:gradFill rotWithShape="0">
          <a:gsLst>
            <a:gs pos="0">
              <a:schemeClr val="accent4">
                <a:hueOff val="2421885"/>
                <a:satOff val="2231"/>
                <a:lumOff val="-4000"/>
                <a:alphaOff val="0"/>
                <a:lumMod val="110000"/>
                <a:satMod val="105000"/>
                <a:tint val="67000"/>
              </a:schemeClr>
            </a:gs>
            <a:gs pos="50000">
              <a:schemeClr val="accent4">
                <a:hueOff val="2421885"/>
                <a:satOff val="2231"/>
                <a:lumOff val="-4000"/>
                <a:alphaOff val="0"/>
                <a:lumMod val="105000"/>
                <a:satMod val="103000"/>
                <a:tint val="73000"/>
              </a:schemeClr>
            </a:gs>
            <a:gs pos="100000">
              <a:schemeClr val="accent4">
                <a:hueOff val="2421885"/>
                <a:satOff val="2231"/>
                <a:lumOff val="-4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50000"/>
                </a:schemeClr>
              </a:solidFill>
            </a:rPr>
            <a:t>Seis preguntas - </a:t>
          </a:r>
          <a:r>
            <a:rPr lang="es-EC" sz="1800" b="1" i="1" kern="1200" dirty="0" smtClean="0">
              <a:solidFill>
                <a:schemeClr val="tx1">
                  <a:lumMod val="50000"/>
                </a:schemeClr>
              </a:solidFill>
            </a:rPr>
            <a:t>documentación</a:t>
          </a:r>
          <a:r>
            <a:rPr lang="es-EC" sz="1800" b="1" kern="1200" dirty="0" smtClean="0">
              <a:solidFill>
                <a:schemeClr val="tx1">
                  <a:lumMod val="50000"/>
                </a:schemeClr>
              </a:solidFill>
            </a:rPr>
            <a:t> de requisitos.</a:t>
          </a:r>
          <a:endParaRPr lang="es-EC" sz="1800" b="1" kern="1200" dirty="0">
            <a:solidFill>
              <a:schemeClr val="tx1">
                <a:lumMod val="50000"/>
              </a:schemeClr>
            </a:solidFill>
          </a:endParaRPr>
        </a:p>
      </dsp:txBody>
      <dsp:txXfrm rot="10800000">
        <a:off x="0" y="1823664"/>
        <a:ext cx="7806854" cy="597516"/>
      </dsp:txXfrm>
    </dsp:sp>
    <dsp:sp modelId="{9DA72214-6CAC-4EE4-B6CF-FD1D35FAA150}">
      <dsp:nvSpPr>
        <dsp:cNvPr id="0" name=""/>
        <dsp:cNvSpPr/>
      </dsp:nvSpPr>
      <dsp:spPr>
        <a:xfrm rot="10800000">
          <a:off x="0" y="913051"/>
          <a:ext cx="7806854" cy="919581"/>
        </a:xfrm>
        <a:prstGeom prst="upArrowCallout">
          <a:avLst/>
        </a:prstGeom>
        <a:gradFill rotWithShape="0">
          <a:gsLst>
            <a:gs pos="0">
              <a:schemeClr val="accent4">
                <a:hueOff val="3229180"/>
                <a:satOff val="2974"/>
                <a:lumOff val="-5333"/>
                <a:alphaOff val="0"/>
                <a:lumMod val="110000"/>
                <a:satMod val="105000"/>
                <a:tint val="67000"/>
              </a:schemeClr>
            </a:gs>
            <a:gs pos="50000">
              <a:schemeClr val="accent4">
                <a:hueOff val="3229180"/>
                <a:satOff val="2974"/>
                <a:lumOff val="-5333"/>
                <a:alphaOff val="0"/>
                <a:lumMod val="105000"/>
                <a:satMod val="103000"/>
                <a:tint val="73000"/>
              </a:schemeClr>
            </a:gs>
            <a:gs pos="100000">
              <a:schemeClr val="accent4">
                <a:hueOff val="3229180"/>
                <a:satOff val="2974"/>
                <a:lumOff val="-53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50000"/>
                </a:schemeClr>
              </a:solidFill>
            </a:rPr>
            <a:t>Tres preguntas - </a:t>
          </a:r>
          <a:r>
            <a:rPr lang="es-EC" sz="1800" b="1" i="1" kern="1200" dirty="0" err="1" smtClean="0">
              <a:solidFill>
                <a:schemeClr val="tx1">
                  <a:lumMod val="50000"/>
                </a:schemeClr>
              </a:solidFill>
            </a:rPr>
            <a:t>elicitación</a:t>
          </a:r>
          <a:r>
            <a:rPr lang="es-EC" sz="1800" b="1" kern="1200" dirty="0" smtClean="0">
              <a:solidFill>
                <a:schemeClr val="tx1">
                  <a:lumMod val="50000"/>
                </a:schemeClr>
              </a:solidFill>
            </a:rPr>
            <a:t> de requisitos.</a:t>
          </a:r>
          <a:endParaRPr lang="es-EC" sz="1800" b="1" kern="1200" dirty="0">
            <a:solidFill>
              <a:schemeClr val="tx1">
                <a:lumMod val="50000"/>
              </a:schemeClr>
            </a:solidFill>
          </a:endParaRPr>
        </a:p>
      </dsp:txBody>
      <dsp:txXfrm rot="10800000">
        <a:off x="0" y="913051"/>
        <a:ext cx="7806854" cy="597516"/>
      </dsp:txXfrm>
    </dsp:sp>
    <dsp:sp modelId="{98DC71EC-BD49-4D17-A5FC-23EABDEB3EF5}">
      <dsp:nvSpPr>
        <dsp:cNvPr id="0" name=""/>
        <dsp:cNvSpPr/>
      </dsp:nvSpPr>
      <dsp:spPr>
        <a:xfrm rot="10800000">
          <a:off x="0" y="2438"/>
          <a:ext cx="7806854" cy="919581"/>
        </a:xfrm>
        <a:prstGeom prst="upArrowCallout">
          <a:avLst/>
        </a:prstGeom>
        <a:gradFill rotWithShape="0">
          <a:gsLst>
            <a:gs pos="0">
              <a:schemeClr val="accent4">
                <a:hueOff val="4036475"/>
                <a:satOff val="3718"/>
                <a:lumOff val="-6666"/>
                <a:alphaOff val="0"/>
                <a:lumMod val="110000"/>
                <a:satMod val="105000"/>
                <a:tint val="67000"/>
              </a:schemeClr>
            </a:gs>
            <a:gs pos="50000">
              <a:schemeClr val="accent4">
                <a:hueOff val="4036475"/>
                <a:satOff val="3718"/>
                <a:lumOff val="-6666"/>
                <a:alphaOff val="0"/>
                <a:lumMod val="105000"/>
                <a:satMod val="103000"/>
                <a:tint val="73000"/>
              </a:schemeClr>
            </a:gs>
            <a:gs pos="100000">
              <a:schemeClr val="accent4">
                <a:hueOff val="4036475"/>
                <a:satOff val="3718"/>
                <a:lumOff val="-66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lumMod val="50000"/>
                </a:schemeClr>
              </a:solidFill>
            </a:rPr>
            <a:t>Información general (14 preguntas)</a:t>
          </a:r>
          <a:endParaRPr lang="es-EC" sz="1800" b="1" kern="1200" dirty="0">
            <a:solidFill>
              <a:schemeClr val="tx1">
                <a:lumMod val="50000"/>
              </a:schemeClr>
            </a:solidFill>
          </a:endParaRPr>
        </a:p>
      </dsp:txBody>
      <dsp:txXfrm rot="10800000">
        <a:off x="0" y="2438"/>
        <a:ext cx="7806854" cy="5975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3CBA-DEAF-468F-B5B7-A09A207C90FF}">
      <dsp:nvSpPr>
        <dsp:cNvPr id="0" name=""/>
        <dsp:cNvSpPr/>
      </dsp:nvSpPr>
      <dsp:spPr>
        <a:xfrm>
          <a:off x="37" y="2115"/>
          <a:ext cx="3555007"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b="1" kern="1200" dirty="0" smtClean="0"/>
            <a:t>CAUSA</a:t>
          </a:r>
          <a:endParaRPr lang="es-EC" sz="2000" b="1" kern="1200" dirty="0"/>
        </a:p>
      </dsp:txBody>
      <dsp:txXfrm>
        <a:off x="37" y="2115"/>
        <a:ext cx="3555007" cy="576000"/>
      </dsp:txXfrm>
    </dsp:sp>
    <dsp:sp modelId="{A11C8240-FF4D-4BF9-AC5A-2A0D3BD257E1}">
      <dsp:nvSpPr>
        <dsp:cNvPr id="0" name=""/>
        <dsp:cNvSpPr/>
      </dsp:nvSpPr>
      <dsp:spPr>
        <a:xfrm>
          <a:off x="37" y="578115"/>
          <a:ext cx="3555007" cy="26351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Los clientes no sabe lo que quieren específicamente</a:t>
          </a:r>
          <a:endParaRPr lang="es-EC" sz="2000" kern="1200" dirty="0"/>
        </a:p>
        <a:p>
          <a:pPr marL="228600" lvl="1" indent="-228600" algn="l" defTabSz="889000">
            <a:lnSpc>
              <a:spcPct val="90000"/>
            </a:lnSpc>
            <a:spcBef>
              <a:spcPct val="0"/>
            </a:spcBef>
            <a:spcAft>
              <a:spcPct val="15000"/>
            </a:spcAft>
            <a:buChar char="••"/>
          </a:pPr>
          <a:r>
            <a:rPr lang="es-EC" sz="2000" kern="1200" dirty="0" smtClean="0"/>
            <a:t>El cliente desconoce la tecnología.</a:t>
          </a:r>
          <a:endParaRPr lang="es-EC" sz="2000" kern="1200" dirty="0"/>
        </a:p>
        <a:p>
          <a:pPr marL="228600" lvl="1" indent="-228600" algn="l" defTabSz="889000">
            <a:lnSpc>
              <a:spcPct val="90000"/>
            </a:lnSpc>
            <a:spcBef>
              <a:spcPct val="0"/>
            </a:spcBef>
            <a:spcAft>
              <a:spcPct val="15000"/>
            </a:spcAft>
            <a:buChar char="••"/>
          </a:pPr>
          <a:r>
            <a:rPr lang="es-EC" sz="2000" kern="1200" dirty="0" smtClean="0"/>
            <a:t>Falta de </a:t>
          </a:r>
          <a:r>
            <a:rPr lang="es-EC" sz="2000" kern="1200" dirty="0" err="1" smtClean="0"/>
            <a:t>Soft</a:t>
          </a:r>
          <a:r>
            <a:rPr lang="es-EC" sz="2000" kern="1200" dirty="0" smtClean="0"/>
            <a:t> </a:t>
          </a:r>
          <a:r>
            <a:rPr lang="es-EC" sz="2000" kern="1200" dirty="0" err="1" smtClean="0"/>
            <a:t>Skills</a:t>
          </a:r>
          <a:r>
            <a:rPr lang="es-EC" sz="2000" kern="1200" dirty="0" smtClean="0"/>
            <a:t> del gerente de proyecto y su equipo</a:t>
          </a:r>
          <a:endParaRPr lang="es-EC" sz="2000" kern="1200" dirty="0"/>
        </a:p>
      </dsp:txBody>
      <dsp:txXfrm>
        <a:off x="37" y="578115"/>
        <a:ext cx="3555007" cy="2635199"/>
      </dsp:txXfrm>
    </dsp:sp>
    <dsp:sp modelId="{63A65C5E-11AD-4362-B4CE-6DF8BA4AA40F}">
      <dsp:nvSpPr>
        <dsp:cNvPr id="0" name=""/>
        <dsp:cNvSpPr/>
      </dsp:nvSpPr>
      <dsp:spPr>
        <a:xfrm>
          <a:off x="4052746" y="2115"/>
          <a:ext cx="3555007" cy="576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b="1" kern="1200" dirty="0" smtClean="0"/>
            <a:t>IMPLICACIÓN</a:t>
          </a:r>
          <a:endParaRPr lang="es-EC" sz="2000" b="1" kern="1200" dirty="0"/>
        </a:p>
      </dsp:txBody>
      <dsp:txXfrm>
        <a:off x="4052746" y="2115"/>
        <a:ext cx="3555007" cy="576000"/>
      </dsp:txXfrm>
    </dsp:sp>
    <dsp:sp modelId="{9035213F-1858-4323-B0AC-35E594A317DA}">
      <dsp:nvSpPr>
        <dsp:cNvPr id="0" name=""/>
        <dsp:cNvSpPr/>
      </dsp:nvSpPr>
      <dsp:spPr>
        <a:xfrm>
          <a:off x="4052746" y="578115"/>
          <a:ext cx="3555007" cy="26351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Software no cumpla con la  funcionalidad que necesita el cliente</a:t>
          </a:r>
          <a:endParaRPr lang="es-EC" sz="2000" kern="1200" dirty="0"/>
        </a:p>
        <a:p>
          <a:pPr marL="228600" lvl="1" indent="-228600" algn="l" defTabSz="889000">
            <a:lnSpc>
              <a:spcPct val="90000"/>
            </a:lnSpc>
            <a:spcBef>
              <a:spcPct val="0"/>
            </a:spcBef>
            <a:spcAft>
              <a:spcPct val="15000"/>
            </a:spcAft>
            <a:buChar char="••"/>
          </a:pPr>
          <a:r>
            <a:rPr lang="es-EC" sz="2000" kern="1200" dirty="0" smtClean="0"/>
            <a:t>Fallos del producto</a:t>
          </a:r>
          <a:endParaRPr lang="es-EC" sz="2000" kern="1200" dirty="0"/>
        </a:p>
        <a:p>
          <a:pPr marL="228600" lvl="1" indent="-228600" algn="l" defTabSz="889000">
            <a:lnSpc>
              <a:spcPct val="90000"/>
            </a:lnSpc>
            <a:spcBef>
              <a:spcPct val="0"/>
            </a:spcBef>
            <a:spcAft>
              <a:spcPct val="15000"/>
            </a:spcAft>
            <a:buChar char="••"/>
          </a:pPr>
          <a:r>
            <a:rPr lang="es-EC" sz="2000" kern="1200" dirty="0" smtClean="0"/>
            <a:t>Desarrollos mal planificados</a:t>
          </a:r>
          <a:endParaRPr lang="es-EC" sz="2000" kern="1200" dirty="0"/>
        </a:p>
      </dsp:txBody>
      <dsp:txXfrm>
        <a:off x="4052746" y="578115"/>
        <a:ext cx="3555007" cy="2635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3CBA-DEAF-468F-B5B7-A09A207C90FF}">
      <dsp:nvSpPr>
        <dsp:cNvPr id="0" name=""/>
        <dsp:cNvSpPr/>
      </dsp:nvSpPr>
      <dsp:spPr>
        <a:xfrm>
          <a:off x="35" y="88930"/>
          <a:ext cx="3441718"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kern="1200" dirty="0" smtClean="0"/>
            <a:t>CAUSA</a:t>
          </a:r>
          <a:endParaRPr lang="es-EC" sz="1900" kern="1200" dirty="0"/>
        </a:p>
      </dsp:txBody>
      <dsp:txXfrm>
        <a:off x="35" y="88930"/>
        <a:ext cx="3441718" cy="547200"/>
      </dsp:txXfrm>
    </dsp:sp>
    <dsp:sp modelId="{A11C8240-FF4D-4BF9-AC5A-2A0D3BD257E1}">
      <dsp:nvSpPr>
        <dsp:cNvPr id="0" name=""/>
        <dsp:cNvSpPr/>
      </dsp:nvSpPr>
      <dsp:spPr>
        <a:xfrm>
          <a:off x="35" y="636130"/>
          <a:ext cx="3441718" cy="28033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El equipo no genera dinámicas de comunicación</a:t>
          </a:r>
          <a:endParaRPr lang="es-EC" sz="1900" kern="1200" dirty="0"/>
        </a:p>
        <a:p>
          <a:pPr marL="171450" lvl="1" indent="-171450" algn="l" defTabSz="844550">
            <a:lnSpc>
              <a:spcPct val="90000"/>
            </a:lnSpc>
            <a:spcBef>
              <a:spcPct val="0"/>
            </a:spcBef>
            <a:spcAft>
              <a:spcPct val="15000"/>
            </a:spcAft>
            <a:buChar char="••"/>
          </a:pPr>
          <a:r>
            <a:rPr lang="es-EC" sz="1900" kern="1200" dirty="0" smtClean="0"/>
            <a:t>Mala relación entre integrantes del proyecto</a:t>
          </a:r>
          <a:endParaRPr lang="es-EC" sz="1900" kern="1200" dirty="0"/>
        </a:p>
        <a:p>
          <a:pPr marL="171450" lvl="1" indent="-171450" algn="l" defTabSz="844550">
            <a:lnSpc>
              <a:spcPct val="90000"/>
            </a:lnSpc>
            <a:spcBef>
              <a:spcPct val="0"/>
            </a:spcBef>
            <a:spcAft>
              <a:spcPct val="15000"/>
            </a:spcAft>
            <a:buChar char="••"/>
          </a:pPr>
          <a:r>
            <a:rPr lang="es-EC" sz="1900" kern="1200" dirty="0" smtClean="0"/>
            <a:t>Miedo a perder status / puesto</a:t>
          </a:r>
          <a:endParaRPr lang="es-EC" sz="1900" kern="1200" dirty="0"/>
        </a:p>
      </dsp:txBody>
      <dsp:txXfrm>
        <a:off x="35" y="636130"/>
        <a:ext cx="3441718" cy="2803331"/>
      </dsp:txXfrm>
    </dsp:sp>
    <dsp:sp modelId="{63A65C5E-11AD-4362-B4CE-6DF8BA4AA40F}">
      <dsp:nvSpPr>
        <dsp:cNvPr id="0" name=""/>
        <dsp:cNvSpPr/>
      </dsp:nvSpPr>
      <dsp:spPr>
        <a:xfrm>
          <a:off x="3923594" y="88930"/>
          <a:ext cx="3441718" cy="547200"/>
        </a:xfrm>
        <a:prstGeom prst="rect">
          <a:avLst/>
        </a:prstGeom>
        <a:solidFill>
          <a:schemeClr val="accent5">
            <a:hueOff val="-13962209"/>
            <a:satOff val="-16576"/>
            <a:lumOff val="-2354"/>
            <a:alphaOff val="0"/>
          </a:schemeClr>
        </a:solidFill>
        <a:ln w="12700" cap="flat" cmpd="sng" algn="ctr">
          <a:solidFill>
            <a:schemeClr val="accent5">
              <a:hueOff val="-13962209"/>
              <a:satOff val="-16576"/>
              <a:lumOff val="-2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kern="1200" dirty="0" smtClean="0"/>
            <a:t>IMPLICACIÓN</a:t>
          </a:r>
          <a:endParaRPr lang="es-EC" sz="1900" kern="1200" dirty="0"/>
        </a:p>
      </dsp:txBody>
      <dsp:txXfrm>
        <a:off x="3923594" y="88930"/>
        <a:ext cx="3441718" cy="547200"/>
      </dsp:txXfrm>
    </dsp:sp>
    <dsp:sp modelId="{9035213F-1858-4323-B0AC-35E594A317DA}">
      <dsp:nvSpPr>
        <dsp:cNvPr id="0" name=""/>
        <dsp:cNvSpPr/>
      </dsp:nvSpPr>
      <dsp:spPr>
        <a:xfrm>
          <a:off x="3923594" y="636130"/>
          <a:ext cx="3441718" cy="2803331"/>
        </a:xfrm>
        <a:prstGeom prst="rect">
          <a:avLst/>
        </a:prstGeom>
        <a:solidFill>
          <a:schemeClr val="accent5">
            <a:tint val="40000"/>
            <a:alpha val="90000"/>
            <a:hueOff val="-14099605"/>
            <a:satOff val="-9749"/>
            <a:lumOff val="-783"/>
            <a:alphaOff val="0"/>
          </a:schemeClr>
        </a:solidFill>
        <a:ln w="12700" cap="flat" cmpd="sng" algn="ctr">
          <a:solidFill>
            <a:schemeClr val="accent5">
              <a:tint val="40000"/>
              <a:alpha val="90000"/>
              <a:hueOff val="-14099605"/>
              <a:satOff val="-9749"/>
              <a:lumOff val="-7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La velocidad con la que se realiza el trabajo se disminuye, puede haber duplicación de esfuerzos</a:t>
          </a:r>
          <a:endParaRPr lang="es-EC" sz="1900" kern="1200" dirty="0"/>
        </a:p>
        <a:p>
          <a:pPr marL="171450" lvl="1" indent="-171450" algn="l" defTabSz="844550">
            <a:lnSpc>
              <a:spcPct val="90000"/>
            </a:lnSpc>
            <a:spcBef>
              <a:spcPct val="0"/>
            </a:spcBef>
            <a:spcAft>
              <a:spcPct val="15000"/>
            </a:spcAft>
            <a:buChar char="••"/>
          </a:pPr>
          <a:r>
            <a:rPr lang="es-EC" sz="1900" kern="1200" dirty="0" smtClean="0"/>
            <a:t>Problemas en el desarrollo de código e interfaces</a:t>
          </a:r>
          <a:endParaRPr lang="es-EC" sz="1900" kern="1200" dirty="0"/>
        </a:p>
        <a:p>
          <a:pPr marL="171450" lvl="1" indent="-171450" algn="l" defTabSz="844550">
            <a:lnSpc>
              <a:spcPct val="90000"/>
            </a:lnSpc>
            <a:spcBef>
              <a:spcPct val="0"/>
            </a:spcBef>
            <a:spcAft>
              <a:spcPct val="15000"/>
            </a:spcAft>
            <a:buChar char="••"/>
          </a:pPr>
          <a:r>
            <a:rPr lang="es-EC" sz="1900" kern="1200" dirty="0" smtClean="0"/>
            <a:t>Rechazo a las ideas/ soluciones presentados</a:t>
          </a:r>
          <a:endParaRPr lang="es-EC" sz="1900" kern="1200" dirty="0"/>
        </a:p>
      </dsp:txBody>
      <dsp:txXfrm>
        <a:off x="3923594" y="636130"/>
        <a:ext cx="3441718" cy="2803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3CBA-DEAF-468F-B5B7-A09A207C90FF}">
      <dsp:nvSpPr>
        <dsp:cNvPr id="0" name=""/>
        <dsp:cNvSpPr/>
      </dsp:nvSpPr>
      <dsp:spPr>
        <a:xfrm>
          <a:off x="34" y="114513"/>
          <a:ext cx="3308588"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EC" sz="2100" kern="1200" smtClean="0"/>
            <a:t>Causa</a:t>
          </a:r>
          <a:endParaRPr lang="es-EC" sz="2100" kern="1200" dirty="0"/>
        </a:p>
      </dsp:txBody>
      <dsp:txXfrm>
        <a:off x="34" y="114513"/>
        <a:ext cx="3308588" cy="604800"/>
      </dsp:txXfrm>
    </dsp:sp>
    <dsp:sp modelId="{A11C8240-FF4D-4BF9-AC5A-2A0D3BD257E1}">
      <dsp:nvSpPr>
        <dsp:cNvPr id="0" name=""/>
        <dsp:cNvSpPr/>
      </dsp:nvSpPr>
      <dsp:spPr>
        <a:xfrm>
          <a:off x="34" y="719313"/>
          <a:ext cx="3308588" cy="219051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C" sz="2100" kern="1200" dirty="0" smtClean="0"/>
            <a:t>El cliente no se expresa con claridad</a:t>
          </a:r>
          <a:endParaRPr lang="es-EC" sz="2100" kern="1200" dirty="0"/>
        </a:p>
        <a:p>
          <a:pPr marL="228600" lvl="1" indent="-228600" algn="l" defTabSz="933450">
            <a:lnSpc>
              <a:spcPct val="90000"/>
            </a:lnSpc>
            <a:spcBef>
              <a:spcPct val="0"/>
            </a:spcBef>
            <a:spcAft>
              <a:spcPct val="15000"/>
            </a:spcAft>
            <a:buChar char="••"/>
          </a:pPr>
          <a:r>
            <a:rPr lang="es-EC" sz="2100" kern="1200" dirty="0" smtClean="0"/>
            <a:t>Desconocimiento del negocio</a:t>
          </a:r>
          <a:endParaRPr lang="es-EC" sz="2100" kern="1200" dirty="0"/>
        </a:p>
        <a:p>
          <a:pPr marL="228600" lvl="1" indent="-228600" algn="l" defTabSz="933450">
            <a:lnSpc>
              <a:spcPct val="90000"/>
            </a:lnSpc>
            <a:spcBef>
              <a:spcPct val="0"/>
            </a:spcBef>
            <a:spcAft>
              <a:spcPct val="15000"/>
            </a:spcAft>
            <a:buChar char="••"/>
          </a:pPr>
          <a:r>
            <a:rPr lang="es-EC" sz="2100" kern="1200" dirty="0" smtClean="0"/>
            <a:t>Falta de datos o requisitos</a:t>
          </a:r>
          <a:endParaRPr lang="es-EC" sz="2100" kern="1200" dirty="0"/>
        </a:p>
      </dsp:txBody>
      <dsp:txXfrm>
        <a:off x="34" y="719313"/>
        <a:ext cx="3308588" cy="2190510"/>
      </dsp:txXfrm>
    </dsp:sp>
    <dsp:sp modelId="{63A65C5E-11AD-4362-B4CE-6DF8BA4AA40F}">
      <dsp:nvSpPr>
        <dsp:cNvPr id="0" name=""/>
        <dsp:cNvSpPr/>
      </dsp:nvSpPr>
      <dsp:spPr>
        <a:xfrm>
          <a:off x="3771825" y="114513"/>
          <a:ext cx="3308588" cy="604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EC" sz="2100" kern="1200" dirty="0" smtClean="0"/>
            <a:t>Implicación</a:t>
          </a:r>
          <a:endParaRPr lang="es-EC" sz="2100" kern="1200" dirty="0"/>
        </a:p>
      </dsp:txBody>
      <dsp:txXfrm>
        <a:off x="3771825" y="114513"/>
        <a:ext cx="3308588" cy="604800"/>
      </dsp:txXfrm>
    </dsp:sp>
    <dsp:sp modelId="{9035213F-1858-4323-B0AC-35E594A317DA}">
      <dsp:nvSpPr>
        <dsp:cNvPr id="0" name=""/>
        <dsp:cNvSpPr/>
      </dsp:nvSpPr>
      <dsp:spPr>
        <a:xfrm>
          <a:off x="3771825" y="719313"/>
          <a:ext cx="3308588" cy="219051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C" sz="2100" kern="1200" dirty="0" smtClean="0"/>
            <a:t>Fallas de funcionamiento</a:t>
          </a:r>
          <a:endParaRPr lang="es-EC" sz="2100" kern="1200" dirty="0"/>
        </a:p>
        <a:p>
          <a:pPr marL="228600" lvl="1" indent="-228600" algn="l" defTabSz="933450">
            <a:lnSpc>
              <a:spcPct val="90000"/>
            </a:lnSpc>
            <a:spcBef>
              <a:spcPct val="0"/>
            </a:spcBef>
            <a:spcAft>
              <a:spcPct val="15000"/>
            </a:spcAft>
            <a:buChar char="••"/>
          </a:pPr>
          <a:r>
            <a:rPr lang="es-EC" sz="2100" kern="1200" dirty="0" smtClean="0"/>
            <a:t>Retraso de cronograma</a:t>
          </a:r>
          <a:endParaRPr lang="es-EC" sz="2100" kern="1200" dirty="0"/>
        </a:p>
        <a:p>
          <a:pPr marL="228600" lvl="1" indent="-228600" algn="l" defTabSz="933450">
            <a:lnSpc>
              <a:spcPct val="90000"/>
            </a:lnSpc>
            <a:spcBef>
              <a:spcPct val="0"/>
            </a:spcBef>
            <a:spcAft>
              <a:spcPct val="15000"/>
            </a:spcAft>
            <a:buChar char="••"/>
          </a:pPr>
          <a:r>
            <a:rPr lang="es-EC" sz="2100" kern="1200" dirty="0" smtClean="0"/>
            <a:t>Resultados incompletos </a:t>
          </a:r>
          <a:endParaRPr lang="es-EC" sz="2100" kern="1200" dirty="0"/>
        </a:p>
      </dsp:txBody>
      <dsp:txXfrm>
        <a:off x="3771825" y="719313"/>
        <a:ext cx="3308588" cy="21905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DD6FA3E-F0AA-4174-B4A2-E5A74C55C518}" type="datetime1">
              <a:rPr lang="es-ES" smtClean="0">
                <a:solidFill>
                  <a:schemeClr val="tx2"/>
                </a:solidFill>
              </a:rPr>
              <a:pPr algn="r" rtl="0"/>
              <a:t>25/02/2018</a:t>
            </a:fld>
            <a:endParaRPr lang="es-ES" dirty="0">
              <a:solidFill>
                <a:schemeClr val="tx2"/>
              </a:solidFill>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solidFill>
                <a:schemeClr val="tx2"/>
              </a:solidFill>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s-ES">
                <a:solidFill>
                  <a:schemeClr val="tx2"/>
                </a:solidFill>
              </a:rPr>
              <a:pPr algn="r" rtl="0"/>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142CE8E-1509-4367-B318-56C7A1E910B6}" type="datetime1">
              <a:rPr lang="es-ES" smtClean="0"/>
              <a:pPr/>
              <a:t>25/02/2018</a:t>
            </a:fld>
            <a:endParaRPr lang="es-ES"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s-ES" smtClean="0"/>
              <a:pPr/>
              <a:t>‹Nº›</a:t>
            </a:fld>
            <a:endParaRPr lang="es-E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8</a:t>
            </a:fld>
            <a:endParaRPr lang="es-ES" dirty="0"/>
          </a:p>
        </p:txBody>
      </p:sp>
    </p:spTree>
    <p:extLst>
      <p:ext uri="{BB962C8B-B14F-4D97-AF65-F5344CB8AC3E}">
        <p14:creationId xmlns:p14="http://schemas.microsoft.com/office/powerpoint/2010/main" val="1765636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19</a:t>
            </a:fld>
            <a:endParaRPr lang="es-ES" dirty="0"/>
          </a:p>
        </p:txBody>
      </p:sp>
    </p:spTree>
    <p:extLst>
      <p:ext uri="{BB962C8B-B14F-4D97-AF65-F5344CB8AC3E}">
        <p14:creationId xmlns:p14="http://schemas.microsoft.com/office/powerpoint/2010/main" val="288977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20</a:t>
            </a:fld>
            <a:endParaRPr lang="es-ES" dirty="0"/>
          </a:p>
        </p:txBody>
      </p:sp>
    </p:spTree>
    <p:extLst>
      <p:ext uri="{BB962C8B-B14F-4D97-AF65-F5344CB8AC3E}">
        <p14:creationId xmlns:p14="http://schemas.microsoft.com/office/powerpoint/2010/main" val="218822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21</a:t>
            </a:fld>
            <a:endParaRPr lang="es-ES" dirty="0"/>
          </a:p>
        </p:txBody>
      </p:sp>
    </p:spTree>
    <p:extLst>
      <p:ext uri="{BB962C8B-B14F-4D97-AF65-F5344CB8AC3E}">
        <p14:creationId xmlns:p14="http://schemas.microsoft.com/office/powerpoint/2010/main" val="229023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22</a:t>
            </a:fld>
            <a:endParaRPr lang="es-ES" dirty="0"/>
          </a:p>
        </p:txBody>
      </p:sp>
    </p:spTree>
    <p:extLst>
      <p:ext uri="{BB962C8B-B14F-4D97-AF65-F5344CB8AC3E}">
        <p14:creationId xmlns:p14="http://schemas.microsoft.com/office/powerpoint/2010/main" val="299248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23</a:t>
            </a:fld>
            <a:endParaRPr lang="es-ES" dirty="0"/>
          </a:p>
        </p:txBody>
      </p:sp>
    </p:spTree>
    <p:extLst>
      <p:ext uri="{BB962C8B-B14F-4D97-AF65-F5344CB8AC3E}">
        <p14:creationId xmlns:p14="http://schemas.microsoft.com/office/powerpoint/2010/main" val="4152031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24</a:t>
            </a:fld>
            <a:endParaRPr lang="es-ES" dirty="0"/>
          </a:p>
        </p:txBody>
      </p:sp>
    </p:spTree>
    <p:extLst>
      <p:ext uri="{BB962C8B-B14F-4D97-AF65-F5344CB8AC3E}">
        <p14:creationId xmlns:p14="http://schemas.microsoft.com/office/powerpoint/2010/main" val="265593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25</a:t>
            </a:fld>
            <a:endParaRPr lang="es-ES" dirty="0"/>
          </a:p>
        </p:txBody>
      </p:sp>
    </p:spTree>
    <p:extLst>
      <p:ext uri="{BB962C8B-B14F-4D97-AF65-F5344CB8AC3E}">
        <p14:creationId xmlns:p14="http://schemas.microsoft.com/office/powerpoint/2010/main" val="404096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26</a:t>
            </a:fld>
            <a:endParaRPr lang="es-ES" dirty="0"/>
          </a:p>
        </p:txBody>
      </p:sp>
    </p:spTree>
    <p:extLst>
      <p:ext uri="{BB962C8B-B14F-4D97-AF65-F5344CB8AC3E}">
        <p14:creationId xmlns:p14="http://schemas.microsoft.com/office/powerpoint/2010/main" val="64324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27</a:t>
            </a:fld>
            <a:endParaRPr lang="es-ES" dirty="0"/>
          </a:p>
        </p:txBody>
      </p:sp>
    </p:spTree>
    <p:extLst>
      <p:ext uri="{BB962C8B-B14F-4D97-AF65-F5344CB8AC3E}">
        <p14:creationId xmlns:p14="http://schemas.microsoft.com/office/powerpoint/2010/main" val="414581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28</a:t>
            </a:fld>
            <a:endParaRPr lang="es-ES" dirty="0"/>
          </a:p>
        </p:txBody>
      </p:sp>
    </p:spTree>
    <p:extLst>
      <p:ext uri="{BB962C8B-B14F-4D97-AF65-F5344CB8AC3E}">
        <p14:creationId xmlns:p14="http://schemas.microsoft.com/office/powerpoint/2010/main" val="112810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9</a:t>
            </a:fld>
            <a:endParaRPr lang="es-ES" dirty="0"/>
          </a:p>
        </p:txBody>
      </p:sp>
    </p:spTree>
    <p:extLst>
      <p:ext uri="{BB962C8B-B14F-4D97-AF65-F5344CB8AC3E}">
        <p14:creationId xmlns:p14="http://schemas.microsoft.com/office/powerpoint/2010/main" val="2907493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29</a:t>
            </a:fld>
            <a:endParaRPr lang="es-ES" dirty="0"/>
          </a:p>
        </p:txBody>
      </p:sp>
    </p:spTree>
    <p:extLst>
      <p:ext uri="{BB962C8B-B14F-4D97-AF65-F5344CB8AC3E}">
        <p14:creationId xmlns:p14="http://schemas.microsoft.com/office/powerpoint/2010/main" val="411160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30</a:t>
            </a:fld>
            <a:endParaRPr lang="es-ES" dirty="0"/>
          </a:p>
        </p:txBody>
      </p:sp>
    </p:spTree>
    <p:extLst>
      <p:ext uri="{BB962C8B-B14F-4D97-AF65-F5344CB8AC3E}">
        <p14:creationId xmlns:p14="http://schemas.microsoft.com/office/powerpoint/2010/main" val="364520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31</a:t>
            </a:fld>
            <a:endParaRPr lang="es-ES" dirty="0"/>
          </a:p>
        </p:txBody>
      </p:sp>
    </p:spTree>
    <p:extLst>
      <p:ext uri="{BB962C8B-B14F-4D97-AF65-F5344CB8AC3E}">
        <p14:creationId xmlns:p14="http://schemas.microsoft.com/office/powerpoint/2010/main" val="228960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32</a:t>
            </a:fld>
            <a:endParaRPr lang="es-ES" dirty="0"/>
          </a:p>
        </p:txBody>
      </p:sp>
    </p:spTree>
    <p:extLst>
      <p:ext uri="{BB962C8B-B14F-4D97-AF65-F5344CB8AC3E}">
        <p14:creationId xmlns:p14="http://schemas.microsoft.com/office/powerpoint/2010/main" val="769873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33</a:t>
            </a:fld>
            <a:endParaRPr lang="es-ES" dirty="0"/>
          </a:p>
        </p:txBody>
      </p:sp>
    </p:spTree>
    <p:extLst>
      <p:ext uri="{BB962C8B-B14F-4D97-AF65-F5344CB8AC3E}">
        <p14:creationId xmlns:p14="http://schemas.microsoft.com/office/powerpoint/2010/main" val="2039665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34</a:t>
            </a:fld>
            <a:endParaRPr lang="es-ES" dirty="0"/>
          </a:p>
        </p:txBody>
      </p:sp>
    </p:spTree>
    <p:extLst>
      <p:ext uri="{BB962C8B-B14F-4D97-AF65-F5344CB8AC3E}">
        <p14:creationId xmlns:p14="http://schemas.microsoft.com/office/powerpoint/2010/main" val="529585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35</a:t>
            </a:fld>
            <a:endParaRPr lang="es-ES" dirty="0"/>
          </a:p>
        </p:txBody>
      </p:sp>
    </p:spTree>
    <p:extLst>
      <p:ext uri="{BB962C8B-B14F-4D97-AF65-F5344CB8AC3E}">
        <p14:creationId xmlns:p14="http://schemas.microsoft.com/office/powerpoint/2010/main" val="205158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36</a:t>
            </a:fld>
            <a:endParaRPr lang="es-ES" dirty="0"/>
          </a:p>
        </p:txBody>
      </p:sp>
    </p:spTree>
    <p:extLst>
      <p:ext uri="{BB962C8B-B14F-4D97-AF65-F5344CB8AC3E}">
        <p14:creationId xmlns:p14="http://schemas.microsoft.com/office/powerpoint/2010/main" val="762789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37</a:t>
            </a:fld>
            <a:endParaRPr lang="es-ES" dirty="0"/>
          </a:p>
        </p:txBody>
      </p:sp>
    </p:spTree>
    <p:extLst>
      <p:ext uri="{BB962C8B-B14F-4D97-AF65-F5344CB8AC3E}">
        <p14:creationId xmlns:p14="http://schemas.microsoft.com/office/powerpoint/2010/main" val="2748569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38</a:t>
            </a:fld>
            <a:endParaRPr lang="es-ES" dirty="0"/>
          </a:p>
        </p:txBody>
      </p:sp>
    </p:spTree>
    <p:extLst>
      <p:ext uri="{BB962C8B-B14F-4D97-AF65-F5344CB8AC3E}">
        <p14:creationId xmlns:p14="http://schemas.microsoft.com/office/powerpoint/2010/main" val="427471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10</a:t>
            </a:fld>
            <a:endParaRPr lang="es-ES" dirty="0"/>
          </a:p>
        </p:txBody>
      </p:sp>
    </p:spTree>
    <p:extLst>
      <p:ext uri="{BB962C8B-B14F-4D97-AF65-F5344CB8AC3E}">
        <p14:creationId xmlns:p14="http://schemas.microsoft.com/office/powerpoint/2010/main" val="459409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39</a:t>
            </a:fld>
            <a:endParaRPr lang="es-ES" dirty="0"/>
          </a:p>
        </p:txBody>
      </p:sp>
    </p:spTree>
    <p:extLst>
      <p:ext uri="{BB962C8B-B14F-4D97-AF65-F5344CB8AC3E}">
        <p14:creationId xmlns:p14="http://schemas.microsoft.com/office/powerpoint/2010/main" val="174213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40</a:t>
            </a:fld>
            <a:endParaRPr lang="es-ES" dirty="0"/>
          </a:p>
        </p:txBody>
      </p:sp>
    </p:spTree>
    <p:extLst>
      <p:ext uri="{BB962C8B-B14F-4D97-AF65-F5344CB8AC3E}">
        <p14:creationId xmlns:p14="http://schemas.microsoft.com/office/powerpoint/2010/main" val="1263011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41</a:t>
            </a:fld>
            <a:endParaRPr lang="es-ES" dirty="0"/>
          </a:p>
        </p:txBody>
      </p:sp>
    </p:spTree>
    <p:extLst>
      <p:ext uri="{BB962C8B-B14F-4D97-AF65-F5344CB8AC3E}">
        <p14:creationId xmlns:p14="http://schemas.microsoft.com/office/powerpoint/2010/main" val="3046603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42</a:t>
            </a:fld>
            <a:endParaRPr lang="es-ES" dirty="0"/>
          </a:p>
        </p:txBody>
      </p:sp>
    </p:spTree>
    <p:extLst>
      <p:ext uri="{BB962C8B-B14F-4D97-AF65-F5344CB8AC3E}">
        <p14:creationId xmlns:p14="http://schemas.microsoft.com/office/powerpoint/2010/main" val="689072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43</a:t>
            </a:fld>
            <a:endParaRPr lang="es-ES" dirty="0"/>
          </a:p>
        </p:txBody>
      </p:sp>
    </p:spTree>
    <p:extLst>
      <p:ext uri="{BB962C8B-B14F-4D97-AF65-F5344CB8AC3E}">
        <p14:creationId xmlns:p14="http://schemas.microsoft.com/office/powerpoint/2010/main" val="356442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50</a:t>
            </a:fld>
            <a:endParaRPr lang="es-ES" dirty="0"/>
          </a:p>
        </p:txBody>
      </p:sp>
    </p:spTree>
    <p:extLst>
      <p:ext uri="{BB962C8B-B14F-4D97-AF65-F5344CB8AC3E}">
        <p14:creationId xmlns:p14="http://schemas.microsoft.com/office/powerpoint/2010/main" val="1414711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51</a:t>
            </a:fld>
            <a:endParaRPr lang="es-ES" dirty="0"/>
          </a:p>
        </p:txBody>
      </p:sp>
    </p:spTree>
    <p:extLst>
      <p:ext uri="{BB962C8B-B14F-4D97-AF65-F5344CB8AC3E}">
        <p14:creationId xmlns:p14="http://schemas.microsoft.com/office/powerpoint/2010/main" val="2067770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52</a:t>
            </a:fld>
            <a:endParaRPr lang="es-ES" dirty="0"/>
          </a:p>
        </p:txBody>
      </p:sp>
    </p:spTree>
    <p:extLst>
      <p:ext uri="{BB962C8B-B14F-4D97-AF65-F5344CB8AC3E}">
        <p14:creationId xmlns:p14="http://schemas.microsoft.com/office/powerpoint/2010/main" val="2223648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53</a:t>
            </a:fld>
            <a:endParaRPr lang="es-ES" dirty="0"/>
          </a:p>
        </p:txBody>
      </p:sp>
    </p:spTree>
    <p:extLst>
      <p:ext uri="{BB962C8B-B14F-4D97-AF65-F5344CB8AC3E}">
        <p14:creationId xmlns:p14="http://schemas.microsoft.com/office/powerpoint/2010/main" val="2961921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54</a:t>
            </a:fld>
            <a:endParaRPr lang="es-ES" dirty="0"/>
          </a:p>
        </p:txBody>
      </p:sp>
    </p:spTree>
    <p:extLst>
      <p:ext uri="{BB962C8B-B14F-4D97-AF65-F5344CB8AC3E}">
        <p14:creationId xmlns:p14="http://schemas.microsoft.com/office/powerpoint/2010/main" val="339170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13</a:t>
            </a:fld>
            <a:endParaRPr lang="es-ES" dirty="0"/>
          </a:p>
        </p:txBody>
      </p:sp>
    </p:spTree>
    <p:extLst>
      <p:ext uri="{BB962C8B-B14F-4D97-AF65-F5344CB8AC3E}">
        <p14:creationId xmlns:p14="http://schemas.microsoft.com/office/powerpoint/2010/main" val="134732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55</a:t>
            </a:fld>
            <a:endParaRPr lang="es-ES" dirty="0"/>
          </a:p>
        </p:txBody>
      </p:sp>
    </p:spTree>
    <p:extLst>
      <p:ext uri="{BB962C8B-B14F-4D97-AF65-F5344CB8AC3E}">
        <p14:creationId xmlns:p14="http://schemas.microsoft.com/office/powerpoint/2010/main" val="3673078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56</a:t>
            </a:fld>
            <a:endParaRPr lang="es-ES" dirty="0"/>
          </a:p>
        </p:txBody>
      </p:sp>
    </p:spTree>
    <p:extLst>
      <p:ext uri="{BB962C8B-B14F-4D97-AF65-F5344CB8AC3E}">
        <p14:creationId xmlns:p14="http://schemas.microsoft.com/office/powerpoint/2010/main" val="3592353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57</a:t>
            </a:fld>
            <a:endParaRPr lang="es-ES" dirty="0"/>
          </a:p>
        </p:txBody>
      </p:sp>
    </p:spTree>
    <p:extLst>
      <p:ext uri="{BB962C8B-B14F-4D97-AF65-F5344CB8AC3E}">
        <p14:creationId xmlns:p14="http://schemas.microsoft.com/office/powerpoint/2010/main" val="1155655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58</a:t>
            </a:fld>
            <a:endParaRPr lang="es-ES" dirty="0"/>
          </a:p>
        </p:txBody>
      </p:sp>
    </p:spTree>
    <p:extLst>
      <p:ext uri="{BB962C8B-B14F-4D97-AF65-F5344CB8AC3E}">
        <p14:creationId xmlns:p14="http://schemas.microsoft.com/office/powerpoint/2010/main" val="2100543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59</a:t>
            </a:fld>
            <a:endParaRPr lang="es-ES" dirty="0"/>
          </a:p>
        </p:txBody>
      </p:sp>
    </p:spTree>
    <p:extLst>
      <p:ext uri="{BB962C8B-B14F-4D97-AF65-F5344CB8AC3E}">
        <p14:creationId xmlns:p14="http://schemas.microsoft.com/office/powerpoint/2010/main" val="241179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14</a:t>
            </a:fld>
            <a:endParaRPr lang="es-ES" dirty="0"/>
          </a:p>
        </p:txBody>
      </p:sp>
    </p:spTree>
    <p:extLst>
      <p:ext uri="{BB962C8B-B14F-4D97-AF65-F5344CB8AC3E}">
        <p14:creationId xmlns:p14="http://schemas.microsoft.com/office/powerpoint/2010/main" val="238832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15</a:t>
            </a:fld>
            <a:endParaRPr lang="es-ES" dirty="0"/>
          </a:p>
        </p:txBody>
      </p:sp>
    </p:spTree>
    <p:extLst>
      <p:ext uri="{BB962C8B-B14F-4D97-AF65-F5344CB8AC3E}">
        <p14:creationId xmlns:p14="http://schemas.microsoft.com/office/powerpoint/2010/main" val="260019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16</a:t>
            </a:fld>
            <a:endParaRPr lang="es-ES" dirty="0"/>
          </a:p>
        </p:txBody>
      </p:sp>
    </p:spTree>
    <p:extLst>
      <p:ext uri="{BB962C8B-B14F-4D97-AF65-F5344CB8AC3E}">
        <p14:creationId xmlns:p14="http://schemas.microsoft.com/office/powerpoint/2010/main" val="100978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17</a:t>
            </a:fld>
            <a:endParaRPr lang="es-ES" dirty="0"/>
          </a:p>
        </p:txBody>
      </p:sp>
    </p:spTree>
    <p:extLst>
      <p:ext uri="{BB962C8B-B14F-4D97-AF65-F5344CB8AC3E}">
        <p14:creationId xmlns:p14="http://schemas.microsoft.com/office/powerpoint/2010/main" val="12262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18</a:t>
            </a:fld>
            <a:endParaRPr lang="es-ES" dirty="0"/>
          </a:p>
        </p:txBody>
      </p:sp>
    </p:spTree>
    <p:extLst>
      <p:ext uri="{BB962C8B-B14F-4D97-AF65-F5344CB8AC3E}">
        <p14:creationId xmlns:p14="http://schemas.microsoft.com/office/powerpoint/2010/main" val="1682124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2DA6EC49-7015-4469-9A74-004F639B3FDA}" type="datetime1">
              <a:rPr lang="es-ES" smtClean="0"/>
              <a:pPr/>
              <a:t>25/02/2018</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17309" y="274638"/>
            <a:ext cx="8532178" cy="5897561"/>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778434-5D58-47CE-9224-ED2BB79A18DD}" type="datetime1">
              <a:rPr lang="es-ES" smtClean="0"/>
              <a:pPr/>
              <a:t>25/02/2018</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B083ED9F-182D-465B-83F0-8108EBE0391A}" type="datetime1">
              <a:rPr lang="es-ES" smtClean="0"/>
              <a:pPr/>
              <a:t>25/02/2018</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A60BA0E-20D0-4E7C-B286-26C960A6788F}" type="slidenum">
              <a:rPr lang="es-ES" noProof="0"/>
              <a:t>‹Nº›</a:t>
            </a:fld>
            <a:endParaRPr lang="es-E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F91690F1-80DA-4D8B-B458-8D4BD410131D}" type="datetime1">
              <a:rPr lang="es-ES" smtClean="0"/>
              <a:pPr/>
              <a:t>25/02/2018</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BA778C7E-2806-4739-BD8D-319D61955722}" type="datetime1">
              <a:rPr lang="es-ES" smtClean="0"/>
              <a:pPr/>
              <a:t>25/02/2018</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708437A7-884C-4343-A93E-6370C2487814}" type="datetime1">
              <a:rPr lang="es-ES" smtClean="0"/>
              <a:pPr/>
              <a:t>25/02/2018</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BDED79CC-2E17-4813-9B77-E03A744EFEA4}" type="datetime1">
              <a:rPr lang="es-ES" smtClean="0"/>
              <a:pPr/>
              <a:t>25/02/2018</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defRPr/>
            </a:lvl1pPr>
          </a:lstStyle>
          <a:p>
            <a:fld id="{24229622-6F3C-4902-9962-43BF7D6E67A7}" type="datetime1">
              <a:rPr lang="es-ES" smtClean="0"/>
              <a:pPr/>
              <a:t>25/02/2018</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s-ES" noProof="0" smtClean="0"/>
              <a:t>Haga clic para modificar el estilo de título del patrón</a:t>
            </a:r>
            <a:endParaRPr lang="es-ES" noProof="0" dirty="0"/>
          </a:p>
        </p:txBody>
      </p:sp>
      <p:sp>
        <p:nvSpPr>
          <p:cNvPr id="3" name="Marcador de posición de imagen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defRPr/>
            </a:lvl1pPr>
          </a:lstStyle>
          <a:p>
            <a:fld id="{C4F52E44-9152-44CF-BA11-17304D98E8E7}" type="datetime1">
              <a:rPr lang="es-ES" smtClean="0"/>
              <a:pPr/>
              <a:t>25/02/2018</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6F3C807-97E5-4EB1-B67A-316AEC28F394}" type="datetime1">
              <a:rPr lang="es-ES" smtClean="0"/>
              <a:pPr/>
              <a:t>25/02/2018</a:t>
            </a:fld>
            <a:endParaRPr lang="es-ES" dirty="0"/>
          </a:p>
        </p:txBody>
      </p:sp>
      <p:sp>
        <p:nvSpPr>
          <p:cNvPr id="5" name="Marcador de posición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s-ES" smtClean="0"/>
              <a:pPr/>
              <a:t>‹Nº›</a:t>
            </a:fld>
            <a:endParaRPr lang="es-E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diagramColors" Target="../diagrams/colors4.xml"/><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0.jpeg"/><Relationship Id="rId11" Type="http://schemas.openxmlformats.org/officeDocument/2006/relationships/diagramLayout" Target="../diagrams/layout4.xml"/><Relationship Id="rId5" Type="http://schemas.openxmlformats.org/officeDocument/2006/relationships/image" Target="../media/image39.png"/><Relationship Id="rId10" Type="http://schemas.openxmlformats.org/officeDocument/2006/relationships/diagramData" Target="../diagrams/data4.xml"/><Relationship Id="rId4" Type="http://schemas.openxmlformats.org/officeDocument/2006/relationships/image" Target="../media/image38.png"/><Relationship Id="rId9" Type="http://schemas.openxmlformats.org/officeDocument/2006/relationships/image" Target="../media/image43.png"/><Relationship Id="rId14" Type="http://schemas.microsoft.com/office/2007/relationships/diagramDrawing" Target="../diagrams/drawing4.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6.png"/><Relationship Id="rId7" Type="http://schemas.openxmlformats.org/officeDocument/2006/relationships/diagramQuickStyle" Target="../diagrams/quickStyle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7.png"/><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Layout" Target="../diagrams/layout7.xml"/><Relationship Id="rId7" Type="http://schemas.openxmlformats.org/officeDocument/2006/relationships/image" Target="../media/image62.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Layout" Target="../diagrams/layout8.xml"/><Relationship Id="rId7" Type="http://schemas.openxmlformats.org/officeDocument/2006/relationships/image" Target="../media/image64.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Layout" Target="../diagrams/layout9.xml"/><Relationship Id="rId7" Type="http://schemas.openxmlformats.org/officeDocument/2006/relationships/image" Target="../media/image66.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9.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Layout" Target="../diagrams/layout11.xml"/><Relationship Id="rId7" Type="http://schemas.openxmlformats.org/officeDocument/2006/relationships/image" Target="../media/image70.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diagramLayout" Target="../diagrams/layout2.xml"/><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29.png"/><Relationship Id="rId5" Type="http://schemas.openxmlformats.org/officeDocument/2006/relationships/diagramColors" Target="../diagrams/colors2.xml"/><Relationship Id="rId10" Type="http://schemas.openxmlformats.org/officeDocument/2006/relationships/image" Target="../media/image28.png"/><Relationship Id="rId4" Type="http://schemas.openxmlformats.org/officeDocument/2006/relationships/diagramQuickStyle" Target="../diagrams/quickStyle2.xml"/><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36.jpeg"/><Relationship Id="rId5" Type="http://schemas.openxmlformats.org/officeDocument/2006/relationships/diagramQuickStyle" Target="../diagrams/quickStyle3.xml"/><Relationship Id="rId10" Type="http://schemas.openxmlformats.org/officeDocument/2006/relationships/image" Target="../media/image35.jpeg"/><Relationship Id="rId4" Type="http://schemas.openxmlformats.org/officeDocument/2006/relationships/diagramLayout" Target="../diagrams/layout3.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custDataLst>
              <p:tags r:id="rId1"/>
            </p:custDataLst>
          </p:nvPr>
        </p:nvSpPr>
        <p:spPr>
          <a:xfrm>
            <a:off x="3955913" y="1916832"/>
            <a:ext cx="6984776" cy="1512168"/>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algn="ctr">
              <a:lnSpc>
                <a:spcPct val="100000"/>
              </a:lnSpc>
            </a:pPr>
            <a:r>
              <a:rPr lang="es-EC" sz="2000" dirty="0">
                <a:solidFill>
                  <a:schemeClr val="accent1">
                    <a:lumMod val="50000"/>
                  </a:schemeClr>
                </a:solidFill>
                <a:latin typeface="Times New Roman" panose="02020603050405020304" pitchFamily="18" charset="0"/>
                <a:cs typeface="Times New Roman" panose="02020603050405020304" pitchFamily="18" charset="0"/>
              </a:rPr>
              <a:t>ESTUDIO EMPÍRICO PARA DETERMINAR LOS PROBLEMAS ENTORNO A LA INGENIERÍA DE REQUISITOS EN LAS EMPRESAS DE DESARROLLO DE SOFTWARE EN EL ECUADOR</a:t>
            </a:r>
          </a:p>
        </p:txBody>
      </p:sp>
      <p:sp>
        <p:nvSpPr>
          <p:cNvPr id="5" name="Subtitle 2"/>
          <p:cNvSpPr>
            <a:spLocks noGrp="1"/>
          </p:cNvSpPr>
          <p:nvPr>
            <p:ph type="subTitle" idx="1"/>
            <p:custDataLst>
              <p:tags r:id="rId2"/>
            </p:custDataLst>
          </p:nvPr>
        </p:nvSpPr>
        <p:spPr>
          <a:xfrm>
            <a:off x="5031442" y="3664592"/>
            <a:ext cx="4968551" cy="1108582"/>
          </a:xfrm>
        </p:spPr>
        <p:txBody>
          <a:bodyPr>
            <a:normAutofit fontScale="70000" lnSpcReduction="20000"/>
          </a:bodyPr>
          <a:lstStyle/>
          <a:p>
            <a:pPr algn="ctr"/>
            <a:r>
              <a:rPr lang="es-EC" sz="2799" b="1" dirty="0">
                <a:solidFill>
                  <a:schemeClr val="accent1">
                    <a:lumMod val="50000"/>
                  </a:schemeClr>
                </a:solidFill>
                <a:latin typeface="Times New Roman" panose="02020603050405020304" pitchFamily="18" charset="0"/>
                <a:cs typeface="Times New Roman" panose="02020603050405020304" pitchFamily="18" charset="0"/>
              </a:rPr>
              <a:t>ELABORADO POR: </a:t>
            </a:r>
            <a:endParaRPr lang="es-EC" sz="2799"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es-EC" sz="2799" b="1" dirty="0">
              <a:solidFill>
                <a:schemeClr val="accent1">
                  <a:lumMod val="50000"/>
                </a:schemeClr>
              </a:solidFill>
              <a:latin typeface="Times New Roman" panose="02020603050405020304" pitchFamily="18" charset="0"/>
              <a:cs typeface="Times New Roman" panose="02020603050405020304" pitchFamily="18" charset="0"/>
            </a:endParaRPr>
          </a:p>
          <a:p>
            <a:pPr algn="ctr">
              <a:lnSpc>
                <a:spcPct val="120000"/>
              </a:lnSpc>
            </a:pPr>
            <a:r>
              <a:rPr lang="es-EC" sz="2399" dirty="0">
                <a:solidFill>
                  <a:schemeClr val="accent1">
                    <a:lumMod val="50000"/>
                  </a:schemeClr>
                </a:solidFill>
                <a:latin typeface="Times New Roman" panose="02020603050405020304" pitchFamily="18" charset="0"/>
                <a:cs typeface="Times New Roman" panose="02020603050405020304" pitchFamily="18" charset="0"/>
              </a:rPr>
              <a:t>CANDADO VILLACÍS LAURA VANESSA</a:t>
            </a:r>
          </a:p>
          <a:p>
            <a:pPr algn="ctr">
              <a:lnSpc>
                <a:spcPct val="120000"/>
              </a:lnSpc>
            </a:pPr>
            <a:r>
              <a:rPr lang="es-EC" sz="2399" dirty="0">
                <a:solidFill>
                  <a:schemeClr val="accent1">
                    <a:lumMod val="50000"/>
                  </a:schemeClr>
                </a:solidFill>
                <a:latin typeface="Times New Roman" panose="02020603050405020304" pitchFamily="18" charset="0"/>
                <a:cs typeface="Times New Roman" panose="02020603050405020304" pitchFamily="18" charset="0"/>
              </a:rPr>
              <a:t>TORRES  MERINO ROMEL ALEXANDER</a:t>
            </a:r>
          </a:p>
          <a:p>
            <a:pPr algn="ctr"/>
            <a:endParaRPr lang="es-EC" sz="2399"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5162895" y="5088878"/>
            <a:ext cx="4570809" cy="884628"/>
          </a:xfrm>
          <a:prstGeom prst="rect">
            <a:avLst/>
          </a:prstGeom>
        </p:spPr>
        <p:txBody>
          <a:bodyPr>
            <a:spAutoFit/>
          </a:bodyPr>
          <a:lstStyle/>
          <a:p>
            <a:pPr algn="ctr"/>
            <a:r>
              <a:rPr lang="es-EC" sz="1899" b="1" dirty="0">
                <a:solidFill>
                  <a:schemeClr val="accent1">
                    <a:lumMod val="50000"/>
                  </a:schemeClr>
                </a:solidFill>
                <a:latin typeface="Times New Roman" panose="02020603050405020304" pitchFamily="18" charset="0"/>
                <a:cs typeface="Times New Roman" panose="02020603050405020304" pitchFamily="18" charset="0"/>
              </a:rPr>
              <a:t>DIRECTOR:</a:t>
            </a:r>
          </a:p>
          <a:p>
            <a:pPr algn="ctr"/>
            <a:r>
              <a:rPr lang="es-EC" sz="1899" b="1" dirty="0">
                <a:solidFill>
                  <a:schemeClr val="accent1">
                    <a:lumMod val="50000"/>
                  </a:schemeClr>
                </a:solidFill>
                <a:latin typeface="Times New Roman" panose="02020603050405020304" pitchFamily="18" charset="0"/>
                <a:cs typeface="Times New Roman" panose="02020603050405020304" pitchFamily="18" charset="0"/>
              </a:rPr>
              <a:t>  </a:t>
            </a:r>
            <a:r>
              <a:rPr lang="es-EC" sz="1899" dirty="0">
                <a:solidFill>
                  <a:schemeClr val="accent1">
                    <a:lumMod val="50000"/>
                  </a:schemeClr>
                </a:solidFill>
                <a:latin typeface="Times New Roman" panose="02020603050405020304" pitchFamily="18" charset="0"/>
                <a:cs typeface="Times New Roman" panose="02020603050405020304" pitchFamily="18" charset="0"/>
              </a:rPr>
              <a:t>ING. CECILIA HINOJOSA </a:t>
            </a:r>
          </a:p>
          <a:p>
            <a:pPr algn="ctr"/>
            <a:endParaRPr lang="es-EC" sz="135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4654251" y="116632"/>
            <a:ext cx="5345741" cy="1233063"/>
          </a:xfrm>
          <a:prstGeom prst="rect">
            <a:avLst/>
          </a:prstGeom>
          <a:ln>
            <a:noFill/>
          </a:ln>
          <a:effectLst>
            <a:softEdge rad="112500"/>
          </a:effectLst>
        </p:spPr>
      </p:pic>
      <p:sp>
        <p:nvSpPr>
          <p:cNvPr id="10" name="Rectángulo 9"/>
          <p:cNvSpPr/>
          <p:nvPr/>
        </p:nvSpPr>
        <p:spPr>
          <a:xfrm>
            <a:off x="5230314" y="6265684"/>
            <a:ext cx="4570809" cy="592316"/>
          </a:xfrm>
          <a:prstGeom prst="rect">
            <a:avLst/>
          </a:prstGeom>
        </p:spPr>
        <p:txBody>
          <a:bodyPr>
            <a:spAutoFit/>
          </a:bodyPr>
          <a:lstStyle/>
          <a:p>
            <a:pPr algn="ctr"/>
            <a:r>
              <a:rPr lang="es-EC" sz="1899" b="1" dirty="0">
                <a:solidFill>
                  <a:schemeClr val="accent1">
                    <a:lumMod val="50000"/>
                  </a:schemeClr>
                </a:solidFill>
                <a:latin typeface="Times New Roman" panose="02020603050405020304" pitchFamily="18" charset="0"/>
                <a:cs typeface="Times New Roman" panose="02020603050405020304" pitchFamily="18" charset="0"/>
              </a:rPr>
              <a:t>LUNES 26 DE FEBRERO DEL 2018</a:t>
            </a:r>
            <a:endParaRPr lang="es-EC" sz="1899"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es-EC" sz="135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7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779240" y="165563"/>
            <a:ext cx="4391095" cy="646331"/>
          </a:xfrm>
          <a:prstGeom prst="rect">
            <a:avLst/>
          </a:prstGeom>
          <a:noFill/>
          <a:ln>
            <a:noFill/>
          </a:ln>
        </p:spPr>
        <p:txBody>
          <a:bodyPr wrap="square" rtlCol="0" anchor="ctr" anchorCtr="1">
            <a:spAutoFit/>
          </a:bodyPr>
          <a:lstStyle/>
          <a:p>
            <a:pPr algn="ctr"/>
            <a:r>
              <a:rPr lang="es-EC" sz="3600" dirty="0">
                <a:latin typeface="+mj-lt"/>
                <a:ea typeface="+mj-ea"/>
                <a:cs typeface="+mj-cs"/>
              </a:rPr>
              <a:t>METODOLOGÍA</a:t>
            </a:r>
          </a:p>
        </p:txBody>
      </p:sp>
      <p:pic>
        <p:nvPicPr>
          <p:cNvPr id="15" name="Imagen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6127" y="5448346"/>
            <a:ext cx="1354214" cy="1015661"/>
          </a:xfrm>
          <a:prstGeom prst="rect">
            <a:avLst/>
          </a:prstGeom>
          <a:ln>
            <a:noFill/>
          </a:ln>
          <a:effectLst>
            <a:softEdge rad="112500"/>
          </a:effectLst>
        </p:spPr>
      </p:pic>
      <p:sp>
        <p:nvSpPr>
          <p:cNvPr id="11" name="CuadroTexto 10"/>
          <p:cNvSpPr txBox="1"/>
          <p:nvPr/>
        </p:nvSpPr>
        <p:spPr>
          <a:xfrm>
            <a:off x="-20922" y="-12725"/>
            <a:ext cx="1887455" cy="714028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17" name="Imagen 16" descr="Resultado de imagen para observacio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3513" y="1564401"/>
            <a:ext cx="800975" cy="926709"/>
          </a:xfrm>
          <a:prstGeom prst="rect">
            <a:avLst/>
          </a:prstGeom>
          <a:noFill/>
          <a:ln>
            <a:noFill/>
          </a:ln>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4577" y="2609947"/>
            <a:ext cx="1315430" cy="766116"/>
          </a:xfrm>
          <a:prstGeom prst="rect">
            <a:avLst/>
          </a:prstGeom>
        </p:spPr>
      </p:pic>
      <p:grpSp>
        <p:nvGrpSpPr>
          <p:cNvPr id="27" name="Grupo 26"/>
          <p:cNvGrpSpPr/>
          <p:nvPr/>
        </p:nvGrpSpPr>
        <p:grpSpPr>
          <a:xfrm>
            <a:off x="10054852" y="4543895"/>
            <a:ext cx="1832429" cy="816767"/>
            <a:chOff x="10096466" y="4543895"/>
            <a:chExt cx="1832429" cy="816767"/>
          </a:xfrm>
        </p:grpSpPr>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7382" y="4572944"/>
              <a:ext cx="1371513" cy="758667"/>
            </a:xfrm>
            <a:prstGeom prst="ellipse">
              <a:avLst/>
            </a:prstGeom>
            <a:ln>
              <a:noFill/>
            </a:ln>
            <a:effectLst>
              <a:softEdge rad="112500"/>
            </a:effectLst>
          </p:spPr>
        </p:pic>
        <p:pic>
          <p:nvPicPr>
            <p:cNvPr id="10" name="Imagen 9"/>
            <p:cNvPicPr>
              <a:picLocks noChangeAspect="1"/>
            </p:cNvPicPr>
            <p:nvPr/>
          </p:nvPicPr>
          <p:blipFill rotWithShape="1">
            <a:blip r:embed="rId7"/>
            <a:srcRect l="9458" t="-996" r="25775" b="-1"/>
            <a:stretch/>
          </p:blipFill>
          <p:spPr>
            <a:xfrm>
              <a:off x="10096466" y="4543895"/>
              <a:ext cx="787082" cy="816767"/>
            </a:xfrm>
            <a:prstGeom prst="roundRect">
              <a:avLst>
                <a:gd name="adj" fmla="val 16667"/>
              </a:avLst>
            </a:prstGeom>
            <a:ln>
              <a:noFill/>
            </a:ln>
            <a:effectLst>
              <a:glow rad="101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6" name="Grupo 25"/>
          <p:cNvGrpSpPr/>
          <p:nvPr/>
        </p:nvGrpSpPr>
        <p:grpSpPr>
          <a:xfrm>
            <a:off x="2457089" y="3448391"/>
            <a:ext cx="1776338" cy="1095504"/>
            <a:chOff x="2457089" y="3448391"/>
            <a:chExt cx="1776338" cy="1095504"/>
          </a:xfrm>
        </p:grpSpPr>
        <p:pic>
          <p:nvPicPr>
            <p:cNvPr id="12" name="Imagen 11"/>
            <p:cNvPicPr>
              <a:picLocks noChangeAspect="1"/>
            </p:cNvPicPr>
            <p:nvPr/>
          </p:nvPicPr>
          <p:blipFill>
            <a:blip r:embed="rId8"/>
            <a:stretch>
              <a:fillRect/>
            </a:stretch>
          </p:blipFill>
          <p:spPr>
            <a:xfrm>
              <a:off x="2841403" y="3448391"/>
              <a:ext cx="1392024" cy="1042674"/>
            </a:xfrm>
            <a:prstGeom prst="ellipse">
              <a:avLst/>
            </a:prstGeom>
            <a:ln>
              <a:noFill/>
            </a:ln>
            <a:effectLst>
              <a:softEdge rad="112500"/>
            </a:effectLst>
          </p:spPr>
        </p:pic>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7089" y="3491826"/>
              <a:ext cx="843299" cy="1052069"/>
            </a:xfrm>
            <a:prstGeom prst="rect">
              <a:avLst/>
            </a:prstGeom>
          </p:spPr>
        </p:pic>
      </p:grpSp>
      <p:graphicFrame>
        <p:nvGraphicFramePr>
          <p:cNvPr id="22" name="Diagrama 21"/>
          <p:cNvGraphicFramePr/>
          <p:nvPr>
            <p:extLst>
              <p:ext uri="{D42A27DB-BD31-4B8C-83A1-F6EECF244321}">
                <p14:modId xmlns:p14="http://schemas.microsoft.com/office/powerpoint/2010/main" val="633775112"/>
              </p:ext>
            </p:extLst>
          </p:nvPr>
        </p:nvGraphicFramePr>
        <p:xfrm>
          <a:off x="3537415" y="1564401"/>
          <a:ext cx="6678984" cy="49371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4" name="CuadroTexto 23"/>
          <p:cNvSpPr txBox="1"/>
          <p:nvPr/>
        </p:nvSpPr>
        <p:spPr>
          <a:xfrm>
            <a:off x="2176920" y="841787"/>
            <a:ext cx="7259996" cy="461665"/>
          </a:xfrm>
          <a:prstGeom prst="rect">
            <a:avLst/>
          </a:prstGeom>
          <a:noFill/>
        </p:spPr>
        <p:txBody>
          <a:bodyPr wrap="square" rtlCol="0">
            <a:spAutoFit/>
          </a:bodyPr>
          <a:lstStyle/>
          <a:p>
            <a:r>
              <a:rPr lang="es-EC" dirty="0" smtClean="0"/>
              <a:t>Metodología de métodos mixtos:</a:t>
            </a:r>
            <a:endParaRPr lang="es-EC" dirty="0"/>
          </a:p>
        </p:txBody>
      </p:sp>
      <p:sp>
        <p:nvSpPr>
          <p:cNvPr id="28" name="CuadroTexto 27"/>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bg1">
                    <a:lumMod val="50000"/>
                  </a:schemeClr>
                </a:solidFill>
              </a:rPr>
              <a:t>IR- proceso</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a:t>
            </a: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36480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022644" y="893"/>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INGENIERÍA DE REQUISITOS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971" y="1022323"/>
            <a:ext cx="3489661" cy="1795001"/>
          </a:xfrm>
          <a:prstGeom prst="ellipse">
            <a:avLst/>
          </a:prstGeom>
          <a:ln>
            <a:noFill/>
          </a:ln>
          <a:effectLst>
            <a:glow rad="139700">
              <a:schemeClr val="accent4">
                <a:satMod val="175000"/>
                <a:alpha val="40000"/>
              </a:schemeClr>
            </a:glow>
            <a:softEdge rad="112500"/>
          </a:effectLst>
        </p:spPr>
      </p:pic>
      <p:sp>
        <p:nvSpPr>
          <p:cNvPr id="2" name="CuadroTexto 1"/>
          <p:cNvSpPr txBox="1"/>
          <p:nvPr/>
        </p:nvSpPr>
        <p:spPr>
          <a:xfrm>
            <a:off x="3595371" y="2704917"/>
            <a:ext cx="7630860" cy="2983582"/>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664" indent="-285664" algn="just">
              <a:buFont typeface="Arial" panose="020B0604020202020204" pitchFamily="34" charset="0"/>
              <a:buChar char="•"/>
            </a:pPr>
            <a:r>
              <a:rPr lang="es-EC" sz="1999" b="1" dirty="0"/>
              <a:t>Proceso</a:t>
            </a:r>
            <a:r>
              <a:rPr lang="es-EC" sz="1999" dirty="0"/>
              <a:t> cooperativo, iterativo e incremental, en el cual se descubren, analizan, documentan, comunican, validan y gestionan las características o restricciones operativas y funcionales que se esperan del software. </a:t>
            </a:r>
          </a:p>
          <a:p>
            <a:pPr algn="just"/>
            <a:endParaRPr lang="es-EC" sz="1999" dirty="0"/>
          </a:p>
          <a:p>
            <a:pPr marL="285664" indent="-285664">
              <a:buFont typeface="Arial" panose="020B0604020202020204" pitchFamily="34" charset="0"/>
              <a:buChar char="•"/>
            </a:pPr>
            <a:endParaRPr lang="es-EC" sz="1999" dirty="0"/>
          </a:p>
        </p:txBody>
      </p:sp>
      <p:sp>
        <p:nvSpPr>
          <p:cNvPr id="6" name="CuadroTexto 5"/>
          <p:cNvSpPr txBox="1"/>
          <p:nvPr/>
        </p:nvSpPr>
        <p:spPr>
          <a:xfrm>
            <a:off x="3883328" y="4432659"/>
            <a:ext cx="7630860" cy="2574879"/>
          </a:xfrm>
          <a:prstGeom prst="horizontalScroll">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999" b="1" dirty="0"/>
              <a:t>Los requisitos deben ser: </a:t>
            </a:r>
            <a:r>
              <a:rPr lang="es-EC" sz="1999" dirty="0"/>
              <a:t>documentados, completos y acordados entre los involucrados; de tal manera, que sean la base para las posteriores fases del desarrollo del software. </a:t>
            </a:r>
          </a:p>
          <a:p>
            <a:pPr algn="just"/>
            <a:endParaRPr lang="es-EC" sz="1999" dirty="0"/>
          </a:p>
          <a:p>
            <a:pPr marL="285664" indent="-285664">
              <a:buFont typeface="Arial" panose="020B0604020202020204" pitchFamily="34" charset="0"/>
              <a:buChar char="•"/>
            </a:pPr>
            <a:endParaRPr lang="es-EC" sz="1999" dirty="0"/>
          </a:p>
        </p:txBody>
      </p:sp>
      <p:sp>
        <p:nvSpPr>
          <p:cNvPr id="7" name="CuadroTexto 6"/>
          <p:cNvSpPr txBox="1"/>
          <p:nvPr/>
        </p:nvSpPr>
        <p:spPr>
          <a:xfrm>
            <a:off x="-20922" y="-12725"/>
            <a:ext cx="1887455" cy="714028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a:t>
            </a: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369700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8799999" y="3530239"/>
            <a:ext cx="462828" cy="748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p:cNvPicPr>
            <a:picLocks noChangeAspect="1"/>
          </p:cNvPicPr>
          <p:nvPr/>
        </p:nvPicPr>
        <p:blipFill>
          <a:blip r:embed="rId2"/>
          <a:stretch>
            <a:fillRect/>
          </a:stretch>
        </p:blipFill>
        <p:spPr>
          <a:xfrm>
            <a:off x="6324945" y="3520207"/>
            <a:ext cx="238063" cy="209495"/>
          </a:xfrm>
          <a:prstGeom prst="rect">
            <a:avLst/>
          </a:prstGeom>
        </p:spPr>
      </p:pic>
      <p:pic>
        <p:nvPicPr>
          <p:cNvPr id="10" name="Imagen 9"/>
          <p:cNvPicPr>
            <a:picLocks noChangeAspect="1"/>
          </p:cNvPicPr>
          <p:nvPr/>
        </p:nvPicPr>
        <p:blipFill>
          <a:blip r:embed="rId3"/>
          <a:stretch>
            <a:fillRect/>
          </a:stretch>
        </p:blipFill>
        <p:spPr>
          <a:xfrm>
            <a:off x="8257660" y="3415461"/>
            <a:ext cx="342811" cy="238063"/>
          </a:xfrm>
          <a:prstGeom prst="rect">
            <a:avLst/>
          </a:prstGeom>
        </p:spPr>
      </p:pic>
      <p:pic>
        <p:nvPicPr>
          <p:cNvPr id="12" name="Imagen 11"/>
          <p:cNvPicPr>
            <a:picLocks noChangeAspect="1"/>
          </p:cNvPicPr>
          <p:nvPr/>
        </p:nvPicPr>
        <p:blipFill>
          <a:blip r:embed="rId3"/>
          <a:stretch>
            <a:fillRect/>
          </a:stretch>
        </p:blipFill>
        <p:spPr>
          <a:xfrm>
            <a:off x="6233908" y="3531990"/>
            <a:ext cx="342811" cy="238063"/>
          </a:xfrm>
          <a:prstGeom prst="rect">
            <a:avLst/>
          </a:prstGeom>
        </p:spPr>
      </p:pic>
      <p:sp>
        <p:nvSpPr>
          <p:cNvPr id="5" name="CuadroTexto 4"/>
          <p:cNvSpPr txBox="1"/>
          <p:nvPr/>
        </p:nvSpPr>
        <p:spPr>
          <a:xfrm>
            <a:off x="1872097" y="319759"/>
            <a:ext cx="9636789" cy="1199759"/>
          </a:xfrm>
          <a:prstGeom prst="rect">
            <a:avLst/>
          </a:prstGeom>
          <a:noFill/>
          <a:ln>
            <a:noFill/>
          </a:ln>
        </p:spPr>
        <p:txBody>
          <a:bodyPr wrap="square" rtlCol="0" anchor="ctr" anchorCtr="1">
            <a:spAutoFit/>
          </a:bodyPr>
          <a:lstStyle/>
          <a:p>
            <a:pPr algn="ctr"/>
            <a:r>
              <a:rPr lang="es-EC" sz="3599" dirty="0">
                <a:latin typeface="+mj-lt"/>
                <a:ea typeface="+mj-ea"/>
                <a:cs typeface="+mj-cs"/>
              </a:rPr>
              <a:t>PROCESO DE LA INGENIERÍA DE REQUISITOS</a:t>
            </a:r>
          </a:p>
        </p:txBody>
      </p:sp>
      <p:pic>
        <p:nvPicPr>
          <p:cNvPr id="6" name="Imagen 5"/>
          <p:cNvPicPr>
            <a:picLocks noChangeAspect="1"/>
          </p:cNvPicPr>
          <p:nvPr/>
        </p:nvPicPr>
        <p:blipFill>
          <a:blip r:embed="rId4"/>
          <a:stretch>
            <a:fillRect/>
          </a:stretch>
        </p:blipFill>
        <p:spPr>
          <a:xfrm>
            <a:off x="2880154" y="2142776"/>
            <a:ext cx="8247904" cy="3523679"/>
          </a:xfrm>
          <a:prstGeom prst="rect">
            <a:avLst/>
          </a:prstGeom>
          <a:ln/>
        </p:spPr>
        <p:style>
          <a:lnRef idx="3">
            <a:schemeClr val="lt1"/>
          </a:lnRef>
          <a:fillRef idx="1">
            <a:schemeClr val="accent5"/>
          </a:fillRef>
          <a:effectRef idx="1">
            <a:schemeClr val="accent5"/>
          </a:effectRef>
          <a:fontRef idx="minor">
            <a:schemeClr val="lt1"/>
          </a:fontRef>
        </p:style>
      </p:pic>
      <p:sp>
        <p:nvSpPr>
          <p:cNvPr id="2" name="CuadroTexto 1"/>
          <p:cNvSpPr txBox="1"/>
          <p:nvPr/>
        </p:nvSpPr>
        <p:spPr>
          <a:xfrm>
            <a:off x="6483712" y="2761206"/>
            <a:ext cx="854775" cy="649008"/>
          </a:xfrm>
          <a:prstGeom prst="ellipse">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sz="2399" b="1" dirty="0"/>
              <a:t>1</a:t>
            </a:r>
          </a:p>
        </p:txBody>
      </p:sp>
      <p:pic>
        <p:nvPicPr>
          <p:cNvPr id="4" name="Imagen 3"/>
          <p:cNvPicPr>
            <a:picLocks noChangeAspect="1"/>
          </p:cNvPicPr>
          <p:nvPr/>
        </p:nvPicPr>
        <p:blipFill>
          <a:blip r:embed="rId3"/>
          <a:stretch>
            <a:fillRect/>
          </a:stretch>
        </p:blipFill>
        <p:spPr>
          <a:xfrm>
            <a:off x="7371861" y="2704740"/>
            <a:ext cx="342811" cy="238063"/>
          </a:xfrm>
          <a:prstGeom prst="rect">
            <a:avLst/>
          </a:prstGeom>
        </p:spPr>
      </p:pic>
      <p:sp>
        <p:nvSpPr>
          <p:cNvPr id="8" name="CuadroTexto 7"/>
          <p:cNvSpPr txBox="1"/>
          <p:nvPr/>
        </p:nvSpPr>
        <p:spPr>
          <a:xfrm>
            <a:off x="7584936" y="3655789"/>
            <a:ext cx="935860" cy="648839"/>
          </a:xfrm>
          <a:prstGeom prst="ellipse">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sz="2399" b="1" dirty="0"/>
              <a:t>3</a:t>
            </a:r>
          </a:p>
        </p:txBody>
      </p:sp>
      <p:sp>
        <p:nvSpPr>
          <p:cNvPr id="7" name="CuadroTexto 6"/>
          <p:cNvSpPr txBox="1"/>
          <p:nvPr/>
        </p:nvSpPr>
        <p:spPr>
          <a:xfrm>
            <a:off x="5125084" y="3709900"/>
            <a:ext cx="935860" cy="648839"/>
          </a:xfrm>
          <a:prstGeom prst="ellipse">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sz="2399" b="1" dirty="0"/>
              <a:t>2</a:t>
            </a:r>
          </a:p>
        </p:txBody>
      </p:sp>
      <p:sp>
        <p:nvSpPr>
          <p:cNvPr id="18" name="Rectángulo 17"/>
          <p:cNvSpPr/>
          <p:nvPr/>
        </p:nvSpPr>
        <p:spPr>
          <a:xfrm>
            <a:off x="4168789" y="3580770"/>
            <a:ext cx="462828" cy="748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izquierda y derecha 10"/>
          <p:cNvSpPr/>
          <p:nvPr/>
        </p:nvSpPr>
        <p:spPr>
          <a:xfrm>
            <a:off x="3979989" y="3641752"/>
            <a:ext cx="865892" cy="560358"/>
          </a:xfrm>
          <a:prstGeom prst="lef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5" name="Rectángulo 24"/>
          <p:cNvSpPr/>
          <p:nvPr/>
        </p:nvSpPr>
        <p:spPr>
          <a:xfrm>
            <a:off x="9106002" y="3469257"/>
            <a:ext cx="462828" cy="748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lecha izquierda y derecha 25"/>
          <p:cNvSpPr/>
          <p:nvPr/>
        </p:nvSpPr>
        <p:spPr>
          <a:xfrm>
            <a:off x="8917202" y="3530239"/>
            <a:ext cx="865892" cy="560358"/>
          </a:xfrm>
          <a:prstGeom prst="lef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7" name="CuadroTexto 26"/>
          <p:cNvSpPr txBox="1"/>
          <p:nvPr/>
        </p:nvSpPr>
        <p:spPr>
          <a:xfrm>
            <a:off x="-20922" y="-12725"/>
            <a:ext cx="1887455" cy="714028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a:t>
            </a: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217230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7" grpId="0" animBg="1"/>
      <p:bldP spid="11"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obtener dato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632913" y="3793553"/>
            <a:ext cx="2101537" cy="1492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Resultado de imagen para sri"/>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 b="-3692"/>
          <a:stretch/>
        </p:blipFill>
        <p:spPr bwMode="auto">
          <a:xfrm>
            <a:off x="5928648" y="5352836"/>
            <a:ext cx="1715440" cy="7846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superci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385" y="3301517"/>
            <a:ext cx="2270894" cy="698091"/>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derecha 11"/>
          <p:cNvSpPr/>
          <p:nvPr/>
        </p:nvSpPr>
        <p:spPr>
          <a:xfrm rot="3192087">
            <a:off x="5029146" y="5005440"/>
            <a:ext cx="719892" cy="291438"/>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sz="2399"/>
          </a:p>
        </p:txBody>
      </p:sp>
      <p:pic>
        <p:nvPicPr>
          <p:cNvPr id="1034" name="Picture 10" descr="Resultado de imagen para industria softwar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60363" y="1050121"/>
            <a:ext cx="2039630" cy="1582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6321" y="1050121"/>
            <a:ext cx="1919832" cy="15821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situacion actual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1030" y="1022812"/>
            <a:ext cx="2790521" cy="1629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Flecha derecha 16"/>
          <p:cNvSpPr/>
          <p:nvPr/>
        </p:nvSpPr>
        <p:spPr>
          <a:xfrm rot="19013778">
            <a:off x="5059229" y="3628176"/>
            <a:ext cx="719892" cy="291438"/>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sz="2399"/>
          </a:p>
        </p:txBody>
      </p:sp>
      <p:sp>
        <p:nvSpPr>
          <p:cNvPr id="3" name="Cerrar llave 2"/>
          <p:cNvSpPr/>
          <p:nvPr/>
        </p:nvSpPr>
        <p:spPr>
          <a:xfrm>
            <a:off x="7958618" y="3597537"/>
            <a:ext cx="487185" cy="2356220"/>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2399">
              <a:ln w="0"/>
              <a:effectLst>
                <a:outerShdw blurRad="38100" dist="19050" dir="2700000" algn="tl" rotWithShape="0">
                  <a:schemeClr val="dk1">
                    <a:alpha val="40000"/>
                  </a:schemeClr>
                </a:outerShdw>
              </a:effectLst>
            </a:endParaRPr>
          </a:p>
        </p:txBody>
      </p:sp>
      <p:sp>
        <p:nvSpPr>
          <p:cNvPr id="4" name="Rectángulo 3"/>
          <p:cNvSpPr/>
          <p:nvPr/>
        </p:nvSpPr>
        <p:spPr>
          <a:xfrm>
            <a:off x="8758708" y="3806151"/>
            <a:ext cx="2513873"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685594" eaLnBrk="0" hangingPunct="0"/>
            <a:r>
              <a:rPr lang="es-EC" altLang="es-EC" sz="2000" b="1" i="1" dirty="0">
                <a:solidFill>
                  <a:schemeClr val="tx1"/>
                </a:solidFill>
                <a:latin typeface="Arial" panose="020B0604020202020204" pitchFamily="34" charset="0"/>
              </a:rPr>
              <a:t>Clasificación industrial internacional uniforme adaptada </a:t>
            </a:r>
          </a:p>
          <a:p>
            <a:pPr defTabSz="685594" eaLnBrk="0" hangingPunct="0"/>
            <a:r>
              <a:rPr lang="es-EC" altLang="es-EC" sz="2000" b="1" i="1" dirty="0">
                <a:solidFill>
                  <a:schemeClr val="tx1"/>
                </a:solidFill>
                <a:latin typeface="Arial" panose="020B0604020202020204" pitchFamily="34" charset="0"/>
              </a:rPr>
              <a:t>para Ecuador (CIIU) </a:t>
            </a:r>
            <a:endParaRPr lang="es-EC" sz="2000" dirty="0">
              <a:solidFill>
                <a:schemeClr val="tx1"/>
              </a:solidFill>
            </a:endParaRPr>
          </a:p>
        </p:txBody>
      </p:sp>
      <p:sp>
        <p:nvSpPr>
          <p:cNvPr id="14" name="CuadroTexto 13"/>
          <p:cNvSpPr txBox="1"/>
          <p:nvPr/>
        </p:nvSpPr>
        <p:spPr>
          <a:xfrm>
            <a:off x="2048460" y="0"/>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
        <p:nvSpPr>
          <p:cNvPr id="13" name="CuadroTexto 12"/>
          <p:cNvSpPr txBox="1"/>
          <p:nvPr/>
        </p:nvSpPr>
        <p:spPr>
          <a:xfrm>
            <a:off x="-20922" y="-12725"/>
            <a:ext cx="1887455" cy="714028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a:t>
            </a: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11953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p:cTn id="7" dur="500" fill="hold"/>
                                        <p:tgtEl>
                                          <p:spTgt spid="1038"/>
                                        </p:tgtEl>
                                        <p:attrNameLst>
                                          <p:attrName>ppt_w</p:attrName>
                                        </p:attrNameLst>
                                      </p:cBhvr>
                                      <p:tavLst>
                                        <p:tav tm="0">
                                          <p:val>
                                            <p:fltVal val="0"/>
                                          </p:val>
                                        </p:tav>
                                        <p:tav tm="100000">
                                          <p:val>
                                            <p:strVal val="#ppt_w"/>
                                          </p:val>
                                        </p:tav>
                                      </p:tavLst>
                                    </p:anim>
                                    <p:anim calcmode="lin" valueType="num">
                                      <p:cBhvr>
                                        <p:cTn id="8" dur="500" fill="hold"/>
                                        <p:tgtEl>
                                          <p:spTgt spid="1038"/>
                                        </p:tgtEl>
                                        <p:attrNameLst>
                                          <p:attrName>ppt_h</p:attrName>
                                        </p:attrNameLst>
                                      </p:cBhvr>
                                      <p:tavLst>
                                        <p:tav tm="0">
                                          <p:val>
                                            <p:fltVal val="0"/>
                                          </p:val>
                                        </p:tav>
                                        <p:tav tm="100000">
                                          <p:val>
                                            <p:strVal val="#ppt_h"/>
                                          </p:val>
                                        </p:tav>
                                      </p:tavLst>
                                    </p:anim>
                                    <p:animEffect transition="in" filter="fade">
                                      <p:cBhvr>
                                        <p:cTn id="9" dur="500"/>
                                        <p:tgtEl>
                                          <p:spTgt spid="1038"/>
                                        </p:tgtEl>
                                      </p:cBhvr>
                                    </p:animEffect>
                                  </p:childTnLst>
                                </p:cTn>
                              </p:par>
                              <p:par>
                                <p:cTn id="10" presetID="53" presetClass="entr" presetSubtype="16" fill="hold" nodeType="withEffect">
                                  <p:stCondLst>
                                    <p:cond delay="0"/>
                                  </p:stCondLst>
                                  <p:childTnLst>
                                    <p:set>
                                      <p:cBhvr>
                                        <p:cTn id="11" dur="1" fill="hold">
                                          <p:stCondLst>
                                            <p:cond delay="0"/>
                                          </p:stCondLst>
                                        </p:cTn>
                                        <p:tgtEl>
                                          <p:spTgt spid="1034"/>
                                        </p:tgtEl>
                                        <p:attrNameLst>
                                          <p:attrName>style.visibility</p:attrName>
                                        </p:attrNameLst>
                                      </p:cBhvr>
                                      <p:to>
                                        <p:strVal val="visible"/>
                                      </p:to>
                                    </p:set>
                                    <p:anim calcmode="lin" valueType="num">
                                      <p:cBhvr>
                                        <p:cTn id="12" dur="500" fill="hold"/>
                                        <p:tgtEl>
                                          <p:spTgt spid="1034"/>
                                        </p:tgtEl>
                                        <p:attrNameLst>
                                          <p:attrName>ppt_w</p:attrName>
                                        </p:attrNameLst>
                                      </p:cBhvr>
                                      <p:tavLst>
                                        <p:tav tm="0">
                                          <p:val>
                                            <p:fltVal val="0"/>
                                          </p:val>
                                        </p:tav>
                                        <p:tav tm="100000">
                                          <p:val>
                                            <p:strVal val="#ppt_w"/>
                                          </p:val>
                                        </p:tav>
                                      </p:tavLst>
                                    </p:anim>
                                    <p:anim calcmode="lin" valueType="num">
                                      <p:cBhvr>
                                        <p:cTn id="13" dur="500" fill="hold"/>
                                        <p:tgtEl>
                                          <p:spTgt spid="1034"/>
                                        </p:tgtEl>
                                        <p:attrNameLst>
                                          <p:attrName>ppt_h</p:attrName>
                                        </p:attrNameLst>
                                      </p:cBhvr>
                                      <p:tavLst>
                                        <p:tav tm="0">
                                          <p:val>
                                            <p:fltVal val="0"/>
                                          </p:val>
                                        </p:tav>
                                        <p:tav tm="100000">
                                          <p:val>
                                            <p:strVal val="#ppt_h"/>
                                          </p:val>
                                        </p:tav>
                                      </p:tavLst>
                                    </p:anim>
                                    <p:animEffect transition="in" filter="fade">
                                      <p:cBhvr>
                                        <p:cTn id="14" dur="500"/>
                                        <p:tgtEl>
                                          <p:spTgt spid="1034"/>
                                        </p:tgtEl>
                                      </p:cBhvr>
                                    </p:animEffect>
                                  </p:childTnLst>
                                </p:cTn>
                              </p:par>
                              <p:par>
                                <p:cTn id="15" presetID="53" presetClass="entr" presetSubtype="16"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anim calcmode="lin" valueType="num">
                                      <p:cBhvr>
                                        <p:cTn id="17" dur="500" fill="hold"/>
                                        <p:tgtEl>
                                          <p:spTgt spid="1036"/>
                                        </p:tgtEl>
                                        <p:attrNameLst>
                                          <p:attrName>ppt_w</p:attrName>
                                        </p:attrNameLst>
                                      </p:cBhvr>
                                      <p:tavLst>
                                        <p:tav tm="0">
                                          <p:val>
                                            <p:fltVal val="0"/>
                                          </p:val>
                                        </p:tav>
                                        <p:tav tm="100000">
                                          <p:val>
                                            <p:strVal val="#ppt_w"/>
                                          </p:val>
                                        </p:tav>
                                      </p:tavLst>
                                    </p:anim>
                                    <p:anim calcmode="lin" valueType="num">
                                      <p:cBhvr>
                                        <p:cTn id="18" dur="500" fill="hold"/>
                                        <p:tgtEl>
                                          <p:spTgt spid="1036"/>
                                        </p:tgtEl>
                                        <p:attrNameLst>
                                          <p:attrName>ppt_h</p:attrName>
                                        </p:attrNameLst>
                                      </p:cBhvr>
                                      <p:tavLst>
                                        <p:tav tm="0">
                                          <p:val>
                                            <p:fltVal val="0"/>
                                          </p:val>
                                        </p:tav>
                                        <p:tav tm="100000">
                                          <p:val>
                                            <p:strVal val="#ppt_h"/>
                                          </p:val>
                                        </p:tav>
                                      </p:tavLst>
                                    </p:anim>
                                    <p:animEffect transition="in" filter="fade">
                                      <p:cBhvr>
                                        <p:cTn id="19" dur="500"/>
                                        <p:tgtEl>
                                          <p:spTgt spid="103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wipe(down)">
                                      <p:cBhvr>
                                        <p:cTn id="34" dur="5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14" presetClass="entr" presetSubtype="10" fill="hold" nodeType="with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205980" y="820049"/>
            <a:ext cx="8549135" cy="399981"/>
          </a:xfrm>
          <a:prstGeom prst="rect">
            <a:avLst/>
          </a:prstGeom>
        </p:spPr>
        <p:txBody>
          <a:bodyPr wrap="none" anchor="t">
            <a:spAutoFit/>
          </a:bodyPr>
          <a:lstStyle/>
          <a:p>
            <a:pPr defTabSz="685594" eaLnBrk="0" hangingPunct="0"/>
            <a:r>
              <a:rPr lang="es-EC" altLang="es-EC" sz="1999" dirty="0">
                <a:latin typeface="+mj-lt"/>
              </a:rPr>
              <a:t>Códigos considerados en el estudio (</a:t>
            </a:r>
            <a:r>
              <a:rPr lang="es-EC" altLang="es-EC" sz="1999" dirty="0" err="1">
                <a:latin typeface="+mj-lt"/>
              </a:rPr>
              <a:t>CIIUs</a:t>
            </a:r>
            <a:r>
              <a:rPr lang="es-EC" altLang="es-EC" sz="1999" dirty="0">
                <a:latin typeface="+mj-lt"/>
              </a:rPr>
              <a:t>) (1977</a:t>
            </a:r>
            <a:r>
              <a:rPr lang="es-EC" sz="1999" dirty="0">
                <a:latin typeface="+mj-lt"/>
              </a:rPr>
              <a:t>-Septiembre 2017)</a:t>
            </a:r>
            <a:r>
              <a:rPr lang="es-EC" altLang="es-EC" sz="1999" dirty="0">
                <a:latin typeface="+mj-lt"/>
              </a:rPr>
              <a:t>:</a:t>
            </a:r>
          </a:p>
        </p:txBody>
      </p:sp>
      <p:graphicFrame>
        <p:nvGraphicFramePr>
          <p:cNvPr id="10" name="Tabla 9"/>
          <p:cNvGraphicFramePr>
            <a:graphicFrameLocks noGrp="1"/>
          </p:cNvGraphicFramePr>
          <p:nvPr>
            <p:extLst>
              <p:ext uri="{D42A27DB-BD31-4B8C-83A1-F6EECF244321}">
                <p14:modId xmlns:p14="http://schemas.microsoft.com/office/powerpoint/2010/main" val="1560911824"/>
              </p:ext>
            </p:extLst>
          </p:nvPr>
        </p:nvGraphicFramePr>
        <p:xfrm>
          <a:off x="2845074" y="1484784"/>
          <a:ext cx="7910041" cy="5075333"/>
        </p:xfrm>
        <a:graphic>
          <a:graphicData uri="http://schemas.openxmlformats.org/drawingml/2006/table">
            <a:tbl>
              <a:tblPr firstRow="1" firstCol="1" bandRow="1">
                <a:tableStyleId>{FABFCF23-3B69-468F-B69F-88F6DE6A72F2}</a:tableStyleId>
              </a:tblPr>
              <a:tblGrid>
                <a:gridCol w="1076556">
                  <a:extLst>
                    <a:ext uri="{9D8B030D-6E8A-4147-A177-3AD203B41FA5}">
                      <a16:colId xmlns:a16="http://schemas.microsoft.com/office/drawing/2014/main" xmlns="" val="20000"/>
                    </a:ext>
                  </a:extLst>
                </a:gridCol>
                <a:gridCol w="6833485">
                  <a:extLst>
                    <a:ext uri="{9D8B030D-6E8A-4147-A177-3AD203B41FA5}">
                      <a16:colId xmlns:a16="http://schemas.microsoft.com/office/drawing/2014/main" xmlns="" val="20001"/>
                    </a:ext>
                  </a:extLst>
                </a:gridCol>
              </a:tblGrid>
              <a:tr h="299559">
                <a:tc>
                  <a:txBody>
                    <a:bodyPr/>
                    <a:lstStyle/>
                    <a:p>
                      <a:pPr algn="ctr">
                        <a:lnSpc>
                          <a:spcPct val="107000"/>
                        </a:lnSpc>
                        <a:spcAft>
                          <a:spcPts val="800"/>
                        </a:spcAft>
                      </a:pPr>
                      <a:r>
                        <a:rPr lang="es-EC" sz="1800" dirty="0">
                          <a:effectLst/>
                        </a:rPr>
                        <a:t>CÓDIGO</a:t>
                      </a:r>
                      <a:endParaRPr lang="es-EC" sz="1800" b="1" dirty="0">
                        <a:effectLst/>
                        <a:latin typeface="+mj-lt"/>
                        <a:ea typeface="Calibri" panose="020F0502020204030204" pitchFamily="34" charset="0"/>
                        <a:cs typeface="Times New Roman" panose="02020603050405020304" pitchFamily="18" charset="0"/>
                      </a:endParaRPr>
                    </a:p>
                  </a:txBody>
                  <a:tcPr marL="42532" marR="42532" marT="0" marB="0" anchor="ctr"/>
                </a:tc>
                <a:tc>
                  <a:txBody>
                    <a:bodyPr/>
                    <a:lstStyle/>
                    <a:p>
                      <a:pPr algn="ctr">
                        <a:lnSpc>
                          <a:spcPct val="107000"/>
                        </a:lnSpc>
                        <a:spcAft>
                          <a:spcPts val="800"/>
                        </a:spcAft>
                      </a:pPr>
                      <a:r>
                        <a:rPr lang="es-EC" sz="1800" dirty="0">
                          <a:effectLst/>
                        </a:rPr>
                        <a:t>DESCRIPCIÓN</a:t>
                      </a:r>
                      <a:endParaRPr lang="es-EC" sz="1800" dirty="0">
                        <a:effectLst/>
                        <a:latin typeface="+mj-lt"/>
                        <a:ea typeface="Calibri" panose="020F0502020204030204" pitchFamily="34" charset="0"/>
                        <a:cs typeface="Times New Roman"/>
                      </a:endParaRPr>
                    </a:p>
                  </a:txBody>
                  <a:tcPr marL="42532" marR="42532" marT="0" marB="0" anchor="ctr"/>
                </a:tc>
                <a:extLst>
                  <a:ext uri="{0D108BD9-81ED-4DB2-BD59-A6C34878D82A}">
                    <a16:rowId xmlns:a16="http://schemas.microsoft.com/office/drawing/2014/main" xmlns="" val="10000"/>
                  </a:ext>
                </a:extLst>
              </a:tr>
              <a:tr h="295507">
                <a:tc>
                  <a:txBody>
                    <a:bodyPr/>
                    <a:lstStyle/>
                    <a:p>
                      <a:pPr algn="ctr">
                        <a:lnSpc>
                          <a:spcPct val="107000"/>
                        </a:lnSpc>
                        <a:spcAft>
                          <a:spcPts val="800"/>
                        </a:spcAft>
                      </a:pPr>
                      <a:r>
                        <a:rPr lang="es-EC" sz="1400" dirty="0">
                          <a:effectLst/>
                        </a:rPr>
                        <a:t>C3312.91</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Servicios de reparación de mantenimiento de máquinas y herramientas de oficina </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01"/>
                  </a:ext>
                </a:extLst>
              </a:tr>
              <a:tr h="266866">
                <a:tc>
                  <a:txBody>
                    <a:bodyPr/>
                    <a:lstStyle/>
                    <a:p>
                      <a:pPr algn="ctr">
                        <a:lnSpc>
                          <a:spcPct val="107000"/>
                        </a:lnSpc>
                        <a:spcAft>
                          <a:spcPts val="800"/>
                        </a:spcAft>
                      </a:pPr>
                      <a:r>
                        <a:rPr lang="es-EC" sz="1400" dirty="0">
                          <a:effectLst/>
                        </a:rPr>
                        <a:t>G4651.02</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Venta al por mayor de programas informáticos</a:t>
                      </a:r>
                      <a:endParaRPr lang="es-EC" sz="1100" dirty="0">
                        <a:effectLst/>
                        <a:latin typeface="+mj-lt"/>
                        <a:ea typeface="Calibri" panose="020F0502020204030204" pitchFamily="34" charset="0"/>
                        <a:cs typeface="Times New Roman"/>
                      </a:endParaRPr>
                    </a:p>
                  </a:txBody>
                  <a:tcPr marL="42532" marR="42532" marT="0" marB="0" anchor="ctr"/>
                </a:tc>
                <a:extLst>
                  <a:ext uri="{0D108BD9-81ED-4DB2-BD59-A6C34878D82A}">
                    <a16:rowId xmlns:a16="http://schemas.microsoft.com/office/drawing/2014/main" xmlns="" val="10002"/>
                  </a:ext>
                </a:extLst>
              </a:tr>
              <a:tr h="290555">
                <a:tc>
                  <a:txBody>
                    <a:bodyPr/>
                    <a:lstStyle/>
                    <a:p>
                      <a:pPr algn="ctr">
                        <a:lnSpc>
                          <a:spcPct val="107000"/>
                        </a:lnSpc>
                        <a:spcAft>
                          <a:spcPts val="800"/>
                        </a:spcAft>
                      </a:pPr>
                      <a:r>
                        <a:rPr lang="es-EC" sz="1400" dirty="0">
                          <a:effectLst/>
                        </a:rPr>
                        <a:t>J5820.00</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Actividades de publicación de programas informáticos comerciales (no personalizados) </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03"/>
                  </a:ext>
                </a:extLst>
              </a:tr>
              <a:tr h="441320">
                <a:tc>
                  <a:txBody>
                    <a:bodyPr/>
                    <a:lstStyle/>
                    <a:p>
                      <a:pPr algn="ctr">
                        <a:lnSpc>
                          <a:spcPct val="107000"/>
                        </a:lnSpc>
                        <a:spcAft>
                          <a:spcPts val="800"/>
                        </a:spcAft>
                      </a:pPr>
                      <a:r>
                        <a:rPr lang="es-EC" sz="1400" dirty="0">
                          <a:effectLst/>
                        </a:rPr>
                        <a:t>J6201.01</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Actividades de diseño de la estructura y el contenido de los elementos siguientes: programas de sistemas operativos, aplicaciones informáticas, BD y páginas web.</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04"/>
                  </a:ext>
                </a:extLst>
              </a:tr>
              <a:tr h="268117">
                <a:tc>
                  <a:txBody>
                    <a:bodyPr/>
                    <a:lstStyle/>
                    <a:p>
                      <a:pPr algn="ctr">
                        <a:lnSpc>
                          <a:spcPct val="107000"/>
                        </a:lnSpc>
                        <a:spcAft>
                          <a:spcPts val="800"/>
                        </a:spcAft>
                      </a:pPr>
                      <a:r>
                        <a:rPr lang="es-EC" sz="1400" dirty="0">
                          <a:effectLst/>
                        </a:rPr>
                        <a:t>J6201.02</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Adaptación de programas informáticos a las necesidades de los clientes.</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05"/>
                  </a:ext>
                </a:extLst>
              </a:tr>
              <a:tr h="419413">
                <a:tc>
                  <a:txBody>
                    <a:bodyPr/>
                    <a:lstStyle/>
                    <a:p>
                      <a:pPr algn="ctr">
                        <a:lnSpc>
                          <a:spcPct val="107000"/>
                        </a:lnSpc>
                        <a:spcAft>
                          <a:spcPts val="800"/>
                        </a:spcAft>
                      </a:pPr>
                      <a:r>
                        <a:rPr lang="es-EC" sz="1400" dirty="0">
                          <a:effectLst/>
                        </a:rPr>
                        <a:t>J6202.10</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Actividades de planificación y diseño de sistemas informáticos que integran equipo y programas informáticos y tecnología de las comunicaciones</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06"/>
                  </a:ext>
                </a:extLst>
              </a:tr>
              <a:tr h="441320">
                <a:tc>
                  <a:txBody>
                    <a:bodyPr/>
                    <a:lstStyle/>
                    <a:p>
                      <a:pPr algn="ctr">
                        <a:lnSpc>
                          <a:spcPct val="107000"/>
                        </a:lnSpc>
                        <a:spcAft>
                          <a:spcPts val="800"/>
                        </a:spcAft>
                      </a:pPr>
                      <a:r>
                        <a:rPr lang="es-EC" sz="1400" dirty="0">
                          <a:effectLst/>
                        </a:rPr>
                        <a:t>J6202.20</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Servicios de gestión y manejo in situ de sistemas informáticos e instalaciones de procesamiento de datos de los clientes y servicios de apoyo conexos</a:t>
                      </a:r>
                      <a:endParaRPr lang="es-EC" sz="1100" dirty="0">
                        <a:effectLst/>
                        <a:latin typeface="+mj-lt"/>
                        <a:ea typeface="Calibri" panose="020F0502020204030204" pitchFamily="34" charset="0"/>
                        <a:cs typeface="Times New Roman"/>
                      </a:endParaRPr>
                    </a:p>
                  </a:txBody>
                  <a:tcPr marL="42532" marR="42532" marT="0" marB="0" anchor="ctr"/>
                </a:tc>
                <a:extLst>
                  <a:ext uri="{0D108BD9-81ED-4DB2-BD59-A6C34878D82A}">
                    <a16:rowId xmlns:a16="http://schemas.microsoft.com/office/drawing/2014/main" xmlns="" val="10007"/>
                  </a:ext>
                </a:extLst>
              </a:tr>
              <a:tr h="419413">
                <a:tc>
                  <a:txBody>
                    <a:bodyPr/>
                    <a:lstStyle/>
                    <a:p>
                      <a:pPr algn="ctr">
                        <a:lnSpc>
                          <a:spcPct val="107000"/>
                        </a:lnSpc>
                        <a:spcAft>
                          <a:spcPts val="800"/>
                        </a:spcAft>
                      </a:pPr>
                      <a:r>
                        <a:rPr lang="es-EC" sz="1400" dirty="0">
                          <a:effectLst/>
                        </a:rPr>
                        <a:t>J6209.01</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Actividades relacionadas a la informática como recuperación en casos de desastre informático e instalación de programas informáticos</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08"/>
                  </a:ext>
                </a:extLst>
              </a:tr>
              <a:tr h="268117">
                <a:tc>
                  <a:txBody>
                    <a:bodyPr/>
                    <a:lstStyle/>
                    <a:p>
                      <a:pPr algn="ctr">
                        <a:lnSpc>
                          <a:spcPct val="107000"/>
                        </a:lnSpc>
                        <a:spcAft>
                          <a:spcPts val="800"/>
                        </a:spcAft>
                      </a:pPr>
                      <a:r>
                        <a:rPr lang="es-EC" sz="1400" dirty="0">
                          <a:effectLst/>
                        </a:rPr>
                        <a:t>J6209.02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Actividades de instalación (montaje) de computadoras personales</a:t>
                      </a:r>
                      <a:endParaRPr lang="es-EC" sz="1100" dirty="0">
                        <a:effectLst/>
                        <a:latin typeface="+mj-lt"/>
                        <a:ea typeface="Calibri" panose="020F0502020204030204" pitchFamily="34" charset="0"/>
                        <a:cs typeface="Times New Roman"/>
                      </a:endParaRPr>
                    </a:p>
                  </a:txBody>
                  <a:tcPr marL="42532" marR="42532" marT="0" marB="0" anchor="ctr"/>
                </a:tc>
                <a:extLst>
                  <a:ext uri="{0D108BD9-81ED-4DB2-BD59-A6C34878D82A}">
                    <a16:rowId xmlns:a16="http://schemas.microsoft.com/office/drawing/2014/main" xmlns="" val="10009"/>
                  </a:ext>
                </a:extLst>
              </a:tr>
              <a:tr h="290555">
                <a:tc>
                  <a:txBody>
                    <a:bodyPr/>
                    <a:lstStyle/>
                    <a:p>
                      <a:pPr algn="ctr">
                        <a:lnSpc>
                          <a:spcPct val="107000"/>
                        </a:lnSpc>
                        <a:spcAft>
                          <a:spcPts val="800"/>
                        </a:spcAft>
                      </a:pPr>
                      <a:r>
                        <a:rPr lang="es-EC" sz="1400" dirty="0">
                          <a:effectLst/>
                        </a:rPr>
                        <a:t>J6311.01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Preparación de registros computarizados que contengan datos de una manera preestablecida</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10"/>
                  </a:ext>
                </a:extLst>
              </a:tr>
              <a:tr h="397757">
                <a:tc>
                  <a:txBody>
                    <a:bodyPr/>
                    <a:lstStyle/>
                    <a:p>
                      <a:pPr algn="ctr">
                        <a:lnSpc>
                          <a:spcPct val="107000"/>
                        </a:lnSpc>
                        <a:spcAft>
                          <a:spcPts val="800"/>
                        </a:spcAft>
                      </a:pPr>
                      <a:r>
                        <a:rPr lang="es-EC" sz="1400" dirty="0" smtClean="0">
                          <a:effectLst/>
                        </a:rPr>
                        <a:t>J6311.02</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Actividades de procesamiento y suministro de servicio de registro de datos (informes especializados).</a:t>
                      </a:r>
                      <a:endParaRPr lang="es-EC" sz="1100" dirty="0">
                        <a:effectLst/>
                        <a:latin typeface="+mj-lt"/>
                        <a:ea typeface="Calibri" panose="020F0502020204030204" pitchFamily="34" charset="0"/>
                        <a:cs typeface="Times New Roman"/>
                      </a:endParaRPr>
                    </a:p>
                  </a:txBody>
                  <a:tcPr marL="42532" marR="42532" marT="0" marB="0" anchor="ctr"/>
                </a:tc>
                <a:extLst>
                  <a:ext uri="{0D108BD9-81ED-4DB2-BD59-A6C34878D82A}">
                    <a16:rowId xmlns:a16="http://schemas.microsoft.com/office/drawing/2014/main" xmlns="" val="10011"/>
                  </a:ext>
                </a:extLst>
              </a:tr>
              <a:tr h="266866">
                <a:tc>
                  <a:txBody>
                    <a:bodyPr/>
                    <a:lstStyle/>
                    <a:p>
                      <a:pPr algn="ctr">
                        <a:lnSpc>
                          <a:spcPct val="107000"/>
                        </a:lnSpc>
                        <a:spcAft>
                          <a:spcPts val="800"/>
                        </a:spcAft>
                      </a:pPr>
                      <a:r>
                        <a:rPr lang="es-EC" sz="1400" dirty="0">
                          <a:effectLst/>
                        </a:rPr>
                        <a:t>J6311.03</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Servicios de aplicaciones</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12"/>
                  </a:ext>
                </a:extLst>
              </a:tr>
              <a:tr h="290555">
                <a:tc>
                  <a:txBody>
                    <a:bodyPr/>
                    <a:lstStyle/>
                    <a:p>
                      <a:pPr algn="ctr">
                        <a:lnSpc>
                          <a:spcPct val="107000"/>
                        </a:lnSpc>
                        <a:spcAft>
                          <a:spcPts val="800"/>
                        </a:spcAft>
                      </a:pPr>
                      <a:r>
                        <a:rPr lang="es-EC" sz="1400" dirty="0">
                          <a:effectLst/>
                        </a:rPr>
                        <a:t>J6311.04</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Suministro a los clientes de acceso en tiempo compartido a servicios centrales.</a:t>
                      </a:r>
                      <a:endParaRPr lang="es-EC" sz="1100" dirty="0">
                        <a:effectLst/>
                        <a:latin typeface="+mj-lt"/>
                        <a:ea typeface="Calibri" panose="020F0502020204030204" pitchFamily="34" charset="0"/>
                        <a:cs typeface="Times New Roman"/>
                      </a:endParaRPr>
                    </a:p>
                  </a:txBody>
                  <a:tcPr marL="42532" marR="42532" marT="0" marB="0" anchor="ctr"/>
                </a:tc>
                <a:extLst>
                  <a:ext uri="{0D108BD9-81ED-4DB2-BD59-A6C34878D82A}">
                    <a16:rowId xmlns:a16="http://schemas.microsoft.com/office/drawing/2014/main" xmlns="" val="10013"/>
                  </a:ext>
                </a:extLst>
              </a:tr>
              <a:tr h="419413">
                <a:tc>
                  <a:txBody>
                    <a:bodyPr/>
                    <a:lstStyle/>
                    <a:p>
                      <a:pPr algn="ctr">
                        <a:lnSpc>
                          <a:spcPct val="107000"/>
                        </a:lnSpc>
                        <a:spcAft>
                          <a:spcPts val="800"/>
                        </a:spcAft>
                      </a:pPr>
                      <a:r>
                        <a:rPr lang="es-EC" sz="1400" dirty="0">
                          <a:effectLst/>
                        </a:rPr>
                        <a:t>S9511.01</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100" dirty="0">
                          <a:effectLst/>
                        </a:rPr>
                        <a:t>Reparación y mantenimiento de: computadoras, servidores informáticos, unidades de almacenamiento y otros dispositivos.</a:t>
                      </a:r>
                      <a:endParaRPr lang="es-EC" sz="1100" dirty="0">
                        <a:effectLst/>
                        <a:latin typeface="+mj-lt"/>
                        <a:ea typeface="Calibri" panose="020F0502020204030204" pitchFamily="34" charset="0"/>
                        <a:cs typeface="Times New Roman" panose="02020603050405020304" pitchFamily="18" charset="0"/>
                      </a:endParaRPr>
                    </a:p>
                  </a:txBody>
                  <a:tcPr marL="42532" marR="42532" marT="0" marB="0" anchor="ctr"/>
                </a:tc>
                <a:extLst>
                  <a:ext uri="{0D108BD9-81ED-4DB2-BD59-A6C34878D82A}">
                    <a16:rowId xmlns:a16="http://schemas.microsoft.com/office/drawing/2014/main" xmlns="" val="10014"/>
                  </a:ext>
                </a:extLst>
              </a:tr>
            </a:tbl>
          </a:graphicData>
        </a:graphic>
      </p:graphicFrame>
      <p:sp>
        <p:nvSpPr>
          <p:cNvPr id="6" name="CuadroTexto 5"/>
          <p:cNvSpPr txBox="1"/>
          <p:nvPr/>
        </p:nvSpPr>
        <p:spPr>
          <a:xfrm>
            <a:off x="-20922" y="-12725"/>
            <a:ext cx="1887455" cy="7324954"/>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a:solidFill>
                  <a:schemeClr val="tx1">
                    <a:lumMod val="75000"/>
                  </a:schemeClr>
                </a:solidFill>
              </a:rPr>
              <a:t>Actividad 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5" name="Rectángulo redondeado 4"/>
          <p:cNvSpPr/>
          <p:nvPr/>
        </p:nvSpPr>
        <p:spPr>
          <a:xfrm>
            <a:off x="2643290" y="2348881"/>
            <a:ext cx="8313608" cy="1008112"/>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7" name="CuadroTexto 6"/>
          <p:cNvSpPr txBox="1"/>
          <p:nvPr/>
        </p:nvSpPr>
        <p:spPr>
          <a:xfrm>
            <a:off x="2048460" y="33869"/>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Tree>
    <p:extLst>
      <p:ext uri="{BB962C8B-B14F-4D97-AF65-F5344CB8AC3E}">
        <p14:creationId xmlns:p14="http://schemas.microsoft.com/office/powerpoint/2010/main" val="55084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594392704"/>
              </p:ext>
            </p:extLst>
          </p:nvPr>
        </p:nvGraphicFramePr>
        <p:xfrm>
          <a:off x="2566020" y="1231602"/>
          <a:ext cx="9076146" cy="5494547"/>
        </p:xfrm>
        <a:graphic>
          <a:graphicData uri="http://schemas.openxmlformats.org/drawingml/2006/table">
            <a:tbl>
              <a:tblPr firstRow="1" firstCol="1" bandRow="1">
                <a:tableStyleId>{69012ECD-51FC-41F1-AA8D-1B2483CD663E}</a:tableStyleId>
              </a:tblPr>
              <a:tblGrid>
                <a:gridCol w="1041524">
                  <a:extLst>
                    <a:ext uri="{9D8B030D-6E8A-4147-A177-3AD203B41FA5}">
                      <a16:colId xmlns:a16="http://schemas.microsoft.com/office/drawing/2014/main" xmlns="" val="20000"/>
                    </a:ext>
                  </a:extLst>
                </a:gridCol>
                <a:gridCol w="5133232">
                  <a:extLst>
                    <a:ext uri="{9D8B030D-6E8A-4147-A177-3AD203B41FA5}">
                      <a16:colId xmlns:a16="http://schemas.microsoft.com/office/drawing/2014/main" xmlns="" val="20001"/>
                    </a:ext>
                  </a:extLst>
                </a:gridCol>
                <a:gridCol w="967129">
                  <a:extLst>
                    <a:ext uri="{9D8B030D-6E8A-4147-A177-3AD203B41FA5}">
                      <a16:colId xmlns:a16="http://schemas.microsoft.com/office/drawing/2014/main" xmlns="" val="20002"/>
                    </a:ext>
                  </a:extLst>
                </a:gridCol>
                <a:gridCol w="1041524">
                  <a:extLst>
                    <a:ext uri="{9D8B030D-6E8A-4147-A177-3AD203B41FA5}">
                      <a16:colId xmlns:a16="http://schemas.microsoft.com/office/drawing/2014/main" xmlns="" val="20003"/>
                    </a:ext>
                  </a:extLst>
                </a:gridCol>
                <a:gridCol w="892737">
                  <a:extLst>
                    <a:ext uri="{9D8B030D-6E8A-4147-A177-3AD203B41FA5}">
                      <a16:colId xmlns:a16="http://schemas.microsoft.com/office/drawing/2014/main" xmlns="" val="20004"/>
                    </a:ext>
                  </a:extLst>
                </a:gridCol>
              </a:tblGrid>
              <a:tr h="400979">
                <a:tc>
                  <a:txBody>
                    <a:bodyPr/>
                    <a:lstStyle/>
                    <a:p>
                      <a:pPr algn="ctr">
                        <a:lnSpc>
                          <a:spcPct val="107000"/>
                        </a:lnSpc>
                        <a:spcAft>
                          <a:spcPts val="800"/>
                        </a:spcAft>
                      </a:pPr>
                      <a:r>
                        <a:rPr lang="es-EC" sz="1200" dirty="0">
                          <a:effectLst/>
                        </a:rPr>
                        <a:t>CÓDIGO</a:t>
                      </a:r>
                      <a:endParaRPr lang="es-EC" sz="1200" b="1" dirty="0">
                        <a:effectLst/>
                        <a:latin typeface="+mj-lt"/>
                        <a:ea typeface="Calibri" panose="020F0502020204030204" pitchFamily="34" charset="0"/>
                        <a:cs typeface="Times New Roman" panose="02020603050405020304" pitchFamily="18" charset="0"/>
                      </a:endParaRPr>
                    </a:p>
                  </a:txBody>
                  <a:tcPr marL="42532" marR="42532" marT="0" marB="0" anchor="ctr"/>
                </a:tc>
                <a:tc>
                  <a:txBody>
                    <a:bodyPr/>
                    <a:lstStyle/>
                    <a:p>
                      <a:pPr algn="ctr">
                        <a:lnSpc>
                          <a:spcPct val="107000"/>
                        </a:lnSpc>
                        <a:spcAft>
                          <a:spcPts val="800"/>
                        </a:spcAft>
                      </a:pPr>
                      <a:r>
                        <a:rPr lang="es-EC" sz="1200" dirty="0">
                          <a:effectLst/>
                        </a:rPr>
                        <a:t>DESCRIPCIÓN</a:t>
                      </a:r>
                      <a:endParaRPr lang="es-EC" sz="1200" dirty="0">
                        <a:effectLst/>
                        <a:latin typeface="+mj-lt"/>
                        <a:ea typeface="Calibri" panose="020F0502020204030204" pitchFamily="34" charset="0"/>
                        <a:cs typeface="Times New Roman"/>
                      </a:endParaRPr>
                    </a:p>
                  </a:txBody>
                  <a:tcPr marL="42532" marR="42532" marT="0" marB="0" anchor="ctr"/>
                </a:tc>
                <a:tc>
                  <a:txBody>
                    <a:bodyPr/>
                    <a:lstStyle/>
                    <a:p>
                      <a:pPr algn="ctr">
                        <a:lnSpc>
                          <a:spcPct val="107000"/>
                        </a:lnSpc>
                        <a:spcAft>
                          <a:spcPts val="800"/>
                        </a:spcAft>
                      </a:pPr>
                      <a:r>
                        <a:rPr lang="es-EC" sz="1000" dirty="0">
                          <a:effectLst/>
                        </a:rPr>
                        <a:t># EMPRESAS CREADAS</a:t>
                      </a:r>
                      <a:endParaRPr lang="es-EC" sz="1000" dirty="0">
                        <a:effectLst/>
                        <a:latin typeface="+mj-lt"/>
                        <a:ea typeface="Calibri" panose="020F0502020204030204" pitchFamily="34" charset="0"/>
                        <a:cs typeface="Times New Roman"/>
                      </a:endParaRPr>
                    </a:p>
                  </a:txBody>
                  <a:tcPr marL="42532" marR="42532" marT="0" marB="0" anchor="ctr"/>
                </a:tc>
                <a:tc>
                  <a:txBody>
                    <a:bodyPr/>
                    <a:lstStyle/>
                    <a:p>
                      <a:pPr marL="0" algn="ctr" defTabSz="914400" rtl="0" eaLnBrk="1" latinLnBrk="0" hangingPunct="1">
                        <a:lnSpc>
                          <a:spcPct val="107000"/>
                        </a:lnSpc>
                        <a:spcAft>
                          <a:spcPts val="800"/>
                        </a:spcAft>
                      </a:pPr>
                      <a:r>
                        <a:rPr lang="es-EC" sz="1000" kern="1200" dirty="0">
                          <a:effectLst/>
                        </a:rPr>
                        <a:t># EMPRESAS ACTIVAS</a:t>
                      </a:r>
                      <a:endParaRPr lang="es-EC" sz="1000" b="1" kern="1200" dirty="0">
                        <a:solidFill>
                          <a:srgbClr val="FFFFFF"/>
                        </a:solidFill>
                        <a:effectLst/>
                        <a:latin typeface="+mj-lt"/>
                        <a:ea typeface="Calibri" panose="020F0502020204030204" pitchFamily="34" charset="0"/>
                        <a:cs typeface="Times New Roman"/>
                      </a:endParaRPr>
                    </a:p>
                  </a:txBody>
                  <a:tcPr marL="42532" marR="42532" marT="0" marB="0" anchor="ctr"/>
                </a:tc>
                <a:tc>
                  <a:txBody>
                    <a:bodyPr/>
                    <a:lstStyle/>
                    <a:p>
                      <a:pPr marL="0" algn="ctr" defTabSz="914400" rtl="0" eaLnBrk="1" fontAlgn="b" latinLnBrk="0" hangingPunct="1">
                        <a:lnSpc>
                          <a:spcPct val="107000"/>
                        </a:lnSpc>
                        <a:spcAft>
                          <a:spcPts val="800"/>
                        </a:spcAft>
                      </a:pPr>
                      <a:r>
                        <a:rPr lang="es-EC" sz="1000" kern="1200" dirty="0">
                          <a:effectLst/>
                        </a:rPr>
                        <a:t> % EMPRESAS ACTIVAS</a:t>
                      </a:r>
                      <a:endParaRPr lang="es-EC" sz="1000" b="1" kern="1200" dirty="0">
                        <a:solidFill>
                          <a:srgbClr val="FFFFFF"/>
                        </a:solidFill>
                        <a:effectLst/>
                        <a:latin typeface="+mj-lt"/>
                        <a:ea typeface="Calibri" panose="020F0502020204030204" pitchFamily="34" charset="0"/>
                        <a:cs typeface="Times New Roman" panose="02020603050405020304" pitchFamily="18" charset="0"/>
                      </a:endParaRPr>
                    </a:p>
                  </a:txBody>
                  <a:tcPr marL="9523" marR="9523" marT="9523" marB="0" anchor="ctr"/>
                </a:tc>
                <a:extLst>
                  <a:ext uri="{0D108BD9-81ED-4DB2-BD59-A6C34878D82A}">
                    <a16:rowId xmlns:a16="http://schemas.microsoft.com/office/drawing/2014/main" xmlns="" val="10000"/>
                  </a:ext>
                </a:extLst>
              </a:tr>
              <a:tr h="328856">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C3312.91</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Servicios de reparación de mantenimiento de máquinas y herramientas de oficina </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59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14</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24%</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1"/>
                  </a:ext>
                </a:extLst>
              </a:tr>
              <a:tr h="230187">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G4651.02</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Venta al por mayor de programas informáticos</a:t>
                      </a:r>
                      <a:endParaRPr lang="es-EC" sz="1000" dirty="0">
                        <a:effectLst/>
                        <a:latin typeface="+mj-lt"/>
                        <a:ea typeface="Calibri" panose="020F0502020204030204" pitchFamily="34" charset="0"/>
                        <a:cs typeface="Times New Roman"/>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1172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425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36%</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2"/>
                  </a:ext>
                </a:extLst>
              </a:tr>
              <a:tr h="328856">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J5820.00</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Actividades de publicación de programas informáticos comerciales (no personalizados) </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644</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123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19%</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3"/>
                  </a:ext>
                </a:extLst>
              </a:tr>
              <a:tr h="493284">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J6201.01</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Actividades de diseño de la estructura y el contenido de los elementos siguientes: programas de sistemas operativos, aplicaciones informáticas, BD y páginas web.</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3338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671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20%</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4"/>
                  </a:ext>
                </a:extLst>
              </a:tr>
              <a:tr h="262215">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J6201.02</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Adaptación de programas informáticos a las necesidades de los clientes.</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2028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495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24%</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5"/>
                  </a:ext>
                </a:extLst>
              </a:tr>
              <a:tr h="393322">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J6202.10</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Actividades de planificación y diseño de sistemas informáticos que integran equipo y programas informáticos y tecnología de las comunicaciones</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2555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682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27%</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6"/>
                  </a:ext>
                </a:extLst>
              </a:tr>
              <a:tr h="393322">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J6202.20</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Servicios de gestión y manejo in situ de sistemas informáticos e instalaciones de procesamiento de datos de los clientes y servicios de apoyo conexos</a:t>
                      </a:r>
                      <a:endParaRPr lang="es-EC" sz="1000" dirty="0">
                        <a:effectLst/>
                        <a:latin typeface="+mj-lt"/>
                        <a:ea typeface="Calibri" panose="020F0502020204030204" pitchFamily="34" charset="0"/>
                        <a:cs typeface="Times New Roman"/>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1670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429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26%</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7"/>
                  </a:ext>
                </a:extLst>
              </a:tr>
              <a:tr h="393322">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J6209.01</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Actividades relacionadas a la informática como recuperación en casos de desastre informático e instalación de programas informáticos</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1558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404</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26%</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8"/>
                  </a:ext>
                </a:extLst>
              </a:tr>
              <a:tr h="230187">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J6209.02 </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Actividades de instalación (montaje) de computadoras personales</a:t>
                      </a:r>
                      <a:endParaRPr lang="es-EC" sz="1000" dirty="0">
                        <a:effectLst/>
                        <a:latin typeface="+mj-lt"/>
                        <a:ea typeface="Calibri" panose="020F0502020204030204" pitchFamily="34" charset="0"/>
                        <a:cs typeface="Times New Roman"/>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1126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309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27%</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09"/>
                  </a:ext>
                </a:extLst>
              </a:tr>
              <a:tr h="328856">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J6311.01 </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Preparación de registros computarizados que contengan datos de una manera preestablecida</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264</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73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28%</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10"/>
                  </a:ext>
                </a:extLst>
              </a:tr>
              <a:tr h="497126">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J6311.02</a:t>
                      </a:r>
                    </a:p>
                    <a:p>
                      <a:pPr algn="ctr">
                        <a:lnSpc>
                          <a:spcPct val="107000"/>
                        </a:lnSpc>
                        <a:spcAft>
                          <a:spcPts val="800"/>
                        </a:spcAft>
                      </a:pP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Actividades de procesamiento y suministro de servicio de registro de datos (informes especializados).</a:t>
                      </a:r>
                      <a:endParaRPr lang="es-EC" sz="1000" dirty="0">
                        <a:effectLst/>
                        <a:latin typeface="+mj-lt"/>
                        <a:ea typeface="Calibri" panose="020F0502020204030204" pitchFamily="34" charset="0"/>
                        <a:cs typeface="Times New Roman"/>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360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95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26%</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11"/>
                  </a:ext>
                </a:extLst>
              </a:tr>
              <a:tr h="230187">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J6311.03</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Servicios de aplicaciones</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231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73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32%</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12"/>
                  </a:ext>
                </a:extLst>
              </a:tr>
              <a:tr h="328856">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J6311.04</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Suministro a los clientes de acceso en tiempo compartido a servicios centrales.</a:t>
                      </a:r>
                      <a:endParaRPr lang="es-EC" sz="1000" dirty="0">
                        <a:effectLst/>
                        <a:latin typeface="+mj-lt"/>
                        <a:ea typeface="Calibri" panose="020F0502020204030204" pitchFamily="34" charset="0"/>
                        <a:cs typeface="Times New Roman"/>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137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48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35%</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13"/>
                  </a:ext>
                </a:extLst>
              </a:tr>
              <a:tr h="328856">
                <a:tc>
                  <a:txBody>
                    <a:bodyPr/>
                    <a:lstStyle/>
                    <a:p>
                      <a:pPr algn="ctr">
                        <a:lnSpc>
                          <a:spcPct val="107000"/>
                        </a:lnSpc>
                        <a:spcAft>
                          <a:spcPts val="800"/>
                        </a:spcAft>
                      </a:pPr>
                      <a:r>
                        <a:rPr lang="es-EC" sz="1200" dirty="0">
                          <a:effectLst/>
                          <a:latin typeface="Arial" panose="020B0604020202020204" pitchFamily="34" charset="0"/>
                          <a:cs typeface="Arial" panose="020B0604020202020204" pitchFamily="34" charset="0"/>
                        </a:rPr>
                        <a:t>S9511.01</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nSpc>
                          <a:spcPct val="107000"/>
                        </a:lnSpc>
                        <a:spcAft>
                          <a:spcPts val="800"/>
                        </a:spcAft>
                      </a:pPr>
                      <a:r>
                        <a:rPr lang="es-EC" sz="1000" dirty="0">
                          <a:effectLst/>
                        </a:rPr>
                        <a:t>Reparación y mantenimiento de: computadoras, servidores informáticos, unidades de almacenamiento y otros dispositivos.</a:t>
                      </a:r>
                      <a:endParaRPr lang="es-EC" sz="1000" dirty="0">
                        <a:effectLst/>
                        <a:latin typeface="+mj-lt"/>
                        <a:ea typeface="Calibri" panose="020F0502020204030204" pitchFamily="34" charset="0"/>
                        <a:cs typeface="Times New Roman" panose="02020603050405020304" pitchFamily="18" charset="0"/>
                      </a:endParaRPr>
                    </a:p>
                  </a:txBody>
                  <a:tcPr marL="42532" marR="42532"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761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98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13%</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a16="http://schemas.microsoft.com/office/drawing/2014/main" xmlns="" val="10014"/>
                  </a:ext>
                </a:extLst>
              </a:tr>
              <a:tr h="197339">
                <a:tc gridSpan="2">
                  <a:txBody>
                    <a:bodyPr/>
                    <a:lstStyle/>
                    <a:p>
                      <a:pPr algn="ctr">
                        <a:lnSpc>
                          <a:spcPct val="107000"/>
                        </a:lnSpc>
                        <a:spcAft>
                          <a:spcPts val="800"/>
                        </a:spcAft>
                      </a:pPr>
                      <a:r>
                        <a:rPr lang="es-EC" sz="700" dirty="0">
                          <a:effectLst/>
                        </a:rPr>
                        <a:t> </a:t>
                      </a:r>
                      <a:r>
                        <a:rPr lang="es-EC" sz="1600" dirty="0">
                          <a:effectLst/>
                        </a:rPr>
                        <a:t>TOTAL  </a:t>
                      </a:r>
                      <a:endParaRPr lang="es-EC" sz="700" dirty="0">
                        <a:effectLst/>
                        <a:latin typeface="+mj-lt"/>
                        <a:ea typeface="Calibri" panose="020F0502020204030204" pitchFamily="34" charset="0"/>
                        <a:cs typeface="Times New Roman" panose="02020603050405020304" pitchFamily="18" charset="0"/>
                      </a:endParaRPr>
                    </a:p>
                  </a:txBody>
                  <a:tcPr marL="42532" marR="42532" marT="0" marB="0" anchor="ctr"/>
                </a:tc>
                <a:tc hMerge="1">
                  <a:txBody>
                    <a:bodyPr/>
                    <a:lstStyle/>
                    <a:p>
                      <a:endParaRPr lang="es-EC"/>
                    </a:p>
                  </a:txBody>
                  <a:tcPr/>
                </a:tc>
                <a:tc>
                  <a:txBody>
                    <a:bodyPr/>
                    <a:lstStyle/>
                    <a:p>
                      <a:pPr algn="ctr">
                        <a:lnSpc>
                          <a:spcPct val="107000"/>
                        </a:lnSpc>
                        <a:spcAft>
                          <a:spcPts val="800"/>
                        </a:spcAft>
                      </a:pPr>
                      <a:r>
                        <a:rPr lang="es-EC"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15903</a:t>
                      </a:r>
                      <a:endParaRPr lang="es-EC"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3939</a:t>
                      </a:r>
                      <a:endParaRPr lang="es-EC"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tc>
                  <a:txBody>
                    <a:bodyPr/>
                    <a:lstStyle/>
                    <a:p>
                      <a:pPr algn="ctr">
                        <a:lnSpc>
                          <a:spcPct val="107000"/>
                        </a:lnSpc>
                        <a:spcAft>
                          <a:spcPts val="800"/>
                        </a:spcAft>
                      </a:pPr>
                      <a:r>
                        <a:rPr lang="es-EC"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EC"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42532" marR="42532" marT="0" marB="0" anchor="ctr"/>
                </a:tc>
                <a:extLst>
                  <a:ext uri="{0D108BD9-81ED-4DB2-BD59-A6C34878D82A}">
                    <a16:rowId xmlns:a16="http://schemas.microsoft.com/office/drawing/2014/main" xmlns="" val="10015"/>
                  </a:ext>
                </a:extLst>
              </a:tr>
            </a:tbl>
          </a:graphicData>
        </a:graphic>
      </p:graphicFrame>
      <p:sp>
        <p:nvSpPr>
          <p:cNvPr id="3" name="Rectángulo 2"/>
          <p:cNvSpPr/>
          <p:nvPr/>
        </p:nvSpPr>
        <p:spPr>
          <a:xfrm>
            <a:off x="2201283" y="741878"/>
            <a:ext cx="6047097" cy="400006"/>
          </a:xfrm>
          <a:prstGeom prst="rect">
            <a:avLst/>
          </a:prstGeom>
        </p:spPr>
        <p:txBody>
          <a:bodyPr wrap="square" anchor="t">
            <a:spAutoFit/>
          </a:bodyPr>
          <a:lstStyle/>
          <a:p>
            <a:pPr defTabSz="685594" eaLnBrk="0" hangingPunct="0"/>
            <a:r>
              <a:rPr lang="es-EC" altLang="es-EC" sz="1999" dirty="0">
                <a:solidFill>
                  <a:srgbClr val="002060"/>
                </a:solidFill>
                <a:latin typeface="+mj-lt"/>
              </a:rPr>
              <a:t>Creación de empresas 1977 – Septiembre 2017 </a:t>
            </a:r>
          </a:p>
        </p:txBody>
      </p:sp>
      <p:sp>
        <p:nvSpPr>
          <p:cNvPr id="5" name="Rectángulo redondeado 4"/>
          <p:cNvSpPr/>
          <p:nvPr/>
        </p:nvSpPr>
        <p:spPr>
          <a:xfrm>
            <a:off x="2582486" y="2524923"/>
            <a:ext cx="9059679" cy="1151828"/>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2" name="Elipse 1"/>
          <p:cNvSpPr/>
          <p:nvPr/>
        </p:nvSpPr>
        <p:spPr>
          <a:xfrm>
            <a:off x="8583131" y="6264783"/>
            <a:ext cx="3343929" cy="593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9" name="CuadroTexto 8"/>
          <p:cNvSpPr txBox="1"/>
          <p:nvPr/>
        </p:nvSpPr>
        <p:spPr>
          <a:xfrm>
            <a:off x="-20922" y="-12725"/>
            <a:ext cx="1887455" cy="7324954"/>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a:solidFill>
                  <a:schemeClr val="tx1">
                    <a:lumMod val="75000"/>
                  </a:schemeClr>
                </a:solidFill>
              </a:rPr>
              <a:t>Introducción</a:t>
            </a:r>
          </a:p>
          <a:p>
            <a:pPr marL="285664" indent="-285664" algn="just">
              <a:buFont typeface="Wingdings" panose="05000000000000000000" pitchFamily="2" charset="2"/>
              <a:buChar char="ü"/>
            </a:pPr>
            <a:r>
              <a:rPr lang="es-EC" sz="1200" dirty="0">
                <a:solidFill>
                  <a:schemeClr val="tx1">
                    <a:lumMod val="75000"/>
                  </a:schemeClr>
                </a:solidFill>
              </a:rPr>
              <a:t>Actividad 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10" name="CuadroTexto 9"/>
          <p:cNvSpPr txBox="1"/>
          <p:nvPr/>
        </p:nvSpPr>
        <p:spPr>
          <a:xfrm>
            <a:off x="2048460" y="33869"/>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Tree>
    <p:extLst>
      <p:ext uri="{BB962C8B-B14F-4D97-AF65-F5344CB8AC3E}">
        <p14:creationId xmlns:p14="http://schemas.microsoft.com/office/powerpoint/2010/main" val="141131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49996" y="710668"/>
            <a:ext cx="7867859" cy="707630"/>
          </a:xfrm>
          <a:prstGeom prst="rect">
            <a:avLst/>
          </a:prstGeom>
        </p:spPr>
        <p:txBody>
          <a:bodyPr wrap="none" anchor="t">
            <a:spAutoFit/>
          </a:bodyPr>
          <a:lstStyle/>
          <a:p>
            <a:pPr defTabSz="685594" eaLnBrk="0" hangingPunct="0"/>
            <a:r>
              <a:rPr lang="es-EC" sz="1999" dirty="0">
                <a:solidFill>
                  <a:srgbClr val="002060"/>
                </a:solidFill>
                <a:latin typeface="+mj-lt"/>
              </a:rPr>
              <a:t>Inscripción de empresas por período (1977-Septiembre 2017):</a:t>
            </a:r>
            <a:r>
              <a:rPr lang="es-EC" sz="1999" b="1" dirty="0">
                <a:solidFill>
                  <a:srgbClr val="002060"/>
                </a:solidFill>
                <a:latin typeface="+mj-lt"/>
              </a:rPr>
              <a:t> </a:t>
            </a:r>
          </a:p>
          <a:p>
            <a:pPr defTabSz="685594" eaLnBrk="0" hangingPunct="0"/>
            <a:endParaRPr lang="es-EC" altLang="es-EC" sz="1999" b="1" dirty="0">
              <a:solidFill>
                <a:srgbClr val="002060"/>
              </a:solidFill>
              <a:latin typeface="+mj-lt"/>
            </a:endParaRPr>
          </a:p>
        </p:txBody>
      </p:sp>
      <p:sp>
        <p:nvSpPr>
          <p:cNvPr id="2" name="Cruz 1"/>
          <p:cNvSpPr/>
          <p:nvPr/>
        </p:nvSpPr>
        <p:spPr>
          <a:xfrm>
            <a:off x="8958048" y="2023796"/>
            <a:ext cx="791882" cy="555085"/>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4060256131"/>
              </p:ext>
            </p:extLst>
          </p:nvPr>
        </p:nvGraphicFramePr>
        <p:xfrm>
          <a:off x="2710036" y="1448934"/>
          <a:ext cx="8227457" cy="48232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3343409" y="5009801"/>
            <a:ext cx="863871" cy="493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7" name="CuadroTexto 6"/>
          <p:cNvSpPr txBox="1"/>
          <p:nvPr/>
        </p:nvSpPr>
        <p:spPr>
          <a:xfrm>
            <a:off x="-20922" y="-12725"/>
            <a:ext cx="1887455" cy="7324954"/>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a:solidFill>
                  <a:schemeClr val="tx1">
                    <a:lumMod val="75000"/>
                  </a:schemeClr>
                </a:solidFill>
              </a:rPr>
              <a:t>Actividad 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9" name="CuadroTexto 8"/>
          <p:cNvSpPr txBox="1"/>
          <p:nvPr/>
        </p:nvSpPr>
        <p:spPr>
          <a:xfrm>
            <a:off x="2048460" y="33869"/>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Tree>
    <p:extLst>
      <p:ext uri="{BB962C8B-B14F-4D97-AF65-F5344CB8AC3E}">
        <p14:creationId xmlns:p14="http://schemas.microsoft.com/office/powerpoint/2010/main" val="277062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AsOne/>
      </p:bldGraphic>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3"/>
          <a:srcRect l="21519" t="5962" r="26093" b="4936"/>
          <a:stretch/>
        </p:blipFill>
        <p:spPr bwMode="auto">
          <a:xfrm>
            <a:off x="7219741" y="1689068"/>
            <a:ext cx="4575487" cy="4410918"/>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9360320" y="2833412"/>
            <a:ext cx="650879" cy="3230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500" dirty="0">
                <a:latin typeface="Arial" panose="020B0604020202020204" pitchFamily="34" charset="0"/>
                <a:cs typeface="Arial" panose="020B0604020202020204" pitchFamily="34" charset="0"/>
              </a:rPr>
              <a:t>2070</a:t>
            </a:r>
            <a:endParaRPr lang="es-EC" sz="1500" dirty="0">
              <a:latin typeface="Arial" panose="020B0604020202020204" pitchFamily="34" charset="0"/>
              <a:cs typeface="Arial" panose="020B0604020202020204" pitchFamily="34" charset="0"/>
            </a:endParaRPr>
          </a:p>
        </p:txBody>
      </p:sp>
      <p:sp>
        <p:nvSpPr>
          <p:cNvPr id="5" name="CuadroTexto 4"/>
          <p:cNvSpPr txBox="1"/>
          <p:nvPr/>
        </p:nvSpPr>
        <p:spPr>
          <a:xfrm>
            <a:off x="8289061" y="4220158"/>
            <a:ext cx="625845" cy="3230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500" dirty="0">
                <a:latin typeface="Arial" panose="020B0604020202020204" pitchFamily="34" charset="0"/>
                <a:cs typeface="Arial" panose="020B0604020202020204" pitchFamily="34" charset="0"/>
              </a:rPr>
              <a:t>1331</a:t>
            </a:r>
          </a:p>
        </p:txBody>
      </p:sp>
      <p:sp>
        <p:nvSpPr>
          <p:cNvPr id="6" name="CuadroTexto 5"/>
          <p:cNvSpPr txBox="1"/>
          <p:nvPr/>
        </p:nvSpPr>
        <p:spPr>
          <a:xfrm>
            <a:off x="8972701" y="4793863"/>
            <a:ext cx="534784" cy="3230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500" dirty="0">
                <a:latin typeface="Arial" panose="020B0604020202020204" pitchFamily="34" charset="0"/>
                <a:cs typeface="Arial" panose="020B0604020202020204" pitchFamily="34" charset="0"/>
              </a:rPr>
              <a:t>193</a:t>
            </a:r>
            <a:endParaRPr lang="es-EC" sz="1500" dirty="0">
              <a:latin typeface="Arial" panose="020B0604020202020204" pitchFamily="34" charset="0"/>
              <a:cs typeface="Arial" panose="020B0604020202020204" pitchFamily="34" charset="0"/>
            </a:endParaRPr>
          </a:p>
        </p:txBody>
      </p:sp>
      <p:sp>
        <p:nvSpPr>
          <p:cNvPr id="7" name="Rectángulo 6"/>
          <p:cNvSpPr/>
          <p:nvPr/>
        </p:nvSpPr>
        <p:spPr>
          <a:xfrm>
            <a:off x="2121228" y="706811"/>
            <a:ext cx="8683787" cy="707630"/>
          </a:xfrm>
          <a:prstGeom prst="rect">
            <a:avLst/>
          </a:prstGeom>
        </p:spPr>
        <p:txBody>
          <a:bodyPr wrap="none">
            <a:spAutoFit/>
          </a:bodyPr>
          <a:lstStyle/>
          <a:p>
            <a:pPr defTabSz="685594" eaLnBrk="0" hangingPunct="0"/>
            <a:r>
              <a:rPr lang="es-EC" sz="1999" dirty="0">
                <a:solidFill>
                  <a:srgbClr val="002060"/>
                </a:solidFill>
                <a:latin typeface="+mj-lt"/>
                <a:cs typeface="Arial" panose="020B0604020202020204" pitchFamily="34" charset="0"/>
              </a:rPr>
              <a:t>Número de empresas activas por provincia (1997-Septiembre 2017): </a:t>
            </a:r>
          </a:p>
          <a:p>
            <a:pPr defTabSz="685594" eaLnBrk="0" hangingPunct="0"/>
            <a:endParaRPr lang="es-EC" altLang="es-EC" sz="1999" b="1" dirty="0">
              <a:solidFill>
                <a:srgbClr val="002060"/>
              </a:solidFill>
              <a:latin typeface="+mj-lt"/>
            </a:endParaRPr>
          </a:p>
        </p:txBody>
      </p:sp>
      <p:graphicFrame>
        <p:nvGraphicFramePr>
          <p:cNvPr id="9" name="Tabla 8"/>
          <p:cNvGraphicFramePr>
            <a:graphicFrameLocks noGrp="1"/>
          </p:cNvGraphicFramePr>
          <p:nvPr>
            <p:extLst>
              <p:ext uri="{D42A27DB-BD31-4B8C-83A1-F6EECF244321}">
                <p14:modId xmlns:p14="http://schemas.microsoft.com/office/powerpoint/2010/main" val="1541312806"/>
              </p:ext>
            </p:extLst>
          </p:nvPr>
        </p:nvGraphicFramePr>
        <p:xfrm>
          <a:off x="2647314" y="1956064"/>
          <a:ext cx="3730542" cy="3387375"/>
        </p:xfrm>
        <a:graphic>
          <a:graphicData uri="http://schemas.openxmlformats.org/drawingml/2006/table">
            <a:tbl>
              <a:tblPr firstRow="1" firstCol="1" bandRow="1">
                <a:tableStyleId>{5DA37D80-6434-44D0-A028-1B22A696006F}</a:tableStyleId>
              </a:tblPr>
              <a:tblGrid>
                <a:gridCol w="1598164">
                  <a:extLst>
                    <a:ext uri="{9D8B030D-6E8A-4147-A177-3AD203B41FA5}">
                      <a16:colId xmlns="" xmlns:a16="http://schemas.microsoft.com/office/drawing/2014/main" val="20000"/>
                    </a:ext>
                  </a:extLst>
                </a:gridCol>
                <a:gridCol w="972108">
                  <a:extLst>
                    <a:ext uri="{9D8B030D-6E8A-4147-A177-3AD203B41FA5}">
                      <a16:colId xmlns="" xmlns:a16="http://schemas.microsoft.com/office/drawing/2014/main" val="20001"/>
                    </a:ext>
                  </a:extLst>
                </a:gridCol>
                <a:gridCol w="1160270">
                  <a:extLst>
                    <a:ext uri="{9D8B030D-6E8A-4147-A177-3AD203B41FA5}">
                      <a16:colId xmlns="" xmlns:a16="http://schemas.microsoft.com/office/drawing/2014/main" val="20002"/>
                    </a:ext>
                  </a:extLst>
                </a:gridCol>
              </a:tblGrid>
              <a:tr h="808091">
                <a:tc rowSpan="2">
                  <a:txBody>
                    <a:bodyPr/>
                    <a:lstStyle/>
                    <a:p>
                      <a:pPr algn="ctr">
                        <a:lnSpc>
                          <a:spcPct val="107000"/>
                        </a:lnSpc>
                        <a:spcAft>
                          <a:spcPts val="0"/>
                        </a:spcAft>
                      </a:pPr>
                      <a:r>
                        <a:rPr lang="es-EC" sz="1800" dirty="0">
                          <a:effectLst/>
                        </a:rPr>
                        <a:t>PROVINCIAS</a:t>
                      </a:r>
                      <a:endParaRPr lang="es-EC" sz="1800" dirty="0">
                        <a:effectLst/>
                        <a:latin typeface="+mj-lt"/>
                        <a:ea typeface="Calibri" panose="020F0502020204030204" pitchFamily="34" charset="0"/>
                        <a:cs typeface="Times New Roman" panose="02020603050405020304" pitchFamily="18" charset="0"/>
                      </a:endParaRPr>
                    </a:p>
                  </a:txBody>
                  <a:tcPr marL="64257" marR="64257" marT="0" marB="0" anchor="ctr"/>
                </a:tc>
                <a:tc gridSpan="2">
                  <a:txBody>
                    <a:bodyPr/>
                    <a:lstStyle/>
                    <a:p>
                      <a:pPr algn="ctr">
                        <a:lnSpc>
                          <a:spcPct val="107000"/>
                        </a:lnSpc>
                        <a:spcAft>
                          <a:spcPts val="0"/>
                        </a:spcAft>
                      </a:pPr>
                      <a:r>
                        <a:rPr lang="es-EC" sz="2000" dirty="0">
                          <a:effectLst/>
                        </a:rPr>
                        <a:t>TOTAL</a:t>
                      </a:r>
                      <a:endParaRPr lang="es-EC" sz="2000" dirty="0">
                        <a:effectLst/>
                        <a:latin typeface="+mj-lt"/>
                        <a:ea typeface="Calibri" panose="020F0502020204030204" pitchFamily="34" charset="0"/>
                        <a:cs typeface="Times New Roman" panose="02020603050405020304" pitchFamily="18" charset="0"/>
                      </a:endParaRPr>
                    </a:p>
                  </a:txBody>
                  <a:tcPr marL="64257" marR="64257" marT="0" marB="0" anchor="ctr"/>
                </a:tc>
                <a:tc hMerge="1">
                  <a:txBody>
                    <a:bodyPr/>
                    <a:lstStyle/>
                    <a:p>
                      <a:pP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274" marR="64274" marT="0" marB="0" anchor="ctr"/>
                </a:tc>
                <a:extLst>
                  <a:ext uri="{0D108BD9-81ED-4DB2-BD59-A6C34878D82A}">
                    <a16:rowId xmlns="" xmlns:a16="http://schemas.microsoft.com/office/drawing/2014/main" val="10005"/>
                  </a:ext>
                </a:extLst>
              </a:tr>
              <a:tr h="596164">
                <a:tc vMerge="1">
                  <a:txBody>
                    <a:bodyPr/>
                    <a:lstStyle/>
                    <a:p>
                      <a:pPr algn="ct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274" marR="64274" marT="0" marB="0" anchor="ctr"/>
                </a:tc>
                <a:tc>
                  <a:txBody>
                    <a:bodyPr/>
                    <a:lstStyle/>
                    <a:p>
                      <a:pPr algn="ctr">
                        <a:lnSpc>
                          <a:spcPct val="107000"/>
                        </a:lnSpc>
                        <a:spcAft>
                          <a:spcPts val="0"/>
                        </a:spcAft>
                      </a:pPr>
                      <a:r>
                        <a:rPr lang="es-EC" sz="1400" dirty="0">
                          <a:effectLst/>
                        </a:rPr>
                        <a:t># ACTIVAS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257" marR="64257" marT="0" marB="0" anchor="ctr"/>
                </a:tc>
                <a:tc>
                  <a:txBody>
                    <a:bodyPr/>
                    <a:lstStyle/>
                    <a:p>
                      <a:pPr>
                        <a:lnSpc>
                          <a:spcPct val="107000"/>
                        </a:lnSpc>
                        <a:spcAft>
                          <a:spcPts val="0"/>
                        </a:spcAft>
                      </a:pPr>
                      <a:r>
                        <a:rPr lang="es-EC" sz="1100" dirty="0">
                          <a:effectLst/>
                        </a:rPr>
                        <a:t>PORCENTAJE</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257" marR="64257" marT="0" marB="0" anchor="ctr"/>
                </a:tc>
                <a:extLst>
                  <a:ext uri="{0D108BD9-81ED-4DB2-BD59-A6C34878D82A}">
                    <a16:rowId xmlns="" xmlns:a16="http://schemas.microsoft.com/office/drawing/2014/main" val="10000"/>
                  </a:ext>
                </a:extLst>
              </a:tr>
              <a:tr h="495780">
                <a:tc>
                  <a:txBody>
                    <a:bodyPr/>
                    <a:lstStyle/>
                    <a:p>
                      <a:pPr>
                        <a:lnSpc>
                          <a:spcPct val="107000"/>
                        </a:lnSpc>
                        <a:spcAft>
                          <a:spcPts val="0"/>
                        </a:spcAft>
                      </a:pPr>
                      <a:r>
                        <a:rPr lang="es-EC" sz="1800" dirty="0">
                          <a:effectLst/>
                        </a:rPr>
                        <a:t>Pichincha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57" marR="64257" marT="0" marB="0" anchor="ctr"/>
                </a:tc>
                <a:tc>
                  <a:txBody>
                    <a:bodyPr/>
                    <a:lstStyle/>
                    <a:p>
                      <a:pPr algn="ctr">
                        <a:lnSpc>
                          <a:spcPct val="107000"/>
                        </a:lnSpc>
                        <a:spcAft>
                          <a:spcPts val="0"/>
                        </a:spcAft>
                      </a:pPr>
                      <a:r>
                        <a:rPr lang="es-EC" sz="2000" dirty="0">
                          <a:effectLst/>
                        </a:rPr>
                        <a:t>2070</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64257" marR="64257" marT="0" marB="0" anchor="ctr"/>
                </a:tc>
                <a:tc>
                  <a:txBody>
                    <a:bodyPr/>
                    <a:lstStyle/>
                    <a:p>
                      <a:pPr algn="ctr">
                        <a:lnSpc>
                          <a:spcPct val="107000"/>
                        </a:lnSpc>
                        <a:spcAft>
                          <a:spcPts val="0"/>
                        </a:spcAft>
                      </a:pPr>
                      <a:r>
                        <a:rPr lang="es-EC" sz="2000" dirty="0">
                          <a:effectLst/>
                        </a:rPr>
                        <a:t>52,55%</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64257" marR="64257" marT="0" marB="0" anchor="ctr"/>
                </a:tc>
                <a:extLst>
                  <a:ext uri="{0D108BD9-81ED-4DB2-BD59-A6C34878D82A}">
                    <a16:rowId xmlns="" xmlns:a16="http://schemas.microsoft.com/office/drawing/2014/main" val="10001"/>
                  </a:ext>
                </a:extLst>
              </a:tr>
              <a:tr h="495780">
                <a:tc>
                  <a:txBody>
                    <a:bodyPr/>
                    <a:lstStyle/>
                    <a:p>
                      <a:pPr>
                        <a:lnSpc>
                          <a:spcPct val="107000"/>
                        </a:lnSpc>
                        <a:spcAft>
                          <a:spcPts val="0"/>
                        </a:spcAft>
                      </a:pPr>
                      <a:r>
                        <a:rPr lang="es-EC" sz="1800">
                          <a:effectLst/>
                        </a:rPr>
                        <a:t>Guayas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4257" marR="64257" marT="0" marB="0" anchor="ctr"/>
                </a:tc>
                <a:tc>
                  <a:txBody>
                    <a:bodyPr/>
                    <a:lstStyle/>
                    <a:p>
                      <a:pPr algn="ctr">
                        <a:lnSpc>
                          <a:spcPct val="107000"/>
                        </a:lnSpc>
                        <a:spcAft>
                          <a:spcPts val="0"/>
                        </a:spcAft>
                      </a:pPr>
                      <a:r>
                        <a:rPr lang="es-EC" sz="2000" dirty="0">
                          <a:effectLst/>
                        </a:rPr>
                        <a:t>1331</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64257" marR="64257" marT="0" marB="0" anchor="ctr"/>
                </a:tc>
                <a:tc>
                  <a:txBody>
                    <a:bodyPr/>
                    <a:lstStyle/>
                    <a:p>
                      <a:pPr algn="ctr">
                        <a:lnSpc>
                          <a:spcPct val="107000"/>
                        </a:lnSpc>
                        <a:spcAft>
                          <a:spcPts val="0"/>
                        </a:spcAft>
                      </a:pPr>
                      <a:r>
                        <a:rPr lang="es-EC" sz="2000">
                          <a:effectLst/>
                        </a:rPr>
                        <a:t>33,79%</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64257" marR="64257" marT="0" marB="0" anchor="ctr"/>
                </a:tc>
                <a:extLst>
                  <a:ext uri="{0D108BD9-81ED-4DB2-BD59-A6C34878D82A}">
                    <a16:rowId xmlns="" xmlns:a16="http://schemas.microsoft.com/office/drawing/2014/main" val="10002"/>
                  </a:ext>
                </a:extLst>
              </a:tr>
              <a:tr h="495780">
                <a:tc>
                  <a:txBody>
                    <a:bodyPr/>
                    <a:lstStyle/>
                    <a:p>
                      <a:pPr>
                        <a:lnSpc>
                          <a:spcPct val="107000"/>
                        </a:lnSpc>
                        <a:spcAft>
                          <a:spcPts val="0"/>
                        </a:spcAft>
                      </a:pPr>
                      <a:r>
                        <a:rPr lang="es-EC" sz="1800">
                          <a:effectLst/>
                        </a:rPr>
                        <a:t>Azuay</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4257" marR="64257" marT="0" marB="0" anchor="ctr"/>
                </a:tc>
                <a:tc>
                  <a:txBody>
                    <a:bodyPr/>
                    <a:lstStyle/>
                    <a:p>
                      <a:pPr algn="ctr">
                        <a:lnSpc>
                          <a:spcPct val="107000"/>
                        </a:lnSpc>
                        <a:spcAft>
                          <a:spcPts val="0"/>
                        </a:spcAft>
                      </a:pPr>
                      <a:r>
                        <a:rPr lang="es-EC" sz="2000" dirty="0">
                          <a:effectLst/>
                        </a:rPr>
                        <a:t>193</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64257" marR="64257" marT="0" marB="0" anchor="ctr"/>
                </a:tc>
                <a:tc>
                  <a:txBody>
                    <a:bodyPr/>
                    <a:lstStyle/>
                    <a:p>
                      <a:pPr algn="ctr">
                        <a:lnSpc>
                          <a:spcPct val="107000"/>
                        </a:lnSpc>
                        <a:spcAft>
                          <a:spcPts val="0"/>
                        </a:spcAft>
                      </a:pPr>
                      <a:r>
                        <a:rPr lang="es-EC" sz="2000" dirty="0">
                          <a:effectLst/>
                        </a:rPr>
                        <a:t>4,90%</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64257" marR="64257" marT="0" marB="0" anchor="ctr"/>
                </a:tc>
                <a:extLst>
                  <a:ext uri="{0D108BD9-81ED-4DB2-BD59-A6C34878D82A}">
                    <a16:rowId xmlns="" xmlns:a16="http://schemas.microsoft.com/office/drawing/2014/main" val="10003"/>
                  </a:ext>
                </a:extLst>
              </a:tr>
              <a:tr h="495780">
                <a:tc>
                  <a:txBody>
                    <a:bodyPr/>
                    <a:lstStyle/>
                    <a:p>
                      <a:pPr>
                        <a:lnSpc>
                          <a:spcPct val="107000"/>
                        </a:lnSpc>
                        <a:spcAft>
                          <a:spcPts val="0"/>
                        </a:spcAft>
                      </a:pPr>
                      <a:r>
                        <a:rPr lang="es-EC" sz="1800" dirty="0">
                          <a:effectLst/>
                        </a:rPr>
                        <a:t>Otras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57" marR="64257" marT="0" marB="0" anchor="ctr"/>
                </a:tc>
                <a:tc>
                  <a:txBody>
                    <a:bodyPr/>
                    <a:lstStyle/>
                    <a:p>
                      <a:pPr algn="ctr">
                        <a:lnSpc>
                          <a:spcPct val="107000"/>
                        </a:lnSpc>
                        <a:spcAft>
                          <a:spcPts val="0"/>
                        </a:spcAft>
                      </a:pPr>
                      <a:r>
                        <a:rPr lang="es-EC" sz="2000" dirty="0">
                          <a:effectLst/>
                        </a:rPr>
                        <a:t>345</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64257" marR="64257" marT="0" marB="0" anchor="ctr"/>
                </a:tc>
                <a:tc>
                  <a:txBody>
                    <a:bodyPr/>
                    <a:lstStyle/>
                    <a:p>
                      <a:pPr algn="ctr">
                        <a:lnSpc>
                          <a:spcPct val="107000"/>
                        </a:lnSpc>
                        <a:spcAft>
                          <a:spcPts val="0"/>
                        </a:spcAft>
                      </a:pPr>
                      <a:r>
                        <a:rPr lang="es-EC" sz="2000" dirty="0">
                          <a:effectLst/>
                        </a:rPr>
                        <a:t>8,76%</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64257" marR="64257" marT="0" marB="0" anchor="ctr"/>
                </a:tc>
                <a:extLst>
                  <a:ext uri="{0D108BD9-81ED-4DB2-BD59-A6C34878D82A}">
                    <a16:rowId xmlns="" xmlns:a16="http://schemas.microsoft.com/office/drawing/2014/main" val="10004"/>
                  </a:ext>
                </a:extLst>
              </a:tr>
            </a:tbl>
          </a:graphicData>
        </a:graphic>
      </p:graphicFrame>
      <p:sp>
        <p:nvSpPr>
          <p:cNvPr id="10" name="Rectángulo 9"/>
          <p:cNvSpPr/>
          <p:nvPr/>
        </p:nvSpPr>
        <p:spPr>
          <a:xfrm>
            <a:off x="4294212" y="4793864"/>
            <a:ext cx="864096" cy="549576"/>
          </a:xfrm>
          <a:prstGeom prst="rect">
            <a:avLst/>
          </a:prstGeom>
          <a:noFill/>
          <a:ln w="762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12" name="CuadroTexto 11"/>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a:solidFill>
                  <a:schemeClr val="tx1">
                    <a:lumMod val="75000"/>
                  </a:schemeClr>
                </a:solidFill>
              </a:rPr>
              <a:t>Actividad 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13" name="CuadroTexto 12"/>
          <p:cNvSpPr txBox="1"/>
          <p:nvPr/>
        </p:nvSpPr>
        <p:spPr>
          <a:xfrm>
            <a:off x="2048460" y="33869"/>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Tree>
    <p:extLst>
      <p:ext uri="{BB962C8B-B14F-4D97-AF65-F5344CB8AC3E}">
        <p14:creationId xmlns:p14="http://schemas.microsoft.com/office/powerpoint/2010/main" val="223995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5"/>
          <p:cNvSpPr>
            <a:spLocks noGrp="1"/>
          </p:cNvSpPr>
          <p:nvPr>
            <p:ph sz="half" idx="1"/>
          </p:nvPr>
        </p:nvSpPr>
        <p:spPr>
          <a:xfrm>
            <a:off x="2277988" y="625688"/>
            <a:ext cx="8227457" cy="456720"/>
          </a:xfrm>
        </p:spPr>
        <p:txBody>
          <a:bodyPr>
            <a:normAutofit/>
          </a:bodyPr>
          <a:lstStyle/>
          <a:p>
            <a:pPr marL="0" indent="0">
              <a:buNone/>
            </a:pPr>
            <a:r>
              <a:rPr lang="es-EC" sz="2000" dirty="0">
                <a:solidFill>
                  <a:srgbClr val="002060"/>
                </a:solidFill>
                <a:latin typeface="+mj-lt"/>
              </a:rPr>
              <a:t>Ventas netas locales por CIIU (</a:t>
            </a:r>
            <a:r>
              <a:rPr lang="es-EC" sz="2000" dirty="0">
                <a:solidFill>
                  <a:srgbClr val="002060"/>
                </a:solidFill>
                <a:latin typeface="+mj-lt"/>
                <a:cs typeface="Arial" panose="020B0604020202020204" pitchFamily="34" charset="0"/>
              </a:rPr>
              <a:t>2016</a:t>
            </a:r>
            <a:r>
              <a:rPr lang="es-EC" sz="2000" dirty="0">
                <a:solidFill>
                  <a:srgbClr val="002060"/>
                </a:solidFill>
                <a:latin typeface="+mj-lt"/>
              </a:rPr>
              <a:t>):</a:t>
            </a:r>
          </a:p>
        </p:txBody>
      </p:sp>
      <p:graphicFrame>
        <p:nvGraphicFramePr>
          <p:cNvPr id="4" name="Tabla 3"/>
          <p:cNvGraphicFramePr>
            <a:graphicFrameLocks noGrp="1"/>
          </p:cNvGraphicFramePr>
          <p:nvPr>
            <p:extLst>
              <p:ext uri="{D42A27DB-BD31-4B8C-83A1-F6EECF244321}">
                <p14:modId xmlns:p14="http://schemas.microsoft.com/office/powerpoint/2010/main" val="2509893452"/>
              </p:ext>
            </p:extLst>
          </p:nvPr>
        </p:nvGraphicFramePr>
        <p:xfrm>
          <a:off x="2277988" y="1082408"/>
          <a:ext cx="8836857" cy="5692274"/>
        </p:xfrm>
        <a:graphic>
          <a:graphicData uri="http://schemas.openxmlformats.org/drawingml/2006/table">
            <a:tbl>
              <a:tblPr firstRow="1" firstCol="1" bandRow="1">
                <a:tableStyleId>{69012ECD-51FC-41F1-AA8D-1B2483CD663E}</a:tableStyleId>
              </a:tblPr>
              <a:tblGrid>
                <a:gridCol w="734162">
                  <a:extLst>
                    <a:ext uri="{9D8B030D-6E8A-4147-A177-3AD203B41FA5}">
                      <a16:colId xmlns="" xmlns:a16="http://schemas.microsoft.com/office/drawing/2014/main" val="20000"/>
                    </a:ext>
                  </a:extLst>
                </a:gridCol>
                <a:gridCol w="4474920">
                  <a:extLst>
                    <a:ext uri="{9D8B030D-6E8A-4147-A177-3AD203B41FA5}">
                      <a16:colId xmlns="" xmlns:a16="http://schemas.microsoft.com/office/drawing/2014/main" val="20001"/>
                    </a:ext>
                  </a:extLst>
                </a:gridCol>
                <a:gridCol w="2294918">
                  <a:extLst>
                    <a:ext uri="{9D8B030D-6E8A-4147-A177-3AD203B41FA5}">
                      <a16:colId xmlns="" xmlns:a16="http://schemas.microsoft.com/office/drawing/2014/main" val="20002"/>
                    </a:ext>
                  </a:extLst>
                </a:gridCol>
                <a:gridCol w="1332857">
                  <a:extLst>
                    <a:ext uri="{9D8B030D-6E8A-4147-A177-3AD203B41FA5}">
                      <a16:colId xmlns="" xmlns:a16="http://schemas.microsoft.com/office/drawing/2014/main" val="20003"/>
                    </a:ext>
                  </a:extLst>
                </a:gridCol>
              </a:tblGrid>
              <a:tr h="323033">
                <a:tc>
                  <a:txBody>
                    <a:bodyPr/>
                    <a:lstStyle/>
                    <a:p>
                      <a:pPr algn="ctr">
                        <a:lnSpc>
                          <a:spcPct val="150000"/>
                        </a:lnSpc>
                        <a:spcAft>
                          <a:spcPts val="0"/>
                        </a:spcAft>
                      </a:pPr>
                      <a:r>
                        <a:rPr lang="es-EC" sz="1400" dirty="0">
                          <a:effectLst/>
                        </a:rPr>
                        <a:t>CIIU</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gn="ctr">
                        <a:lnSpc>
                          <a:spcPct val="150000"/>
                        </a:lnSpc>
                        <a:spcAft>
                          <a:spcPts val="0"/>
                        </a:spcAft>
                      </a:pPr>
                      <a:r>
                        <a:rPr lang="es-EC" sz="1400" dirty="0">
                          <a:effectLst/>
                        </a:rPr>
                        <a:t>DESCRIPCIÓN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gn="ctr">
                        <a:lnSpc>
                          <a:spcPct val="150000"/>
                        </a:lnSpc>
                        <a:spcAft>
                          <a:spcPts val="0"/>
                        </a:spcAft>
                      </a:pPr>
                      <a:r>
                        <a:rPr lang="es-EC" sz="1100" kern="1200" dirty="0">
                          <a:effectLst/>
                        </a:rPr>
                        <a:t>VENTAS TOTALES</a:t>
                      </a:r>
                      <a:endParaRPr lang="es-EC" sz="1100" b="1" kern="1200" dirty="0">
                        <a:solidFill>
                          <a:schemeClr val="lt1"/>
                        </a:solidFill>
                        <a:effectLst/>
                        <a:latin typeface="+mn-lt"/>
                        <a:ea typeface="+mn-ea"/>
                        <a:cs typeface="+mn-cs"/>
                      </a:endParaRPr>
                    </a:p>
                  </a:txBody>
                  <a:tcPr marL="31325" marR="31325" marT="0" marB="0" anchor="ctr"/>
                </a:tc>
                <a:tc>
                  <a:txBody>
                    <a:bodyPr/>
                    <a:lstStyle/>
                    <a:p>
                      <a:pPr algn="ctr">
                        <a:lnSpc>
                          <a:spcPct val="150000"/>
                        </a:lnSpc>
                        <a:spcAft>
                          <a:spcPts val="0"/>
                        </a:spcAft>
                      </a:pPr>
                      <a:r>
                        <a:rPr lang="es-EC" sz="1100" kern="1200" dirty="0">
                          <a:effectLst/>
                        </a:rPr>
                        <a:t>PORCENTAJE</a:t>
                      </a:r>
                      <a:endParaRPr lang="es-EC" sz="1000" b="1" kern="1200" dirty="0">
                        <a:solidFill>
                          <a:schemeClr val="lt1"/>
                        </a:solidFill>
                        <a:effectLst/>
                        <a:latin typeface="+mn-lt"/>
                        <a:ea typeface="+mn-ea"/>
                        <a:cs typeface="+mn-cs"/>
                      </a:endParaRPr>
                    </a:p>
                  </a:txBody>
                  <a:tcPr marL="31325" marR="31325" marT="0" marB="0" anchor="ctr"/>
                </a:tc>
                <a:extLst>
                  <a:ext uri="{0D108BD9-81ED-4DB2-BD59-A6C34878D82A}">
                    <a16:rowId xmlns="" xmlns:a16="http://schemas.microsoft.com/office/drawing/2014/main" val="10000"/>
                  </a:ext>
                </a:extLst>
              </a:tr>
              <a:tr h="1096994">
                <a:tc>
                  <a:txBody>
                    <a:bodyPr/>
                    <a:lstStyle/>
                    <a:p>
                      <a:pPr algn="ctr">
                        <a:lnSpc>
                          <a:spcPct val="150000"/>
                        </a:lnSpc>
                        <a:spcAft>
                          <a:spcPts val="0"/>
                        </a:spcAft>
                      </a:pPr>
                      <a:r>
                        <a:rPr lang="es-EC" sz="1200" dirty="0">
                          <a:effectLst/>
                        </a:rPr>
                        <a:t>J6201.01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nSpc>
                          <a:spcPct val="150000"/>
                        </a:lnSpc>
                        <a:spcAft>
                          <a:spcPts val="0"/>
                        </a:spcAft>
                      </a:pPr>
                      <a:r>
                        <a:rPr lang="es-EC" sz="1200" dirty="0">
                          <a:effectLst/>
                        </a:rPr>
                        <a:t>Actividades de diseño de la estructura y el contenido de los elementos siguientes: programas de sistemas operativos, aplicaciones informáticas, BD y páginas web.</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a:txBody>
                    <a:bodyPr/>
                    <a:lstStyle/>
                    <a:p>
                      <a:pPr algn="r" fontAlgn="b"/>
                      <a:r>
                        <a:rPr lang="es-EC" sz="1400" u="none" strike="noStrike" kern="1200" dirty="0">
                          <a:effectLst/>
                          <a:latin typeface="Arial" panose="020B0604020202020204" pitchFamily="34" charset="0"/>
                          <a:cs typeface="Arial" panose="020B0604020202020204" pitchFamily="34" charset="0"/>
                        </a:rPr>
                        <a:t> $   150.124.773,00 </a:t>
                      </a:r>
                      <a:endParaRPr lang="es-EC"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3" marR="9523" marT="9523" marB="0" anchor="ctr"/>
                </a:tc>
                <a:tc>
                  <a:txBody>
                    <a:bodyPr/>
                    <a:lstStyle/>
                    <a:p>
                      <a:pPr algn="r" fontAlgn="b"/>
                      <a:r>
                        <a:rPr lang="es-EC" sz="1400" u="none" strike="noStrike" dirty="0">
                          <a:effectLst/>
                          <a:latin typeface="Arial" panose="020B0604020202020204" pitchFamily="34" charset="0"/>
                          <a:cs typeface="Arial" panose="020B0604020202020204" pitchFamily="34" charset="0"/>
                        </a:rPr>
                        <a:t>39,03%</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1"/>
                  </a:ext>
                </a:extLst>
              </a:tr>
              <a:tr h="822746">
                <a:tc>
                  <a:txBody>
                    <a:bodyPr/>
                    <a:lstStyle/>
                    <a:p>
                      <a:pPr algn="ctr">
                        <a:lnSpc>
                          <a:spcPct val="150000"/>
                        </a:lnSpc>
                        <a:spcAft>
                          <a:spcPts val="0"/>
                        </a:spcAft>
                      </a:pPr>
                      <a:r>
                        <a:rPr lang="es-EC" sz="1200" dirty="0">
                          <a:effectLst/>
                        </a:rPr>
                        <a:t>J6209.01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nSpc>
                          <a:spcPct val="150000"/>
                        </a:lnSpc>
                        <a:spcAft>
                          <a:spcPts val="0"/>
                        </a:spcAft>
                      </a:pPr>
                      <a:r>
                        <a:rPr lang="es-EC" sz="1200" dirty="0">
                          <a:effectLst/>
                        </a:rPr>
                        <a:t>Actividades relacionadas a la informática como recuperación en casos de desastre informático e instalación de programas informáticos.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a:txBody>
                    <a:bodyPr/>
                    <a:lstStyle/>
                    <a:p>
                      <a:pPr algn="r" fontAlgn="b"/>
                      <a:r>
                        <a:rPr lang="es-EC" sz="1400" u="none" strike="noStrike" kern="1200" dirty="0">
                          <a:effectLst/>
                          <a:latin typeface="Arial" panose="020B0604020202020204" pitchFamily="34" charset="0"/>
                          <a:cs typeface="Arial" panose="020B0604020202020204" pitchFamily="34" charset="0"/>
                        </a:rPr>
                        <a:t> $   111.905.572,00 </a:t>
                      </a:r>
                      <a:endParaRPr lang="es-EC"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3" marR="9523" marT="9523" marB="0" anchor="ctr"/>
                </a:tc>
                <a:tc>
                  <a:txBody>
                    <a:bodyPr/>
                    <a:lstStyle/>
                    <a:p>
                      <a:pPr algn="r" fontAlgn="b"/>
                      <a:r>
                        <a:rPr lang="es-EC" sz="1400" u="none" strike="noStrike" dirty="0">
                          <a:effectLst/>
                          <a:latin typeface="Arial" panose="020B0604020202020204" pitchFamily="34" charset="0"/>
                          <a:cs typeface="Arial" panose="020B0604020202020204" pitchFamily="34" charset="0"/>
                        </a:rPr>
                        <a:t>29,09%</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2"/>
                  </a:ext>
                </a:extLst>
              </a:tr>
              <a:tr h="822746">
                <a:tc>
                  <a:txBody>
                    <a:bodyPr/>
                    <a:lstStyle/>
                    <a:p>
                      <a:pPr algn="ctr">
                        <a:lnSpc>
                          <a:spcPct val="150000"/>
                        </a:lnSpc>
                        <a:spcAft>
                          <a:spcPts val="0"/>
                        </a:spcAft>
                      </a:pPr>
                      <a:r>
                        <a:rPr lang="es-EC" sz="1200" dirty="0">
                          <a:effectLst/>
                        </a:rPr>
                        <a:t>S9511.01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nSpc>
                          <a:spcPct val="150000"/>
                        </a:lnSpc>
                        <a:spcAft>
                          <a:spcPts val="0"/>
                        </a:spcAft>
                      </a:pPr>
                      <a:r>
                        <a:rPr lang="es-EC" sz="1200" dirty="0">
                          <a:effectLst/>
                        </a:rPr>
                        <a:t>Reparación y mantenimiento de: computadoras, servidores informáticos, unidades de almacenamiento y otros dispositivos.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a:txBody>
                    <a:bodyPr/>
                    <a:lstStyle/>
                    <a:p>
                      <a:pPr algn="r" fontAlgn="b"/>
                      <a:r>
                        <a:rPr lang="es-EC" sz="1400" u="none" strike="noStrike" kern="1200" dirty="0">
                          <a:effectLst/>
                          <a:latin typeface="Arial" panose="020B0604020202020204" pitchFamily="34" charset="0"/>
                          <a:cs typeface="Arial" panose="020B0604020202020204" pitchFamily="34" charset="0"/>
                        </a:rPr>
                        <a:t> $     38.061.969,00 </a:t>
                      </a:r>
                      <a:endParaRPr lang="es-EC"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3" marR="9523" marT="9523" marB="0" anchor="ctr"/>
                </a:tc>
                <a:tc>
                  <a:txBody>
                    <a:bodyPr/>
                    <a:lstStyle/>
                    <a:p>
                      <a:pPr algn="r" fontAlgn="b"/>
                      <a:r>
                        <a:rPr lang="es-EC" sz="1400" u="none" strike="noStrike" dirty="0">
                          <a:effectLst/>
                          <a:latin typeface="Arial" panose="020B0604020202020204" pitchFamily="34" charset="0"/>
                          <a:cs typeface="Arial" panose="020B0604020202020204" pitchFamily="34" charset="0"/>
                        </a:rPr>
                        <a:t>9,90%</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3"/>
                  </a:ext>
                </a:extLst>
              </a:tr>
              <a:tr h="548497">
                <a:tc>
                  <a:txBody>
                    <a:bodyPr/>
                    <a:lstStyle/>
                    <a:p>
                      <a:pPr algn="ctr">
                        <a:lnSpc>
                          <a:spcPct val="150000"/>
                        </a:lnSpc>
                        <a:spcAft>
                          <a:spcPts val="0"/>
                        </a:spcAft>
                      </a:pPr>
                      <a:r>
                        <a:rPr lang="es-EC" sz="1200" dirty="0">
                          <a:effectLst/>
                        </a:rPr>
                        <a:t>J6311.02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nSpc>
                          <a:spcPct val="150000"/>
                        </a:lnSpc>
                        <a:spcAft>
                          <a:spcPts val="0"/>
                        </a:spcAft>
                      </a:pPr>
                      <a:r>
                        <a:rPr lang="es-EC" sz="1200" dirty="0">
                          <a:effectLst/>
                        </a:rPr>
                        <a:t>Actividades de procesamiento y suministro de servicio de registro de datos (informes especializados).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a:txBody>
                    <a:bodyPr/>
                    <a:lstStyle/>
                    <a:p>
                      <a:pPr algn="r" fontAlgn="b"/>
                      <a:r>
                        <a:rPr lang="es-EC" sz="1400" u="none" strike="noStrike" kern="1200" dirty="0">
                          <a:effectLst/>
                          <a:latin typeface="Arial" panose="020B0604020202020204" pitchFamily="34" charset="0"/>
                          <a:cs typeface="Arial" panose="020B0604020202020204" pitchFamily="34" charset="0"/>
                        </a:rPr>
                        <a:t> $     30.592.550,00 </a:t>
                      </a:r>
                      <a:endParaRPr lang="es-EC"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3" marR="9523" marT="9523" marB="0" anchor="ctr"/>
                </a:tc>
                <a:tc>
                  <a:txBody>
                    <a:bodyPr/>
                    <a:lstStyle/>
                    <a:p>
                      <a:pPr algn="r" fontAlgn="b"/>
                      <a:r>
                        <a:rPr lang="es-EC" sz="1400" u="none" strike="noStrike" dirty="0">
                          <a:effectLst/>
                          <a:latin typeface="Arial" panose="020B0604020202020204" pitchFamily="34" charset="0"/>
                          <a:cs typeface="Arial" panose="020B0604020202020204" pitchFamily="34" charset="0"/>
                        </a:rPr>
                        <a:t>7,95%</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4"/>
                  </a:ext>
                </a:extLst>
              </a:tr>
              <a:tr h="822746">
                <a:tc>
                  <a:txBody>
                    <a:bodyPr/>
                    <a:lstStyle/>
                    <a:p>
                      <a:pPr algn="ctr">
                        <a:lnSpc>
                          <a:spcPct val="150000"/>
                        </a:lnSpc>
                        <a:spcAft>
                          <a:spcPts val="0"/>
                        </a:spcAft>
                      </a:pPr>
                      <a:r>
                        <a:rPr lang="es-EC" sz="1200" dirty="0">
                          <a:effectLst/>
                        </a:rPr>
                        <a:t>J6202.10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nSpc>
                          <a:spcPct val="150000"/>
                        </a:lnSpc>
                        <a:spcAft>
                          <a:spcPts val="0"/>
                        </a:spcAft>
                      </a:pPr>
                      <a:r>
                        <a:rPr lang="es-EC" sz="1200" dirty="0">
                          <a:effectLst/>
                        </a:rPr>
                        <a:t>Actividades de planificación y diseño de sistemas informáticos que integran equipo y programas informáticos y tecnología de las comunicaciones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a:txBody>
                    <a:bodyPr/>
                    <a:lstStyle/>
                    <a:p>
                      <a:pPr algn="r" fontAlgn="b"/>
                      <a:r>
                        <a:rPr lang="es-EC" sz="1400" u="none" strike="noStrike" dirty="0">
                          <a:effectLst/>
                          <a:latin typeface="Arial" panose="020B0604020202020204" pitchFamily="34" charset="0"/>
                          <a:cs typeface="Arial" panose="020B0604020202020204" pitchFamily="34" charset="0"/>
                        </a:rPr>
                        <a:t> $     22.440.620,00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r" fontAlgn="b"/>
                      <a:r>
                        <a:rPr lang="es-EC" sz="1400" u="none" strike="noStrike" dirty="0">
                          <a:effectLst/>
                          <a:latin typeface="Arial" panose="020B0604020202020204" pitchFamily="34" charset="0"/>
                          <a:cs typeface="Arial" panose="020B0604020202020204" pitchFamily="34" charset="0"/>
                        </a:rPr>
                        <a:t>5,83%</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r>
              <a:tr h="548497">
                <a:tc>
                  <a:txBody>
                    <a:bodyPr/>
                    <a:lstStyle/>
                    <a:p>
                      <a:pPr algn="ctr">
                        <a:lnSpc>
                          <a:spcPct val="150000"/>
                        </a:lnSpc>
                        <a:spcAft>
                          <a:spcPts val="0"/>
                        </a:spcAft>
                      </a:pPr>
                      <a:r>
                        <a:rPr lang="es-EC" sz="1200" dirty="0">
                          <a:effectLst/>
                        </a:rPr>
                        <a:t>J6311.04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nSpc>
                          <a:spcPct val="150000"/>
                        </a:lnSpc>
                        <a:spcAft>
                          <a:spcPts val="0"/>
                        </a:spcAft>
                      </a:pPr>
                      <a:r>
                        <a:rPr lang="es-EC" sz="1200" dirty="0">
                          <a:effectLst/>
                        </a:rPr>
                        <a:t>Suministro a los clientes de acceso en tiempo compartido a servicios centrales.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a:txBody>
                    <a:bodyPr/>
                    <a:lstStyle/>
                    <a:p>
                      <a:pPr algn="r" fontAlgn="b"/>
                      <a:r>
                        <a:rPr lang="es-EC" sz="1400" u="none" strike="noStrike" dirty="0">
                          <a:effectLst/>
                          <a:latin typeface="Arial" panose="020B0604020202020204" pitchFamily="34" charset="0"/>
                          <a:cs typeface="Arial" panose="020B0604020202020204" pitchFamily="34" charset="0"/>
                        </a:rPr>
                        <a:t> $     13.655.976,00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r" fontAlgn="b"/>
                      <a:r>
                        <a:rPr lang="es-EC" sz="1400" u="none" strike="noStrike" dirty="0">
                          <a:effectLst/>
                          <a:latin typeface="Arial" panose="020B0604020202020204" pitchFamily="34" charset="0"/>
                          <a:cs typeface="Arial" panose="020B0604020202020204" pitchFamily="34" charset="0"/>
                        </a:rPr>
                        <a:t>3,55%</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5"/>
                  </a:ext>
                </a:extLst>
              </a:tr>
              <a:tr h="294607">
                <a:tc>
                  <a:txBody>
                    <a:bodyPr/>
                    <a:lstStyle/>
                    <a:p>
                      <a:pPr algn="ctr">
                        <a:lnSpc>
                          <a:spcPct val="150000"/>
                        </a:lnSpc>
                        <a:spcAft>
                          <a:spcPts val="0"/>
                        </a:spcAft>
                      </a:pPr>
                      <a:r>
                        <a:rPr lang="es-EC" sz="1200" dirty="0">
                          <a:effectLst/>
                        </a:rPr>
                        <a:t>OTROS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a:lnSpc>
                          <a:spcPct val="150000"/>
                        </a:lnSpc>
                        <a:spcAft>
                          <a:spcPts val="0"/>
                        </a:spcAft>
                      </a:pPr>
                      <a:r>
                        <a:rPr lang="es-EC" sz="1200" dirty="0">
                          <a:effectLst/>
                        </a:rPr>
                        <a:t>Otros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a:txBody>
                    <a:bodyPr/>
                    <a:lstStyle/>
                    <a:p>
                      <a:pPr algn="r" fontAlgn="b"/>
                      <a:r>
                        <a:rPr lang="es-EC" sz="1400" u="none" strike="noStrike" dirty="0">
                          <a:effectLst/>
                          <a:latin typeface="Arial" panose="020B0604020202020204" pitchFamily="34" charset="0"/>
                          <a:cs typeface="Arial" panose="020B0604020202020204" pitchFamily="34" charset="0"/>
                        </a:rPr>
                        <a:t> $     17.842.571,00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r" fontAlgn="b"/>
                      <a:r>
                        <a:rPr lang="es-EC" sz="1400" u="none" strike="noStrike" dirty="0">
                          <a:effectLst/>
                          <a:latin typeface="Arial" panose="020B0604020202020204" pitchFamily="34" charset="0"/>
                          <a:cs typeface="Arial" panose="020B0604020202020204" pitchFamily="34" charset="0"/>
                        </a:rPr>
                        <a:t>4,64%</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7"/>
                  </a:ext>
                </a:extLst>
              </a:tr>
              <a:tr h="336694">
                <a:tc gridSpan="2">
                  <a:txBody>
                    <a:bodyPr/>
                    <a:lstStyle/>
                    <a:p>
                      <a:pPr marL="0" algn="ctr" defTabSz="914400" rtl="0" eaLnBrk="1" latinLnBrk="0" hangingPunct="1">
                        <a:lnSpc>
                          <a:spcPct val="150000"/>
                        </a:lnSpc>
                        <a:spcAft>
                          <a:spcPts val="0"/>
                        </a:spcAft>
                      </a:pPr>
                      <a:r>
                        <a:rPr lang="es-EC" sz="1800" kern="1200" dirty="0">
                          <a:effectLst/>
                        </a:rPr>
                        <a:t>TOTAL</a:t>
                      </a:r>
                      <a:endParaRPr lang="es-EC" sz="1800" b="1" kern="1200" dirty="0">
                        <a:solidFill>
                          <a:schemeClr val="tx2"/>
                        </a:solidFill>
                        <a:effectLst/>
                        <a:latin typeface="+mn-lt"/>
                        <a:ea typeface="+mn-ea"/>
                        <a:cs typeface="+mn-cs"/>
                      </a:endParaRPr>
                    </a:p>
                  </a:txBody>
                  <a:tcPr marL="31325" marR="31325" marT="0" marB="0" anchor="ctr"/>
                </a:tc>
                <a:tc hMerge="1">
                  <a:txBody>
                    <a:bodyPr/>
                    <a:lstStyle/>
                    <a:p>
                      <a:endParaRPr lang="es-EC" sz="500" dirty="0">
                        <a:effectLst/>
                        <a:latin typeface="Calibri" panose="020F0502020204030204" pitchFamily="34" charset="0"/>
                      </a:endParaRPr>
                    </a:p>
                  </a:txBody>
                  <a:tcPr marL="31333" marR="31333" marT="0" marB="0" anchor="ctr"/>
                </a:tc>
                <a:tc>
                  <a:txBody>
                    <a:bodyPr/>
                    <a:lstStyle/>
                    <a:p>
                      <a:pPr algn="r" fontAlgn="b"/>
                      <a:r>
                        <a:rPr lang="es-EC" sz="2000" u="none" strike="noStrike" dirty="0">
                          <a:effectLst/>
                          <a:latin typeface="Arial" panose="020B0604020202020204" pitchFamily="34" charset="0"/>
                          <a:cs typeface="Arial" panose="020B0604020202020204" pitchFamily="34" charset="0"/>
                        </a:rPr>
                        <a:t> </a:t>
                      </a:r>
                      <a:r>
                        <a:rPr lang="es-EC" sz="1800" u="none" strike="noStrike" kern="1200" dirty="0">
                          <a:effectLst/>
                          <a:latin typeface="Arial" panose="020B0604020202020204" pitchFamily="34" charset="0"/>
                          <a:cs typeface="Arial" panose="020B0604020202020204" pitchFamily="34" charset="0"/>
                        </a:rPr>
                        <a:t>$   384.624.031,00 </a:t>
                      </a:r>
                      <a:endParaRPr lang="es-EC" sz="18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3" marR="9523" marT="9523" marB="0" anchor="ctr"/>
                </a:tc>
                <a:tc>
                  <a:txBody>
                    <a:bodyPr/>
                    <a:lstStyle/>
                    <a:p>
                      <a:pPr algn="r">
                        <a:lnSpc>
                          <a:spcPct val="150000"/>
                        </a:lnSpc>
                        <a:spcAft>
                          <a:spcPts val="0"/>
                        </a:spcAft>
                      </a:pPr>
                      <a:r>
                        <a:rPr lang="es-EC" sz="1800" kern="1200" dirty="0">
                          <a:effectLst/>
                          <a:latin typeface="Arial" panose="020B0604020202020204" pitchFamily="34" charset="0"/>
                          <a:cs typeface="Arial" panose="020B0604020202020204" pitchFamily="34" charset="0"/>
                        </a:rPr>
                        <a:t>100,00%</a:t>
                      </a:r>
                      <a:endParaRPr lang="es-EC" sz="1800" b="1" kern="1200" dirty="0">
                        <a:solidFill>
                          <a:schemeClr val="dk1"/>
                        </a:solidFill>
                        <a:effectLst/>
                        <a:latin typeface="Arial" panose="020B0604020202020204" pitchFamily="34" charset="0"/>
                        <a:ea typeface="+mn-ea"/>
                        <a:cs typeface="Arial" panose="020B0604020202020204" pitchFamily="34" charset="0"/>
                      </a:endParaRPr>
                    </a:p>
                  </a:txBody>
                  <a:tcPr marL="31325" marR="31325" marT="0" marB="0" anchor="ctr"/>
                </a:tc>
                <a:extLst>
                  <a:ext uri="{0D108BD9-81ED-4DB2-BD59-A6C34878D82A}">
                    <a16:rowId xmlns="" xmlns:a16="http://schemas.microsoft.com/office/drawing/2014/main" val="10015"/>
                  </a:ext>
                </a:extLst>
              </a:tr>
            </a:tbl>
          </a:graphicData>
        </a:graphic>
      </p:graphicFrame>
      <p:sp>
        <p:nvSpPr>
          <p:cNvPr id="5" name="Rectángulo redondeado 4"/>
          <p:cNvSpPr/>
          <p:nvPr/>
        </p:nvSpPr>
        <p:spPr>
          <a:xfrm>
            <a:off x="2277988" y="1416445"/>
            <a:ext cx="8836858" cy="108012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a:solidFill>
                  <a:schemeClr val="tx1">
                    <a:lumMod val="75000"/>
                  </a:schemeClr>
                </a:solidFill>
              </a:rPr>
              <a:t>Actividad 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8" name="CuadroTexto 7"/>
          <p:cNvSpPr txBox="1"/>
          <p:nvPr/>
        </p:nvSpPr>
        <p:spPr>
          <a:xfrm>
            <a:off x="2048460" y="33869"/>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
        <p:nvSpPr>
          <p:cNvPr id="9" name="Elipse 8"/>
          <p:cNvSpPr/>
          <p:nvPr/>
        </p:nvSpPr>
        <p:spPr>
          <a:xfrm>
            <a:off x="7678588" y="6271069"/>
            <a:ext cx="3436257" cy="593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Tree>
    <p:extLst>
      <p:ext uri="{BB962C8B-B14F-4D97-AF65-F5344CB8AC3E}">
        <p14:creationId xmlns:p14="http://schemas.microsoft.com/office/powerpoint/2010/main" val="291164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232302" y="609515"/>
            <a:ext cx="7497223" cy="400006"/>
          </a:xfrm>
          <a:prstGeom prst="rect">
            <a:avLst/>
          </a:prstGeom>
          <a:noFill/>
        </p:spPr>
        <p:txBody>
          <a:bodyPr wrap="square" rtlCol="0">
            <a:spAutoFit/>
          </a:bodyPr>
          <a:lstStyle/>
          <a:p>
            <a:r>
              <a:rPr lang="es-EC" sz="1999" dirty="0">
                <a:solidFill>
                  <a:srgbClr val="002060"/>
                </a:solidFill>
                <a:latin typeface="+mj-lt"/>
              </a:rPr>
              <a:t>Ingreso por </a:t>
            </a:r>
            <a:r>
              <a:rPr lang="es-EC" sz="1999" dirty="0" err="1">
                <a:solidFill>
                  <a:srgbClr val="002060"/>
                </a:solidFill>
                <a:latin typeface="+mj-lt"/>
              </a:rPr>
              <a:t>CIIUs</a:t>
            </a:r>
            <a:r>
              <a:rPr lang="es-EC" sz="1999" dirty="0">
                <a:solidFill>
                  <a:srgbClr val="002060"/>
                </a:solidFill>
                <a:latin typeface="+mj-lt"/>
              </a:rPr>
              <a:t> (2016):</a:t>
            </a:r>
          </a:p>
        </p:txBody>
      </p:sp>
      <p:graphicFrame>
        <p:nvGraphicFramePr>
          <p:cNvPr id="9" name="Tabla 8"/>
          <p:cNvGraphicFramePr>
            <a:graphicFrameLocks noGrp="1"/>
          </p:cNvGraphicFramePr>
          <p:nvPr>
            <p:extLst>
              <p:ext uri="{D42A27DB-BD31-4B8C-83A1-F6EECF244321}">
                <p14:modId xmlns:p14="http://schemas.microsoft.com/office/powerpoint/2010/main" val="2366502599"/>
              </p:ext>
            </p:extLst>
          </p:nvPr>
        </p:nvGraphicFramePr>
        <p:xfrm>
          <a:off x="2260769" y="1052735"/>
          <a:ext cx="9162235" cy="5615910"/>
        </p:xfrm>
        <a:graphic>
          <a:graphicData uri="http://schemas.openxmlformats.org/drawingml/2006/table">
            <a:tbl>
              <a:tblPr firstRow="1" firstCol="1" bandRow="1">
                <a:tableStyleId>{69012ECD-51FC-41F1-AA8D-1B2483CD663E}</a:tableStyleId>
              </a:tblPr>
              <a:tblGrid>
                <a:gridCol w="995974">
                  <a:extLst>
                    <a:ext uri="{9D8B030D-6E8A-4147-A177-3AD203B41FA5}">
                      <a16:colId xmlns="" xmlns:a16="http://schemas.microsoft.com/office/drawing/2014/main" val="20000"/>
                    </a:ext>
                  </a:extLst>
                </a:gridCol>
                <a:gridCol w="4380044">
                  <a:extLst>
                    <a:ext uri="{9D8B030D-6E8A-4147-A177-3AD203B41FA5}">
                      <a16:colId xmlns="" xmlns:a16="http://schemas.microsoft.com/office/drawing/2014/main" val="20001"/>
                    </a:ext>
                  </a:extLst>
                </a:gridCol>
                <a:gridCol w="2368008">
                  <a:extLst>
                    <a:ext uri="{9D8B030D-6E8A-4147-A177-3AD203B41FA5}">
                      <a16:colId xmlns="" xmlns:a16="http://schemas.microsoft.com/office/drawing/2014/main" val="20002"/>
                    </a:ext>
                  </a:extLst>
                </a:gridCol>
                <a:gridCol w="1418209">
                  <a:extLst>
                    <a:ext uri="{9D8B030D-6E8A-4147-A177-3AD203B41FA5}">
                      <a16:colId xmlns="" xmlns:a16="http://schemas.microsoft.com/office/drawing/2014/main" val="20003"/>
                    </a:ext>
                  </a:extLst>
                </a:gridCol>
              </a:tblGrid>
              <a:tr h="261426">
                <a:tc>
                  <a:txBody>
                    <a:bodyPr/>
                    <a:lstStyle/>
                    <a:p>
                      <a:pPr algn="ctr">
                        <a:lnSpc>
                          <a:spcPct val="107000"/>
                        </a:lnSpc>
                        <a:spcAft>
                          <a:spcPts val="0"/>
                        </a:spcAft>
                      </a:pPr>
                      <a:r>
                        <a:rPr lang="es-EC" sz="1400" dirty="0">
                          <a:effectLst/>
                        </a:rPr>
                        <a:t>CIIU</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a:lnSpc>
                          <a:spcPct val="107000"/>
                        </a:lnSpc>
                        <a:spcAft>
                          <a:spcPts val="0"/>
                        </a:spcAft>
                      </a:pPr>
                      <a:r>
                        <a:rPr lang="es-EC" sz="1400" dirty="0">
                          <a:effectLst/>
                        </a:rPr>
                        <a:t>DESCRIPCIÓN</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a:lnSpc>
                          <a:spcPct val="107000"/>
                        </a:lnSpc>
                        <a:spcAft>
                          <a:spcPts val="0"/>
                        </a:spcAft>
                      </a:pPr>
                      <a:r>
                        <a:rPr lang="es-EC" sz="1200" dirty="0">
                          <a:effectLst/>
                        </a:rPr>
                        <a:t>TOTAL DE INGRESOS</a:t>
                      </a:r>
                      <a:endParaRPr lang="es-EC" sz="12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a:lnSpc>
                          <a:spcPct val="107000"/>
                        </a:lnSpc>
                        <a:spcAft>
                          <a:spcPts val="0"/>
                        </a:spcAft>
                      </a:pPr>
                      <a:r>
                        <a:rPr lang="es-EC" sz="1200" dirty="0">
                          <a:effectLst/>
                        </a:rPr>
                        <a:t>PORCENTAJE</a:t>
                      </a:r>
                      <a:endParaRPr lang="es-EC" sz="1200" dirty="0">
                        <a:effectLst/>
                        <a:latin typeface="+mj-lt"/>
                        <a:ea typeface="Calibri" panose="020F0502020204030204" pitchFamily="34" charset="0"/>
                        <a:cs typeface="Times New Roman" panose="02020603050405020304" pitchFamily="18" charset="0"/>
                      </a:endParaRPr>
                    </a:p>
                  </a:txBody>
                  <a:tcPr marL="30236" marR="30236" marT="0" marB="0" anchor="ctr"/>
                </a:tc>
                <a:extLst>
                  <a:ext uri="{0D108BD9-81ED-4DB2-BD59-A6C34878D82A}">
                    <a16:rowId xmlns="" xmlns:a16="http://schemas.microsoft.com/office/drawing/2014/main" val="10000"/>
                  </a:ext>
                </a:extLst>
              </a:tr>
              <a:tr h="924143">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J6201.01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0236" marR="30236" marT="0" marB="0" anchor="ctr"/>
                </a:tc>
                <a:tc>
                  <a:txBody>
                    <a:bodyPr/>
                    <a:lstStyle/>
                    <a:p>
                      <a:pPr algn="just">
                        <a:lnSpc>
                          <a:spcPct val="107000"/>
                        </a:lnSpc>
                        <a:spcAft>
                          <a:spcPts val="0"/>
                        </a:spcAft>
                      </a:pPr>
                      <a:r>
                        <a:rPr lang="es-EC" sz="1400" dirty="0">
                          <a:effectLst/>
                        </a:rPr>
                        <a:t>Actividades de diseño de la estructura y el contenido de los elementos siguientes: programas de sistemas operativos, aplicaciones informáticas, BD y páginas web.</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fontAlgn="b"/>
                      <a:r>
                        <a:rPr lang="es-EC" sz="1400" b="0" u="none" strike="noStrike" dirty="0" smtClean="0">
                          <a:effectLst/>
                          <a:latin typeface="Arial" panose="020B0604020202020204" pitchFamily="34" charset="0"/>
                          <a:cs typeface="Arial" panose="020B0604020202020204" pitchFamily="34" charset="0"/>
                        </a:rPr>
                        <a:t>$ 228.666.831,52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45,88%</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1"/>
                  </a:ext>
                </a:extLst>
              </a:tr>
              <a:tr h="739315">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J6209.01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0236" marR="30236" marT="0" marB="0" anchor="ctr"/>
                </a:tc>
                <a:tc>
                  <a:txBody>
                    <a:bodyPr/>
                    <a:lstStyle/>
                    <a:p>
                      <a:pPr algn="just">
                        <a:lnSpc>
                          <a:spcPct val="107000"/>
                        </a:lnSpc>
                        <a:spcAft>
                          <a:spcPts val="0"/>
                        </a:spcAft>
                      </a:pPr>
                      <a:r>
                        <a:rPr lang="es-EC" sz="1400" dirty="0">
                          <a:effectLst/>
                        </a:rPr>
                        <a:t>Actividades relacionadas a la informática como recuperación en casos de desastre informático e instalación de programas informáticos</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 </a:t>
                      </a:r>
                      <a:r>
                        <a:rPr lang="es-EC" sz="1400" b="0" u="none" strike="noStrike" dirty="0" smtClean="0">
                          <a:effectLst/>
                          <a:latin typeface="Arial" panose="020B0604020202020204" pitchFamily="34" charset="0"/>
                          <a:cs typeface="Arial" panose="020B0604020202020204" pitchFamily="34" charset="0"/>
                        </a:rPr>
                        <a:t>$ 126.794.952,52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25,44%</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2"/>
                  </a:ext>
                </a:extLst>
              </a:tr>
              <a:tr h="672748">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J6311.02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0236" marR="30236" marT="0" marB="0" anchor="ctr"/>
                </a:tc>
                <a:tc>
                  <a:txBody>
                    <a:bodyPr/>
                    <a:lstStyle/>
                    <a:p>
                      <a:pPr algn="just">
                        <a:lnSpc>
                          <a:spcPct val="107000"/>
                        </a:lnSpc>
                        <a:spcAft>
                          <a:spcPts val="0"/>
                        </a:spcAft>
                      </a:pPr>
                      <a:r>
                        <a:rPr lang="es-EC" sz="1400" dirty="0">
                          <a:effectLst/>
                        </a:rPr>
                        <a:t>Actividades de procesamiento y suministro de servicio de registro de datos (informes especializados).</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 </a:t>
                      </a:r>
                      <a:r>
                        <a:rPr lang="es-EC" sz="1400" b="0" u="none" strike="noStrike" dirty="0" smtClean="0">
                          <a:effectLst/>
                          <a:latin typeface="Arial" panose="020B0604020202020204" pitchFamily="34" charset="0"/>
                          <a:cs typeface="Arial" panose="020B0604020202020204" pitchFamily="34" charset="0"/>
                        </a:rPr>
                        <a:t>$  </a:t>
                      </a:r>
                      <a:r>
                        <a:rPr lang="es-EC" sz="1400" b="0" u="none" strike="noStrike" dirty="0">
                          <a:effectLst/>
                          <a:latin typeface="Arial" panose="020B0604020202020204" pitchFamily="34" charset="0"/>
                          <a:cs typeface="Arial" panose="020B0604020202020204" pitchFamily="34" charset="0"/>
                        </a:rPr>
                        <a:t>45.953.293,94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9,22%</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4"/>
                  </a:ext>
                </a:extLst>
              </a:tr>
              <a:tr h="739315">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S9511.01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0236" marR="30236" marT="0" marB="0" anchor="ctr"/>
                </a:tc>
                <a:tc>
                  <a:txBody>
                    <a:bodyPr/>
                    <a:lstStyle/>
                    <a:p>
                      <a:pPr algn="just">
                        <a:lnSpc>
                          <a:spcPct val="107000"/>
                        </a:lnSpc>
                        <a:spcAft>
                          <a:spcPts val="0"/>
                        </a:spcAft>
                      </a:pPr>
                      <a:r>
                        <a:rPr lang="es-EC" sz="1400" dirty="0">
                          <a:effectLst/>
                        </a:rPr>
                        <a:t>Reparación y mantenimiento de: computadoras, servidores informáticos, unidades de almacenamiento y otros dispositivos.</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 $  </a:t>
                      </a:r>
                      <a:r>
                        <a:rPr lang="es-EC" sz="1400" b="0" u="none" strike="noStrike" dirty="0" smtClean="0">
                          <a:effectLst/>
                          <a:latin typeface="Arial" panose="020B0604020202020204" pitchFamily="34" charset="0"/>
                          <a:cs typeface="Arial" panose="020B0604020202020204" pitchFamily="34" charset="0"/>
                        </a:rPr>
                        <a:t>40.589.212,37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8,14%</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r>
              <a:tr h="739315">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J6202.10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0236" marR="30236" marT="0" marB="0" anchor="ctr"/>
                </a:tc>
                <a:tc>
                  <a:txBody>
                    <a:bodyPr/>
                    <a:lstStyle/>
                    <a:p>
                      <a:pPr algn="just">
                        <a:lnSpc>
                          <a:spcPct val="107000"/>
                        </a:lnSpc>
                        <a:spcAft>
                          <a:spcPts val="0"/>
                        </a:spcAft>
                      </a:pPr>
                      <a:r>
                        <a:rPr lang="es-EC" sz="1400" dirty="0">
                          <a:effectLst/>
                        </a:rPr>
                        <a:t>Actividades de planificación y diseño de sistemas informáticos que integran equipo y programas informáticos y tecnología de las comunicaciones</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 $ </a:t>
                      </a:r>
                      <a:r>
                        <a:rPr lang="es-EC" sz="1400" b="0" u="none" strike="noStrike" baseline="0" dirty="0" smtClean="0">
                          <a:effectLst/>
                          <a:latin typeface="Arial" panose="020B0604020202020204" pitchFamily="34" charset="0"/>
                          <a:cs typeface="Arial" panose="020B0604020202020204" pitchFamily="34" charset="0"/>
                        </a:rPr>
                        <a:t> </a:t>
                      </a:r>
                      <a:r>
                        <a:rPr lang="es-EC" sz="1400" b="0" u="none" strike="noStrike" dirty="0" smtClean="0">
                          <a:effectLst/>
                          <a:latin typeface="Arial" panose="020B0604020202020204" pitchFamily="34" charset="0"/>
                          <a:cs typeface="Arial" panose="020B0604020202020204" pitchFamily="34" charset="0"/>
                        </a:rPr>
                        <a:t>23.522.699,88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4,72%</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5"/>
                  </a:ext>
                </a:extLst>
              </a:tr>
              <a:tr h="448498">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J6311.04</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0236" marR="30236" marT="0" marB="0" anchor="ctr"/>
                </a:tc>
                <a:tc>
                  <a:txBody>
                    <a:bodyPr/>
                    <a:lstStyle/>
                    <a:p>
                      <a:pPr algn="just">
                        <a:lnSpc>
                          <a:spcPct val="107000"/>
                        </a:lnSpc>
                        <a:spcAft>
                          <a:spcPts val="0"/>
                        </a:spcAft>
                      </a:pPr>
                      <a:r>
                        <a:rPr lang="es-EC" sz="1400" dirty="0">
                          <a:effectLst/>
                        </a:rPr>
                        <a:t>Suministro a los clientes de acceso en tiempo compartido a servicios centrales.</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 </a:t>
                      </a:r>
                      <a:r>
                        <a:rPr lang="es-EC" sz="1400" b="0" u="none" strike="noStrike" dirty="0" smtClean="0">
                          <a:effectLst/>
                          <a:latin typeface="Arial" panose="020B0604020202020204" pitchFamily="34" charset="0"/>
                          <a:cs typeface="Arial" panose="020B0604020202020204" pitchFamily="34" charset="0"/>
                        </a:rPr>
                        <a:t>$</a:t>
                      </a:r>
                      <a:r>
                        <a:rPr lang="es-EC" sz="1400" b="0" u="none" strike="noStrike" baseline="0" dirty="0" smtClean="0">
                          <a:effectLst/>
                          <a:latin typeface="Arial" panose="020B0604020202020204" pitchFamily="34" charset="0"/>
                          <a:cs typeface="Arial" panose="020B0604020202020204" pitchFamily="34" charset="0"/>
                        </a:rPr>
                        <a:t> </a:t>
                      </a:r>
                      <a:r>
                        <a:rPr lang="es-EC" sz="1400" b="0" u="none" strike="noStrike" dirty="0" smtClean="0">
                          <a:effectLst/>
                          <a:latin typeface="Arial" panose="020B0604020202020204" pitchFamily="34" charset="0"/>
                          <a:cs typeface="Arial" panose="020B0604020202020204" pitchFamily="34" charset="0"/>
                        </a:rPr>
                        <a:t> </a:t>
                      </a:r>
                      <a:r>
                        <a:rPr lang="es-EC" sz="1400" b="0" u="none" strike="noStrike" dirty="0">
                          <a:effectLst/>
                          <a:latin typeface="Arial" panose="020B0604020202020204" pitchFamily="34" charset="0"/>
                          <a:cs typeface="Arial" panose="020B0604020202020204" pitchFamily="34" charset="0"/>
                        </a:rPr>
                        <a:t>14.097.516,60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2,83%</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6"/>
                  </a:ext>
                </a:extLst>
              </a:tr>
              <a:tr h="355020">
                <a:tc>
                  <a:txBody>
                    <a:bodyPr/>
                    <a:lstStyle/>
                    <a:p>
                      <a:pPr algn="ctr" fontAlgn="b"/>
                      <a:r>
                        <a:rPr lang="es-EC" sz="1400" kern="1200" dirty="0">
                          <a:effectLst/>
                          <a:latin typeface="Arial" panose="020B0604020202020204" pitchFamily="34" charset="0"/>
                          <a:cs typeface="Arial" panose="020B0604020202020204" pitchFamily="34" charset="0"/>
                        </a:rPr>
                        <a:t>G465102</a:t>
                      </a:r>
                      <a:endParaRPr lang="es-EC" sz="1400" b="1" kern="1200" dirty="0">
                        <a:solidFill>
                          <a:schemeClr val="lt1"/>
                        </a:solidFill>
                        <a:effectLst/>
                        <a:latin typeface="Arial" panose="020B0604020202020204" pitchFamily="34" charset="0"/>
                        <a:ea typeface="+mn-ea"/>
                        <a:cs typeface="Arial" panose="020B0604020202020204" pitchFamily="34" charset="0"/>
                      </a:endParaRPr>
                    </a:p>
                  </a:txBody>
                  <a:tcPr marL="9523" marR="9523" marT="9523" marB="0" anchor="b"/>
                </a:tc>
                <a:tc>
                  <a:txBody>
                    <a:bodyPr/>
                    <a:lstStyle/>
                    <a:p>
                      <a:pPr algn="l" fontAlgn="b"/>
                      <a:r>
                        <a:rPr lang="es-EC" sz="1400" kern="1200" dirty="0">
                          <a:effectLst/>
                        </a:rPr>
                        <a:t>Venta al por mayor de programas informáticos</a:t>
                      </a:r>
                      <a:endParaRPr lang="es-EC" sz="1400" kern="1200" dirty="0">
                        <a:solidFill>
                          <a:schemeClr val="dk1"/>
                        </a:solidFill>
                        <a:effectLst/>
                        <a:latin typeface="+mn-lt"/>
                        <a:ea typeface="+mn-ea"/>
                        <a:cs typeface="+mn-cs"/>
                      </a:endParaRPr>
                    </a:p>
                  </a:txBody>
                  <a:tcPr marL="9523" marR="9523" marT="9523" marB="0" anchor="b"/>
                </a:tc>
                <a:tc>
                  <a:txBody>
                    <a:bodyPr/>
                    <a:lstStyle/>
                    <a:p>
                      <a:pPr algn="ctr" fontAlgn="b"/>
                      <a:r>
                        <a:rPr lang="es-EC" sz="1400" b="0" u="none" strike="noStrike" dirty="0">
                          <a:effectLst/>
                          <a:latin typeface="Arial" panose="020B0604020202020204" pitchFamily="34" charset="0"/>
                          <a:cs typeface="Arial" panose="020B0604020202020204" pitchFamily="34" charset="0"/>
                        </a:rPr>
                        <a:t> $ </a:t>
                      </a:r>
                      <a:r>
                        <a:rPr lang="es-EC" sz="1400" b="0" u="none" strike="noStrike" dirty="0" smtClean="0">
                          <a:effectLst/>
                          <a:latin typeface="Arial" panose="020B0604020202020204" pitchFamily="34" charset="0"/>
                          <a:cs typeface="Arial" panose="020B0604020202020204" pitchFamily="34" charset="0"/>
                        </a:rPr>
                        <a:t> </a:t>
                      </a:r>
                      <a:r>
                        <a:rPr lang="es-EC" sz="1400" b="0" u="none" strike="noStrike" baseline="0" dirty="0" smtClean="0">
                          <a:effectLst/>
                          <a:latin typeface="Arial" panose="020B0604020202020204" pitchFamily="34" charset="0"/>
                          <a:cs typeface="Arial" panose="020B0604020202020204" pitchFamily="34" charset="0"/>
                        </a:rPr>
                        <a:t> </a:t>
                      </a:r>
                      <a:r>
                        <a:rPr lang="es-EC" sz="1400" b="0" u="none" strike="noStrike" dirty="0" smtClean="0">
                          <a:effectLst/>
                          <a:latin typeface="Arial" panose="020B0604020202020204" pitchFamily="34" charset="0"/>
                          <a:cs typeface="Arial" panose="020B0604020202020204" pitchFamily="34" charset="0"/>
                        </a:rPr>
                        <a:t> </a:t>
                      </a:r>
                      <a:r>
                        <a:rPr lang="es-EC" sz="1400" b="0" u="none" strike="noStrike" dirty="0">
                          <a:effectLst/>
                          <a:latin typeface="Arial" panose="020B0604020202020204" pitchFamily="34" charset="0"/>
                          <a:cs typeface="Arial" panose="020B0604020202020204" pitchFamily="34" charset="0"/>
                        </a:rPr>
                        <a:t>7.694.150,18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1,54%</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r>
              <a:tr h="224250">
                <a:tc>
                  <a:txBody>
                    <a:bodyPr/>
                    <a:lstStyle/>
                    <a:p>
                      <a:pPr algn="ctr">
                        <a:lnSpc>
                          <a:spcPct val="107000"/>
                        </a:lnSpc>
                        <a:spcAft>
                          <a:spcPts val="0"/>
                        </a:spcAft>
                      </a:pPr>
                      <a:r>
                        <a:rPr lang="es-EC" sz="1400" dirty="0">
                          <a:effectLst/>
                        </a:rPr>
                        <a:t>OTROS</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just">
                        <a:lnSpc>
                          <a:spcPct val="107000"/>
                        </a:lnSpc>
                        <a:spcAft>
                          <a:spcPts val="0"/>
                        </a:spcAft>
                      </a:pPr>
                      <a:r>
                        <a:rPr lang="es-EC" sz="1400" dirty="0">
                          <a:effectLst/>
                        </a:rPr>
                        <a:t>Otros</a:t>
                      </a:r>
                      <a:endParaRPr lang="es-EC" sz="1400" dirty="0">
                        <a:effectLst/>
                        <a:latin typeface="+mj-lt"/>
                        <a:ea typeface="Calibri" panose="020F0502020204030204" pitchFamily="34" charset="0"/>
                        <a:cs typeface="Times New Roman" panose="02020603050405020304" pitchFamily="18" charset="0"/>
                      </a:endParaRPr>
                    </a:p>
                  </a:txBody>
                  <a:tcPr marL="30236" marR="30236" marT="0"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 $  </a:t>
                      </a:r>
                      <a:r>
                        <a:rPr lang="es-EC" sz="1400" b="0" u="none" strike="noStrike" dirty="0" smtClean="0">
                          <a:effectLst/>
                          <a:latin typeface="Arial" panose="020B0604020202020204" pitchFamily="34" charset="0"/>
                          <a:cs typeface="Arial" panose="020B0604020202020204" pitchFamily="34" charset="0"/>
                        </a:rPr>
                        <a:t>11.136.574,51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tc>
                  <a:txBody>
                    <a:bodyPr/>
                    <a:lstStyle/>
                    <a:p>
                      <a:pPr algn="ctr" fontAlgn="b"/>
                      <a:r>
                        <a:rPr lang="es-EC" sz="1400" b="0" u="none" strike="noStrike" dirty="0">
                          <a:effectLst/>
                          <a:latin typeface="Arial" panose="020B0604020202020204" pitchFamily="34" charset="0"/>
                          <a:cs typeface="Arial" panose="020B0604020202020204" pitchFamily="34" charset="0"/>
                        </a:rPr>
                        <a:t>2,23%</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3" marB="0" anchor="ctr"/>
                </a:tc>
                <a:extLst>
                  <a:ext uri="{0D108BD9-81ED-4DB2-BD59-A6C34878D82A}">
                    <a16:rowId xmlns="" xmlns:a16="http://schemas.microsoft.com/office/drawing/2014/main" val="10007"/>
                  </a:ext>
                </a:extLst>
              </a:tr>
              <a:tr h="479064">
                <a:tc gridSpan="2">
                  <a:txBody>
                    <a:bodyPr/>
                    <a:lstStyle/>
                    <a:p>
                      <a:pPr algn="ctr">
                        <a:lnSpc>
                          <a:spcPct val="200000"/>
                        </a:lnSpc>
                        <a:spcAft>
                          <a:spcPts val="0"/>
                        </a:spcAft>
                      </a:pPr>
                      <a:r>
                        <a:rPr lang="es-EC" sz="1600" dirty="0">
                          <a:effectLst/>
                        </a:rPr>
                        <a:t>Total:</a:t>
                      </a:r>
                      <a:endParaRPr lang="es-EC" sz="1600" dirty="0">
                        <a:solidFill>
                          <a:schemeClr val="tx1"/>
                        </a:solidFill>
                        <a:effectLst/>
                        <a:latin typeface="+mj-lt"/>
                        <a:ea typeface="Calibri" panose="020F0502020204030204" pitchFamily="34" charset="0"/>
                        <a:cs typeface="Times New Roman" panose="02020603050405020304" pitchFamily="18" charset="0"/>
                      </a:endParaRPr>
                    </a:p>
                  </a:txBody>
                  <a:tcPr marL="30236" marR="30236" marT="0" marB="0" anchor="ctr"/>
                </a:tc>
                <a:tc hMerge="1">
                  <a:txBody>
                    <a:bodyPr/>
                    <a:lstStyle/>
                    <a:p>
                      <a:endParaRPr lang="es-EC" sz="900" dirty="0">
                        <a:effectLst/>
                        <a:latin typeface="+mj-lt"/>
                      </a:endParaRPr>
                    </a:p>
                  </a:txBody>
                  <a:tcPr marL="30244" marR="30244" marT="0" marB="0" anchor="ctr"/>
                </a:tc>
                <a:tc>
                  <a:txBody>
                    <a:bodyPr/>
                    <a:lstStyle/>
                    <a:p>
                      <a:pPr algn="ctr" fontAlgn="b"/>
                      <a:r>
                        <a:rPr lang="es-EC" sz="1600" b="0" u="none" strike="noStrike" dirty="0" smtClean="0">
                          <a:effectLst/>
                          <a:latin typeface="Arial" panose="020B0604020202020204" pitchFamily="34" charset="0"/>
                          <a:cs typeface="Arial" panose="020B0604020202020204" pitchFamily="34" charset="0"/>
                        </a:rPr>
                        <a:t>$</a:t>
                      </a:r>
                      <a:r>
                        <a:rPr lang="es-EC" sz="1600" b="0" u="none" strike="noStrike" baseline="0" dirty="0" smtClean="0">
                          <a:effectLst/>
                          <a:latin typeface="Arial" panose="020B0604020202020204" pitchFamily="34" charset="0"/>
                          <a:cs typeface="Arial" panose="020B0604020202020204" pitchFamily="34" charset="0"/>
                        </a:rPr>
                        <a:t> </a:t>
                      </a:r>
                      <a:r>
                        <a:rPr lang="es-EC" sz="1600" b="0" i="0" u="none" strike="noStrike" dirty="0" smtClean="0">
                          <a:solidFill>
                            <a:schemeClr val="tx1"/>
                          </a:solidFill>
                          <a:effectLst/>
                          <a:latin typeface="Calibri" panose="020F0502020204030204" pitchFamily="34" charset="0"/>
                        </a:rPr>
                        <a:t>498.455.231,52 </a:t>
                      </a:r>
                      <a:endParaRPr lang="es-EC" sz="1600" b="0" i="0" u="none" strike="noStrike" dirty="0">
                        <a:solidFill>
                          <a:schemeClr val="tx1"/>
                        </a:solidFill>
                        <a:effectLst/>
                        <a:latin typeface="Calibri" panose="020F0502020204030204" pitchFamily="34" charset="0"/>
                      </a:endParaRPr>
                    </a:p>
                  </a:txBody>
                  <a:tcPr marL="9523" marR="9523" marT="9523" marB="0" anchor="ctr"/>
                </a:tc>
                <a:tc>
                  <a:txBody>
                    <a:bodyPr/>
                    <a:lstStyle/>
                    <a:p>
                      <a:pPr algn="ctr">
                        <a:lnSpc>
                          <a:spcPct val="200000"/>
                        </a:lnSpc>
                        <a:spcAft>
                          <a:spcPts val="0"/>
                        </a:spcAft>
                      </a:pPr>
                      <a:r>
                        <a:rPr lang="es-EC" sz="1400" b="0" dirty="0">
                          <a:effectLst/>
                          <a:latin typeface="Arial" panose="020B0604020202020204" pitchFamily="34" charset="0"/>
                          <a:cs typeface="Arial" panose="020B0604020202020204" pitchFamily="34" charset="0"/>
                        </a:rPr>
                        <a:t>100,00%</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30236" marR="30236" marT="0" marB="0" anchor="ctr"/>
                </a:tc>
                <a:extLst>
                  <a:ext uri="{0D108BD9-81ED-4DB2-BD59-A6C34878D82A}">
                    <a16:rowId xmlns="" xmlns:a16="http://schemas.microsoft.com/office/drawing/2014/main" val="10015"/>
                  </a:ext>
                </a:extLst>
              </a:tr>
            </a:tbl>
          </a:graphicData>
        </a:graphic>
      </p:graphicFrame>
      <p:sp>
        <p:nvSpPr>
          <p:cNvPr id="10" name="Rectángulo redondeado 9"/>
          <p:cNvSpPr/>
          <p:nvPr/>
        </p:nvSpPr>
        <p:spPr>
          <a:xfrm>
            <a:off x="2260769" y="1325021"/>
            <a:ext cx="9162235" cy="92493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solidFill>
                <a:srgbClr val="FF0000"/>
              </a:solidFill>
            </a:endParaRPr>
          </a:p>
        </p:txBody>
      </p:sp>
      <p:sp>
        <p:nvSpPr>
          <p:cNvPr id="8" name="CuadroTexto 7"/>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a:solidFill>
                  <a:schemeClr val="tx1">
                    <a:lumMod val="75000"/>
                  </a:schemeClr>
                </a:solidFill>
              </a:rPr>
              <a:t>Actividad 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11" name="CuadroTexto 10"/>
          <p:cNvSpPr txBox="1"/>
          <p:nvPr/>
        </p:nvSpPr>
        <p:spPr>
          <a:xfrm>
            <a:off x="2048460" y="33869"/>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Tree>
    <p:extLst>
      <p:ext uri="{BB962C8B-B14F-4D97-AF65-F5344CB8AC3E}">
        <p14:creationId xmlns:p14="http://schemas.microsoft.com/office/powerpoint/2010/main" val="18798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p:cNvSpPr txBox="1"/>
          <p:nvPr/>
        </p:nvSpPr>
        <p:spPr>
          <a:xfrm>
            <a:off x="1557908" y="171218"/>
            <a:ext cx="2590128" cy="584775"/>
          </a:xfrm>
          <a:prstGeom prst="rect">
            <a:avLst/>
          </a:prstGeom>
          <a:noFill/>
          <a:ln>
            <a:noFill/>
          </a:ln>
        </p:spPr>
        <p:txBody>
          <a:bodyPr wrap="square" rtlCol="0" anchor="ctr" anchorCtr="1">
            <a:spAutoFit/>
          </a:bodyPr>
          <a:lstStyle/>
          <a:p>
            <a:r>
              <a:rPr lang="es-EC" sz="3200" b="1" dirty="0" smtClean="0">
                <a:latin typeface="+mj-lt"/>
                <a:ea typeface="+mj-ea"/>
                <a:cs typeface="+mj-cs"/>
              </a:rPr>
              <a:t>AGENDA</a:t>
            </a:r>
            <a:endParaRPr lang="es-EC" sz="3200" b="1" dirty="0">
              <a:latin typeface="+mj-lt"/>
              <a:ea typeface="+mj-ea"/>
              <a:cs typeface="+mj-cs"/>
            </a:endParaRPr>
          </a:p>
        </p:txBody>
      </p:sp>
      <p:graphicFrame>
        <p:nvGraphicFramePr>
          <p:cNvPr id="25" name="Diagrama 24"/>
          <p:cNvGraphicFramePr/>
          <p:nvPr>
            <p:extLst>
              <p:ext uri="{D42A27DB-BD31-4B8C-83A1-F6EECF244321}">
                <p14:modId xmlns:p14="http://schemas.microsoft.com/office/powerpoint/2010/main" val="2239243654"/>
              </p:ext>
            </p:extLst>
          </p:nvPr>
        </p:nvGraphicFramePr>
        <p:xfrm>
          <a:off x="1701924" y="773415"/>
          <a:ext cx="6450355" cy="588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 name="Imagen 29" descr="Imagen relacionada"/>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91761">
            <a:off x="3285" y="-35941"/>
            <a:ext cx="1447800" cy="1194073"/>
          </a:xfrm>
          <a:prstGeom prst="rect">
            <a:avLst/>
          </a:prstGeom>
          <a:noFill/>
          <a:ln>
            <a:noFill/>
          </a:ln>
        </p:spPr>
      </p:pic>
    </p:spTree>
    <p:extLst>
      <p:ext uri="{BB962C8B-B14F-4D97-AF65-F5344CB8AC3E}">
        <p14:creationId xmlns:p14="http://schemas.microsoft.com/office/powerpoint/2010/main" val="289749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80">
                                          <p:stCondLst>
                                            <p:cond delay="0"/>
                                          </p:stCondLst>
                                        </p:cTn>
                                        <p:tgtEl>
                                          <p:spTgt spid="30"/>
                                        </p:tgtEl>
                                      </p:cBhvr>
                                    </p:animEffect>
                                    <p:anim calcmode="lin" valueType="num">
                                      <p:cBhvr>
                                        <p:cTn id="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
                                        </p:tgtEl>
                                      </p:cBhvr>
                                      <p:to x="100000" y="60000"/>
                                    </p:animScale>
                                    <p:animScale>
                                      <p:cBhvr>
                                        <p:cTn id="14" dur="166" decel="50000">
                                          <p:stCondLst>
                                            <p:cond delay="676"/>
                                          </p:stCondLst>
                                        </p:cTn>
                                        <p:tgtEl>
                                          <p:spTgt spid="30"/>
                                        </p:tgtEl>
                                      </p:cBhvr>
                                      <p:to x="100000" y="100000"/>
                                    </p:animScale>
                                    <p:animScale>
                                      <p:cBhvr>
                                        <p:cTn id="15" dur="26">
                                          <p:stCondLst>
                                            <p:cond delay="1312"/>
                                          </p:stCondLst>
                                        </p:cTn>
                                        <p:tgtEl>
                                          <p:spTgt spid="30"/>
                                        </p:tgtEl>
                                      </p:cBhvr>
                                      <p:to x="100000" y="80000"/>
                                    </p:animScale>
                                    <p:animScale>
                                      <p:cBhvr>
                                        <p:cTn id="16" dur="166" decel="50000">
                                          <p:stCondLst>
                                            <p:cond delay="1338"/>
                                          </p:stCondLst>
                                        </p:cTn>
                                        <p:tgtEl>
                                          <p:spTgt spid="30"/>
                                        </p:tgtEl>
                                      </p:cBhvr>
                                      <p:to x="100000" y="100000"/>
                                    </p:animScale>
                                    <p:animScale>
                                      <p:cBhvr>
                                        <p:cTn id="17" dur="26">
                                          <p:stCondLst>
                                            <p:cond delay="1642"/>
                                          </p:stCondLst>
                                        </p:cTn>
                                        <p:tgtEl>
                                          <p:spTgt spid="30"/>
                                        </p:tgtEl>
                                      </p:cBhvr>
                                      <p:to x="100000" y="90000"/>
                                    </p:animScale>
                                    <p:animScale>
                                      <p:cBhvr>
                                        <p:cTn id="18" dur="166" decel="50000">
                                          <p:stCondLst>
                                            <p:cond delay="1668"/>
                                          </p:stCondLst>
                                        </p:cTn>
                                        <p:tgtEl>
                                          <p:spTgt spid="30"/>
                                        </p:tgtEl>
                                      </p:cBhvr>
                                      <p:to x="100000" y="100000"/>
                                    </p:animScale>
                                    <p:animScale>
                                      <p:cBhvr>
                                        <p:cTn id="19" dur="26">
                                          <p:stCondLst>
                                            <p:cond delay="1808"/>
                                          </p:stCondLst>
                                        </p:cTn>
                                        <p:tgtEl>
                                          <p:spTgt spid="30"/>
                                        </p:tgtEl>
                                      </p:cBhvr>
                                      <p:to x="100000" y="95000"/>
                                    </p:animScale>
                                    <p:animScale>
                                      <p:cBhvr>
                                        <p:cTn id="20" dur="166" decel="50000">
                                          <p:stCondLst>
                                            <p:cond delay="1834"/>
                                          </p:stCondLst>
                                        </p:cTn>
                                        <p:tgtEl>
                                          <p:spTgt spid="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9" presetClass="emph" presetSubtype="0" fill="hold" grpId="0" nodeType="clickEffect">
                                  <p:stCondLst>
                                    <p:cond delay="0"/>
                                  </p:stCondLst>
                                  <p:childTnLst>
                                    <p:animClr clrSpc="rgb" dir="cw">
                                      <p:cBhvr override="childStyle">
                                        <p:cTn id="24" dur="500" fill="hold"/>
                                        <p:tgtEl>
                                          <p:spTgt spid="25">
                                            <p:graphicEl>
                                              <a:dgm id="{64A2C97C-F256-460A-A28E-CB7F91A88A60}"/>
                                            </p:graphicEl>
                                          </p:spTgt>
                                        </p:tgtEl>
                                        <p:attrNameLst>
                                          <p:attrName>style.color</p:attrName>
                                        </p:attrNameLst>
                                      </p:cBhvr>
                                      <p:to>
                                        <a:schemeClr val="accent2"/>
                                      </p:to>
                                    </p:animClr>
                                    <p:animClr clrSpc="rgb" dir="cw">
                                      <p:cBhvr>
                                        <p:cTn id="25" dur="500" fill="hold"/>
                                        <p:tgtEl>
                                          <p:spTgt spid="25">
                                            <p:graphicEl>
                                              <a:dgm id="{64A2C97C-F256-460A-A28E-CB7F91A88A60}"/>
                                            </p:graphicEl>
                                          </p:spTgt>
                                        </p:tgtEl>
                                        <p:attrNameLst>
                                          <p:attrName>fillcolor</p:attrName>
                                        </p:attrNameLst>
                                      </p:cBhvr>
                                      <p:to>
                                        <a:schemeClr val="accent2"/>
                                      </p:to>
                                    </p:animClr>
                                    <p:set>
                                      <p:cBhvr>
                                        <p:cTn id="26" dur="500" fill="hold"/>
                                        <p:tgtEl>
                                          <p:spTgt spid="25">
                                            <p:graphicEl>
                                              <a:dgm id="{64A2C97C-F256-460A-A28E-CB7F91A88A60}"/>
                                            </p:graphicEl>
                                          </p:spTgt>
                                        </p:tgtEl>
                                        <p:attrNameLst>
                                          <p:attrName>fill.type</p:attrName>
                                        </p:attrNameLst>
                                      </p:cBhvr>
                                      <p:to>
                                        <p:strVal val="solid"/>
                                      </p:to>
                                    </p:set>
                                    <p:set>
                                      <p:cBhvr>
                                        <p:cTn id="27" dur="500" fill="hold"/>
                                        <p:tgtEl>
                                          <p:spTgt spid="25">
                                            <p:graphicEl>
                                              <a:dgm id="{64A2C97C-F256-460A-A28E-CB7F91A88A60}"/>
                                            </p:graphicEl>
                                          </p:spTgt>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25">
                                            <p:graphicEl>
                                              <a:dgm id="{1FA8B4D3-8C7F-4C3C-835A-E2426CC6F4D7}"/>
                                            </p:graphicEl>
                                          </p:spTgt>
                                        </p:tgtEl>
                                        <p:attrNameLst>
                                          <p:attrName>style.color</p:attrName>
                                        </p:attrNameLst>
                                      </p:cBhvr>
                                      <p:to>
                                        <a:schemeClr val="accent2"/>
                                      </p:to>
                                    </p:animClr>
                                    <p:animClr clrSpc="rgb" dir="cw">
                                      <p:cBhvr>
                                        <p:cTn id="30" dur="500" fill="hold"/>
                                        <p:tgtEl>
                                          <p:spTgt spid="25">
                                            <p:graphicEl>
                                              <a:dgm id="{1FA8B4D3-8C7F-4C3C-835A-E2426CC6F4D7}"/>
                                            </p:graphicEl>
                                          </p:spTgt>
                                        </p:tgtEl>
                                        <p:attrNameLst>
                                          <p:attrName>fillcolor</p:attrName>
                                        </p:attrNameLst>
                                      </p:cBhvr>
                                      <p:to>
                                        <a:schemeClr val="accent2"/>
                                      </p:to>
                                    </p:animClr>
                                    <p:set>
                                      <p:cBhvr>
                                        <p:cTn id="31" dur="500" fill="hold"/>
                                        <p:tgtEl>
                                          <p:spTgt spid="25">
                                            <p:graphicEl>
                                              <a:dgm id="{1FA8B4D3-8C7F-4C3C-835A-E2426CC6F4D7}"/>
                                            </p:graphicEl>
                                          </p:spTgt>
                                        </p:tgtEl>
                                        <p:attrNameLst>
                                          <p:attrName>fill.type</p:attrName>
                                        </p:attrNameLst>
                                      </p:cBhvr>
                                      <p:to>
                                        <p:strVal val="solid"/>
                                      </p:to>
                                    </p:set>
                                    <p:set>
                                      <p:cBhvr>
                                        <p:cTn id="32" dur="500" fill="hold"/>
                                        <p:tgtEl>
                                          <p:spTgt spid="25">
                                            <p:graphicEl>
                                              <a:dgm id="{1FA8B4D3-8C7F-4C3C-835A-E2426CC6F4D7}"/>
                                            </p:graphicEl>
                                          </p:spTgt>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25">
                                            <p:graphicEl>
                                              <a:dgm id="{778C70BB-9AE7-4FD4-B772-BE53D2F9ECB7}"/>
                                            </p:graphicEl>
                                          </p:spTgt>
                                        </p:tgtEl>
                                        <p:attrNameLst>
                                          <p:attrName>style.color</p:attrName>
                                        </p:attrNameLst>
                                      </p:cBhvr>
                                      <p:to>
                                        <a:schemeClr val="accent2"/>
                                      </p:to>
                                    </p:animClr>
                                    <p:animClr clrSpc="rgb" dir="cw">
                                      <p:cBhvr>
                                        <p:cTn id="35" dur="500" fill="hold"/>
                                        <p:tgtEl>
                                          <p:spTgt spid="25">
                                            <p:graphicEl>
                                              <a:dgm id="{778C70BB-9AE7-4FD4-B772-BE53D2F9ECB7}"/>
                                            </p:graphicEl>
                                          </p:spTgt>
                                        </p:tgtEl>
                                        <p:attrNameLst>
                                          <p:attrName>fillcolor</p:attrName>
                                        </p:attrNameLst>
                                      </p:cBhvr>
                                      <p:to>
                                        <a:schemeClr val="accent2"/>
                                      </p:to>
                                    </p:animClr>
                                    <p:set>
                                      <p:cBhvr>
                                        <p:cTn id="36" dur="500" fill="hold"/>
                                        <p:tgtEl>
                                          <p:spTgt spid="25">
                                            <p:graphicEl>
                                              <a:dgm id="{778C70BB-9AE7-4FD4-B772-BE53D2F9ECB7}"/>
                                            </p:graphicEl>
                                          </p:spTgt>
                                        </p:tgtEl>
                                        <p:attrNameLst>
                                          <p:attrName>fill.type</p:attrName>
                                        </p:attrNameLst>
                                      </p:cBhvr>
                                      <p:to>
                                        <p:strVal val="solid"/>
                                      </p:to>
                                    </p:set>
                                    <p:set>
                                      <p:cBhvr>
                                        <p:cTn id="37" dur="500" fill="hold"/>
                                        <p:tgtEl>
                                          <p:spTgt spid="25">
                                            <p:graphicEl>
                                              <a:dgm id="{778C70BB-9AE7-4FD4-B772-BE53D2F9ECB7}"/>
                                            </p:graphicEl>
                                          </p:spTgt>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25">
                                            <p:graphicEl>
                                              <a:dgm id="{E5E8BA87-5906-4602-8EA0-96DC41DA70E5}"/>
                                            </p:graphicEl>
                                          </p:spTgt>
                                        </p:tgtEl>
                                        <p:attrNameLst>
                                          <p:attrName>style.color</p:attrName>
                                        </p:attrNameLst>
                                      </p:cBhvr>
                                      <p:to>
                                        <a:schemeClr val="accent2"/>
                                      </p:to>
                                    </p:animClr>
                                    <p:animClr clrSpc="rgb" dir="cw">
                                      <p:cBhvr>
                                        <p:cTn id="40" dur="500" fill="hold"/>
                                        <p:tgtEl>
                                          <p:spTgt spid="25">
                                            <p:graphicEl>
                                              <a:dgm id="{E5E8BA87-5906-4602-8EA0-96DC41DA70E5}"/>
                                            </p:graphicEl>
                                          </p:spTgt>
                                        </p:tgtEl>
                                        <p:attrNameLst>
                                          <p:attrName>fillcolor</p:attrName>
                                        </p:attrNameLst>
                                      </p:cBhvr>
                                      <p:to>
                                        <a:schemeClr val="accent2"/>
                                      </p:to>
                                    </p:animClr>
                                    <p:set>
                                      <p:cBhvr>
                                        <p:cTn id="41" dur="500" fill="hold"/>
                                        <p:tgtEl>
                                          <p:spTgt spid="25">
                                            <p:graphicEl>
                                              <a:dgm id="{E5E8BA87-5906-4602-8EA0-96DC41DA70E5}"/>
                                            </p:graphicEl>
                                          </p:spTgt>
                                        </p:tgtEl>
                                        <p:attrNameLst>
                                          <p:attrName>fill.type</p:attrName>
                                        </p:attrNameLst>
                                      </p:cBhvr>
                                      <p:to>
                                        <p:strVal val="solid"/>
                                      </p:to>
                                    </p:set>
                                    <p:set>
                                      <p:cBhvr>
                                        <p:cTn id="42" dur="500" fill="hold"/>
                                        <p:tgtEl>
                                          <p:spTgt spid="25">
                                            <p:graphicEl>
                                              <a:dgm id="{E5E8BA87-5906-4602-8EA0-96DC41DA70E5}"/>
                                            </p:graphicEl>
                                          </p:spTgt>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25">
                                            <p:graphicEl>
                                              <a:dgm id="{7371B8ED-FC3D-4B86-8C83-FA43A1639688}"/>
                                            </p:graphicEl>
                                          </p:spTgt>
                                        </p:tgtEl>
                                        <p:attrNameLst>
                                          <p:attrName>style.color</p:attrName>
                                        </p:attrNameLst>
                                      </p:cBhvr>
                                      <p:to>
                                        <a:schemeClr val="accent2"/>
                                      </p:to>
                                    </p:animClr>
                                    <p:animClr clrSpc="rgb" dir="cw">
                                      <p:cBhvr>
                                        <p:cTn id="45" dur="500" fill="hold"/>
                                        <p:tgtEl>
                                          <p:spTgt spid="25">
                                            <p:graphicEl>
                                              <a:dgm id="{7371B8ED-FC3D-4B86-8C83-FA43A1639688}"/>
                                            </p:graphicEl>
                                          </p:spTgt>
                                        </p:tgtEl>
                                        <p:attrNameLst>
                                          <p:attrName>fillcolor</p:attrName>
                                        </p:attrNameLst>
                                      </p:cBhvr>
                                      <p:to>
                                        <a:schemeClr val="accent2"/>
                                      </p:to>
                                    </p:animClr>
                                    <p:set>
                                      <p:cBhvr>
                                        <p:cTn id="46" dur="500" fill="hold"/>
                                        <p:tgtEl>
                                          <p:spTgt spid="25">
                                            <p:graphicEl>
                                              <a:dgm id="{7371B8ED-FC3D-4B86-8C83-FA43A1639688}"/>
                                            </p:graphicEl>
                                          </p:spTgt>
                                        </p:tgtEl>
                                        <p:attrNameLst>
                                          <p:attrName>fill.type</p:attrName>
                                        </p:attrNameLst>
                                      </p:cBhvr>
                                      <p:to>
                                        <p:strVal val="solid"/>
                                      </p:to>
                                    </p:set>
                                    <p:set>
                                      <p:cBhvr>
                                        <p:cTn id="47" dur="500" fill="hold"/>
                                        <p:tgtEl>
                                          <p:spTgt spid="25">
                                            <p:graphicEl>
                                              <a:dgm id="{7371B8ED-FC3D-4B86-8C83-FA43A1639688}"/>
                                            </p:graphicEl>
                                          </p:spTgt>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25">
                                            <p:graphicEl>
                                              <a:dgm id="{D646BBDE-76B8-47D5-AB3E-46439340B99C}"/>
                                            </p:graphicEl>
                                          </p:spTgt>
                                        </p:tgtEl>
                                        <p:attrNameLst>
                                          <p:attrName>style.color</p:attrName>
                                        </p:attrNameLst>
                                      </p:cBhvr>
                                      <p:to>
                                        <a:schemeClr val="accent2"/>
                                      </p:to>
                                    </p:animClr>
                                    <p:animClr clrSpc="rgb" dir="cw">
                                      <p:cBhvr>
                                        <p:cTn id="50" dur="500" fill="hold"/>
                                        <p:tgtEl>
                                          <p:spTgt spid="25">
                                            <p:graphicEl>
                                              <a:dgm id="{D646BBDE-76B8-47D5-AB3E-46439340B99C}"/>
                                            </p:graphicEl>
                                          </p:spTgt>
                                        </p:tgtEl>
                                        <p:attrNameLst>
                                          <p:attrName>fillcolor</p:attrName>
                                        </p:attrNameLst>
                                      </p:cBhvr>
                                      <p:to>
                                        <a:schemeClr val="accent2"/>
                                      </p:to>
                                    </p:animClr>
                                    <p:set>
                                      <p:cBhvr>
                                        <p:cTn id="51" dur="500" fill="hold"/>
                                        <p:tgtEl>
                                          <p:spTgt spid="25">
                                            <p:graphicEl>
                                              <a:dgm id="{D646BBDE-76B8-47D5-AB3E-46439340B99C}"/>
                                            </p:graphicEl>
                                          </p:spTgt>
                                        </p:tgtEl>
                                        <p:attrNameLst>
                                          <p:attrName>fill.type</p:attrName>
                                        </p:attrNameLst>
                                      </p:cBhvr>
                                      <p:to>
                                        <p:strVal val="solid"/>
                                      </p:to>
                                    </p:set>
                                    <p:set>
                                      <p:cBhvr>
                                        <p:cTn id="52" dur="500" fill="hold"/>
                                        <p:tgtEl>
                                          <p:spTgt spid="25">
                                            <p:graphicEl>
                                              <a:dgm id="{D646BBDE-76B8-47D5-AB3E-46439340B99C}"/>
                                            </p:graphicEl>
                                          </p:spTgt>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25">
                                            <p:graphicEl>
                                              <a:dgm id="{A2A5FD93-CBFF-4F11-A8BF-F747ECDE6018}"/>
                                            </p:graphicEl>
                                          </p:spTgt>
                                        </p:tgtEl>
                                        <p:attrNameLst>
                                          <p:attrName>style.color</p:attrName>
                                        </p:attrNameLst>
                                      </p:cBhvr>
                                      <p:to>
                                        <a:schemeClr val="accent2"/>
                                      </p:to>
                                    </p:animClr>
                                    <p:animClr clrSpc="rgb" dir="cw">
                                      <p:cBhvr>
                                        <p:cTn id="55" dur="500" fill="hold"/>
                                        <p:tgtEl>
                                          <p:spTgt spid="25">
                                            <p:graphicEl>
                                              <a:dgm id="{A2A5FD93-CBFF-4F11-A8BF-F747ECDE6018}"/>
                                            </p:graphicEl>
                                          </p:spTgt>
                                        </p:tgtEl>
                                        <p:attrNameLst>
                                          <p:attrName>fillcolor</p:attrName>
                                        </p:attrNameLst>
                                      </p:cBhvr>
                                      <p:to>
                                        <a:schemeClr val="accent2"/>
                                      </p:to>
                                    </p:animClr>
                                    <p:set>
                                      <p:cBhvr>
                                        <p:cTn id="56" dur="500" fill="hold"/>
                                        <p:tgtEl>
                                          <p:spTgt spid="25">
                                            <p:graphicEl>
                                              <a:dgm id="{A2A5FD93-CBFF-4F11-A8BF-F747ECDE6018}"/>
                                            </p:graphicEl>
                                          </p:spTgt>
                                        </p:tgtEl>
                                        <p:attrNameLst>
                                          <p:attrName>fill.type</p:attrName>
                                        </p:attrNameLst>
                                      </p:cBhvr>
                                      <p:to>
                                        <p:strVal val="solid"/>
                                      </p:to>
                                    </p:set>
                                    <p:set>
                                      <p:cBhvr>
                                        <p:cTn id="57" dur="500" fill="hold"/>
                                        <p:tgtEl>
                                          <p:spTgt spid="25">
                                            <p:graphicEl>
                                              <a:dgm id="{A2A5FD93-CBFF-4F11-A8BF-F747ECDE6018}"/>
                                            </p:graphicEl>
                                          </p:spTgt>
                                        </p:tgtEl>
                                        <p:attrNameLst>
                                          <p:attrName>fill.on</p:attrName>
                                        </p:attrNameLst>
                                      </p:cBhvr>
                                      <p:to>
                                        <p:strVal val="true"/>
                                      </p:to>
                                    </p:set>
                                  </p:childTnLst>
                                </p:cTn>
                              </p:par>
                              <p:par>
                                <p:cTn id="58" presetID="19" presetClass="emph" presetSubtype="0" fill="hold" grpId="0" nodeType="withEffect">
                                  <p:stCondLst>
                                    <p:cond delay="0"/>
                                  </p:stCondLst>
                                  <p:childTnLst>
                                    <p:animClr clrSpc="rgb" dir="cw">
                                      <p:cBhvr override="childStyle">
                                        <p:cTn id="59" dur="500" fill="hold"/>
                                        <p:tgtEl>
                                          <p:spTgt spid="25">
                                            <p:graphicEl>
                                              <a:dgm id="{D0B269B6-8457-4FD9-B0EA-3732927AAABA}"/>
                                            </p:graphicEl>
                                          </p:spTgt>
                                        </p:tgtEl>
                                        <p:attrNameLst>
                                          <p:attrName>style.color</p:attrName>
                                        </p:attrNameLst>
                                      </p:cBhvr>
                                      <p:to>
                                        <a:schemeClr val="accent2"/>
                                      </p:to>
                                    </p:animClr>
                                    <p:animClr clrSpc="rgb" dir="cw">
                                      <p:cBhvr>
                                        <p:cTn id="60" dur="500" fill="hold"/>
                                        <p:tgtEl>
                                          <p:spTgt spid="25">
                                            <p:graphicEl>
                                              <a:dgm id="{D0B269B6-8457-4FD9-B0EA-3732927AAABA}"/>
                                            </p:graphicEl>
                                          </p:spTgt>
                                        </p:tgtEl>
                                        <p:attrNameLst>
                                          <p:attrName>fillcolor</p:attrName>
                                        </p:attrNameLst>
                                      </p:cBhvr>
                                      <p:to>
                                        <a:schemeClr val="accent2"/>
                                      </p:to>
                                    </p:animClr>
                                    <p:set>
                                      <p:cBhvr>
                                        <p:cTn id="61" dur="500" fill="hold"/>
                                        <p:tgtEl>
                                          <p:spTgt spid="25">
                                            <p:graphicEl>
                                              <a:dgm id="{D0B269B6-8457-4FD9-B0EA-3732927AAABA}"/>
                                            </p:graphicEl>
                                          </p:spTgt>
                                        </p:tgtEl>
                                        <p:attrNameLst>
                                          <p:attrName>fill.type</p:attrName>
                                        </p:attrNameLst>
                                      </p:cBhvr>
                                      <p:to>
                                        <p:strVal val="solid"/>
                                      </p:to>
                                    </p:set>
                                    <p:set>
                                      <p:cBhvr>
                                        <p:cTn id="62" dur="500" fill="hold"/>
                                        <p:tgtEl>
                                          <p:spTgt spid="25">
                                            <p:graphicEl>
                                              <a:dgm id="{D0B269B6-8457-4FD9-B0EA-3732927AAABA}"/>
                                            </p:graphicEl>
                                          </p:spTgt>
                                        </p:tgtEl>
                                        <p:attrNameLst>
                                          <p:attrName>fill.on</p:attrName>
                                        </p:attrNameLst>
                                      </p:cBhvr>
                                      <p:to>
                                        <p:strVal val="true"/>
                                      </p:to>
                                    </p:set>
                                  </p:childTnLst>
                                </p:cTn>
                              </p:par>
                              <p:par>
                                <p:cTn id="63" presetID="19" presetClass="emph" presetSubtype="0" fill="hold" grpId="0" nodeType="withEffect">
                                  <p:stCondLst>
                                    <p:cond delay="0"/>
                                  </p:stCondLst>
                                  <p:childTnLst>
                                    <p:animClr clrSpc="rgb" dir="cw">
                                      <p:cBhvr override="childStyle">
                                        <p:cTn id="64" dur="500" fill="hold"/>
                                        <p:tgtEl>
                                          <p:spTgt spid="25">
                                            <p:graphicEl>
                                              <a:dgm id="{E455E79D-2E8D-4EF7-A125-DA6B954FAEA4}"/>
                                            </p:graphicEl>
                                          </p:spTgt>
                                        </p:tgtEl>
                                        <p:attrNameLst>
                                          <p:attrName>style.color</p:attrName>
                                        </p:attrNameLst>
                                      </p:cBhvr>
                                      <p:to>
                                        <a:schemeClr val="accent2"/>
                                      </p:to>
                                    </p:animClr>
                                    <p:animClr clrSpc="rgb" dir="cw">
                                      <p:cBhvr>
                                        <p:cTn id="65" dur="500" fill="hold"/>
                                        <p:tgtEl>
                                          <p:spTgt spid="25">
                                            <p:graphicEl>
                                              <a:dgm id="{E455E79D-2E8D-4EF7-A125-DA6B954FAEA4}"/>
                                            </p:graphicEl>
                                          </p:spTgt>
                                        </p:tgtEl>
                                        <p:attrNameLst>
                                          <p:attrName>fillcolor</p:attrName>
                                        </p:attrNameLst>
                                      </p:cBhvr>
                                      <p:to>
                                        <a:schemeClr val="accent2"/>
                                      </p:to>
                                    </p:animClr>
                                    <p:set>
                                      <p:cBhvr>
                                        <p:cTn id="66" dur="500" fill="hold"/>
                                        <p:tgtEl>
                                          <p:spTgt spid="25">
                                            <p:graphicEl>
                                              <a:dgm id="{E455E79D-2E8D-4EF7-A125-DA6B954FAEA4}"/>
                                            </p:graphicEl>
                                          </p:spTgt>
                                        </p:tgtEl>
                                        <p:attrNameLst>
                                          <p:attrName>fill.type</p:attrName>
                                        </p:attrNameLst>
                                      </p:cBhvr>
                                      <p:to>
                                        <p:strVal val="solid"/>
                                      </p:to>
                                    </p:set>
                                    <p:set>
                                      <p:cBhvr>
                                        <p:cTn id="67" dur="500" fill="hold"/>
                                        <p:tgtEl>
                                          <p:spTgt spid="25">
                                            <p:graphicEl>
                                              <a:dgm id="{E455E79D-2E8D-4EF7-A125-DA6B954FAEA4}"/>
                                            </p:graphicEl>
                                          </p:spTgt>
                                        </p:tgtEl>
                                        <p:attrNameLst>
                                          <p:attrName>fill.on</p:attrName>
                                        </p:attrNameLst>
                                      </p:cBhvr>
                                      <p:to>
                                        <p:strVal val="true"/>
                                      </p:to>
                                    </p:set>
                                  </p:childTnLst>
                                </p:cTn>
                              </p:par>
                              <p:par>
                                <p:cTn id="68" presetID="19" presetClass="emph" presetSubtype="0" fill="hold" grpId="0" nodeType="withEffect">
                                  <p:stCondLst>
                                    <p:cond delay="0"/>
                                  </p:stCondLst>
                                  <p:childTnLst>
                                    <p:animClr clrSpc="rgb" dir="cw">
                                      <p:cBhvr override="childStyle">
                                        <p:cTn id="69" dur="500" fill="hold"/>
                                        <p:tgtEl>
                                          <p:spTgt spid="25">
                                            <p:graphicEl>
                                              <a:dgm id="{856A2C43-AD04-41BC-AF36-D85D247726C3}"/>
                                            </p:graphicEl>
                                          </p:spTgt>
                                        </p:tgtEl>
                                        <p:attrNameLst>
                                          <p:attrName>style.color</p:attrName>
                                        </p:attrNameLst>
                                      </p:cBhvr>
                                      <p:to>
                                        <a:schemeClr val="accent2"/>
                                      </p:to>
                                    </p:animClr>
                                    <p:animClr clrSpc="rgb" dir="cw">
                                      <p:cBhvr>
                                        <p:cTn id="70" dur="500" fill="hold"/>
                                        <p:tgtEl>
                                          <p:spTgt spid="25">
                                            <p:graphicEl>
                                              <a:dgm id="{856A2C43-AD04-41BC-AF36-D85D247726C3}"/>
                                            </p:graphicEl>
                                          </p:spTgt>
                                        </p:tgtEl>
                                        <p:attrNameLst>
                                          <p:attrName>fillcolor</p:attrName>
                                        </p:attrNameLst>
                                      </p:cBhvr>
                                      <p:to>
                                        <a:schemeClr val="accent2"/>
                                      </p:to>
                                    </p:animClr>
                                    <p:set>
                                      <p:cBhvr>
                                        <p:cTn id="71" dur="500" fill="hold"/>
                                        <p:tgtEl>
                                          <p:spTgt spid="25">
                                            <p:graphicEl>
                                              <a:dgm id="{856A2C43-AD04-41BC-AF36-D85D247726C3}"/>
                                            </p:graphicEl>
                                          </p:spTgt>
                                        </p:tgtEl>
                                        <p:attrNameLst>
                                          <p:attrName>fill.type</p:attrName>
                                        </p:attrNameLst>
                                      </p:cBhvr>
                                      <p:to>
                                        <p:strVal val="solid"/>
                                      </p:to>
                                    </p:set>
                                    <p:set>
                                      <p:cBhvr>
                                        <p:cTn id="72" dur="500" fill="hold"/>
                                        <p:tgtEl>
                                          <p:spTgt spid="25">
                                            <p:graphicEl>
                                              <a:dgm id="{856A2C43-AD04-41BC-AF36-D85D247726C3}"/>
                                            </p:graphicEl>
                                          </p:spTgt>
                                        </p:tgtEl>
                                        <p:attrNameLst>
                                          <p:attrName>fill.on</p:attrName>
                                        </p:attrNameLst>
                                      </p:cBhvr>
                                      <p:to>
                                        <p:strVal val="true"/>
                                      </p:to>
                                    </p:set>
                                  </p:childTnLst>
                                </p:cTn>
                              </p:par>
                              <p:par>
                                <p:cTn id="73" presetID="19" presetClass="emph" presetSubtype="0" fill="hold" grpId="0" nodeType="withEffect">
                                  <p:stCondLst>
                                    <p:cond delay="0"/>
                                  </p:stCondLst>
                                  <p:childTnLst>
                                    <p:animClr clrSpc="rgb" dir="cw">
                                      <p:cBhvr override="childStyle">
                                        <p:cTn id="74" dur="500" fill="hold"/>
                                        <p:tgtEl>
                                          <p:spTgt spid="25">
                                            <p:graphicEl>
                                              <a:dgm id="{49385AC6-F7C8-4C5D-BD06-4B7C722C5CDB}"/>
                                            </p:graphicEl>
                                          </p:spTgt>
                                        </p:tgtEl>
                                        <p:attrNameLst>
                                          <p:attrName>style.color</p:attrName>
                                        </p:attrNameLst>
                                      </p:cBhvr>
                                      <p:to>
                                        <a:schemeClr val="accent2"/>
                                      </p:to>
                                    </p:animClr>
                                    <p:animClr clrSpc="rgb" dir="cw">
                                      <p:cBhvr>
                                        <p:cTn id="75" dur="500" fill="hold"/>
                                        <p:tgtEl>
                                          <p:spTgt spid="25">
                                            <p:graphicEl>
                                              <a:dgm id="{49385AC6-F7C8-4C5D-BD06-4B7C722C5CDB}"/>
                                            </p:graphicEl>
                                          </p:spTgt>
                                        </p:tgtEl>
                                        <p:attrNameLst>
                                          <p:attrName>fillcolor</p:attrName>
                                        </p:attrNameLst>
                                      </p:cBhvr>
                                      <p:to>
                                        <a:schemeClr val="accent2"/>
                                      </p:to>
                                    </p:animClr>
                                    <p:set>
                                      <p:cBhvr>
                                        <p:cTn id="76" dur="500" fill="hold"/>
                                        <p:tgtEl>
                                          <p:spTgt spid="25">
                                            <p:graphicEl>
                                              <a:dgm id="{49385AC6-F7C8-4C5D-BD06-4B7C722C5CDB}"/>
                                            </p:graphicEl>
                                          </p:spTgt>
                                        </p:tgtEl>
                                        <p:attrNameLst>
                                          <p:attrName>fill.type</p:attrName>
                                        </p:attrNameLst>
                                      </p:cBhvr>
                                      <p:to>
                                        <p:strVal val="solid"/>
                                      </p:to>
                                    </p:set>
                                    <p:set>
                                      <p:cBhvr>
                                        <p:cTn id="77" dur="500" fill="hold"/>
                                        <p:tgtEl>
                                          <p:spTgt spid="25">
                                            <p:graphicEl>
                                              <a:dgm id="{49385AC6-F7C8-4C5D-BD06-4B7C722C5CDB}"/>
                                            </p:graphicEl>
                                          </p:spTgt>
                                        </p:tgtEl>
                                        <p:attrNameLst>
                                          <p:attrName>fill.on</p:attrName>
                                        </p:attrNameLst>
                                      </p:cBhvr>
                                      <p:to>
                                        <p:strVal val="true"/>
                                      </p:to>
                                    </p:set>
                                  </p:childTnLst>
                                </p:cTn>
                              </p:par>
                              <p:par>
                                <p:cTn id="78" presetID="19" presetClass="emph" presetSubtype="0" fill="hold" grpId="0" nodeType="withEffect">
                                  <p:stCondLst>
                                    <p:cond delay="0"/>
                                  </p:stCondLst>
                                  <p:childTnLst>
                                    <p:animClr clrSpc="rgb" dir="cw">
                                      <p:cBhvr override="childStyle">
                                        <p:cTn id="79" dur="500" fill="hold"/>
                                        <p:tgtEl>
                                          <p:spTgt spid="25">
                                            <p:graphicEl>
                                              <a:dgm id="{7868156F-1251-47FA-AAED-8841CDA55C21}"/>
                                            </p:graphicEl>
                                          </p:spTgt>
                                        </p:tgtEl>
                                        <p:attrNameLst>
                                          <p:attrName>style.color</p:attrName>
                                        </p:attrNameLst>
                                      </p:cBhvr>
                                      <p:to>
                                        <a:schemeClr val="accent2"/>
                                      </p:to>
                                    </p:animClr>
                                    <p:animClr clrSpc="rgb" dir="cw">
                                      <p:cBhvr>
                                        <p:cTn id="80" dur="500" fill="hold"/>
                                        <p:tgtEl>
                                          <p:spTgt spid="25">
                                            <p:graphicEl>
                                              <a:dgm id="{7868156F-1251-47FA-AAED-8841CDA55C21}"/>
                                            </p:graphicEl>
                                          </p:spTgt>
                                        </p:tgtEl>
                                        <p:attrNameLst>
                                          <p:attrName>fillcolor</p:attrName>
                                        </p:attrNameLst>
                                      </p:cBhvr>
                                      <p:to>
                                        <a:schemeClr val="accent2"/>
                                      </p:to>
                                    </p:animClr>
                                    <p:set>
                                      <p:cBhvr>
                                        <p:cTn id="81" dur="500" fill="hold"/>
                                        <p:tgtEl>
                                          <p:spTgt spid="25">
                                            <p:graphicEl>
                                              <a:dgm id="{7868156F-1251-47FA-AAED-8841CDA55C21}"/>
                                            </p:graphicEl>
                                          </p:spTgt>
                                        </p:tgtEl>
                                        <p:attrNameLst>
                                          <p:attrName>fill.type</p:attrName>
                                        </p:attrNameLst>
                                      </p:cBhvr>
                                      <p:to>
                                        <p:strVal val="solid"/>
                                      </p:to>
                                    </p:set>
                                    <p:set>
                                      <p:cBhvr>
                                        <p:cTn id="82" dur="500" fill="hold"/>
                                        <p:tgtEl>
                                          <p:spTgt spid="25">
                                            <p:graphicEl>
                                              <a:dgm id="{7868156F-1251-47FA-AAED-8841CDA55C21}"/>
                                            </p:graphicEl>
                                          </p:spTgt>
                                        </p:tgtEl>
                                        <p:attrNameLst>
                                          <p:attrName>fill.on</p:attrName>
                                        </p:attrNameLst>
                                      </p:cBhvr>
                                      <p:to>
                                        <p:strVal val="true"/>
                                      </p:to>
                                    </p:set>
                                  </p:childTnLst>
                                </p:cTn>
                              </p:par>
                              <p:par>
                                <p:cTn id="83" presetID="19" presetClass="emph" presetSubtype="0" fill="hold" grpId="0" nodeType="withEffect">
                                  <p:stCondLst>
                                    <p:cond delay="0"/>
                                  </p:stCondLst>
                                  <p:childTnLst>
                                    <p:animClr clrSpc="rgb" dir="cw">
                                      <p:cBhvr override="childStyle">
                                        <p:cTn id="84" dur="500" fill="hold"/>
                                        <p:tgtEl>
                                          <p:spTgt spid="25">
                                            <p:graphicEl>
                                              <a:dgm id="{27A92523-B241-4D41-B944-D8BD89C94AA7}"/>
                                            </p:graphicEl>
                                          </p:spTgt>
                                        </p:tgtEl>
                                        <p:attrNameLst>
                                          <p:attrName>style.color</p:attrName>
                                        </p:attrNameLst>
                                      </p:cBhvr>
                                      <p:to>
                                        <a:schemeClr val="accent2"/>
                                      </p:to>
                                    </p:animClr>
                                    <p:animClr clrSpc="rgb" dir="cw">
                                      <p:cBhvr>
                                        <p:cTn id="85" dur="500" fill="hold"/>
                                        <p:tgtEl>
                                          <p:spTgt spid="25">
                                            <p:graphicEl>
                                              <a:dgm id="{27A92523-B241-4D41-B944-D8BD89C94AA7}"/>
                                            </p:graphicEl>
                                          </p:spTgt>
                                        </p:tgtEl>
                                        <p:attrNameLst>
                                          <p:attrName>fillcolor</p:attrName>
                                        </p:attrNameLst>
                                      </p:cBhvr>
                                      <p:to>
                                        <a:schemeClr val="accent2"/>
                                      </p:to>
                                    </p:animClr>
                                    <p:set>
                                      <p:cBhvr>
                                        <p:cTn id="86" dur="500" fill="hold"/>
                                        <p:tgtEl>
                                          <p:spTgt spid="25">
                                            <p:graphicEl>
                                              <a:dgm id="{27A92523-B241-4D41-B944-D8BD89C94AA7}"/>
                                            </p:graphicEl>
                                          </p:spTgt>
                                        </p:tgtEl>
                                        <p:attrNameLst>
                                          <p:attrName>fill.type</p:attrName>
                                        </p:attrNameLst>
                                      </p:cBhvr>
                                      <p:to>
                                        <p:strVal val="solid"/>
                                      </p:to>
                                    </p:set>
                                    <p:set>
                                      <p:cBhvr>
                                        <p:cTn id="87" dur="500" fill="hold"/>
                                        <p:tgtEl>
                                          <p:spTgt spid="25">
                                            <p:graphicEl>
                                              <a:dgm id="{27A92523-B241-4D41-B944-D8BD89C94AA7}"/>
                                            </p:graphicEl>
                                          </p:spTgt>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25">
                                            <p:graphicEl>
                                              <a:dgm id="{0FC7A78D-AE6B-4D43-998E-BC8E21039128}"/>
                                            </p:graphicEl>
                                          </p:spTgt>
                                        </p:tgtEl>
                                        <p:attrNameLst>
                                          <p:attrName>style.color</p:attrName>
                                        </p:attrNameLst>
                                      </p:cBhvr>
                                      <p:to>
                                        <a:schemeClr val="accent2"/>
                                      </p:to>
                                    </p:animClr>
                                    <p:animClr clrSpc="rgb" dir="cw">
                                      <p:cBhvr>
                                        <p:cTn id="90" dur="500" fill="hold"/>
                                        <p:tgtEl>
                                          <p:spTgt spid="25">
                                            <p:graphicEl>
                                              <a:dgm id="{0FC7A78D-AE6B-4D43-998E-BC8E21039128}"/>
                                            </p:graphicEl>
                                          </p:spTgt>
                                        </p:tgtEl>
                                        <p:attrNameLst>
                                          <p:attrName>fillcolor</p:attrName>
                                        </p:attrNameLst>
                                      </p:cBhvr>
                                      <p:to>
                                        <a:schemeClr val="accent2"/>
                                      </p:to>
                                    </p:animClr>
                                    <p:set>
                                      <p:cBhvr>
                                        <p:cTn id="91" dur="500" fill="hold"/>
                                        <p:tgtEl>
                                          <p:spTgt spid="25">
                                            <p:graphicEl>
                                              <a:dgm id="{0FC7A78D-AE6B-4D43-998E-BC8E21039128}"/>
                                            </p:graphicEl>
                                          </p:spTgt>
                                        </p:tgtEl>
                                        <p:attrNameLst>
                                          <p:attrName>fill.type</p:attrName>
                                        </p:attrNameLst>
                                      </p:cBhvr>
                                      <p:to>
                                        <p:strVal val="solid"/>
                                      </p:to>
                                    </p:set>
                                    <p:set>
                                      <p:cBhvr>
                                        <p:cTn id="92" dur="500" fill="hold"/>
                                        <p:tgtEl>
                                          <p:spTgt spid="25">
                                            <p:graphicEl>
                                              <a:dgm id="{0FC7A78D-AE6B-4D43-998E-BC8E21039128}"/>
                                            </p:graphicEl>
                                          </p:spTgt>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25">
                                            <p:graphicEl>
                                              <a:dgm id="{2560F0D7-3325-41D6-B494-7C1EA3D3F3F2}"/>
                                            </p:graphicEl>
                                          </p:spTgt>
                                        </p:tgtEl>
                                        <p:attrNameLst>
                                          <p:attrName>style.color</p:attrName>
                                        </p:attrNameLst>
                                      </p:cBhvr>
                                      <p:to>
                                        <a:schemeClr val="accent2"/>
                                      </p:to>
                                    </p:animClr>
                                    <p:animClr clrSpc="rgb" dir="cw">
                                      <p:cBhvr>
                                        <p:cTn id="95" dur="500" fill="hold"/>
                                        <p:tgtEl>
                                          <p:spTgt spid="25">
                                            <p:graphicEl>
                                              <a:dgm id="{2560F0D7-3325-41D6-B494-7C1EA3D3F3F2}"/>
                                            </p:graphicEl>
                                          </p:spTgt>
                                        </p:tgtEl>
                                        <p:attrNameLst>
                                          <p:attrName>fillcolor</p:attrName>
                                        </p:attrNameLst>
                                      </p:cBhvr>
                                      <p:to>
                                        <a:schemeClr val="accent2"/>
                                      </p:to>
                                    </p:animClr>
                                    <p:set>
                                      <p:cBhvr>
                                        <p:cTn id="96" dur="500" fill="hold"/>
                                        <p:tgtEl>
                                          <p:spTgt spid="25">
                                            <p:graphicEl>
                                              <a:dgm id="{2560F0D7-3325-41D6-B494-7C1EA3D3F3F2}"/>
                                            </p:graphicEl>
                                          </p:spTgt>
                                        </p:tgtEl>
                                        <p:attrNameLst>
                                          <p:attrName>fill.type</p:attrName>
                                        </p:attrNameLst>
                                      </p:cBhvr>
                                      <p:to>
                                        <p:strVal val="solid"/>
                                      </p:to>
                                    </p:set>
                                    <p:set>
                                      <p:cBhvr>
                                        <p:cTn id="97" dur="500" fill="hold"/>
                                        <p:tgtEl>
                                          <p:spTgt spid="25">
                                            <p:graphicEl>
                                              <a:dgm id="{2560F0D7-3325-41D6-B494-7C1EA3D3F3F2}"/>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t>
            </a:r>
            <a:endParaRPr lang="es-EC" dirty="0"/>
          </a:p>
        </p:txBody>
      </p:sp>
      <p:sp>
        <p:nvSpPr>
          <p:cNvPr id="8" name="Marcador de contenido 5"/>
          <p:cNvSpPr>
            <a:spLocks noGrp="1"/>
          </p:cNvSpPr>
          <p:nvPr>
            <p:ph idx="1"/>
          </p:nvPr>
        </p:nvSpPr>
        <p:spPr>
          <a:xfrm>
            <a:off x="2349996" y="677538"/>
            <a:ext cx="8795822" cy="655541"/>
          </a:xfrm>
        </p:spPr>
        <p:txBody>
          <a:bodyPr>
            <a:normAutofit/>
          </a:bodyPr>
          <a:lstStyle/>
          <a:p>
            <a:pPr marL="0" indent="0">
              <a:buNone/>
            </a:pPr>
            <a:r>
              <a:rPr lang="es-EC" sz="1999" dirty="0">
                <a:latin typeface="Arial" panose="020B0604020202020204" pitchFamily="34" charset="0"/>
                <a:cs typeface="Arial" panose="020B0604020202020204" pitchFamily="34" charset="0"/>
              </a:rPr>
              <a:t>Comercio del sector software  (1997 - 2017):</a:t>
            </a:r>
          </a:p>
        </p:txBody>
      </p:sp>
      <p:graphicFrame>
        <p:nvGraphicFramePr>
          <p:cNvPr id="9" name="Gráfico 8"/>
          <p:cNvGraphicFramePr>
            <a:graphicFrameLocks/>
          </p:cNvGraphicFramePr>
          <p:nvPr>
            <p:extLst>
              <p:ext uri="{D42A27DB-BD31-4B8C-83A1-F6EECF244321}">
                <p14:modId xmlns:p14="http://schemas.microsoft.com/office/powerpoint/2010/main" val="738144485"/>
              </p:ext>
            </p:extLst>
          </p:nvPr>
        </p:nvGraphicFramePr>
        <p:xfrm>
          <a:off x="2926060" y="1562125"/>
          <a:ext cx="7986221" cy="442995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a:solidFill>
                  <a:schemeClr val="tx1">
                    <a:lumMod val="75000"/>
                  </a:schemeClr>
                </a:solidFill>
              </a:rPr>
              <a:t>Actividad 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3" name="Rectángulo redondeado 2"/>
          <p:cNvSpPr/>
          <p:nvPr/>
        </p:nvSpPr>
        <p:spPr>
          <a:xfrm>
            <a:off x="5806380" y="5013176"/>
            <a:ext cx="792088" cy="64807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p:cNvSpPr txBox="1"/>
          <p:nvPr/>
        </p:nvSpPr>
        <p:spPr>
          <a:xfrm>
            <a:off x="2048460" y="33869"/>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
        <p:nvSpPr>
          <p:cNvPr id="11" name="Rectángulo redondeado 10"/>
          <p:cNvSpPr/>
          <p:nvPr/>
        </p:nvSpPr>
        <p:spPr>
          <a:xfrm>
            <a:off x="9334772" y="1924124"/>
            <a:ext cx="1080120" cy="64807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2519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2061964" y="765390"/>
            <a:ext cx="8594221" cy="648522"/>
          </a:xfrm>
        </p:spPr>
        <p:txBody>
          <a:bodyPr>
            <a:normAutofit/>
          </a:bodyPr>
          <a:lstStyle/>
          <a:p>
            <a:r>
              <a:rPr lang="es-EC" sz="2800" dirty="0">
                <a:solidFill>
                  <a:srgbClr val="002060"/>
                </a:solidFill>
                <a:cs typeface="Arial" panose="020B0604020202020204" pitchFamily="34" charset="0"/>
              </a:rPr>
              <a:t>Algunos datos interesantes</a:t>
            </a:r>
          </a:p>
        </p:txBody>
      </p:sp>
      <p:sp>
        <p:nvSpPr>
          <p:cNvPr id="13" name="Marcador de contenido 2"/>
          <p:cNvSpPr>
            <a:spLocks noGrp="1"/>
          </p:cNvSpPr>
          <p:nvPr>
            <p:ph sz="half" idx="1"/>
          </p:nvPr>
        </p:nvSpPr>
        <p:spPr>
          <a:xfrm>
            <a:off x="2367005" y="1628800"/>
            <a:ext cx="7939827" cy="4032142"/>
          </a:xfrm>
          <a:ln/>
        </p:spPr>
        <p:style>
          <a:lnRef idx="1">
            <a:schemeClr val="accent5"/>
          </a:lnRef>
          <a:fillRef idx="2">
            <a:schemeClr val="accent5"/>
          </a:fillRef>
          <a:effectRef idx="1">
            <a:schemeClr val="accent5"/>
          </a:effectRef>
          <a:fontRef idx="minor">
            <a:schemeClr val="dk1"/>
          </a:fontRef>
        </p:style>
        <p:txBody>
          <a:bodyPr>
            <a:normAutofit/>
          </a:bodyPr>
          <a:lstStyle/>
          <a:p>
            <a:pPr algn="just"/>
            <a:r>
              <a:rPr lang="es-EC" sz="2599" dirty="0"/>
              <a:t>25% de empresas creadas en las 4 últimas décadas se mantienen activas.</a:t>
            </a:r>
          </a:p>
          <a:p>
            <a:pPr algn="just"/>
            <a:r>
              <a:rPr lang="es-EC" sz="2599" dirty="0"/>
              <a:t>84% de las empresas activas se crearon en el período 2011 – 2017.</a:t>
            </a:r>
          </a:p>
          <a:p>
            <a:pPr algn="just"/>
            <a:r>
              <a:rPr lang="es-EC" sz="2599" dirty="0"/>
              <a:t>90% de empresa se encuentran radicadas en Pichincha, Guayas y Azuay.</a:t>
            </a:r>
          </a:p>
          <a:p>
            <a:pPr algn="just"/>
            <a:r>
              <a:rPr lang="es-EC" sz="2599" dirty="0"/>
              <a:t>El CIIU J620101 presentan mayor porcentaje de ingresos y </a:t>
            </a:r>
            <a:r>
              <a:rPr lang="es-EC" sz="2599" dirty="0" smtClean="0"/>
              <a:t>ventas</a:t>
            </a:r>
            <a:endParaRPr lang="es-EC" sz="2599" dirty="0">
              <a:solidFill>
                <a:srgbClr val="000000"/>
              </a:solidFill>
            </a:endParaRPr>
          </a:p>
        </p:txBody>
      </p:sp>
      <p:pic>
        <p:nvPicPr>
          <p:cNvPr id="1028" name="Picture 4" descr="Resultado de imagen para interesant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328179" y="4953595"/>
            <a:ext cx="1860646" cy="20156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a:solidFill>
                  <a:schemeClr val="tx1">
                    <a:lumMod val="75000"/>
                  </a:schemeClr>
                </a:solidFill>
              </a:rPr>
              <a:t>Actividad 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8" name="CuadroTexto 7"/>
          <p:cNvSpPr txBox="1"/>
          <p:nvPr/>
        </p:nvSpPr>
        <p:spPr>
          <a:xfrm>
            <a:off x="2048460" y="33869"/>
            <a:ext cx="9774016" cy="646163"/>
          </a:xfrm>
          <a:prstGeom prst="rect">
            <a:avLst/>
          </a:prstGeom>
          <a:noFill/>
          <a:ln>
            <a:noFill/>
          </a:ln>
        </p:spPr>
        <p:txBody>
          <a:bodyPr wrap="square" rtlCol="0" anchor="ctr" anchorCtr="1">
            <a:spAutoFit/>
          </a:bodyPr>
          <a:lstStyle/>
          <a:p>
            <a:pPr algn="ctr"/>
            <a:r>
              <a:rPr lang="es-EC" sz="3599" dirty="0">
                <a:latin typeface="+mj-lt"/>
                <a:ea typeface="+mj-ea"/>
                <a:cs typeface="+mj-cs"/>
              </a:rPr>
              <a:t>CARACTERIZACIÓN DEL SECTOR SOFTWARE</a:t>
            </a:r>
          </a:p>
        </p:txBody>
      </p:sp>
    </p:spTree>
    <p:extLst>
      <p:ext uri="{BB962C8B-B14F-4D97-AF65-F5344CB8AC3E}">
        <p14:creationId xmlns:p14="http://schemas.microsoft.com/office/powerpoint/2010/main" val="208121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agen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54452" y="1384130"/>
            <a:ext cx="4360347" cy="3263886"/>
          </a:xfrm>
          <a:prstGeom prst="rect">
            <a:avLst/>
          </a:prstGeom>
          <a:noFill/>
          <a:effectLst>
            <a:glow rad="101600">
              <a:srgbClr val="92D050">
                <a:alpha val="60000"/>
              </a:srgbClr>
            </a:glow>
          </a:effectLst>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004585" y="249719"/>
            <a:ext cx="2222169" cy="646203"/>
          </a:xfrm>
          <a:prstGeom prst="rect">
            <a:avLst/>
          </a:prstGeom>
          <a:noFill/>
          <a:ln>
            <a:noFill/>
          </a:ln>
        </p:spPr>
        <p:txBody>
          <a:bodyPr wrap="square" rtlCol="0" anchor="ctr" anchorCtr="1">
            <a:spAutoFit/>
          </a:bodyPr>
          <a:lstStyle/>
          <a:p>
            <a:r>
              <a:rPr lang="es-EC" sz="3599" dirty="0"/>
              <a:t>NAPIRE</a:t>
            </a:r>
          </a:p>
        </p:txBody>
      </p:sp>
      <p:pic>
        <p:nvPicPr>
          <p:cNvPr id="11" name="Imagen 10"/>
          <p:cNvPicPr>
            <a:picLocks noChangeAspect="1"/>
          </p:cNvPicPr>
          <p:nvPr/>
        </p:nvPicPr>
        <p:blipFill rotWithShape="1">
          <a:blip r:embed="rId4"/>
          <a:srcRect l="3419" r="2913"/>
          <a:stretch/>
        </p:blipFill>
        <p:spPr>
          <a:xfrm>
            <a:off x="6339270" y="572021"/>
            <a:ext cx="4590710" cy="744109"/>
          </a:xfrm>
          <a:prstGeom prst="rect">
            <a:avLst/>
          </a:prstGeom>
          <a:ln>
            <a:noFill/>
          </a:ln>
          <a:effectLst>
            <a:softEdge rad="112500"/>
          </a:effectLst>
        </p:spPr>
      </p:pic>
      <p:sp>
        <p:nvSpPr>
          <p:cNvPr id="10" name="Marcador de contenido 2">
            <a:extLst>
              <a:ext uri="{FF2B5EF4-FFF2-40B4-BE49-F238E27FC236}">
                <a16:creationId xmlns="" xmlns:a16="http://schemas.microsoft.com/office/drawing/2014/main" id="{272960AD-EC86-412A-9247-AFF91812B602}"/>
              </a:ext>
            </a:extLst>
          </p:cNvPr>
          <p:cNvSpPr txBox="1">
            <a:spLocks/>
          </p:cNvSpPr>
          <p:nvPr/>
        </p:nvSpPr>
        <p:spPr>
          <a:xfrm>
            <a:off x="8763711" y="1556792"/>
            <a:ext cx="1795313" cy="874144"/>
          </a:xfrm>
          <a:prstGeom prst="flowChartPunchedTape">
            <a:avLst/>
          </a:prstGeom>
        </p:spPr>
        <p:style>
          <a:lnRef idx="2">
            <a:schemeClr val="accent4"/>
          </a:lnRef>
          <a:fillRef idx="1">
            <a:schemeClr val="lt1"/>
          </a:fillRef>
          <a:effectRef idx="0">
            <a:schemeClr val="accent4"/>
          </a:effectRef>
          <a:fontRef idx="minor">
            <a:schemeClr val="dk1"/>
          </a:fontRef>
        </p:style>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None/>
            </a:pPr>
            <a:r>
              <a:rPr lang="es-EC" sz="1400" b="1" dirty="0">
                <a:solidFill>
                  <a:schemeClr val="tx1">
                    <a:lumMod val="50000"/>
                  </a:schemeClr>
                </a:solidFill>
              </a:rPr>
              <a:t>Más de 25 países a nivel mundial</a:t>
            </a:r>
          </a:p>
        </p:txBody>
      </p:sp>
      <p:graphicFrame>
        <p:nvGraphicFramePr>
          <p:cNvPr id="12" name="Marcador de contenido 4"/>
          <p:cNvGraphicFramePr>
            <a:graphicFrameLocks noGrp="1"/>
          </p:cNvGraphicFramePr>
          <p:nvPr>
            <p:ph sz="half" idx="1"/>
            <p:extLst>
              <p:ext uri="{D42A27DB-BD31-4B8C-83A1-F6EECF244321}">
                <p14:modId xmlns:p14="http://schemas.microsoft.com/office/powerpoint/2010/main" val="151284089"/>
              </p:ext>
            </p:extLst>
          </p:nvPr>
        </p:nvGraphicFramePr>
        <p:xfrm>
          <a:off x="675169" y="1384130"/>
          <a:ext cx="10254811" cy="49351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416019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073"/>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011517" y="10008"/>
            <a:ext cx="9429263" cy="646203"/>
          </a:xfrm>
          <a:prstGeom prst="rect">
            <a:avLst/>
          </a:prstGeom>
          <a:noFill/>
          <a:ln>
            <a:noFill/>
          </a:ln>
        </p:spPr>
        <p:txBody>
          <a:bodyPr wrap="square" rtlCol="0" anchor="ctr" anchorCtr="1">
            <a:spAutoFit/>
          </a:bodyPr>
          <a:lstStyle/>
          <a:p>
            <a:pPr lvl="0"/>
            <a:r>
              <a:rPr lang="es-EC" sz="3599" dirty="0"/>
              <a:t>ESTRUCTURA DE LA ENCUESTA DE NAPIRE</a:t>
            </a:r>
          </a:p>
        </p:txBody>
      </p:sp>
      <p:sp>
        <p:nvSpPr>
          <p:cNvPr id="2" name="CuadroTexto 1"/>
          <p:cNvSpPr txBox="1"/>
          <p:nvPr/>
        </p:nvSpPr>
        <p:spPr>
          <a:xfrm>
            <a:off x="2205980" y="649813"/>
            <a:ext cx="7990807" cy="461417"/>
          </a:xfrm>
          <a:prstGeom prst="rect">
            <a:avLst/>
          </a:prstGeom>
          <a:noFill/>
        </p:spPr>
        <p:txBody>
          <a:bodyPr wrap="square" rtlCol="0">
            <a:spAutoFit/>
          </a:bodyPr>
          <a:lstStyle/>
          <a:p>
            <a:r>
              <a:rPr lang="es-EC" sz="2000" dirty="0"/>
              <a:t>La formulación de la encuesta NaPiRE</a:t>
            </a:r>
            <a:r>
              <a:rPr lang="es-EC" sz="2399" dirty="0"/>
              <a:t>:</a:t>
            </a:r>
          </a:p>
        </p:txBody>
      </p:sp>
      <p:graphicFrame>
        <p:nvGraphicFramePr>
          <p:cNvPr id="3" name="Diagrama 2"/>
          <p:cNvGraphicFramePr/>
          <p:nvPr>
            <p:extLst>
              <p:ext uri="{D42A27DB-BD31-4B8C-83A1-F6EECF244321}">
                <p14:modId xmlns:p14="http://schemas.microsoft.com/office/powerpoint/2010/main" val="2191204813"/>
              </p:ext>
            </p:extLst>
          </p:nvPr>
        </p:nvGraphicFramePr>
        <p:xfrm>
          <a:off x="3142084" y="1302414"/>
          <a:ext cx="7806854" cy="515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rot="2006983">
            <a:off x="10105635" y="4280828"/>
            <a:ext cx="1153583" cy="13786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302725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205980" y="189484"/>
            <a:ext cx="7028269"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sp>
        <p:nvSpPr>
          <p:cNvPr id="2" name="CuadroTexto 1"/>
          <p:cNvSpPr txBox="1"/>
          <p:nvPr/>
        </p:nvSpPr>
        <p:spPr>
          <a:xfrm>
            <a:off x="2379515" y="823155"/>
            <a:ext cx="4679301" cy="400110"/>
          </a:xfrm>
          <a:prstGeom prst="rect">
            <a:avLst/>
          </a:prstGeom>
          <a:noFill/>
        </p:spPr>
        <p:txBody>
          <a:bodyPr wrap="square" rtlCol="0">
            <a:spAutoFit/>
          </a:bodyPr>
          <a:lstStyle/>
          <a:p>
            <a:r>
              <a:rPr lang="es-EC" sz="2000" dirty="0" smtClean="0">
                <a:solidFill>
                  <a:srgbClr val="002060"/>
                </a:solidFill>
              </a:rPr>
              <a:t>Población y muestra:</a:t>
            </a:r>
            <a:endParaRPr lang="es-EC" sz="2000" dirty="0">
              <a:solidFill>
                <a:srgbClr val="002060"/>
              </a:solidFill>
            </a:endParaRPr>
          </a:p>
        </p:txBody>
      </p:sp>
      <mc:AlternateContent xmlns:mc="http://schemas.openxmlformats.org/markup-compatibility/2006" xmlns:a14="http://schemas.microsoft.com/office/drawing/2010/main">
        <mc:Choice Requires="a14">
          <p:sp>
            <p:nvSpPr>
              <p:cNvPr id="6" name="Marcador de contenido 2"/>
              <p:cNvSpPr>
                <a:spLocks noGrp="1"/>
              </p:cNvSpPr>
              <p:nvPr>
                <p:ph sz="half" idx="1"/>
              </p:nvPr>
            </p:nvSpPr>
            <p:spPr>
              <a:xfrm>
                <a:off x="3854460" y="1235916"/>
                <a:ext cx="6408712" cy="5543633"/>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nSpc>
                    <a:spcPct val="150000"/>
                  </a:lnSpc>
                  <a:buNone/>
                </a:pPr>
                <a:r>
                  <a:rPr lang="es-EC" sz="2399" b="1" dirty="0">
                    <a:solidFill>
                      <a:schemeClr val="tx1">
                        <a:lumMod val="85000"/>
                        <a:lumOff val="15000"/>
                      </a:schemeClr>
                    </a:solidFill>
                  </a:rPr>
                  <a:t>Método estadístico para una población finita.</a:t>
                </a:r>
                <a:r>
                  <a:rPr lang="es-EC" sz="2399" dirty="0">
                    <a:solidFill>
                      <a:schemeClr val="tx1">
                        <a:lumMod val="85000"/>
                        <a:lumOff val="15000"/>
                      </a:schemeClr>
                    </a:solidFill>
                  </a:rPr>
                  <a:t> </a:t>
                </a:r>
              </a:p>
              <a:p>
                <a:pPr>
                  <a:lnSpc>
                    <a:spcPct val="150000"/>
                  </a:lnSpc>
                </a:pPr>
                <a:r>
                  <a:rPr lang="es-EC" sz="2399" dirty="0">
                    <a:solidFill>
                      <a:schemeClr val="tx1">
                        <a:lumMod val="85000"/>
                        <a:lumOff val="15000"/>
                      </a:schemeClr>
                    </a:solidFill>
                  </a:rPr>
                  <a:t>El número de la población N = 671 empresas</a:t>
                </a:r>
              </a:p>
              <a:p>
                <a:pPr>
                  <a:lnSpc>
                    <a:spcPct val="150000"/>
                  </a:lnSpc>
                </a:pPr>
                <a:r>
                  <a:rPr lang="es-EC" sz="2399" dirty="0">
                    <a:solidFill>
                      <a:schemeClr val="tx1">
                        <a:lumMod val="85000"/>
                        <a:lumOff val="15000"/>
                      </a:schemeClr>
                    </a:solidFill>
                  </a:rPr>
                  <a:t>El margen de error considerado E = 5%. </a:t>
                </a:r>
              </a:p>
              <a:p>
                <a:pPr>
                  <a:lnSpc>
                    <a:spcPct val="150000"/>
                  </a:lnSpc>
                </a:pPr>
                <a:r>
                  <a:rPr lang="es-EC" sz="2399" dirty="0">
                    <a:solidFill>
                      <a:schemeClr val="tx1">
                        <a:lumMod val="85000"/>
                        <a:lumOff val="15000"/>
                      </a:schemeClr>
                    </a:solidFill>
                  </a:rPr>
                  <a:t>Se estableció un nivel de confianza del 90% representado por Z = 1,65. </a:t>
                </a:r>
              </a:p>
              <a:p>
                <a:pPr>
                  <a:lnSpc>
                    <a:spcPct val="150000"/>
                  </a:lnSpc>
                </a:pPr>
                <a:r>
                  <a:rPr lang="es-EC" sz="2399" dirty="0">
                    <a:solidFill>
                      <a:schemeClr val="tx1">
                        <a:lumMod val="85000"/>
                        <a:lumOff val="15000"/>
                      </a:schemeClr>
                    </a:solidFill>
                  </a:rPr>
                  <a:t>La probabilidad de éxito P = 90 % y la probabilidad de fracaso es de Q = 10%. </a:t>
                </a:r>
              </a:p>
              <a:p>
                <a:pPr>
                  <a:lnSpc>
                    <a:spcPct val="150000"/>
                  </a:lnSpc>
                </a:pPr>
                <a:r>
                  <a:rPr lang="es-EC" sz="2399" dirty="0">
                    <a:solidFill>
                      <a:schemeClr val="tx1">
                        <a:lumMod val="85000"/>
                        <a:lumOff val="15000"/>
                      </a:schemeClr>
                    </a:solidFill>
                  </a:rPr>
                  <a:t>Aplicando la fórmula </a:t>
                </a:r>
                <a14:m>
                  <m:oMath xmlns:m="http://schemas.openxmlformats.org/officeDocument/2006/math">
                    <m:r>
                      <a:rPr lang="es-EC" sz="2399" i="1">
                        <a:solidFill>
                          <a:schemeClr val="tx1">
                            <a:lumMod val="85000"/>
                            <a:lumOff val="15000"/>
                          </a:schemeClr>
                        </a:solidFill>
                        <a:latin typeface="Cambria Math" panose="02040503050406030204" pitchFamily="18" charset="0"/>
                      </a:rPr>
                      <m:t>𝑛</m:t>
                    </m:r>
                    <m:r>
                      <a:rPr lang="es-EC" sz="2399" i="1">
                        <a:solidFill>
                          <a:schemeClr val="tx1">
                            <a:lumMod val="85000"/>
                            <a:lumOff val="15000"/>
                          </a:schemeClr>
                        </a:solidFill>
                        <a:latin typeface="Cambria Math" panose="02040503050406030204" pitchFamily="18" charset="0"/>
                      </a:rPr>
                      <m:t>=</m:t>
                    </m:r>
                    <m:f>
                      <m:fPr>
                        <m:ctrlPr>
                          <a:rPr lang="es-EC" sz="2399" i="1">
                            <a:solidFill>
                              <a:schemeClr val="tx1">
                                <a:lumMod val="85000"/>
                                <a:lumOff val="15000"/>
                              </a:schemeClr>
                            </a:solidFill>
                            <a:latin typeface="Cambria Math" panose="02040503050406030204" pitchFamily="18" charset="0"/>
                          </a:rPr>
                        </m:ctrlPr>
                      </m:fPr>
                      <m:num>
                        <m:r>
                          <a:rPr lang="es-EC" sz="2399">
                            <a:solidFill>
                              <a:schemeClr val="tx1">
                                <a:lumMod val="85000"/>
                                <a:lumOff val="15000"/>
                              </a:schemeClr>
                            </a:solidFill>
                            <a:latin typeface="Cambria Math" panose="02040503050406030204" pitchFamily="18" charset="0"/>
                          </a:rPr>
                          <m:t> </m:t>
                        </m:r>
                        <m:sSup>
                          <m:sSupPr>
                            <m:ctrlPr>
                              <a:rPr lang="es-EC" sz="2399" i="1">
                                <a:solidFill>
                                  <a:schemeClr val="tx1">
                                    <a:lumMod val="85000"/>
                                    <a:lumOff val="15000"/>
                                  </a:schemeClr>
                                </a:solidFill>
                                <a:latin typeface="Cambria Math" panose="02040503050406030204" pitchFamily="18" charset="0"/>
                              </a:rPr>
                            </m:ctrlPr>
                          </m:sSupPr>
                          <m:e>
                            <m:r>
                              <a:rPr lang="es-EC" sz="2399" i="1">
                                <a:solidFill>
                                  <a:schemeClr val="tx1">
                                    <a:lumMod val="85000"/>
                                    <a:lumOff val="15000"/>
                                  </a:schemeClr>
                                </a:solidFill>
                                <a:latin typeface="Cambria Math" panose="02040503050406030204" pitchFamily="18" charset="0"/>
                              </a:rPr>
                              <m:t>𝑍</m:t>
                            </m:r>
                          </m:e>
                          <m:sup>
                            <m:r>
                              <a:rPr lang="es-EC" sz="2399">
                                <a:solidFill>
                                  <a:schemeClr val="tx1">
                                    <a:lumMod val="85000"/>
                                    <a:lumOff val="15000"/>
                                  </a:schemeClr>
                                </a:solidFill>
                                <a:latin typeface="Cambria Math" panose="02040503050406030204" pitchFamily="18" charset="0"/>
                              </a:rPr>
                              <m:t>2</m:t>
                            </m:r>
                          </m:sup>
                        </m:sSup>
                        <m:r>
                          <a:rPr lang="es-EC" sz="2399">
                            <a:solidFill>
                              <a:schemeClr val="tx1">
                                <a:lumMod val="85000"/>
                                <a:lumOff val="15000"/>
                              </a:schemeClr>
                            </a:solidFill>
                            <a:latin typeface="Cambria Math" panose="02040503050406030204" pitchFamily="18" charset="0"/>
                          </a:rPr>
                          <m:t> </m:t>
                        </m:r>
                        <m:r>
                          <a:rPr lang="es-EC" sz="2399" i="1">
                            <a:solidFill>
                              <a:schemeClr val="tx1">
                                <a:lumMod val="85000"/>
                                <a:lumOff val="15000"/>
                              </a:schemeClr>
                            </a:solidFill>
                            <a:latin typeface="Cambria Math" panose="02040503050406030204" pitchFamily="18" charset="0"/>
                          </a:rPr>
                          <m:t>∗</m:t>
                        </m:r>
                        <m:r>
                          <a:rPr lang="es-EC" sz="2399">
                            <a:solidFill>
                              <a:schemeClr val="tx1">
                                <a:lumMod val="85000"/>
                                <a:lumOff val="15000"/>
                              </a:schemeClr>
                            </a:solidFill>
                            <a:latin typeface="Cambria Math" panose="02040503050406030204" pitchFamily="18" charset="0"/>
                          </a:rPr>
                          <m:t> </m:t>
                        </m:r>
                        <m:r>
                          <m:rPr>
                            <m:sty m:val="p"/>
                          </m:rPr>
                          <a:rPr lang="es-EC" sz="2399">
                            <a:solidFill>
                              <a:schemeClr val="tx1">
                                <a:lumMod val="85000"/>
                                <a:lumOff val="15000"/>
                              </a:schemeClr>
                            </a:solidFill>
                            <a:latin typeface="Cambria Math" panose="02040503050406030204" pitchFamily="18" charset="0"/>
                          </a:rPr>
                          <m:t>P</m:t>
                        </m:r>
                        <m:r>
                          <a:rPr lang="es-EC" sz="2399">
                            <a:solidFill>
                              <a:schemeClr val="tx1">
                                <a:lumMod val="85000"/>
                                <a:lumOff val="15000"/>
                              </a:schemeClr>
                            </a:solidFill>
                            <a:latin typeface="Cambria Math" panose="02040503050406030204" pitchFamily="18" charset="0"/>
                          </a:rPr>
                          <m:t> </m:t>
                        </m:r>
                        <m:r>
                          <a:rPr lang="es-EC" sz="2399" i="1">
                            <a:solidFill>
                              <a:schemeClr val="tx1">
                                <a:lumMod val="85000"/>
                                <a:lumOff val="15000"/>
                              </a:schemeClr>
                            </a:solidFill>
                            <a:latin typeface="Cambria Math" panose="02040503050406030204" pitchFamily="18" charset="0"/>
                          </a:rPr>
                          <m:t>∗</m:t>
                        </m:r>
                        <m:r>
                          <a:rPr lang="es-EC" sz="2399">
                            <a:solidFill>
                              <a:schemeClr val="tx1">
                                <a:lumMod val="85000"/>
                                <a:lumOff val="15000"/>
                              </a:schemeClr>
                            </a:solidFill>
                            <a:latin typeface="Cambria Math" panose="02040503050406030204" pitchFamily="18" charset="0"/>
                          </a:rPr>
                          <m:t> </m:t>
                        </m:r>
                        <m:r>
                          <m:rPr>
                            <m:sty m:val="p"/>
                          </m:rPr>
                          <a:rPr lang="es-EC" sz="2399">
                            <a:solidFill>
                              <a:schemeClr val="tx1">
                                <a:lumMod val="85000"/>
                                <a:lumOff val="15000"/>
                              </a:schemeClr>
                            </a:solidFill>
                            <a:latin typeface="Cambria Math" panose="02040503050406030204" pitchFamily="18" charset="0"/>
                          </a:rPr>
                          <m:t>Q</m:t>
                        </m:r>
                        <m:r>
                          <a:rPr lang="es-EC" sz="2399">
                            <a:solidFill>
                              <a:schemeClr val="tx1">
                                <a:lumMod val="85000"/>
                                <a:lumOff val="15000"/>
                              </a:schemeClr>
                            </a:solidFill>
                            <a:latin typeface="Cambria Math" panose="02040503050406030204" pitchFamily="18" charset="0"/>
                          </a:rPr>
                          <m:t> </m:t>
                        </m:r>
                        <m:r>
                          <a:rPr lang="es-EC" sz="2399" i="1">
                            <a:solidFill>
                              <a:schemeClr val="tx1">
                                <a:lumMod val="85000"/>
                                <a:lumOff val="15000"/>
                              </a:schemeClr>
                            </a:solidFill>
                            <a:latin typeface="Cambria Math" panose="02040503050406030204" pitchFamily="18" charset="0"/>
                          </a:rPr>
                          <m:t>∗</m:t>
                        </m:r>
                        <m:r>
                          <a:rPr lang="es-EC" sz="2399">
                            <a:solidFill>
                              <a:schemeClr val="tx1">
                                <a:lumMod val="85000"/>
                                <a:lumOff val="15000"/>
                              </a:schemeClr>
                            </a:solidFill>
                            <a:latin typeface="Cambria Math" panose="02040503050406030204" pitchFamily="18" charset="0"/>
                          </a:rPr>
                          <m:t> </m:t>
                        </m:r>
                        <m:r>
                          <m:rPr>
                            <m:sty m:val="p"/>
                          </m:rPr>
                          <a:rPr lang="es-EC" sz="2399">
                            <a:solidFill>
                              <a:schemeClr val="tx1">
                                <a:lumMod val="85000"/>
                                <a:lumOff val="15000"/>
                              </a:schemeClr>
                            </a:solidFill>
                            <a:latin typeface="Cambria Math" panose="02040503050406030204" pitchFamily="18" charset="0"/>
                          </a:rPr>
                          <m:t>N</m:t>
                        </m:r>
                      </m:num>
                      <m:den>
                        <m:r>
                          <a:rPr lang="es-EC" sz="2399">
                            <a:solidFill>
                              <a:schemeClr val="tx1">
                                <a:lumMod val="85000"/>
                                <a:lumOff val="15000"/>
                              </a:schemeClr>
                            </a:solidFill>
                            <a:latin typeface="Cambria Math" panose="02040503050406030204" pitchFamily="18" charset="0"/>
                          </a:rPr>
                          <m:t>(</m:t>
                        </m:r>
                        <m:r>
                          <m:rPr>
                            <m:sty m:val="p"/>
                          </m:rPr>
                          <a:rPr lang="es-EC" sz="2399">
                            <a:solidFill>
                              <a:schemeClr val="tx1">
                                <a:lumMod val="85000"/>
                                <a:lumOff val="15000"/>
                              </a:schemeClr>
                            </a:solidFill>
                            <a:latin typeface="Cambria Math" panose="02040503050406030204" pitchFamily="18" charset="0"/>
                          </a:rPr>
                          <m:t>N</m:t>
                        </m:r>
                        <m:r>
                          <a:rPr lang="es-EC" sz="2399">
                            <a:solidFill>
                              <a:schemeClr val="tx1">
                                <a:lumMod val="85000"/>
                                <a:lumOff val="15000"/>
                              </a:schemeClr>
                            </a:solidFill>
                            <a:latin typeface="Cambria Math" panose="02040503050406030204" pitchFamily="18" charset="0"/>
                          </a:rPr>
                          <m:t> </m:t>
                        </m:r>
                        <m:r>
                          <a:rPr lang="es-EC" sz="2399" i="1">
                            <a:solidFill>
                              <a:schemeClr val="tx1">
                                <a:lumMod val="85000"/>
                                <a:lumOff val="15000"/>
                              </a:schemeClr>
                            </a:solidFill>
                            <a:latin typeface="Cambria Math" panose="02040503050406030204" pitchFamily="18" charset="0"/>
                          </a:rPr>
                          <m:t>−</m:t>
                        </m:r>
                        <m:r>
                          <a:rPr lang="es-EC" sz="2399">
                            <a:solidFill>
                              <a:schemeClr val="tx1">
                                <a:lumMod val="85000"/>
                                <a:lumOff val="15000"/>
                              </a:schemeClr>
                            </a:solidFill>
                            <a:latin typeface="Cambria Math" panose="02040503050406030204" pitchFamily="18" charset="0"/>
                          </a:rPr>
                          <m:t> 1) </m:t>
                        </m:r>
                        <m:r>
                          <a:rPr lang="es-EC" sz="2399" i="1">
                            <a:solidFill>
                              <a:schemeClr val="tx1">
                                <a:lumMod val="85000"/>
                                <a:lumOff val="15000"/>
                              </a:schemeClr>
                            </a:solidFill>
                            <a:latin typeface="Cambria Math" panose="02040503050406030204" pitchFamily="18" charset="0"/>
                          </a:rPr>
                          <m:t>∗</m:t>
                        </m:r>
                        <m:r>
                          <a:rPr lang="es-EC" sz="2399">
                            <a:solidFill>
                              <a:schemeClr val="tx1">
                                <a:lumMod val="85000"/>
                                <a:lumOff val="15000"/>
                              </a:schemeClr>
                            </a:solidFill>
                            <a:latin typeface="Cambria Math" panose="02040503050406030204" pitchFamily="18" charset="0"/>
                          </a:rPr>
                          <m:t> </m:t>
                        </m:r>
                        <m:sSup>
                          <m:sSupPr>
                            <m:ctrlPr>
                              <a:rPr lang="es-EC" sz="2399" i="1">
                                <a:solidFill>
                                  <a:schemeClr val="tx1">
                                    <a:lumMod val="85000"/>
                                    <a:lumOff val="15000"/>
                                  </a:schemeClr>
                                </a:solidFill>
                                <a:latin typeface="Cambria Math" panose="02040503050406030204" pitchFamily="18" charset="0"/>
                              </a:rPr>
                            </m:ctrlPr>
                          </m:sSupPr>
                          <m:e>
                            <m:r>
                              <a:rPr lang="es-EC" sz="2399" i="1">
                                <a:solidFill>
                                  <a:schemeClr val="tx1">
                                    <a:lumMod val="85000"/>
                                    <a:lumOff val="15000"/>
                                  </a:schemeClr>
                                </a:solidFill>
                                <a:latin typeface="Cambria Math" panose="02040503050406030204" pitchFamily="18" charset="0"/>
                              </a:rPr>
                              <m:t>𝐸</m:t>
                            </m:r>
                          </m:e>
                          <m:sup>
                            <m:r>
                              <a:rPr lang="es-EC" sz="2399" i="1">
                                <a:solidFill>
                                  <a:schemeClr val="tx1">
                                    <a:lumMod val="85000"/>
                                    <a:lumOff val="15000"/>
                                  </a:schemeClr>
                                </a:solidFill>
                                <a:latin typeface="Cambria Math" panose="02040503050406030204" pitchFamily="18" charset="0"/>
                              </a:rPr>
                              <m:t>2</m:t>
                            </m:r>
                          </m:sup>
                        </m:sSup>
                        <m:r>
                          <a:rPr lang="es-EC" sz="2399">
                            <a:solidFill>
                              <a:schemeClr val="tx1">
                                <a:lumMod val="85000"/>
                                <a:lumOff val="15000"/>
                              </a:schemeClr>
                            </a:solidFill>
                            <a:latin typeface="Cambria Math" panose="02040503050406030204" pitchFamily="18" charset="0"/>
                          </a:rPr>
                          <m:t> + </m:t>
                        </m:r>
                        <m:sSup>
                          <m:sSupPr>
                            <m:ctrlPr>
                              <a:rPr lang="es-EC" sz="2399" i="1">
                                <a:solidFill>
                                  <a:schemeClr val="tx1">
                                    <a:lumMod val="85000"/>
                                    <a:lumOff val="15000"/>
                                  </a:schemeClr>
                                </a:solidFill>
                                <a:latin typeface="Cambria Math" panose="02040503050406030204" pitchFamily="18" charset="0"/>
                              </a:rPr>
                            </m:ctrlPr>
                          </m:sSupPr>
                          <m:e>
                            <m:r>
                              <a:rPr lang="es-EC" sz="2399" i="1">
                                <a:solidFill>
                                  <a:schemeClr val="tx1">
                                    <a:lumMod val="85000"/>
                                    <a:lumOff val="15000"/>
                                  </a:schemeClr>
                                </a:solidFill>
                                <a:latin typeface="Cambria Math" panose="02040503050406030204" pitchFamily="18" charset="0"/>
                              </a:rPr>
                              <m:t>𝑍</m:t>
                            </m:r>
                          </m:e>
                          <m:sup>
                            <m:r>
                              <a:rPr lang="es-EC" sz="2399" i="1">
                                <a:solidFill>
                                  <a:schemeClr val="tx1">
                                    <a:lumMod val="85000"/>
                                    <a:lumOff val="15000"/>
                                  </a:schemeClr>
                                </a:solidFill>
                                <a:latin typeface="Cambria Math" panose="02040503050406030204" pitchFamily="18" charset="0"/>
                              </a:rPr>
                              <m:t>2</m:t>
                            </m:r>
                          </m:sup>
                        </m:sSup>
                        <m:r>
                          <a:rPr lang="es-EC" sz="2399">
                            <a:solidFill>
                              <a:schemeClr val="tx1">
                                <a:lumMod val="85000"/>
                                <a:lumOff val="15000"/>
                              </a:schemeClr>
                            </a:solidFill>
                            <a:latin typeface="Cambria Math" panose="02040503050406030204" pitchFamily="18" charset="0"/>
                          </a:rPr>
                          <m:t> </m:t>
                        </m:r>
                        <m:r>
                          <a:rPr lang="es-EC" sz="2399" i="1">
                            <a:solidFill>
                              <a:schemeClr val="tx1">
                                <a:lumMod val="85000"/>
                                <a:lumOff val="15000"/>
                              </a:schemeClr>
                            </a:solidFill>
                            <a:latin typeface="Cambria Math" panose="02040503050406030204" pitchFamily="18" charset="0"/>
                          </a:rPr>
                          <m:t>∗</m:t>
                        </m:r>
                        <m:r>
                          <a:rPr lang="es-EC" sz="2399">
                            <a:solidFill>
                              <a:schemeClr val="tx1">
                                <a:lumMod val="85000"/>
                                <a:lumOff val="15000"/>
                              </a:schemeClr>
                            </a:solidFill>
                            <a:latin typeface="Cambria Math" panose="02040503050406030204" pitchFamily="18" charset="0"/>
                          </a:rPr>
                          <m:t> </m:t>
                        </m:r>
                        <m:r>
                          <m:rPr>
                            <m:sty m:val="p"/>
                          </m:rPr>
                          <a:rPr lang="es-EC" sz="2399">
                            <a:solidFill>
                              <a:schemeClr val="tx1">
                                <a:lumMod val="85000"/>
                                <a:lumOff val="15000"/>
                              </a:schemeClr>
                            </a:solidFill>
                            <a:latin typeface="Cambria Math" panose="02040503050406030204" pitchFamily="18" charset="0"/>
                          </a:rPr>
                          <m:t>P</m:t>
                        </m:r>
                        <m:r>
                          <a:rPr lang="es-EC" sz="2399">
                            <a:solidFill>
                              <a:schemeClr val="tx1">
                                <a:lumMod val="85000"/>
                                <a:lumOff val="15000"/>
                              </a:schemeClr>
                            </a:solidFill>
                            <a:latin typeface="Cambria Math" panose="02040503050406030204" pitchFamily="18" charset="0"/>
                          </a:rPr>
                          <m:t> </m:t>
                        </m:r>
                        <m:r>
                          <a:rPr lang="es-EC" sz="2399" i="1">
                            <a:solidFill>
                              <a:schemeClr val="tx1">
                                <a:lumMod val="85000"/>
                                <a:lumOff val="15000"/>
                              </a:schemeClr>
                            </a:solidFill>
                            <a:latin typeface="Cambria Math" panose="02040503050406030204" pitchFamily="18" charset="0"/>
                          </a:rPr>
                          <m:t>∗</m:t>
                        </m:r>
                        <m:r>
                          <a:rPr lang="es-EC" sz="2399">
                            <a:solidFill>
                              <a:schemeClr val="tx1">
                                <a:lumMod val="85000"/>
                                <a:lumOff val="15000"/>
                              </a:schemeClr>
                            </a:solidFill>
                            <a:latin typeface="Cambria Math" panose="02040503050406030204" pitchFamily="18" charset="0"/>
                          </a:rPr>
                          <m:t> </m:t>
                        </m:r>
                        <m:r>
                          <m:rPr>
                            <m:sty m:val="p"/>
                          </m:rPr>
                          <a:rPr lang="es-EC" sz="2399">
                            <a:solidFill>
                              <a:schemeClr val="tx1">
                                <a:lumMod val="85000"/>
                                <a:lumOff val="15000"/>
                              </a:schemeClr>
                            </a:solidFill>
                            <a:latin typeface="Cambria Math" panose="02040503050406030204" pitchFamily="18" charset="0"/>
                          </a:rPr>
                          <m:t>Q</m:t>
                        </m:r>
                      </m:den>
                    </m:f>
                    <m:r>
                      <a:rPr lang="es-EC" sz="2399">
                        <a:solidFill>
                          <a:schemeClr val="tx1">
                            <a:lumMod val="85000"/>
                            <a:lumOff val="15000"/>
                          </a:schemeClr>
                        </a:solidFill>
                        <a:latin typeface="Cambria Math" panose="02040503050406030204" pitchFamily="18" charset="0"/>
                      </a:rPr>
                      <m:t> </m:t>
                    </m:r>
                  </m:oMath>
                </a14:m>
                <a:endParaRPr lang="es-EC" sz="2399" dirty="0">
                  <a:solidFill>
                    <a:schemeClr val="tx1">
                      <a:lumMod val="85000"/>
                      <a:lumOff val="15000"/>
                    </a:schemeClr>
                  </a:solidFill>
                </a:endParaRPr>
              </a:p>
              <a:p>
                <a:pPr>
                  <a:lnSpc>
                    <a:spcPct val="150000"/>
                  </a:lnSpc>
                </a:pPr>
                <a:r>
                  <a:rPr lang="es-EC" sz="2399" dirty="0">
                    <a:solidFill>
                      <a:schemeClr val="tx1">
                        <a:lumMod val="85000"/>
                        <a:lumOff val="15000"/>
                      </a:schemeClr>
                    </a:solidFill>
                  </a:rPr>
                  <a:t>Tamaño de la muestra es de n = 86.</a:t>
                </a:r>
              </a:p>
              <a:p>
                <a:pPr>
                  <a:lnSpc>
                    <a:spcPct val="150000"/>
                  </a:lnSpc>
                </a:pPr>
                <a:endParaRPr lang="es-EC" sz="2399" dirty="0">
                  <a:solidFill>
                    <a:schemeClr val="tx1">
                      <a:lumMod val="85000"/>
                      <a:lumOff val="15000"/>
                    </a:schemeClr>
                  </a:solidFill>
                </a:endParaRPr>
              </a:p>
            </p:txBody>
          </p:sp>
        </mc:Choice>
        <mc:Fallback xmlns="">
          <p:sp>
            <p:nvSpPr>
              <p:cNvPr id="6" name="Marcador de contenido 2"/>
              <p:cNvSpPr>
                <a:spLocks noGrp="1" noRot="1" noChangeAspect="1" noMove="1" noResize="1" noEditPoints="1" noAdjustHandles="1" noChangeArrowheads="1" noChangeShapeType="1" noTextEdit="1"/>
              </p:cNvSpPr>
              <p:nvPr>
                <p:ph sz="half" idx="1"/>
              </p:nvPr>
            </p:nvSpPr>
            <p:spPr>
              <a:xfrm>
                <a:off x="3854460" y="1235916"/>
                <a:ext cx="6408712" cy="5543633"/>
              </a:xfrm>
              <a:blipFill rotWithShape="0">
                <a:blip r:embed="rId3"/>
                <a:stretch>
                  <a:fillRect l="-380"/>
                </a:stretch>
              </a:blipFill>
            </p:spPr>
            <p:txBody>
              <a:bodyPr/>
              <a:lstStyle/>
              <a:p>
                <a:r>
                  <a:rPr lang="es-EC">
                    <a:noFill/>
                  </a:rPr>
                  <a:t> </a:t>
                </a:r>
              </a:p>
            </p:txBody>
          </p:sp>
        </mc:Fallback>
      </mc:AlternateContent>
      <p:pic>
        <p:nvPicPr>
          <p:cNvPr id="2052"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4892" y="5559695"/>
            <a:ext cx="1488339" cy="121731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38911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sp>
        <p:nvSpPr>
          <p:cNvPr id="2" name="CuadroTexto 1"/>
          <p:cNvSpPr txBox="1"/>
          <p:nvPr/>
        </p:nvSpPr>
        <p:spPr>
          <a:xfrm>
            <a:off x="2998068" y="872806"/>
            <a:ext cx="3383495" cy="400110"/>
          </a:xfrm>
          <a:prstGeom prst="rect">
            <a:avLst/>
          </a:prstGeom>
          <a:noFill/>
        </p:spPr>
        <p:txBody>
          <a:bodyPr wrap="square" rtlCol="0">
            <a:spAutoFit/>
          </a:bodyPr>
          <a:lstStyle/>
          <a:p>
            <a:r>
              <a:rPr lang="es-EC" sz="2000" dirty="0">
                <a:solidFill>
                  <a:srgbClr val="002060"/>
                </a:solidFill>
              </a:rPr>
              <a:t>Ubicación</a:t>
            </a:r>
          </a:p>
        </p:txBody>
      </p:sp>
      <p:graphicFrame>
        <p:nvGraphicFramePr>
          <p:cNvPr id="4" name="Gráfico 3"/>
          <p:cNvGraphicFramePr/>
          <p:nvPr>
            <p:extLst>
              <p:ext uri="{D42A27DB-BD31-4B8C-83A1-F6EECF244321}">
                <p14:modId xmlns:p14="http://schemas.microsoft.com/office/powerpoint/2010/main" val="721825425"/>
              </p:ext>
            </p:extLst>
          </p:nvPr>
        </p:nvGraphicFramePr>
        <p:xfrm>
          <a:off x="3641843" y="1676857"/>
          <a:ext cx="7414893" cy="448193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4510236" y="1676857"/>
            <a:ext cx="1110054" cy="394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1249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sp>
        <p:nvSpPr>
          <p:cNvPr id="5" name="CuadroTexto 4"/>
          <p:cNvSpPr txBox="1"/>
          <p:nvPr/>
        </p:nvSpPr>
        <p:spPr>
          <a:xfrm>
            <a:off x="2854052" y="924888"/>
            <a:ext cx="5601349" cy="400110"/>
          </a:xfrm>
          <a:prstGeom prst="rect">
            <a:avLst/>
          </a:prstGeom>
          <a:noFill/>
        </p:spPr>
        <p:txBody>
          <a:bodyPr wrap="square" rtlCol="0">
            <a:spAutoFit/>
          </a:bodyPr>
          <a:lstStyle/>
          <a:p>
            <a:r>
              <a:rPr lang="es-EC" sz="2000" dirty="0" smtClean="0">
                <a:solidFill>
                  <a:srgbClr val="002060"/>
                </a:solidFill>
              </a:rPr>
              <a:t>Tamaño del equipo de proyecto</a:t>
            </a:r>
            <a:endParaRPr lang="es-EC" sz="2000" dirty="0">
              <a:solidFill>
                <a:srgbClr val="002060"/>
              </a:solidFill>
            </a:endParaRPr>
          </a:p>
        </p:txBody>
      </p:sp>
      <p:graphicFrame>
        <p:nvGraphicFramePr>
          <p:cNvPr id="6" name="Gráfico 5"/>
          <p:cNvGraphicFramePr/>
          <p:nvPr>
            <p:extLst>
              <p:ext uri="{D42A27DB-BD31-4B8C-83A1-F6EECF244321}">
                <p14:modId xmlns:p14="http://schemas.microsoft.com/office/powerpoint/2010/main" val="2989651407"/>
              </p:ext>
            </p:extLst>
          </p:nvPr>
        </p:nvGraphicFramePr>
        <p:xfrm>
          <a:off x="2638028" y="1628800"/>
          <a:ext cx="8280920" cy="470164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3430116" y="1718040"/>
            <a:ext cx="863871" cy="394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230407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sp>
        <p:nvSpPr>
          <p:cNvPr id="2" name="CuadroTexto 1"/>
          <p:cNvSpPr txBox="1"/>
          <p:nvPr/>
        </p:nvSpPr>
        <p:spPr>
          <a:xfrm>
            <a:off x="2854052" y="835648"/>
            <a:ext cx="6611984" cy="400110"/>
          </a:xfrm>
          <a:prstGeom prst="rect">
            <a:avLst/>
          </a:prstGeom>
          <a:noFill/>
        </p:spPr>
        <p:txBody>
          <a:bodyPr wrap="square" rtlCol="0">
            <a:spAutoFit/>
          </a:bodyPr>
          <a:lstStyle/>
          <a:p>
            <a:r>
              <a:rPr lang="es-EC" sz="2000" dirty="0">
                <a:solidFill>
                  <a:srgbClr val="002060"/>
                </a:solidFill>
              </a:rPr>
              <a:t>Sector principal de desarrollo</a:t>
            </a:r>
          </a:p>
        </p:txBody>
      </p:sp>
      <p:graphicFrame>
        <p:nvGraphicFramePr>
          <p:cNvPr id="4" name="Gráfico 3"/>
          <p:cNvGraphicFramePr/>
          <p:nvPr>
            <p:extLst>
              <p:ext uri="{D42A27DB-BD31-4B8C-83A1-F6EECF244321}">
                <p14:modId xmlns:p14="http://schemas.microsoft.com/office/powerpoint/2010/main" val="814870534"/>
              </p:ext>
            </p:extLst>
          </p:nvPr>
        </p:nvGraphicFramePr>
        <p:xfrm>
          <a:off x="2854052" y="1380898"/>
          <a:ext cx="8640960" cy="50724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3430116" y="1380898"/>
            <a:ext cx="863871" cy="394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63065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sp>
        <p:nvSpPr>
          <p:cNvPr id="2" name="CuadroTexto 1"/>
          <p:cNvSpPr txBox="1"/>
          <p:nvPr/>
        </p:nvSpPr>
        <p:spPr>
          <a:xfrm>
            <a:off x="2882323" y="835648"/>
            <a:ext cx="3383495" cy="400110"/>
          </a:xfrm>
          <a:prstGeom prst="rect">
            <a:avLst/>
          </a:prstGeom>
          <a:noFill/>
        </p:spPr>
        <p:txBody>
          <a:bodyPr wrap="square" rtlCol="0">
            <a:spAutoFit/>
          </a:bodyPr>
          <a:lstStyle/>
          <a:p>
            <a:r>
              <a:rPr lang="es-EC" sz="2000" dirty="0"/>
              <a:t>Atributos de </a:t>
            </a:r>
            <a:r>
              <a:rPr lang="es-EC" sz="2000" dirty="0">
                <a:solidFill>
                  <a:srgbClr val="002060"/>
                </a:solidFill>
              </a:rPr>
              <a:t>calidad</a:t>
            </a:r>
          </a:p>
        </p:txBody>
      </p:sp>
      <p:graphicFrame>
        <p:nvGraphicFramePr>
          <p:cNvPr id="3" name="Tabla 2"/>
          <p:cNvGraphicFramePr>
            <a:graphicFrameLocks noGrp="1"/>
          </p:cNvGraphicFramePr>
          <p:nvPr>
            <p:extLst>
              <p:ext uri="{D42A27DB-BD31-4B8C-83A1-F6EECF244321}">
                <p14:modId xmlns:p14="http://schemas.microsoft.com/office/powerpoint/2010/main" val="244358037"/>
              </p:ext>
            </p:extLst>
          </p:nvPr>
        </p:nvGraphicFramePr>
        <p:xfrm>
          <a:off x="3073386" y="1498403"/>
          <a:ext cx="7342904" cy="5085776"/>
        </p:xfrm>
        <a:graphic>
          <a:graphicData uri="http://schemas.openxmlformats.org/drawingml/2006/table">
            <a:tbl>
              <a:tblPr firstRow="1" firstCol="1" bandRow="1">
                <a:tableStyleId>{21E4AEA4-8DFA-4A89-87EB-49C32662AFE0}</a:tableStyleId>
              </a:tblPr>
              <a:tblGrid>
                <a:gridCol w="3100183"/>
                <a:gridCol w="2288533"/>
                <a:gridCol w="1954188"/>
              </a:tblGrid>
              <a:tr h="723374">
                <a:tc>
                  <a:txBody>
                    <a:bodyPr/>
                    <a:lstStyle/>
                    <a:p>
                      <a:pPr marL="457200" algn="ctr">
                        <a:lnSpc>
                          <a:spcPct val="150000"/>
                        </a:lnSpc>
                        <a:spcAft>
                          <a:spcPts val="0"/>
                        </a:spcAft>
                      </a:pPr>
                      <a:r>
                        <a:rPr lang="es-EC" sz="1600" dirty="0">
                          <a:effectLst/>
                        </a:rPr>
                        <a:t>ATRIBUTOS DE CALIDAD</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N° de respuestas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Porcentaje</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365665">
                <a:tc>
                  <a:txBody>
                    <a:bodyPr/>
                    <a:lstStyle/>
                    <a:p>
                      <a:pPr algn="l">
                        <a:lnSpc>
                          <a:spcPct val="150000"/>
                        </a:lnSpc>
                        <a:spcBef>
                          <a:spcPts val="1200"/>
                        </a:spcBef>
                        <a:spcAft>
                          <a:spcPts val="0"/>
                        </a:spcAft>
                      </a:pPr>
                      <a:r>
                        <a:rPr lang="es-EC" sz="1600" dirty="0" smtClean="0">
                          <a:effectLst/>
                        </a:rPr>
                        <a:t>          Seguridad</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54</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60%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365665">
                <a:tc>
                  <a:txBody>
                    <a:bodyPr/>
                    <a:lstStyle/>
                    <a:p>
                      <a:pPr marL="457200" algn="l">
                        <a:lnSpc>
                          <a:spcPct val="150000"/>
                        </a:lnSpc>
                        <a:spcBef>
                          <a:spcPts val="1200"/>
                        </a:spcBef>
                        <a:spcAft>
                          <a:spcPts val="0"/>
                        </a:spcAft>
                      </a:pPr>
                      <a:r>
                        <a:rPr lang="es-EC" sz="1600" dirty="0">
                          <a:effectLst/>
                        </a:rPr>
                        <a:t>Mantenibilidad</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51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56,67%</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365665">
                <a:tc>
                  <a:txBody>
                    <a:bodyPr/>
                    <a:lstStyle/>
                    <a:p>
                      <a:pPr marL="457200" algn="l">
                        <a:lnSpc>
                          <a:spcPct val="150000"/>
                        </a:lnSpc>
                        <a:spcBef>
                          <a:spcPts val="1200"/>
                        </a:spcBef>
                        <a:spcAft>
                          <a:spcPts val="0"/>
                        </a:spcAft>
                      </a:pPr>
                      <a:r>
                        <a:rPr lang="es-EC" sz="1600" dirty="0">
                          <a:effectLst/>
                        </a:rPr>
                        <a:t>Usabilidad</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50</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55,56%</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365665">
                <a:tc>
                  <a:txBody>
                    <a:bodyPr/>
                    <a:lstStyle/>
                    <a:p>
                      <a:pPr marL="457200" algn="l">
                        <a:lnSpc>
                          <a:spcPct val="150000"/>
                        </a:lnSpc>
                        <a:spcBef>
                          <a:spcPts val="1200"/>
                        </a:spcBef>
                        <a:spcAft>
                          <a:spcPts val="0"/>
                        </a:spcAft>
                      </a:pPr>
                      <a:r>
                        <a:rPr lang="es-EC" sz="1600" dirty="0">
                          <a:effectLst/>
                        </a:rPr>
                        <a:t>Compatibilidad</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47</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52,22%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731330">
                <a:tc>
                  <a:txBody>
                    <a:bodyPr/>
                    <a:lstStyle/>
                    <a:p>
                      <a:pPr marL="457200" algn="l">
                        <a:lnSpc>
                          <a:spcPct val="150000"/>
                        </a:lnSpc>
                        <a:spcBef>
                          <a:spcPts val="1200"/>
                        </a:spcBef>
                        <a:spcAft>
                          <a:spcPts val="0"/>
                        </a:spcAft>
                      </a:pPr>
                      <a:r>
                        <a:rPr lang="es-EC" sz="1600" dirty="0">
                          <a:effectLst/>
                        </a:rPr>
                        <a:t>Eficiencia de Rendimiento</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45</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50%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365665">
                <a:tc>
                  <a:txBody>
                    <a:bodyPr/>
                    <a:lstStyle/>
                    <a:p>
                      <a:pPr marL="457200" algn="l">
                        <a:lnSpc>
                          <a:spcPct val="150000"/>
                        </a:lnSpc>
                        <a:spcBef>
                          <a:spcPts val="1200"/>
                        </a:spcBef>
                        <a:spcAft>
                          <a:spcPts val="0"/>
                        </a:spcAft>
                      </a:pPr>
                      <a:r>
                        <a:rPr lang="es-EC" sz="1600" dirty="0">
                          <a:effectLst/>
                        </a:rPr>
                        <a:t>Fiabilidad</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43</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47,78%</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704802">
                <a:tc>
                  <a:txBody>
                    <a:bodyPr/>
                    <a:lstStyle/>
                    <a:p>
                      <a:pPr marL="457200" algn="l">
                        <a:lnSpc>
                          <a:spcPct val="150000"/>
                        </a:lnSpc>
                        <a:spcBef>
                          <a:spcPts val="1200"/>
                        </a:spcBef>
                        <a:spcAft>
                          <a:spcPts val="0"/>
                        </a:spcAft>
                      </a:pPr>
                      <a:r>
                        <a:rPr lang="es-EC" sz="1600" dirty="0">
                          <a:effectLst/>
                        </a:rPr>
                        <a:t>Portabilidad</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35</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38,89 %</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731330">
                <a:tc>
                  <a:txBody>
                    <a:bodyPr/>
                    <a:lstStyle/>
                    <a:p>
                      <a:pPr marL="457200" algn="l">
                        <a:lnSpc>
                          <a:spcPct val="150000"/>
                        </a:lnSpc>
                        <a:spcBef>
                          <a:spcPts val="1200"/>
                        </a:spcBef>
                        <a:spcAft>
                          <a:spcPts val="0"/>
                        </a:spcAft>
                      </a:pPr>
                      <a:r>
                        <a:rPr lang="es-EC" sz="1600" dirty="0">
                          <a:effectLst/>
                        </a:rPr>
                        <a:t>Prevención de accidentes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10</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a:effectLst/>
                        </a:rPr>
                        <a:t>11,11%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365665">
                <a:tc>
                  <a:txBody>
                    <a:bodyPr/>
                    <a:lstStyle/>
                    <a:p>
                      <a:pPr marL="457200" algn="l">
                        <a:lnSpc>
                          <a:spcPct val="150000"/>
                        </a:lnSpc>
                        <a:spcAft>
                          <a:spcPts val="0"/>
                        </a:spcAft>
                      </a:pPr>
                      <a:r>
                        <a:rPr lang="es-EC" sz="1600" dirty="0">
                          <a:effectLst/>
                        </a:rPr>
                        <a:t>Sin respuesta</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11</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50000"/>
                        </a:lnSpc>
                        <a:spcBef>
                          <a:spcPts val="1200"/>
                        </a:spcBef>
                        <a:spcAft>
                          <a:spcPts val="0"/>
                        </a:spcAft>
                      </a:pPr>
                      <a:r>
                        <a:rPr lang="es-EC" sz="1600" dirty="0">
                          <a:effectLst/>
                        </a:rPr>
                        <a:t>12,22%</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bl>
          </a:graphicData>
        </a:graphic>
      </p:graphicFrame>
      <p:sp>
        <p:nvSpPr>
          <p:cNvPr id="5" name="Rectángulo redondeado 4"/>
          <p:cNvSpPr/>
          <p:nvPr/>
        </p:nvSpPr>
        <p:spPr>
          <a:xfrm>
            <a:off x="2882323" y="2221777"/>
            <a:ext cx="7677943" cy="1079839"/>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404689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sp>
        <p:nvSpPr>
          <p:cNvPr id="2" name="CuadroTexto 1"/>
          <p:cNvSpPr txBox="1"/>
          <p:nvPr/>
        </p:nvSpPr>
        <p:spPr>
          <a:xfrm>
            <a:off x="2882323" y="835648"/>
            <a:ext cx="3383495" cy="400110"/>
          </a:xfrm>
          <a:prstGeom prst="rect">
            <a:avLst/>
          </a:prstGeom>
          <a:noFill/>
        </p:spPr>
        <p:txBody>
          <a:bodyPr wrap="square" rtlCol="0">
            <a:spAutoFit/>
          </a:bodyPr>
          <a:lstStyle/>
          <a:p>
            <a:r>
              <a:rPr lang="es-EC" sz="2000" dirty="0">
                <a:solidFill>
                  <a:srgbClr val="002060"/>
                </a:solidFill>
              </a:rPr>
              <a:t>Distribución</a:t>
            </a:r>
          </a:p>
        </p:txBody>
      </p:sp>
      <p:graphicFrame>
        <p:nvGraphicFramePr>
          <p:cNvPr id="4" name="Gráfico 3"/>
          <p:cNvGraphicFramePr/>
          <p:nvPr>
            <p:extLst>
              <p:ext uri="{D42A27DB-BD31-4B8C-83A1-F6EECF244321}">
                <p14:modId xmlns:p14="http://schemas.microsoft.com/office/powerpoint/2010/main" val="3258801260"/>
              </p:ext>
            </p:extLst>
          </p:nvPr>
        </p:nvGraphicFramePr>
        <p:xfrm>
          <a:off x="3749095" y="1802729"/>
          <a:ext cx="7500174" cy="453381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4870276" y="2492896"/>
            <a:ext cx="1080120"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70876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equal sign 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707639" y="1556745"/>
            <a:ext cx="851999" cy="62397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3556579" y="1011985"/>
            <a:ext cx="2141948" cy="1402613"/>
            <a:chOff x="529888" y="1626414"/>
            <a:chExt cx="2386193" cy="1880488"/>
          </a:xfrm>
        </p:grpSpPr>
        <p:pic>
          <p:nvPicPr>
            <p:cNvPr id="7" name="Picture 2" descr="Resultado de imagen para software 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0774" y="1626414"/>
              <a:ext cx="1848940" cy="140346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29888" y="2846682"/>
              <a:ext cx="2386193" cy="660220"/>
            </a:xfrm>
            <a:prstGeom prst="rect">
              <a:avLst/>
            </a:prstGeom>
            <a:noFill/>
          </p:spPr>
          <p:txBody>
            <a:bodyPr wrap="square" rtlCol="0">
              <a:spAutoFit/>
            </a:bodyPr>
            <a:lstStyle/>
            <a:p>
              <a:r>
                <a:rPr lang="es-EC" sz="2600" dirty="0" smtClean="0">
                  <a:solidFill>
                    <a:srgbClr val="FF9900"/>
                  </a:solidFill>
                  <a:latin typeface="+mj-lt"/>
                  <a:cs typeface="Times New Roman" panose="02020603050405020304" pitchFamily="18" charset="0"/>
                </a:rPr>
                <a:t>SOFTWARE</a:t>
              </a:r>
              <a:endParaRPr lang="es-EC" sz="2600" dirty="0">
                <a:solidFill>
                  <a:srgbClr val="FF9900"/>
                </a:solidFill>
                <a:latin typeface="+mj-lt"/>
                <a:cs typeface="Times New Roman" panose="02020603050405020304" pitchFamily="18" charset="0"/>
              </a:endParaRPr>
            </a:p>
          </p:txBody>
        </p:sp>
      </p:grpSp>
      <p:pic>
        <p:nvPicPr>
          <p:cNvPr id="9" name="Picture 2" descr="Resultado de imagen para calidad 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04848" y="4349022"/>
            <a:ext cx="1910125" cy="1418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para empresa 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67669" y="1115656"/>
            <a:ext cx="1455889" cy="1455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para palabra exito pn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7638056" y="822207"/>
            <a:ext cx="1152795" cy="834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sultado de imagen para visto 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944941" y="3315014"/>
            <a:ext cx="897125" cy="10313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sultado de imagen para tiempo 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722342" y="4512157"/>
            <a:ext cx="1342321" cy="10705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esultado de imagen para costo 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751677" y="5723360"/>
            <a:ext cx="1283650" cy="1027690"/>
          </a:xfrm>
          <a:prstGeom prst="rect">
            <a:avLst/>
          </a:prstGeom>
          <a:noFill/>
          <a:extLst>
            <a:ext uri="{909E8E84-426E-40DD-AFC4-6F175D3DCCD1}">
              <a14:hiddenFill xmlns:a14="http://schemas.microsoft.com/office/drawing/2010/main">
                <a:solidFill>
                  <a:srgbClr val="FFFFFF"/>
                </a:solidFill>
              </a14:hiddenFill>
            </a:ext>
          </a:extLst>
        </p:spPr>
      </p:pic>
      <p:sp>
        <p:nvSpPr>
          <p:cNvPr id="15" name="Flecha derecha 14"/>
          <p:cNvSpPr/>
          <p:nvPr/>
        </p:nvSpPr>
        <p:spPr>
          <a:xfrm rot="20433068">
            <a:off x="5671381" y="3937556"/>
            <a:ext cx="653638" cy="512516"/>
          </a:xfrm>
          <a:prstGeom prst="rightArrow">
            <a:avLst/>
          </a:prstGeom>
          <a:solidFill>
            <a:schemeClr val="tx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16" name="Flecha derecha 15"/>
          <p:cNvSpPr/>
          <p:nvPr/>
        </p:nvSpPr>
        <p:spPr>
          <a:xfrm>
            <a:off x="5781488" y="4833839"/>
            <a:ext cx="597587" cy="512516"/>
          </a:xfrm>
          <a:prstGeom prst="rightArrow">
            <a:avLst/>
          </a:prstGeom>
          <a:solidFill>
            <a:schemeClr val="tx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17" name="Flecha derecha 16"/>
          <p:cNvSpPr/>
          <p:nvPr/>
        </p:nvSpPr>
        <p:spPr>
          <a:xfrm rot="1306907">
            <a:off x="5735008" y="5786934"/>
            <a:ext cx="628849" cy="512516"/>
          </a:xfrm>
          <a:prstGeom prst="rightArrow">
            <a:avLst/>
          </a:prstGeom>
          <a:solidFill>
            <a:schemeClr val="tx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18" name="Marcador de contenido 1"/>
          <p:cNvSpPr txBox="1">
            <a:spLocks/>
          </p:cNvSpPr>
          <p:nvPr/>
        </p:nvSpPr>
        <p:spPr>
          <a:xfrm>
            <a:off x="6362529" y="3847067"/>
            <a:ext cx="2513201" cy="536303"/>
          </a:xfrm>
          <a:prstGeom prst="rect">
            <a:avLst/>
          </a:prstGeom>
        </p:spPr>
        <p:txBody>
          <a:bodyPr vert="horz" lIns="91416" tIns="45708" rIns="91416" bIns="45708"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es-EC" sz="2600" dirty="0">
                <a:solidFill>
                  <a:schemeClr val="bg2">
                    <a:lumMod val="10000"/>
                  </a:schemeClr>
                </a:solidFill>
              </a:rPr>
              <a:t>REQUISITOS</a:t>
            </a:r>
          </a:p>
        </p:txBody>
      </p:sp>
      <p:sp>
        <p:nvSpPr>
          <p:cNvPr id="19" name="Marcador de contenido 1"/>
          <p:cNvSpPr txBox="1">
            <a:spLocks/>
          </p:cNvSpPr>
          <p:nvPr/>
        </p:nvSpPr>
        <p:spPr>
          <a:xfrm>
            <a:off x="6339012" y="4826856"/>
            <a:ext cx="2513201" cy="536303"/>
          </a:xfrm>
          <a:prstGeom prst="rect">
            <a:avLst/>
          </a:prstGeom>
        </p:spPr>
        <p:txBody>
          <a:bodyPr vert="horz" lIns="91416" tIns="45708" rIns="91416" bIns="45708" rtlCol="0">
            <a:normAutofit/>
          </a:bodyPr>
          <a:lst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None/>
            </a:pPr>
            <a:r>
              <a:rPr lang="es-EC" sz="2600" dirty="0">
                <a:solidFill>
                  <a:schemeClr val="bg2">
                    <a:lumMod val="10000"/>
                  </a:schemeClr>
                </a:solidFill>
              </a:rPr>
              <a:t>ENTREGAS</a:t>
            </a:r>
          </a:p>
        </p:txBody>
      </p:sp>
      <p:sp>
        <p:nvSpPr>
          <p:cNvPr id="20" name="Marcador de contenido 1"/>
          <p:cNvSpPr txBox="1">
            <a:spLocks/>
          </p:cNvSpPr>
          <p:nvPr/>
        </p:nvSpPr>
        <p:spPr>
          <a:xfrm>
            <a:off x="6374409" y="5740164"/>
            <a:ext cx="2513201" cy="53630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None/>
            </a:pPr>
            <a:r>
              <a:rPr lang="es-EC" sz="2400" dirty="0">
                <a:solidFill>
                  <a:schemeClr val="bg2">
                    <a:lumMod val="10000"/>
                  </a:schemeClr>
                </a:solidFill>
              </a:rPr>
              <a:t>PRESUPUESTO ESTABLECIDO</a:t>
            </a:r>
          </a:p>
        </p:txBody>
      </p:sp>
      <p:pic>
        <p:nvPicPr>
          <p:cNvPr id="21" name="Picture 2" descr="Resultado de imagen para desarrollar software"/>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3257660" y="2857577"/>
            <a:ext cx="1592672" cy="962379"/>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curvada hacia la izquierda 21"/>
          <p:cNvSpPr/>
          <p:nvPr/>
        </p:nvSpPr>
        <p:spPr>
          <a:xfrm>
            <a:off x="5214075" y="2429309"/>
            <a:ext cx="448289" cy="979830"/>
          </a:xfrm>
          <a:prstGeom prst="curvedLef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solidFill>
                <a:schemeClr val="tx1"/>
              </a:solidFill>
            </a:endParaRPr>
          </a:p>
        </p:txBody>
      </p:sp>
      <p:sp>
        <p:nvSpPr>
          <p:cNvPr id="23" name="Flecha curvada hacia la derecha 22"/>
          <p:cNvSpPr/>
          <p:nvPr/>
        </p:nvSpPr>
        <p:spPr>
          <a:xfrm>
            <a:off x="3498888" y="3932315"/>
            <a:ext cx="413373" cy="1224876"/>
          </a:xfrm>
          <a:prstGeom prst="curved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solidFill>
                <a:schemeClr val="tx1"/>
              </a:solidFill>
            </a:endParaRPr>
          </a:p>
        </p:txBody>
      </p:sp>
      <p:pic>
        <p:nvPicPr>
          <p:cNvPr id="24" name="Picture 6" descr="Resultado de imagen para procesos 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662400" y="1009927"/>
            <a:ext cx="2342420" cy="1490631"/>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p:cNvSpPr txBox="1"/>
          <p:nvPr/>
        </p:nvSpPr>
        <p:spPr>
          <a:xfrm>
            <a:off x="2855852" y="47467"/>
            <a:ext cx="3983066" cy="646331"/>
          </a:xfrm>
          <a:prstGeom prst="rect">
            <a:avLst/>
          </a:prstGeom>
          <a:noFill/>
          <a:ln>
            <a:noFill/>
          </a:ln>
        </p:spPr>
        <p:txBody>
          <a:bodyPr wrap="square" rtlCol="0" anchor="ctr" anchorCtr="1">
            <a:spAutoFit/>
          </a:bodyPr>
          <a:lstStyle/>
          <a:p>
            <a:pPr algn="ctr"/>
            <a:r>
              <a:rPr lang="es-EC" sz="3600" dirty="0">
                <a:ln w="0"/>
                <a:effectLst>
                  <a:outerShdw blurRad="38100" dist="19050" dir="2700000" algn="tl" rotWithShape="0">
                    <a:schemeClr val="dk1">
                      <a:alpha val="40000"/>
                    </a:schemeClr>
                  </a:outerShdw>
                </a:effectLst>
                <a:latin typeface="+mj-lt"/>
                <a:ea typeface="+mj-ea"/>
                <a:cs typeface="+mj-cs"/>
              </a:rPr>
              <a:t>ANTECEDENTES</a:t>
            </a:r>
          </a:p>
        </p:txBody>
      </p:sp>
      <p:sp>
        <p:nvSpPr>
          <p:cNvPr id="26" name="CuadroTexto 25"/>
          <p:cNvSpPr txBox="1"/>
          <p:nvPr/>
        </p:nvSpPr>
        <p:spPr>
          <a:xfrm>
            <a:off x="-20922" y="-12725"/>
            <a:ext cx="1887455" cy="714028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bg1">
                    <a:lumMod val="50000"/>
                  </a:schemeClr>
                </a:solidFill>
              </a:rPr>
              <a:t>Problema </a:t>
            </a:r>
          </a:p>
          <a:p>
            <a:pPr marL="285664" indent="-285664" algn="just">
              <a:buFont typeface="Wingdings" panose="05000000000000000000" pitchFamily="2" charset="2"/>
              <a:buChar char="ü"/>
            </a:pPr>
            <a:r>
              <a:rPr lang="es-EC" sz="1200" dirty="0">
                <a:solidFill>
                  <a:schemeClr val="bg1">
                    <a:lumMod val="50000"/>
                  </a:schemeClr>
                </a:solidFill>
              </a:rPr>
              <a:t>Justificación </a:t>
            </a:r>
          </a:p>
          <a:p>
            <a:pPr marL="285664" indent="-285664" algn="just">
              <a:buFont typeface="Wingdings" panose="05000000000000000000" pitchFamily="2" charset="2"/>
              <a:buChar char="ü"/>
            </a:pPr>
            <a:r>
              <a:rPr lang="es-EC" sz="1200" dirty="0">
                <a:solidFill>
                  <a:schemeClr val="bg1">
                    <a:lumMod val="50000"/>
                  </a:schemeClr>
                </a:solidFill>
              </a:rPr>
              <a:t>Objetivos </a:t>
            </a:r>
          </a:p>
          <a:p>
            <a:pPr marL="285664" indent="-285664" algn="just">
              <a:buFont typeface="Wingdings" panose="05000000000000000000" pitchFamily="2" charset="2"/>
              <a:buChar char="ü"/>
            </a:pPr>
            <a:r>
              <a:rPr lang="es-EC" sz="1200" dirty="0" smtClean="0">
                <a:solidFill>
                  <a:schemeClr val="bg1">
                    <a:lumMod val="50000"/>
                  </a:schemeClr>
                </a:solidFill>
              </a:rPr>
              <a:t>Metodología</a:t>
            </a:r>
          </a:p>
          <a:p>
            <a:pPr marL="285664" indent="-285664" algn="just">
              <a:buFont typeface="Wingdings" panose="05000000000000000000" pitchFamily="2" charset="2"/>
              <a:buChar char="ü"/>
            </a:pPr>
            <a:r>
              <a:rPr lang="es-EC" sz="1200" dirty="0" smtClean="0">
                <a:solidFill>
                  <a:schemeClr val="bg1">
                    <a:lumMod val="50000"/>
                  </a:schemeClr>
                </a:solidFill>
              </a:rPr>
              <a:t>IR-Proceso</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smtClean="0">
                <a:solidFill>
                  <a:schemeClr val="bg1">
                    <a:lumMod val="50000"/>
                  </a:schemeClr>
                </a:solidFill>
              </a:rPr>
              <a:t>Población y muestra</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102411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41" dur="500"/>
                                        <p:tgtEl>
                                          <p:spTgt spid="18">
                                            <p:txEl>
                                              <p:pRg st="0" end="0"/>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par>
                                <p:cTn id="53" presetID="14" presetClass="entr" presetSubtype="1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randombar(horizontal)">
                                      <p:cBhvr>
                                        <p:cTn id="60" dur="500"/>
                                        <p:tgtEl>
                                          <p:spTgt spid="1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randombar(horizontal)">
                                      <p:cBhvr>
                                        <p:cTn id="63" dur="500"/>
                                        <p:tgtEl>
                                          <p:spTgt spid="20"/>
                                        </p:tgtEl>
                                      </p:cBhvr>
                                    </p:animEffect>
                                  </p:childTnLst>
                                </p:cTn>
                              </p:par>
                              <p:par>
                                <p:cTn id="64" presetID="14" presetClass="entr" presetSubtype="1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randombar(horizontal)">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build="p"/>
      <p:bldP spid="19" grpId="0"/>
      <p:bldP spid="20" grpId="0"/>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graphicFrame>
        <p:nvGraphicFramePr>
          <p:cNvPr id="5" name="Gráfico 4"/>
          <p:cNvGraphicFramePr/>
          <p:nvPr>
            <p:extLst>
              <p:ext uri="{D42A27DB-BD31-4B8C-83A1-F6EECF244321}">
                <p14:modId xmlns:p14="http://schemas.microsoft.com/office/powerpoint/2010/main" val="1955139675"/>
              </p:ext>
            </p:extLst>
          </p:nvPr>
        </p:nvGraphicFramePr>
        <p:xfrm>
          <a:off x="3070076" y="1772816"/>
          <a:ext cx="7388796" cy="4559988"/>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2854052" y="896940"/>
            <a:ext cx="5804496" cy="400110"/>
          </a:xfrm>
          <a:prstGeom prst="rect">
            <a:avLst/>
          </a:prstGeom>
          <a:noFill/>
        </p:spPr>
        <p:txBody>
          <a:bodyPr wrap="square" rtlCol="0">
            <a:spAutoFit/>
          </a:bodyPr>
          <a:lstStyle/>
          <a:p>
            <a:r>
              <a:rPr lang="es-EC" sz="2000" dirty="0">
                <a:solidFill>
                  <a:srgbClr val="002060"/>
                </a:solidFill>
              </a:rPr>
              <a:t>Rol principal dentro del proyecto</a:t>
            </a:r>
          </a:p>
        </p:txBody>
      </p:sp>
      <p:sp>
        <p:nvSpPr>
          <p:cNvPr id="9" name="Rectángulo 8"/>
          <p:cNvSpPr/>
          <p:nvPr/>
        </p:nvSpPr>
        <p:spPr>
          <a:xfrm>
            <a:off x="3502011" y="1834108"/>
            <a:ext cx="1196221" cy="40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238668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sp>
        <p:nvSpPr>
          <p:cNvPr id="2" name="CuadroTexto 1"/>
          <p:cNvSpPr txBox="1"/>
          <p:nvPr/>
        </p:nvSpPr>
        <p:spPr>
          <a:xfrm>
            <a:off x="2854052" y="868029"/>
            <a:ext cx="8378180" cy="400110"/>
          </a:xfrm>
          <a:prstGeom prst="rect">
            <a:avLst/>
          </a:prstGeom>
          <a:noFill/>
        </p:spPr>
        <p:txBody>
          <a:bodyPr wrap="square" rtlCol="0">
            <a:spAutoFit/>
          </a:bodyPr>
          <a:lstStyle/>
          <a:p>
            <a:r>
              <a:rPr lang="es-EC" sz="2000" dirty="0">
                <a:solidFill>
                  <a:srgbClr val="002060"/>
                </a:solidFill>
              </a:rPr>
              <a:t>Cantidad de años de experiencia industrial por </a:t>
            </a:r>
            <a:r>
              <a:rPr lang="es-EC" sz="2000" dirty="0" smtClean="0">
                <a:solidFill>
                  <a:srgbClr val="002060"/>
                </a:solidFill>
              </a:rPr>
              <a:t>período</a:t>
            </a:r>
            <a:endParaRPr lang="es-EC" sz="2000" dirty="0">
              <a:solidFill>
                <a:srgbClr val="00206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977635968"/>
              </p:ext>
            </p:extLst>
          </p:nvPr>
        </p:nvGraphicFramePr>
        <p:xfrm>
          <a:off x="2854052" y="1628800"/>
          <a:ext cx="8142044" cy="4483555"/>
        </p:xfrm>
        <a:graphic>
          <a:graphicData uri="http://schemas.openxmlformats.org/drawingml/2006/table">
            <a:tbl>
              <a:tblPr firstRow="1" firstCol="1" bandRow="1">
                <a:tableStyleId>{17292A2E-F333-43FB-9621-5CBBE7FDCDCB}</a:tableStyleId>
              </a:tblPr>
              <a:tblGrid>
                <a:gridCol w="3437581"/>
                <a:gridCol w="2537597"/>
                <a:gridCol w="2166866"/>
              </a:tblGrid>
              <a:tr h="971300">
                <a:tc>
                  <a:txBody>
                    <a:bodyPr/>
                    <a:lstStyle/>
                    <a:p>
                      <a:pPr marL="457200" algn="ctr">
                        <a:lnSpc>
                          <a:spcPct val="115000"/>
                        </a:lnSpc>
                        <a:spcAft>
                          <a:spcPts val="0"/>
                        </a:spcAft>
                      </a:pPr>
                      <a:r>
                        <a:rPr lang="es-EC" sz="2000" dirty="0" smtClean="0">
                          <a:effectLst/>
                        </a:rPr>
                        <a:t>AÑOS</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2000" dirty="0" smtClean="0">
                          <a:effectLst/>
                        </a:rPr>
                        <a:t>N° DE RESPUESTAS</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2000" dirty="0" smtClean="0">
                          <a:effectLst/>
                        </a:rPr>
                        <a:t>PORCENTAJE</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702451">
                <a:tc>
                  <a:txBody>
                    <a:bodyPr/>
                    <a:lstStyle/>
                    <a:p>
                      <a:pPr algn="ctr">
                        <a:lnSpc>
                          <a:spcPct val="115000"/>
                        </a:lnSpc>
                        <a:spcAft>
                          <a:spcPts val="0"/>
                        </a:spcAft>
                      </a:pPr>
                      <a:r>
                        <a:rPr lang="es-EC" sz="1800" dirty="0" smtClean="0">
                          <a:effectLst/>
                        </a:rPr>
                        <a:t>         1 </a:t>
                      </a:r>
                      <a:r>
                        <a:rPr lang="es-EC" sz="1800" dirty="0">
                          <a:effectLst/>
                        </a:rPr>
                        <a:t>– 7 años</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57</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63,33%</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702451">
                <a:tc>
                  <a:txBody>
                    <a:bodyPr/>
                    <a:lstStyle/>
                    <a:p>
                      <a:pPr marL="457200" algn="ctr">
                        <a:lnSpc>
                          <a:spcPct val="115000"/>
                        </a:lnSpc>
                        <a:spcAft>
                          <a:spcPts val="0"/>
                        </a:spcAft>
                      </a:pPr>
                      <a:r>
                        <a:rPr lang="es-EC" sz="1800">
                          <a:effectLst/>
                        </a:rPr>
                        <a:t>8 – 14 años</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22</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24,44%</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702451">
                <a:tc>
                  <a:txBody>
                    <a:bodyPr/>
                    <a:lstStyle/>
                    <a:p>
                      <a:pPr marL="457200" algn="ctr">
                        <a:lnSpc>
                          <a:spcPct val="115000"/>
                        </a:lnSpc>
                        <a:spcAft>
                          <a:spcPts val="0"/>
                        </a:spcAft>
                      </a:pPr>
                      <a:r>
                        <a:rPr lang="es-EC" sz="1800">
                          <a:effectLst/>
                        </a:rPr>
                        <a:t>15 - 21 años</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10</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a:effectLst/>
                        </a:rPr>
                        <a:t>11,11%</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702451">
                <a:tc>
                  <a:txBody>
                    <a:bodyPr/>
                    <a:lstStyle/>
                    <a:p>
                      <a:pPr marL="457200" algn="ctr">
                        <a:lnSpc>
                          <a:spcPct val="115000"/>
                        </a:lnSpc>
                        <a:spcAft>
                          <a:spcPts val="0"/>
                        </a:spcAft>
                      </a:pPr>
                      <a:r>
                        <a:rPr lang="es-EC" sz="1800">
                          <a:effectLst/>
                        </a:rPr>
                        <a:t>22 – 29 años</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1</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1,11%</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702451">
                <a:tc>
                  <a:txBody>
                    <a:bodyPr/>
                    <a:lstStyle/>
                    <a:p>
                      <a:pPr marL="457200" algn="ctr">
                        <a:lnSpc>
                          <a:spcPct val="115000"/>
                        </a:lnSpc>
                        <a:spcAft>
                          <a:spcPts val="0"/>
                        </a:spcAft>
                      </a:pPr>
                      <a:r>
                        <a:rPr lang="es-EC" sz="1800">
                          <a:effectLst/>
                        </a:rPr>
                        <a:t>TOTAL</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90</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dirty="0">
                          <a:effectLst/>
                        </a:rPr>
                        <a:t>100,0%</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bl>
          </a:graphicData>
        </a:graphic>
      </p:graphicFrame>
      <p:sp>
        <p:nvSpPr>
          <p:cNvPr id="9" name="Rectángulo redondeado 8"/>
          <p:cNvSpPr/>
          <p:nvPr/>
        </p:nvSpPr>
        <p:spPr>
          <a:xfrm>
            <a:off x="2906634" y="2708920"/>
            <a:ext cx="7965558" cy="50396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27278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graphicFrame>
        <p:nvGraphicFramePr>
          <p:cNvPr id="6" name="Gráfico 5"/>
          <p:cNvGraphicFramePr/>
          <p:nvPr>
            <p:extLst>
              <p:ext uri="{D42A27DB-BD31-4B8C-83A1-F6EECF244321}">
                <p14:modId xmlns:p14="http://schemas.microsoft.com/office/powerpoint/2010/main" val="3334969230"/>
              </p:ext>
            </p:extLst>
          </p:nvPr>
        </p:nvGraphicFramePr>
        <p:xfrm>
          <a:off x="2942361" y="1556792"/>
          <a:ext cx="7535189" cy="4995104"/>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2926060" y="901185"/>
            <a:ext cx="8378180" cy="400110"/>
          </a:xfrm>
          <a:prstGeom prst="rect">
            <a:avLst/>
          </a:prstGeom>
          <a:noFill/>
        </p:spPr>
        <p:txBody>
          <a:bodyPr wrap="square" rtlCol="0">
            <a:spAutoFit/>
          </a:bodyPr>
          <a:lstStyle/>
          <a:p>
            <a:r>
              <a:rPr lang="es-EC" sz="2000" dirty="0">
                <a:solidFill>
                  <a:srgbClr val="002060"/>
                </a:solidFill>
              </a:rPr>
              <a:t>Certificación</a:t>
            </a:r>
          </a:p>
        </p:txBody>
      </p:sp>
      <p:sp>
        <p:nvSpPr>
          <p:cNvPr id="10" name="Rectángulo 9"/>
          <p:cNvSpPr/>
          <p:nvPr/>
        </p:nvSpPr>
        <p:spPr>
          <a:xfrm>
            <a:off x="8194669" y="1890767"/>
            <a:ext cx="936104" cy="394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9" name="CuadroTexto 8"/>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25571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sp>
        <p:nvSpPr>
          <p:cNvPr id="2" name="CuadroTexto 1"/>
          <p:cNvSpPr txBox="1"/>
          <p:nvPr/>
        </p:nvSpPr>
        <p:spPr>
          <a:xfrm>
            <a:off x="2926060" y="835648"/>
            <a:ext cx="4679301" cy="400110"/>
          </a:xfrm>
          <a:prstGeom prst="rect">
            <a:avLst/>
          </a:prstGeom>
          <a:noFill/>
        </p:spPr>
        <p:txBody>
          <a:bodyPr wrap="square" rtlCol="0">
            <a:spAutoFit/>
          </a:bodyPr>
          <a:lstStyle/>
          <a:p>
            <a:r>
              <a:rPr lang="es-EC" sz="2000" dirty="0">
                <a:solidFill>
                  <a:srgbClr val="002060"/>
                </a:solidFill>
              </a:rPr>
              <a:t>Metodología empleada</a:t>
            </a:r>
          </a:p>
        </p:txBody>
      </p:sp>
      <p:graphicFrame>
        <p:nvGraphicFramePr>
          <p:cNvPr id="3" name="Tabla 2"/>
          <p:cNvGraphicFramePr>
            <a:graphicFrameLocks noGrp="1"/>
          </p:cNvGraphicFramePr>
          <p:nvPr>
            <p:extLst>
              <p:ext uri="{D42A27DB-BD31-4B8C-83A1-F6EECF244321}">
                <p14:modId xmlns:p14="http://schemas.microsoft.com/office/powerpoint/2010/main" val="2269020310"/>
              </p:ext>
            </p:extLst>
          </p:nvPr>
        </p:nvGraphicFramePr>
        <p:xfrm>
          <a:off x="3527574" y="1530198"/>
          <a:ext cx="7924843" cy="4806345"/>
        </p:xfrm>
        <a:graphic>
          <a:graphicData uri="http://schemas.openxmlformats.org/drawingml/2006/table">
            <a:tbl>
              <a:tblPr firstRow="1" firstCol="1" bandRow="1">
                <a:tableStyleId>{21E4AEA4-8DFA-4A89-87EB-49C32662AFE0}</a:tableStyleId>
              </a:tblPr>
              <a:tblGrid>
                <a:gridCol w="3191638"/>
                <a:gridCol w="2698448"/>
                <a:gridCol w="2034757"/>
              </a:tblGrid>
              <a:tr h="626097">
                <a:tc>
                  <a:txBody>
                    <a:bodyPr/>
                    <a:lstStyle/>
                    <a:p>
                      <a:pPr marL="457200" algn="ctr">
                        <a:lnSpc>
                          <a:spcPct val="100000"/>
                        </a:lnSpc>
                        <a:spcBef>
                          <a:spcPts val="1200"/>
                        </a:spcBef>
                        <a:spcAft>
                          <a:spcPts val="0"/>
                        </a:spcAft>
                      </a:pPr>
                      <a:r>
                        <a:rPr lang="es-EC" sz="1600" dirty="0" smtClean="0">
                          <a:solidFill>
                            <a:schemeClr val="tx1">
                              <a:lumMod val="50000"/>
                            </a:schemeClr>
                          </a:solidFill>
                          <a:effectLst/>
                        </a:rPr>
                        <a:t>TIPO DE METODOLOGÍA</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Bef>
                          <a:spcPts val="1200"/>
                        </a:spcBef>
                        <a:spcAft>
                          <a:spcPts val="0"/>
                        </a:spcAft>
                      </a:pPr>
                      <a:r>
                        <a:rPr lang="es-EC" sz="1600" dirty="0" smtClean="0">
                          <a:solidFill>
                            <a:schemeClr val="tx1">
                              <a:lumMod val="50000"/>
                            </a:schemeClr>
                          </a:solidFill>
                          <a:effectLst/>
                        </a:rPr>
                        <a:t>N° DE RESPUESTAS</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Bef>
                          <a:spcPts val="1200"/>
                        </a:spcBef>
                        <a:spcAft>
                          <a:spcPts val="0"/>
                        </a:spcAft>
                      </a:pPr>
                      <a:r>
                        <a:rPr lang="es-EC" sz="1600" dirty="0" smtClean="0">
                          <a:solidFill>
                            <a:schemeClr val="tx1">
                              <a:lumMod val="50000"/>
                            </a:schemeClr>
                          </a:solidFill>
                          <a:effectLst/>
                        </a:rPr>
                        <a:t>PORCENTAJE</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626097">
                <a:tc>
                  <a:txBody>
                    <a:bodyPr/>
                    <a:lstStyle/>
                    <a:p>
                      <a:pPr algn="l">
                        <a:lnSpc>
                          <a:spcPct val="100000"/>
                        </a:lnSpc>
                        <a:spcAft>
                          <a:spcPts val="0"/>
                        </a:spcAft>
                      </a:pPr>
                      <a:r>
                        <a:rPr lang="es-EC" sz="1600" dirty="0" smtClean="0">
                          <a:solidFill>
                            <a:schemeClr val="tx1">
                              <a:lumMod val="50000"/>
                            </a:schemeClr>
                          </a:solidFill>
                          <a:effectLst/>
                        </a:rPr>
                        <a:t>          Híbrido</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32</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a:solidFill>
                            <a:schemeClr val="tx1">
                              <a:lumMod val="50000"/>
                            </a:schemeClr>
                          </a:solidFill>
                          <a:effectLst/>
                        </a:rPr>
                        <a:t>35,6%</a:t>
                      </a:r>
                      <a:endParaRPr lang="es-EC"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626097">
                <a:tc>
                  <a:txBody>
                    <a:bodyPr/>
                    <a:lstStyle/>
                    <a:p>
                      <a:pPr marL="457200" algn="l">
                        <a:lnSpc>
                          <a:spcPct val="100000"/>
                        </a:lnSpc>
                        <a:spcAft>
                          <a:spcPts val="0"/>
                        </a:spcAft>
                      </a:pPr>
                      <a:r>
                        <a:rPr lang="es-EC" sz="1600" dirty="0">
                          <a:solidFill>
                            <a:schemeClr val="tx1">
                              <a:lumMod val="50000"/>
                            </a:schemeClr>
                          </a:solidFill>
                          <a:effectLst/>
                        </a:rPr>
                        <a:t>Más bien planificado</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24</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a:solidFill>
                            <a:schemeClr val="tx1">
                              <a:lumMod val="50000"/>
                            </a:schemeClr>
                          </a:solidFill>
                          <a:effectLst/>
                        </a:rPr>
                        <a:t>26,7%</a:t>
                      </a:r>
                      <a:endParaRPr lang="es-EC"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626097">
                <a:tc>
                  <a:txBody>
                    <a:bodyPr/>
                    <a:lstStyle/>
                    <a:p>
                      <a:pPr marL="457200" algn="l">
                        <a:lnSpc>
                          <a:spcPct val="100000"/>
                        </a:lnSpc>
                        <a:spcAft>
                          <a:spcPts val="0"/>
                        </a:spcAft>
                      </a:pPr>
                      <a:r>
                        <a:rPr lang="es-EC" sz="1600" dirty="0">
                          <a:solidFill>
                            <a:schemeClr val="tx1">
                              <a:lumMod val="50000"/>
                            </a:schemeClr>
                          </a:solidFill>
                          <a:effectLst/>
                        </a:rPr>
                        <a:t>Ágil</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18</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20,0%</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626097">
                <a:tc>
                  <a:txBody>
                    <a:bodyPr/>
                    <a:lstStyle/>
                    <a:p>
                      <a:pPr marL="457200" algn="l">
                        <a:lnSpc>
                          <a:spcPct val="100000"/>
                        </a:lnSpc>
                        <a:spcAft>
                          <a:spcPts val="0"/>
                        </a:spcAft>
                      </a:pPr>
                      <a:r>
                        <a:rPr lang="es-EC" sz="1600" dirty="0">
                          <a:solidFill>
                            <a:schemeClr val="tx1">
                              <a:lumMod val="50000"/>
                            </a:schemeClr>
                          </a:solidFill>
                          <a:effectLst/>
                        </a:rPr>
                        <a:t>Dirigido por plan</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10</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11,1%</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626097">
                <a:tc>
                  <a:txBody>
                    <a:bodyPr/>
                    <a:lstStyle/>
                    <a:p>
                      <a:pPr marL="457200" algn="l">
                        <a:lnSpc>
                          <a:spcPct val="100000"/>
                        </a:lnSpc>
                        <a:spcAft>
                          <a:spcPts val="0"/>
                        </a:spcAft>
                      </a:pPr>
                      <a:r>
                        <a:rPr lang="es-EC" sz="1600" dirty="0">
                          <a:solidFill>
                            <a:schemeClr val="tx1">
                              <a:lumMod val="50000"/>
                            </a:schemeClr>
                          </a:solidFill>
                          <a:effectLst/>
                        </a:rPr>
                        <a:t>Más ágil</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5</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5,6%</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632126">
                <a:tc>
                  <a:txBody>
                    <a:bodyPr/>
                    <a:lstStyle/>
                    <a:p>
                      <a:pPr marL="457200" algn="l">
                        <a:lnSpc>
                          <a:spcPct val="100000"/>
                        </a:lnSpc>
                        <a:spcAft>
                          <a:spcPts val="0"/>
                        </a:spcAft>
                      </a:pPr>
                      <a:r>
                        <a:rPr lang="es-EC" sz="1600" dirty="0">
                          <a:solidFill>
                            <a:schemeClr val="tx1">
                              <a:lumMod val="50000"/>
                            </a:schemeClr>
                          </a:solidFill>
                          <a:effectLst/>
                        </a:rPr>
                        <a:t>Sin respuesta</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1</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solidFill>
                            <a:schemeClr val="tx1">
                              <a:lumMod val="50000"/>
                            </a:schemeClr>
                          </a:solidFill>
                          <a:effectLst/>
                        </a:rPr>
                        <a:t>1,1%</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417637">
                <a:tc>
                  <a:txBody>
                    <a:bodyPr/>
                    <a:lstStyle/>
                    <a:p>
                      <a:pPr marL="457200" algn="ctr">
                        <a:lnSpc>
                          <a:spcPct val="100000"/>
                        </a:lnSpc>
                        <a:spcAft>
                          <a:spcPts val="0"/>
                        </a:spcAft>
                      </a:pPr>
                      <a:r>
                        <a:rPr lang="es-EC" sz="1400">
                          <a:solidFill>
                            <a:schemeClr val="tx1">
                              <a:lumMod val="50000"/>
                            </a:schemeClr>
                          </a:solidFill>
                          <a:effectLst/>
                        </a:rPr>
                        <a:t>TOTAL</a:t>
                      </a:r>
                      <a:endParaRPr lang="es-EC"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400">
                          <a:solidFill>
                            <a:schemeClr val="tx1">
                              <a:lumMod val="50000"/>
                            </a:schemeClr>
                          </a:solidFill>
                          <a:effectLst/>
                        </a:rPr>
                        <a:t>90</a:t>
                      </a:r>
                      <a:endParaRPr lang="es-EC"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400" dirty="0">
                          <a:solidFill>
                            <a:schemeClr val="tx1">
                              <a:lumMod val="50000"/>
                            </a:schemeClr>
                          </a:solidFill>
                          <a:effectLst/>
                        </a:rPr>
                        <a:t>100%</a:t>
                      </a:r>
                      <a:endParaRPr lang="es-EC"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bl>
          </a:graphicData>
        </a:graphic>
      </p:graphicFrame>
      <p:sp>
        <p:nvSpPr>
          <p:cNvPr id="7" name="Rectángulo redondeado 6"/>
          <p:cNvSpPr/>
          <p:nvPr/>
        </p:nvSpPr>
        <p:spPr>
          <a:xfrm>
            <a:off x="3527574" y="2294705"/>
            <a:ext cx="7933978" cy="35994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21906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APLICACIÓN DE LA ENCUESTA</a:t>
            </a:r>
          </a:p>
        </p:txBody>
      </p:sp>
      <p:graphicFrame>
        <p:nvGraphicFramePr>
          <p:cNvPr id="4" name="Tabla 3"/>
          <p:cNvGraphicFramePr>
            <a:graphicFrameLocks noGrp="1"/>
          </p:cNvGraphicFramePr>
          <p:nvPr>
            <p:extLst/>
          </p:nvPr>
        </p:nvGraphicFramePr>
        <p:xfrm>
          <a:off x="3528457" y="1470912"/>
          <a:ext cx="7796991" cy="4891028"/>
        </p:xfrm>
        <a:graphic>
          <a:graphicData uri="http://schemas.openxmlformats.org/drawingml/2006/table">
            <a:tbl>
              <a:tblPr firstRow="1" firstCol="1" bandRow="1">
                <a:tableStyleId>{21E4AEA4-8DFA-4A89-87EB-49C32662AFE0}</a:tableStyleId>
              </a:tblPr>
              <a:tblGrid>
                <a:gridCol w="2520556"/>
                <a:gridCol w="2669071"/>
                <a:gridCol w="2607364"/>
              </a:tblGrid>
              <a:tr h="905776">
                <a:tc>
                  <a:txBody>
                    <a:bodyPr/>
                    <a:lstStyle/>
                    <a:p>
                      <a:pPr marL="457200" algn="ctr">
                        <a:lnSpc>
                          <a:spcPct val="100000"/>
                        </a:lnSpc>
                        <a:spcAft>
                          <a:spcPts val="0"/>
                        </a:spcAft>
                      </a:pPr>
                      <a:r>
                        <a:rPr lang="es-EC" sz="1800" dirty="0">
                          <a:effectLst/>
                        </a:rPr>
                        <a:t>Tipo de relación</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dirty="0">
                          <a:effectLst/>
                        </a:rPr>
                        <a:t>N° de respuestas</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a:effectLst/>
                        </a:rPr>
                        <a:t>Porcentaje</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587988">
                <a:tc>
                  <a:txBody>
                    <a:bodyPr/>
                    <a:lstStyle/>
                    <a:p>
                      <a:pPr marL="18415" algn="l">
                        <a:lnSpc>
                          <a:spcPct val="100000"/>
                        </a:lnSpc>
                        <a:spcAft>
                          <a:spcPts val="0"/>
                        </a:spcAft>
                      </a:pPr>
                      <a:r>
                        <a:rPr lang="es-EC" sz="1800">
                          <a:effectLst/>
                        </a:rPr>
                        <a:t>Muy buena</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dirty="0" smtClean="0">
                          <a:effectLst/>
                        </a:rPr>
                        <a:t>     31</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a:effectLst/>
                        </a:rPr>
                        <a:t>34,44%</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587988">
                <a:tc>
                  <a:txBody>
                    <a:bodyPr/>
                    <a:lstStyle/>
                    <a:p>
                      <a:pPr marL="18415" algn="l">
                        <a:lnSpc>
                          <a:spcPct val="100000"/>
                        </a:lnSpc>
                        <a:spcAft>
                          <a:spcPts val="0"/>
                        </a:spcAft>
                      </a:pPr>
                      <a:r>
                        <a:rPr lang="es-EC" sz="1800">
                          <a:effectLst/>
                        </a:rPr>
                        <a:t>Buena</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dirty="0" smtClean="0">
                          <a:effectLst/>
                        </a:rPr>
                        <a:t>     42</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a:effectLst/>
                        </a:rPr>
                        <a:t>46,67%</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587988">
                <a:tc>
                  <a:txBody>
                    <a:bodyPr/>
                    <a:lstStyle/>
                    <a:p>
                      <a:pPr marL="18415" algn="l">
                        <a:lnSpc>
                          <a:spcPct val="100000"/>
                        </a:lnSpc>
                        <a:spcAft>
                          <a:spcPts val="0"/>
                        </a:spcAft>
                      </a:pPr>
                      <a:r>
                        <a:rPr lang="es-EC" sz="1800">
                          <a:effectLst/>
                        </a:rPr>
                        <a:t>Neutro</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dirty="0" smtClean="0">
                          <a:effectLst/>
                        </a:rPr>
                        <a:t>     14</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a:effectLst/>
                        </a:rPr>
                        <a:t>15,56%</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587988">
                <a:tc>
                  <a:txBody>
                    <a:bodyPr/>
                    <a:lstStyle/>
                    <a:p>
                      <a:pPr marL="18415" algn="l">
                        <a:lnSpc>
                          <a:spcPct val="100000"/>
                        </a:lnSpc>
                        <a:spcAft>
                          <a:spcPts val="0"/>
                        </a:spcAft>
                      </a:pPr>
                      <a:r>
                        <a:rPr lang="es-EC" sz="1800">
                          <a:effectLst/>
                        </a:rPr>
                        <a:t>Mala</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dirty="0" smtClean="0">
                          <a:effectLst/>
                        </a:rPr>
                        <a:t>     1</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dirty="0">
                          <a:effectLst/>
                        </a:rPr>
                        <a:t>1,11%</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587988">
                <a:tc>
                  <a:txBody>
                    <a:bodyPr/>
                    <a:lstStyle/>
                    <a:p>
                      <a:pPr marL="18415" algn="l">
                        <a:lnSpc>
                          <a:spcPct val="100000"/>
                        </a:lnSpc>
                        <a:spcAft>
                          <a:spcPts val="0"/>
                        </a:spcAft>
                      </a:pPr>
                      <a:r>
                        <a:rPr lang="es-EC" sz="1800">
                          <a:effectLst/>
                        </a:rPr>
                        <a:t>Muy mala</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dirty="0" smtClean="0">
                          <a:effectLst/>
                        </a:rPr>
                        <a:t>     1</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800">
                          <a:effectLst/>
                        </a:rPr>
                        <a:t>1,11%</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522656">
                <a:tc>
                  <a:txBody>
                    <a:bodyPr/>
                    <a:lstStyle/>
                    <a:p>
                      <a:pPr marL="18415" algn="l">
                        <a:lnSpc>
                          <a:spcPct val="100000"/>
                        </a:lnSpc>
                        <a:spcAft>
                          <a:spcPts val="0"/>
                        </a:spcAft>
                      </a:pPr>
                      <a:r>
                        <a:rPr lang="es-EC" sz="1600">
                          <a:effectLst/>
                        </a:rPr>
                        <a:t>Sin respuesta</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smtClean="0">
                          <a:effectLst/>
                        </a:rPr>
                        <a:t>      1</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a:effectLst/>
                        </a:rPr>
                        <a:t>1,11%</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r h="522656">
                <a:tc>
                  <a:txBody>
                    <a:bodyPr/>
                    <a:lstStyle/>
                    <a:p>
                      <a:pPr marL="457200" algn="ctr">
                        <a:lnSpc>
                          <a:spcPct val="100000"/>
                        </a:lnSpc>
                        <a:spcAft>
                          <a:spcPts val="0"/>
                        </a:spcAft>
                      </a:pPr>
                      <a:r>
                        <a:rPr lang="es-EC" sz="1600">
                          <a:effectLst/>
                        </a:rPr>
                        <a:t>TOTAL</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indent="382905" algn="ctr">
                        <a:lnSpc>
                          <a:spcPct val="100000"/>
                        </a:lnSpc>
                        <a:spcAft>
                          <a:spcPts val="0"/>
                        </a:spcAft>
                      </a:pPr>
                      <a:r>
                        <a:rPr lang="es-EC" sz="1600" dirty="0">
                          <a:effectLst/>
                        </a:rPr>
                        <a:t>90</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00000"/>
                        </a:lnSpc>
                        <a:spcAft>
                          <a:spcPts val="0"/>
                        </a:spcAft>
                      </a:pPr>
                      <a:r>
                        <a:rPr lang="es-EC" sz="1600" dirty="0">
                          <a:effectLst/>
                        </a:rPr>
                        <a:t>100%</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r>
            </a:tbl>
          </a:graphicData>
        </a:graphic>
      </p:graphicFrame>
      <p:sp>
        <p:nvSpPr>
          <p:cNvPr id="6" name="CuadroTexto 5"/>
          <p:cNvSpPr txBox="1"/>
          <p:nvPr/>
        </p:nvSpPr>
        <p:spPr>
          <a:xfrm>
            <a:off x="2831087" y="834169"/>
            <a:ext cx="4679301" cy="400110"/>
          </a:xfrm>
          <a:prstGeom prst="rect">
            <a:avLst/>
          </a:prstGeom>
          <a:noFill/>
        </p:spPr>
        <p:txBody>
          <a:bodyPr wrap="square" rtlCol="0">
            <a:spAutoFit/>
          </a:bodyPr>
          <a:lstStyle/>
          <a:p>
            <a:r>
              <a:rPr lang="es-EC" sz="2000" dirty="0">
                <a:solidFill>
                  <a:srgbClr val="002060"/>
                </a:solidFill>
              </a:rPr>
              <a:t>Relación Cliente - Proyecto</a:t>
            </a:r>
          </a:p>
        </p:txBody>
      </p:sp>
      <p:sp>
        <p:nvSpPr>
          <p:cNvPr id="9" name="Rectángulo redondeado 8"/>
          <p:cNvSpPr/>
          <p:nvPr/>
        </p:nvSpPr>
        <p:spPr>
          <a:xfrm>
            <a:off x="3528458" y="2446921"/>
            <a:ext cx="7796990" cy="982079"/>
          </a:xfrm>
          <a:prstGeom prst="round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10" name="Rectángulo redondeado 9"/>
          <p:cNvSpPr/>
          <p:nvPr/>
        </p:nvSpPr>
        <p:spPr>
          <a:xfrm flipV="1">
            <a:off x="3528458" y="4221087"/>
            <a:ext cx="7796990" cy="100811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41097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52578" y="888579"/>
            <a:ext cx="4751290" cy="400110"/>
          </a:xfrm>
          <a:prstGeom prst="rect">
            <a:avLst/>
          </a:prstGeom>
          <a:noFill/>
        </p:spPr>
        <p:txBody>
          <a:bodyPr wrap="square" rtlCol="0">
            <a:spAutoFit/>
          </a:bodyPr>
          <a:lstStyle/>
          <a:p>
            <a:r>
              <a:rPr lang="es-EC" sz="2000" dirty="0">
                <a:solidFill>
                  <a:srgbClr val="002060"/>
                </a:solidFill>
              </a:rPr>
              <a:t>Levantamiento de requisitos</a:t>
            </a:r>
          </a:p>
        </p:txBody>
      </p:sp>
      <p:graphicFrame>
        <p:nvGraphicFramePr>
          <p:cNvPr id="4" name="Gráfico 3"/>
          <p:cNvGraphicFramePr/>
          <p:nvPr>
            <p:extLst>
              <p:ext uri="{D42A27DB-BD31-4B8C-83A1-F6EECF244321}">
                <p14:modId xmlns:p14="http://schemas.microsoft.com/office/powerpoint/2010/main" val="2562239368"/>
              </p:ext>
            </p:extLst>
          </p:nvPr>
        </p:nvGraphicFramePr>
        <p:xfrm>
          <a:off x="2998069" y="1484784"/>
          <a:ext cx="8393220" cy="511593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4366220" y="1899484"/>
            <a:ext cx="936104" cy="394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6" name="Rectángulo 5"/>
          <p:cNvSpPr/>
          <p:nvPr/>
        </p:nvSpPr>
        <p:spPr>
          <a:xfrm>
            <a:off x="6958508" y="2081047"/>
            <a:ext cx="791882" cy="394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9" name="CuadroTexto 8"/>
          <p:cNvSpPr txBox="1"/>
          <p:nvPr/>
        </p:nvSpPr>
        <p:spPr>
          <a:xfrm>
            <a:off x="1839922" y="179857"/>
            <a:ext cx="6638305" cy="646163"/>
          </a:xfrm>
          <a:prstGeom prst="rect">
            <a:avLst/>
          </a:prstGeom>
          <a:noFill/>
          <a:ln>
            <a:noFill/>
          </a:ln>
        </p:spPr>
        <p:txBody>
          <a:bodyPr wrap="square" rtlCol="0" anchor="ctr" anchorCtr="1">
            <a:spAutoFit/>
          </a:bodyPr>
          <a:lstStyle/>
          <a:p>
            <a:pPr algn="ctr"/>
            <a:r>
              <a:rPr lang="es-EC" sz="3599" dirty="0">
                <a:latin typeface="+mj-lt"/>
                <a:ea typeface="+mj-ea"/>
                <a:cs typeface="+mj-cs"/>
              </a:rPr>
              <a:t>Elicitación de requisitos</a:t>
            </a:r>
          </a:p>
        </p:txBody>
      </p:sp>
    </p:spTree>
    <p:extLst>
      <p:ext uri="{BB962C8B-B14F-4D97-AF65-F5344CB8AC3E}">
        <p14:creationId xmlns:p14="http://schemas.microsoft.com/office/powerpoint/2010/main" val="58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94012" y="804805"/>
            <a:ext cx="5975108" cy="400110"/>
          </a:xfrm>
          <a:prstGeom prst="rect">
            <a:avLst/>
          </a:prstGeom>
          <a:noFill/>
        </p:spPr>
        <p:txBody>
          <a:bodyPr wrap="square" rtlCol="0">
            <a:spAutoFit/>
          </a:bodyPr>
          <a:lstStyle/>
          <a:p>
            <a:r>
              <a:rPr lang="es-EC" sz="2000" dirty="0">
                <a:solidFill>
                  <a:srgbClr val="002060"/>
                </a:solidFill>
              </a:rPr>
              <a:t>Técnicas de elicitación de requisitos</a:t>
            </a:r>
          </a:p>
        </p:txBody>
      </p:sp>
      <p:graphicFrame>
        <p:nvGraphicFramePr>
          <p:cNvPr id="3" name="Tabla 2"/>
          <p:cNvGraphicFramePr>
            <a:graphicFrameLocks noGrp="1"/>
          </p:cNvGraphicFramePr>
          <p:nvPr>
            <p:extLst>
              <p:ext uri="{D42A27DB-BD31-4B8C-83A1-F6EECF244321}">
                <p14:modId xmlns:p14="http://schemas.microsoft.com/office/powerpoint/2010/main" val="1055966509"/>
              </p:ext>
            </p:extLst>
          </p:nvPr>
        </p:nvGraphicFramePr>
        <p:xfrm>
          <a:off x="3214092" y="1450968"/>
          <a:ext cx="7735680" cy="4889425"/>
        </p:xfrm>
        <a:graphic>
          <a:graphicData uri="http://schemas.openxmlformats.org/drawingml/2006/table">
            <a:tbl>
              <a:tblPr firstRow="1" firstCol="1" bandRow="1">
                <a:tableStyleId>{5FD0F851-EC5A-4D38-B0AD-8093EC10F338}</a:tableStyleId>
              </a:tblPr>
              <a:tblGrid>
                <a:gridCol w="3704281"/>
                <a:gridCol w="2090363"/>
                <a:gridCol w="1941036"/>
              </a:tblGrid>
              <a:tr h="487553">
                <a:tc>
                  <a:txBody>
                    <a:bodyPr/>
                    <a:lstStyle/>
                    <a:p>
                      <a:pPr marL="457200" algn="ctr">
                        <a:lnSpc>
                          <a:spcPct val="100000"/>
                        </a:lnSpc>
                        <a:spcAft>
                          <a:spcPts val="0"/>
                        </a:spcAft>
                      </a:pPr>
                      <a:r>
                        <a:rPr lang="es-EC" sz="1600" dirty="0" smtClean="0">
                          <a:effectLst/>
                        </a:rPr>
                        <a:t>TÉCNICA</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Bef>
                          <a:spcPts val="1200"/>
                        </a:spcBef>
                        <a:spcAft>
                          <a:spcPts val="0"/>
                        </a:spcAft>
                      </a:pPr>
                      <a:r>
                        <a:rPr lang="es-EC" sz="1600" dirty="0" smtClean="0">
                          <a:effectLst/>
                        </a:rPr>
                        <a:t>N° DE RESPUESTAS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Bef>
                          <a:spcPts val="1200"/>
                        </a:spcBef>
                        <a:spcAft>
                          <a:spcPts val="0"/>
                        </a:spcAft>
                      </a:pPr>
                      <a:r>
                        <a:rPr lang="es-EC" sz="1600" dirty="0" smtClean="0">
                          <a:effectLst/>
                        </a:rPr>
                        <a:t>PORCENTAJE</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304721">
                <a:tc>
                  <a:txBody>
                    <a:bodyPr/>
                    <a:lstStyle/>
                    <a:p>
                      <a:pPr algn="just">
                        <a:lnSpc>
                          <a:spcPct val="100000"/>
                        </a:lnSpc>
                        <a:spcAft>
                          <a:spcPts val="0"/>
                        </a:spcAft>
                      </a:pPr>
                      <a:r>
                        <a:rPr lang="es-EC" sz="1600" b="0" dirty="0" smtClean="0">
                          <a:effectLst/>
                        </a:rPr>
                        <a:t>Entrevistas</a:t>
                      </a:r>
                      <a:endParaRPr lang="es-EC"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smtClean="0">
                          <a:effectLst/>
                        </a:rPr>
                        <a:t>75</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83,33%</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342136">
                <a:tc>
                  <a:txBody>
                    <a:bodyPr/>
                    <a:lstStyle/>
                    <a:p>
                      <a:pPr marL="0" algn="just" defTabSz="914400" rtl="0" eaLnBrk="1" latinLnBrk="0" hangingPunct="1">
                        <a:lnSpc>
                          <a:spcPct val="100000"/>
                        </a:lnSpc>
                        <a:spcAft>
                          <a:spcPts val="0"/>
                        </a:spcAft>
                      </a:pPr>
                      <a:r>
                        <a:rPr kumimoji="0" lang="es-EC" sz="1600" b="0" kern="1200" dirty="0">
                          <a:effectLst/>
                        </a:rPr>
                        <a:t>Talleres y reuniones específicas</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60</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66,67%</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444473">
                <a:tc>
                  <a:txBody>
                    <a:bodyPr/>
                    <a:lstStyle/>
                    <a:p>
                      <a:pPr marL="0" algn="just" defTabSz="914400" rtl="0" eaLnBrk="1" latinLnBrk="0" hangingPunct="1">
                        <a:lnSpc>
                          <a:spcPct val="100000"/>
                        </a:lnSpc>
                        <a:spcAft>
                          <a:spcPts val="0"/>
                        </a:spcAft>
                      </a:pPr>
                      <a:r>
                        <a:rPr kumimoji="0" lang="es-EC" sz="1600" b="0" kern="1200" dirty="0">
                          <a:effectLst/>
                        </a:rPr>
                        <a:t>Análisis de documentos existentes</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43</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47,78%</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304721">
                <a:tc>
                  <a:txBody>
                    <a:bodyPr/>
                    <a:lstStyle/>
                    <a:p>
                      <a:pPr marL="0" algn="just" defTabSz="914400" rtl="0" eaLnBrk="1" latinLnBrk="0" hangingPunct="1">
                        <a:lnSpc>
                          <a:spcPct val="100000"/>
                        </a:lnSpc>
                        <a:spcAft>
                          <a:spcPts val="0"/>
                        </a:spcAft>
                      </a:pPr>
                      <a:r>
                        <a:rPr kumimoji="0" lang="es-EC" sz="1600" b="0" kern="1200" dirty="0">
                          <a:effectLst/>
                        </a:rPr>
                        <a:t>Prototipado</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33</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36,67%</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304721">
                <a:tc>
                  <a:txBody>
                    <a:bodyPr/>
                    <a:lstStyle/>
                    <a:p>
                      <a:pPr marL="0" algn="just" defTabSz="914400" rtl="0" eaLnBrk="1" latinLnBrk="0" hangingPunct="1">
                        <a:lnSpc>
                          <a:spcPct val="100000"/>
                        </a:lnSpc>
                        <a:spcAft>
                          <a:spcPts val="0"/>
                        </a:spcAft>
                      </a:pPr>
                      <a:r>
                        <a:rPr kumimoji="0" lang="es-EC" sz="1600" b="0" kern="1200" dirty="0">
                          <a:effectLst/>
                        </a:rPr>
                        <a:t>Observación</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32</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35,55%</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304721">
                <a:tc>
                  <a:txBody>
                    <a:bodyPr/>
                    <a:lstStyle/>
                    <a:p>
                      <a:pPr marL="0" algn="just" defTabSz="914400" rtl="0" eaLnBrk="1" latinLnBrk="0" hangingPunct="1">
                        <a:lnSpc>
                          <a:spcPct val="100000"/>
                        </a:lnSpc>
                        <a:spcAft>
                          <a:spcPts val="0"/>
                        </a:spcAft>
                      </a:pPr>
                      <a:r>
                        <a:rPr kumimoji="0" lang="es-EC" sz="1600" b="0" kern="1200" dirty="0">
                          <a:effectLst/>
                        </a:rPr>
                        <a:t>Análisis de riesgos</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19</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21,11%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304721">
                <a:tc>
                  <a:txBody>
                    <a:bodyPr/>
                    <a:lstStyle/>
                    <a:p>
                      <a:pPr marL="0" algn="just" defTabSz="914400" rtl="0" eaLnBrk="1" latinLnBrk="0" hangingPunct="1">
                        <a:lnSpc>
                          <a:spcPct val="100000"/>
                        </a:lnSpc>
                        <a:spcAft>
                          <a:spcPts val="0"/>
                        </a:spcAft>
                      </a:pPr>
                      <a:r>
                        <a:rPr kumimoji="0" lang="es-EC" sz="1600" b="0" kern="1200" dirty="0">
                          <a:effectLst/>
                        </a:rPr>
                        <a:t>Expertos externos</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18</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20%</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822746">
                <a:tc>
                  <a:txBody>
                    <a:bodyPr/>
                    <a:lstStyle/>
                    <a:p>
                      <a:pPr marL="0" algn="just" defTabSz="914400" rtl="0" eaLnBrk="1" latinLnBrk="0" hangingPunct="1">
                        <a:lnSpc>
                          <a:spcPct val="100000"/>
                        </a:lnSpc>
                        <a:spcAft>
                          <a:spcPts val="0"/>
                        </a:spcAft>
                      </a:pPr>
                      <a:r>
                        <a:rPr kumimoji="0" lang="es-EC" sz="1600" b="0" kern="1200" dirty="0">
                          <a:effectLst/>
                        </a:rPr>
                        <a:t>Base de datos para la reutilización (Requisitos) y directrices</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16</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17,78%</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411541">
                <a:tc>
                  <a:txBody>
                    <a:bodyPr/>
                    <a:lstStyle/>
                    <a:p>
                      <a:pPr marL="0" algn="just" defTabSz="914400" rtl="0" eaLnBrk="1" latinLnBrk="0" hangingPunct="1">
                        <a:lnSpc>
                          <a:spcPct val="100000"/>
                        </a:lnSpc>
                        <a:spcAft>
                          <a:spcPts val="0"/>
                        </a:spcAft>
                      </a:pPr>
                      <a:r>
                        <a:rPr kumimoji="0" lang="es-EC" sz="1600" b="0" kern="1200" dirty="0" err="1">
                          <a:effectLst/>
                        </a:rPr>
                        <a:t>Design</a:t>
                      </a:r>
                      <a:r>
                        <a:rPr kumimoji="0" lang="es-EC" sz="1600" b="0" kern="1200" dirty="0">
                          <a:effectLst/>
                        </a:rPr>
                        <a:t> </a:t>
                      </a:r>
                      <a:r>
                        <a:rPr kumimoji="0" lang="es-EC" sz="1600" b="0" kern="1200" dirty="0" err="1">
                          <a:effectLst/>
                        </a:rPr>
                        <a:t>Thinking</a:t>
                      </a:r>
                      <a:r>
                        <a:rPr kumimoji="0" lang="es-EC" sz="1600" b="0" kern="1200" dirty="0">
                          <a:effectLst/>
                        </a:rPr>
                        <a:t> / Lean </a:t>
                      </a:r>
                      <a:r>
                        <a:rPr kumimoji="0" lang="es-EC" sz="1600" b="0" kern="1200" dirty="0" err="1">
                          <a:effectLst/>
                        </a:rPr>
                        <a:t>Startup</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6</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6,67%</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308352">
                <a:tc>
                  <a:txBody>
                    <a:bodyPr/>
                    <a:lstStyle/>
                    <a:p>
                      <a:pPr marL="0" algn="just" defTabSz="914400" rtl="0" eaLnBrk="1" latinLnBrk="0" hangingPunct="1">
                        <a:lnSpc>
                          <a:spcPct val="100000"/>
                        </a:lnSpc>
                        <a:spcAft>
                          <a:spcPts val="0"/>
                        </a:spcAft>
                      </a:pPr>
                      <a:r>
                        <a:rPr kumimoji="0" lang="es-EC" sz="1600" b="0" kern="1200" dirty="0">
                          <a:effectLst/>
                        </a:rPr>
                        <a:t>Otros (Pregunta abierta)</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4</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4,44%</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r h="548497">
                <a:tc>
                  <a:txBody>
                    <a:bodyPr/>
                    <a:lstStyle/>
                    <a:p>
                      <a:pPr marL="0" algn="just" defTabSz="914400" rtl="0" eaLnBrk="1" latinLnBrk="0" hangingPunct="1">
                        <a:lnSpc>
                          <a:spcPct val="100000"/>
                        </a:lnSpc>
                        <a:spcAft>
                          <a:spcPts val="0"/>
                        </a:spcAft>
                      </a:pPr>
                      <a:r>
                        <a:rPr kumimoji="0" lang="es-EC" sz="1600" b="0" kern="1200" dirty="0">
                          <a:effectLst/>
                        </a:rPr>
                        <a:t>Contratación de servicios externos</a:t>
                      </a:r>
                      <a:endParaRPr kumimoji="0" lang="es-EC" sz="1600" b="0" kern="1200" dirty="0">
                        <a:solidFill>
                          <a:schemeClr val="lt1"/>
                        </a:solidFill>
                        <a:effectLst/>
                        <a:latin typeface="+mn-lt"/>
                        <a:ea typeface="+mn-ea"/>
                        <a:cs typeface="+mn-cs"/>
                      </a:endParaRPr>
                    </a:p>
                  </a:txBody>
                  <a:tcPr marL="63235" marR="63235" marT="0" marB="0" anchor="ctr"/>
                </a:tc>
                <a:tc>
                  <a:txBody>
                    <a:bodyPr/>
                    <a:lstStyle/>
                    <a:p>
                      <a:pPr marL="457200" algn="ctr">
                        <a:lnSpc>
                          <a:spcPct val="100000"/>
                        </a:lnSpc>
                        <a:spcAft>
                          <a:spcPts val="0"/>
                        </a:spcAft>
                      </a:pPr>
                      <a:r>
                        <a:rPr lang="es-EC" sz="2000" dirty="0">
                          <a:effectLst/>
                        </a:rPr>
                        <a:t>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c>
                  <a:txBody>
                    <a:bodyPr/>
                    <a:lstStyle/>
                    <a:p>
                      <a:pPr marL="457200" algn="ctr">
                        <a:lnSpc>
                          <a:spcPct val="100000"/>
                        </a:lnSpc>
                        <a:spcAft>
                          <a:spcPts val="0"/>
                        </a:spcAft>
                      </a:pPr>
                      <a:r>
                        <a:rPr lang="es-EC" sz="2000" dirty="0">
                          <a:effectLst/>
                        </a:rPr>
                        <a:t>1,11%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35" marR="63235" marT="0" marB="0" anchor="ctr"/>
                </a:tc>
              </a:tr>
            </a:tbl>
          </a:graphicData>
        </a:graphic>
      </p:graphicFrame>
      <p:sp>
        <p:nvSpPr>
          <p:cNvPr id="6" name="Rectángulo redondeado 5"/>
          <p:cNvSpPr/>
          <p:nvPr/>
        </p:nvSpPr>
        <p:spPr>
          <a:xfrm>
            <a:off x="3099026" y="1916832"/>
            <a:ext cx="7850746" cy="108012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9" name="CuadroTexto 8"/>
          <p:cNvSpPr txBox="1"/>
          <p:nvPr/>
        </p:nvSpPr>
        <p:spPr>
          <a:xfrm>
            <a:off x="1839922" y="179857"/>
            <a:ext cx="6638305" cy="646163"/>
          </a:xfrm>
          <a:prstGeom prst="rect">
            <a:avLst/>
          </a:prstGeom>
          <a:noFill/>
          <a:ln>
            <a:noFill/>
          </a:ln>
        </p:spPr>
        <p:txBody>
          <a:bodyPr wrap="square" rtlCol="0" anchor="ctr" anchorCtr="1">
            <a:spAutoFit/>
          </a:bodyPr>
          <a:lstStyle/>
          <a:p>
            <a:pPr algn="ctr"/>
            <a:r>
              <a:rPr lang="es-EC" sz="3599" dirty="0">
                <a:latin typeface="+mj-lt"/>
                <a:ea typeface="+mj-ea"/>
                <a:cs typeface="+mj-cs"/>
              </a:rPr>
              <a:t>Elicitación de requisitos</a:t>
            </a:r>
          </a:p>
        </p:txBody>
      </p:sp>
    </p:spTree>
    <p:extLst>
      <p:ext uri="{BB962C8B-B14F-4D97-AF65-F5344CB8AC3E}">
        <p14:creationId xmlns:p14="http://schemas.microsoft.com/office/powerpoint/2010/main" val="38388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66020" y="736403"/>
            <a:ext cx="7270914" cy="400110"/>
          </a:xfrm>
          <a:prstGeom prst="rect">
            <a:avLst/>
          </a:prstGeom>
          <a:noFill/>
        </p:spPr>
        <p:txBody>
          <a:bodyPr wrap="square" rtlCol="0">
            <a:spAutoFit/>
          </a:bodyPr>
          <a:lstStyle/>
          <a:p>
            <a:r>
              <a:rPr lang="es-EC" sz="2000" dirty="0">
                <a:solidFill>
                  <a:srgbClr val="002060"/>
                </a:solidFill>
              </a:rPr>
              <a:t>Responsable de la elicitación de requisitos</a:t>
            </a:r>
          </a:p>
        </p:txBody>
      </p:sp>
      <p:graphicFrame>
        <p:nvGraphicFramePr>
          <p:cNvPr id="3" name="Tabla 2"/>
          <p:cNvGraphicFramePr>
            <a:graphicFrameLocks noGrp="1"/>
          </p:cNvGraphicFramePr>
          <p:nvPr>
            <p:extLst>
              <p:ext uri="{D42A27DB-BD31-4B8C-83A1-F6EECF244321}">
                <p14:modId xmlns:p14="http://schemas.microsoft.com/office/powerpoint/2010/main" val="1132169952"/>
              </p:ext>
            </p:extLst>
          </p:nvPr>
        </p:nvGraphicFramePr>
        <p:xfrm>
          <a:off x="3286100" y="1382566"/>
          <a:ext cx="7668814" cy="5093432"/>
        </p:xfrm>
        <a:graphic>
          <a:graphicData uri="http://schemas.openxmlformats.org/drawingml/2006/table">
            <a:tbl>
              <a:tblPr firstRow="1" firstCol="1" bandRow="1">
                <a:tableStyleId>{21E4AEA4-8DFA-4A89-87EB-49C32662AFE0}</a:tableStyleId>
              </a:tblPr>
              <a:tblGrid>
                <a:gridCol w="3330899"/>
                <a:gridCol w="2700751"/>
                <a:gridCol w="1637164"/>
              </a:tblGrid>
              <a:tr h="723374">
                <a:tc>
                  <a:txBody>
                    <a:bodyPr/>
                    <a:lstStyle/>
                    <a:p>
                      <a:pPr marL="457200" algn="ctr">
                        <a:lnSpc>
                          <a:spcPct val="100000"/>
                        </a:lnSpc>
                        <a:spcBef>
                          <a:spcPts val="1200"/>
                        </a:spcBef>
                        <a:spcAft>
                          <a:spcPts val="0"/>
                        </a:spcAft>
                      </a:pPr>
                      <a:r>
                        <a:rPr lang="es-EC" sz="1600" dirty="0">
                          <a:effectLst/>
                        </a:rPr>
                        <a:t>Responsable de la elicitación</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Bef>
                          <a:spcPts val="1200"/>
                        </a:spcBef>
                        <a:spcAft>
                          <a:spcPts val="0"/>
                        </a:spcAft>
                      </a:pPr>
                      <a:r>
                        <a:rPr lang="es-EC" sz="1600" dirty="0">
                          <a:effectLst/>
                        </a:rPr>
                        <a:t>N° de respuestas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l">
                        <a:lnSpc>
                          <a:spcPct val="100000"/>
                        </a:lnSpc>
                        <a:spcBef>
                          <a:spcPts val="1200"/>
                        </a:spcBef>
                        <a:spcAft>
                          <a:spcPts val="0"/>
                        </a:spcAft>
                      </a:pPr>
                      <a:r>
                        <a:rPr lang="es-EC" sz="1600" dirty="0">
                          <a:effectLst/>
                        </a:rPr>
                        <a:t>Porcentaje</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70822">
                <a:tc>
                  <a:txBody>
                    <a:bodyPr/>
                    <a:lstStyle/>
                    <a:p>
                      <a:pPr algn="l">
                        <a:lnSpc>
                          <a:spcPct val="100000"/>
                        </a:lnSpc>
                        <a:spcAft>
                          <a:spcPts val="0"/>
                        </a:spcAft>
                      </a:pPr>
                      <a:r>
                        <a:rPr lang="es-EC" sz="1600" dirty="0">
                          <a:effectLst/>
                        </a:rPr>
                        <a:t>Líder de Proyecto</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2000" dirty="0">
                          <a:effectLst/>
                        </a:rPr>
                        <a:t>26</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a:effectLst/>
                        </a:rPr>
                        <a:t>28,9%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70822">
                <a:tc>
                  <a:txBody>
                    <a:bodyPr/>
                    <a:lstStyle/>
                    <a:p>
                      <a:pPr marL="0" algn="l" defTabSz="914400" rtl="0" eaLnBrk="1" latinLnBrk="0" hangingPunct="1">
                        <a:lnSpc>
                          <a:spcPct val="100000"/>
                        </a:lnSpc>
                        <a:spcAft>
                          <a:spcPts val="0"/>
                        </a:spcAft>
                      </a:pPr>
                      <a:r>
                        <a:rPr kumimoji="0" lang="es-EC" sz="1600" kern="1200" dirty="0">
                          <a:effectLst/>
                        </a:rPr>
                        <a:t>Ingeniero de Requisitos</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dirty="0">
                          <a:effectLst/>
                        </a:rPr>
                        <a:t>20</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a:effectLst/>
                        </a:rPr>
                        <a:t>22,2%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70822">
                <a:tc>
                  <a:txBody>
                    <a:bodyPr/>
                    <a:lstStyle/>
                    <a:p>
                      <a:pPr marL="0" algn="l" defTabSz="914400" rtl="0" eaLnBrk="1" latinLnBrk="0" hangingPunct="1">
                        <a:lnSpc>
                          <a:spcPct val="100000"/>
                        </a:lnSpc>
                        <a:spcAft>
                          <a:spcPts val="0"/>
                        </a:spcAft>
                      </a:pPr>
                      <a:r>
                        <a:rPr kumimoji="0" lang="es-EC" sz="1600" kern="1200" dirty="0">
                          <a:effectLst/>
                        </a:rPr>
                        <a:t>Analista de negocio</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dirty="0">
                          <a:effectLst/>
                        </a:rPr>
                        <a:t>12</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a:effectLst/>
                        </a:rPr>
                        <a:t>13,3%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70822">
                <a:tc>
                  <a:txBody>
                    <a:bodyPr/>
                    <a:lstStyle/>
                    <a:p>
                      <a:pPr marL="0" algn="l" defTabSz="914400" rtl="0" eaLnBrk="1" latinLnBrk="0" hangingPunct="1">
                        <a:lnSpc>
                          <a:spcPct val="100000"/>
                        </a:lnSpc>
                        <a:spcAft>
                          <a:spcPts val="0"/>
                        </a:spcAft>
                      </a:pPr>
                      <a:r>
                        <a:rPr kumimoji="0" lang="es-EC" sz="1600" kern="1200" dirty="0">
                          <a:effectLst/>
                        </a:rPr>
                        <a:t>Desarrollador</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dirty="0">
                          <a:effectLst/>
                        </a:rPr>
                        <a:t>9</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10,0%</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04721">
                <a:tc>
                  <a:txBody>
                    <a:bodyPr/>
                    <a:lstStyle/>
                    <a:p>
                      <a:pPr marL="0" algn="l" defTabSz="914400" rtl="0" eaLnBrk="1" latinLnBrk="0" hangingPunct="1">
                        <a:lnSpc>
                          <a:spcPct val="100000"/>
                        </a:lnSpc>
                        <a:spcAft>
                          <a:spcPts val="0"/>
                        </a:spcAft>
                      </a:pPr>
                      <a:r>
                        <a:rPr kumimoji="0" lang="es-EC" sz="1600" kern="1200" dirty="0">
                          <a:effectLst/>
                        </a:rPr>
                        <a:t>Jefe de Producto</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a:effectLst/>
                        </a:rPr>
                        <a:t>7</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7,8%</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404534">
                <a:tc>
                  <a:txBody>
                    <a:bodyPr/>
                    <a:lstStyle/>
                    <a:p>
                      <a:pPr marL="0" algn="l" defTabSz="914400" rtl="0" eaLnBrk="1" latinLnBrk="0" hangingPunct="1">
                        <a:lnSpc>
                          <a:spcPct val="100000"/>
                        </a:lnSpc>
                        <a:spcAft>
                          <a:spcPts val="0"/>
                        </a:spcAft>
                      </a:pPr>
                      <a:r>
                        <a:rPr kumimoji="0" lang="es-EC" sz="1600" kern="1200" dirty="0">
                          <a:effectLst/>
                        </a:rPr>
                        <a:t>Responsable del Producto</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dirty="0">
                          <a:effectLst/>
                        </a:rPr>
                        <a:t>4</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4,4%</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04721">
                <a:tc>
                  <a:txBody>
                    <a:bodyPr/>
                    <a:lstStyle/>
                    <a:p>
                      <a:pPr marL="0" algn="l" defTabSz="914400" rtl="0" eaLnBrk="1" latinLnBrk="0" hangingPunct="1">
                        <a:lnSpc>
                          <a:spcPct val="100000"/>
                        </a:lnSpc>
                        <a:spcAft>
                          <a:spcPts val="0"/>
                        </a:spcAft>
                      </a:pPr>
                      <a:r>
                        <a:rPr kumimoji="0" lang="es-EC" sz="1600" kern="1200" dirty="0" err="1">
                          <a:effectLst/>
                        </a:rPr>
                        <a:t>Scrum</a:t>
                      </a:r>
                      <a:r>
                        <a:rPr kumimoji="0" lang="es-EC" sz="1600" kern="1200" dirty="0">
                          <a:effectLst/>
                        </a:rPr>
                        <a:t> Master</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a:effectLst/>
                        </a:rPr>
                        <a:t>4</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4,4%</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04721">
                <a:tc>
                  <a:txBody>
                    <a:bodyPr/>
                    <a:lstStyle/>
                    <a:p>
                      <a:pPr marL="0" algn="l" defTabSz="914400" rtl="0" eaLnBrk="1" latinLnBrk="0" hangingPunct="1">
                        <a:lnSpc>
                          <a:spcPct val="100000"/>
                        </a:lnSpc>
                        <a:spcAft>
                          <a:spcPts val="0"/>
                        </a:spcAft>
                      </a:pPr>
                      <a:r>
                        <a:rPr kumimoji="0" lang="es-EC" sz="1600" kern="1200" dirty="0">
                          <a:effectLst/>
                        </a:rPr>
                        <a:t>Arquitecto</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a:effectLst/>
                        </a:rPr>
                        <a:t>4</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4,4%</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487553">
                <a:tc>
                  <a:txBody>
                    <a:bodyPr/>
                    <a:lstStyle/>
                    <a:p>
                      <a:pPr marL="0" algn="l" defTabSz="914400" rtl="0" eaLnBrk="1" latinLnBrk="0" hangingPunct="1">
                        <a:lnSpc>
                          <a:spcPct val="100000"/>
                        </a:lnSpc>
                        <a:spcAft>
                          <a:spcPts val="0"/>
                        </a:spcAft>
                      </a:pPr>
                      <a:r>
                        <a:rPr kumimoji="0" lang="es-EC" sz="1600" kern="1200" dirty="0">
                          <a:effectLst/>
                        </a:rPr>
                        <a:t>Nadie tiene la responsabilidad principal</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a:effectLst/>
                        </a:rPr>
                        <a:t>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2,2%</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04721">
                <a:tc>
                  <a:txBody>
                    <a:bodyPr/>
                    <a:lstStyle/>
                    <a:p>
                      <a:pPr marL="0" algn="l" defTabSz="914400" rtl="0" eaLnBrk="1" latinLnBrk="0" hangingPunct="1">
                        <a:lnSpc>
                          <a:spcPct val="100000"/>
                        </a:lnSpc>
                        <a:spcAft>
                          <a:spcPts val="0"/>
                        </a:spcAft>
                      </a:pPr>
                      <a:r>
                        <a:rPr kumimoji="0" lang="es-EC" sz="1600" kern="1200" dirty="0">
                          <a:effectLst/>
                        </a:rPr>
                        <a:t>Cliente</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a:effectLst/>
                        </a:rPr>
                        <a:t>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1,1%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404534">
                <a:tc>
                  <a:txBody>
                    <a:bodyPr/>
                    <a:lstStyle/>
                    <a:p>
                      <a:pPr marL="0" algn="l" defTabSz="914400" rtl="0" eaLnBrk="1" latinLnBrk="0" hangingPunct="1">
                        <a:lnSpc>
                          <a:spcPct val="100000"/>
                        </a:lnSpc>
                        <a:spcAft>
                          <a:spcPts val="0"/>
                        </a:spcAft>
                      </a:pPr>
                      <a:r>
                        <a:rPr kumimoji="0" lang="es-EC" sz="1600" kern="1200" dirty="0">
                          <a:effectLst/>
                        </a:rPr>
                        <a:t>Especialista de márquetin</a:t>
                      </a:r>
                      <a:endParaRPr kumimoji="0" lang="es-EC" sz="1600" b="1" kern="1200" dirty="0">
                        <a:solidFill>
                          <a:schemeClr val="lt1"/>
                        </a:solidFill>
                        <a:effectLst/>
                        <a:latin typeface="+mn-lt"/>
                        <a:ea typeface="+mn-ea"/>
                        <a:cs typeface="+mn-cs"/>
                      </a:endParaRPr>
                    </a:p>
                  </a:txBody>
                  <a:tcPr marL="50567" marR="50567" marT="0" marB="0" anchor="ctr"/>
                </a:tc>
                <a:tc>
                  <a:txBody>
                    <a:bodyPr/>
                    <a:lstStyle/>
                    <a:p>
                      <a:pPr marL="457200" algn="ctr">
                        <a:lnSpc>
                          <a:spcPct val="100000"/>
                        </a:lnSpc>
                        <a:spcAft>
                          <a:spcPts val="0"/>
                        </a:spcAft>
                      </a:pPr>
                      <a:r>
                        <a:rPr lang="es-EC" sz="2000">
                          <a:effectLst/>
                        </a:rPr>
                        <a:t>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1,1%</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r h="370822">
                <a:tc>
                  <a:txBody>
                    <a:bodyPr/>
                    <a:lstStyle/>
                    <a:p>
                      <a:pPr marL="457200" algn="ctr">
                        <a:lnSpc>
                          <a:spcPct val="100000"/>
                        </a:lnSpc>
                        <a:spcAft>
                          <a:spcPts val="0"/>
                        </a:spcAft>
                      </a:pPr>
                      <a:r>
                        <a:rPr lang="es-EC" sz="1600">
                          <a:effectLst/>
                        </a:rPr>
                        <a:t>TOTAL</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2000">
                          <a:effectLst/>
                        </a:rPr>
                        <a:t>90</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c>
                  <a:txBody>
                    <a:bodyPr/>
                    <a:lstStyle/>
                    <a:p>
                      <a:pPr marL="457200" algn="ctr">
                        <a:lnSpc>
                          <a:spcPct val="100000"/>
                        </a:lnSpc>
                        <a:spcAft>
                          <a:spcPts val="0"/>
                        </a:spcAft>
                      </a:pPr>
                      <a:r>
                        <a:rPr lang="es-EC" sz="1800" dirty="0">
                          <a:effectLst/>
                        </a:rPr>
                        <a:t>100 %</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567" marR="50567" marT="0" marB="0" anchor="ctr"/>
                </a:tc>
              </a:tr>
            </a:tbl>
          </a:graphicData>
        </a:graphic>
      </p:graphicFrame>
      <p:sp>
        <p:nvSpPr>
          <p:cNvPr id="6" name="Rectángulo redondeado 5"/>
          <p:cNvSpPr/>
          <p:nvPr/>
        </p:nvSpPr>
        <p:spPr>
          <a:xfrm>
            <a:off x="3104169" y="2177927"/>
            <a:ext cx="7850745" cy="971273"/>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7" name="CuadroTexto 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10" name="CuadroTexto 9"/>
          <p:cNvSpPr txBox="1"/>
          <p:nvPr/>
        </p:nvSpPr>
        <p:spPr>
          <a:xfrm>
            <a:off x="1839922" y="179857"/>
            <a:ext cx="6638305" cy="646163"/>
          </a:xfrm>
          <a:prstGeom prst="rect">
            <a:avLst/>
          </a:prstGeom>
          <a:noFill/>
          <a:ln>
            <a:noFill/>
          </a:ln>
        </p:spPr>
        <p:txBody>
          <a:bodyPr wrap="square" rtlCol="0" anchor="ctr" anchorCtr="1">
            <a:spAutoFit/>
          </a:bodyPr>
          <a:lstStyle/>
          <a:p>
            <a:pPr algn="ctr"/>
            <a:r>
              <a:rPr lang="es-EC" sz="3599" dirty="0">
                <a:latin typeface="+mj-lt"/>
                <a:ea typeface="+mj-ea"/>
                <a:cs typeface="+mj-cs"/>
              </a:rPr>
              <a:t>Elicitación de requisitos</a:t>
            </a:r>
          </a:p>
        </p:txBody>
      </p:sp>
    </p:spTree>
    <p:extLst>
      <p:ext uri="{BB962C8B-B14F-4D97-AF65-F5344CB8AC3E}">
        <p14:creationId xmlns:p14="http://schemas.microsoft.com/office/powerpoint/2010/main" val="40850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205980" y="13187"/>
            <a:ext cx="6985599" cy="646163"/>
          </a:xfrm>
          <a:prstGeom prst="rect">
            <a:avLst/>
          </a:prstGeom>
          <a:noFill/>
          <a:ln>
            <a:noFill/>
          </a:ln>
        </p:spPr>
        <p:txBody>
          <a:bodyPr wrap="square" rtlCol="0" anchor="ctr" anchorCtr="1">
            <a:spAutoFit/>
          </a:bodyPr>
          <a:lstStyle/>
          <a:p>
            <a:pPr algn="ctr"/>
            <a:r>
              <a:rPr lang="es-EC" sz="3599" dirty="0">
                <a:latin typeface="+mj-lt"/>
                <a:ea typeface="+mj-ea"/>
                <a:cs typeface="+mj-cs"/>
              </a:rPr>
              <a:t>Documentación de requisitos</a:t>
            </a:r>
          </a:p>
        </p:txBody>
      </p:sp>
      <p:sp>
        <p:nvSpPr>
          <p:cNvPr id="2" name="CuadroTexto 1"/>
          <p:cNvSpPr txBox="1"/>
          <p:nvPr/>
        </p:nvSpPr>
        <p:spPr>
          <a:xfrm>
            <a:off x="2349996" y="582535"/>
            <a:ext cx="8421255" cy="400110"/>
          </a:xfrm>
          <a:prstGeom prst="rect">
            <a:avLst/>
          </a:prstGeom>
          <a:noFill/>
        </p:spPr>
        <p:txBody>
          <a:bodyPr wrap="square" rtlCol="0">
            <a:spAutoFit/>
          </a:bodyPr>
          <a:lstStyle/>
          <a:p>
            <a:r>
              <a:rPr lang="es-EC" sz="2000" dirty="0">
                <a:solidFill>
                  <a:srgbClr val="002060"/>
                </a:solidFill>
              </a:rPr>
              <a:t>Información detallada en la documentación</a:t>
            </a:r>
          </a:p>
        </p:txBody>
      </p:sp>
      <p:graphicFrame>
        <p:nvGraphicFramePr>
          <p:cNvPr id="3" name="Tabla 2"/>
          <p:cNvGraphicFramePr>
            <a:graphicFrameLocks noGrp="1"/>
          </p:cNvGraphicFramePr>
          <p:nvPr>
            <p:extLst>
              <p:ext uri="{D42A27DB-BD31-4B8C-83A1-F6EECF244321}">
                <p14:modId xmlns:p14="http://schemas.microsoft.com/office/powerpoint/2010/main" val="751502664"/>
              </p:ext>
            </p:extLst>
          </p:nvPr>
        </p:nvGraphicFramePr>
        <p:xfrm>
          <a:off x="2566021" y="1069840"/>
          <a:ext cx="7920879" cy="5616774"/>
        </p:xfrm>
        <a:graphic>
          <a:graphicData uri="http://schemas.openxmlformats.org/drawingml/2006/table">
            <a:tbl>
              <a:tblPr firstRow="1" firstCol="1" bandRow="1">
                <a:tableStyleId>{ED083AE6-46FA-4A59-8FB0-9F97EB10719F}</a:tableStyleId>
              </a:tblPr>
              <a:tblGrid>
                <a:gridCol w="3710682"/>
                <a:gridCol w="2069419"/>
                <a:gridCol w="2140778"/>
              </a:tblGrid>
              <a:tr h="532785">
                <a:tc>
                  <a:txBody>
                    <a:bodyPr/>
                    <a:lstStyle/>
                    <a:p>
                      <a:pPr marL="457200" algn="ctr">
                        <a:lnSpc>
                          <a:spcPct val="115000"/>
                        </a:lnSpc>
                        <a:spcAft>
                          <a:spcPts val="0"/>
                        </a:spcAft>
                      </a:pPr>
                      <a:r>
                        <a:rPr lang="es-EC" sz="1600" dirty="0" smtClean="0">
                          <a:effectLst/>
                        </a:rPr>
                        <a:t>INFORMACIÓN</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600" dirty="0" smtClean="0">
                          <a:effectLst/>
                        </a:rPr>
                        <a:t>N° DE RESPUESTAS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600" dirty="0" smtClean="0">
                          <a:effectLst/>
                        </a:rPr>
                        <a:t>PORCENTAJE</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532785">
                <a:tc>
                  <a:txBody>
                    <a:bodyPr/>
                    <a:lstStyle/>
                    <a:p>
                      <a:pPr algn="just">
                        <a:lnSpc>
                          <a:spcPct val="115000"/>
                        </a:lnSpc>
                        <a:spcBef>
                          <a:spcPts val="1200"/>
                        </a:spcBef>
                        <a:spcAft>
                          <a:spcPts val="0"/>
                        </a:spcAft>
                      </a:pPr>
                      <a:r>
                        <a:rPr lang="es-EC" sz="1600" b="0" dirty="0">
                          <a:effectLst/>
                        </a:rPr>
                        <a:t>Reglas (por ejemplo, reglas de negocio)</a:t>
                      </a:r>
                      <a:endParaRPr lang="es-EC"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2000" dirty="0">
                          <a:effectLst/>
                        </a:rPr>
                        <a:t>59</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a:effectLst/>
                        </a:rPr>
                        <a:t>65,56%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478398">
                <a:tc>
                  <a:txBody>
                    <a:bodyPr/>
                    <a:lstStyle/>
                    <a:p>
                      <a:pPr marL="0" algn="just" defTabSz="914400" rtl="0" eaLnBrk="1" latinLnBrk="0" hangingPunct="1">
                        <a:lnSpc>
                          <a:spcPct val="115000"/>
                        </a:lnSpc>
                        <a:spcBef>
                          <a:spcPts val="1200"/>
                        </a:spcBef>
                        <a:spcAft>
                          <a:spcPts val="0"/>
                        </a:spcAft>
                      </a:pPr>
                      <a:r>
                        <a:rPr kumimoji="0" lang="es-EC" sz="1600" b="0" kern="1200" dirty="0">
                          <a:effectLst/>
                        </a:rPr>
                        <a:t>Propiedades funcionales del sistema</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dirty="0">
                          <a:effectLst/>
                        </a:rPr>
                        <a:t>56</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dirty="0">
                          <a:effectLst/>
                        </a:rPr>
                        <a:t>62,22%</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478398">
                <a:tc>
                  <a:txBody>
                    <a:bodyPr/>
                    <a:lstStyle/>
                    <a:p>
                      <a:pPr marL="0" algn="just" defTabSz="914400" rtl="0" eaLnBrk="1" latinLnBrk="0" hangingPunct="1">
                        <a:lnSpc>
                          <a:spcPct val="115000"/>
                        </a:lnSpc>
                        <a:spcBef>
                          <a:spcPts val="1200"/>
                        </a:spcBef>
                        <a:spcAft>
                          <a:spcPts val="0"/>
                        </a:spcAft>
                      </a:pPr>
                      <a:r>
                        <a:rPr kumimoji="0" lang="es-EC" sz="1600" b="0" kern="1200" dirty="0">
                          <a:effectLst/>
                        </a:rPr>
                        <a:t>Comportamiento del sistema</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dirty="0">
                          <a:effectLst/>
                        </a:rPr>
                        <a:t>49</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a:effectLst/>
                        </a:rPr>
                        <a:t>54,44%</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332991">
                <a:tc>
                  <a:txBody>
                    <a:bodyPr/>
                    <a:lstStyle/>
                    <a:p>
                      <a:pPr marL="0" algn="just" defTabSz="914400" rtl="0" eaLnBrk="1" latinLnBrk="0" hangingPunct="1">
                        <a:lnSpc>
                          <a:spcPct val="115000"/>
                        </a:lnSpc>
                        <a:spcBef>
                          <a:spcPts val="1200"/>
                        </a:spcBef>
                        <a:spcAft>
                          <a:spcPts val="0"/>
                        </a:spcAft>
                      </a:pPr>
                      <a:r>
                        <a:rPr kumimoji="0" lang="es-EC" sz="1600" b="0" kern="1200" dirty="0">
                          <a:effectLst/>
                        </a:rPr>
                        <a:t>Interfaces de usuario</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dirty="0">
                          <a:effectLst/>
                        </a:rPr>
                        <a:t>36</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a:effectLst/>
                        </a:rPr>
                        <a:t>40%</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332991">
                <a:tc>
                  <a:txBody>
                    <a:bodyPr/>
                    <a:lstStyle/>
                    <a:p>
                      <a:pPr marL="0" algn="just" defTabSz="914400" rtl="0" eaLnBrk="1" latinLnBrk="0" hangingPunct="1">
                        <a:lnSpc>
                          <a:spcPct val="115000"/>
                        </a:lnSpc>
                        <a:spcBef>
                          <a:spcPts val="1200"/>
                        </a:spcBef>
                        <a:spcAft>
                          <a:spcPts val="0"/>
                        </a:spcAft>
                      </a:pPr>
                      <a:r>
                        <a:rPr kumimoji="0" lang="es-EC" sz="1600" b="0" kern="1200" dirty="0">
                          <a:effectLst/>
                        </a:rPr>
                        <a:t>Escenarios de uso</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a:effectLst/>
                        </a:rPr>
                        <a:t>34</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a:effectLst/>
                        </a:rPr>
                        <a:t>37,78%</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478398">
                <a:tc>
                  <a:txBody>
                    <a:bodyPr/>
                    <a:lstStyle/>
                    <a:p>
                      <a:pPr marL="0" algn="just" defTabSz="914400" rtl="0" eaLnBrk="1" latinLnBrk="0" hangingPunct="1">
                        <a:lnSpc>
                          <a:spcPct val="115000"/>
                        </a:lnSpc>
                        <a:spcBef>
                          <a:spcPts val="1200"/>
                        </a:spcBef>
                        <a:spcAft>
                          <a:spcPts val="0"/>
                        </a:spcAft>
                      </a:pPr>
                      <a:r>
                        <a:rPr kumimoji="0" lang="es-EC" sz="1600" b="0" kern="1200" dirty="0">
                          <a:effectLst/>
                        </a:rPr>
                        <a:t>Aspectos del proceso de desarrollo</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a:effectLst/>
                        </a:rPr>
                        <a:t>33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dirty="0">
                          <a:effectLst/>
                        </a:rPr>
                        <a:t>36,67%</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332991">
                <a:tc>
                  <a:txBody>
                    <a:bodyPr/>
                    <a:lstStyle/>
                    <a:p>
                      <a:pPr marL="0" algn="just" defTabSz="914400" rtl="0" eaLnBrk="1" latinLnBrk="0" hangingPunct="1">
                        <a:lnSpc>
                          <a:spcPct val="115000"/>
                        </a:lnSpc>
                        <a:spcBef>
                          <a:spcPts val="1200"/>
                        </a:spcBef>
                        <a:spcAft>
                          <a:spcPts val="0"/>
                        </a:spcAft>
                      </a:pPr>
                      <a:r>
                        <a:rPr kumimoji="0" lang="es-EC" sz="1600" b="0" kern="1200" dirty="0">
                          <a:effectLst/>
                        </a:rPr>
                        <a:t>Interfaces técnicas</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a:effectLst/>
                        </a:rPr>
                        <a:t>32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dirty="0">
                          <a:effectLst/>
                        </a:rPr>
                        <a:t>35,56%</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332991">
                <a:tc>
                  <a:txBody>
                    <a:bodyPr/>
                    <a:lstStyle/>
                    <a:p>
                      <a:pPr marL="0" algn="just" defTabSz="914400" rtl="0" eaLnBrk="1" latinLnBrk="0" hangingPunct="1">
                        <a:lnSpc>
                          <a:spcPct val="115000"/>
                        </a:lnSpc>
                        <a:spcBef>
                          <a:spcPts val="1200"/>
                        </a:spcBef>
                        <a:spcAft>
                          <a:spcPts val="0"/>
                        </a:spcAft>
                      </a:pPr>
                      <a:r>
                        <a:rPr kumimoji="0" lang="es-EC" sz="1600" b="0" kern="1200" dirty="0">
                          <a:effectLst/>
                        </a:rPr>
                        <a:t>Propiedades de calidad</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a:effectLst/>
                        </a:rPr>
                        <a:t>26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dirty="0">
                          <a:effectLst/>
                        </a:rPr>
                        <a:t>28,89%</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478398">
                <a:tc>
                  <a:txBody>
                    <a:bodyPr/>
                    <a:lstStyle/>
                    <a:p>
                      <a:pPr marL="0" algn="just" defTabSz="914400" rtl="0" eaLnBrk="1" latinLnBrk="0" hangingPunct="1">
                        <a:lnSpc>
                          <a:spcPct val="115000"/>
                        </a:lnSpc>
                        <a:spcBef>
                          <a:spcPts val="1200"/>
                        </a:spcBef>
                        <a:spcAft>
                          <a:spcPts val="0"/>
                        </a:spcAft>
                      </a:pPr>
                      <a:r>
                        <a:rPr kumimoji="0" lang="es-EC" sz="1600" b="0" kern="1200" dirty="0">
                          <a:effectLst/>
                        </a:rPr>
                        <a:t>Restricciones de la arquitectura</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a:effectLst/>
                        </a:rPr>
                        <a:t>25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dirty="0">
                          <a:effectLst/>
                        </a:rPr>
                        <a:t>27,78%</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332991">
                <a:tc>
                  <a:txBody>
                    <a:bodyPr/>
                    <a:lstStyle/>
                    <a:p>
                      <a:pPr marL="0" algn="just" defTabSz="914400" rtl="0" eaLnBrk="1" latinLnBrk="0" hangingPunct="1">
                        <a:lnSpc>
                          <a:spcPct val="115000"/>
                        </a:lnSpc>
                        <a:spcBef>
                          <a:spcPts val="1200"/>
                        </a:spcBef>
                        <a:spcAft>
                          <a:spcPts val="0"/>
                        </a:spcAft>
                      </a:pPr>
                      <a:r>
                        <a:rPr kumimoji="0" lang="es-EC" sz="1600" b="0" kern="1200" dirty="0">
                          <a:effectLst/>
                        </a:rPr>
                        <a:t>Metas</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a:effectLst/>
                        </a:rPr>
                        <a:t>25</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dirty="0">
                          <a:effectLst/>
                        </a:rPr>
                        <a:t>27,78%</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478398">
                <a:tc>
                  <a:txBody>
                    <a:bodyPr/>
                    <a:lstStyle/>
                    <a:p>
                      <a:pPr marL="0" algn="just" defTabSz="914400" rtl="0" eaLnBrk="1" latinLnBrk="0" hangingPunct="1">
                        <a:lnSpc>
                          <a:spcPct val="115000"/>
                        </a:lnSpc>
                        <a:spcBef>
                          <a:spcPts val="1200"/>
                        </a:spcBef>
                        <a:spcAft>
                          <a:spcPts val="0"/>
                        </a:spcAft>
                      </a:pPr>
                      <a:r>
                        <a:rPr kumimoji="0" lang="es-EC" sz="1600" b="0" kern="1200" dirty="0">
                          <a:effectLst/>
                        </a:rPr>
                        <a:t>Partes interesadas (</a:t>
                      </a:r>
                      <a:r>
                        <a:rPr kumimoji="0" lang="es-EC" sz="1600" b="0" kern="1200" dirty="0" err="1">
                          <a:effectLst/>
                        </a:rPr>
                        <a:t>stakeholders</a:t>
                      </a:r>
                      <a:r>
                        <a:rPr kumimoji="0" lang="es-EC" sz="1600" b="0" kern="1200" dirty="0">
                          <a:effectLst/>
                        </a:rPr>
                        <a:t>)</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a:effectLst/>
                        </a:rPr>
                        <a:t>17</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dirty="0">
                          <a:effectLst/>
                        </a:rPr>
                        <a:t>18,89%</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r h="332991">
                <a:tc>
                  <a:txBody>
                    <a:bodyPr/>
                    <a:lstStyle/>
                    <a:p>
                      <a:pPr marL="0" algn="just" defTabSz="914400" rtl="0" eaLnBrk="1" latinLnBrk="0" hangingPunct="1">
                        <a:lnSpc>
                          <a:spcPct val="115000"/>
                        </a:lnSpc>
                        <a:spcBef>
                          <a:spcPts val="1200"/>
                        </a:spcBef>
                        <a:spcAft>
                          <a:spcPts val="0"/>
                        </a:spcAft>
                      </a:pPr>
                      <a:r>
                        <a:rPr kumimoji="0" lang="es-EC" sz="1600" b="0" kern="1200" dirty="0">
                          <a:effectLst/>
                        </a:rPr>
                        <a:t>Propiedades formales</a:t>
                      </a:r>
                      <a:endParaRPr kumimoji="0" lang="es-EC" sz="1600" b="0" kern="1200" dirty="0">
                        <a:solidFill>
                          <a:schemeClr val="lt1"/>
                        </a:solidFill>
                        <a:effectLst/>
                        <a:latin typeface="+mn-lt"/>
                        <a:ea typeface="+mn-ea"/>
                        <a:cs typeface="+mn-cs"/>
                      </a:endParaRPr>
                    </a:p>
                  </a:txBody>
                  <a:tcPr marL="56749" marR="56749" marT="0" marB="0" anchor="ctr"/>
                </a:tc>
                <a:tc>
                  <a:txBody>
                    <a:bodyPr/>
                    <a:lstStyle/>
                    <a:p>
                      <a:pPr marL="457200" algn="ctr">
                        <a:lnSpc>
                          <a:spcPct val="115000"/>
                        </a:lnSpc>
                        <a:spcBef>
                          <a:spcPts val="1200"/>
                        </a:spcBef>
                        <a:spcAft>
                          <a:spcPts val="0"/>
                        </a:spcAft>
                      </a:pPr>
                      <a:r>
                        <a:rPr lang="es-EC" sz="2000">
                          <a:effectLst/>
                        </a:rPr>
                        <a:t>12</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c>
                  <a:txBody>
                    <a:bodyPr/>
                    <a:lstStyle/>
                    <a:p>
                      <a:pPr marL="457200" algn="ctr">
                        <a:lnSpc>
                          <a:spcPct val="115000"/>
                        </a:lnSpc>
                        <a:spcBef>
                          <a:spcPts val="1200"/>
                        </a:spcBef>
                        <a:spcAft>
                          <a:spcPts val="0"/>
                        </a:spcAft>
                      </a:pPr>
                      <a:r>
                        <a:rPr lang="es-EC" sz="1800" dirty="0">
                          <a:effectLst/>
                        </a:rPr>
                        <a:t>13,33%</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49" marR="56749" marT="0" marB="0" anchor="ctr"/>
                </a:tc>
              </a:tr>
            </a:tbl>
          </a:graphicData>
        </a:graphic>
      </p:graphicFrame>
      <p:sp>
        <p:nvSpPr>
          <p:cNvPr id="7" name="Rectángulo redondeado 6"/>
          <p:cNvSpPr/>
          <p:nvPr/>
        </p:nvSpPr>
        <p:spPr>
          <a:xfrm>
            <a:off x="2349997" y="1628800"/>
            <a:ext cx="8280919" cy="151216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37812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93075" y="689983"/>
            <a:ext cx="8421255" cy="400110"/>
          </a:xfrm>
          <a:prstGeom prst="rect">
            <a:avLst/>
          </a:prstGeom>
          <a:noFill/>
        </p:spPr>
        <p:txBody>
          <a:bodyPr wrap="square" rtlCol="0">
            <a:spAutoFit/>
          </a:bodyPr>
          <a:lstStyle/>
          <a:p>
            <a:r>
              <a:rPr lang="es-EC" sz="2000" dirty="0">
                <a:solidFill>
                  <a:srgbClr val="002060"/>
                </a:solidFill>
              </a:rPr>
              <a:t>Formas de documentar</a:t>
            </a:r>
          </a:p>
        </p:txBody>
      </p:sp>
      <p:graphicFrame>
        <p:nvGraphicFramePr>
          <p:cNvPr id="4" name="Tabla 3"/>
          <p:cNvGraphicFramePr>
            <a:graphicFrameLocks noGrp="1"/>
          </p:cNvGraphicFramePr>
          <p:nvPr>
            <p:extLst>
              <p:ext uri="{D42A27DB-BD31-4B8C-83A1-F6EECF244321}">
                <p14:modId xmlns:p14="http://schemas.microsoft.com/office/powerpoint/2010/main" val="3549274470"/>
              </p:ext>
            </p:extLst>
          </p:nvPr>
        </p:nvGraphicFramePr>
        <p:xfrm>
          <a:off x="2764304" y="1340768"/>
          <a:ext cx="7535572" cy="5047488"/>
        </p:xfrm>
        <a:graphic>
          <a:graphicData uri="http://schemas.openxmlformats.org/drawingml/2006/table">
            <a:tbl>
              <a:tblPr firstRow="1" firstCol="1" bandRow="1">
                <a:tableStyleId>{69012ECD-51FC-41F1-AA8D-1B2483CD663E}</a:tableStyleId>
              </a:tblPr>
              <a:tblGrid>
                <a:gridCol w="4163216"/>
                <a:gridCol w="1456080"/>
                <a:gridCol w="140483"/>
                <a:gridCol w="1775793"/>
              </a:tblGrid>
              <a:tr h="630772">
                <a:tc>
                  <a:txBody>
                    <a:bodyPr/>
                    <a:lstStyle/>
                    <a:p>
                      <a:pPr marL="457200" algn="ctr">
                        <a:lnSpc>
                          <a:spcPct val="115000"/>
                        </a:lnSpc>
                        <a:spcBef>
                          <a:spcPts val="1200"/>
                        </a:spcBef>
                        <a:spcAft>
                          <a:spcPts val="0"/>
                        </a:spcAft>
                      </a:pPr>
                      <a:r>
                        <a:rPr lang="es-EC" sz="1800" dirty="0" smtClean="0">
                          <a:effectLst/>
                        </a:rPr>
                        <a:t>FORMA DE DOCUMENTAR</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0" algn="ctr" defTabSz="914400" rtl="0" eaLnBrk="1" latinLnBrk="0" hangingPunct="1">
                        <a:lnSpc>
                          <a:spcPct val="115000"/>
                        </a:lnSpc>
                        <a:spcBef>
                          <a:spcPts val="1200"/>
                        </a:spcBef>
                        <a:spcAft>
                          <a:spcPts val="0"/>
                        </a:spcAft>
                      </a:pPr>
                      <a:r>
                        <a:rPr kumimoji="0" lang="es-EC" sz="1800" kern="1200" dirty="0" smtClean="0">
                          <a:effectLst/>
                        </a:rPr>
                        <a:t>N° DE RESPUESTAS</a:t>
                      </a:r>
                      <a:endParaRPr kumimoji="0" lang="es-EC" sz="1800" b="1" kern="1200" dirty="0">
                        <a:solidFill>
                          <a:schemeClr val="lt1"/>
                        </a:solidFill>
                        <a:effectLst/>
                        <a:latin typeface="+mn-lt"/>
                        <a:ea typeface="+mn-ea"/>
                        <a:cs typeface="+mn-cs"/>
                      </a:endParaRPr>
                    </a:p>
                  </a:txBody>
                  <a:tcPr marL="68562" marR="68562" marT="0" marB="0" anchor="ctr"/>
                </a:tc>
                <a:tc hMerge="1">
                  <a:txBody>
                    <a:bodyPr/>
                    <a:lstStyle/>
                    <a:p>
                      <a:endParaRPr lang="es-EC"/>
                    </a:p>
                  </a:txBody>
                  <a:tcPr/>
                </a:tc>
                <a:tc>
                  <a:txBody>
                    <a:bodyPr/>
                    <a:lstStyle/>
                    <a:p>
                      <a:pPr marL="0" algn="ctr" defTabSz="914400" rtl="0" eaLnBrk="1" latinLnBrk="0" hangingPunct="1">
                        <a:lnSpc>
                          <a:spcPct val="115000"/>
                        </a:lnSpc>
                        <a:spcBef>
                          <a:spcPts val="1200"/>
                        </a:spcBef>
                        <a:spcAft>
                          <a:spcPts val="0"/>
                        </a:spcAft>
                      </a:pPr>
                      <a:r>
                        <a:rPr kumimoji="0" lang="es-EC" sz="1800" kern="1200" dirty="0" smtClean="0">
                          <a:effectLst/>
                        </a:rPr>
                        <a:t>PORCENTAJE</a:t>
                      </a:r>
                      <a:endParaRPr kumimoji="0" lang="es-EC" sz="1800" b="1" kern="1200" dirty="0">
                        <a:solidFill>
                          <a:schemeClr val="lt1"/>
                        </a:solidFill>
                        <a:effectLst/>
                        <a:latin typeface="+mn-lt"/>
                        <a:ea typeface="+mn-ea"/>
                        <a:cs typeface="+mn-cs"/>
                      </a:endParaRPr>
                    </a:p>
                  </a:txBody>
                  <a:tcPr marL="68562" marR="68562" marT="0" marB="0" anchor="ctr"/>
                </a:tc>
              </a:tr>
              <a:tr h="315386">
                <a:tc>
                  <a:txBody>
                    <a:bodyPr/>
                    <a:lstStyle/>
                    <a:p>
                      <a:pPr algn="l">
                        <a:lnSpc>
                          <a:spcPct val="115000"/>
                        </a:lnSpc>
                        <a:spcBef>
                          <a:spcPts val="1200"/>
                        </a:spcBef>
                        <a:spcAft>
                          <a:spcPts val="0"/>
                        </a:spcAft>
                      </a:pPr>
                      <a:r>
                        <a:rPr lang="es-EC" sz="1800" b="0" dirty="0">
                          <a:effectLst/>
                        </a:rPr>
                        <a:t>Diagramas de casos de uso</a:t>
                      </a:r>
                      <a:endParaRPr lang="es-EC"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a:txBody>
                    <a:bodyPr/>
                    <a:lstStyle/>
                    <a:p>
                      <a:pPr marL="457200" algn="ctr">
                        <a:lnSpc>
                          <a:spcPct val="115000"/>
                        </a:lnSpc>
                        <a:spcAft>
                          <a:spcPts val="0"/>
                        </a:spcAft>
                      </a:pPr>
                      <a:r>
                        <a:rPr lang="es-EC" sz="1800">
                          <a:effectLst/>
                        </a:rPr>
                        <a:t>71</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dirty="0">
                          <a:effectLst/>
                        </a:rPr>
                        <a:t>47,78%</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Casos de uso</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34</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37,78%</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Prototipos/ pantallas de usuario</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34</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37,78%</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630772">
                <a:tc>
                  <a:txBody>
                    <a:bodyPr/>
                    <a:lstStyle/>
                    <a:p>
                      <a:pPr marL="0" algn="l" defTabSz="914400" rtl="0" eaLnBrk="1" latinLnBrk="0" hangingPunct="1">
                        <a:lnSpc>
                          <a:spcPct val="115000"/>
                        </a:lnSpc>
                        <a:spcBef>
                          <a:spcPts val="1200"/>
                        </a:spcBef>
                        <a:spcAft>
                          <a:spcPts val="0"/>
                        </a:spcAft>
                      </a:pPr>
                      <a:r>
                        <a:rPr kumimoji="0" lang="es-EC" sz="1800" b="0" kern="1200" dirty="0">
                          <a:effectLst/>
                        </a:rPr>
                        <a:t>Lenguaje natural / Texto (simple) informal</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33</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36,67%</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Bocetos</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24</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26,67%</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Historias de usuario</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24</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26,67%</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Diagramas de actividad</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20</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22,22%</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Diagramas de clase</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17</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18,89%</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Listas estructuradas de requisitos</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16</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17,78%</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Diagrama de procesos de negocio</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15</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16,67%</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Modelos de metas</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8</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8,89%</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Máquinas de estados</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3</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a:effectLst/>
                        </a:rPr>
                        <a:t>3,33%</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r h="315386">
                <a:tc>
                  <a:txBody>
                    <a:bodyPr/>
                    <a:lstStyle/>
                    <a:p>
                      <a:pPr marL="0" algn="l" defTabSz="914400" rtl="0" eaLnBrk="1" latinLnBrk="0" hangingPunct="1">
                        <a:lnSpc>
                          <a:spcPct val="115000"/>
                        </a:lnSpc>
                        <a:spcBef>
                          <a:spcPts val="1200"/>
                        </a:spcBef>
                        <a:spcAft>
                          <a:spcPts val="0"/>
                        </a:spcAft>
                      </a:pPr>
                      <a:r>
                        <a:rPr kumimoji="0" lang="es-EC" sz="1800" b="0" kern="1200" dirty="0">
                          <a:effectLst/>
                        </a:rPr>
                        <a:t>Otro</a:t>
                      </a:r>
                      <a:endParaRPr kumimoji="0" lang="es-EC" sz="1800" b="0" kern="1200" dirty="0">
                        <a:solidFill>
                          <a:schemeClr val="lt1"/>
                        </a:solidFill>
                        <a:effectLst/>
                        <a:latin typeface="+mn-lt"/>
                        <a:ea typeface="+mn-ea"/>
                        <a:cs typeface="+mn-cs"/>
                      </a:endParaRPr>
                    </a:p>
                  </a:txBody>
                  <a:tcPr marL="68562" marR="68562" marT="0" marB="0" anchor="ctr"/>
                </a:tc>
                <a:tc>
                  <a:txBody>
                    <a:bodyPr/>
                    <a:lstStyle/>
                    <a:p>
                      <a:pPr marL="457200" algn="ctr">
                        <a:lnSpc>
                          <a:spcPct val="115000"/>
                        </a:lnSpc>
                        <a:spcAft>
                          <a:spcPts val="0"/>
                        </a:spcAft>
                      </a:pPr>
                      <a:r>
                        <a:rPr lang="es-EC" sz="1800">
                          <a:effectLst/>
                        </a:rPr>
                        <a:t>1</a:t>
                      </a:r>
                      <a:endPar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gridSpan="2">
                  <a:txBody>
                    <a:bodyPr/>
                    <a:lstStyle/>
                    <a:p>
                      <a:pPr marL="457200" algn="ctr">
                        <a:lnSpc>
                          <a:spcPct val="115000"/>
                        </a:lnSpc>
                        <a:spcAft>
                          <a:spcPts val="0"/>
                        </a:spcAft>
                      </a:pPr>
                      <a:r>
                        <a:rPr lang="es-EC" sz="1800" dirty="0">
                          <a:effectLst/>
                        </a:rPr>
                        <a:t>1,11%</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2" marR="68562" marT="0" marB="0" anchor="ctr"/>
                </a:tc>
                <a:tc hMerge="1">
                  <a:txBody>
                    <a:bodyPr/>
                    <a:lstStyle/>
                    <a:p>
                      <a:endParaRPr lang="es-EC"/>
                    </a:p>
                  </a:txBody>
                  <a:tcPr/>
                </a:tc>
              </a:tr>
            </a:tbl>
          </a:graphicData>
        </a:graphic>
      </p:graphicFrame>
      <p:sp>
        <p:nvSpPr>
          <p:cNvPr id="9" name="Rectángulo redondeado 8"/>
          <p:cNvSpPr/>
          <p:nvPr/>
        </p:nvSpPr>
        <p:spPr>
          <a:xfrm>
            <a:off x="2620326" y="1992151"/>
            <a:ext cx="7794566" cy="86387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399"/>
          </a:p>
        </p:txBody>
      </p:sp>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7" name="CuadroTexto 6"/>
          <p:cNvSpPr txBox="1"/>
          <p:nvPr/>
        </p:nvSpPr>
        <p:spPr>
          <a:xfrm>
            <a:off x="2205980" y="13187"/>
            <a:ext cx="6985599" cy="646163"/>
          </a:xfrm>
          <a:prstGeom prst="rect">
            <a:avLst/>
          </a:prstGeom>
          <a:noFill/>
          <a:ln>
            <a:noFill/>
          </a:ln>
        </p:spPr>
        <p:txBody>
          <a:bodyPr wrap="square" rtlCol="0" anchor="ctr" anchorCtr="1">
            <a:spAutoFit/>
          </a:bodyPr>
          <a:lstStyle/>
          <a:p>
            <a:pPr algn="ctr"/>
            <a:r>
              <a:rPr lang="es-EC" sz="3599" dirty="0">
                <a:latin typeface="+mj-lt"/>
                <a:ea typeface="+mj-ea"/>
                <a:cs typeface="+mj-cs"/>
              </a:rPr>
              <a:t>Documentación de requisitos</a:t>
            </a:r>
          </a:p>
        </p:txBody>
      </p:sp>
    </p:spTree>
    <p:extLst>
      <p:ext uri="{BB962C8B-B14F-4D97-AF65-F5344CB8AC3E}">
        <p14:creationId xmlns:p14="http://schemas.microsoft.com/office/powerpoint/2010/main" val="16805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p:cNvSpPr txBox="1"/>
          <p:nvPr/>
        </p:nvSpPr>
        <p:spPr>
          <a:xfrm>
            <a:off x="-20922" y="-12725"/>
            <a:ext cx="1887455" cy="714028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a:t>
            </a:r>
            <a:r>
              <a:rPr lang="es-EC" sz="1200" dirty="0">
                <a:solidFill>
                  <a:schemeClr val="tx1">
                    <a:lumMod val="75000"/>
                  </a:schemeClr>
                </a:solidFill>
              </a:rPr>
              <a:t>de</a:t>
            </a:r>
            <a:r>
              <a:rPr lang="es-EC" sz="1200" dirty="0"/>
              <a:t>ntes</a:t>
            </a:r>
          </a:p>
          <a:p>
            <a:pPr marL="285664" indent="-285664" algn="just">
              <a:buFont typeface="Wingdings" panose="05000000000000000000" pitchFamily="2" charset="2"/>
              <a:buChar char="ü"/>
            </a:pPr>
            <a:r>
              <a:rPr lang="es-EC" sz="1200" dirty="0">
                <a:solidFill>
                  <a:schemeClr val="bg1">
                    <a:lumMod val="50000"/>
                  </a:schemeClr>
                </a:solidFill>
              </a:rPr>
              <a:t>Problema </a:t>
            </a:r>
          </a:p>
          <a:p>
            <a:pPr marL="285664" indent="-285664" algn="just">
              <a:buFont typeface="Wingdings" panose="05000000000000000000" pitchFamily="2" charset="2"/>
              <a:buChar char="ü"/>
            </a:pPr>
            <a:r>
              <a:rPr lang="es-EC" sz="1200" dirty="0">
                <a:solidFill>
                  <a:schemeClr val="bg1">
                    <a:lumMod val="50000"/>
                  </a:schemeClr>
                </a:solidFill>
              </a:rPr>
              <a:t>Justificación </a:t>
            </a:r>
          </a:p>
          <a:p>
            <a:pPr marL="285664" indent="-285664" algn="just">
              <a:buFont typeface="Wingdings" panose="05000000000000000000" pitchFamily="2" charset="2"/>
              <a:buChar char="ü"/>
            </a:pPr>
            <a:r>
              <a:rPr lang="es-EC" sz="1200" dirty="0">
                <a:solidFill>
                  <a:schemeClr val="bg1">
                    <a:lumMod val="50000"/>
                  </a:schemeClr>
                </a:solidFill>
              </a:rPr>
              <a:t>Objetivos </a:t>
            </a:r>
          </a:p>
          <a:p>
            <a:pPr marL="285664" indent="-285664" algn="just">
              <a:buFont typeface="Wingdings" panose="05000000000000000000" pitchFamily="2" charset="2"/>
              <a:buChar char="ü"/>
            </a:pPr>
            <a:r>
              <a:rPr lang="es-EC" sz="1200" dirty="0" smtClean="0">
                <a:solidFill>
                  <a:schemeClr val="bg1">
                    <a:lumMod val="50000"/>
                  </a:schemeClr>
                </a:solidFill>
              </a:rPr>
              <a:t>Metodología</a:t>
            </a:r>
          </a:p>
          <a:p>
            <a:pPr marL="285664" indent="-285664" algn="just">
              <a:buFont typeface="Wingdings" panose="05000000000000000000" pitchFamily="2" charset="2"/>
              <a:buChar char="ü"/>
            </a:pPr>
            <a:r>
              <a:rPr lang="es-EC" sz="1200" dirty="0" smtClean="0">
                <a:solidFill>
                  <a:schemeClr val="bg1">
                    <a:lumMod val="50000"/>
                  </a:schemeClr>
                </a:solidFill>
              </a:rPr>
              <a:t>IR-Proceso</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a:t>
            </a:r>
            <a:r>
              <a:rPr lang="es-EC" sz="1200" dirty="0" smtClean="0">
                <a:solidFill>
                  <a:schemeClr val="bg1">
                    <a:lumMod val="50000"/>
                  </a:schemeClr>
                </a:solidFill>
              </a:rPr>
              <a:t>muestra</a:t>
            </a:r>
          </a:p>
          <a:p>
            <a:pPr marL="285664" indent="-285664" algn="just">
              <a:buFont typeface="Wingdings" panose="05000000000000000000" pitchFamily="2" charset="2"/>
              <a:buChar char="ü"/>
            </a:pPr>
            <a:r>
              <a:rPr lang="es-EC" sz="1200" dirty="0" smtClean="0">
                <a:solidFill>
                  <a:schemeClr val="bg1">
                    <a:lumMod val="50000"/>
                  </a:schemeClr>
                </a:solidFill>
              </a:rPr>
              <a:t>Resultados</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27" name="Picture 4" descr="Resultado de imagen para standish group"/>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899297" y="1556792"/>
            <a:ext cx="3600774" cy="17922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8" name="Gráfico 27"/>
          <p:cNvGraphicFramePr>
            <a:graphicFrameLocks/>
          </p:cNvGraphicFramePr>
          <p:nvPr>
            <p:extLst>
              <p:ext uri="{D42A27DB-BD31-4B8C-83A1-F6EECF244321}">
                <p14:modId xmlns:p14="http://schemas.microsoft.com/office/powerpoint/2010/main" val="3227464824"/>
              </p:ext>
            </p:extLst>
          </p:nvPr>
        </p:nvGraphicFramePr>
        <p:xfrm>
          <a:off x="6310435" y="1950765"/>
          <a:ext cx="5927735" cy="3427800"/>
        </p:xfrm>
        <a:graphic>
          <a:graphicData uri="http://schemas.openxmlformats.org/drawingml/2006/chart">
            <c:chart xmlns:c="http://schemas.openxmlformats.org/drawingml/2006/chart" xmlns:r="http://schemas.openxmlformats.org/officeDocument/2006/relationships" r:id="rId3"/>
          </a:graphicData>
        </a:graphic>
      </p:graphicFrame>
      <p:sp>
        <p:nvSpPr>
          <p:cNvPr id="29" name="Flecha derecha 28">
            <a:extLst>
              <a:ext uri="{FF2B5EF4-FFF2-40B4-BE49-F238E27FC236}">
                <a16:creationId xmlns:a16="http://schemas.microsoft.com/office/drawing/2014/main" xmlns="" id="{0356A5E8-B5E7-4597-9FF9-CC23DA5634DB}"/>
              </a:ext>
            </a:extLst>
          </p:cNvPr>
          <p:cNvSpPr/>
          <p:nvPr/>
        </p:nvSpPr>
        <p:spPr>
          <a:xfrm rot="20841627">
            <a:off x="3033060" y="4388763"/>
            <a:ext cx="3896336" cy="1405678"/>
          </a:xfrm>
          <a:prstGeom prst="rightArrow">
            <a:avLst/>
          </a:prstGeom>
          <a:noFill/>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defTabSz="1218621"/>
            <a:r>
              <a:rPr lang="es-ES" sz="1999" dirty="0">
                <a:solidFill>
                  <a:srgbClr val="333333"/>
                </a:solidFill>
                <a:latin typeface="Constantia"/>
              </a:rPr>
              <a:t>Informe 2015 </a:t>
            </a:r>
            <a:r>
              <a:rPr lang="mr-IN" sz="1999" dirty="0">
                <a:solidFill>
                  <a:srgbClr val="333333"/>
                </a:solidFill>
                <a:latin typeface="Constantia"/>
                <a:sym typeface="Wingdings"/>
              </a:rPr>
              <a:t>==&gt;</a:t>
            </a:r>
            <a:r>
              <a:rPr lang="es-ES" sz="1999" dirty="0">
                <a:solidFill>
                  <a:srgbClr val="333333"/>
                </a:solidFill>
                <a:latin typeface="Constantia"/>
              </a:rPr>
              <a:t> 50.000 proyectos a nivel mundial</a:t>
            </a:r>
          </a:p>
        </p:txBody>
      </p:sp>
      <p:sp>
        <p:nvSpPr>
          <p:cNvPr id="30" name="Explosión: 14 puntos 4">
            <a:extLst>
              <a:ext uri="{FF2B5EF4-FFF2-40B4-BE49-F238E27FC236}">
                <a16:creationId xmlns="" xmlns:a16="http://schemas.microsoft.com/office/drawing/2014/main" id="{388D8DAC-97F5-4149-89A4-672068CEB045}"/>
              </a:ext>
            </a:extLst>
          </p:cNvPr>
          <p:cNvSpPr/>
          <p:nvPr/>
        </p:nvSpPr>
        <p:spPr>
          <a:xfrm>
            <a:off x="7534572" y="1953342"/>
            <a:ext cx="2068769" cy="1183515"/>
          </a:xfrm>
          <a:prstGeom prst="irregularSeal2">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1" name="CuadroTexto 30"/>
          <p:cNvSpPr txBox="1"/>
          <p:nvPr/>
        </p:nvSpPr>
        <p:spPr>
          <a:xfrm>
            <a:off x="2734014" y="152403"/>
            <a:ext cx="3983066" cy="646331"/>
          </a:xfrm>
          <a:prstGeom prst="rect">
            <a:avLst/>
          </a:prstGeom>
          <a:noFill/>
          <a:ln>
            <a:noFill/>
          </a:ln>
        </p:spPr>
        <p:txBody>
          <a:bodyPr wrap="square" rtlCol="0" anchor="ctr" anchorCtr="1">
            <a:spAutoFit/>
          </a:bodyPr>
          <a:lstStyle/>
          <a:p>
            <a:pPr algn="ctr"/>
            <a:r>
              <a:rPr lang="es-EC" sz="3600" dirty="0">
                <a:ln w="0"/>
                <a:effectLst>
                  <a:outerShdw blurRad="38100" dist="19050" dir="2700000" algn="tl" rotWithShape="0">
                    <a:schemeClr val="dk1">
                      <a:alpha val="40000"/>
                    </a:schemeClr>
                  </a:outerShdw>
                </a:effectLst>
                <a:latin typeface="+mj-lt"/>
                <a:ea typeface="+mj-ea"/>
                <a:cs typeface="+mj-cs"/>
              </a:rPr>
              <a:t>ANTECEDENTES</a:t>
            </a:r>
          </a:p>
        </p:txBody>
      </p:sp>
    </p:spTree>
    <p:extLst>
      <p:ext uri="{BB962C8B-B14F-4D97-AF65-F5344CB8AC3E}">
        <p14:creationId xmlns:p14="http://schemas.microsoft.com/office/powerpoint/2010/main" val="215146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1464502441"/>
              </p:ext>
            </p:extLst>
          </p:nvPr>
        </p:nvGraphicFramePr>
        <p:xfrm>
          <a:off x="2909788" y="1556792"/>
          <a:ext cx="7630860" cy="460731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2396081" y="710342"/>
            <a:ext cx="6982957" cy="707886"/>
          </a:xfrm>
          <a:prstGeom prst="rect">
            <a:avLst/>
          </a:prstGeom>
          <a:noFill/>
        </p:spPr>
        <p:txBody>
          <a:bodyPr wrap="square" rtlCol="0">
            <a:spAutoFit/>
          </a:bodyPr>
          <a:lstStyle/>
          <a:p>
            <a:r>
              <a:rPr lang="es-EC" sz="2000" dirty="0"/>
              <a:t>Forma de verificar los requisitos.</a:t>
            </a:r>
          </a:p>
          <a:p>
            <a:endParaRPr lang="es-EC" sz="2000" dirty="0"/>
          </a:p>
        </p:txBody>
      </p:sp>
      <p:sp>
        <p:nvSpPr>
          <p:cNvPr id="8" name="CuadroTexto 7"/>
          <p:cNvSpPr txBox="1"/>
          <p:nvPr/>
        </p:nvSpPr>
        <p:spPr>
          <a:xfrm>
            <a:off x="1269876" y="64426"/>
            <a:ext cx="8638710" cy="646331"/>
          </a:xfrm>
          <a:prstGeom prst="rect">
            <a:avLst/>
          </a:prstGeom>
          <a:noFill/>
          <a:ln>
            <a:noFill/>
          </a:ln>
        </p:spPr>
        <p:txBody>
          <a:bodyPr wrap="square" rtlCol="0" anchor="ctr" anchorCtr="1">
            <a:spAutoFit/>
          </a:bodyPr>
          <a:lstStyle/>
          <a:p>
            <a:pPr algn="ctr"/>
            <a:r>
              <a:rPr lang="es-EC" sz="3600" dirty="0"/>
              <a:t>VALIDACIÓN DE </a:t>
            </a:r>
            <a:r>
              <a:rPr lang="es-EC" sz="3600" dirty="0" smtClean="0"/>
              <a:t>REQUISITOS</a:t>
            </a:r>
            <a:endParaRPr lang="es-EC" sz="3600" dirty="0"/>
          </a:p>
        </p:txBody>
      </p:sp>
      <p:sp>
        <p:nvSpPr>
          <p:cNvPr id="5" name="Rectángulo 4"/>
          <p:cNvSpPr/>
          <p:nvPr/>
        </p:nvSpPr>
        <p:spPr>
          <a:xfrm flipV="1">
            <a:off x="3142853" y="2057724"/>
            <a:ext cx="647903" cy="29230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EC" sz="2399"/>
          </a:p>
        </p:txBody>
      </p:sp>
      <p:sp>
        <p:nvSpPr>
          <p:cNvPr id="9" name="Rectángulo 8"/>
          <p:cNvSpPr/>
          <p:nvPr/>
        </p:nvSpPr>
        <p:spPr>
          <a:xfrm rot="17980481" flipV="1">
            <a:off x="2524928" y="5076019"/>
            <a:ext cx="1200445" cy="51671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EC" sz="2399"/>
          </a:p>
        </p:txBody>
      </p:sp>
      <p:sp>
        <p:nvSpPr>
          <p:cNvPr id="4" name="CuadroTexto 3"/>
          <p:cNvSpPr txBox="1"/>
          <p:nvPr/>
        </p:nvSpPr>
        <p:spPr>
          <a:xfrm>
            <a:off x="3583923" y="1700808"/>
            <a:ext cx="638281" cy="339195"/>
          </a:xfrm>
          <a:prstGeom prst="rect">
            <a:avLst/>
          </a:prstGeom>
          <a:noFill/>
          <a:ln w="28575">
            <a:solidFill>
              <a:srgbClr val="FF0000"/>
            </a:solidFill>
          </a:ln>
        </p:spPr>
        <p:txBody>
          <a:bodyPr wrap="square" rtlCol="0">
            <a:spAutoFit/>
          </a:bodyPr>
          <a:lstStyle/>
          <a:p>
            <a:endParaRPr lang="es-EC" sz="2399" dirty="0"/>
          </a:p>
        </p:txBody>
      </p:sp>
      <p:sp>
        <p:nvSpPr>
          <p:cNvPr id="10" name="CuadroTexto 9"/>
          <p:cNvSpPr txBox="1"/>
          <p:nvPr/>
        </p:nvSpPr>
        <p:spPr>
          <a:xfrm rot="18908810">
            <a:off x="2812847" y="4252347"/>
            <a:ext cx="1292084" cy="461417"/>
          </a:xfrm>
          <a:prstGeom prst="rect">
            <a:avLst/>
          </a:prstGeom>
          <a:noFill/>
          <a:ln w="28575">
            <a:solidFill>
              <a:srgbClr val="FF0000"/>
            </a:solidFill>
          </a:ln>
        </p:spPr>
        <p:txBody>
          <a:bodyPr wrap="square" rtlCol="0">
            <a:spAutoFit/>
          </a:bodyPr>
          <a:lstStyle/>
          <a:p>
            <a:endParaRPr lang="es-EC" sz="2399" dirty="0"/>
          </a:p>
        </p:txBody>
      </p:sp>
      <p:sp>
        <p:nvSpPr>
          <p:cNvPr id="11" name="CuadroTexto 10"/>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1133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422004" y="710757"/>
            <a:ext cx="7704856" cy="1138517"/>
          </a:xfrm>
          <a:prstGeom prst="rect">
            <a:avLst/>
          </a:prstGeom>
          <a:noFill/>
        </p:spPr>
        <p:txBody>
          <a:bodyPr wrap="square" rtlCol="0">
            <a:spAutoFit/>
          </a:bodyPr>
          <a:lstStyle/>
          <a:p>
            <a:r>
              <a:rPr lang="es-EC" sz="2000" dirty="0"/>
              <a:t>Alineación de las pruebas de software con los requisitos.</a:t>
            </a:r>
          </a:p>
          <a:p>
            <a:endParaRPr lang="es-EC" sz="2399" b="1" dirty="0"/>
          </a:p>
          <a:p>
            <a:endParaRPr lang="es-EC" sz="2399" dirty="0"/>
          </a:p>
        </p:txBody>
      </p:sp>
      <p:graphicFrame>
        <p:nvGraphicFramePr>
          <p:cNvPr id="9" name="Gráfico 8"/>
          <p:cNvGraphicFramePr/>
          <p:nvPr>
            <p:extLst>
              <p:ext uri="{D42A27DB-BD31-4B8C-83A1-F6EECF244321}">
                <p14:modId xmlns:p14="http://schemas.microsoft.com/office/powerpoint/2010/main" val="3807623278"/>
              </p:ext>
            </p:extLst>
          </p:nvPr>
        </p:nvGraphicFramePr>
        <p:xfrm>
          <a:off x="2716366" y="1390440"/>
          <a:ext cx="8346598" cy="4774864"/>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3574132" y="2067540"/>
            <a:ext cx="936104" cy="461417"/>
          </a:xfrm>
          <a:prstGeom prst="rect">
            <a:avLst/>
          </a:prstGeom>
          <a:noFill/>
          <a:ln w="38100">
            <a:solidFill>
              <a:srgbClr val="FF0000"/>
            </a:solidFill>
          </a:ln>
        </p:spPr>
        <p:txBody>
          <a:bodyPr wrap="square" rtlCol="0">
            <a:spAutoFit/>
          </a:bodyPr>
          <a:lstStyle/>
          <a:p>
            <a:endParaRPr lang="es-EC" sz="2399" dirty="0"/>
          </a:p>
        </p:txBody>
      </p:sp>
      <p:sp>
        <p:nvSpPr>
          <p:cNvPr id="11" name="CuadroTexto 10"/>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13" name="CuadroTexto 12"/>
          <p:cNvSpPr txBox="1"/>
          <p:nvPr/>
        </p:nvSpPr>
        <p:spPr>
          <a:xfrm>
            <a:off x="1269876" y="64426"/>
            <a:ext cx="8638710" cy="646331"/>
          </a:xfrm>
          <a:prstGeom prst="rect">
            <a:avLst/>
          </a:prstGeom>
          <a:noFill/>
          <a:ln>
            <a:noFill/>
          </a:ln>
        </p:spPr>
        <p:txBody>
          <a:bodyPr wrap="square" rtlCol="0" anchor="ctr" anchorCtr="1">
            <a:spAutoFit/>
          </a:bodyPr>
          <a:lstStyle/>
          <a:p>
            <a:pPr algn="ctr"/>
            <a:r>
              <a:rPr lang="es-EC" sz="3600" dirty="0"/>
              <a:t>VALIDACIÓN DE </a:t>
            </a:r>
            <a:r>
              <a:rPr lang="es-EC" sz="3600" dirty="0" smtClean="0"/>
              <a:t>REQUISITOS</a:t>
            </a:r>
            <a:endParaRPr lang="es-EC" sz="3600" dirty="0"/>
          </a:p>
        </p:txBody>
      </p:sp>
      <p:sp>
        <p:nvSpPr>
          <p:cNvPr id="14" name="CuadroTexto 13"/>
          <p:cNvSpPr txBox="1"/>
          <p:nvPr/>
        </p:nvSpPr>
        <p:spPr>
          <a:xfrm>
            <a:off x="4804598" y="2043704"/>
            <a:ext cx="936104" cy="461417"/>
          </a:xfrm>
          <a:prstGeom prst="rect">
            <a:avLst/>
          </a:prstGeom>
          <a:noFill/>
          <a:ln w="38100">
            <a:solidFill>
              <a:srgbClr val="FF0000"/>
            </a:solidFill>
          </a:ln>
        </p:spPr>
        <p:txBody>
          <a:bodyPr wrap="square" rtlCol="0">
            <a:spAutoFit/>
          </a:bodyPr>
          <a:lstStyle/>
          <a:p>
            <a:endParaRPr lang="es-EC" sz="2399" dirty="0"/>
          </a:p>
        </p:txBody>
      </p:sp>
    </p:spTree>
    <p:extLst>
      <p:ext uri="{BB962C8B-B14F-4D97-AF65-F5344CB8AC3E}">
        <p14:creationId xmlns:p14="http://schemas.microsoft.com/office/powerpoint/2010/main" val="406348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03579" y="720308"/>
            <a:ext cx="9099347" cy="1199944"/>
          </a:xfrm>
          <a:prstGeom prst="rect">
            <a:avLst/>
          </a:prstGeom>
          <a:noFill/>
        </p:spPr>
        <p:txBody>
          <a:bodyPr wrap="square" rtlCol="0">
            <a:spAutoFit/>
          </a:bodyPr>
          <a:lstStyle/>
          <a:p>
            <a:pPr lvl="2"/>
            <a:r>
              <a:rPr lang="es-EC" sz="2000" dirty="0"/>
              <a:t>Cambios de los requisitos después del lanzamiento</a:t>
            </a:r>
            <a:r>
              <a:rPr lang="es-EC" sz="2399" dirty="0"/>
              <a:t>.</a:t>
            </a:r>
          </a:p>
          <a:p>
            <a:endParaRPr lang="es-EC" sz="2399" b="1" dirty="0"/>
          </a:p>
          <a:p>
            <a:endParaRPr lang="es-EC" sz="2399" dirty="0"/>
          </a:p>
        </p:txBody>
      </p:sp>
      <p:graphicFrame>
        <p:nvGraphicFramePr>
          <p:cNvPr id="6" name="Gráfico 5"/>
          <p:cNvGraphicFramePr/>
          <p:nvPr>
            <p:extLst>
              <p:ext uri="{D42A27DB-BD31-4B8C-83A1-F6EECF244321}">
                <p14:modId xmlns:p14="http://schemas.microsoft.com/office/powerpoint/2010/main" val="1693034488"/>
              </p:ext>
            </p:extLst>
          </p:nvPr>
        </p:nvGraphicFramePr>
        <p:xfrm>
          <a:off x="2556098" y="1384001"/>
          <a:ext cx="9010922" cy="479104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3502124" y="2022363"/>
            <a:ext cx="1007849" cy="461417"/>
          </a:xfrm>
          <a:prstGeom prst="rect">
            <a:avLst/>
          </a:prstGeom>
          <a:noFill/>
          <a:ln w="28575">
            <a:solidFill>
              <a:srgbClr val="FF0000"/>
            </a:solidFill>
          </a:ln>
        </p:spPr>
        <p:txBody>
          <a:bodyPr wrap="square" rtlCol="0">
            <a:spAutoFit/>
          </a:bodyPr>
          <a:lstStyle/>
          <a:p>
            <a:endParaRPr lang="es-EC" sz="2399" dirty="0"/>
          </a:p>
        </p:txBody>
      </p:sp>
      <p:sp>
        <p:nvSpPr>
          <p:cNvPr id="11" name="CuadroTexto 10"/>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12" name="CuadroTexto 11"/>
          <p:cNvSpPr txBox="1"/>
          <p:nvPr/>
        </p:nvSpPr>
        <p:spPr>
          <a:xfrm>
            <a:off x="1773932" y="155174"/>
            <a:ext cx="6550478" cy="646331"/>
          </a:xfrm>
          <a:prstGeom prst="rect">
            <a:avLst/>
          </a:prstGeom>
          <a:noFill/>
          <a:ln>
            <a:noFill/>
          </a:ln>
        </p:spPr>
        <p:txBody>
          <a:bodyPr wrap="square" rtlCol="0" anchor="ctr" anchorCtr="1">
            <a:spAutoFit/>
          </a:bodyPr>
          <a:lstStyle/>
          <a:p>
            <a:r>
              <a:rPr lang="es-EC" sz="3600" dirty="0" smtClean="0"/>
              <a:t>GESTIÓN DE REQUISITOS</a:t>
            </a:r>
            <a:endParaRPr lang="es-EC" sz="3600" dirty="0"/>
          </a:p>
        </p:txBody>
      </p:sp>
    </p:spTree>
    <p:extLst>
      <p:ext uri="{BB962C8B-B14F-4D97-AF65-F5344CB8AC3E}">
        <p14:creationId xmlns:p14="http://schemas.microsoft.com/office/powerpoint/2010/main" val="99556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4171342925"/>
              </p:ext>
            </p:extLst>
          </p:nvPr>
        </p:nvGraphicFramePr>
        <p:xfrm>
          <a:off x="2710036" y="1124744"/>
          <a:ext cx="8710849" cy="5472923"/>
        </p:xfrm>
        <a:graphic>
          <a:graphicData uri="http://schemas.openxmlformats.org/drawingml/2006/chart">
            <c:chart xmlns:c="http://schemas.openxmlformats.org/drawingml/2006/chart" xmlns:r="http://schemas.openxmlformats.org/officeDocument/2006/relationships" r:id="rId3"/>
          </a:graphicData>
        </a:graphic>
      </p:graphicFrame>
      <p:sp>
        <p:nvSpPr>
          <p:cNvPr id="4" name="5-Point Star 5"/>
          <p:cNvSpPr/>
          <p:nvPr/>
        </p:nvSpPr>
        <p:spPr>
          <a:xfrm>
            <a:off x="10630916" y="1340768"/>
            <a:ext cx="685621" cy="685621"/>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9"/>
          </a:p>
        </p:txBody>
      </p:sp>
      <p:sp>
        <p:nvSpPr>
          <p:cNvPr id="5" name="5-Point Star 5"/>
          <p:cNvSpPr/>
          <p:nvPr/>
        </p:nvSpPr>
        <p:spPr>
          <a:xfrm>
            <a:off x="9928300" y="2348880"/>
            <a:ext cx="685621" cy="685621"/>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9"/>
          </a:p>
        </p:txBody>
      </p:sp>
      <p:sp>
        <p:nvSpPr>
          <p:cNvPr id="6" name="5-Point Star 5"/>
          <p:cNvSpPr/>
          <p:nvPr/>
        </p:nvSpPr>
        <p:spPr>
          <a:xfrm>
            <a:off x="9367468" y="3358149"/>
            <a:ext cx="685621" cy="685621"/>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9"/>
          </a:p>
        </p:txBody>
      </p:sp>
      <p:sp>
        <p:nvSpPr>
          <p:cNvPr id="7" name="5-Point Star 5"/>
          <p:cNvSpPr/>
          <p:nvPr/>
        </p:nvSpPr>
        <p:spPr>
          <a:xfrm>
            <a:off x="8542684" y="4353929"/>
            <a:ext cx="685621" cy="685621"/>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9"/>
          </a:p>
        </p:txBody>
      </p:sp>
      <p:sp>
        <p:nvSpPr>
          <p:cNvPr id="8" name="5-Point Star 5"/>
          <p:cNvSpPr/>
          <p:nvPr/>
        </p:nvSpPr>
        <p:spPr>
          <a:xfrm>
            <a:off x="7884463" y="5301208"/>
            <a:ext cx="685621" cy="685621"/>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9"/>
          </a:p>
        </p:txBody>
      </p:sp>
      <p:sp>
        <p:nvSpPr>
          <p:cNvPr id="9" name="CuadroTexto 8"/>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10" name="CuadroTexto 9"/>
          <p:cNvSpPr txBox="1"/>
          <p:nvPr/>
        </p:nvSpPr>
        <p:spPr>
          <a:xfrm>
            <a:off x="1773932" y="155174"/>
            <a:ext cx="6550478" cy="646331"/>
          </a:xfrm>
          <a:prstGeom prst="rect">
            <a:avLst/>
          </a:prstGeom>
          <a:noFill/>
          <a:ln>
            <a:noFill/>
          </a:ln>
        </p:spPr>
        <p:txBody>
          <a:bodyPr wrap="square" rtlCol="0" anchor="ctr" anchorCtr="1">
            <a:spAutoFit/>
          </a:bodyPr>
          <a:lstStyle/>
          <a:p>
            <a:r>
              <a:rPr lang="es-EC" sz="3600" dirty="0" smtClean="0"/>
              <a:t>RANKING DE PROBLEMAS</a:t>
            </a:r>
            <a:endParaRPr lang="es-EC" sz="3600" dirty="0"/>
          </a:p>
        </p:txBody>
      </p:sp>
    </p:spTree>
    <p:extLst>
      <p:ext uri="{BB962C8B-B14F-4D97-AF65-F5344CB8AC3E}">
        <p14:creationId xmlns:p14="http://schemas.microsoft.com/office/powerpoint/2010/main" val="33303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793584837"/>
              </p:ext>
            </p:extLst>
          </p:nvPr>
        </p:nvGraphicFramePr>
        <p:xfrm>
          <a:off x="3070436" y="2564904"/>
          <a:ext cx="7607791" cy="3215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2349996" y="1124744"/>
            <a:ext cx="7128792" cy="400110"/>
          </a:xfrm>
          <a:prstGeom prst="rect">
            <a:avLst/>
          </a:prstGeom>
          <a:noFill/>
        </p:spPr>
        <p:txBody>
          <a:bodyPr wrap="square" rtlCol="0">
            <a:spAutoFit/>
          </a:bodyPr>
          <a:lstStyle/>
          <a:p>
            <a:r>
              <a:rPr lang="es-EC" sz="2000" dirty="0"/>
              <a:t>Fallas de comunicación entre el proyecto y el cliente:</a:t>
            </a:r>
          </a:p>
        </p:txBody>
      </p:sp>
      <p:sp>
        <p:nvSpPr>
          <p:cNvPr id="4" name="CuadroTexto 3"/>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5" name="CuadroTexto 4"/>
          <p:cNvSpPr txBox="1"/>
          <p:nvPr/>
        </p:nvSpPr>
        <p:spPr>
          <a:xfrm>
            <a:off x="2230061" y="188640"/>
            <a:ext cx="8424936" cy="646331"/>
          </a:xfrm>
          <a:prstGeom prst="rect">
            <a:avLst/>
          </a:prstGeom>
          <a:noFill/>
          <a:ln>
            <a:noFill/>
          </a:ln>
        </p:spPr>
        <p:txBody>
          <a:bodyPr wrap="square" rtlCol="0" anchor="ctr" anchorCtr="1">
            <a:spAutoFit/>
          </a:bodyPr>
          <a:lstStyle/>
          <a:p>
            <a:r>
              <a:rPr lang="es-EC" sz="3600" dirty="0" smtClean="0"/>
              <a:t>PROBLEMAS, CAUSA E IMPLICACIÓN</a:t>
            </a:r>
            <a:endParaRPr lang="es-EC" sz="3600" dirty="0"/>
          </a:p>
        </p:txBody>
      </p:sp>
      <p:grpSp>
        <p:nvGrpSpPr>
          <p:cNvPr id="2" name="Grupo 1"/>
          <p:cNvGrpSpPr/>
          <p:nvPr/>
        </p:nvGrpSpPr>
        <p:grpSpPr>
          <a:xfrm>
            <a:off x="9734881" y="1182170"/>
            <a:ext cx="2098767" cy="1442658"/>
            <a:chOff x="9734881" y="1182170"/>
            <a:chExt cx="2098767" cy="1442658"/>
          </a:xfrm>
        </p:grpSpPr>
        <p:pic>
          <p:nvPicPr>
            <p:cNvPr id="1034" name="Picture 10"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34881" y="1182170"/>
              <a:ext cx="2098767" cy="14426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ma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46060" y="1286650"/>
              <a:ext cx="476407" cy="4764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270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954641139"/>
              </p:ext>
            </p:extLst>
          </p:nvPr>
        </p:nvGraphicFramePr>
        <p:xfrm>
          <a:off x="3286099" y="2636912"/>
          <a:ext cx="7365349"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2446085" y="834971"/>
            <a:ext cx="7992888" cy="769441"/>
          </a:xfrm>
          <a:prstGeom prst="rect">
            <a:avLst/>
          </a:prstGeom>
          <a:noFill/>
        </p:spPr>
        <p:txBody>
          <a:bodyPr wrap="square" rtlCol="0">
            <a:spAutoFit/>
          </a:bodyPr>
          <a:lstStyle/>
          <a:p>
            <a:r>
              <a:rPr lang="es-EC" sz="2000" dirty="0">
                <a:latin typeface="+mj-lt"/>
              </a:rPr>
              <a:t>Defectos de comunicación dentro del equipo del proyecto</a:t>
            </a:r>
            <a:endParaRPr lang="es-EC" sz="2000" dirty="0">
              <a:solidFill>
                <a:srgbClr val="000000"/>
              </a:solidFill>
              <a:latin typeface="+mj-lt"/>
              <a:ea typeface="Times New Roman" panose="02020603050405020304" pitchFamily="18" charset="0"/>
              <a:cs typeface="Times New Roman" panose="02020603050405020304" pitchFamily="18" charset="0"/>
            </a:endParaRPr>
          </a:p>
          <a:p>
            <a:endParaRPr lang="es-EC" dirty="0"/>
          </a:p>
        </p:txBody>
      </p:sp>
      <p:sp>
        <p:nvSpPr>
          <p:cNvPr id="4" name="CuadroTexto 3"/>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5" name="CuadroTexto 4"/>
          <p:cNvSpPr txBox="1"/>
          <p:nvPr/>
        </p:nvSpPr>
        <p:spPr>
          <a:xfrm>
            <a:off x="2230061" y="188640"/>
            <a:ext cx="8424936" cy="646331"/>
          </a:xfrm>
          <a:prstGeom prst="rect">
            <a:avLst/>
          </a:prstGeom>
          <a:noFill/>
          <a:ln>
            <a:noFill/>
          </a:ln>
        </p:spPr>
        <p:txBody>
          <a:bodyPr wrap="square" rtlCol="0" anchor="ctr" anchorCtr="1">
            <a:spAutoFit/>
          </a:bodyPr>
          <a:lstStyle/>
          <a:p>
            <a:r>
              <a:rPr lang="es-EC" sz="3600" dirty="0" smtClean="0"/>
              <a:t>PROBLEMAS, CAUSA E IMPLICACIÓN</a:t>
            </a:r>
            <a:endParaRPr lang="es-EC" sz="3600" dirty="0"/>
          </a:p>
        </p:txBody>
      </p:sp>
      <p:grpSp>
        <p:nvGrpSpPr>
          <p:cNvPr id="2" name="Grupo 1"/>
          <p:cNvGrpSpPr/>
          <p:nvPr/>
        </p:nvGrpSpPr>
        <p:grpSpPr>
          <a:xfrm>
            <a:off x="9046740" y="1024977"/>
            <a:ext cx="2592288" cy="1684988"/>
            <a:chOff x="9046740" y="1024977"/>
            <a:chExt cx="2592288" cy="1684988"/>
          </a:xfrm>
        </p:grpSpPr>
        <p:pic>
          <p:nvPicPr>
            <p:cNvPr id="2050" name="Picture 2" descr="Resultado de imagen para buena comunicacion png"/>
            <p:cNvPicPr>
              <a:picLocks noChangeAspect="1" noChangeArrowheads="1"/>
            </p:cNvPicPr>
            <p:nvPr/>
          </p:nvPicPr>
          <p:blipFill rotWithShape="1">
            <a:blip r:embed="rId7">
              <a:extLst>
                <a:ext uri="{28A0092B-C50C-407E-A947-70E740481C1C}">
                  <a14:useLocalDpi xmlns:a14="http://schemas.microsoft.com/office/drawing/2010/main" val="0"/>
                </a:ext>
              </a:extLst>
            </a:blip>
            <a:srcRect l="18322" t="12272" r="17971" b="3489"/>
            <a:stretch/>
          </p:blipFill>
          <p:spPr bwMode="auto">
            <a:xfrm>
              <a:off x="9046740" y="1024977"/>
              <a:ext cx="2592288" cy="16849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8828" y="1191759"/>
              <a:ext cx="320126" cy="320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40401" y="1219691"/>
              <a:ext cx="320126" cy="3201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728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025505365"/>
              </p:ext>
            </p:extLst>
          </p:nvPr>
        </p:nvGraphicFramePr>
        <p:xfrm>
          <a:off x="3615338" y="3131606"/>
          <a:ext cx="7080448"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2422004" y="834971"/>
            <a:ext cx="5568280" cy="400110"/>
          </a:xfrm>
          <a:prstGeom prst="rect">
            <a:avLst/>
          </a:prstGeom>
          <a:noFill/>
        </p:spPr>
        <p:txBody>
          <a:bodyPr wrap="square" rtlCol="0">
            <a:spAutoFit/>
          </a:bodyPr>
          <a:lstStyle/>
          <a:p>
            <a:r>
              <a:rPr lang="es-EC" sz="2000" dirty="0"/>
              <a:t>Requisitos incompletos u ocultos</a:t>
            </a:r>
          </a:p>
        </p:txBody>
      </p:sp>
      <p:sp>
        <p:nvSpPr>
          <p:cNvPr id="4" name="CuadroTexto 3"/>
          <p:cNvSpPr txBox="1"/>
          <p:nvPr/>
        </p:nvSpPr>
        <p:spPr>
          <a:xfrm>
            <a:off x="2230061" y="188640"/>
            <a:ext cx="8424936" cy="646331"/>
          </a:xfrm>
          <a:prstGeom prst="rect">
            <a:avLst/>
          </a:prstGeom>
          <a:noFill/>
          <a:ln>
            <a:noFill/>
          </a:ln>
        </p:spPr>
        <p:txBody>
          <a:bodyPr wrap="square" rtlCol="0" anchor="ctr" anchorCtr="1">
            <a:spAutoFit/>
          </a:bodyPr>
          <a:lstStyle/>
          <a:p>
            <a:r>
              <a:rPr lang="es-EC" sz="3600" dirty="0" smtClean="0"/>
              <a:t>PROBLEMAS, CAUSA E IMPLICACIÓN</a:t>
            </a:r>
            <a:endParaRPr lang="es-EC" sz="3600" dirty="0"/>
          </a:p>
        </p:txBody>
      </p:sp>
      <p:sp>
        <p:nvSpPr>
          <p:cNvPr id="5" name="CuadroTexto 4"/>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7170" name="Picture 2" descr="Resultado de imagen para requisi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7154" y="-2804625"/>
            <a:ext cx="295248" cy="29524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8545755" y="1035026"/>
            <a:ext cx="2499131" cy="1853279"/>
            <a:chOff x="7658844" y="1042595"/>
            <a:chExt cx="2499131" cy="1853279"/>
          </a:xfrm>
        </p:grpSpPr>
        <p:pic>
          <p:nvPicPr>
            <p:cNvPr id="7174" name="Picture 6" descr="Resultado de imagen para requisi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8844" y="1122052"/>
              <a:ext cx="1773822" cy="177382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incompleto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21981" y="1042595"/>
              <a:ext cx="1435994" cy="14359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288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888981963"/>
              </p:ext>
            </p:extLst>
          </p:nvPr>
        </p:nvGraphicFramePr>
        <p:xfrm>
          <a:off x="3179770" y="3418919"/>
          <a:ext cx="6792416" cy="268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2349996" y="860874"/>
            <a:ext cx="9073008" cy="707886"/>
          </a:xfrm>
          <a:prstGeom prst="rect">
            <a:avLst/>
          </a:prstGeom>
          <a:noFill/>
        </p:spPr>
        <p:txBody>
          <a:bodyPr wrap="square" rtlCol="0">
            <a:spAutoFit/>
          </a:bodyPr>
          <a:lstStyle/>
          <a:p>
            <a:r>
              <a:rPr lang="es-EC" sz="2000" dirty="0"/>
              <a:t>Requisitos subespecificados que son demasiado abstractos y permiten diversas interpretaciones</a:t>
            </a:r>
          </a:p>
        </p:txBody>
      </p:sp>
      <p:sp>
        <p:nvSpPr>
          <p:cNvPr id="4" name="CuadroTexto 3"/>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6" name="CuadroTexto 5"/>
          <p:cNvSpPr txBox="1"/>
          <p:nvPr/>
        </p:nvSpPr>
        <p:spPr>
          <a:xfrm>
            <a:off x="2230061" y="188640"/>
            <a:ext cx="8424936" cy="646331"/>
          </a:xfrm>
          <a:prstGeom prst="rect">
            <a:avLst/>
          </a:prstGeom>
          <a:noFill/>
          <a:ln>
            <a:noFill/>
          </a:ln>
        </p:spPr>
        <p:txBody>
          <a:bodyPr wrap="square" rtlCol="0" anchor="ctr" anchorCtr="1">
            <a:spAutoFit/>
          </a:bodyPr>
          <a:lstStyle/>
          <a:p>
            <a:r>
              <a:rPr lang="es-EC" sz="3600" dirty="0" smtClean="0"/>
              <a:t>PROBLEMAS, CAUSA E IMPLICACIÓN</a:t>
            </a:r>
            <a:endParaRPr lang="es-EC" sz="3600" dirty="0"/>
          </a:p>
        </p:txBody>
      </p:sp>
      <p:pic>
        <p:nvPicPr>
          <p:cNvPr id="6146" name="Picture 2"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8869" y="1273321"/>
            <a:ext cx="2115261" cy="21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15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280073493"/>
              </p:ext>
            </p:extLst>
          </p:nvPr>
        </p:nvGraphicFramePr>
        <p:xfrm>
          <a:off x="3502124" y="3501008"/>
          <a:ext cx="7056784" cy="2851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2349996" y="1100063"/>
            <a:ext cx="8784976" cy="707886"/>
          </a:xfrm>
          <a:prstGeom prst="rect">
            <a:avLst/>
          </a:prstGeom>
          <a:noFill/>
        </p:spPr>
        <p:txBody>
          <a:bodyPr wrap="square" rtlCol="0">
            <a:spAutoFit/>
          </a:bodyPr>
          <a:lstStyle/>
          <a:p>
            <a:r>
              <a:rPr lang="es-EC" sz="2000" dirty="0"/>
              <a:t>Las partes interesadas con dificultades para separar los requisitos de los diseños de soluciones previas conocidas</a:t>
            </a:r>
          </a:p>
        </p:txBody>
      </p:sp>
      <p:sp>
        <p:nvSpPr>
          <p:cNvPr id="4" name="CuadroTexto 3"/>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5" name="CuadroTexto 4"/>
          <p:cNvSpPr txBox="1"/>
          <p:nvPr/>
        </p:nvSpPr>
        <p:spPr>
          <a:xfrm>
            <a:off x="2230061" y="188640"/>
            <a:ext cx="8424936" cy="646331"/>
          </a:xfrm>
          <a:prstGeom prst="rect">
            <a:avLst/>
          </a:prstGeom>
          <a:noFill/>
          <a:ln>
            <a:noFill/>
          </a:ln>
        </p:spPr>
        <p:txBody>
          <a:bodyPr wrap="square" rtlCol="0" anchor="ctr" anchorCtr="1">
            <a:spAutoFit/>
          </a:bodyPr>
          <a:lstStyle/>
          <a:p>
            <a:r>
              <a:rPr lang="es-EC" sz="3600" dirty="0" smtClean="0"/>
              <a:t>PROBLEMAS, CAUSA E IMPLICACIÓN</a:t>
            </a:r>
            <a:endParaRPr lang="es-EC" sz="3600" dirty="0"/>
          </a:p>
        </p:txBody>
      </p:sp>
      <p:grpSp>
        <p:nvGrpSpPr>
          <p:cNvPr id="2" name="Grupo 1"/>
          <p:cNvGrpSpPr/>
          <p:nvPr/>
        </p:nvGrpSpPr>
        <p:grpSpPr>
          <a:xfrm>
            <a:off x="8973333" y="1495047"/>
            <a:ext cx="2078314" cy="2119880"/>
            <a:chOff x="8973333" y="1495047"/>
            <a:chExt cx="2078314" cy="2119880"/>
          </a:xfrm>
        </p:grpSpPr>
        <p:pic>
          <p:nvPicPr>
            <p:cNvPr id="5122" name="Picture 2" descr="Resultado de imagen para innovar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3333" y="1495047"/>
              <a:ext cx="2078314" cy="21198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8828" y="1893126"/>
              <a:ext cx="359830" cy="3598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45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360292" y="1052736"/>
            <a:ext cx="4608512" cy="5256584"/>
          </a:xfrm>
        </p:spPr>
        <p:style>
          <a:lnRef idx="2">
            <a:schemeClr val="accent2"/>
          </a:lnRef>
          <a:fillRef idx="1">
            <a:schemeClr val="lt1"/>
          </a:fillRef>
          <a:effectRef idx="0">
            <a:schemeClr val="accent2"/>
          </a:effectRef>
          <a:fontRef idx="minor">
            <a:schemeClr val="dk1"/>
          </a:fontRef>
        </p:style>
        <p:txBody>
          <a:bodyPr>
            <a:noAutofit/>
          </a:bodyPr>
          <a:lstStyle/>
          <a:p>
            <a:pPr marL="342900" indent="-342900" algn="just">
              <a:lnSpc>
                <a:spcPct val="100000"/>
              </a:lnSpc>
              <a:buFont typeface="+mj-lt"/>
              <a:buAutoNum type="arabicPeriod"/>
            </a:pPr>
            <a:r>
              <a:rPr lang="es-EC" sz="1400" dirty="0">
                <a:latin typeface="Times New Roman" panose="02020603050405020304" pitchFamily="18" charset="0"/>
                <a:cs typeface="Times New Roman" panose="02020603050405020304" pitchFamily="18" charset="0"/>
              </a:rPr>
              <a:t>Defectos de comunicación dentro del equipo del proyecto.</a:t>
            </a:r>
          </a:p>
          <a:p>
            <a:pPr marL="342900" indent="-342900" algn="just">
              <a:lnSpc>
                <a:spcPct val="100000"/>
              </a:lnSpc>
              <a:buFont typeface="+mj-lt"/>
              <a:buAutoNum type="arabicPeriod"/>
            </a:pPr>
            <a:r>
              <a:rPr lang="es-EC" sz="1400" dirty="0">
                <a:latin typeface="Times New Roman" panose="02020603050405020304" pitchFamily="18" charset="0"/>
                <a:cs typeface="Times New Roman" panose="02020603050405020304" pitchFamily="18" charset="0"/>
              </a:rPr>
              <a:t>Requerimientos incompletos u ocultos.</a:t>
            </a:r>
          </a:p>
          <a:p>
            <a:pPr marL="342900" indent="-342900" algn="just">
              <a:lnSpc>
                <a:spcPct val="100000"/>
              </a:lnSpc>
              <a:buFont typeface="+mj-lt"/>
              <a:buAutoNum type="arabicPeriod"/>
            </a:pPr>
            <a:r>
              <a:rPr lang="es-EC" sz="1400" dirty="0">
                <a:latin typeface="Times New Roman" panose="02020603050405020304" pitchFamily="18" charset="0"/>
                <a:cs typeface="Times New Roman" panose="02020603050405020304" pitchFamily="18" charset="0"/>
              </a:rPr>
              <a:t>Fallas de comunicación entre el proyecto y el cliente.</a:t>
            </a:r>
          </a:p>
          <a:p>
            <a:pPr marL="342900" indent="-342900" algn="just">
              <a:lnSpc>
                <a:spcPct val="100000"/>
              </a:lnSpc>
              <a:buFont typeface="+mj-lt"/>
              <a:buAutoNum type="arabicPeriod"/>
            </a:pPr>
            <a:r>
              <a:rPr lang="es-EC" sz="1400" dirty="0">
                <a:latin typeface="Times New Roman" panose="02020603050405020304" pitchFamily="18" charset="0"/>
                <a:cs typeface="Times New Roman" panose="02020603050405020304" pitchFamily="18" charset="0"/>
              </a:rPr>
              <a:t>Requisitos </a:t>
            </a:r>
            <a:r>
              <a:rPr lang="es-EC" sz="1400" dirty="0" err="1">
                <a:latin typeface="Times New Roman" panose="02020603050405020304" pitchFamily="18" charset="0"/>
                <a:cs typeface="Times New Roman" panose="02020603050405020304" pitchFamily="18" charset="0"/>
              </a:rPr>
              <a:t>subespecificados</a:t>
            </a:r>
            <a:r>
              <a:rPr lang="es-EC" sz="1400" dirty="0">
                <a:latin typeface="Times New Roman" panose="02020603050405020304" pitchFamily="18" charset="0"/>
                <a:cs typeface="Times New Roman" panose="02020603050405020304" pitchFamily="18" charset="0"/>
              </a:rPr>
              <a:t> que son demasiado abstractos y permiten diversas interpretaciones</a:t>
            </a:r>
          </a:p>
          <a:p>
            <a:pPr marL="342900" indent="-342900" algn="just">
              <a:lnSpc>
                <a:spcPct val="100000"/>
              </a:lnSpc>
              <a:buFont typeface="+mj-lt"/>
              <a:buAutoNum type="arabicPeriod"/>
            </a:pPr>
            <a:r>
              <a:rPr lang="es-EC" sz="1400" dirty="0">
                <a:latin typeface="Times New Roman" panose="02020603050405020304" pitchFamily="18" charset="0"/>
                <a:cs typeface="Times New Roman" panose="02020603050405020304" pitchFamily="18" charset="0"/>
              </a:rPr>
              <a:t>Las partes interesadas con dificultades para separar los requisitos de los diseños de soluciones previas conocidas.</a:t>
            </a:r>
          </a:p>
          <a:p>
            <a:pPr marL="342900" indent="-342900" algn="just">
              <a:lnSpc>
                <a:spcPct val="100000"/>
              </a:lnSpc>
              <a:buFont typeface="+mj-lt"/>
              <a:buAutoNum type="arabicPeriod"/>
            </a:pPr>
            <a:r>
              <a:rPr lang="es-EC" sz="1400" dirty="0" err="1">
                <a:latin typeface="Times New Roman" panose="02020603050405020304" pitchFamily="18" charset="0"/>
                <a:cs typeface="Times New Roman" panose="02020603050405020304" pitchFamily="18" charset="0"/>
              </a:rPr>
              <a:t>Moving</a:t>
            </a:r>
            <a:r>
              <a:rPr lang="es-EC" sz="1400" dirty="0">
                <a:latin typeface="Times New Roman" panose="02020603050405020304" pitchFamily="18" charset="0"/>
                <a:cs typeface="Times New Roman" panose="02020603050405020304" pitchFamily="18" charset="0"/>
              </a:rPr>
              <a:t> Target (cambio de objetivos, procesos comerciales y / o requisitos).</a:t>
            </a:r>
          </a:p>
          <a:p>
            <a:pPr marL="342900" indent="-342900" algn="just">
              <a:lnSpc>
                <a:spcPct val="100000"/>
              </a:lnSpc>
              <a:buFont typeface="+mj-lt"/>
              <a:buAutoNum type="arabicPeriod"/>
            </a:pPr>
            <a:r>
              <a:rPr lang="es-EC" sz="1400" dirty="0">
                <a:latin typeface="Times New Roman" panose="02020603050405020304" pitchFamily="18" charset="0"/>
                <a:cs typeface="Times New Roman" panose="02020603050405020304" pitchFamily="18" charset="0"/>
              </a:rPr>
              <a:t>Requisitos incoherentes.</a:t>
            </a:r>
          </a:p>
          <a:p>
            <a:pPr marL="342900" indent="-342900" algn="just">
              <a:lnSpc>
                <a:spcPct val="100000"/>
              </a:lnSpc>
              <a:buFont typeface="+mj-lt"/>
              <a:buAutoNum type="arabicPeriod"/>
            </a:pPr>
            <a:r>
              <a:rPr lang="es-EC" sz="1400" dirty="0">
                <a:latin typeface="Times New Roman" panose="02020603050405020304" pitchFamily="18" charset="0"/>
                <a:cs typeface="Times New Roman" panose="02020603050405020304" pitchFamily="18" charset="0"/>
              </a:rPr>
              <a:t>Soporte insuficiente por parte del cliente.</a:t>
            </a:r>
          </a:p>
          <a:p>
            <a:pPr marL="342900" indent="-342900" algn="just">
              <a:lnSpc>
                <a:spcPct val="100000"/>
              </a:lnSpc>
              <a:buFont typeface="+mj-lt"/>
              <a:buAutoNum type="arabicPeriod"/>
            </a:pPr>
            <a:r>
              <a:rPr lang="es-EC" sz="1400" dirty="0">
                <a:latin typeface="Times New Roman" panose="02020603050405020304" pitchFamily="18" charset="0"/>
                <a:cs typeface="Times New Roman" panose="02020603050405020304" pitchFamily="18" charset="0"/>
              </a:rPr>
              <a:t>Time </a:t>
            </a:r>
            <a:r>
              <a:rPr lang="es-EC" sz="1400" dirty="0" err="1">
                <a:latin typeface="Times New Roman" panose="02020603050405020304" pitchFamily="18" charset="0"/>
                <a:cs typeface="Times New Roman" panose="02020603050405020304" pitchFamily="18" charset="0"/>
              </a:rPr>
              <a:t>Boxing</a:t>
            </a:r>
            <a:r>
              <a:rPr lang="es-EC" sz="1400" dirty="0">
                <a:latin typeface="Times New Roman" panose="02020603050405020304" pitchFamily="18" charset="0"/>
                <a:cs typeface="Times New Roman" panose="02020603050405020304" pitchFamily="18" charset="0"/>
              </a:rPr>
              <a:t> / No hay suficiente tiempo en general.</a:t>
            </a:r>
          </a:p>
          <a:p>
            <a:pPr algn="just">
              <a:lnSpc>
                <a:spcPct val="100000"/>
              </a:lnSpc>
            </a:pPr>
            <a:endParaRPr lang="es-EC" sz="800" dirty="0">
              <a:latin typeface="Times New Roman" panose="02020603050405020304" pitchFamily="18" charset="0"/>
              <a:cs typeface="Times New Roman" panose="02020603050405020304" pitchFamily="18" charset="0"/>
            </a:endParaRPr>
          </a:p>
        </p:txBody>
      </p:sp>
      <p:pic>
        <p:nvPicPr>
          <p:cNvPr id="5" name="Marcador de contenido 4"/>
          <p:cNvPicPr>
            <a:picLocks noGrp="1" noChangeAspect="1"/>
          </p:cNvPicPr>
          <p:nvPr>
            <p:ph sz="half" idx="2"/>
          </p:nvPr>
        </p:nvPicPr>
        <p:blipFill>
          <a:blip r:embed="rId2"/>
          <a:stretch>
            <a:fillRect/>
          </a:stretch>
        </p:blipFill>
        <p:spPr>
          <a:xfrm>
            <a:off x="7462564" y="1772816"/>
            <a:ext cx="4108391" cy="3816424"/>
          </a:xfrm>
          <a:prstGeom prst="rect">
            <a:avLst/>
          </a:prstGeom>
          <a:ln>
            <a:noFill/>
          </a:ln>
          <a:effectLst>
            <a:glow rad="228600">
              <a:schemeClr val="accent2">
                <a:satMod val="175000"/>
                <a:alpha val="40000"/>
              </a:schemeClr>
            </a:glow>
            <a:outerShdw blurRad="190500" algn="tl" rotWithShape="0">
              <a:srgbClr val="000000">
                <a:alpha val="70000"/>
              </a:srgbClr>
            </a:outerShdw>
          </a:effectLst>
        </p:spPr>
      </p:pic>
      <p:sp>
        <p:nvSpPr>
          <p:cNvPr id="6" name="CuadroTexto 5"/>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7" name="CuadroTexto 6"/>
          <p:cNvSpPr txBox="1"/>
          <p:nvPr/>
        </p:nvSpPr>
        <p:spPr>
          <a:xfrm>
            <a:off x="2230061" y="188640"/>
            <a:ext cx="8424936" cy="646331"/>
          </a:xfrm>
          <a:prstGeom prst="rect">
            <a:avLst/>
          </a:prstGeom>
          <a:noFill/>
          <a:ln>
            <a:noFill/>
          </a:ln>
        </p:spPr>
        <p:txBody>
          <a:bodyPr wrap="square" rtlCol="0" anchor="ctr" anchorCtr="1">
            <a:spAutoFit/>
          </a:bodyPr>
          <a:lstStyle/>
          <a:p>
            <a:r>
              <a:rPr lang="es-EC" sz="3600" dirty="0" smtClean="0"/>
              <a:t>CONTRASTACIÓN</a:t>
            </a:r>
            <a:endParaRPr lang="es-EC" sz="3600" dirty="0"/>
          </a:p>
        </p:txBody>
      </p:sp>
    </p:spTree>
    <p:extLst>
      <p:ext uri="{BB962C8B-B14F-4D97-AF65-F5344CB8AC3E}">
        <p14:creationId xmlns:p14="http://schemas.microsoft.com/office/powerpoint/2010/main" val="224494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p:cNvSpPr txBox="1"/>
          <p:nvPr/>
        </p:nvSpPr>
        <p:spPr>
          <a:xfrm>
            <a:off x="-20922" y="-12725"/>
            <a:ext cx="1887455" cy="6955622"/>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bg1">
                    <a:lumMod val="50000"/>
                  </a:schemeClr>
                </a:solidFill>
              </a:rPr>
              <a:t>Problema </a:t>
            </a:r>
          </a:p>
          <a:p>
            <a:pPr marL="285664" indent="-285664" algn="just">
              <a:buFont typeface="Wingdings" panose="05000000000000000000" pitchFamily="2" charset="2"/>
              <a:buChar char="ü"/>
            </a:pPr>
            <a:r>
              <a:rPr lang="es-EC" sz="1200" dirty="0">
                <a:solidFill>
                  <a:schemeClr val="bg1">
                    <a:lumMod val="50000"/>
                  </a:schemeClr>
                </a:solidFill>
              </a:rPr>
              <a:t>Justificación </a:t>
            </a:r>
          </a:p>
          <a:p>
            <a:pPr marL="285664" indent="-285664" algn="just">
              <a:buFont typeface="Wingdings" panose="05000000000000000000" pitchFamily="2" charset="2"/>
              <a:buChar char="ü"/>
            </a:pPr>
            <a:r>
              <a:rPr lang="es-EC" sz="1200" dirty="0">
                <a:solidFill>
                  <a:schemeClr val="bg1">
                    <a:lumMod val="50000"/>
                  </a:schemeClr>
                </a:solidFill>
              </a:rPr>
              <a:t>Objetivos </a:t>
            </a:r>
          </a:p>
          <a:p>
            <a:pPr marL="285664" indent="-285664" algn="just">
              <a:buFont typeface="Wingdings" panose="05000000000000000000" pitchFamily="2" charset="2"/>
              <a:buChar char="ü"/>
            </a:pPr>
            <a:r>
              <a:rPr lang="es-EC" sz="1200" dirty="0" smtClean="0">
                <a:solidFill>
                  <a:schemeClr val="bg1">
                    <a:lumMod val="50000"/>
                  </a:schemeClr>
                </a:solidFill>
              </a:rPr>
              <a:t>Metodología</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a:t>
            </a: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31" name="CuadroTexto 30"/>
          <p:cNvSpPr txBox="1"/>
          <p:nvPr/>
        </p:nvSpPr>
        <p:spPr>
          <a:xfrm>
            <a:off x="2734014" y="152403"/>
            <a:ext cx="3983066" cy="646331"/>
          </a:xfrm>
          <a:prstGeom prst="rect">
            <a:avLst/>
          </a:prstGeom>
          <a:noFill/>
          <a:ln>
            <a:noFill/>
          </a:ln>
        </p:spPr>
        <p:txBody>
          <a:bodyPr wrap="square" rtlCol="0" anchor="ctr" anchorCtr="1">
            <a:spAutoFit/>
          </a:bodyPr>
          <a:lstStyle/>
          <a:p>
            <a:pPr algn="ctr"/>
            <a:r>
              <a:rPr lang="es-EC" sz="3600" dirty="0">
                <a:ln w="0"/>
                <a:effectLst>
                  <a:outerShdw blurRad="38100" dist="19050" dir="2700000" algn="tl" rotWithShape="0">
                    <a:schemeClr val="dk1">
                      <a:alpha val="40000"/>
                    </a:schemeClr>
                  </a:outerShdw>
                </a:effectLst>
                <a:latin typeface="+mj-lt"/>
                <a:ea typeface="+mj-ea"/>
                <a:cs typeface="+mj-cs"/>
              </a:rPr>
              <a:t>ANTECEDENTES</a:t>
            </a:r>
          </a:p>
        </p:txBody>
      </p:sp>
      <p:pic>
        <p:nvPicPr>
          <p:cNvPr id="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1905">
            <a:off x="10531357" y="138926"/>
            <a:ext cx="1428378" cy="14283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3381249403"/>
              </p:ext>
            </p:extLst>
          </p:nvPr>
        </p:nvGraphicFramePr>
        <p:xfrm>
          <a:off x="3008668" y="1724462"/>
          <a:ext cx="7416824" cy="4585151"/>
        </p:xfrm>
        <a:graphic>
          <a:graphicData uri="http://schemas.openxmlformats.org/drawingml/2006/table">
            <a:tbl>
              <a:tblPr firstRow="1" firstCol="1" bandRow="1">
                <a:tableStyleId>{9DCAF9ED-07DC-4A11-8D7F-57B35C25682E}</a:tableStyleId>
              </a:tblPr>
              <a:tblGrid>
                <a:gridCol w="5194571"/>
                <a:gridCol w="2222253"/>
              </a:tblGrid>
              <a:tr h="337663">
                <a:tc gridSpan="2">
                  <a:txBody>
                    <a:bodyPr/>
                    <a:lstStyle/>
                    <a:p>
                      <a:pPr marL="108585" algn="ctr">
                        <a:lnSpc>
                          <a:spcPct val="150000"/>
                        </a:lnSpc>
                        <a:spcBef>
                          <a:spcPts val="1200"/>
                        </a:spcBef>
                        <a:spcAft>
                          <a:spcPts val="0"/>
                        </a:spcAft>
                      </a:pPr>
                      <a:r>
                        <a:rPr lang="es-EC" sz="2000" dirty="0" smtClean="0">
                          <a:effectLst/>
                        </a:rPr>
                        <a:t>THE CHAOS REPORT</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337861">
                <a:tc>
                  <a:txBody>
                    <a:bodyPr/>
                    <a:lstStyle/>
                    <a:p>
                      <a:pPr marL="0" marR="0" lvl="0" indent="0" algn="l" defTabSz="1218987" rtl="0" eaLnBrk="1" fontAlgn="auto" latinLnBrk="0" hangingPunct="1">
                        <a:lnSpc>
                          <a:spcPct val="150000"/>
                        </a:lnSpc>
                        <a:spcBef>
                          <a:spcPts val="1200"/>
                        </a:spcBef>
                        <a:spcAft>
                          <a:spcPts val="0"/>
                        </a:spcAft>
                        <a:buClrTx/>
                        <a:buSzTx/>
                        <a:buFontTx/>
                        <a:buNone/>
                        <a:tabLst/>
                        <a:defRPr/>
                      </a:pPr>
                      <a:r>
                        <a:rPr lang="es-EC" sz="1800" dirty="0" smtClean="0">
                          <a:effectLst/>
                        </a:rPr>
                        <a:t>  FACTORES DE ÉXITO </a:t>
                      </a:r>
                      <a:endParaRPr lang="es-EC"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0"/>
                        </a:spcAft>
                      </a:pPr>
                      <a:r>
                        <a:rPr lang="es-EC" sz="1800" b="1" dirty="0">
                          <a:effectLst/>
                        </a:rPr>
                        <a:t>% de Respuesta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1. Involucramiento del usuario </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dirty="0">
                          <a:effectLst/>
                        </a:rPr>
                        <a:t>15,9%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2. Apoyo de la gerencia </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dirty="0">
                          <a:effectLst/>
                        </a:rPr>
                        <a:t>13,9%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3. Enunciado claro de los requisitos </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a:effectLst/>
                        </a:rPr>
                        <a:t>13.0%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4. Planeamiento adecuado </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a:effectLst/>
                        </a:rPr>
                        <a:t>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a:effectLst/>
                        </a:rPr>
                        <a:t>5. Expectativas realistas</a:t>
                      </a:r>
                      <a:endParaRPr lang="es-EC"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dirty="0">
                          <a:effectLst/>
                        </a:rPr>
                        <a:t>8,2%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6. Hitos (</a:t>
                      </a:r>
                      <a:r>
                        <a:rPr lang="es-EC" sz="1600" b="0" dirty="0" err="1">
                          <a:effectLst/>
                        </a:rPr>
                        <a:t>Milestones</a:t>
                      </a:r>
                      <a:r>
                        <a:rPr lang="es-EC" sz="1600" b="0" dirty="0">
                          <a:effectLst/>
                        </a:rPr>
                        <a:t>) intermedios </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a:effectLst/>
                        </a:rPr>
                        <a:t>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7. Recursos humanos competentes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a:effectLst/>
                        </a:rPr>
                        <a:t>7,2%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8. Propiedad (</a:t>
                      </a:r>
                      <a:r>
                        <a:rPr lang="es-EC" sz="1600" b="0" dirty="0" err="1">
                          <a:effectLst/>
                        </a:rPr>
                        <a:t>Ownership</a:t>
                      </a:r>
                      <a:r>
                        <a:rPr lang="es-EC" sz="1600" b="0" dirty="0">
                          <a:effectLst/>
                        </a:rPr>
                        <a:t>) </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a:effectLst/>
                        </a:rPr>
                        <a:t>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9. Objetivos visión claros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dirty="0">
                          <a:effectLst/>
                        </a:rPr>
                        <a:t>2,9%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a:effectLst/>
                        </a:rPr>
                        <a:t>10. RRHH Trabajadores y focalizados</a:t>
                      </a:r>
                      <a:endParaRPr lang="es-EC"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dirty="0">
                          <a:effectLst/>
                        </a:rPr>
                        <a:t>2,4%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861">
                <a:tc>
                  <a:txBody>
                    <a:bodyPr/>
                    <a:lstStyle/>
                    <a:p>
                      <a:pPr marL="108585">
                        <a:lnSpc>
                          <a:spcPct val="107000"/>
                        </a:lnSpc>
                        <a:spcBef>
                          <a:spcPts val="1200"/>
                        </a:spcBef>
                        <a:spcAft>
                          <a:spcPts val="0"/>
                        </a:spcAft>
                      </a:pPr>
                      <a:r>
                        <a:rPr lang="es-EC" sz="1600" b="0" dirty="0">
                          <a:effectLst/>
                        </a:rPr>
                        <a:t>Otros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1200"/>
                        </a:spcBef>
                        <a:spcAft>
                          <a:spcPts val="0"/>
                        </a:spcAft>
                      </a:pPr>
                      <a:r>
                        <a:rPr lang="es-EC" sz="1800" dirty="0">
                          <a:effectLst/>
                        </a:rPr>
                        <a:t>13,9%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CuadroTexto 2"/>
          <p:cNvSpPr txBox="1"/>
          <p:nvPr/>
        </p:nvSpPr>
        <p:spPr>
          <a:xfrm>
            <a:off x="3008666" y="2600595"/>
            <a:ext cx="7416826" cy="319976"/>
          </a:xfrm>
          <a:prstGeom prst="rect">
            <a:avLst/>
          </a:prstGeom>
          <a:noFill/>
          <a:ln w="28575">
            <a:solidFill>
              <a:srgbClr val="FF0000"/>
            </a:solidFill>
          </a:ln>
        </p:spPr>
        <p:txBody>
          <a:bodyPr wrap="square" rtlCol="0">
            <a:spAutoFit/>
          </a:bodyPr>
          <a:lstStyle/>
          <a:p>
            <a:endParaRPr lang="es-EC" dirty="0"/>
          </a:p>
        </p:txBody>
      </p:sp>
      <p:sp>
        <p:nvSpPr>
          <p:cNvPr id="13" name="CuadroTexto 12"/>
          <p:cNvSpPr txBox="1"/>
          <p:nvPr/>
        </p:nvSpPr>
        <p:spPr>
          <a:xfrm>
            <a:off x="3006410" y="2925410"/>
            <a:ext cx="7416826" cy="351974"/>
          </a:xfrm>
          <a:prstGeom prst="rect">
            <a:avLst/>
          </a:prstGeom>
          <a:noFill/>
          <a:ln w="28575">
            <a:solidFill>
              <a:srgbClr val="FF0000"/>
            </a:solidFill>
          </a:ln>
        </p:spPr>
        <p:txBody>
          <a:bodyPr wrap="square" rtlCol="0">
            <a:spAutoFit/>
          </a:bodyPr>
          <a:lstStyle/>
          <a:p>
            <a:endParaRPr lang="es-EC" dirty="0"/>
          </a:p>
        </p:txBody>
      </p:sp>
      <p:sp>
        <p:nvSpPr>
          <p:cNvPr id="14" name="CuadroTexto 13"/>
          <p:cNvSpPr txBox="1"/>
          <p:nvPr/>
        </p:nvSpPr>
        <p:spPr>
          <a:xfrm>
            <a:off x="3007842" y="3258158"/>
            <a:ext cx="7416826" cy="351974"/>
          </a:xfrm>
          <a:prstGeom prst="rect">
            <a:avLst/>
          </a:prstGeom>
          <a:noFill/>
          <a:ln w="28575">
            <a:solidFill>
              <a:srgbClr val="FF0000"/>
            </a:solidFill>
          </a:ln>
        </p:spPr>
        <p:txBody>
          <a:bodyPr wrap="square" rtlCol="0">
            <a:spAutoFit/>
          </a:bodyPr>
          <a:lstStyle/>
          <a:p>
            <a:endParaRPr lang="es-EC" dirty="0"/>
          </a:p>
        </p:txBody>
      </p:sp>
    </p:spTree>
    <p:extLst>
      <p:ext uri="{BB962C8B-B14F-4D97-AF65-F5344CB8AC3E}">
        <p14:creationId xmlns:p14="http://schemas.microsoft.com/office/powerpoint/2010/main" val="349770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PROPUESTA DE SOLUCIÓN</a:t>
            </a:r>
          </a:p>
        </p:txBody>
      </p:sp>
      <p:sp>
        <p:nvSpPr>
          <p:cNvPr id="3" name="CuadroTexto 2"/>
          <p:cNvSpPr txBox="1"/>
          <p:nvPr/>
        </p:nvSpPr>
        <p:spPr>
          <a:xfrm>
            <a:off x="4529933" y="3321162"/>
            <a:ext cx="4732831" cy="578882"/>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sz="2800" dirty="0"/>
              <a:t>Buenas </a:t>
            </a:r>
            <a:r>
              <a:rPr lang="es-EC" sz="2800" dirty="0" smtClean="0"/>
              <a:t>prácticas de la IR</a:t>
            </a:r>
            <a:endParaRPr lang="es-EC" sz="2800" dirty="0"/>
          </a:p>
        </p:txBody>
      </p:sp>
      <p:sp>
        <p:nvSpPr>
          <p:cNvPr id="9" name="Rectángulo redondeado 8"/>
          <p:cNvSpPr/>
          <p:nvPr/>
        </p:nvSpPr>
        <p:spPr>
          <a:xfrm>
            <a:off x="2211613" y="1590810"/>
            <a:ext cx="1749948" cy="1049157"/>
          </a:xfrm>
          <a:prstGeom prst="roundRect">
            <a:avLst/>
          </a:prstGeom>
        </p:spPr>
        <p:style>
          <a:lnRef idx="1">
            <a:schemeClr val="dk1"/>
          </a:lnRef>
          <a:fillRef idx="2">
            <a:schemeClr val="dk1"/>
          </a:fillRef>
          <a:effectRef idx="1">
            <a:schemeClr val="dk1"/>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Correcta comunicación entre el proyecto y el cliente</a:t>
            </a:r>
          </a:p>
        </p:txBody>
      </p:sp>
      <p:sp>
        <p:nvSpPr>
          <p:cNvPr id="12" name="Rectángulo redondeado 11"/>
          <p:cNvSpPr/>
          <p:nvPr/>
        </p:nvSpPr>
        <p:spPr>
          <a:xfrm>
            <a:off x="4013175" y="942997"/>
            <a:ext cx="1870473" cy="1038109"/>
          </a:xfrm>
          <a:prstGeom prst="round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Habilidades de comunicación dentro del equipo del proyecto</a:t>
            </a:r>
          </a:p>
        </p:txBody>
      </p:sp>
      <p:sp>
        <p:nvSpPr>
          <p:cNvPr id="15" name="Rectángulo redondeado 14"/>
          <p:cNvSpPr/>
          <p:nvPr/>
        </p:nvSpPr>
        <p:spPr>
          <a:xfrm>
            <a:off x="5988382" y="921960"/>
            <a:ext cx="1590110" cy="958687"/>
          </a:xfrm>
          <a:prstGeom prst="round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Requisitos completos </a:t>
            </a:r>
          </a:p>
        </p:txBody>
      </p:sp>
      <p:sp>
        <p:nvSpPr>
          <p:cNvPr id="18" name="Rectángulo 17"/>
          <p:cNvSpPr/>
          <p:nvPr/>
        </p:nvSpPr>
        <p:spPr>
          <a:xfrm>
            <a:off x="7683226" y="942997"/>
            <a:ext cx="1803143" cy="924075"/>
          </a:xfrm>
          <a:prstGeom prst="round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Requisitos claros, nada abstractos</a:t>
            </a:r>
          </a:p>
        </p:txBody>
      </p:sp>
      <p:sp>
        <p:nvSpPr>
          <p:cNvPr id="21" name="Rectángulo 20"/>
          <p:cNvSpPr/>
          <p:nvPr/>
        </p:nvSpPr>
        <p:spPr>
          <a:xfrm>
            <a:off x="9740695" y="1590810"/>
            <a:ext cx="2448129" cy="1465924"/>
          </a:xfrm>
          <a:prstGeom prst="round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 Las partes interesadas con  capacidad de separar los requisitos de los diseños de soluciones previas conocidas</a:t>
            </a:r>
          </a:p>
        </p:txBody>
      </p:sp>
      <p:sp>
        <p:nvSpPr>
          <p:cNvPr id="24" name="Rectángulo redondeado 23"/>
          <p:cNvSpPr/>
          <p:nvPr/>
        </p:nvSpPr>
        <p:spPr>
          <a:xfrm>
            <a:off x="2113395" y="4387315"/>
            <a:ext cx="1724591" cy="896160"/>
          </a:xfrm>
          <a:prstGeom prst="roundRect">
            <a:avLst/>
          </a:prstGeom>
        </p:spPr>
        <p:style>
          <a:lnRef idx="1">
            <a:schemeClr val="dk1"/>
          </a:lnRef>
          <a:fillRef idx="2">
            <a:schemeClr val="dk1"/>
          </a:fillRef>
          <a:effectRef idx="1">
            <a:schemeClr val="dk1"/>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Excelente interpretación de los requisitos del cliente </a:t>
            </a:r>
          </a:p>
        </p:txBody>
      </p:sp>
      <p:sp>
        <p:nvSpPr>
          <p:cNvPr id="27" name="Rectángulo 26"/>
          <p:cNvSpPr/>
          <p:nvPr/>
        </p:nvSpPr>
        <p:spPr>
          <a:xfrm>
            <a:off x="4301540" y="5283475"/>
            <a:ext cx="1649453" cy="1014935"/>
          </a:xfrm>
          <a:prstGeom prst="round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Desarrollos bien estructurados y planificados</a:t>
            </a:r>
          </a:p>
        </p:txBody>
      </p:sp>
      <p:sp>
        <p:nvSpPr>
          <p:cNvPr id="30" name="Rectángulo 29"/>
          <p:cNvSpPr/>
          <p:nvPr/>
        </p:nvSpPr>
        <p:spPr>
          <a:xfrm>
            <a:off x="6193534" y="5263817"/>
            <a:ext cx="1489692" cy="1117511"/>
          </a:xfrm>
          <a:prstGeom prst="round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smtClean="0">
                <a:solidFill>
                  <a:schemeClr val="tx1"/>
                </a:solidFill>
              </a:rPr>
              <a:t>El </a:t>
            </a:r>
            <a:r>
              <a:rPr lang="es-EC" sz="1500" dirty="0">
                <a:solidFill>
                  <a:schemeClr val="tx1"/>
                </a:solidFill>
              </a:rPr>
              <a:t>SW cumple con todas las especificaciones del cliente</a:t>
            </a:r>
          </a:p>
        </p:txBody>
      </p:sp>
      <p:sp>
        <p:nvSpPr>
          <p:cNvPr id="33" name="Rectángulo 32"/>
          <p:cNvSpPr/>
          <p:nvPr/>
        </p:nvSpPr>
        <p:spPr>
          <a:xfrm>
            <a:off x="7822776" y="5263817"/>
            <a:ext cx="2165861" cy="1043417"/>
          </a:xfrm>
          <a:prstGeom prst="round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Proyectos completados con éxito, eficiencia en el desarrollo</a:t>
            </a:r>
          </a:p>
        </p:txBody>
      </p:sp>
      <p:grpSp>
        <p:nvGrpSpPr>
          <p:cNvPr id="34" name="Grupo 33"/>
          <p:cNvGrpSpPr/>
          <p:nvPr/>
        </p:nvGrpSpPr>
        <p:grpSpPr>
          <a:xfrm>
            <a:off x="9713676" y="4231926"/>
            <a:ext cx="2395823" cy="995898"/>
            <a:chOff x="0" y="4186140"/>
            <a:chExt cx="2811694" cy="996157"/>
          </a:xfrm>
        </p:grpSpPr>
        <p:sp>
          <p:nvSpPr>
            <p:cNvPr id="35" name="Rectángulo redondeado 34"/>
            <p:cNvSpPr/>
            <p:nvPr/>
          </p:nvSpPr>
          <p:spPr>
            <a:xfrm>
              <a:off x="0" y="4186140"/>
              <a:ext cx="2811694" cy="996157"/>
            </a:xfrm>
            <a:prstGeom prst="roundRect">
              <a:avLst/>
            </a:prstGeom>
          </p:spPr>
          <p:style>
            <a:lnRef idx="1">
              <a:schemeClr val="accent6"/>
            </a:lnRef>
            <a:fillRef idx="2">
              <a:schemeClr val="accent6"/>
            </a:fillRef>
            <a:effectRef idx="1">
              <a:schemeClr val="accent6"/>
            </a:effectRef>
            <a:fontRef idx="minor">
              <a:schemeClr val="dk1"/>
            </a:fontRef>
          </p:style>
        </p:sp>
        <p:sp>
          <p:nvSpPr>
            <p:cNvPr id="36" name="Rectángulo 35"/>
            <p:cNvSpPr/>
            <p:nvPr/>
          </p:nvSpPr>
          <p:spPr>
            <a:xfrm>
              <a:off x="48628" y="4234768"/>
              <a:ext cx="2714438" cy="898901"/>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 Productos software innovadores</a:t>
              </a:r>
            </a:p>
          </p:txBody>
        </p:sp>
      </p:grpSp>
      <p:sp>
        <p:nvSpPr>
          <p:cNvPr id="37" name="Flecha derecha 36"/>
          <p:cNvSpPr/>
          <p:nvPr/>
        </p:nvSpPr>
        <p:spPr>
          <a:xfrm rot="13344977">
            <a:off x="3941594" y="2766060"/>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38" name="Flecha derecha 37"/>
          <p:cNvSpPr/>
          <p:nvPr/>
        </p:nvSpPr>
        <p:spPr>
          <a:xfrm rot="15754252">
            <a:off x="4737491" y="2347880"/>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39" name="Flecha derecha 38"/>
          <p:cNvSpPr/>
          <p:nvPr/>
        </p:nvSpPr>
        <p:spPr>
          <a:xfrm rot="16200000">
            <a:off x="6139905" y="2329615"/>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40" name="Flecha derecha 39"/>
          <p:cNvSpPr/>
          <p:nvPr/>
        </p:nvSpPr>
        <p:spPr>
          <a:xfrm rot="17736123">
            <a:off x="7546480" y="2328236"/>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41" name="Flecha derecha 40"/>
          <p:cNvSpPr/>
          <p:nvPr/>
        </p:nvSpPr>
        <p:spPr>
          <a:xfrm rot="19482262">
            <a:off x="8785576" y="2581633"/>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42" name="Flecha derecha 41"/>
          <p:cNvSpPr/>
          <p:nvPr/>
        </p:nvSpPr>
        <p:spPr>
          <a:xfrm rot="8071902">
            <a:off x="3875786" y="4391817"/>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43" name="Flecha derecha 42"/>
          <p:cNvSpPr/>
          <p:nvPr/>
        </p:nvSpPr>
        <p:spPr>
          <a:xfrm rot="5970439">
            <a:off x="4871276" y="4645586"/>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44" name="Flecha derecha 43"/>
          <p:cNvSpPr/>
          <p:nvPr/>
        </p:nvSpPr>
        <p:spPr>
          <a:xfrm rot="5400000">
            <a:off x="6482502" y="4673543"/>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45" name="Flecha derecha 44"/>
          <p:cNvSpPr/>
          <p:nvPr/>
        </p:nvSpPr>
        <p:spPr>
          <a:xfrm rot="3214020">
            <a:off x="8034414" y="4647023"/>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46" name="Flecha derecha 45"/>
          <p:cNvSpPr/>
          <p:nvPr/>
        </p:nvSpPr>
        <p:spPr>
          <a:xfrm rot="2136610">
            <a:off x="8893850" y="4339022"/>
            <a:ext cx="719892" cy="2914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47" name="CuadroTexto 46"/>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117450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02190" y="215613"/>
            <a:ext cx="6693088" cy="646203"/>
          </a:xfrm>
          <a:prstGeom prst="rect">
            <a:avLst/>
          </a:prstGeom>
          <a:noFill/>
          <a:ln>
            <a:noFill/>
          </a:ln>
        </p:spPr>
        <p:txBody>
          <a:bodyPr wrap="square" rtlCol="0" anchor="ctr" anchorCtr="1">
            <a:spAutoFit/>
          </a:bodyPr>
          <a:lstStyle/>
          <a:p>
            <a:pPr algn="ctr"/>
            <a:r>
              <a:rPr lang="es-EC" sz="3599" dirty="0">
                <a:latin typeface="+mj-lt"/>
                <a:ea typeface="+mj-ea"/>
                <a:cs typeface="+mj-cs"/>
              </a:rPr>
              <a:t>PROPUESTA DE SOLUCIÓN</a:t>
            </a:r>
          </a:p>
        </p:txBody>
      </p:sp>
      <p:sp>
        <p:nvSpPr>
          <p:cNvPr id="3" name="CuadroTexto 2"/>
          <p:cNvSpPr txBox="1"/>
          <p:nvPr/>
        </p:nvSpPr>
        <p:spPr>
          <a:xfrm>
            <a:off x="3754529" y="1029408"/>
            <a:ext cx="5940283" cy="550962"/>
          </a:xfrm>
          <a:prstGeom prst="snip2Diag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dirty="0"/>
              <a:t>Buenas prácticas de la IR</a:t>
            </a:r>
          </a:p>
        </p:txBody>
      </p:sp>
      <p:sp>
        <p:nvSpPr>
          <p:cNvPr id="24" name="Rectángulo redondeado 23"/>
          <p:cNvSpPr/>
          <p:nvPr/>
        </p:nvSpPr>
        <p:spPr>
          <a:xfrm>
            <a:off x="2029938" y="2836253"/>
            <a:ext cx="1724591" cy="896160"/>
          </a:xfrm>
          <a:prstGeom prst="roundRect">
            <a:avLst/>
          </a:prstGeom>
        </p:spPr>
        <p:style>
          <a:lnRef idx="1">
            <a:schemeClr val="dk1"/>
          </a:lnRef>
          <a:fillRef idx="2">
            <a:schemeClr val="dk1"/>
          </a:fillRef>
          <a:effectRef idx="1">
            <a:schemeClr val="dk1"/>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Excelente interpretación de los requisitos del cliente </a:t>
            </a:r>
          </a:p>
        </p:txBody>
      </p:sp>
      <p:sp>
        <p:nvSpPr>
          <p:cNvPr id="27" name="Rectángulo redondeado 26"/>
          <p:cNvSpPr/>
          <p:nvPr/>
        </p:nvSpPr>
        <p:spPr>
          <a:xfrm>
            <a:off x="3917934" y="2842302"/>
            <a:ext cx="1649453" cy="898667"/>
          </a:xfrm>
          <a:prstGeom prst="round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smtClean="0">
                <a:solidFill>
                  <a:schemeClr val="tx1"/>
                </a:solidFill>
              </a:rPr>
              <a:t>Desarrollos </a:t>
            </a:r>
            <a:r>
              <a:rPr lang="es-EC" sz="1500" dirty="0">
                <a:solidFill>
                  <a:schemeClr val="tx1"/>
                </a:solidFill>
              </a:rPr>
              <a:t>bien estructurados y planificados</a:t>
            </a:r>
          </a:p>
        </p:txBody>
      </p:sp>
      <p:sp>
        <p:nvSpPr>
          <p:cNvPr id="30" name="Rectángulo redondeado 29"/>
          <p:cNvSpPr/>
          <p:nvPr/>
        </p:nvSpPr>
        <p:spPr>
          <a:xfrm>
            <a:off x="5701970" y="2873117"/>
            <a:ext cx="1491562" cy="1072830"/>
          </a:xfrm>
          <a:prstGeom prst="round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El SW cumple con todas las especificaciones del cliente</a:t>
            </a:r>
          </a:p>
        </p:txBody>
      </p:sp>
      <p:sp>
        <p:nvSpPr>
          <p:cNvPr id="33" name="Rectángulo redondeado 32"/>
          <p:cNvSpPr/>
          <p:nvPr/>
        </p:nvSpPr>
        <p:spPr>
          <a:xfrm>
            <a:off x="7384934" y="2899779"/>
            <a:ext cx="2165862" cy="898667"/>
          </a:xfrm>
          <a:prstGeom prst="round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Proyectos completados con éxito, eficiencia en el desarrollo</a:t>
            </a:r>
          </a:p>
        </p:txBody>
      </p:sp>
      <p:sp>
        <p:nvSpPr>
          <p:cNvPr id="36" name="Rectángulo redondeado 35"/>
          <p:cNvSpPr/>
          <p:nvPr/>
        </p:nvSpPr>
        <p:spPr>
          <a:xfrm>
            <a:off x="9795972" y="2899778"/>
            <a:ext cx="2078215" cy="898667"/>
          </a:xfrm>
          <a:prstGeom prst="round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 Productos software innovadores</a:t>
            </a:r>
          </a:p>
        </p:txBody>
      </p:sp>
      <p:sp>
        <p:nvSpPr>
          <p:cNvPr id="49" name="Rectángulo redondeado 48"/>
          <p:cNvSpPr/>
          <p:nvPr/>
        </p:nvSpPr>
        <p:spPr>
          <a:xfrm>
            <a:off x="2029938" y="4450284"/>
            <a:ext cx="1712692" cy="1426988"/>
          </a:xfrm>
          <a:prstGeom prst="roundRect">
            <a:avLst/>
          </a:prstGeom>
          <a:ln w="38100"/>
        </p:spPr>
        <p:style>
          <a:lnRef idx="2">
            <a:schemeClr val="dk1"/>
          </a:lnRef>
          <a:fillRef idx="1">
            <a:schemeClr val="lt1"/>
          </a:fillRef>
          <a:effectRef idx="0">
            <a:schemeClr val="dk1"/>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Impartir cursos </a:t>
            </a:r>
            <a:r>
              <a:rPr lang="es-EC" sz="1500" dirty="0" smtClean="0">
                <a:solidFill>
                  <a:schemeClr val="tx1"/>
                </a:solidFill>
              </a:rPr>
              <a:t>de </a:t>
            </a:r>
            <a:r>
              <a:rPr lang="es-EC" sz="1500" dirty="0">
                <a:solidFill>
                  <a:schemeClr val="tx1"/>
                </a:solidFill>
              </a:rPr>
              <a:t>SOFT </a:t>
            </a:r>
            <a:r>
              <a:rPr lang="es-EC" sz="1500" dirty="0" smtClean="0">
                <a:solidFill>
                  <a:schemeClr val="tx1"/>
                </a:solidFill>
              </a:rPr>
              <a:t>SKILLS </a:t>
            </a:r>
            <a:endParaRPr lang="es-EC" sz="1500" dirty="0">
              <a:solidFill>
                <a:schemeClr val="tx1"/>
              </a:solidFill>
            </a:endParaRPr>
          </a:p>
          <a:p>
            <a:pPr algn="ctr" defTabSz="666550">
              <a:lnSpc>
                <a:spcPct val="90000"/>
              </a:lnSpc>
              <a:spcBef>
                <a:spcPct val="0"/>
              </a:spcBef>
              <a:spcAft>
                <a:spcPct val="35000"/>
              </a:spcAft>
            </a:pPr>
            <a:r>
              <a:rPr lang="es-EC" sz="1500" dirty="0">
                <a:solidFill>
                  <a:schemeClr val="tx1"/>
                </a:solidFill>
              </a:rPr>
              <a:t>Tener  retroalimentación con el cliente.</a:t>
            </a:r>
          </a:p>
        </p:txBody>
      </p:sp>
      <p:sp>
        <p:nvSpPr>
          <p:cNvPr id="52" name="Rectángulo redondeado 51"/>
          <p:cNvSpPr/>
          <p:nvPr/>
        </p:nvSpPr>
        <p:spPr>
          <a:xfrm>
            <a:off x="3884081" y="4450284"/>
            <a:ext cx="1683306" cy="1426988"/>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Realizar reuniones y talleres periódicos con todos los miembros del equipo</a:t>
            </a:r>
          </a:p>
        </p:txBody>
      </p:sp>
      <p:sp>
        <p:nvSpPr>
          <p:cNvPr id="55" name="Rectángulo redondeado 54"/>
          <p:cNvSpPr/>
          <p:nvPr/>
        </p:nvSpPr>
        <p:spPr>
          <a:xfrm>
            <a:off x="5802425" y="4450284"/>
            <a:ext cx="1360583" cy="1426988"/>
          </a:xfrm>
          <a:prstGeom prst="roundRect">
            <a:avLst/>
          </a:prstGeom>
          <a:ln w="38100"/>
        </p:spPr>
        <p:style>
          <a:lnRef idx="2">
            <a:schemeClr val="accent4"/>
          </a:lnRef>
          <a:fillRef idx="1">
            <a:schemeClr val="lt1"/>
          </a:fillRef>
          <a:effectRef idx="0">
            <a:schemeClr val="accent4"/>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400" dirty="0">
                <a:solidFill>
                  <a:schemeClr val="tx1"/>
                </a:solidFill>
              </a:rPr>
              <a:t>Utilizar la técnica del prototipado para la elicitación de requisitos</a:t>
            </a:r>
            <a:endParaRPr lang="es-EC" sz="1500" dirty="0">
              <a:solidFill>
                <a:schemeClr val="tx1"/>
              </a:solidFill>
            </a:endParaRPr>
          </a:p>
        </p:txBody>
      </p:sp>
      <p:sp>
        <p:nvSpPr>
          <p:cNvPr id="61" name="Rectángulo redondeado 60"/>
          <p:cNvSpPr/>
          <p:nvPr/>
        </p:nvSpPr>
        <p:spPr>
          <a:xfrm>
            <a:off x="9772722" y="4452514"/>
            <a:ext cx="2070405" cy="1810015"/>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57135" tIns="28568" rIns="57135" bIns="28568" numCol="1" spcCol="1270" anchor="ctr" anchorCtr="0">
            <a:noAutofit/>
          </a:bodyPr>
          <a:lstStyle/>
          <a:p>
            <a:pPr algn="ctr" defTabSz="666550">
              <a:lnSpc>
                <a:spcPct val="90000"/>
              </a:lnSpc>
              <a:spcBef>
                <a:spcPct val="0"/>
              </a:spcBef>
              <a:spcAft>
                <a:spcPct val="35000"/>
              </a:spcAft>
            </a:pPr>
            <a:r>
              <a:rPr lang="es-EC" sz="1500" dirty="0">
                <a:solidFill>
                  <a:schemeClr val="tx1"/>
                </a:solidFill>
              </a:rPr>
              <a:t> Motivar a los clientes acerca de las ventajas competitivas de innovar</a:t>
            </a:r>
          </a:p>
          <a:p>
            <a:pPr algn="ctr" defTabSz="666550">
              <a:lnSpc>
                <a:spcPct val="90000"/>
              </a:lnSpc>
              <a:spcBef>
                <a:spcPct val="0"/>
              </a:spcBef>
              <a:spcAft>
                <a:spcPct val="35000"/>
              </a:spcAft>
            </a:pPr>
            <a:r>
              <a:rPr lang="es-EC" sz="1500" dirty="0">
                <a:solidFill>
                  <a:schemeClr val="tx1"/>
                </a:solidFill>
              </a:rPr>
              <a:t>Presentar posibles alternativas de sistemas. </a:t>
            </a:r>
          </a:p>
        </p:txBody>
      </p:sp>
      <p:sp>
        <p:nvSpPr>
          <p:cNvPr id="39" name="CuadroTexto 38"/>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bg1">
                    <a:lumMod val="50000"/>
                  </a:schemeClr>
                </a:solidFill>
              </a:rPr>
              <a:t>CONCLUSIONES</a:t>
            </a:r>
            <a:r>
              <a:rPr lang="es-EC" sz="1800" dirty="0" smtClean="0">
                <a:solidFill>
                  <a:schemeClr val="bg1">
                    <a:lumMod val="50000"/>
                  </a:schemeClr>
                </a:solidFill>
              </a:rPr>
              <a:t> </a:t>
            </a:r>
            <a:endParaRPr lang="es-EC" sz="18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2" name="CuadroTexto 1"/>
          <p:cNvSpPr txBox="1"/>
          <p:nvPr/>
        </p:nvSpPr>
        <p:spPr>
          <a:xfrm>
            <a:off x="7400464" y="4450284"/>
            <a:ext cx="2134802" cy="1328023"/>
          </a:xfrm>
          <a:prstGeom prst="round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200"/>
              <a:t>Ejecutar un proceso de IR propuesta por un autor.</a:t>
            </a:r>
          </a:p>
          <a:p>
            <a:r>
              <a:rPr lang="es-EC" sz="1200"/>
              <a:t>Documentar requisitos y realizar acuerdos formales.</a:t>
            </a:r>
            <a:endParaRPr lang="es-EC" sz="2000" dirty="0"/>
          </a:p>
        </p:txBody>
      </p:sp>
      <p:sp>
        <p:nvSpPr>
          <p:cNvPr id="41" name="Flecha derecha 40"/>
          <p:cNvSpPr/>
          <p:nvPr/>
        </p:nvSpPr>
        <p:spPr>
          <a:xfrm rot="6125439">
            <a:off x="4309462" y="2190077"/>
            <a:ext cx="947046" cy="1145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62" name="Flecha derecha 61"/>
          <p:cNvSpPr/>
          <p:nvPr/>
        </p:nvSpPr>
        <p:spPr>
          <a:xfrm rot="5400000">
            <a:off x="5995686" y="2190077"/>
            <a:ext cx="947046" cy="1145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63" name="Flecha derecha 62"/>
          <p:cNvSpPr/>
          <p:nvPr/>
        </p:nvSpPr>
        <p:spPr>
          <a:xfrm rot="4664973">
            <a:off x="7721528" y="2190454"/>
            <a:ext cx="947046" cy="1145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64" name="Flecha derecha 63"/>
          <p:cNvSpPr/>
          <p:nvPr/>
        </p:nvSpPr>
        <p:spPr>
          <a:xfrm rot="7356498">
            <a:off x="3013228" y="2146290"/>
            <a:ext cx="947046" cy="1145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65" name="Flecha derecha 64"/>
          <p:cNvSpPr/>
          <p:nvPr/>
        </p:nvSpPr>
        <p:spPr>
          <a:xfrm rot="3819009">
            <a:off x="9322448" y="2129925"/>
            <a:ext cx="947046" cy="1145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Tree>
    <p:extLst>
      <p:ext uri="{BB962C8B-B14F-4D97-AF65-F5344CB8AC3E}">
        <p14:creationId xmlns:p14="http://schemas.microsoft.com/office/powerpoint/2010/main" val="10895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2"/>
          <p:cNvGraphicFramePr>
            <a:graphicFrameLocks noGrp="1"/>
          </p:cNvGraphicFramePr>
          <p:nvPr>
            <p:ph sz="half" idx="1"/>
            <p:extLst>
              <p:ext uri="{D42A27DB-BD31-4B8C-83A1-F6EECF244321}">
                <p14:modId xmlns:p14="http://schemas.microsoft.com/office/powerpoint/2010/main" val="99350926"/>
              </p:ext>
            </p:extLst>
          </p:nvPr>
        </p:nvGraphicFramePr>
        <p:xfrm>
          <a:off x="2998068" y="1994638"/>
          <a:ext cx="7416824" cy="4103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442785" y="261473"/>
            <a:ext cx="6047097" cy="707702"/>
          </a:xfrm>
          <a:prstGeom prst="rect">
            <a:avLst/>
          </a:prstGeom>
          <a:noFill/>
        </p:spPr>
        <p:txBody>
          <a:bodyPr wrap="square" rtlCol="0">
            <a:spAutoFit/>
          </a:bodyPr>
          <a:lstStyle/>
          <a:p>
            <a:r>
              <a:rPr lang="es-EC" sz="3999" dirty="0">
                <a:latin typeface="+mj-lt"/>
                <a:ea typeface="+mj-ea"/>
                <a:cs typeface="+mj-cs"/>
              </a:rPr>
              <a:t>Conclusiones</a:t>
            </a:r>
          </a:p>
        </p:txBody>
      </p:sp>
      <p:sp>
        <p:nvSpPr>
          <p:cNvPr id="6" name="CuadroTexto 5"/>
          <p:cNvSpPr txBox="1"/>
          <p:nvPr/>
        </p:nvSpPr>
        <p:spPr>
          <a:xfrm>
            <a:off x="2389076" y="856121"/>
            <a:ext cx="7903125" cy="1138517"/>
          </a:xfrm>
          <a:prstGeom prst="rect">
            <a:avLst/>
          </a:prstGeom>
          <a:noFill/>
        </p:spPr>
        <p:txBody>
          <a:bodyPr wrap="square" rtlCol="0">
            <a:spAutoFit/>
          </a:bodyPr>
          <a:lstStyle/>
          <a:p>
            <a:endParaRPr lang="es-EC" sz="2399" dirty="0"/>
          </a:p>
          <a:p>
            <a:r>
              <a:rPr lang="es-EC" sz="2000" dirty="0"/>
              <a:t>Los hallazgos relevantes respecto de la caracterización son:</a:t>
            </a:r>
          </a:p>
          <a:p>
            <a:endParaRPr lang="es-EC" sz="2399" dirty="0"/>
          </a:p>
        </p:txBody>
      </p:sp>
      <p:sp>
        <p:nvSpPr>
          <p:cNvPr id="5" name="CuadroTexto 4"/>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tx1">
                    <a:lumMod val="75000"/>
                  </a:schemeClr>
                </a:solidFill>
              </a:rPr>
              <a:t>CONCLUSIONES</a:t>
            </a:r>
            <a:r>
              <a:rPr lang="es-EC" sz="1800" dirty="0" smtClean="0">
                <a:solidFill>
                  <a:schemeClr val="tx1">
                    <a:lumMod val="75000"/>
                  </a:schemeClr>
                </a:solidFill>
              </a:rPr>
              <a:t> </a:t>
            </a:r>
            <a:endParaRPr lang="es-EC" sz="18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7" name="Imagen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794993">
            <a:off x="5924881" y="-23917"/>
            <a:ext cx="1095983" cy="1161339"/>
          </a:xfrm>
          <a:prstGeom prst="ellipse">
            <a:avLst/>
          </a:prstGeom>
          <a:ln>
            <a:noFill/>
          </a:ln>
          <a:effectLst>
            <a:softEdge rad="112500"/>
          </a:effectLst>
        </p:spPr>
      </p:pic>
    </p:spTree>
    <p:extLst>
      <p:ext uri="{BB962C8B-B14F-4D97-AF65-F5344CB8AC3E}">
        <p14:creationId xmlns:p14="http://schemas.microsoft.com/office/powerpoint/2010/main" val="97343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3.54167E-6 2.22222E-6 L 0.25 2.22222E-6 " pathEditMode="relative" rAng="0" ptsTypes="AA">
                                      <p:cBhvr>
                                        <p:cTn id="12"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2"/>
          <p:cNvGraphicFramePr>
            <a:graphicFrameLocks noGrp="1"/>
          </p:cNvGraphicFramePr>
          <p:nvPr>
            <p:ph sz="half" idx="1"/>
            <p:extLst>
              <p:ext uri="{D42A27DB-BD31-4B8C-83A1-F6EECF244321}">
                <p14:modId xmlns:p14="http://schemas.microsoft.com/office/powerpoint/2010/main" val="2056632841"/>
              </p:ext>
            </p:extLst>
          </p:nvPr>
        </p:nvGraphicFramePr>
        <p:xfrm>
          <a:off x="2442785" y="1989601"/>
          <a:ext cx="8836203"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442785" y="261473"/>
            <a:ext cx="6047097" cy="707702"/>
          </a:xfrm>
          <a:prstGeom prst="rect">
            <a:avLst/>
          </a:prstGeom>
          <a:noFill/>
        </p:spPr>
        <p:txBody>
          <a:bodyPr wrap="square" rtlCol="0">
            <a:spAutoFit/>
          </a:bodyPr>
          <a:lstStyle/>
          <a:p>
            <a:r>
              <a:rPr lang="es-EC" sz="3999" dirty="0">
                <a:latin typeface="+mj-lt"/>
                <a:ea typeface="+mj-ea"/>
                <a:cs typeface="+mj-cs"/>
              </a:rPr>
              <a:t>Conclusiones</a:t>
            </a:r>
          </a:p>
        </p:txBody>
      </p:sp>
      <p:sp>
        <p:nvSpPr>
          <p:cNvPr id="6" name="CuadroTexto 5"/>
          <p:cNvSpPr txBox="1"/>
          <p:nvPr/>
        </p:nvSpPr>
        <p:spPr>
          <a:xfrm>
            <a:off x="2389076" y="856121"/>
            <a:ext cx="7903125" cy="1138517"/>
          </a:xfrm>
          <a:prstGeom prst="rect">
            <a:avLst/>
          </a:prstGeom>
          <a:noFill/>
        </p:spPr>
        <p:txBody>
          <a:bodyPr wrap="square" rtlCol="0">
            <a:spAutoFit/>
          </a:bodyPr>
          <a:lstStyle/>
          <a:p>
            <a:endParaRPr lang="es-EC" sz="2399" dirty="0"/>
          </a:p>
          <a:p>
            <a:r>
              <a:rPr lang="es-EC" sz="2000" dirty="0"/>
              <a:t>Los hallazgos relevantes respecto de la caracterización son:</a:t>
            </a:r>
          </a:p>
          <a:p>
            <a:endParaRPr lang="es-EC" sz="2399" dirty="0"/>
          </a:p>
        </p:txBody>
      </p:sp>
      <p:sp>
        <p:nvSpPr>
          <p:cNvPr id="5" name="CuadroTexto 4"/>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tx1">
                    <a:lumMod val="75000"/>
                  </a:schemeClr>
                </a:solidFill>
              </a:rPr>
              <a:t>CONCLUSIONES</a:t>
            </a:r>
            <a:r>
              <a:rPr lang="es-EC" sz="1800" dirty="0" smtClean="0">
                <a:solidFill>
                  <a:schemeClr val="tx1">
                    <a:lumMod val="75000"/>
                  </a:schemeClr>
                </a:solidFill>
              </a:rPr>
              <a:t> </a:t>
            </a:r>
            <a:endParaRPr lang="es-EC" sz="18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7" name="Imagen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794993">
            <a:off x="5924881" y="-23917"/>
            <a:ext cx="1095983" cy="1161339"/>
          </a:xfrm>
          <a:prstGeom prst="ellipse">
            <a:avLst/>
          </a:prstGeom>
          <a:ln>
            <a:noFill/>
          </a:ln>
          <a:effectLst>
            <a:softEdge rad="112500"/>
          </a:effectLst>
        </p:spPr>
      </p:pic>
    </p:spTree>
    <p:extLst>
      <p:ext uri="{BB962C8B-B14F-4D97-AF65-F5344CB8AC3E}">
        <p14:creationId xmlns:p14="http://schemas.microsoft.com/office/powerpoint/2010/main" val="130969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3.54167E-6 2.22222E-6 L 0.25 2.22222E-6 " pathEditMode="relative" rAng="0" ptsTypes="AA">
                                      <p:cBhvr>
                                        <p:cTn id="12"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2"/>
          <p:cNvGraphicFramePr>
            <a:graphicFrameLocks noGrp="1"/>
          </p:cNvGraphicFramePr>
          <p:nvPr>
            <p:ph sz="half" idx="1"/>
            <p:extLst>
              <p:ext uri="{D42A27DB-BD31-4B8C-83A1-F6EECF244321}">
                <p14:modId xmlns:p14="http://schemas.microsoft.com/office/powerpoint/2010/main" val="3913353909"/>
              </p:ext>
            </p:extLst>
          </p:nvPr>
        </p:nvGraphicFramePr>
        <p:xfrm>
          <a:off x="2566020" y="1564620"/>
          <a:ext cx="8995942"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442785" y="261473"/>
            <a:ext cx="6047097" cy="707702"/>
          </a:xfrm>
          <a:prstGeom prst="rect">
            <a:avLst/>
          </a:prstGeom>
          <a:noFill/>
        </p:spPr>
        <p:txBody>
          <a:bodyPr wrap="square" rtlCol="0">
            <a:spAutoFit/>
          </a:bodyPr>
          <a:lstStyle/>
          <a:p>
            <a:r>
              <a:rPr lang="es-EC" sz="3999" dirty="0">
                <a:latin typeface="+mj-lt"/>
                <a:ea typeface="+mj-ea"/>
                <a:cs typeface="+mj-cs"/>
              </a:rPr>
              <a:t>Conclusiones</a:t>
            </a:r>
          </a:p>
        </p:txBody>
      </p:sp>
      <p:sp>
        <p:nvSpPr>
          <p:cNvPr id="6" name="CuadroTexto 5"/>
          <p:cNvSpPr txBox="1"/>
          <p:nvPr/>
        </p:nvSpPr>
        <p:spPr>
          <a:xfrm>
            <a:off x="2389076" y="856121"/>
            <a:ext cx="7903125" cy="1138517"/>
          </a:xfrm>
          <a:prstGeom prst="rect">
            <a:avLst/>
          </a:prstGeom>
          <a:noFill/>
        </p:spPr>
        <p:txBody>
          <a:bodyPr wrap="square" rtlCol="0">
            <a:spAutoFit/>
          </a:bodyPr>
          <a:lstStyle/>
          <a:p>
            <a:endParaRPr lang="es-EC" sz="2399" dirty="0"/>
          </a:p>
          <a:p>
            <a:r>
              <a:rPr lang="es-EC" sz="2000" dirty="0"/>
              <a:t>Los hallazgos relevantes respecto a las prácticas de  la IR son:</a:t>
            </a:r>
          </a:p>
          <a:p>
            <a:endParaRPr lang="es-EC" sz="2399" dirty="0"/>
          </a:p>
        </p:txBody>
      </p:sp>
      <p:sp>
        <p:nvSpPr>
          <p:cNvPr id="5" name="CuadroTexto 4"/>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tx1">
                    <a:lumMod val="75000"/>
                  </a:schemeClr>
                </a:solidFill>
              </a:rPr>
              <a:t>CONCLUSIONES</a:t>
            </a:r>
            <a:r>
              <a:rPr lang="es-EC" sz="1800" dirty="0" smtClean="0">
                <a:solidFill>
                  <a:schemeClr val="tx1">
                    <a:lumMod val="75000"/>
                  </a:schemeClr>
                </a:solidFill>
              </a:rPr>
              <a:t> </a:t>
            </a:r>
            <a:endParaRPr lang="es-EC" sz="18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7" name="Imagen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794993">
            <a:off x="5924881" y="-23917"/>
            <a:ext cx="1095983" cy="1161339"/>
          </a:xfrm>
          <a:prstGeom prst="ellipse">
            <a:avLst/>
          </a:prstGeom>
          <a:ln>
            <a:noFill/>
          </a:ln>
          <a:effectLst>
            <a:softEdge rad="112500"/>
          </a:effectLst>
        </p:spPr>
      </p:pic>
    </p:spTree>
    <p:extLst>
      <p:ext uri="{BB962C8B-B14F-4D97-AF65-F5344CB8AC3E}">
        <p14:creationId xmlns:p14="http://schemas.microsoft.com/office/powerpoint/2010/main" val="31452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3.54167E-6 2.22222E-6 L 0.25 2.22222E-6 " pathEditMode="relative" rAng="0" ptsTypes="AA">
                                      <p:cBhvr>
                                        <p:cTn id="12"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2"/>
          <p:cNvGraphicFramePr>
            <a:graphicFrameLocks noGrp="1"/>
          </p:cNvGraphicFramePr>
          <p:nvPr>
            <p:ph sz="half" idx="1"/>
            <p:extLst>
              <p:ext uri="{D42A27DB-BD31-4B8C-83A1-F6EECF244321}">
                <p14:modId xmlns:p14="http://schemas.microsoft.com/office/powerpoint/2010/main" val="1582898924"/>
              </p:ext>
            </p:extLst>
          </p:nvPr>
        </p:nvGraphicFramePr>
        <p:xfrm>
          <a:off x="2715094" y="1317666"/>
          <a:ext cx="8635902" cy="410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442785" y="261473"/>
            <a:ext cx="6047097" cy="707702"/>
          </a:xfrm>
          <a:prstGeom prst="rect">
            <a:avLst/>
          </a:prstGeom>
          <a:noFill/>
        </p:spPr>
        <p:txBody>
          <a:bodyPr wrap="square" rtlCol="0">
            <a:spAutoFit/>
          </a:bodyPr>
          <a:lstStyle/>
          <a:p>
            <a:r>
              <a:rPr lang="es-EC" sz="3999" dirty="0">
                <a:latin typeface="+mj-lt"/>
                <a:ea typeface="+mj-ea"/>
                <a:cs typeface="+mj-cs"/>
              </a:rPr>
              <a:t>Conclusiones</a:t>
            </a:r>
          </a:p>
        </p:txBody>
      </p:sp>
      <p:sp>
        <p:nvSpPr>
          <p:cNvPr id="6" name="CuadroTexto 5"/>
          <p:cNvSpPr txBox="1"/>
          <p:nvPr/>
        </p:nvSpPr>
        <p:spPr>
          <a:xfrm>
            <a:off x="2442785" y="748407"/>
            <a:ext cx="7903125" cy="1138517"/>
          </a:xfrm>
          <a:prstGeom prst="rect">
            <a:avLst/>
          </a:prstGeom>
          <a:noFill/>
        </p:spPr>
        <p:txBody>
          <a:bodyPr wrap="square" rtlCol="0">
            <a:spAutoFit/>
          </a:bodyPr>
          <a:lstStyle/>
          <a:p>
            <a:endParaRPr lang="es-EC" sz="2399" dirty="0"/>
          </a:p>
          <a:p>
            <a:r>
              <a:rPr lang="es-EC" sz="2000" dirty="0"/>
              <a:t>Los hallazgos relevantes respecto a las prácticas de  la IR son:</a:t>
            </a:r>
          </a:p>
          <a:p>
            <a:endParaRPr lang="es-EC" sz="2399" dirty="0"/>
          </a:p>
        </p:txBody>
      </p:sp>
      <p:sp>
        <p:nvSpPr>
          <p:cNvPr id="5" name="CuadroTexto 4"/>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tx1">
                    <a:lumMod val="75000"/>
                  </a:schemeClr>
                </a:solidFill>
              </a:rPr>
              <a:t>CONCLUSIONES</a:t>
            </a:r>
            <a:r>
              <a:rPr lang="es-EC" sz="1800" dirty="0" smtClean="0">
                <a:solidFill>
                  <a:schemeClr val="tx1">
                    <a:lumMod val="75000"/>
                  </a:schemeClr>
                </a:solidFill>
              </a:rPr>
              <a:t> </a:t>
            </a:r>
            <a:endParaRPr lang="es-EC" sz="18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7" name="Imagen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794993">
            <a:off x="5924881" y="-23917"/>
            <a:ext cx="1095983" cy="1161339"/>
          </a:xfrm>
          <a:prstGeom prst="ellipse">
            <a:avLst/>
          </a:prstGeom>
          <a:ln>
            <a:noFill/>
          </a:ln>
          <a:effectLst>
            <a:softEdge rad="112500"/>
          </a:effectLst>
        </p:spPr>
      </p:pic>
    </p:spTree>
    <p:extLst>
      <p:ext uri="{BB962C8B-B14F-4D97-AF65-F5344CB8AC3E}">
        <p14:creationId xmlns:p14="http://schemas.microsoft.com/office/powerpoint/2010/main" val="381573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3.54167E-6 2.22222E-6 L 0.25 2.22222E-6 " pathEditMode="relative" rAng="0" ptsTypes="AA">
                                      <p:cBhvr>
                                        <p:cTn id="12"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2"/>
          <p:cNvGraphicFramePr>
            <a:graphicFrameLocks noGrp="1"/>
          </p:cNvGraphicFramePr>
          <p:nvPr>
            <p:ph sz="half" idx="1"/>
            <p:extLst>
              <p:ext uri="{D42A27DB-BD31-4B8C-83A1-F6EECF244321}">
                <p14:modId xmlns:p14="http://schemas.microsoft.com/office/powerpoint/2010/main" val="3886120067"/>
              </p:ext>
            </p:extLst>
          </p:nvPr>
        </p:nvGraphicFramePr>
        <p:xfrm>
          <a:off x="2854052" y="2132856"/>
          <a:ext cx="7251089" cy="410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442785" y="261473"/>
            <a:ext cx="6047097" cy="707702"/>
          </a:xfrm>
          <a:prstGeom prst="rect">
            <a:avLst/>
          </a:prstGeom>
          <a:noFill/>
        </p:spPr>
        <p:txBody>
          <a:bodyPr wrap="square" rtlCol="0">
            <a:spAutoFit/>
          </a:bodyPr>
          <a:lstStyle/>
          <a:p>
            <a:r>
              <a:rPr lang="es-EC" sz="3999" dirty="0">
                <a:latin typeface="+mj-lt"/>
                <a:ea typeface="+mj-ea"/>
                <a:cs typeface="+mj-cs"/>
              </a:rPr>
              <a:t>Conclusiones</a:t>
            </a:r>
          </a:p>
        </p:txBody>
      </p:sp>
      <p:sp>
        <p:nvSpPr>
          <p:cNvPr id="6" name="CuadroTexto 5"/>
          <p:cNvSpPr txBox="1"/>
          <p:nvPr/>
        </p:nvSpPr>
        <p:spPr>
          <a:xfrm>
            <a:off x="2389076" y="856121"/>
            <a:ext cx="9393968" cy="1384866"/>
          </a:xfrm>
          <a:prstGeom prst="rect">
            <a:avLst/>
          </a:prstGeom>
          <a:noFill/>
        </p:spPr>
        <p:txBody>
          <a:bodyPr wrap="square" rtlCol="0">
            <a:spAutoFit/>
          </a:bodyPr>
          <a:lstStyle/>
          <a:p>
            <a:endParaRPr lang="es-EC" sz="2000" dirty="0"/>
          </a:p>
          <a:p>
            <a:r>
              <a:rPr lang="es-EC" sz="2000" dirty="0"/>
              <a:t>Los hallazgos relevantes respecto a los problemas contemporáneos de  la IR son:</a:t>
            </a:r>
          </a:p>
          <a:p>
            <a:endParaRPr lang="es-EC" sz="2399" dirty="0"/>
          </a:p>
        </p:txBody>
      </p:sp>
      <p:sp>
        <p:nvSpPr>
          <p:cNvPr id="5" name="CuadroTexto 4"/>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tx1">
                    <a:lumMod val="75000"/>
                  </a:schemeClr>
                </a:solidFill>
              </a:rPr>
              <a:t>CONCLUSIONES</a:t>
            </a:r>
            <a:r>
              <a:rPr lang="es-EC" sz="1800" dirty="0" smtClean="0">
                <a:solidFill>
                  <a:schemeClr val="tx1">
                    <a:lumMod val="75000"/>
                  </a:schemeClr>
                </a:solidFill>
              </a:rPr>
              <a:t> </a:t>
            </a:r>
            <a:endParaRPr lang="es-EC" sz="18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7" name="Imagen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794993">
            <a:off x="5924881" y="-23917"/>
            <a:ext cx="1095983" cy="1161339"/>
          </a:xfrm>
          <a:prstGeom prst="ellipse">
            <a:avLst/>
          </a:prstGeom>
          <a:ln>
            <a:noFill/>
          </a:ln>
          <a:effectLst>
            <a:softEdge rad="112500"/>
          </a:effectLst>
        </p:spPr>
      </p:pic>
    </p:spTree>
    <p:extLst>
      <p:ext uri="{BB962C8B-B14F-4D97-AF65-F5344CB8AC3E}">
        <p14:creationId xmlns:p14="http://schemas.microsoft.com/office/powerpoint/2010/main" val="50369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3.54167E-6 2.22222E-6 L 0.25 2.22222E-6 " pathEditMode="relative" rAng="0" ptsTypes="AA">
                                      <p:cBhvr>
                                        <p:cTn id="12"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2"/>
          <p:cNvGraphicFramePr>
            <a:graphicFrameLocks noGrp="1"/>
          </p:cNvGraphicFramePr>
          <p:nvPr>
            <p:ph sz="half" idx="1"/>
            <p:extLst>
              <p:ext uri="{D42A27DB-BD31-4B8C-83A1-F6EECF244321}">
                <p14:modId xmlns:p14="http://schemas.microsoft.com/office/powerpoint/2010/main" val="2460436579"/>
              </p:ext>
            </p:extLst>
          </p:nvPr>
        </p:nvGraphicFramePr>
        <p:xfrm>
          <a:off x="3070076" y="1837175"/>
          <a:ext cx="8928992" cy="410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442785" y="261473"/>
            <a:ext cx="6047097" cy="707702"/>
          </a:xfrm>
          <a:prstGeom prst="rect">
            <a:avLst/>
          </a:prstGeom>
          <a:noFill/>
        </p:spPr>
        <p:txBody>
          <a:bodyPr wrap="square" rtlCol="0">
            <a:spAutoFit/>
          </a:bodyPr>
          <a:lstStyle/>
          <a:p>
            <a:r>
              <a:rPr lang="es-EC" sz="3999" dirty="0">
                <a:latin typeface="+mj-lt"/>
                <a:ea typeface="+mj-ea"/>
                <a:cs typeface="+mj-cs"/>
              </a:rPr>
              <a:t>Conclusiones</a:t>
            </a:r>
          </a:p>
        </p:txBody>
      </p:sp>
      <p:sp>
        <p:nvSpPr>
          <p:cNvPr id="6" name="CuadroTexto 5"/>
          <p:cNvSpPr txBox="1"/>
          <p:nvPr/>
        </p:nvSpPr>
        <p:spPr>
          <a:xfrm>
            <a:off x="2389076" y="856121"/>
            <a:ext cx="9393968" cy="1077090"/>
          </a:xfrm>
          <a:prstGeom prst="rect">
            <a:avLst/>
          </a:prstGeom>
          <a:noFill/>
        </p:spPr>
        <p:txBody>
          <a:bodyPr wrap="square" rtlCol="0">
            <a:spAutoFit/>
          </a:bodyPr>
          <a:lstStyle/>
          <a:p>
            <a:endParaRPr lang="es-EC" sz="2000" dirty="0"/>
          </a:p>
          <a:p>
            <a:r>
              <a:rPr lang="es-EC" sz="2000" dirty="0" smtClean="0"/>
              <a:t>Las propuestas de solución:</a:t>
            </a:r>
            <a:endParaRPr lang="es-EC" sz="2000" dirty="0"/>
          </a:p>
          <a:p>
            <a:endParaRPr lang="es-EC" sz="2399" dirty="0"/>
          </a:p>
        </p:txBody>
      </p:sp>
      <p:sp>
        <p:nvSpPr>
          <p:cNvPr id="5" name="CuadroTexto 4"/>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tx1">
                    <a:lumMod val="75000"/>
                  </a:schemeClr>
                </a:solidFill>
              </a:rPr>
              <a:t>CONCLUSIONES</a:t>
            </a:r>
            <a:r>
              <a:rPr lang="es-EC" sz="1800" dirty="0" smtClean="0">
                <a:solidFill>
                  <a:schemeClr val="tx1">
                    <a:lumMod val="75000"/>
                  </a:schemeClr>
                </a:solidFill>
              </a:rPr>
              <a:t> </a:t>
            </a:r>
            <a:endParaRPr lang="es-EC" sz="18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7" name="Imagen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794993">
            <a:off x="5924881" y="-23917"/>
            <a:ext cx="1095983" cy="1161339"/>
          </a:xfrm>
          <a:prstGeom prst="ellipse">
            <a:avLst/>
          </a:prstGeom>
          <a:ln>
            <a:noFill/>
          </a:ln>
          <a:effectLst>
            <a:softEdge rad="112500"/>
          </a:effectLst>
        </p:spPr>
      </p:pic>
    </p:spTree>
    <p:extLst>
      <p:ext uri="{BB962C8B-B14F-4D97-AF65-F5344CB8AC3E}">
        <p14:creationId xmlns:p14="http://schemas.microsoft.com/office/powerpoint/2010/main" val="278302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3.54167E-6 2.22222E-6 L 0.25 2.22222E-6 " pathEditMode="relative" rAng="0" ptsTypes="AA">
                                      <p:cBhvr>
                                        <p:cTn id="12"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46463"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RECOMENDACIONES</a:t>
            </a:r>
          </a:p>
        </p:txBody>
      </p:sp>
      <p:graphicFrame>
        <p:nvGraphicFramePr>
          <p:cNvPr id="2" name="Diagrama 1"/>
          <p:cNvGraphicFramePr/>
          <p:nvPr>
            <p:extLst>
              <p:ext uri="{D42A27DB-BD31-4B8C-83A1-F6EECF244321}">
                <p14:modId xmlns:p14="http://schemas.microsoft.com/office/powerpoint/2010/main" val="3731055224"/>
              </p:ext>
            </p:extLst>
          </p:nvPr>
        </p:nvGraphicFramePr>
        <p:xfrm>
          <a:off x="2710036" y="836409"/>
          <a:ext cx="9073008" cy="5832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p:cNvSpPr/>
          <p:nvPr/>
        </p:nvSpPr>
        <p:spPr>
          <a:xfrm>
            <a:off x="2854016" y="1270085"/>
            <a:ext cx="594226" cy="299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399"/>
          </a:p>
        </p:txBody>
      </p:sp>
      <p:sp>
        <p:nvSpPr>
          <p:cNvPr id="6" name="Flecha derecha 5"/>
          <p:cNvSpPr/>
          <p:nvPr/>
        </p:nvSpPr>
        <p:spPr>
          <a:xfrm>
            <a:off x="3405311" y="2216065"/>
            <a:ext cx="568961" cy="29143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sz="2399"/>
          </a:p>
        </p:txBody>
      </p:sp>
      <p:sp>
        <p:nvSpPr>
          <p:cNvPr id="7" name="Flecha derecha 6"/>
          <p:cNvSpPr/>
          <p:nvPr/>
        </p:nvSpPr>
        <p:spPr>
          <a:xfrm>
            <a:off x="3634321" y="4087826"/>
            <a:ext cx="553433" cy="27609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9" name="Flecha derecha 8"/>
          <p:cNvSpPr/>
          <p:nvPr/>
        </p:nvSpPr>
        <p:spPr>
          <a:xfrm>
            <a:off x="3368610" y="5014031"/>
            <a:ext cx="542461" cy="2914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399"/>
          </a:p>
        </p:txBody>
      </p:sp>
      <p:sp>
        <p:nvSpPr>
          <p:cNvPr id="10" name="Flecha derecha 9"/>
          <p:cNvSpPr/>
          <p:nvPr/>
        </p:nvSpPr>
        <p:spPr>
          <a:xfrm>
            <a:off x="3635701" y="3096012"/>
            <a:ext cx="553433" cy="261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sz="2399"/>
          </a:p>
        </p:txBody>
      </p:sp>
      <p:sp>
        <p:nvSpPr>
          <p:cNvPr id="11" name="Flecha derecha 10"/>
          <p:cNvSpPr/>
          <p:nvPr/>
        </p:nvSpPr>
        <p:spPr>
          <a:xfrm>
            <a:off x="2879898" y="5926025"/>
            <a:ext cx="542461" cy="291438"/>
          </a:xfrm>
          <a:prstGeom prst="rightArrow">
            <a:avLst/>
          </a:prstGeom>
          <a:solidFill>
            <a:schemeClr val="accent2">
              <a:lumMod val="60000"/>
              <a:lumOff val="40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399"/>
          </a:p>
        </p:txBody>
      </p:sp>
      <p:pic>
        <p:nvPicPr>
          <p:cNvPr id="2050" name="Picture 2" descr="Resultado de imagen para recomendaciones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85174" y="189485"/>
            <a:ext cx="1018070" cy="88058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tx1">
                    <a:lumMod val="75000"/>
                  </a:schemeClr>
                </a:solidFill>
              </a:rPr>
              <a:t>CONCLUSIONES</a:t>
            </a:r>
            <a:r>
              <a:rPr lang="es-EC" sz="1800" dirty="0" smtClean="0">
                <a:solidFill>
                  <a:schemeClr val="tx1">
                    <a:lumMod val="75000"/>
                  </a:schemeClr>
                </a:solidFill>
              </a:rPr>
              <a:t> </a:t>
            </a:r>
            <a:endParaRPr lang="es-EC" sz="18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Conclusiones</a:t>
            </a:r>
          </a:p>
          <a:p>
            <a:pPr marL="285664" indent="-285664" algn="just">
              <a:buFont typeface="Wingdings" panose="05000000000000000000" pitchFamily="2" charset="2"/>
              <a:buChar char="ü"/>
            </a:pPr>
            <a:r>
              <a:rPr lang="es-EC" sz="1200" dirty="0">
                <a:solidFill>
                  <a:schemeClr val="tx1">
                    <a:lumMod val="75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27757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par>
                          <p:cTn id="33" fill="hold">
                            <p:stCondLst>
                              <p:cond delay="500"/>
                            </p:stCondLst>
                            <p:childTnLst>
                              <p:par>
                                <p:cTn id="34" presetID="42" presetClass="path" presetSubtype="0" accel="50000" decel="50000" fill="hold" nodeType="afterEffect">
                                  <p:stCondLst>
                                    <p:cond delay="0"/>
                                  </p:stCondLst>
                                  <p:childTnLst>
                                    <p:animMotion origin="layout" path="M 3.75E-6 3.33333E-6 L 0.00312 0.87152 " pathEditMode="relative" rAng="0" ptsTypes="AA">
                                      <p:cBhvr>
                                        <p:cTn id="35" dur="2000" fill="hold"/>
                                        <p:tgtEl>
                                          <p:spTgt spid="2050"/>
                                        </p:tgtEl>
                                        <p:attrNameLst>
                                          <p:attrName>ppt_x</p:attrName>
                                          <p:attrName>ppt_y</p:attrName>
                                        </p:attrNameLst>
                                      </p:cBhvr>
                                      <p:rCtr x="156" y="4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0" y="189485"/>
            <a:ext cx="8638710" cy="646163"/>
          </a:xfrm>
          <a:prstGeom prst="rect">
            <a:avLst/>
          </a:prstGeom>
          <a:noFill/>
          <a:ln>
            <a:noFill/>
          </a:ln>
        </p:spPr>
        <p:txBody>
          <a:bodyPr wrap="square" rtlCol="0" anchor="ctr" anchorCtr="1">
            <a:spAutoFit/>
          </a:bodyPr>
          <a:lstStyle/>
          <a:p>
            <a:pPr algn="ctr"/>
            <a:r>
              <a:rPr lang="es-EC" sz="3599" dirty="0">
                <a:latin typeface="+mj-lt"/>
                <a:ea typeface="+mj-ea"/>
                <a:cs typeface="+mj-cs"/>
              </a:rPr>
              <a:t>TRABAJOS FUTUROS</a:t>
            </a:r>
          </a:p>
        </p:txBody>
      </p:sp>
      <p:graphicFrame>
        <p:nvGraphicFramePr>
          <p:cNvPr id="3" name="Diagrama 2"/>
          <p:cNvGraphicFramePr/>
          <p:nvPr>
            <p:extLst>
              <p:ext uri="{D42A27DB-BD31-4B8C-83A1-F6EECF244321}">
                <p14:modId xmlns:p14="http://schemas.microsoft.com/office/powerpoint/2010/main" val="1348835941"/>
              </p:ext>
            </p:extLst>
          </p:nvPr>
        </p:nvGraphicFramePr>
        <p:xfrm>
          <a:off x="2179102" y="620688"/>
          <a:ext cx="9433048" cy="5041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rotWithShape="1">
          <a:blip r:embed="rId8"/>
          <a:srcRect t="17740"/>
          <a:stretch/>
        </p:blipFill>
        <p:spPr>
          <a:xfrm>
            <a:off x="2209051" y="6741368"/>
            <a:ext cx="2267153" cy="1398720"/>
          </a:xfrm>
          <a:prstGeom prst="rect">
            <a:avLst/>
          </a:prstGeom>
          <a:ln>
            <a:noFill/>
          </a:ln>
          <a:effectLst>
            <a:softEdge rad="112500"/>
          </a:effectLst>
        </p:spPr>
      </p:pic>
      <p:sp>
        <p:nvSpPr>
          <p:cNvPr id="5" name="CuadroTexto 4"/>
          <p:cNvSpPr txBox="1"/>
          <p:nvPr/>
        </p:nvSpPr>
        <p:spPr>
          <a:xfrm>
            <a:off x="-20922" y="-12725"/>
            <a:ext cx="1887455" cy="6863289"/>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tx1">
                    <a:lumMod val="75000"/>
                  </a:schemeClr>
                </a:solidFill>
              </a:rPr>
              <a:t>Metodología</a:t>
            </a:r>
          </a:p>
          <a:p>
            <a:pPr marL="285664" indent="-285664" algn="just">
              <a:buFont typeface="Wingdings" panose="05000000000000000000" pitchFamily="2" charset="2"/>
              <a:buChar char="ü"/>
            </a:pPr>
            <a:r>
              <a:rPr lang="es-EC" sz="1200" dirty="0" smtClean="0">
                <a:solidFill>
                  <a:schemeClr val="tx1">
                    <a:lumMod val="75000"/>
                  </a:schemeClr>
                </a:solidFill>
              </a:rPr>
              <a:t>IR- proceso</a:t>
            </a:r>
          </a:p>
          <a:p>
            <a:pPr algn="just"/>
            <a:endParaRPr lang="es-EC" sz="1800" dirty="0">
              <a:solidFill>
                <a:schemeClr val="bg1">
                  <a:lumMod val="50000"/>
                </a:schemeClr>
              </a:solidFill>
            </a:endParaRPr>
          </a:p>
          <a:p>
            <a:pPr algn="just"/>
            <a:r>
              <a:rPr lang="es-EC" sz="1400" dirty="0">
                <a:solidFill>
                  <a:schemeClr val="tx1">
                    <a:lumMod val="75000"/>
                  </a:schemeClr>
                </a:solidFill>
              </a:rPr>
              <a:t>CARACTERIZACIÓN</a:t>
            </a:r>
          </a:p>
          <a:p>
            <a:pPr marL="285664" indent="-285664" algn="just">
              <a:buFont typeface="Wingdings" panose="05000000000000000000" pitchFamily="2" charset="2"/>
              <a:buChar char="ü"/>
            </a:pPr>
            <a:r>
              <a:rPr lang="es-EC" sz="1200" dirty="0" smtClean="0">
                <a:solidFill>
                  <a:schemeClr val="tx1">
                    <a:lumMod val="75000"/>
                  </a:schemeClr>
                </a:solidFill>
              </a:rPr>
              <a:t>Introducción</a:t>
            </a:r>
          </a:p>
          <a:p>
            <a:pPr marL="285664" indent="-285664" algn="just">
              <a:buFont typeface="Wingdings" panose="05000000000000000000" pitchFamily="2" charset="2"/>
              <a:buChar char="ü"/>
            </a:pPr>
            <a:r>
              <a:rPr lang="es-EC" sz="1200" dirty="0" smtClean="0">
                <a:solidFill>
                  <a:schemeClr val="tx1">
                    <a:lumMod val="75000"/>
                  </a:schemeClr>
                </a:solidFill>
              </a:rPr>
              <a:t>Actividad </a:t>
            </a:r>
            <a:r>
              <a:rPr lang="es-EC" sz="1200" dirty="0">
                <a:solidFill>
                  <a:schemeClr val="tx1">
                    <a:lumMod val="75000"/>
                  </a:schemeClr>
                </a:solidFill>
              </a:rPr>
              <a:t>económica</a:t>
            </a:r>
          </a:p>
          <a:p>
            <a:pPr marL="285664" indent="-285664" algn="just">
              <a:buFont typeface="Wingdings" panose="05000000000000000000" pitchFamily="2" charset="2"/>
              <a:buChar char="ü"/>
            </a:pPr>
            <a:r>
              <a:rPr lang="es-EC" sz="1200" dirty="0">
                <a:solidFill>
                  <a:schemeClr val="tx1">
                    <a:lumMod val="75000"/>
                  </a:schemeClr>
                </a:solidFill>
              </a:rPr>
              <a:t>Constitución de la empresa </a:t>
            </a:r>
          </a:p>
          <a:p>
            <a:pPr marL="285664" indent="-285664" algn="just">
              <a:buFont typeface="Wingdings" panose="05000000000000000000" pitchFamily="2" charset="2"/>
              <a:buChar char="ü"/>
            </a:pPr>
            <a:r>
              <a:rPr lang="es-EC" sz="1200" dirty="0">
                <a:solidFill>
                  <a:schemeClr val="tx1">
                    <a:lumMod val="75000"/>
                  </a:schemeClr>
                </a:solidFill>
              </a:rPr>
              <a:t>Ubicación geográfica</a:t>
            </a:r>
          </a:p>
          <a:p>
            <a:pPr marL="285664" indent="-285664" algn="just">
              <a:buFont typeface="Wingdings" panose="05000000000000000000" pitchFamily="2" charset="2"/>
              <a:buChar char="ü"/>
            </a:pPr>
            <a:r>
              <a:rPr lang="es-EC" sz="1200" dirty="0">
                <a:solidFill>
                  <a:schemeClr val="tx1">
                    <a:lumMod val="75000"/>
                  </a:schemeClr>
                </a:solidFill>
              </a:rPr>
              <a:t>Aspectos </a:t>
            </a:r>
            <a:r>
              <a:rPr lang="es-EC" sz="1200" dirty="0" smtClean="0">
                <a:solidFill>
                  <a:schemeClr val="tx1">
                    <a:lumMod val="75000"/>
                  </a:schemeClr>
                </a:solidFill>
              </a:rPr>
              <a:t>económicos</a:t>
            </a:r>
          </a:p>
          <a:p>
            <a:pPr algn="just"/>
            <a:endParaRPr lang="es-EC" sz="1800" dirty="0">
              <a:solidFill>
                <a:schemeClr val="tx1">
                  <a:lumMod val="75000"/>
                </a:schemeClr>
              </a:solidFill>
            </a:endParaRPr>
          </a:p>
          <a:p>
            <a:pPr algn="just"/>
            <a:r>
              <a:rPr lang="es-EC" sz="1400" dirty="0">
                <a:solidFill>
                  <a:schemeClr val="tx1">
                    <a:lumMod val="75000"/>
                  </a:schemeClr>
                </a:solidFill>
              </a:rPr>
              <a:t>APLICACIÓN DE LA ENCUESTA</a:t>
            </a:r>
          </a:p>
          <a:p>
            <a:pPr marL="285664" indent="-285664" algn="just">
              <a:buFont typeface="Wingdings" panose="05000000000000000000" pitchFamily="2" charset="2"/>
              <a:buChar char="ü"/>
            </a:pPr>
            <a:r>
              <a:rPr lang="es-EC" sz="1200" dirty="0">
                <a:solidFill>
                  <a:schemeClr val="tx1">
                    <a:lumMod val="75000"/>
                  </a:schemeClr>
                </a:solidFill>
              </a:rPr>
              <a:t>NaPiRE</a:t>
            </a:r>
          </a:p>
          <a:p>
            <a:pPr marL="285664" indent="-285664" algn="just">
              <a:buFont typeface="Wingdings" panose="05000000000000000000" pitchFamily="2" charset="2"/>
              <a:buChar char="ü"/>
            </a:pPr>
            <a:r>
              <a:rPr lang="es-EC" sz="1200" dirty="0" smtClean="0">
                <a:solidFill>
                  <a:schemeClr val="tx1">
                    <a:lumMod val="75000"/>
                  </a:schemeClr>
                </a:solidFill>
              </a:rPr>
              <a:t>Población y muestra</a:t>
            </a:r>
            <a:endParaRPr lang="es-EC" sz="12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Resultados</a:t>
            </a:r>
          </a:p>
          <a:p>
            <a:pPr marL="285664" indent="-285664" algn="just">
              <a:buFont typeface="Wingdings" panose="05000000000000000000" pitchFamily="2" charset="2"/>
              <a:buChar char="ü"/>
            </a:pPr>
            <a:r>
              <a:rPr lang="es-EC" sz="1200" dirty="0">
                <a:solidFill>
                  <a:schemeClr val="tx1">
                    <a:lumMod val="75000"/>
                  </a:schemeClr>
                </a:solidFill>
              </a:rPr>
              <a:t>Propuesta de </a:t>
            </a:r>
            <a:r>
              <a:rPr lang="es-EC" sz="1200" dirty="0" smtClean="0">
                <a:solidFill>
                  <a:schemeClr val="tx1">
                    <a:lumMod val="75000"/>
                  </a:schemeClr>
                </a:solidFill>
              </a:rPr>
              <a:t>solución</a:t>
            </a:r>
          </a:p>
          <a:p>
            <a:pPr algn="just"/>
            <a:r>
              <a:rPr lang="es-EC" sz="1400" dirty="0" smtClean="0">
                <a:solidFill>
                  <a:schemeClr val="tx1">
                    <a:lumMod val="75000"/>
                  </a:schemeClr>
                </a:solidFill>
              </a:rPr>
              <a:t>CONCLUSIONES</a:t>
            </a:r>
            <a:r>
              <a:rPr lang="es-EC" sz="1800" dirty="0" smtClean="0">
                <a:solidFill>
                  <a:schemeClr val="tx1">
                    <a:lumMod val="75000"/>
                  </a:schemeClr>
                </a:solidFill>
              </a:rPr>
              <a:t> </a:t>
            </a:r>
            <a:endParaRPr lang="es-EC" sz="1800" dirty="0">
              <a:solidFill>
                <a:schemeClr val="tx1">
                  <a:lumMod val="75000"/>
                </a:schemeClr>
              </a:solidFill>
            </a:endParaRPr>
          </a:p>
          <a:p>
            <a:pPr marL="285664" indent="-285664" algn="just">
              <a:buFont typeface="Wingdings" panose="05000000000000000000" pitchFamily="2" charset="2"/>
              <a:buChar char="ü"/>
            </a:pPr>
            <a:r>
              <a:rPr lang="es-EC" sz="1200" dirty="0">
                <a:solidFill>
                  <a:schemeClr val="tx1">
                    <a:lumMod val="75000"/>
                  </a:schemeClr>
                </a:solidFill>
              </a:rPr>
              <a:t>Conclusiones</a:t>
            </a:r>
          </a:p>
          <a:p>
            <a:pPr marL="285664" indent="-285664" algn="just">
              <a:buFont typeface="Wingdings" panose="05000000000000000000" pitchFamily="2" charset="2"/>
              <a:buChar char="ü"/>
            </a:pPr>
            <a:r>
              <a:rPr lang="es-EC" sz="1200" dirty="0">
                <a:solidFill>
                  <a:schemeClr val="tx1">
                    <a:lumMod val="75000"/>
                  </a:schemeClr>
                </a:solidFill>
              </a:rPr>
              <a:t>Recomendaciones</a:t>
            </a:r>
          </a:p>
          <a:p>
            <a:pPr marL="285664" indent="-285664" algn="just">
              <a:buFont typeface="Wingdings" panose="05000000000000000000" pitchFamily="2" charset="2"/>
              <a:buChar char="ü"/>
            </a:pPr>
            <a:r>
              <a:rPr lang="es-EC" sz="1200" dirty="0">
                <a:solidFill>
                  <a:schemeClr val="tx1">
                    <a:lumMod val="75000"/>
                  </a:schemeClr>
                </a:solidFill>
              </a:rPr>
              <a:t>Trabajos futuros</a:t>
            </a:r>
            <a:endParaRPr lang="es-EC" sz="1800" dirty="0">
              <a:solidFill>
                <a:schemeClr val="tx1">
                  <a:lumMod val="75000"/>
                </a:schemeClr>
              </a:solidFill>
            </a:endParaRPr>
          </a:p>
          <a:p>
            <a:pPr algn="just"/>
            <a:endParaRPr lang="es-EC" sz="2399" dirty="0">
              <a:solidFill>
                <a:schemeClr val="bg1">
                  <a:lumMod val="50000"/>
                </a:schemeClr>
              </a:solidFill>
            </a:endParaRPr>
          </a:p>
        </p:txBody>
      </p:sp>
      <p:sp>
        <p:nvSpPr>
          <p:cNvPr id="6" name="Flecha derecha 5"/>
          <p:cNvSpPr/>
          <p:nvPr/>
        </p:nvSpPr>
        <p:spPr>
          <a:xfrm>
            <a:off x="2277988" y="1008200"/>
            <a:ext cx="594226" cy="299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399"/>
          </a:p>
        </p:txBody>
      </p:sp>
      <p:sp>
        <p:nvSpPr>
          <p:cNvPr id="7" name="Flecha derecha 6"/>
          <p:cNvSpPr/>
          <p:nvPr/>
        </p:nvSpPr>
        <p:spPr>
          <a:xfrm>
            <a:off x="2944971" y="3393377"/>
            <a:ext cx="594226" cy="299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399"/>
          </a:p>
        </p:txBody>
      </p:sp>
      <p:sp>
        <p:nvSpPr>
          <p:cNvPr id="9" name="Flecha derecha 8"/>
          <p:cNvSpPr/>
          <p:nvPr/>
        </p:nvSpPr>
        <p:spPr>
          <a:xfrm>
            <a:off x="2748401" y="4173829"/>
            <a:ext cx="594226" cy="299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399"/>
          </a:p>
        </p:txBody>
      </p:sp>
      <p:sp>
        <p:nvSpPr>
          <p:cNvPr id="10" name="Flecha derecha 9"/>
          <p:cNvSpPr/>
          <p:nvPr/>
        </p:nvSpPr>
        <p:spPr>
          <a:xfrm>
            <a:off x="2327582" y="5013176"/>
            <a:ext cx="594226" cy="299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399"/>
          </a:p>
        </p:txBody>
      </p:sp>
      <p:sp>
        <p:nvSpPr>
          <p:cNvPr id="11" name="Flecha derecha 10"/>
          <p:cNvSpPr/>
          <p:nvPr/>
        </p:nvSpPr>
        <p:spPr>
          <a:xfrm>
            <a:off x="2951970" y="2587974"/>
            <a:ext cx="594226" cy="299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399"/>
          </a:p>
        </p:txBody>
      </p:sp>
      <p:sp>
        <p:nvSpPr>
          <p:cNvPr id="12" name="Flecha derecha 11"/>
          <p:cNvSpPr/>
          <p:nvPr/>
        </p:nvSpPr>
        <p:spPr>
          <a:xfrm>
            <a:off x="2758787" y="1800610"/>
            <a:ext cx="594226" cy="299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399"/>
          </a:p>
        </p:txBody>
      </p:sp>
    </p:spTree>
    <p:extLst>
      <p:ext uri="{BB962C8B-B14F-4D97-AF65-F5344CB8AC3E}">
        <p14:creationId xmlns:p14="http://schemas.microsoft.com/office/powerpoint/2010/main" val="21274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88889E-6 -7.40741E-7 L 0.29531 -0.2 " pathEditMode="relative" rAng="0" ptsTypes="AA">
                                      <p:cBhvr>
                                        <p:cTn id="6" dur="2000" fill="hold"/>
                                        <p:tgtEl>
                                          <p:spTgt spid="4"/>
                                        </p:tgtEl>
                                        <p:attrNameLst>
                                          <p:attrName>ppt_x</p:attrName>
                                          <p:attrName>ppt_y</p:attrName>
                                        </p:attrNameLst>
                                      </p:cBhvr>
                                      <p:rCtr x="14757" y="-1000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p:cNvSpPr txBox="1"/>
          <p:nvPr/>
        </p:nvSpPr>
        <p:spPr>
          <a:xfrm>
            <a:off x="-20922" y="-12725"/>
            <a:ext cx="1887455" cy="6955622"/>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Justificación </a:t>
            </a:r>
          </a:p>
          <a:p>
            <a:pPr marL="285664" indent="-285664" algn="just">
              <a:buFont typeface="Wingdings" panose="05000000000000000000" pitchFamily="2" charset="2"/>
              <a:buChar char="ü"/>
            </a:pPr>
            <a:r>
              <a:rPr lang="es-EC" sz="1200" dirty="0">
                <a:solidFill>
                  <a:schemeClr val="bg1">
                    <a:lumMod val="50000"/>
                  </a:schemeClr>
                </a:solidFill>
              </a:rPr>
              <a:t>Objetivos </a:t>
            </a:r>
          </a:p>
          <a:p>
            <a:pPr marL="285664" indent="-285664" algn="just">
              <a:buFont typeface="Wingdings" panose="05000000000000000000" pitchFamily="2" charset="2"/>
              <a:buChar char="ü"/>
            </a:pPr>
            <a:r>
              <a:rPr lang="es-EC" sz="1200" dirty="0" smtClean="0">
                <a:solidFill>
                  <a:schemeClr val="bg1">
                    <a:lumMod val="50000"/>
                  </a:schemeClr>
                </a:solidFill>
              </a:rPr>
              <a:t>Metodología</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a:t>
            </a:r>
            <a:endParaRPr lang="es-EC" sz="1200" dirty="0" smtClean="0">
              <a:solidFill>
                <a:schemeClr val="bg1">
                  <a:lumMod val="50000"/>
                </a:schemeClr>
              </a:solidFill>
            </a:endParaRPr>
          </a:p>
          <a:p>
            <a:pPr marL="285664" indent="-285664" algn="just">
              <a:buFont typeface="Wingdings" panose="05000000000000000000" pitchFamily="2" charset="2"/>
              <a:buChar char="ü"/>
            </a:pPr>
            <a:r>
              <a:rPr lang="es-EC" sz="1200" dirty="0" smtClean="0">
                <a:solidFill>
                  <a:schemeClr val="bg1">
                    <a:lumMod val="50000"/>
                  </a:schemeClr>
                </a:solidFill>
              </a:rPr>
              <a:t>Resultados</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31" name="CuadroTexto 30"/>
          <p:cNvSpPr txBox="1"/>
          <p:nvPr/>
        </p:nvSpPr>
        <p:spPr>
          <a:xfrm>
            <a:off x="2734014" y="152403"/>
            <a:ext cx="3983066" cy="646331"/>
          </a:xfrm>
          <a:prstGeom prst="rect">
            <a:avLst/>
          </a:prstGeom>
          <a:noFill/>
          <a:ln>
            <a:noFill/>
          </a:ln>
        </p:spPr>
        <p:txBody>
          <a:bodyPr wrap="square" rtlCol="0" anchor="ctr" anchorCtr="1">
            <a:spAutoFit/>
          </a:bodyPr>
          <a:lstStyle/>
          <a:p>
            <a:pPr algn="ctr"/>
            <a:r>
              <a:rPr lang="es-EC" sz="3600" dirty="0" smtClean="0">
                <a:ln w="0"/>
                <a:effectLst>
                  <a:outerShdw blurRad="38100" dist="19050" dir="2700000" algn="tl" rotWithShape="0">
                    <a:schemeClr val="dk1">
                      <a:alpha val="40000"/>
                    </a:schemeClr>
                  </a:outerShdw>
                </a:effectLst>
                <a:latin typeface="+mj-lt"/>
                <a:ea typeface="+mj-ea"/>
                <a:cs typeface="+mj-cs"/>
              </a:rPr>
              <a:t>PROBLEMÁTICA</a:t>
            </a:r>
            <a:endParaRPr lang="es-EC" sz="3600" dirty="0">
              <a:ln w="0"/>
              <a:effectLst>
                <a:outerShdw blurRad="38100" dist="19050" dir="2700000" algn="tl" rotWithShape="0">
                  <a:schemeClr val="dk1">
                    <a:alpha val="40000"/>
                  </a:schemeClr>
                </a:outerShdw>
              </a:effectLst>
              <a:latin typeface="+mj-lt"/>
              <a:ea typeface="+mj-ea"/>
              <a:cs typeface="+mj-cs"/>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4488" y="963944"/>
            <a:ext cx="2693672" cy="1725108"/>
          </a:xfrm>
          <a:prstGeom prst="ellipse">
            <a:avLst/>
          </a:prstGeom>
          <a:ln>
            <a:noFill/>
          </a:ln>
          <a:effectLst>
            <a:softEdge rad="112500"/>
          </a:effectLst>
        </p:spPr>
      </p:pic>
      <p:sp>
        <p:nvSpPr>
          <p:cNvPr id="6" name="Arco 5"/>
          <p:cNvSpPr/>
          <p:nvPr/>
        </p:nvSpPr>
        <p:spPr>
          <a:xfrm rot="20469553">
            <a:off x="4129522" y="1743753"/>
            <a:ext cx="1457162" cy="511077"/>
          </a:xfrm>
          <a:prstGeom prst="arc">
            <a:avLst>
              <a:gd name="adj1" fmla="val 11195324"/>
              <a:gd name="adj2" fmla="val 20883424"/>
            </a:avLst>
          </a:prstGeom>
          <a:ln w="76200">
            <a:solidFill>
              <a:schemeClr val="tx1">
                <a:lumMod val="75000"/>
              </a:schemeClr>
            </a:solidFill>
            <a:headEnd type="none" w="med" len="med"/>
            <a:tailEnd type="triangle" w="med" len="med"/>
          </a:ln>
          <a:effectLst>
            <a:glow rad="101600">
              <a:srgbClr val="FFFF00">
                <a:alpha val="60000"/>
              </a:srgb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sz="2399"/>
          </a:p>
        </p:txBody>
      </p:sp>
      <p:sp>
        <p:nvSpPr>
          <p:cNvPr id="7" name="Arco 6"/>
          <p:cNvSpPr/>
          <p:nvPr/>
        </p:nvSpPr>
        <p:spPr>
          <a:xfrm rot="1454295">
            <a:off x="9892382" y="1702443"/>
            <a:ext cx="1457162" cy="511077"/>
          </a:xfrm>
          <a:prstGeom prst="arc">
            <a:avLst>
              <a:gd name="adj1" fmla="val 11209522"/>
              <a:gd name="adj2" fmla="val 410585"/>
            </a:avLst>
          </a:prstGeom>
          <a:ln w="76200">
            <a:solidFill>
              <a:schemeClr val="tx1">
                <a:lumMod val="75000"/>
              </a:schemeClr>
            </a:solidFill>
            <a:headEnd type="none" w="med" len="med"/>
            <a:tailEnd type="triangle" w="med" len="med"/>
          </a:ln>
          <a:effectLst>
            <a:glow rad="101600">
              <a:srgbClr val="FFFF00">
                <a:alpha val="60000"/>
              </a:srgb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sz="2399"/>
          </a:p>
        </p:txBody>
      </p:sp>
      <p:grpSp>
        <p:nvGrpSpPr>
          <p:cNvPr id="9" name="Grupo 8"/>
          <p:cNvGrpSpPr/>
          <p:nvPr/>
        </p:nvGrpSpPr>
        <p:grpSpPr>
          <a:xfrm>
            <a:off x="3641351" y="2348986"/>
            <a:ext cx="1859837" cy="1906586"/>
            <a:chOff x="1266522" y="1907720"/>
            <a:chExt cx="1757442" cy="1891008"/>
          </a:xfrm>
        </p:grpSpPr>
        <p:pic>
          <p:nvPicPr>
            <p:cNvPr id="10" name="Imagen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6522" y="1907720"/>
              <a:ext cx="1757442" cy="1891008"/>
            </a:xfrm>
            <a:prstGeom prst="rect">
              <a:avLst/>
            </a:prstGeom>
            <a:ln>
              <a:noFill/>
            </a:ln>
            <a:effectLst>
              <a:softEdge rad="112500"/>
            </a:effectLst>
          </p:spPr>
        </p:pic>
        <p:sp>
          <p:nvSpPr>
            <p:cNvPr id="11" name="CuadroTexto 10"/>
            <p:cNvSpPr txBox="1"/>
            <p:nvPr/>
          </p:nvSpPr>
          <p:spPr>
            <a:xfrm>
              <a:off x="1335976" y="2501394"/>
              <a:ext cx="1618532" cy="457766"/>
            </a:xfrm>
            <a:prstGeom prst="rect">
              <a:avLst/>
            </a:prstGeom>
            <a:noFill/>
          </p:spPr>
          <p:txBody>
            <a:bodyPr wrap="square" rtlCol="0">
              <a:spAutoFit/>
            </a:bodyPr>
            <a:lstStyle/>
            <a:p>
              <a:r>
                <a:rPr lang="es-EC" sz="2399" b="1" dirty="0"/>
                <a:t>ECUADOR</a:t>
              </a:r>
            </a:p>
          </p:txBody>
        </p:sp>
      </p:grpSp>
      <p:grpSp>
        <p:nvGrpSpPr>
          <p:cNvPr id="12" name="Grupo 11"/>
          <p:cNvGrpSpPr/>
          <p:nvPr/>
        </p:nvGrpSpPr>
        <p:grpSpPr>
          <a:xfrm>
            <a:off x="9557003" y="2477172"/>
            <a:ext cx="2041718" cy="1914649"/>
            <a:chOff x="7058025" y="2272367"/>
            <a:chExt cx="2085975" cy="2190750"/>
          </a:xfrm>
        </p:grpSpPr>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025" y="2272367"/>
              <a:ext cx="2085975" cy="2190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48632" y="2378734"/>
              <a:ext cx="592338" cy="592338"/>
            </a:xfrm>
            <a:prstGeom prst="rect">
              <a:avLst/>
            </a:prstGeom>
          </p:spPr>
        </p:pic>
      </p:grpSp>
      <p:grpSp>
        <p:nvGrpSpPr>
          <p:cNvPr id="15" name="Grupo 14"/>
          <p:cNvGrpSpPr/>
          <p:nvPr/>
        </p:nvGrpSpPr>
        <p:grpSpPr>
          <a:xfrm>
            <a:off x="6329325" y="1220397"/>
            <a:ext cx="2382186" cy="2162618"/>
            <a:chOff x="3938380" y="1171925"/>
            <a:chExt cx="3000567" cy="2886632"/>
          </a:xfrm>
        </p:grpSpPr>
        <p:pic>
          <p:nvPicPr>
            <p:cNvPr id="16" name="Imagen 15" descr="C:\Users\Vanessa\Desktop\equis.pn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38380" y="1171925"/>
              <a:ext cx="2780423" cy="1623606"/>
            </a:xfrm>
            <a:prstGeom prst="rect">
              <a:avLst/>
            </a:prstGeom>
            <a:noFill/>
            <a:ln>
              <a:noFill/>
            </a:ln>
          </p:spPr>
        </p:pic>
        <p:grpSp>
          <p:nvGrpSpPr>
            <p:cNvPr id="17" name="Grupo 16"/>
            <p:cNvGrpSpPr/>
            <p:nvPr/>
          </p:nvGrpSpPr>
          <p:grpSpPr>
            <a:xfrm>
              <a:off x="4034072" y="3016051"/>
              <a:ext cx="2904875" cy="1042506"/>
              <a:chOff x="4034072" y="3016051"/>
              <a:chExt cx="2904875" cy="1042506"/>
            </a:xfrm>
          </p:grpSpPr>
          <p:sp>
            <p:nvSpPr>
              <p:cNvPr id="18" name="CuadroTexto 17"/>
              <p:cNvSpPr txBox="1"/>
              <p:nvPr/>
            </p:nvSpPr>
            <p:spPr>
              <a:xfrm>
                <a:off x="4034072" y="3050306"/>
                <a:ext cx="2136578" cy="973994"/>
              </a:xfrm>
              <a:prstGeom prst="rect">
                <a:avLst/>
              </a:prstGeom>
              <a:noFill/>
            </p:spPr>
            <p:txBody>
              <a:bodyPr wrap="square" rtlCol="0">
                <a:spAutoFit/>
              </a:bodyPr>
              <a:lstStyle/>
              <a:p>
                <a:r>
                  <a:rPr lang="es-EC" sz="2000" b="1" dirty="0" smtClean="0"/>
                  <a:t>FALTA DE  ESTUDIOS</a:t>
                </a:r>
                <a:endParaRPr lang="es-EC" sz="2000" b="1" dirty="0"/>
              </a:p>
            </p:txBody>
          </p:sp>
          <p:pic>
            <p:nvPicPr>
              <p:cNvPr id="19" name="Imagen 18"/>
              <p:cNvPicPr>
                <a:picLocks noChangeAspect="1"/>
              </p:cNvPicPr>
              <p:nvPr/>
            </p:nvPicPr>
            <p:blipFill>
              <a:blip r:embed="rId7"/>
              <a:stretch>
                <a:fillRect/>
              </a:stretch>
            </p:blipFill>
            <p:spPr>
              <a:xfrm>
                <a:off x="5603807" y="3016051"/>
                <a:ext cx="1335140" cy="1042506"/>
              </a:xfrm>
              <a:prstGeom prst="rect">
                <a:avLst/>
              </a:prstGeom>
            </p:spPr>
          </p:pic>
        </p:grpSp>
      </p:grpSp>
      <p:sp>
        <p:nvSpPr>
          <p:cNvPr id="20" name="Flecha derecha 19"/>
          <p:cNvSpPr/>
          <p:nvPr/>
        </p:nvSpPr>
        <p:spPr>
          <a:xfrm rot="20433068">
            <a:off x="7041965" y="4894641"/>
            <a:ext cx="532472" cy="293044"/>
          </a:xfrm>
          <a:prstGeom prst="rightArrow">
            <a:avLst/>
          </a:prstGeom>
          <a:solidFill>
            <a:schemeClr val="tx1">
              <a:lumMod val="75000"/>
            </a:schemeClr>
          </a:solidFill>
          <a:ln>
            <a:solidFill>
              <a:schemeClr val="accent5">
                <a:lumMod val="50000"/>
              </a:schemeClr>
            </a:solidFill>
          </a:ln>
          <a:effectLst>
            <a:glow rad="101600">
              <a:srgbClr val="FFFF00">
                <a:alpha val="60000"/>
              </a:srgb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21" name="Marcador de contenido 1"/>
          <p:cNvSpPr>
            <a:spLocks noGrp="1"/>
          </p:cNvSpPr>
          <p:nvPr>
            <p:ph sz="half" idx="1"/>
          </p:nvPr>
        </p:nvSpPr>
        <p:spPr>
          <a:xfrm>
            <a:off x="7804376" y="5267972"/>
            <a:ext cx="2047326" cy="457424"/>
          </a:xfrm>
        </p:spPr>
        <p:txBody>
          <a:bodyPr>
            <a:normAutofit/>
          </a:bodyPr>
          <a:lstStyle/>
          <a:p>
            <a:pPr marL="0" indent="0">
              <a:buNone/>
            </a:pPr>
            <a:r>
              <a:rPr lang="es-EC" sz="1799" b="1" dirty="0"/>
              <a:t>CONSISTETE</a:t>
            </a:r>
          </a:p>
        </p:txBody>
      </p:sp>
      <p:sp>
        <p:nvSpPr>
          <p:cNvPr id="22" name="Marcador de contenido 1"/>
          <p:cNvSpPr>
            <a:spLocks noGrp="1"/>
          </p:cNvSpPr>
          <p:nvPr>
            <p:ph sz="half" idx="2"/>
          </p:nvPr>
        </p:nvSpPr>
        <p:spPr>
          <a:xfrm>
            <a:off x="7816493" y="5819354"/>
            <a:ext cx="2047326" cy="457424"/>
          </a:xfrm>
        </p:spPr>
        <p:txBody>
          <a:bodyPr>
            <a:normAutofit/>
          </a:bodyPr>
          <a:lstStyle/>
          <a:p>
            <a:pPr marL="0" indent="0">
              <a:buNone/>
            </a:pPr>
            <a:r>
              <a:rPr lang="es-EC" sz="1799" b="1" dirty="0"/>
              <a:t>ACTUALIZADA</a:t>
            </a:r>
          </a:p>
        </p:txBody>
      </p:sp>
      <p:sp>
        <p:nvSpPr>
          <p:cNvPr id="23" name="Marcador de contenido 1"/>
          <p:cNvSpPr txBox="1">
            <a:spLocks/>
          </p:cNvSpPr>
          <p:nvPr/>
        </p:nvSpPr>
        <p:spPr>
          <a:xfrm>
            <a:off x="7816493" y="4726406"/>
            <a:ext cx="2047326" cy="457424"/>
          </a:xfrm>
          <a:prstGeom prst="rect">
            <a:avLst/>
          </a:prstGeom>
        </p:spPr>
        <p:txBody>
          <a:bodyPr vert="horz" lIns="91416" tIns="45708" rIns="91416" bIns="45708" rtlCol="0">
            <a:normAutofit/>
          </a:bodyPr>
          <a:lst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None/>
            </a:pPr>
            <a:r>
              <a:rPr lang="es-EC" sz="1799" b="1" dirty="0"/>
              <a:t>COMPLETA</a:t>
            </a:r>
          </a:p>
        </p:txBody>
      </p:sp>
      <p:sp>
        <p:nvSpPr>
          <p:cNvPr id="24" name="Flecha derecha 23"/>
          <p:cNvSpPr/>
          <p:nvPr/>
        </p:nvSpPr>
        <p:spPr>
          <a:xfrm>
            <a:off x="7115088" y="5356853"/>
            <a:ext cx="532472" cy="293044"/>
          </a:xfrm>
          <a:prstGeom prst="rightArrow">
            <a:avLst/>
          </a:prstGeom>
          <a:solidFill>
            <a:schemeClr val="tx1">
              <a:lumMod val="75000"/>
            </a:schemeClr>
          </a:solidFill>
          <a:effectLst>
            <a:glow rad="101600">
              <a:srgbClr val="FFFF00">
                <a:alpha val="60000"/>
              </a:srgb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sp>
        <p:nvSpPr>
          <p:cNvPr id="25" name="Flecha derecha 24"/>
          <p:cNvSpPr/>
          <p:nvPr/>
        </p:nvSpPr>
        <p:spPr>
          <a:xfrm rot="786607">
            <a:off x="7058951" y="5823941"/>
            <a:ext cx="532472" cy="293044"/>
          </a:xfrm>
          <a:prstGeom prst="rightArrow">
            <a:avLst/>
          </a:prstGeom>
          <a:solidFill>
            <a:schemeClr val="tx1">
              <a:lumMod val="75000"/>
            </a:schemeClr>
          </a:solidFill>
          <a:effectLst>
            <a:glow rad="101600">
              <a:srgbClr val="FFFF00">
                <a:alpha val="60000"/>
              </a:srgb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399"/>
          </a:p>
        </p:txBody>
      </p:sp>
      <p:pic>
        <p:nvPicPr>
          <p:cNvPr id="27" name="Imagen 26"/>
          <p:cNvPicPr>
            <a:picLocks noChangeAspect="1"/>
          </p:cNvPicPr>
          <p:nvPr/>
        </p:nvPicPr>
        <p:blipFill rotWithShape="1">
          <a:blip r:embed="rId8"/>
          <a:srcRect l="4860" t="6615" r="3087"/>
          <a:stretch/>
        </p:blipFill>
        <p:spPr>
          <a:xfrm>
            <a:off x="4366216" y="4677235"/>
            <a:ext cx="2210440" cy="16522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482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60" dur="500"/>
                                        <p:tgtEl>
                                          <p:spTgt spid="2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randombar(horizontal)">
                                      <p:cBhvr>
                                        <p:cTn id="65" dur="500"/>
                                        <p:tgtEl>
                                          <p:spTgt spid="2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6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1" grpId="0" build="p"/>
      <p:bldP spid="22" grpId="0" build="p"/>
      <p:bldP spid="23" grpId="0"/>
      <p:bldP spid="24" grpId="0" animBg="1"/>
      <p:bldP spid="2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custDataLst>
              <p:tags r:id="rId1"/>
            </p:custDataLst>
          </p:nvPr>
        </p:nvSpPr>
        <p:spPr>
          <a:xfrm>
            <a:off x="3955913" y="1916832"/>
            <a:ext cx="6984776" cy="1512168"/>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algn="ctr">
              <a:lnSpc>
                <a:spcPct val="100000"/>
              </a:lnSpc>
            </a:pPr>
            <a:r>
              <a:rPr lang="es-EC" sz="2000" dirty="0">
                <a:solidFill>
                  <a:schemeClr val="accent1">
                    <a:lumMod val="50000"/>
                  </a:schemeClr>
                </a:solidFill>
                <a:latin typeface="Times New Roman" panose="02020603050405020304" pitchFamily="18" charset="0"/>
                <a:cs typeface="Times New Roman" panose="02020603050405020304" pitchFamily="18" charset="0"/>
              </a:rPr>
              <a:t>ESTUDIO EMPÍRICO PARA DETERMINAR LOS PROBLEMAS ENTORNO A LA INGENIERÍA DE REQUISITOS EN LAS EMPRESAS DE DESARROLLO DE SOFTWARE EN EL ECUADOR</a:t>
            </a:r>
          </a:p>
        </p:txBody>
      </p:sp>
      <p:sp>
        <p:nvSpPr>
          <p:cNvPr id="5" name="Subtitle 2"/>
          <p:cNvSpPr>
            <a:spLocks noGrp="1"/>
          </p:cNvSpPr>
          <p:nvPr>
            <p:ph type="subTitle" idx="1"/>
            <p:custDataLst>
              <p:tags r:id="rId2"/>
            </p:custDataLst>
          </p:nvPr>
        </p:nvSpPr>
        <p:spPr>
          <a:xfrm>
            <a:off x="5031442" y="3664592"/>
            <a:ext cx="4968551" cy="1108582"/>
          </a:xfrm>
        </p:spPr>
        <p:txBody>
          <a:bodyPr>
            <a:normAutofit fontScale="70000" lnSpcReduction="20000"/>
          </a:bodyPr>
          <a:lstStyle/>
          <a:p>
            <a:pPr algn="ctr"/>
            <a:r>
              <a:rPr lang="es-EC" sz="2799" b="1" dirty="0">
                <a:solidFill>
                  <a:schemeClr val="accent1">
                    <a:lumMod val="50000"/>
                  </a:schemeClr>
                </a:solidFill>
                <a:latin typeface="Times New Roman" panose="02020603050405020304" pitchFamily="18" charset="0"/>
                <a:cs typeface="Times New Roman" panose="02020603050405020304" pitchFamily="18" charset="0"/>
              </a:rPr>
              <a:t>ELABORADO POR: </a:t>
            </a:r>
            <a:endParaRPr lang="es-EC" sz="2799"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es-EC" sz="2799" b="1" dirty="0">
              <a:solidFill>
                <a:schemeClr val="accent1">
                  <a:lumMod val="50000"/>
                </a:schemeClr>
              </a:solidFill>
              <a:latin typeface="Times New Roman" panose="02020603050405020304" pitchFamily="18" charset="0"/>
              <a:cs typeface="Times New Roman" panose="02020603050405020304" pitchFamily="18" charset="0"/>
            </a:endParaRPr>
          </a:p>
          <a:p>
            <a:pPr algn="ctr">
              <a:lnSpc>
                <a:spcPct val="120000"/>
              </a:lnSpc>
            </a:pPr>
            <a:r>
              <a:rPr lang="es-EC" sz="2399" dirty="0">
                <a:solidFill>
                  <a:schemeClr val="accent1">
                    <a:lumMod val="50000"/>
                  </a:schemeClr>
                </a:solidFill>
                <a:latin typeface="Times New Roman" panose="02020603050405020304" pitchFamily="18" charset="0"/>
                <a:cs typeface="Times New Roman" panose="02020603050405020304" pitchFamily="18" charset="0"/>
              </a:rPr>
              <a:t>CANDADO VILLACÍS LAURA VANESSA</a:t>
            </a:r>
          </a:p>
          <a:p>
            <a:pPr algn="ctr">
              <a:lnSpc>
                <a:spcPct val="120000"/>
              </a:lnSpc>
            </a:pPr>
            <a:r>
              <a:rPr lang="es-EC" sz="2399" dirty="0">
                <a:solidFill>
                  <a:schemeClr val="accent1">
                    <a:lumMod val="50000"/>
                  </a:schemeClr>
                </a:solidFill>
                <a:latin typeface="Times New Roman" panose="02020603050405020304" pitchFamily="18" charset="0"/>
                <a:cs typeface="Times New Roman" panose="02020603050405020304" pitchFamily="18" charset="0"/>
              </a:rPr>
              <a:t>TORRES  MERINO ROMEL ALEXANDER</a:t>
            </a:r>
          </a:p>
          <a:p>
            <a:pPr algn="ctr"/>
            <a:endParaRPr lang="es-EC" sz="2399"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5162895" y="5088878"/>
            <a:ext cx="4570809" cy="884628"/>
          </a:xfrm>
          <a:prstGeom prst="rect">
            <a:avLst/>
          </a:prstGeom>
        </p:spPr>
        <p:txBody>
          <a:bodyPr>
            <a:spAutoFit/>
          </a:bodyPr>
          <a:lstStyle/>
          <a:p>
            <a:pPr algn="ctr"/>
            <a:r>
              <a:rPr lang="es-EC" sz="1899" b="1" dirty="0">
                <a:solidFill>
                  <a:schemeClr val="accent1">
                    <a:lumMod val="50000"/>
                  </a:schemeClr>
                </a:solidFill>
                <a:latin typeface="Times New Roman" panose="02020603050405020304" pitchFamily="18" charset="0"/>
                <a:cs typeface="Times New Roman" panose="02020603050405020304" pitchFamily="18" charset="0"/>
              </a:rPr>
              <a:t>DIRECTOR:</a:t>
            </a:r>
          </a:p>
          <a:p>
            <a:pPr algn="ctr"/>
            <a:r>
              <a:rPr lang="es-EC" sz="1899" b="1" dirty="0">
                <a:solidFill>
                  <a:schemeClr val="accent1">
                    <a:lumMod val="50000"/>
                  </a:schemeClr>
                </a:solidFill>
                <a:latin typeface="Times New Roman" panose="02020603050405020304" pitchFamily="18" charset="0"/>
                <a:cs typeface="Times New Roman" panose="02020603050405020304" pitchFamily="18" charset="0"/>
              </a:rPr>
              <a:t>  </a:t>
            </a:r>
            <a:r>
              <a:rPr lang="es-EC" sz="1899" dirty="0">
                <a:solidFill>
                  <a:schemeClr val="accent1">
                    <a:lumMod val="50000"/>
                  </a:schemeClr>
                </a:solidFill>
                <a:latin typeface="Times New Roman" panose="02020603050405020304" pitchFamily="18" charset="0"/>
                <a:cs typeface="Times New Roman" panose="02020603050405020304" pitchFamily="18" charset="0"/>
              </a:rPr>
              <a:t>ING. CECILIA HINOJOSA </a:t>
            </a:r>
          </a:p>
          <a:p>
            <a:pPr algn="ctr"/>
            <a:endParaRPr lang="es-EC" sz="135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4654251" y="116632"/>
            <a:ext cx="5345741" cy="1233063"/>
          </a:xfrm>
          <a:prstGeom prst="rect">
            <a:avLst/>
          </a:prstGeom>
          <a:ln>
            <a:noFill/>
          </a:ln>
          <a:effectLst>
            <a:softEdge rad="112500"/>
          </a:effectLst>
        </p:spPr>
      </p:pic>
      <p:sp>
        <p:nvSpPr>
          <p:cNvPr id="10" name="Rectángulo 9"/>
          <p:cNvSpPr/>
          <p:nvPr/>
        </p:nvSpPr>
        <p:spPr>
          <a:xfrm>
            <a:off x="5230314" y="6265684"/>
            <a:ext cx="4570809" cy="592316"/>
          </a:xfrm>
          <a:prstGeom prst="rect">
            <a:avLst/>
          </a:prstGeom>
        </p:spPr>
        <p:txBody>
          <a:bodyPr>
            <a:spAutoFit/>
          </a:bodyPr>
          <a:lstStyle/>
          <a:p>
            <a:pPr algn="ctr"/>
            <a:r>
              <a:rPr lang="es-EC" sz="1899" b="1" dirty="0">
                <a:solidFill>
                  <a:schemeClr val="accent1">
                    <a:lumMod val="50000"/>
                  </a:schemeClr>
                </a:solidFill>
                <a:latin typeface="Times New Roman" panose="02020603050405020304" pitchFamily="18" charset="0"/>
                <a:cs typeface="Times New Roman" panose="02020603050405020304" pitchFamily="18" charset="0"/>
              </a:rPr>
              <a:t>LUNES 26 DE FEBRERO DEL 2018</a:t>
            </a:r>
            <a:endParaRPr lang="es-EC" sz="1899"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es-EC" sz="135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6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p:cNvSpPr txBox="1"/>
          <p:nvPr/>
        </p:nvSpPr>
        <p:spPr>
          <a:xfrm>
            <a:off x="-20922" y="-12725"/>
            <a:ext cx="1887455" cy="6955622"/>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bg1">
                    <a:lumMod val="50000"/>
                  </a:schemeClr>
                </a:solidFill>
              </a:rPr>
              <a:t>Objetivos </a:t>
            </a:r>
          </a:p>
          <a:p>
            <a:pPr marL="285664" indent="-285664" algn="just">
              <a:buFont typeface="Wingdings" panose="05000000000000000000" pitchFamily="2" charset="2"/>
              <a:buChar char="ü"/>
            </a:pPr>
            <a:r>
              <a:rPr lang="es-EC" sz="1200" dirty="0" smtClean="0">
                <a:solidFill>
                  <a:schemeClr val="bg1">
                    <a:lumMod val="50000"/>
                  </a:schemeClr>
                </a:solidFill>
              </a:rPr>
              <a:t>Metodología</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a:t>
            </a: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
        <p:nvSpPr>
          <p:cNvPr id="31" name="CuadroTexto 30"/>
          <p:cNvSpPr txBox="1"/>
          <p:nvPr/>
        </p:nvSpPr>
        <p:spPr>
          <a:xfrm>
            <a:off x="2734014" y="152403"/>
            <a:ext cx="3983066" cy="646331"/>
          </a:xfrm>
          <a:prstGeom prst="rect">
            <a:avLst/>
          </a:prstGeom>
          <a:noFill/>
          <a:ln>
            <a:noFill/>
          </a:ln>
        </p:spPr>
        <p:txBody>
          <a:bodyPr wrap="square" rtlCol="0" anchor="ctr" anchorCtr="1">
            <a:spAutoFit/>
          </a:bodyPr>
          <a:lstStyle/>
          <a:p>
            <a:pPr algn="ctr"/>
            <a:r>
              <a:rPr lang="es-EC" sz="3600" dirty="0" smtClean="0">
                <a:ln w="0"/>
                <a:effectLst>
                  <a:outerShdw blurRad="38100" dist="19050" dir="2700000" algn="tl" rotWithShape="0">
                    <a:schemeClr val="dk1">
                      <a:alpha val="40000"/>
                    </a:schemeClr>
                  </a:outerShdw>
                </a:effectLst>
                <a:latin typeface="+mj-lt"/>
                <a:ea typeface="+mj-ea"/>
                <a:cs typeface="+mj-cs"/>
              </a:rPr>
              <a:t>JUSTIFICACIÓN</a:t>
            </a:r>
            <a:endParaRPr lang="es-EC" sz="3600" dirty="0">
              <a:ln w="0"/>
              <a:effectLst>
                <a:outerShdw blurRad="38100" dist="19050" dir="2700000" algn="tl" rotWithShape="0">
                  <a:schemeClr val="dk1">
                    <a:alpha val="40000"/>
                  </a:schemeClr>
                </a:outerShdw>
              </a:effectLst>
              <a:latin typeface="+mj-lt"/>
              <a:ea typeface="+mj-ea"/>
              <a:cs typeface="+mj-cs"/>
            </a:endParaRPr>
          </a:p>
        </p:txBody>
      </p:sp>
      <p:graphicFrame>
        <p:nvGraphicFramePr>
          <p:cNvPr id="28" name="Diagrama 27"/>
          <p:cNvGraphicFramePr/>
          <p:nvPr>
            <p:extLst>
              <p:ext uri="{D42A27DB-BD31-4B8C-83A1-F6EECF244321}">
                <p14:modId xmlns:p14="http://schemas.microsoft.com/office/powerpoint/2010/main" val="1616985830"/>
              </p:ext>
            </p:extLst>
          </p:nvPr>
        </p:nvGraphicFramePr>
        <p:xfrm>
          <a:off x="2734015" y="1052736"/>
          <a:ext cx="854497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 name="Picture 10" descr="Resultado de imagen para procedimiento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0478759">
            <a:off x="2414711" y="5044402"/>
            <a:ext cx="1701172" cy="11346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sultado de imagen para normas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6577" y="2553687"/>
            <a:ext cx="1081602" cy="127135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Resultado de imagen para procedimientos"/>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456582" y="4798111"/>
            <a:ext cx="1420796" cy="14207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n relacionada"/>
          <p:cNvPicPr>
            <a:picLocks noGrp="1" noChangeAspect="1" noChangeArrowheads="1"/>
          </p:cNvPicPr>
          <p:nvPr>
            <p:ph sz="half" idx="1"/>
          </p:nvPr>
        </p:nvPicPr>
        <p:blipFill>
          <a:blip r:embed="rId10" cstate="email">
            <a:extLst>
              <a:ext uri="{28A0092B-C50C-407E-A947-70E740481C1C}">
                <a14:useLocalDpi xmlns:a14="http://schemas.microsoft.com/office/drawing/2010/main" val="0"/>
              </a:ext>
            </a:extLst>
          </a:blip>
          <a:srcRect/>
          <a:stretch>
            <a:fillRect/>
          </a:stretch>
        </p:blipFill>
        <p:spPr bwMode="auto">
          <a:xfrm>
            <a:off x="8182644" y="968471"/>
            <a:ext cx="1440160" cy="11359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Resultado de imagen para encuesta 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9191489" y="398961"/>
            <a:ext cx="1328068" cy="11390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Resultado de imagen para resultados 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59335" y="1676261"/>
            <a:ext cx="1841998" cy="112399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84600" y="2157496"/>
            <a:ext cx="6851288" cy="3859558"/>
          </a:xfrm>
          <a:prstGeom prst="rect">
            <a:avLst/>
          </a:prstGeom>
        </p:spPr>
      </p:pic>
    </p:spTree>
    <p:extLst>
      <p:ext uri="{BB962C8B-B14F-4D97-AF65-F5344CB8AC3E}">
        <p14:creationId xmlns:p14="http://schemas.microsoft.com/office/powerpoint/2010/main" val="342347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33972" y="476672"/>
            <a:ext cx="6047097" cy="646331"/>
          </a:xfrm>
          <a:prstGeom prst="rect">
            <a:avLst/>
          </a:prstGeom>
          <a:noFill/>
        </p:spPr>
        <p:txBody>
          <a:bodyPr wrap="square" rtlCol="0">
            <a:spAutoFit/>
          </a:bodyPr>
          <a:lstStyle/>
          <a:p>
            <a:r>
              <a:rPr lang="es-EC" sz="3600" dirty="0">
                <a:latin typeface="+mj-lt"/>
                <a:ea typeface="+mj-ea"/>
                <a:cs typeface="+mj-cs"/>
              </a:rPr>
              <a:t>OBJETIVO GENERAL</a:t>
            </a:r>
          </a:p>
        </p:txBody>
      </p:sp>
      <p:sp>
        <p:nvSpPr>
          <p:cNvPr id="12" name="Rectángulo redondeado 11"/>
          <p:cNvSpPr/>
          <p:nvPr/>
        </p:nvSpPr>
        <p:spPr>
          <a:xfrm>
            <a:off x="2277988" y="2348880"/>
            <a:ext cx="9577064" cy="2736304"/>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s-EC" dirty="0" smtClean="0"/>
              <a:t>Realizar un </a:t>
            </a:r>
            <a:r>
              <a:rPr lang="es-EC" dirty="0"/>
              <a:t>estudio empírico para determinar los problemas </a:t>
            </a:r>
            <a:r>
              <a:rPr lang="es-EC" dirty="0" smtClean="0"/>
              <a:t>entorno </a:t>
            </a:r>
            <a:r>
              <a:rPr lang="es-EC" dirty="0"/>
              <a:t>a la ingeniería de requisitos en las empresas de desarrollo de software en el </a:t>
            </a:r>
            <a:r>
              <a:rPr lang="es-EC" dirty="0" smtClean="0"/>
              <a:t>Ecuador mediante una  encuesta bajo los lineamientos de </a:t>
            </a:r>
            <a:r>
              <a:rPr lang="es-EC" dirty="0" err="1" smtClean="0"/>
              <a:t>NaPiRE</a:t>
            </a:r>
            <a:r>
              <a:rPr lang="es-EC" dirty="0" smtClean="0"/>
              <a:t>.</a:t>
            </a:r>
            <a:endParaRPr lang="es-EC" dirty="0"/>
          </a:p>
        </p:txBody>
      </p:sp>
      <p:sp>
        <p:nvSpPr>
          <p:cNvPr id="6" name="CuadroTexto 5"/>
          <p:cNvSpPr txBox="1"/>
          <p:nvPr/>
        </p:nvSpPr>
        <p:spPr>
          <a:xfrm>
            <a:off x="-20922" y="-12725"/>
            <a:ext cx="1887455" cy="6955622"/>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bg1">
                    <a:lumMod val="50000"/>
                  </a:schemeClr>
                </a:solidFill>
              </a:rPr>
              <a:t>Metodología</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a:t>
            </a:r>
          </a:p>
          <a:p>
            <a:pPr marL="285664" indent="-285664" algn="just">
              <a:buFont typeface="Wingdings" panose="05000000000000000000" pitchFamily="2" charset="2"/>
              <a:buChar char="ü"/>
            </a:pPr>
            <a:r>
              <a:rPr lang="es-EC" sz="1200" dirty="0">
                <a:solidFill>
                  <a:schemeClr val="bg1">
                    <a:lumMod val="50000"/>
                  </a:schemeClr>
                </a:solidFill>
              </a:rPr>
              <a:t>Resultados</a:t>
            </a: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251" y="799837"/>
            <a:ext cx="2447256" cy="2173780"/>
          </a:xfrm>
          <a:prstGeom prst="rect">
            <a:avLst/>
          </a:prstGeom>
        </p:spPr>
      </p:pic>
    </p:spTree>
    <p:extLst>
      <p:ext uri="{BB962C8B-B14F-4D97-AF65-F5344CB8AC3E}">
        <p14:creationId xmlns:p14="http://schemas.microsoft.com/office/powerpoint/2010/main" val="69263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2"/>
          <p:cNvGraphicFramePr>
            <a:graphicFrameLocks noGrp="1"/>
          </p:cNvGraphicFramePr>
          <p:nvPr>
            <p:ph sz="half" idx="1"/>
            <p:extLst>
              <p:ext uri="{D42A27DB-BD31-4B8C-83A1-F6EECF244321}">
                <p14:modId xmlns:p14="http://schemas.microsoft.com/office/powerpoint/2010/main" val="3131148465"/>
              </p:ext>
            </p:extLst>
          </p:nvPr>
        </p:nvGraphicFramePr>
        <p:xfrm>
          <a:off x="2566020" y="803143"/>
          <a:ext cx="8856984" cy="4735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2638028" y="5066467"/>
            <a:ext cx="1781513" cy="1586894"/>
          </a:xfrm>
          <a:prstGeom prst="ellipse">
            <a:avLst/>
          </a:prstGeom>
          <a:ln>
            <a:noFill/>
          </a:ln>
          <a:effectLst>
            <a:softEdge rad="112500"/>
          </a:effectLst>
        </p:spPr>
      </p:pic>
      <p:pic>
        <p:nvPicPr>
          <p:cNvPr id="4" name="Imagen 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20929325">
            <a:off x="4704322" y="5009838"/>
            <a:ext cx="2199791" cy="1649843"/>
          </a:xfrm>
          <a:prstGeom prst="ellipse">
            <a:avLst/>
          </a:prstGeom>
          <a:ln>
            <a:noFill/>
          </a:ln>
          <a:effectLst>
            <a:softEdge rad="112500"/>
          </a:effectLst>
        </p:spPr>
      </p:pic>
      <p:sp>
        <p:nvSpPr>
          <p:cNvPr id="9" name="CuadroTexto 8"/>
          <p:cNvSpPr txBox="1"/>
          <p:nvPr/>
        </p:nvSpPr>
        <p:spPr>
          <a:xfrm>
            <a:off x="2638028" y="156812"/>
            <a:ext cx="7318951" cy="646331"/>
          </a:xfrm>
          <a:prstGeom prst="rect">
            <a:avLst/>
          </a:prstGeom>
          <a:noFill/>
        </p:spPr>
        <p:txBody>
          <a:bodyPr wrap="square" rtlCol="0">
            <a:spAutoFit/>
          </a:bodyPr>
          <a:lstStyle/>
          <a:p>
            <a:r>
              <a:rPr lang="es-EC" sz="3600" dirty="0">
                <a:latin typeface="+mj-lt"/>
                <a:ea typeface="+mj-ea"/>
                <a:cs typeface="+mj-cs"/>
              </a:rPr>
              <a:t>OBJETIVOS ESPECÍFICOS</a:t>
            </a:r>
          </a:p>
        </p:txBody>
      </p:sp>
      <p:pic>
        <p:nvPicPr>
          <p:cNvPr id="2" name="Imagen 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118278" y="5046021"/>
            <a:ext cx="1650350" cy="1535003"/>
          </a:xfrm>
          <a:prstGeom prst="ellipse">
            <a:avLst/>
          </a:prstGeom>
          <a:ln>
            <a:noFill/>
          </a:ln>
          <a:effectLst>
            <a:softEdge rad="112500"/>
          </a:effectLst>
        </p:spPr>
      </p:pic>
      <p:pic>
        <p:nvPicPr>
          <p:cNvPr id="10" name="Imagen 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241888" y="4945553"/>
            <a:ext cx="1828721" cy="1828721"/>
          </a:xfrm>
          <a:prstGeom prst="ellipse">
            <a:avLst/>
          </a:prstGeom>
          <a:ln>
            <a:noFill/>
          </a:ln>
          <a:effectLst>
            <a:softEdge rad="112500"/>
          </a:effectLst>
        </p:spPr>
      </p:pic>
      <p:sp>
        <p:nvSpPr>
          <p:cNvPr id="12" name="CuadroTexto 11"/>
          <p:cNvSpPr txBox="1"/>
          <p:nvPr/>
        </p:nvSpPr>
        <p:spPr>
          <a:xfrm>
            <a:off x="-20922" y="-12725"/>
            <a:ext cx="1887455" cy="714028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EC" sz="1600" dirty="0" smtClean="0"/>
          </a:p>
          <a:p>
            <a:pPr algn="just"/>
            <a:r>
              <a:rPr lang="es-EC" sz="1600" dirty="0" smtClean="0"/>
              <a:t>INTRODUCCIÓN</a:t>
            </a:r>
            <a:endParaRPr lang="es-EC" sz="1600" dirty="0"/>
          </a:p>
          <a:p>
            <a:pPr marL="285664" indent="-285664" algn="just">
              <a:buFont typeface="Wingdings" panose="05000000000000000000" pitchFamily="2" charset="2"/>
              <a:buChar char="ü"/>
            </a:pPr>
            <a:r>
              <a:rPr lang="es-EC" sz="1200" dirty="0"/>
              <a:t>Antecedentes</a:t>
            </a:r>
          </a:p>
          <a:p>
            <a:pPr marL="285664" indent="-285664" algn="just">
              <a:buFont typeface="Wingdings" panose="05000000000000000000" pitchFamily="2" charset="2"/>
              <a:buChar char="ü"/>
            </a:pPr>
            <a:r>
              <a:rPr lang="es-EC" sz="1200" dirty="0">
                <a:solidFill>
                  <a:schemeClr val="tx1"/>
                </a:solidFill>
              </a:rPr>
              <a:t>Problema</a:t>
            </a:r>
            <a:r>
              <a:rPr lang="es-EC" sz="12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tx1"/>
                </a:solidFill>
              </a:rPr>
              <a:t>Justificación </a:t>
            </a:r>
          </a:p>
          <a:p>
            <a:pPr marL="285664" indent="-285664" algn="just">
              <a:buFont typeface="Wingdings" panose="05000000000000000000" pitchFamily="2" charset="2"/>
              <a:buChar char="ü"/>
            </a:pPr>
            <a:r>
              <a:rPr lang="es-EC" sz="1200" dirty="0">
                <a:solidFill>
                  <a:schemeClr val="tx1"/>
                </a:solidFill>
              </a:rPr>
              <a:t>Objetivos </a:t>
            </a:r>
          </a:p>
          <a:p>
            <a:pPr marL="285664" indent="-285664" algn="just">
              <a:buFont typeface="Wingdings" panose="05000000000000000000" pitchFamily="2" charset="2"/>
              <a:buChar char="ü"/>
            </a:pPr>
            <a:r>
              <a:rPr lang="es-EC" sz="1200" dirty="0" smtClean="0">
                <a:solidFill>
                  <a:schemeClr val="bg1">
                    <a:lumMod val="50000"/>
                  </a:schemeClr>
                </a:solidFill>
              </a:rPr>
              <a:t>Metodología</a:t>
            </a:r>
          </a:p>
          <a:p>
            <a:pPr marL="285664" indent="-285664" algn="just">
              <a:buFont typeface="Wingdings" panose="05000000000000000000" pitchFamily="2" charset="2"/>
              <a:buChar char="ü"/>
            </a:pPr>
            <a:r>
              <a:rPr lang="es-EC" sz="1200" dirty="0" smtClean="0">
                <a:solidFill>
                  <a:schemeClr val="bg1">
                    <a:lumMod val="50000"/>
                  </a:schemeClr>
                </a:solidFill>
              </a:rPr>
              <a:t>IR-Proceso</a:t>
            </a:r>
          </a:p>
          <a:p>
            <a:pPr algn="just"/>
            <a:endParaRPr lang="es-EC" sz="1800" dirty="0">
              <a:solidFill>
                <a:schemeClr val="bg1">
                  <a:lumMod val="50000"/>
                </a:schemeClr>
              </a:solidFill>
            </a:endParaRPr>
          </a:p>
          <a:p>
            <a:pPr algn="just"/>
            <a:r>
              <a:rPr lang="es-EC" sz="1400" dirty="0">
                <a:solidFill>
                  <a:schemeClr val="bg1">
                    <a:lumMod val="50000"/>
                  </a:schemeClr>
                </a:solidFill>
              </a:rPr>
              <a:t>CARACTERIZACIÓN</a:t>
            </a:r>
          </a:p>
          <a:p>
            <a:pPr marL="285664" indent="-285664" algn="just">
              <a:buFont typeface="Wingdings" panose="05000000000000000000" pitchFamily="2" charset="2"/>
              <a:buChar char="ü"/>
            </a:pPr>
            <a:r>
              <a:rPr lang="es-EC" sz="1200" dirty="0" smtClean="0">
                <a:solidFill>
                  <a:schemeClr val="bg1">
                    <a:lumMod val="50000"/>
                  </a:schemeClr>
                </a:solidFill>
              </a:rPr>
              <a:t>Introducción</a:t>
            </a:r>
          </a:p>
          <a:p>
            <a:pPr marL="285664" indent="-285664" algn="just">
              <a:buFont typeface="Wingdings" panose="05000000000000000000" pitchFamily="2" charset="2"/>
              <a:buChar char="ü"/>
            </a:pPr>
            <a:r>
              <a:rPr lang="es-EC" sz="1200" dirty="0" smtClean="0">
                <a:solidFill>
                  <a:schemeClr val="bg1">
                    <a:lumMod val="50000"/>
                  </a:schemeClr>
                </a:solidFill>
              </a:rPr>
              <a:t>Actividad </a:t>
            </a:r>
            <a:r>
              <a:rPr lang="es-EC" sz="1200" dirty="0">
                <a:solidFill>
                  <a:schemeClr val="bg1">
                    <a:lumMod val="50000"/>
                  </a:schemeClr>
                </a:solidFill>
              </a:rPr>
              <a:t>económica</a:t>
            </a:r>
          </a:p>
          <a:p>
            <a:pPr marL="285664" indent="-285664" algn="just">
              <a:buFont typeface="Wingdings" panose="05000000000000000000" pitchFamily="2" charset="2"/>
              <a:buChar char="ü"/>
            </a:pPr>
            <a:r>
              <a:rPr lang="es-EC" sz="1200" dirty="0">
                <a:solidFill>
                  <a:schemeClr val="bg1">
                    <a:lumMod val="50000"/>
                  </a:schemeClr>
                </a:solidFill>
              </a:rPr>
              <a:t>Constitución de la empresa </a:t>
            </a:r>
          </a:p>
          <a:p>
            <a:pPr marL="285664" indent="-285664" algn="just">
              <a:buFont typeface="Wingdings" panose="05000000000000000000" pitchFamily="2" charset="2"/>
              <a:buChar char="ü"/>
            </a:pPr>
            <a:r>
              <a:rPr lang="es-EC" sz="1200" dirty="0">
                <a:solidFill>
                  <a:schemeClr val="bg1">
                    <a:lumMod val="50000"/>
                  </a:schemeClr>
                </a:solidFill>
              </a:rPr>
              <a:t>Ubicación geográfica</a:t>
            </a:r>
          </a:p>
          <a:p>
            <a:pPr marL="285664" indent="-285664" algn="just">
              <a:buFont typeface="Wingdings" panose="05000000000000000000" pitchFamily="2" charset="2"/>
              <a:buChar char="ü"/>
            </a:pPr>
            <a:r>
              <a:rPr lang="es-EC" sz="1200" dirty="0">
                <a:solidFill>
                  <a:schemeClr val="bg1">
                    <a:lumMod val="50000"/>
                  </a:schemeClr>
                </a:solidFill>
              </a:rPr>
              <a:t>Aspectos </a:t>
            </a:r>
            <a:r>
              <a:rPr lang="es-EC" sz="1200" dirty="0" smtClean="0">
                <a:solidFill>
                  <a:schemeClr val="bg1">
                    <a:lumMod val="50000"/>
                  </a:schemeClr>
                </a:solidFill>
              </a:rPr>
              <a:t>económicos</a:t>
            </a:r>
          </a:p>
          <a:p>
            <a:pPr algn="just"/>
            <a:endParaRPr lang="es-EC" sz="1800" dirty="0">
              <a:solidFill>
                <a:schemeClr val="bg1">
                  <a:lumMod val="50000"/>
                </a:schemeClr>
              </a:solidFill>
            </a:endParaRPr>
          </a:p>
          <a:p>
            <a:pPr algn="just"/>
            <a:r>
              <a:rPr lang="es-EC" sz="1400" dirty="0">
                <a:solidFill>
                  <a:schemeClr val="bg1">
                    <a:lumMod val="50000"/>
                  </a:schemeClr>
                </a:solidFill>
              </a:rPr>
              <a:t>APLICACIÓN DE LA ENCUESTA</a:t>
            </a:r>
          </a:p>
          <a:p>
            <a:pPr marL="285664" indent="-285664" algn="just">
              <a:buFont typeface="Wingdings" panose="05000000000000000000" pitchFamily="2" charset="2"/>
              <a:buChar char="ü"/>
            </a:pPr>
            <a:r>
              <a:rPr lang="es-EC" sz="1200" dirty="0">
                <a:solidFill>
                  <a:schemeClr val="bg1">
                    <a:lumMod val="50000"/>
                  </a:schemeClr>
                </a:solidFill>
              </a:rPr>
              <a:t>NaPiRE</a:t>
            </a:r>
          </a:p>
          <a:p>
            <a:pPr marL="285664" indent="-285664" algn="just">
              <a:buFont typeface="Wingdings" panose="05000000000000000000" pitchFamily="2" charset="2"/>
              <a:buChar char="ü"/>
            </a:pPr>
            <a:r>
              <a:rPr lang="es-EC" sz="1200" dirty="0">
                <a:solidFill>
                  <a:schemeClr val="bg1">
                    <a:lumMod val="50000"/>
                  </a:schemeClr>
                </a:solidFill>
              </a:rPr>
              <a:t>Población y muestra </a:t>
            </a:r>
            <a:endParaRPr lang="es-EC" sz="1200" dirty="0" smtClean="0">
              <a:solidFill>
                <a:schemeClr val="bg1">
                  <a:lumMod val="50000"/>
                </a:schemeClr>
              </a:solidFill>
            </a:endParaRPr>
          </a:p>
          <a:p>
            <a:pPr marL="285664" indent="-285664" algn="just">
              <a:buFont typeface="Wingdings" panose="05000000000000000000" pitchFamily="2" charset="2"/>
              <a:buChar char="ü"/>
            </a:pPr>
            <a:r>
              <a:rPr lang="es-EC" sz="1200" dirty="0" smtClean="0">
                <a:solidFill>
                  <a:schemeClr val="bg1">
                    <a:lumMod val="50000"/>
                  </a:schemeClr>
                </a:solidFill>
              </a:rPr>
              <a:t>Resultados</a:t>
            </a:r>
            <a:endParaRPr lang="es-EC" sz="1200" dirty="0">
              <a:solidFill>
                <a:schemeClr val="bg1">
                  <a:lumMod val="50000"/>
                </a:schemeClr>
              </a:solidFill>
            </a:endParaRPr>
          </a:p>
          <a:p>
            <a:pPr marL="285664" indent="-285664" algn="just">
              <a:buFont typeface="Wingdings" panose="05000000000000000000" pitchFamily="2" charset="2"/>
              <a:buChar char="ü"/>
            </a:pPr>
            <a:r>
              <a:rPr lang="es-EC" sz="1200" dirty="0">
                <a:solidFill>
                  <a:schemeClr val="bg1">
                    <a:lumMod val="50000"/>
                  </a:schemeClr>
                </a:solidFill>
              </a:rPr>
              <a:t>Propuesta de </a:t>
            </a:r>
            <a:r>
              <a:rPr lang="es-EC" sz="1200" dirty="0" smtClean="0">
                <a:solidFill>
                  <a:schemeClr val="bg1">
                    <a:lumMod val="50000"/>
                  </a:schemeClr>
                </a:solidFill>
              </a:rPr>
              <a:t>solución</a:t>
            </a:r>
          </a:p>
          <a:p>
            <a:pPr algn="just"/>
            <a:endParaRPr lang="es-EC" sz="1800" dirty="0">
              <a:solidFill>
                <a:schemeClr val="bg1">
                  <a:lumMod val="50000"/>
                </a:schemeClr>
              </a:solidFill>
            </a:endParaRPr>
          </a:p>
          <a:p>
            <a:pPr algn="just"/>
            <a:r>
              <a:rPr lang="es-EC" sz="1400" dirty="0">
                <a:solidFill>
                  <a:schemeClr val="bg1">
                    <a:lumMod val="50000"/>
                  </a:schemeClr>
                </a:solidFill>
              </a:rPr>
              <a:t>CONCLUSIONES</a:t>
            </a:r>
            <a:r>
              <a:rPr lang="es-EC" sz="1800" dirty="0">
                <a:solidFill>
                  <a:schemeClr val="bg1">
                    <a:lumMod val="50000"/>
                  </a:schemeClr>
                </a:solidFill>
              </a:rPr>
              <a:t> </a:t>
            </a:r>
          </a:p>
          <a:p>
            <a:pPr marL="285664" indent="-285664" algn="just">
              <a:buFont typeface="Wingdings" panose="05000000000000000000" pitchFamily="2" charset="2"/>
              <a:buChar char="ü"/>
            </a:pPr>
            <a:r>
              <a:rPr lang="es-EC" sz="1200" dirty="0">
                <a:solidFill>
                  <a:schemeClr val="bg1">
                    <a:lumMod val="50000"/>
                  </a:schemeClr>
                </a:solidFill>
              </a:rPr>
              <a:t>Conclusiones</a:t>
            </a:r>
          </a:p>
          <a:p>
            <a:pPr marL="285664" indent="-285664" algn="just">
              <a:buFont typeface="Wingdings" panose="05000000000000000000" pitchFamily="2" charset="2"/>
              <a:buChar char="ü"/>
            </a:pPr>
            <a:r>
              <a:rPr lang="es-EC" sz="1200" dirty="0">
                <a:solidFill>
                  <a:schemeClr val="bg1">
                    <a:lumMod val="50000"/>
                  </a:schemeClr>
                </a:solidFill>
              </a:rPr>
              <a:t>Recomendaciones</a:t>
            </a:r>
          </a:p>
          <a:p>
            <a:pPr marL="285664" indent="-285664" algn="just">
              <a:buFont typeface="Wingdings" panose="05000000000000000000" pitchFamily="2" charset="2"/>
              <a:buChar char="ü"/>
            </a:pPr>
            <a:r>
              <a:rPr lang="es-EC" sz="1200" dirty="0">
                <a:solidFill>
                  <a:schemeClr val="bg1">
                    <a:lumMod val="50000"/>
                  </a:schemeClr>
                </a:solidFill>
              </a:rPr>
              <a:t>Trabajos futuros</a:t>
            </a:r>
            <a:endParaRPr lang="es-EC" sz="1800" dirty="0">
              <a:solidFill>
                <a:schemeClr val="bg1">
                  <a:lumMod val="50000"/>
                </a:schemeClr>
              </a:solidFill>
            </a:endParaRPr>
          </a:p>
          <a:p>
            <a:pPr algn="just"/>
            <a:endParaRPr lang="es-EC" sz="2399" dirty="0">
              <a:solidFill>
                <a:schemeClr val="bg1">
                  <a:lumMod val="50000"/>
                </a:schemeClr>
              </a:solidFill>
            </a:endParaRPr>
          </a:p>
        </p:txBody>
      </p:sp>
    </p:spTree>
    <p:extLst>
      <p:ext uri="{BB962C8B-B14F-4D97-AF65-F5344CB8AC3E}">
        <p14:creationId xmlns:p14="http://schemas.microsoft.com/office/powerpoint/2010/main" val="18482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Libros 16 ×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5_TF02787940_TF02787940.potx" id="{E4867741-AB88-422F-8BCA-FDD508E2AD3F}" vid="{39C8C42B-A481-4D65-818A-E436C803BC0B}"/>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Presentación de pila de libros azul (panorámica)</Template>
  <TotalTime>0</TotalTime>
  <Words>5818</Words>
  <Application>Microsoft Office PowerPoint</Application>
  <PresentationFormat>Personalizado</PresentationFormat>
  <Paragraphs>2298</Paragraphs>
  <Slides>60</Slides>
  <Notes>44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60</vt:i4>
      </vt:variant>
    </vt:vector>
  </HeadingPairs>
  <TitlesOfParts>
    <vt:vector size="70" baseType="lpstr">
      <vt:lpstr>Arial</vt:lpstr>
      <vt:lpstr>Calibri</vt:lpstr>
      <vt:lpstr>Cambria Math</vt:lpstr>
      <vt:lpstr>Century Gothic</vt:lpstr>
      <vt:lpstr>Constantia</vt:lpstr>
      <vt:lpstr>Mangal</vt:lpstr>
      <vt:lpstr>Times New Roman</vt:lpstr>
      <vt:lpstr>Wingdings</vt:lpstr>
      <vt:lpstr>Wingdings 2</vt:lpstr>
      <vt:lpstr>Libros 16 × 9</vt:lpstr>
      <vt:lpstr>ESTUDIO EMPÍRICO PARA DETERMINAR LOS PROBLEMAS ENTORNO A LA INGENIERÍA DE REQUISITOS EN LAS EMPRESAS DE DESARROLLO DE SOFTWARE EN EL ECUADOR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t:lpstr>
      <vt:lpstr>Algunos datos interesantes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EMPÍRICO PARA DETERMINAR LOS PROBLEMAS ENTORNO A LA INGENIERÍA DE REQUISITOS EN LAS EMPRESAS DE DESARROLLO DE SOFTWARE EN EL ECUADOR</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2018-02-23T04:33:59Z</dcterms:created>
  <dcterms:modified xsi:type="dcterms:W3CDTF">2018-02-26T02:09:30Z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