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8" r:id="rId2"/>
    <p:sldId id="259" r:id="rId3"/>
    <p:sldId id="314" r:id="rId4"/>
    <p:sldId id="319" r:id="rId5"/>
    <p:sldId id="324" r:id="rId6"/>
    <p:sldId id="321" r:id="rId7"/>
    <p:sldId id="364" r:id="rId8"/>
    <p:sldId id="365" r:id="rId9"/>
    <p:sldId id="366" r:id="rId10"/>
    <p:sldId id="367" r:id="rId11"/>
    <p:sldId id="369" r:id="rId12"/>
    <p:sldId id="370" r:id="rId13"/>
    <p:sldId id="371" r:id="rId14"/>
    <p:sldId id="406" r:id="rId15"/>
    <p:sldId id="374" r:id="rId16"/>
    <p:sldId id="373" r:id="rId17"/>
    <p:sldId id="376" r:id="rId18"/>
    <p:sldId id="375" r:id="rId19"/>
    <p:sldId id="372" r:id="rId20"/>
    <p:sldId id="377" r:id="rId21"/>
    <p:sldId id="378" r:id="rId22"/>
    <p:sldId id="379" r:id="rId23"/>
    <p:sldId id="380" r:id="rId24"/>
    <p:sldId id="382" r:id="rId25"/>
    <p:sldId id="383" r:id="rId26"/>
    <p:sldId id="384" r:id="rId27"/>
    <p:sldId id="385" r:id="rId28"/>
    <p:sldId id="386" r:id="rId29"/>
    <p:sldId id="381" r:id="rId30"/>
    <p:sldId id="388" r:id="rId31"/>
    <p:sldId id="387" r:id="rId32"/>
    <p:sldId id="390" r:id="rId33"/>
    <p:sldId id="389" r:id="rId34"/>
    <p:sldId id="391" r:id="rId35"/>
    <p:sldId id="393" r:id="rId36"/>
    <p:sldId id="392" r:id="rId37"/>
    <p:sldId id="394" r:id="rId38"/>
    <p:sldId id="395" r:id="rId39"/>
    <p:sldId id="396" r:id="rId40"/>
    <p:sldId id="397" r:id="rId41"/>
    <p:sldId id="398" r:id="rId42"/>
    <p:sldId id="399" r:id="rId43"/>
    <p:sldId id="400" r:id="rId44"/>
    <p:sldId id="401" r:id="rId45"/>
    <p:sldId id="402" r:id="rId46"/>
    <p:sldId id="403" r:id="rId47"/>
    <p:sldId id="435" r:id="rId48"/>
    <p:sldId id="437" r:id="rId49"/>
    <p:sldId id="438" r:id="rId50"/>
    <p:sldId id="439" r:id="rId51"/>
    <p:sldId id="440" r:id="rId52"/>
    <p:sldId id="441" r:id="rId53"/>
    <p:sldId id="442" r:id="rId54"/>
    <p:sldId id="445" r:id="rId55"/>
    <p:sldId id="444" r:id="rId56"/>
    <p:sldId id="467" r:id="rId57"/>
    <p:sldId id="446" r:id="rId58"/>
    <p:sldId id="450" r:id="rId59"/>
    <p:sldId id="443" r:id="rId60"/>
    <p:sldId id="447" r:id="rId61"/>
    <p:sldId id="448" r:id="rId62"/>
    <p:sldId id="449" r:id="rId63"/>
    <p:sldId id="455" r:id="rId64"/>
    <p:sldId id="456" r:id="rId65"/>
    <p:sldId id="451" r:id="rId66"/>
    <p:sldId id="454" r:id="rId67"/>
    <p:sldId id="453" r:id="rId68"/>
    <p:sldId id="452" r:id="rId69"/>
    <p:sldId id="460" r:id="rId70"/>
    <p:sldId id="461" r:id="rId71"/>
    <p:sldId id="459" r:id="rId72"/>
    <p:sldId id="458" r:id="rId73"/>
    <p:sldId id="407" r:id="rId74"/>
    <p:sldId id="404" r:id="rId75"/>
    <p:sldId id="408" r:id="rId76"/>
    <p:sldId id="405" r:id="rId77"/>
    <p:sldId id="464" r:id="rId78"/>
    <p:sldId id="465" r:id="rId7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4F"/>
    <a:srgbClr val="FF0066"/>
    <a:srgbClr val="F9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95374" autoAdjust="0"/>
  </p:normalViewPr>
  <p:slideViewPr>
    <p:cSldViewPr snapToGrid="0">
      <p:cViewPr varScale="1">
        <p:scale>
          <a:sx n="115" d="100"/>
          <a:sy n="115" d="100"/>
        </p:scale>
        <p:origin x="-108" y="-198"/>
      </p:cViewPr>
      <p:guideLst>
        <p:guide orient="horz" pos="2160"/>
        <p:guide pos="3840"/>
      </p:guideLst>
    </p:cSldViewPr>
  </p:slideViewPr>
  <p:notesTextViewPr>
    <p:cViewPr>
      <p:scale>
        <a:sx n="300" d="100"/>
        <a:sy n="300" d="100"/>
      </p:scale>
      <p:origin x="0" y="0"/>
    </p:cViewPr>
  </p:notesTextViewPr>
  <p:sorterViewPr>
    <p:cViewPr>
      <p:scale>
        <a:sx n="90" d="100"/>
        <a:sy n="90" d="100"/>
      </p:scale>
      <p:origin x="0" y="50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146674048219847"/>
          <c:y val="0"/>
          <c:w val="0.7480785329610723"/>
          <c:h val="0.84743767968363681"/>
        </c:manualLayout>
      </c:layout>
      <c:barChart>
        <c:barDir val="bar"/>
        <c:grouping val="stacked"/>
        <c:varyColors val="0"/>
        <c:ser>
          <c:idx val="0"/>
          <c:order val="0"/>
          <c:tx>
            <c:strRef>
              <c:f>Hoja1!$B$1</c:f>
              <c:strCache>
                <c:ptCount val="1"/>
                <c:pt idx="0">
                  <c:v>Serie 1</c:v>
                </c:pt>
              </c:strCache>
            </c:strRef>
          </c:tx>
          <c:spPr>
            <a:ln>
              <a:solidFill>
                <a:schemeClr val="tx1"/>
              </a:solidFill>
            </a:ln>
          </c:spPr>
          <c:invertIfNegative val="0"/>
          <c:dPt>
            <c:idx val="0"/>
            <c:invertIfNegative val="0"/>
            <c:bubble3D val="0"/>
            <c:spPr>
              <a:solidFill>
                <a:schemeClr val="accent5">
                  <a:lumMod val="75000"/>
                </a:schemeClr>
              </a:solidFill>
              <a:ln>
                <a:solidFill>
                  <a:schemeClr val="tx1"/>
                </a:solidFill>
              </a:ln>
            </c:spPr>
            <c:extLst xmlns:c16r2="http://schemas.microsoft.com/office/drawing/2015/06/chart">
              <c:ext xmlns:c16="http://schemas.microsoft.com/office/drawing/2014/chart" uri="{C3380CC4-5D6E-409C-BE32-E72D297353CC}">
                <c16:uniqueId val="{00000001-FCE0-4173-8D33-DCE4C335FDA5}"/>
              </c:ext>
            </c:extLst>
          </c:dPt>
          <c:dPt>
            <c:idx val="1"/>
            <c:invertIfNegative val="0"/>
            <c:bubble3D val="0"/>
            <c:spPr>
              <a:solidFill>
                <a:schemeClr val="accent6">
                  <a:lumMod val="75000"/>
                </a:schemeClr>
              </a:solidFill>
              <a:ln>
                <a:solidFill>
                  <a:schemeClr val="tx1"/>
                </a:solidFill>
              </a:ln>
            </c:spPr>
            <c:extLst xmlns:c16r2="http://schemas.microsoft.com/office/drawing/2015/06/chart">
              <c:ext xmlns:c16="http://schemas.microsoft.com/office/drawing/2014/chart" uri="{C3380CC4-5D6E-409C-BE32-E72D297353CC}">
                <c16:uniqueId val="{00000003-FCE0-4173-8D33-DCE4C335FDA5}"/>
              </c:ext>
            </c:extLst>
          </c:dPt>
          <c:cat>
            <c:strRef>
              <c:f>Hoja1!$A$2:$A$5</c:f>
              <c:strCache>
                <c:ptCount val="2"/>
                <c:pt idx="0">
                  <c:v>PERSONAL MILITAR 25%</c:v>
                </c:pt>
                <c:pt idx="1">
                  <c:v>PERSONAL CIVIL 75 %</c:v>
                </c:pt>
              </c:strCache>
            </c:strRef>
          </c:cat>
          <c:val>
            <c:numRef>
              <c:f>Hoja1!$B$2:$B$5</c:f>
              <c:numCache>
                <c:formatCode>General</c:formatCode>
                <c:ptCount val="4"/>
                <c:pt idx="0">
                  <c:v>25</c:v>
                </c:pt>
                <c:pt idx="1">
                  <c:v>75</c:v>
                </c:pt>
              </c:numCache>
            </c:numRef>
          </c:val>
          <c:extLst xmlns:c16r2="http://schemas.microsoft.com/office/drawing/2015/06/chart">
            <c:ext xmlns:c16="http://schemas.microsoft.com/office/drawing/2014/chart" uri="{C3380CC4-5D6E-409C-BE32-E72D297353CC}">
              <c16:uniqueId val="{00000004-FCE0-4173-8D33-DCE4C335FDA5}"/>
            </c:ext>
          </c:extLst>
        </c:ser>
        <c:ser>
          <c:idx val="1"/>
          <c:order val="1"/>
          <c:tx>
            <c:strRef>
              <c:f>Hoja1!$C$1</c:f>
              <c:strCache>
                <c:ptCount val="1"/>
                <c:pt idx="0">
                  <c:v>Columna1</c:v>
                </c:pt>
              </c:strCache>
            </c:strRef>
          </c:tx>
          <c:invertIfNegative val="0"/>
          <c:cat>
            <c:strRef>
              <c:f>Hoja1!$A$2:$A$5</c:f>
              <c:strCache>
                <c:ptCount val="2"/>
                <c:pt idx="0">
                  <c:v>PERSONAL MILITAR 25%</c:v>
                </c:pt>
                <c:pt idx="1">
                  <c:v>PERSONAL CIVIL 75 %</c:v>
                </c:pt>
              </c:strCache>
            </c:strRef>
          </c:cat>
          <c:val>
            <c:numRef>
              <c:f>Hoja1!$C$2:$C$5</c:f>
              <c:numCache>
                <c:formatCode>General</c:formatCode>
                <c:ptCount val="4"/>
              </c:numCache>
            </c:numRef>
          </c:val>
          <c:extLst xmlns:c16r2="http://schemas.microsoft.com/office/drawing/2015/06/chart">
            <c:ext xmlns:c16="http://schemas.microsoft.com/office/drawing/2014/chart" uri="{C3380CC4-5D6E-409C-BE32-E72D297353CC}">
              <c16:uniqueId val="{00000005-FCE0-4173-8D33-DCE4C335FDA5}"/>
            </c:ext>
          </c:extLst>
        </c:ser>
        <c:ser>
          <c:idx val="2"/>
          <c:order val="2"/>
          <c:tx>
            <c:strRef>
              <c:f>Hoja1!$D$1</c:f>
              <c:strCache>
                <c:ptCount val="1"/>
                <c:pt idx="0">
                  <c:v>Columna2</c:v>
                </c:pt>
              </c:strCache>
            </c:strRef>
          </c:tx>
          <c:invertIfNegative val="0"/>
          <c:cat>
            <c:strRef>
              <c:f>Hoja1!$A$2:$A$5</c:f>
              <c:strCache>
                <c:ptCount val="2"/>
                <c:pt idx="0">
                  <c:v>PERSONAL MILITAR 25%</c:v>
                </c:pt>
                <c:pt idx="1">
                  <c:v>PERSONAL CIVIL 75 %</c:v>
                </c:pt>
              </c:strCache>
            </c:strRef>
          </c:cat>
          <c:val>
            <c:numRef>
              <c:f>Hoja1!$D$2:$D$5</c:f>
              <c:numCache>
                <c:formatCode>General</c:formatCode>
                <c:ptCount val="4"/>
              </c:numCache>
            </c:numRef>
          </c:val>
          <c:extLst xmlns:c16r2="http://schemas.microsoft.com/office/drawing/2015/06/chart">
            <c:ext xmlns:c16="http://schemas.microsoft.com/office/drawing/2014/chart" uri="{C3380CC4-5D6E-409C-BE32-E72D297353CC}">
              <c16:uniqueId val="{00000006-FCE0-4173-8D33-DCE4C335FDA5}"/>
            </c:ext>
          </c:extLst>
        </c:ser>
        <c:dLbls>
          <c:showLegendKey val="0"/>
          <c:showVal val="0"/>
          <c:showCatName val="0"/>
          <c:showSerName val="0"/>
          <c:showPercent val="0"/>
          <c:showBubbleSize val="0"/>
        </c:dLbls>
        <c:gapWidth val="150"/>
        <c:overlap val="100"/>
        <c:axId val="217671552"/>
        <c:axId val="217673088"/>
      </c:barChart>
      <c:catAx>
        <c:axId val="217671552"/>
        <c:scaling>
          <c:orientation val="minMax"/>
        </c:scaling>
        <c:delete val="0"/>
        <c:axPos val="l"/>
        <c:numFmt formatCode="General" sourceLinked="0"/>
        <c:majorTickMark val="out"/>
        <c:minorTickMark val="none"/>
        <c:tickLblPos val="nextTo"/>
        <c:txPr>
          <a:bodyPr/>
          <a:lstStyle/>
          <a:p>
            <a:pPr>
              <a:defRPr b="1"/>
            </a:pPr>
            <a:endParaRPr lang="es-EC"/>
          </a:p>
        </c:txPr>
        <c:crossAx val="217673088"/>
        <c:crosses val="autoZero"/>
        <c:auto val="1"/>
        <c:lblAlgn val="ctr"/>
        <c:lblOffset val="100"/>
        <c:noMultiLvlLbl val="0"/>
      </c:catAx>
      <c:valAx>
        <c:axId val="217673088"/>
        <c:scaling>
          <c:orientation val="minMax"/>
        </c:scaling>
        <c:delete val="0"/>
        <c:axPos val="b"/>
        <c:majorGridlines/>
        <c:numFmt formatCode="General" sourceLinked="1"/>
        <c:majorTickMark val="out"/>
        <c:minorTickMark val="none"/>
        <c:tickLblPos val="nextTo"/>
        <c:crossAx val="217671552"/>
        <c:crosses val="autoZero"/>
        <c:crossBetween val="between"/>
      </c:valAx>
    </c:plotArea>
    <c:plotVisOnly val="1"/>
    <c:dispBlanksAs val="gap"/>
    <c:showDLblsOverMax val="0"/>
  </c:chart>
  <c:spPr>
    <a:solidFill>
      <a:srgbClr val="4BACC6">
        <a:lumMod val="20000"/>
        <a:lumOff val="80000"/>
      </a:srgbClr>
    </a:solidFill>
    <a:ln>
      <a:solidFill>
        <a:srgbClr val="0070C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84459755030622"/>
          <c:y val="0"/>
          <c:w val="0.8455304024496938"/>
          <c:h val="0.85693788276465443"/>
        </c:manualLayout>
      </c:layout>
      <c:barChart>
        <c:barDir val="bar"/>
        <c:grouping val="clustered"/>
        <c:varyColors val="0"/>
        <c:ser>
          <c:idx val="0"/>
          <c:order val="0"/>
          <c:tx>
            <c:strRef>
              <c:f>Hoja1!$B$1</c:f>
              <c:strCache>
                <c:ptCount val="1"/>
                <c:pt idx="0">
                  <c:v>Serie 1</c:v>
                </c:pt>
              </c:strCache>
            </c:strRef>
          </c:tx>
          <c:invertIfNegative val="0"/>
          <c:dPt>
            <c:idx val="0"/>
            <c:invertIfNegative val="0"/>
            <c:bubble3D val="0"/>
            <c:spPr>
              <a:solidFill>
                <a:schemeClr val="accent1">
                  <a:lumMod val="50000"/>
                </a:schemeClr>
              </a:solidFill>
            </c:spPr>
            <c:extLst xmlns:c16r2="http://schemas.microsoft.com/office/drawing/2015/06/chart">
              <c:ext xmlns:c16="http://schemas.microsoft.com/office/drawing/2014/chart" uri="{C3380CC4-5D6E-409C-BE32-E72D297353CC}">
                <c16:uniqueId val="{00000001-FE6A-4EB3-B59B-0C4ECD4DB860}"/>
              </c:ext>
            </c:extLst>
          </c:dPt>
          <c:dPt>
            <c:idx val="1"/>
            <c:invertIfNegative val="0"/>
            <c:bubble3D val="0"/>
            <c:spPr>
              <a:solidFill>
                <a:schemeClr val="accent6">
                  <a:lumMod val="50000"/>
                </a:schemeClr>
              </a:solidFill>
              <a:ln>
                <a:solidFill>
                  <a:schemeClr val="accent6">
                    <a:lumMod val="75000"/>
                  </a:schemeClr>
                </a:solidFill>
              </a:ln>
            </c:spPr>
            <c:extLst xmlns:c16r2="http://schemas.microsoft.com/office/drawing/2015/06/chart">
              <c:ext xmlns:c16="http://schemas.microsoft.com/office/drawing/2014/chart" uri="{C3380CC4-5D6E-409C-BE32-E72D297353CC}">
                <c16:uniqueId val="{00000003-FE6A-4EB3-B59B-0C4ECD4DB860}"/>
              </c:ext>
            </c:extLst>
          </c:dPt>
          <c:cat>
            <c:strRef>
              <c:f>Hoja1!$A$2:$A$5</c:f>
              <c:strCache>
                <c:ptCount val="2"/>
                <c:pt idx="0">
                  <c:v>NO 25 %</c:v>
                </c:pt>
                <c:pt idx="1">
                  <c:v>SI 75%</c:v>
                </c:pt>
              </c:strCache>
            </c:strRef>
          </c:cat>
          <c:val>
            <c:numRef>
              <c:f>Hoja1!$B$2:$B$5</c:f>
              <c:numCache>
                <c:formatCode>General</c:formatCode>
                <c:ptCount val="4"/>
                <c:pt idx="0">
                  <c:v>25</c:v>
                </c:pt>
                <c:pt idx="1">
                  <c:v>75</c:v>
                </c:pt>
              </c:numCache>
            </c:numRef>
          </c:val>
          <c:extLst xmlns:c16r2="http://schemas.microsoft.com/office/drawing/2015/06/chart">
            <c:ext xmlns:c16="http://schemas.microsoft.com/office/drawing/2014/chart" uri="{C3380CC4-5D6E-409C-BE32-E72D297353CC}">
              <c16:uniqueId val="{00000004-FE6A-4EB3-B59B-0C4ECD4DB860}"/>
            </c:ext>
          </c:extLst>
        </c:ser>
        <c:ser>
          <c:idx val="1"/>
          <c:order val="1"/>
          <c:tx>
            <c:strRef>
              <c:f>Hoja1!$C$1</c:f>
              <c:strCache>
                <c:ptCount val="1"/>
                <c:pt idx="0">
                  <c:v>Columna1</c:v>
                </c:pt>
              </c:strCache>
            </c:strRef>
          </c:tx>
          <c:invertIfNegative val="0"/>
          <c:cat>
            <c:strRef>
              <c:f>Hoja1!$A$2:$A$5</c:f>
              <c:strCache>
                <c:ptCount val="2"/>
                <c:pt idx="0">
                  <c:v>NO 25 %</c:v>
                </c:pt>
                <c:pt idx="1">
                  <c:v>SI 75%</c:v>
                </c:pt>
              </c:strCache>
            </c:strRef>
          </c:cat>
          <c:val>
            <c:numRef>
              <c:f>Hoja1!$C$2:$C$5</c:f>
              <c:numCache>
                <c:formatCode>General</c:formatCode>
                <c:ptCount val="4"/>
              </c:numCache>
            </c:numRef>
          </c:val>
          <c:extLst xmlns:c16r2="http://schemas.microsoft.com/office/drawing/2015/06/chart">
            <c:ext xmlns:c16="http://schemas.microsoft.com/office/drawing/2014/chart" uri="{C3380CC4-5D6E-409C-BE32-E72D297353CC}">
              <c16:uniqueId val="{00000005-FE6A-4EB3-B59B-0C4ECD4DB860}"/>
            </c:ext>
          </c:extLst>
        </c:ser>
        <c:ser>
          <c:idx val="2"/>
          <c:order val="2"/>
          <c:tx>
            <c:strRef>
              <c:f>Hoja1!$D$1</c:f>
              <c:strCache>
                <c:ptCount val="1"/>
                <c:pt idx="0">
                  <c:v>Columna2</c:v>
                </c:pt>
              </c:strCache>
            </c:strRef>
          </c:tx>
          <c:invertIfNegative val="0"/>
          <c:cat>
            <c:strRef>
              <c:f>Hoja1!$A$2:$A$5</c:f>
              <c:strCache>
                <c:ptCount val="2"/>
                <c:pt idx="0">
                  <c:v>NO 25 %</c:v>
                </c:pt>
                <c:pt idx="1">
                  <c:v>SI 75%</c:v>
                </c:pt>
              </c:strCache>
            </c:strRef>
          </c:cat>
          <c:val>
            <c:numRef>
              <c:f>Hoja1!$D$2:$D$5</c:f>
              <c:numCache>
                <c:formatCode>General</c:formatCode>
                <c:ptCount val="4"/>
              </c:numCache>
            </c:numRef>
          </c:val>
          <c:extLst xmlns:c16r2="http://schemas.microsoft.com/office/drawing/2015/06/chart">
            <c:ext xmlns:c16="http://schemas.microsoft.com/office/drawing/2014/chart" uri="{C3380CC4-5D6E-409C-BE32-E72D297353CC}">
              <c16:uniqueId val="{00000006-FE6A-4EB3-B59B-0C4ECD4DB860}"/>
            </c:ext>
          </c:extLst>
        </c:ser>
        <c:dLbls>
          <c:showLegendKey val="0"/>
          <c:showVal val="0"/>
          <c:showCatName val="0"/>
          <c:showSerName val="0"/>
          <c:showPercent val="0"/>
          <c:showBubbleSize val="0"/>
        </c:dLbls>
        <c:gapWidth val="150"/>
        <c:axId val="243955200"/>
        <c:axId val="243956736"/>
      </c:barChart>
      <c:catAx>
        <c:axId val="243955200"/>
        <c:scaling>
          <c:orientation val="minMax"/>
        </c:scaling>
        <c:delete val="0"/>
        <c:axPos val="l"/>
        <c:numFmt formatCode="General" sourceLinked="0"/>
        <c:majorTickMark val="out"/>
        <c:minorTickMark val="none"/>
        <c:tickLblPos val="nextTo"/>
        <c:crossAx val="243956736"/>
        <c:crosses val="autoZero"/>
        <c:auto val="1"/>
        <c:lblAlgn val="ctr"/>
        <c:lblOffset val="100"/>
        <c:noMultiLvlLbl val="0"/>
      </c:catAx>
      <c:valAx>
        <c:axId val="243956736"/>
        <c:scaling>
          <c:orientation val="minMax"/>
        </c:scaling>
        <c:delete val="0"/>
        <c:axPos val="b"/>
        <c:majorGridlines/>
        <c:numFmt formatCode="General" sourceLinked="1"/>
        <c:majorTickMark val="out"/>
        <c:minorTickMark val="none"/>
        <c:tickLblPos val="nextTo"/>
        <c:crossAx val="243955200"/>
        <c:crosses val="autoZero"/>
        <c:crossBetween val="between"/>
      </c:valAx>
      <c:spPr>
        <a:solidFill>
          <a:srgbClr val="4BACC6">
            <a:lumMod val="40000"/>
            <a:lumOff val="60000"/>
          </a:srgbClr>
        </a:solidFill>
        <a:ln>
          <a:solidFill>
            <a:srgbClr val="1F497D">
              <a:lumMod val="75000"/>
            </a:srgbClr>
          </a:solidFill>
        </a:ln>
      </c:spPr>
    </c:plotArea>
    <c:plotVisOnly val="1"/>
    <c:dispBlanksAs val="gap"/>
    <c:showDLblsOverMax val="0"/>
  </c:chart>
  <c:spPr>
    <a:ln>
      <a:solidFill>
        <a:srgbClr val="0070C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Hoja1!$B$1</c:f>
              <c:strCache>
                <c:ptCount val="1"/>
                <c:pt idx="0">
                  <c:v>Serie 1</c:v>
                </c:pt>
              </c:strCache>
            </c:strRef>
          </c:tx>
          <c:spPr>
            <a:ln>
              <a:solidFill>
                <a:schemeClr val="tx1"/>
              </a:solidFill>
            </a:ln>
          </c:spPr>
          <c:invertIfNegative val="0"/>
          <c:dPt>
            <c:idx val="0"/>
            <c:invertIfNegative val="0"/>
            <c:bubble3D val="0"/>
            <c:spPr>
              <a:solidFill>
                <a:schemeClr val="accent4">
                  <a:lumMod val="75000"/>
                </a:schemeClr>
              </a:solidFill>
              <a:ln>
                <a:solidFill>
                  <a:schemeClr val="tx1"/>
                </a:solidFill>
              </a:ln>
            </c:spPr>
            <c:extLst xmlns:c16r2="http://schemas.microsoft.com/office/drawing/2015/06/chart">
              <c:ext xmlns:c16="http://schemas.microsoft.com/office/drawing/2014/chart" uri="{C3380CC4-5D6E-409C-BE32-E72D297353CC}">
                <c16:uniqueId val="{00000001-A663-48CA-910F-1B382E536842}"/>
              </c:ext>
            </c:extLst>
          </c:dPt>
          <c:dPt>
            <c:idx val="1"/>
            <c:invertIfNegative val="0"/>
            <c:bubble3D val="0"/>
            <c:spPr>
              <a:solidFill>
                <a:schemeClr val="accent2">
                  <a:lumMod val="75000"/>
                </a:schemeClr>
              </a:solidFill>
              <a:ln>
                <a:solidFill>
                  <a:schemeClr val="tx1"/>
                </a:solidFill>
              </a:ln>
            </c:spPr>
            <c:extLst xmlns:c16r2="http://schemas.microsoft.com/office/drawing/2015/06/chart">
              <c:ext xmlns:c16="http://schemas.microsoft.com/office/drawing/2014/chart" uri="{C3380CC4-5D6E-409C-BE32-E72D297353CC}">
                <c16:uniqueId val="{00000003-A663-48CA-910F-1B382E536842}"/>
              </c:ext>
            </c:extLst>
          </c:dPt>
          <c:dPt>
            <c:idx val="2"/>
            <c:invertIfNegative val="0"/>
            <c:bubble3D val="0"/>
            <c:spPr>
              <a:solidFill>
                <a:schemeClr val="accent5">
                  <a:lumMod val="75000"/>
                </a:schemeClr>
              </a:solidFill>
              <a:ln>
                <a:solidFill>
                  <a:schemeClr val="tx1"/>
                </a:solidFill>
              </a:ln>
            </c:spPr>
            <c:extLst xmlns:c16r2="http://schemas.microsoft.com/office/drawing/2015/06/chart">
              <c:ext xmlns:c16="http://schemas.microsoft.com/office/drawing/2014/chart" uri="{C3380CC4-5D6E-409C-BE32-E72D297353CC}">
                <c16:uniqueId val="{00000005-A663-48CA-910F-1B382E536842}"/>
              </c:ext>
            </c:extLst>
          </c:dPt>
          <c:dPt>
            <c:idx val="3"/>
            <c:invertIfNegative val="0"/>
            <c:bubble3D val="0"/>
            <c:spPr>
              <a:solidFill>
                <a:schemeClr val="accent6">
                  <a:lumMod val="75000"/>
                </a:schemeClr>
              </a:solidFill>
              <a:ln>
                <a:solidFill>
                  <a:schemeClr val="tx1"/>
                </a:solidFill>
              </a:ln>
            </c:spPr>
            <c:extLst xmlns:c16r2="http://schemas.microsoft.com/office/drawing/2015/06/chart">
              <c:ext xmlns:c16="http://schemas.microsoft.com/office/drawing/2014/chart" uri="{C3380CC4-5D6E-409C-BE32-E72D297353CC}">
                <c16:uniqueId val="{00000007-A663-48CA-910F-1B382E536842}"/>
              </c:ext>
            </c:extLst>
          </c:dPt>
          <c:cat>
            <c:strRef>
              <c:f>Hoja1!$A$2:$A$5</c:f>
              <c:strCache>
                <c:ptCount val="4"/>
                <c:pt idx="0">
                  <c:v>De 3 a 6 meses              33%</c:v>
                </c:pt>
                <c:pt idx="1">
                  <c:v>De 6 meses a 1 año     17%</c:v>
                </c:pt>
                <c:pt idx="2">
                  <c:v>De 1 año a 3 años         8%</c:v>
                </c:pt>
                <c:pt idx="3">
                  <c:v>Más de 3 años               42%</c:v>
                </c:pt>
              </c:strCache>
            </c:strRef>
          </c:cat>
          <c:val>
            <c:numRef>
              <c:f>Hoja1!$B$2:$B$5</c:f>
              <c:numCache>
                <c:formatCode>General</c:formatCode>
                <c:ptCount val="4"/>
                <c:pt idx="0">
                  <c:v>33</c:v>
                </c:pt>
                <c:pt idx="1">
                  <c:v>17</c:v>
                </c:pt>
                <c:pt idx="2">
                  <c:v>8</c:v>
                </c:pt>
                <c:pt idx="3">
                  <c:v>42</c:v>
                </c:pt>
              </c:numCache>
            </c:numRef>
          </c:val>
          <c:extLst xmlns:c16r2="http://schemas.microsoft.com/office/drawing/2015/06/chart">
            <c:ext xmlns:c16="http://schemas.microsoft.com/office/drawing/2014/chart" uri="{C3380CC4-5D6E-409C-BE32-E72D297353CC}">
              <c16:uniqueId val="{00000008-A663-48CA-910F-1B382E536842}"/>
            </c:ext>
          </c:extLst>
        </c:ser>
        <c:ser>
          <c:idx val="1"/>
          <c:order val="1"/>
          <c:tx>
            <c:strRef>
              <c:f>Hoja1!$C$1</c:f>
              <c:strCache>
                <c:ptCount val="1"/>
                <c:pt idx="0">
                  <c:v>Columna1</c:v>
                </c:pt>
              </c:strCache>
            </c:strRef>
          </c:tx>
          <c:invertIfNegative val="0"/>
          <c:cat>
            <c:strRef>
              <c:f>Hoja1!$A$2:$A$5</c:f>
              <c:strCache>
                <c:ptCount val="4"/>
                <c:pt idx="0">
                  <c:v>De 3 a 6 meses              33%</c:v>
                </c:pt>
                <c:pt idx="1">
                  <c:v>De 6 meses a 1 año     17%</c:v>
                </c:pt>
                <c:pt idx="2">
                  <c:v>De 1 año a 3 años         8%</c:v>
                </c:pt>
                <c:pt idx="3">
                  <c:v>Más de 3 años               42%</c:v>
                </c:pt>
              </c:strCache>
            </c:strRef>
          </c:cat>
          <c:val>
            <c:numRef>
              <c:f>Hoja1!$C$2:$C$5</c:f>
              <c:numCache>
                <c:formatCode>General</c:formatCode>
                <c:ptCount val="4"/>
              </c:numCache>
            </c:numRef>
          </c:val>
          <c:extLst xmlns:c16r2="http://schemas.microsoft.com/office/drawing/2015/06/chart">
            <c:ext xmlns:c16="http://schemas.microsoft.com/office/drawing/2014/chart" uri="{C3380CC4-5D6E-409C-BE32-E72D297353CC}">
              <c16:uniqueId val="{00000009-A663-48CA-910F-1B382E536842}"/>
            </c:ext>
          </c:extLst>
        </c:ser>
        <c:ser>
          <c:idx val="2"/>
          <c:order val="2"/>
          <c:tx>
            <c:strRef>
              <c:f>Hoja1!$D$1</c:f>
              <c:strCache>
                <c:ptCount val="1"/>
                <c:pt idx="0">
                  <c:v>Columna2</c:v>
                </c:pt>
              </c:strCache>
            </c:strRef>
          </c:tx>
          <c:invertIfNegative val="0"/>
          <c:cat>
            <c:strRef>
              <c:f>Hoja1!$A$2:$A$5</c:f>
              <c:strCache>
                <c:ptCount val="4"/>
                <c:pt idx="0">
                  <c:v>De 3 a 6 meses              33%</c:v>
                </c:pt>
                <c:pt idx="1">
                  <c:v>De 6 meses a 1 año     17%</c:v>
                </c:pt>
                <c:pt idx="2">
                  <c:v>De 1 año a 3 años         8%</c:v>
                </c:pt>
                <c:pt idx="3">
                  <c:v>Más de 3 años               42%</c:v>
                </c:pt>
              </c:strCache>
            </c:strRef>
          </c:cat>
          <c:val>
            <c:numRef>
              <c:f>Hoja1!$D$2:$D$5</c:f>
              <c:numCache>
                <c:formatCode>General</c:formatCode>
                <c:ptCount val="4"/>
              </c:numCache>
            </c:numRef>
          </c:val>
          <c:extLst xmlns:c16r2="http://schemas.microsoft.com/office/drawing/2015/06/chart">
            <c:ext xmlns:c16="http://schemas.microsoft.com/office/drawing/2014/chart" uri="{C3380CC4-5D6E-409C-BE32-E72D297353CC}">
              <c16:uniqueId val="{0000000A-A663-48CA-910F-1B382E536842}"/>
            </c:ext>
          </c:extLst>
        </c:ser>
        <c:dLbls>
          <c:showLegendKey val="0"/>
          <c:showVal val="0"/>
          <c:showCatName val="0"/>
          <c:showSerName val="0"/>
          <c:showPercent val="0"/>
          <c:showBubbleSize val="0"/>
        </c:dLbls>
        <c:gapWidth val="150"/>
        <c:overlap val="100"/>
        <c:axId val="244304512"/>
        <c:axId val="244310400"/>
      </c:barChart>
      <c:catAx>
        <c:axId val="244304512"/>
        <c:scaling>
          <c:orientation val="minMax"/>
        </c:scaling>
        <c:delete val="0"/>
        <c:axPos val="l"/>
        <c:numFmt formatCode="General" sourceLinked="0"/>
        <c:majorTickMark val="out"/>
        <c:minorTickMark val="none"/>
        <c:tickLblPos val="nextTo"/>
        <c:crossAx val="244310400"/>
        <c:crosses val="autoZero"/>
        <c:auto val="1"/>
        <c:lblAlgn val="ctr"/>
        <c:lblOffset val="100"/>
        <c:noMultiLvlLbl val="0"/>
      </c:catAx>
      <c:valAx>
        <c:axId val="244310400"/>
        <c:scaling>
          <c:orientation val="minMax"/>
        </c:scaling>
        <c:delete val="0"/>
        <c:axPos val="b"/>
        <c:majorGridlines/>
        <c:numFmt formatCode="General" sourceLinked="1"/>
        <c:majorTickMark val="out"/>
        <c:minorTickMark val="none"/>
        <c:tickLblPos val="nextTo"/>
        <c:crossAx val="244304512"/>
        <c:crosses val="autoZero"/>
        <c:crossBetween val="between"/>
      </c:valAx>
    </c:plotArea>
    <c:plotVisOnly val="1"/>
    <c:dispBlanksAs val="gap"/>
    <c:showDLblsOverMax val="0"/>
  </c:chart>
  <c:spPr>
    <a:solidFill>
      <a:srgbClr val="4BACC6">
        <a:lumMod val="20000"/>
        <a:lumOff val="80000"/>
      </a:srgbClr>
    </a:solidFill>
    <a:ln>
      <a:solidFill>
        <a:srgbClr val="00B0F0"/>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Hoja1!$B$1</c:f>
              <c:strCache>
                <c:ptCount val="1"/>
                <c:pt idx="0">
                  <c:v>Serie 1</c:v>
                </c:pt>
              </c:strCache>
            </c:strRef>
          </c:tx>
          <c:invertIfNegative val="0"/>
          <c:dPt>
            <c:idx val="1"/>
            <c:invertIfNegative val="0"/>
            <c:bubble3D val="0"/>
            <c:spPr>
              <a:solidFill>
                <a:schemeClr val="accent4">
                  <a:lumMod val="60000"/>
                  <a:lumOff val="40000"/>
                </a:schemeClr>
              </a:solidFill>
              <a:ln>
                <a:solidFill>
                  <a:schemeClr val="accent1"/>
                </a:solidFill>
              </a:ln>
            </c:spPr>
            <c:extLst xmlns:c16r2="http://schemas.microsoft.com/office/drawing/2015/06/chart">
              <c:ext xmlns:c16="http://schemas.microsoft.com/office/drawing/2014/chart" uri="{C3380CC4-5D6E-409C-BE32-E72D297353CC}">
                <c16:uniqueId val="{00000001-9F13-480E-9D2C-D1C664DEEB23}"/>
              </c:ext>
            </c:extLst>
          </c:dPt>
          <c:dPt>
            <c:idx val="2"/>
            <c:invertIfNegative val="0"/>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03-9F13-480E-9D2C-D1C664DEEB23}"/>
              </c:ext>
            </c:extLst>
          </c:dPt>
          <c:dPt>
            <c:idx val="3"/>
            <c:invertIfNegative val="0"/>
            <c:bubble3D val="0"/>
            <c:spPr>
              <a:solidFill>
                <a:schemeClr val="accent2">
                  <a:lumMod val="75000"/>
                </a:schemeClr>
              </a:solidFill>
              <a:ln>
                <a:solidFill>
                  <a:schemeClr val="accent1"/>
                </a:solidFill>
              </a:ln>
            </c:spPr>
            <c:extLst xmlns:c16r2="http://schemas.microsoft.com/office/drawing/2015/06/chart">
              <c:ext xmlns:c16="http://schemas.microsoft.com/office/drawing/2014/chart" uri="{C3380CC4-5D6E-409C-BE32-E72D297353CC}">
                <c16:uniqueId val="{00000005-9F13-480E-9D2C-D1C664DEEB23}"/>
              </c:ext>
            </c:extLst>
          </c:dPt>
          <c:dPt>
            <c:idx val="4"/>
            <c:invertIfNegative val="0"/>
            <c:bubble3D val="0"/>
            <c:spPr>
              <a:solidFill>
                <a:schemeClr val="accent5">
                  <a:lumMod val="75000"/>
                </a:schemeClr>
              </a:solidFill>
            </c:spPr>
            <c:extLst xmlns:c16r2="http://schemas.microsoft.com/office/drawing/2015/06/chart">
              <c:ext xmlns:c16="http://schemas.microsoft.com/office/drawing/2014/chart" uri="{C3380CC4-5D6E-409C-BE32-E72D297353CC}">
                <c16:uniqueId val="{00000007-9F13-480E-9D2C-D1C664DEEB23}"/>
              </c:ext>
            </c:extLst>
          </c:dPt>
          <c:dPt>
            <c:idx val="5"/>
            <c:invertIfNegative val="0"/>
            <c:bubble3D val="0"/>
            <c:spPr>
              <a:solidFill>
                <a:schemeClr val="accent6">
                  <a:lumMod val="75000"/>
                </a:schemeClr>
              </a:solidFill>
              <a:ln>
                <a:solidFill>
                  <a:schemeClr val="tx1"/>
                </a:solidFill>
              </a:ln>
            </c:spPr>
            <c:extLst xmlns:c16r2="http://schemas.microsoft.com/office/drawing/2015/06/chart">
              <c:ext xmlns:c16="http://schemas.microsoft.com/office/drawing/2014/chart" uri="{C3380CC4-5D6E-409C-BE32-E72D297353CC}">
                <c16:uniqueId val="{00000009-9F13-480E-9D2C-D1C664DEEB23}"/>
              </c:ext>
            </c:extLst>
          </c:dPt>
          <c:cat>
            <c:strRef>
              <c:f>Hoja1!$A$2:$A$7</c:f>
              <c:strCache>
                <c:ptCount val="6"/>
                <c:pt idx="1">
                  <c:v>Evacuacion de la población</c:v>
                </c:pt>
                <c:pt idx="2">
                  <c:v>Seguridad  y capacitación</c:v>
                </c:pt>
                <c:pt idx="3">
                  <c:v>Evacuacion de bienes y recursos</c:v>
                </c:pt>
                <c:pt idx="4">
                  <c:v>Recursos Logísticos </c:v>
                </c:pt>
                <c:pt idx="5">
                  <c:v>Información </c:v>
                </c:pt>
              </c:strCache>
            </c:strRef>
          </c:cat>
          <c:val>
            <c:numRef>
              <c:f>Hoja1!$B$2:$B$7</c:f>
              <c:numCache>
                <c:formatCode>General</c:formatCode>
                <c:ptCount val="6"/>
                <c:pt idx="1">
                  <c:v>8</c:v>
                </c:pt>
                <c:pt idx="2">
                  <c:v>12</c:v>
                </c:pt>
                <c:pt idx="3">
                  <c:v>37</c:v>
                </c:pt>
                <c:pt idx="4">
                  <c:v>54</c:v>
                </c:pt>
                <c:pt idx="5">
                  <c:v>58</c:v>
                </c:pt>
              </c:numCache>
            </c:numRef>
          </c:val>
          <c:extLst xmlns:c16r2="http://schemas.microsoft.com/office/drawing/2015/06/chart">
            <c:ext xmlns:c16="http://schemas.microsoft.com/office/drawing/2014/chart" uri="{C3380CC4-5D6E-409C-BE32-E72D297353CC}">
              <c16:uniqueId val="{0000000A-9F13-480E-9D2C-D1C664DEEB23}"/>
            </c:ext>
          </c:extLst>
        </c:ser>
        <c:ser>
          <c:idx val="1"/>
          <c:order val="1"/>
          <c:tx>
            <c:strRef>
              <c:f>Hoja1!$C$1</c:f>
              <c:strCache>
                <c:ptCount val="1"/>
                <c:pt idx="0">
                  <c:v>Columna1</c:v>
                </c:pt>
              </c:strCache>
            </c:strRef>
          </c:tx>
          <c:invertIfNegative val="0"/>
          <c:cat>
            <c:strRef>
              <c:f>Hoja1!$A$2:$A$7</c:f>
              <c:strCache>
                <c:ptCount val="6"/>
                <c:pt idx="1">
                  <c:v>Evacuacion de la población</c:v>
                </c:pt>
                <c:pt idx="2">
                  <c:v>Seguridad  y capacitación</c:v>
                </c:pt>
                <c:pt idx="3">
                  <c:v>Evacuacion de bienes y recursos</c:v>
                </c:pt>
                <c:pt idx="4">
                  <c:v>Recursos Logísticos </c:v>
                </c:pt>
                <c:pt idx="5">
                  <c:v>Información </c:v>
                </c:pt>
              </c:strCache>
            </c:strRef>
          </c:cat>
          <c:val>
            <c:numRef>
              <c:f>Hoja1!$C$2:$C$7</c:f>
              <c:numCache>
                <c:formatCode>General</c:formatCode>
                <c:ptCount val="6"/>
              </c:numCache>
            </c:numRef>
          </c:val>
          <c:extLst xmlns:c16r2="http://schemas.microsoft.com/office/drawing/2015/06/chart">
            <c:ext xmlns:c16="http://schemas.microsoft.com/office/drawing/2014/chart" uri="{C3380CC4-5D6E-409C-BE32-E72D297353CC}">
              <c16:uniqueId val="{0000000B-9F13-480E-9D2C-D1C664DEEB23}"/>
            </c:ext>
          </c:extLst>
        </c:ser>
        <c:ser>
          <c:idx val="2"/>
          <c:order val="2"/>
          <c:tx>
            <c:strRef>
              <c:f>Hoja1!$D$1</c:f>
              <c:strCache>
                <c:ptCount val="1"/>
                <c:pt idx="0">
                  <c:v>Columna2</c:v>
                </c:pt>
              </c:strCache>
            </c:strRef>
          </c:tx>
          <c:invertIfNegative val="0"/>
          <c:cat>
            <c:strRef>
              <c:f>Hoja1!$A$2:$A$7</c:f>
              <c:strCache>
                <c:ptCount val="6"/>
                <c:pt idx="1">
                  <c:v>Evacuacion de la población</c:v>
                </c:pt>
                <c:pt idx="2">
                  <c:v>Seguridad  y capacitación</c:v>
                </c:pt>
                <c:pt idx="3">
                  <c:v>Evacuacion de bienes y recursos</c:v>
                </c:pt>
                <c:pt idx="4">
                  <c:v>Recursos Logísticos </c:v>
                </c:pt>
                <c:pt idx="5">
                  <c:v>Información </c:v>
                </c:pt>
              </c:strCache>
            </c:strRef>
          </c:cat>
          <c:val>
            <c:numRef>
              <c:f>Hoja1!$D$2:$D$7</c:f>
              <c:numCache>
                <c:formatCode>General</c:formatCode>
                <c:ptCount val="6"/>
              </c:numCache>
            </c:numRef>
          </c:val>
          <c:extLst xmlns:c16r2="http://schemas.microsoft.com/office/drawing/2015/06/chart">
            <c:ext xmlns:c16="http://schemas.microsoft.com/office/drawing/2014/chart" uri="{C3380CC4-5D6E-409C-BE32-E72D297353CC}">
              <c16:uniqueId val="{0000000C-9F13-480E-9D2C-D1C664DEEB23}"/>
            </c:ext>
          </c:extLst>
        </c:ser>
        <c:dLbls>
          <c:showLegendKey val="0"/>
          <c:showVal val="0"/>
          <c:showCatName val="0"/>
          <c:showSerName val="0"/>
          <c:showPercent val="0"/>
          <c:showBubbleSize val="0"/>
        </c:dLbls>
        <c:gapWidth val="150"/>
        <c:overlap val="100"/>
        <c:axId val="244048256"/>
        <c:axId val="244049792"/>
      </c:barChart>
      <c:catAx>
        <c:axId val="244048256"/>
        <c:scaling>
          <c:orientation val="minMax"/>
        </c:scaling>
        <c:delete val="0"/>
        <c:axPos val="l"/>
        <c:numFmt formatCode="General" sourceLinked="0"/>
        <c:majorTickMark val="out"/>
        <c:minorTickMark val="none"/>
        <c:tickLblPos val="nextTo"/>
        <c:txPr>
          <a:bodyPr/>
          <a:lstStyle/>
          <a:p>
            <a:pPr algn="just">
              <a:defRPr/>
            </a:pPr>
            <a:endParaRPr lang="es-EC"/>
          </a:p>
        </c:txPr>
        <c:crossAx val="244049792"/>
        <c:crosses val="autoZero"/>
        <c:auto val="1"/>
        <c:lblAlgn val="ctr"/>
        <c:lblOffset val="100"/>
        <c:noMultiLvlLbl val="0"/>
      </c:catAx>
      <c:valAx>
        <c:axId val="244049792"/>
        <c:scaling>
          <c:orientation val="minMax"/>
        </c:scaling>
        <c:delete val="0"/>
        <c:axPos val="b"/>
        <c:majorGridlines/>
        <c:numFmt formatCode="General" sourceLinked="1"/>
        <c:majorTickMark val="out"/>
        <c:minorTickMark val="none"/>
        <c:tickLblPos val="nextTo"/>
        <c:crossAx val="244048256"/>
        <c:crosses val="autoZero"/>
        <c:crossBetween val="between"/>
      </c:valAx>
    </c:plotArea>
    <c:plotVisOnly val="1"/>
    <c:dispBlanksAs val="gap"/>
    <c:showDLblsOverMax val="0"/>
  </c:chart>
  <c:spPr>
    <a:solidFill>
      <a:srgbClr val="4BACC6">
        <a:lumMod val="20000"/>
        <a:lumOff val="80000"/>
      </a:srgbClr>
    </a:solidFill>
    <a:ln>
      <a:solidFill>
        <a:srgbClr val="00B0F0"/>
      </a:solidFill>
    </a:ln>
  </c:spPr>
  <c:externalData r:id="rId2">
    <c:autoUpdate val="0"/>
  </c:externalData>
</c:chartSpace>
</file>

<file path=ppt/diagrams/_rels/data12.xml.rels><?xml version="1.0" encoding="UTF-8" standalone="yes"?>
<Relationships xmlns="http://schemas.openxmlformats.org/package/2006/relationships"><Relationship Id="rId1" Type="http://schemas.openxmlformats.org/officeDocument/2006/relationships/image" Target="../media/image18.png"/></Relationships>
</file>

<file path=ppt/diagrams/_rels/data14.xml.rels><?xml version="1.0" encoding="UTF-8" standalone="yes"?>
<Relationships xmlns="http://schemas.openxmlformats.org/package/2006/relationships"><Relationship Id="rId1" Type="http://schemas.openxmlformats.org/officeDocument/2006/relationships/image" Target="../media/image19.png"/></Relationships>
</file>

<file path=ppt/diagrams/_rels/data15.xml.rels><?xml version="1.0" encoding="UTF-8" standalone="yes"?>
<Relationships xmlns="http://schemas.openxmlformats.org/package/2006/relationships"><Relationship Id="rId1" Type="http://schemas.openxmlformats.org/officeDocument/2006/relationships/image" Target="../media/image20.png"/></Relationships>
</file>

<file path=ppt/diagrams/_rels/data16.xml.rels><?xml version="1.0" encoding="UTF-8" standalone="yes"?>
<Relationships xmlns="http://schemas.openxmlformats.org/package/2006/relationships"><Relationship Id="rId1" Type="http://schemas.openxmlformats.org/officeDocument/2006/relationships/image" Target="../media/image21.png"/></Relationships>
</file>

<file path=ppt/diagrams/_rels/data33.xml.rels><?xml version="1.0" encoding="UTF-8" standalone="yes"?>
<Relationships xmlns="http://schemas.openxmlformats.org/package/2006/relationships"><Relationship Id="rId1" Type="http://schemas.openxmlformats.org/officeDocument/2006/relationships/hyperlink" Target="https://es.surveymonkey.com/r/GK5KVBW" TargetMode="External"/></Relationships>
</file>

<file path=ppt/diagrams/_rels/data36.xml.rels><?xml version="1.0" encoding="UTF-8" standalone="yes"?>
<Relationships xmlns="http://schemas.openxmlformats.org/package/2006/relationships"><Relationship Id="rId1" Type="http://schemas.openxmlformats.org/officeDocument/2006/relationships/image" Target="../media/image27.png"/></Relationships>
</file>

<file path=ppt/diagrams/_rels/data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ata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image" Target="../media/image31.png"/><Relationship Id="rId4" Type="http://schemas.openxmlformats.org/officeDocument/2006/relationships/image" Target="../media/image33.png"/></Relationships>
</file>

<file path=ppt/diagrams/_rels/data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33.xml.rels><?xml version="1.0" encoding="UTF-8" standalone="yes"?>
<Relationships xmlns="http://schemas.openxmlformats.org/package/2006/relationships"><Relationship Id="rId1" Type="http://schemas.openxmlformats.org/officeDocument/2006/relationships/hyperlink" Target="https://es.surveymonkey.com/r/GK5KVBW" TargetMode="External"/></Relationships>
</file>

<file path=ppt/diagrams/_rels/drawing36.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image" Target="../media/image31.png"/><Relationship Id="rId4"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AF3CE-B46F-4DD4-B05F-E1E4D33FDC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D72A59D8-CB0E-445F-A08B-4FAE00D35320}">
      <dgm:prSet phldrT="[Texto]" custT="1"/>
      <dgm:spPr>
        <a:solidFill>
          <a:srgbClr val="FFFF00">
            <a:alpha val="54000"/>
          </a:srgbClr>
        </a:solidFill>
      </dgm:spPr>
      <dgm:t>
        <a:bodyPr/>
        <a:lstStyle/>
        <a:p>
          <a:endParaRPr lang="es-ES" sz="1400" b="1" dirty="0" smtClean="0">
            <a:solidFill>
              <a:schemeClr val="tx1"/>
            </a:solidFill>
          </a:endParaRPr>
        </a:p>
        <a:p>
          <a:endParaRPr lang="es-ES" sz="800" b="1" dirty="0" smtClean="0">
            <a:solidFill>
              <a:schemeClr val="tx1"/>
            </a:solidFill>
          </a:endParaRPr>
        </a:p>
        <a:p>
          <a:r>
            <a:rPr lang="es-ES" sz="1400" b="1" dirty="0" smtClean="0">
              <a:solidFill>
                <a:schemeClr val="tx1"/>
              </a:solidFill>
            </a:rPr>
            <a:t>IMPACTO FENÓMENOS NATURALES</a:t>
          </a:r>
          <a:endParaRPr lang="es-ES" sz="1400" b="1" dirty="0">
            <a:solidFill>
              <a:schemeClr val="tx1"/>
            </a:solidFill>
          </a:endParaRPr>
        </a:p>
      </dgm:t>
    </dgm:pt>
    <dgm:pt modelId="{2D255C13-D984-4791-81D8-C54EBD606DE5}" type="parTrans" cxnId="{EB3D1A4D-3143-4E34-A9E6-3ECD0CDD2F27}">
      <dgm:prSet/>
      <dgm:spPr/>
      <dgm:t>
        <a:bodyPr/>
        <a:lstStyle/>
        <a:p>
          <a:endParaRPr lang="es-ES"/>
        </a:p>
      </dgm:t>
    </dgm:pt>
    <dgm:pt modelId="{D209B2A6-B36A-4A7B-8E58-B91612530477}" type="sibTrans" cxnId="{EB3D1A4D-3143-4E34-A9E6-3ECD0CDD2F27}">
      <dgm:prSet/>
      <dgm:spPr/>
      <dgm:t>
        <a:bodyPr/>
        <a:lstStyle/>
        <a:p>
          <a:endParaRPr lang="es-ES"/>
        </a:p>
      </dgm:t>
    </dgm:pt>
    <dgm:pt modelId="{93BDBB0E-47F6-492B-8731-578635C67A16}">
      <dgm:prSet phldrT="[Texto]" custT="1"/>
      <dgm:spPr>
        <a:solidFill>
          <a:schemeClr val="accent5">
            <a:lumMod val="60000"/>
            <a:lumOff val="40000"/>
            <a:alpha val="90000"/>
          </a:schemeClr>
        </a:solidFill>
      </dgm:spPr>
      <dgm:t>
        <a:bodyPr/>
        <a:lstStyle/>
        <a:p>
          <a:r>
            <a:rPr lang="es-ES" sz="1400" dirty="0" smtClean="0"/>
            <a:t>PUESTO No.65</a:t>
          </a:r>
          <a:endParaRPr lang="es-ES" sz="1400" dirty="0"/>
        </a:p>
      </dgm:t>
    </dgm:pt>
    <dgm:pt modelId="{9A443F91-B36E-4810-8EFC-D4681E7BDEE9}" type="parTrans" cxnId="{FF5B844B-26E0-4354-ACFE-F2B20B4D19E3}">
      <dgm:prSet/>
      <dgm:spPr/>
      <dgm:t>
        <a:bodyPr/>
        <a:lstStyle/>
        <a:p>
          <a:endParaRPr lang="es-ES"/>
        </a:p>
      </dgm:t>
    </dgm:pt>
    <dgm:pt modelId="{79601665-A5BB-4CC0-B984-0E41D7A34389}" type="sibTrans" cxnId="{FF5B844B-26E0-4354-ACFE-F2B20B4D19E3}">
      <dgm:prSet/>
      <dgm:spPr/>
      <dgm:t>
        <a:bodyPr/>
        <a:lstStyle/>
        <a:p>
          <a:endParaRPr lang="es-ES"/>
        </a:p>
      </dgm:t>
    </dgm:pt>
    <dgm:pt modelId="{00140DDA-9E42-42A0-94C6-87CF9F197CBB}">
      <dgm:prSet phldrT="[Texto]" custT="1"/>
      <dgm:spPr>
        <a:solidFill>
          <a:schemeClr val="accent5">
            <a:lumMod val="60000"/>
            <a:lumOff val="40000"/>
            <a:alpha val="90000"/>
          </a:schemeClr>
        </a:solidFill>
      </dgm:spPr>
      <dgm:t>
        <a:bodyPr/>
        <a:lstStyle/>
        <a:p>
          <a:r>
            <a:rPr lang="es-ES" sz="1600" dirty="0" smtClean="0"/>
            <a:t>ENERO A OCTUBRE 2013, REGISTRO DE 2,289 EVENTOS ADVERSOS.</a:t>
          </a:r>
          <a:endParaRPr lang="es-ES" sz="1600" dirty="0"/>
        </a:p>
      </dgm:t>
    </dgm:pt>
    <dgm:pt modelId="{95E707CF-4A9E-452C-8C9D-FDDF9CBA28B4}" type="parTrans" cxnId="{6ECB41D3-4494-4DB7-A513-4B30A4F125D5}">
      <dgm:prSet/>
      <dgm:spPr/>
      <dgm:t>
        <a:bodyPr/>
        <a:lstStyle/>
        <a:p>
          <a:endParaRPr lang="es-ES"/>
        </a:p>
      </dgm:t>
    </dgm:pt>
    <dgm:pt modelId="{CB530228-997E-4830-A9BA-176F317E31FA}" type="sibTrans" cxnId="{6ECB41D3-4494-4DB7-A513-4B30A4F125D5}">
      <dgm:prSet/>
      <dgm:spPr/>
      <dgm:t>
        <a:bodyPr/>
        <a:lstStyle/>
        <a:p>
          <a:endParaRPr lang="es-ES"/>
        </a:p>
      </dgm:t>
    </dgm:pt>
    <dgm:pt modelId="{10624A58-49A3-4E45-A99F-873E53953134}">
      <dgm:prSet phldrT="[Texto]" custT="1"/>
      <dgm:spPr>
        <a:solidFill>
          <a:srgbClr val="FF0000">
            <a:alpha val="46000"/>
          </a:srgbClr>
        </a:solidFill>
      </dgm:spPr>
      <dgm:t>
        <a:bodyPr/>
        <a:lstStyle/>
        <a:p>
          <a:endParaRPr lang="es-ES" sz="1400" b="1" dirty="0" smtClean="0">
            <a:solidFill>
              <a:schemeClr val="tx1"/>
            </a:solidFill>
          </a:endParaRPr>
        </a:p>
        <a:p>
          <a:r>
            <a:rPr lang="es-ES" sz="1400" b="1" dirty="0" smtClean="0">
              <a:solidFill>
                <a:schemeClr val="tx1"/>
              </a:solidFill>
            </a:rPr>
            <a:t>EVENTOS ADVERSOS</a:t>
          </a:r>
          <a:endParaRPr lang="es-ES" sz="1400" b="1" dirty="0">
            <a:solidFill>
              <a:schemeClr val="tx1"/>
            </a:solidFill>
          </a:endParaRPr>
        </a:p>
      </dgm:t>
    </dgm:pt>
    <dgm:pt modelId="{9256F413-F1C9-45AF-8A32-4FBE69ABB80C}" type="parTrans" cxnId="{0C493192-CD52-49F2-B93E-2C63476EB907}">
      <dgm:prSet/>
      <dgm:spPr/>
      <dgm:t>
        <a:bodyPr/>
        <a:lstStyle/>
        <a:p>
          <a:endParaRPr lang="es-ES"/>
        </a:p>
      </dgm:t>
    </dgm:pt>
    <dgm:pt modelId="{50043749-6D02-418C-9146-3733EDAEDEFE}" type="sibTrans" cxnId="{0C493192-CD52-49F2-B93E-2C63476EB907}">
      <dgm:prSet/>
      <dgm:spPr/>
      <dgm:t>
        <a:bodyPr/>
        <a:lstStyle/>
        <a:p>
          <a:endParaRPr lang="es-ES"/>
        </a:p>
      </dgm:t>
    </dgm:pt>
    <dgm:pt modelId="{7915882B-B7E4-462A-AD14-6A2FDBEA1F59}">
      <dgm:prSet phldrT="[Texto]" custT="1"/>
      <dgm:spPr>
        <a:solidFill>
          <a:schemeClr val="accent5">
            <a:lumMod val="60000"/>
            <a:lumOff val="40000"/>
            <a:alpha val="90000"/>
          </a:schemeClr>
        </a:solidFill>
      </dgm:spPr>
      <dgm:t>
        <a:bodyPr/>
        <a:lstStyle/>
        <a:p>
          <a:r>
            <a:rPr lang="es-ES" sz="1600" dirty="0" smtClean="0"/>
            <a:t>43 SECUELAS</a:t>
          </a:r>
          <a:endParaRPr lang="es-ES" sz="1600" dirty="0"/>
        </a:p>
      </dgm:t>
    </dgm:pt>
    <dgm:pt modelId="{2515612B-4D7D-4C92-A0F5-668488380EA5}" type="parTrans" cxnId="{AD52F7C4-9AC3-426D-901E-8763CFD68710}">
      <dgm:prSet/>
      <dgm:spPr/>
      <dgm:t>
        <a:bodyPr/>
        <a:lstStyle/>
        <a:p>
          <a:endParaRPr lang="es-ES"/>
        </a:p>
      </dgm:t>
    </dgm:pt>
    <dgm:pt modelId="{F8D4EC64-9E16-4E4A-96F1-5CEBE01C902D}" type="sibTrans" cxnId="{AD52F7C4-9AC3-426D-901E-8763CFD68710}">
      <dgm:prSet/>
      <dgm:spPr/>
      <dgm:t>
        <a:bodyPr/>
        <a:lstStyle/>
        <a:p>
          <a:endParaRPr lang="es-ES"/>
        </a:p>
      </dgm:t>
    </dgm:pt>
    <dgm:pt modelId="{AF2B581B-2133-494E-AB03-95D696FD2F1B}">
      <dgm:prSet custT="1"/>
      <dgm:spPr>
        <a:solidFill>
          <a:schemeClr val="accent5">
            <a:lumMod val="60000"/>
            <a:lumOff val="40000"/>
            <a:alpha val="90000"/>
          </a:schemeClr>
        </a:solidFill>
      </dgm:spPr>
      <dgm:t>
        <a:bodyPr/>
        <a:lstStyle/>
        <a:p>
          <a:r>
            <a:rPr lang="es-ES" sz="1400" dirty="0" smtClean="0"/>
            <a:t>7,44 % RIESGO  </a:t>
          </a:r>
          <a:endParaRPr lang="es-ES" sz="1400" dirty="0"/>
        </a:p>
      </dgm:t>
    </dgm:pt>
    <dgm:pt modelId="{89924EE3-DA8B-4AD9-BE30-4F8BEF429A64}" type="parTrans" cxnId="{E48CF31C-58DD-4C41-B418-9CD362193231}">
      <dgm:prSet/>
      <dgm:spPr/>
      <dgm:t>
        <a:bodyPr/>
        <a:lstStyle/>
        <a:p>
          <a:endParaRPr lang="es-ES"/>
        </a:p>
      </dgm:t>
    </dgm:pt>
    <dgm:pt modelId="{CC955312-C7D0-4B86-9DA5-4AAAA12E392F}" type="sibTrans" cxnId="{E48CF31C-58DD-4C41-B418-9CD362193231}">
      <dgm:prSet/>
      <dgm:spPr/>
      <dgm:t>
        <a:bodyPr/>
        <a:lstStyle/>
        <a:p>
          <a:endParaRPr lang="es-ES"/>
        </a:p>
      </dgm:t>
    </dgm:pt>
    <dgm:pt modelId="{349C00FA-2171-4160-AB8A-B1434AAB4E1B}">
      <dgm:prSet custT="1"/>
      <dgm:spPr>
        <a:solidFill>
          <a:schemeClr val="accent5">
            <a:lumMod val="60000"/>
            <a:lumOff val="40000"/>
            <a:alpha val="90000"/>
          </a:schemeClr>
        </a:solidFill>
      </dgm:spPr>
      <dgm:t>
        <a:bodyPr/>
        <a:lstStyle/>
        <a:p>
          <a:r>
            <a:rPr lang="es-ES" sz="1600" dirty="0" smtClean="0"/>
            <a:t>58.085 PERSONAS AFECTADAS</a:t>
          </a:r>
          <a:endParaRPr lang="es-ES" sz="1600" dirty="0"/>
        </a:p>
      </dgm:t>
    </dgm:pt>
    <dgm:pt modelId="{F164AB18-4F82-4D28-92F3-6D41E69060A7}" type="parTrans" cxnId="{A380B06E-6451-40B1-B7C0-E4202C9DA6E8}">
      <dgm:prSet/>
      <dgm:spPr/>
      <dgm:t>
        <a:bodyPr/>
        <a:lstStyle/>
        <a:p>
          <a:endParaRPr lang="es-ES"/>
        </a:p>
      </dgm:t>
    </dgm:pt>
    <dgm:pt modelId="{036F25AD-05DC-482F-AB82-99640343AAFB}" type="sibTrans" cxnId="{A380B06E-6451-40B1-B7C0-E4202C9DA6E8}">
      <dgm:prSet/>
      <dgm:spPr/>
      <dgm:t>
        <a:bodyPr/>
        <a:lstStyle/>
        <a:p>
          <a:endParaRPr lang="es-ES"/>
        </a:p>
      </dgm:t>
    </dgm:pt>
    <dgm:pt modelId="{CC962426-97FB-4699-9717-2BB63FE2767D}">
      <dgm:prSet custT="1"/>
      <dgm:spPr>
        <a:solidFill>
          <a:schemeClr val="accent5">
            <a:lumMod val="60000"/>
            <a:lumOff val="40000"/>
            <a:alpha val="90000"/>
          </a:schemeClr>
        </a:solidFill>
      </dgm:spPr>
      <dgm:t>
        <a:bodyPr/>
        <a:lstStyle/>
        <a:p>
          <a:r>
            <a:rPr lang="es-ES" sz="1600" dirty="0" smtClean="0"/>
            <a:t>1.203 PERSONAS EVACUADAS</a:t>
          </a:r>
          <a:endParaRPr lang="es-ES" sz="1600" dirty="0"/>
        </a:p>
      </dgm:t>
    </dgm:pt>
    <dgm:pt modelId="{D5586139-ADBA-4541-B9FB-09C40BDEFA82}" type="parTrans" cxnId="{E1A0E547-2392-4FCB-B163-9ED76CAC1CC9}">
      <dgm:prSet/>
      <dgm:spPr/>
      <dgm:t>
        <a:bodyPr/>
        <a:lstStyle/>
        <a:p>
          <a:endParaRPr lang="es-ES"/>
        </a:p>
      </dgm:t>
    </dgm:pt>
    <dgm:pt modelId="{5B206197-76FD-4263-A2FD-929152BD7112}" type="sibTrans" cxnId="{E1A0E547-2392-4FCB-B163-9ED76CAC1CC9}">
      <dgm:prSet/>
      <dgm:spPr/>
      <dgm:t>
        <a:bodyPr/>
        <a:lstStyle/>
        <a:p>
          <a:endParaRPr lang="es-ES"/>
        </a:p>
      </dgm:t>
    </dgm:pt>
    <dgm:pt modelId="{5A225E21-B047-49AB-A643-BC9828DEA8D8}">
      <dgm:prSet custT="1"/>
      <dgm:spPr>
        <a:solidFill>
          <a:schemeClr val="accent5">
            <a:lumMod val="60000"/>
            <a:lumOff val="40000"/>
            <a:alpha val="90000"/>
          </a:schemeClr>
        </a:solidFill>
      </dgm:spPr>
      <dgm:t>
        <a:bodyPr/>
        <a:lstStyle/>
        <a:p>
          <a:r>
            <a:rPr lang="es-ES" sz="1600" smtClean="0"/>
            <a:t>786 DAMNIFICADAS</a:t>
          </a:r>
          <a:endParaRPr lang="es-ES" sz="1600" dirty="0"/>
        </a:p>
      </dgm:t>
    </dgm:pt>
    <dgm:pt modelId="{9F369CB4-22B6-47A1-9C6F-B6119B09BE7E}" type="parTrans" cxnId="{5E1FC64F-4B22-4234-A44D-F5CDEAF22064}">
      <dgm:prSet/>
      <dgm:spPr/>
      <dgm:t>
        <a:bodyPr/>
        <a:lstStyle/>
        <a:p>
          <a:endParaRPr lang="es-ES"/>
        </a:p>
      </dgm:t>
    </dgm:pt>
    <dgm:pt modelId="{886CDE47-6A87-494E-B2CC-29B16BB22F7A}" type="sibTrans" cxnId="{5E1FC64F-4B22-4234-A44D-F5CDEAF22064}">
      <dgm:prSet/>
      <dgm:spPr/>
      <dgm:t>
        <a:bodyPr/>
        <a:lstStyle/>
        <a:p>
          <a:endParaRPr lang="es-ES"/>
        </a:p>
      </dgm:t>
    </dgm:pt>
    <dgm:pt modelId="{725AC205-F2C4-444D-86FE-08951FE497BF}">
      <dgm:prSet custT="1"/>
      <dgm:spPr>
        <a:solidFill>
          <a:schemeClr val="accent5">
            <a:lumMod val="60000"/>
            <a:lumOff val="40000"/>
            <a:alpha val="90000"/>
          </a:schemeClr>
        </a:solidFill>
      </dgm:spPr>
      <dgm:t>
        <a:bodyPr/>
        <a:lstStyle/>
        <a:p>
          <a:r>
            <a:rPr lang="es-ES" sz="1600" dirty="0" smtClean="0"/>
            <a:t>180 HERIDOS</a:t>
          </a:r>
          <a:endParaRPr lang="es-ES" sz="1600" dirty="0"/>
        </a:p>
      </dgm:t>
    </dgm:pt>
    <dgm:pt modelId="{7DEF0EA5-224A-4067-8A22-A0142E494046}" type="parTrans" cxnId="{3B549F22-6FB0-4571-B901-2E3EEC58D0D2}">
      <dgm:prSet/>
      <dgm:spPr/>
      <dgm:t>
        <a:bodyPr/>
        <a:lstStyle/>
        <a:p>
          <a:endParaRPr lang="es-ES"/>
        </a:p>
      </dgm:t>
    </dgm:pt>
    <dgm:pt modelId="{0D6C6569-6B75-42AF-9650-0DCAE7A9EE65}" type="sibTrans" cxnId="{3B549F22-6FB0-4571-B901-2E3EEC58D0D2}">
      <dgm:prSet/>
      <dgm:spPr/>
      <dgm:t>
        <a:bodyPr/>
        <a:lstStyle/>
        <a:p>
          <a:endParaRPr lang="es-ES"/>
        </a:p>
      </dgm:t>
    </dgm:pt>
    <dgm:pt modelId="{30012ACF-B595-4780-A81E-316DB1E3E5F6}">
      <dgm:prSet custT="1"/>
      <dgm:spPr>
        <a:solidFill>
          <a:schemeClr val="accent5">
            <a:lumMod val="60000"/>
            <a:lumOff val="40000"/>
            <a:alpha val="90000"/>
          </a:schemeClr>
        </a:solidFill>
      </dgm:spPr>
      <dgm:t>
        <a:bodyPr/>
        <a:lstStyle/>
        <a:p>
          <a:r>
            <a:rPr lang="es-ES" sz="1600" dirty="0" smtClean="0"/>
            <a:t>52 FALLECIDOS  </a:t>
          </a:r>
          <a:endParaRPr lang="es-ES" sz="1600" dirty="0"/>
        </a:p>
      </dgm:t>
    </dgm:pt>
    <dgm:pt modelId="{5672FE25-8F5B-4FD6-8B15-48859E6C5379}" type="parTrans" cxnId="{81B28BA3-B084-4ECD-B6B9-C749C09F36A5}">
      <dgm:prSet/>
      <dgm:spPr/>
      <dgm:t>
        <a:bodyPr/>
        <a:lstStyle/>
        <a:p>
          <a:endParaRPr lang="es-ES"/>
        </a:p>
      </dgm:t>
    </dgm:pt>
    <dgm:pt modelId="{D6338FAD-A169-428B-AB9A-4E38276A2FE5}" type="sibTrans" cxnId="{81B28BA3-B084-4ECD-B6B9-C749C09F36A5}">
      <dgm:prSet/>
      <dgm:spPr/>
      <dgm:t>
        <a:bodyPr/>
        <a:lstStyle/>
        <a:p>
          <a:endParaRPr lang="es-ES"/>
        </a:p>
      </dgm:t>
    </dgm:pt>
    <dgm:pt modelId="{5D5BE8A1-78ED-4AEA-8E34-5F136A691888}">
      <dgm:prSet phldrT="[Texto]" custT="1"/>
      <dgm:spPr>
        <a:solidFill>
          <a:srgbClr val="0070C0">
            <a:alpha val="56000"/>
          </a:srgbClr>
        </a:solidFill>
      </dgm:spPr>
      <dgm:t>
        <a:bodyPr/>
        <a:lstStyle/>
        <a:p>
          <a:endParaRPr lang="es-ES" sz="1400" b="1" dirty="0" smtClean="0">
            <a:solidFill>
              <a:schemeClr val="tx1"/>
            </a:solidFill>
          </a:endParaRPr>
        </a:p>
        <a:p>
          <a:r>
            <a:rPr lang="es-ES" sz="1400" b="1" dirty="0" smtClean="0">
              <a:solidFill>
                <a:schemeClr val="tx1"/>
              </a:solidFill>
            </a:rPr>
            <a:t>S.G.R</a:t>
          </a:r>
          <a:endParaRPr lang="es-ES" sz="1400" b="1" dirty="0">
            <a:solidFill>
              <a:schemeClr val="tx1"/>
            </a:solidFill>
          </a:endParaRPr>
        </a:p>
      </dgm:t>
    </dgm:pt>
    <dgm:pt modelId="{7A51FAB3-8D04-4ECF-ADF4-21CDD8AC424D}" type="sibTrans" cxnId="{D9F1C557-B7B8-4FCF-971B-779CFC39B63D}">
      <dgm:prSet/>
      <dgm:spPr/>
      <dgm:t>
        <a:bodyPr/>
        <a:lstStyle/>
        <a:p>
          <a:endParaRPr lang="es-ES"/>
        </a:p>
      </dgm:t>
    </dgm:pt>
    <dgm:pt modelId="{C78C69E8-4715-4446-B093-C97394ABD575}" type="parTrans" cxnId="{D9F1C557-B7B8-4FCF-971B-779CFC39B63D}">
      <dgm:prSet/>
      <dgm:spPr/>
      <dgm:t>
        <a:bodyPr/>
        <a:lstStyle/>
        <a:p>
          <a:endParaRPr lang="es-ES"/>
        </a:p>
      </dgm:t>
    </dgm:pt>
    <dgm:pt modelId="{59181378-2059-4D7F-8827-ECA90D2B8BBF}" type="pres">
      <dgm:prSet presAssocID="{2A3AF3CE-B46F-4DD4-B05F-E1E4D33FDCF6}" presName="linearFlow" presStyleCnt="0">
        <dgm:presLayoutVars>
          <dgm:dir/>
          <dgm:animLvl val="lvl"/>
          <dgm:resizeHandles val="exact"/>
        </dgm:presLayoutVars>
      </dgm:prSet>
      <dgm:spPr/>
      <dgm:t>
        <a:bodyPr/>
        <a:lstStyle/>
        <a:p>
          <a:endParaRPr lang="es-ES"/>
        </a:p>
      </dgm:t>
    </dgm:pt>
    <dgm:pt modelId="{FFE8E871-1F82-4046-87DE-CF8458AFE91C}" type="pres">
      <dgm:prSet presAssocID="{D72A59D8-CB0E-445F-A08B-4FAE00D35320}" presName="composite" presStyleCnt="0"/>
      <dgm:spPr/>
    </dgm:pt>
    <dgm:pt modelId="{39B27391-5CFC-4BB8-870C-B0DA842C3894}" type="pres">
      <dgm:prSet presAssocID="{D72A59D8-CB0E-445F-A08B-4FAE00D35320}" presName="parentText" presStyleLbl="alignNode1" presStyleIdx="0" presStyleCnt="3" custScaleX="157628" custLinFactNeighborX="-1811">
        <dgm:presLayoutVars>
          <dgm:chMax val="1"/>
          <dgm:bulletEnabled val="1"/>
        </dgm:presLayoutVars>
      </dgm:prSet>
      <dgm:spPr/>
      <dgm:t>
        <a:bodyPr/>
        <a:lstStyle/>
        <a:p>
          <a:endParaRPr lang="es-ES"/>
        </a:p>
      </dgm:t>
    </dgm:pt>
    <dgm:pt modelId="{2560BE1A-428B-4647-AA74-4291CA0F7304}" type="pres">
      <dgm:prSet presAssocID="{D72A59D8-CB0E-445F-A08B-4FAE00D35320}" presName="descendantText" presStyleLbl="alignAcc1" presStyleIdx="0" presStyleCnt="3" custScaleX="62891" custScaleY="124676" custLinFactNeighborX="3705" custLinFactNeighborY="2974">
        <dgm:presLayoutVars>
          <dgm:bulletEnabled val="1"/>
        </dgm:presLayoutVars>
      </dgm:prSet>
      <dgm:spPr/>
      <dgm:t>
        <a:bodyPr/>
        <a:lstStyle/>
        <a:p>
          <a:endParaRPr lang="es-ES"/>
        </a:p>
      </dgm:t>
    </dgm:pt>
    <dgm:pt modelId="{FBBE799B-2572-4114-8201-1B0531CE9763}" type="pres">
      <dgm:prSet presAssocID="{D209B2A6-B36A-4A7B-8E58-B91612530477}" presName="sp" presStyleCnt="0"/>
      <dgm:spPr/>
    </dgm:pt>
    <dgm:pt modelId="{3AEEC3DC-83C6-498B-812E-5A846B540F92}" type="pres">
      <dgm:prSet presAssocID="{5D5BE8A1-78ED-4AEA-8E34-5F136A691888}" presName="composite" presStyleCnt="0"/>
      <dgm:spPr/>
    </dgm:pt>
    <dgm:pt modelId="{1874EE5D-D02C-4FAA-93A6-08D0E0A2887E}" type="pres">
      <dgm:prSet presAssocID="{5D5BE8A1-78ED-4AEA-8E34-5F136A691888}" presName="parentText" presStyleLbl="alignNode1" presStyleIdx="1" presStyleCnt="3" custScaleX="147537">
        <dgm:presLayoutVars>
          <dgm:chMax val="1"/>
          <dgm:bulletEnabled val="1"/>
        </dgm:presLayoutVars>
      </dgm:prSet>
      <dgm:spPr/>
      <dgm:t>
        <a:bodyPr/>
        <a:lstStyle/>
        <a:p>
          <a:endParaRPr lang="es-ES"/>
        </a:p>
      </dgm:t>
    </dgm:pt>
    <dgm:pt modelId="{3883850F-DD14-4F33-8912-920A51C0E3BF}" type="pres">
      <dgm:prSet presAssocID="{5D5BE8A1-78ED-4AEA-8E34-5F136A691888}" presName="descendantText" presStyleLbl="alignAcc1" presStyleIdx="1" presStyleCnt="3" custScaleX="56314" custLinFactNeighborX="-13186" custLinFactNeighborY="-1691">
        <dgm:presLayoutVars>
          <dgm:bulletEnabled val="1"/>
        </dgm:presLayoutVars>
      </dgm:prSet>
      <dgm:spPr/>
      <dgm:t>
        <a:bodyPr/>
        <a:lstStyle/>
        <a:p>
          <a:endParaRPr lang="es-ES"/>
        </a:p>
      </dgm:t>
    </dgm:pt>
    <dgm:pt modelId="{94BC7EAB-4E51-4F7A-BA17-5B884BEFFE8F}" type="pres">
      <dgm:prSet presAssocID="{7A51FAB3-8D04-4ECF-ADF4-21CDD8AC424D}" presName="sp" presStyleCnt="0"/>
      <dgm:spPr/>
    </dgm:pt>
    <dgm:pt modelId="{212C5C22-41AD-4A33-9C28-EC2BAE7B475A}" type="pres">
      <dgm:prSet presAssocID="{10624A58-49A3-4E45-A99F-873E53953134}" presName="composite" presStyleCnt="0"/>
      <dgm:spPr/>
    </dgm:pt>
    <dgm:pt modelId="{B3DEEBF5-D31E-4874-B7F7-9208A7454FC8}" type="pres">
      <dgm:prSet presAssocID="{10624A58-49A3-4E45-A99F-873E53953134}" presName="parentText" presStyleLbl="alignNode1" presStyleIdx="2" presStyleCnt="3" custScaleX="145703" custScaleY="99711">
        <dgm:presLayoutVars>
          <dgm:chMax val="1"/>
          <dgm:bulletEnabled val="1"/>
        </dgm:presLayoutVars>
      </dgm:prSet>
      <dgm:spPr/>
      <dgm:t>
        <a:bodyPr/>
        <a:lstStyle/>
        <a:p>
          <a:endParaRPr lang="es-ES"/>
        </a:p>
      </dgm:t>
    </dgm:pt>
    <dgm:pt modelId="{A17443F4-96C4-4131-B6A2-8DD2C4A6AFA6}" type="pres">
      <dgm:prSet presAssocID="{10624A58-49A3-4E45-A99F-873E53953134}" presName="descendantText" presStyleLbl="alignAcc1" presStyleIdx="2" presStyleCnt="3" custScaleX="75320" custScaleY="135105" custLinFactNeighborX="-5822" custLinFactNeighborY="792">
        <dgm:presLayoutVars>
          <dgm:bulletEnabled val="1"/>
        </dgm:presLayoutVars>
      </dgm:prSet>
      <dgm:spPr/>
      <dgm:t>
        <a:bodyPr/>
        <a:lstStyle/>
        <a:p>
          <a:endParaRPr lang="es-ES"/>
        </a:p>
      </dgm:t>
    </dgm:pt>
  </dgm:ptLst>
  <dgm:cxnLst>
    <dgm:cxn modelId="{E1A0E547-2392-4FCB-B163-9ED76CAC1CC9}" srcId="{10624A58-49A3-4E45-A99F-873E53953134}" destId="{CC962426-97FB-4699-9717-2BB63FE2767D}" srcOrd="2" destOrd="0" parTransId="{D5586139-ADBA-4541-B9FB-09C40BDEFA82}" sibTransId="{5B206197-76FD-4263-A2FD-929152BD7112}"/>
    <dgm:cxn modelId="{E3619CC1-464F-4641-B443-B83BE3E61F21}" type="presOf" srcId="{D72A59D8-CB0E-445F-A08B-4FAE00D35320}" destId="{39B27391-5CFC-4BB8-870C-B0DA842C3894}" srcOrd="0" destOrd="0" presId="urn:microsoft.com/office/officeart/2005/8/layout/chevron2"/>
    <dgm:cxn modelId="{5E1FC64F-4B22-4234-A44D-F5CDEAF22064}" srcId="{10624A58-49A3-4E45-A99F-873E53953134}" destId="{5A225E21-B047-49AB-A643-BC9828DEA8D8}" srcOrd="3" destOrd="0" parTransId="{9F369CB4-22B6-47A1-9C6F-B6119B09BE7E}" sibTransId="{886CDE47-6A87-494E-B2CC-29B16BB22F7A}"/>
    <dgm:cxn modelId="{C84E7210-A650-43DF-9C32-C5ADF609CAA7}" type="presOf" srcId="{7915882B-B7E4-462A-AD14-6A2FDBEA1F59}" destId="{A17443F4-96C4-4131-B6A2-8DD2C4A6AFA6}" srcOrd="0" destOrd="0" presId="urn:microsoft.com/office/officeart/2005/8/layout/chevron2"/>
    <dgm:cxn modelId="{3B549F22-6FB0-4571-B901-2E3EEC58D0D2}" srcId="{10624A58-49A3-4E45-A99F-873E53953134}" destId="{725AC205-F2C4-444D-86FE-08951FE497BF}" srcOrd="4" destOrd="0" parTransId="{7DEF0EA5-224A-4067-8A22-A0142E494046}" sibTransId="{0D6C6569-6B75-42AF-9650-0DCAE7A9EE65}"/>
    <dgm:cxn modelId="{6ECB41D3-4494-4DB7-A513-4B30A4F125D5}" srcId="{5D5BE8A1-78ED-4AEA-8E34-5F136A691888}" destId="{00140DDA-9E42-42A0-94C6-87CF9F197CBB}" srcOrd="0" destOrd="0" parTransId="{95E707CF-4A9E-452C-8C9D-FDDF9CBA28B4}" sibTransId="{CB530228-997E-4830-A9BA-176F317E31FA}"/>
    <dgm:cxn modelId="{65A8ECC0-4085-4DFE-BEA1-D810F722210A}" type="presOf" srcId="{AF2B581B-2133-494E-AB03-95D696FD2F1B}" destId="{2560BE1A-428B-4647-AA74-4291CA0F7304}" srcOrd="0" destOrd="1" presId="urn:microsoft.com/office/officeart/2005/8/layout/chevron2"/>
    <dgm:cxn modelId="{F502B3DA-9F91-4CF2-9675-5ECDBB012F0E}" type="presOf" srcId="{5D5BE8A1-78ED-4AEA-8E34-5F136A691888}" destId="{1874EE5D-D02C-4FAA-93A6-08D0E0A2887E}" srcOrd="0" destOrd="0" presId="urn:microsoft.com/office/officeart/2005/8/layout/chevron2"/>
    <dgm:cxn modelId="{AF0D0B64-DD05-44B1-AF32-B1575D02B07B}" type="presOf" srcId="{2A3AF3CE-B46F-4DD4-B05F-E1E4D33FDCF6}" destId="{59181378-2059-4D7F-8827-ECA90D2B8BBF}" srcOrd="0" destOrd="0" presId="urn:microsoft.com/office/officeart/2005/8/layout/chevron2"/>
    <dgm:cxn modelId="{AB56D4DE-33E9-43B8-A277-F7C707C55666}" type="presOf" srcId="{349C00FA-2171-4160-AB8A-B1434AAB4E1B}" destId="{A17443F4-96C4-4131-B6A2-8DD2C4A6AFA6}" srcOrd="0" destOrd="1" presId="urn:microsoft.com/office/officeart/2005/8/layout/chevron2"/>
    <dgm:cxn modelId="{AD52F7C4-9AC3-426D-901E-8763CFD68710}" srcId="{10624A58-49A3-4E45-A99F-873E53953134}" destId="{7915882B-B7E4-462A-AD14-6A2FDBEA1F59}" srcOrd="0" destOrd="0" parTransId="{2515612B-4D7D-4C92-A0F5-668488380EA5}" sibTransId="{F8D4EC64-9E16-4E4A-96F1-5CEBE01C902D}"/>
    <dgm:cxn modelId="{EB3D1A4D-3143-4E34-A9E6-3ECD0CDD2F27}" srcId="{2A3AF3CE-B46F-4DD4-B05F-E1E4D33FDCF6}" destId="{D72A59D8-CB0E-445F-A08B-4FAE00D35320}" srcOrd="0" destOrd="0" parTransId="{2D255C13-D984-4791-81D8-C54EBD606DE5}" sibTransId="{D209B2A6-B36A-4A7B-8E58-B91612530477}"/>
    <dgm:cxn modelId="{BBF81B43-7B6E-4712-AC9A-82F3C2ABFB01}" type="presOf" srcId="{93BDBB0E-47F6-492B-8731-578635C67A16}" destId="{2560BE1A-428B-4647-AA74-4291CA0F7304}" srcOrd="0" destOrd="0" presId="urn:microsoft.com/office/officeart/2005/8/layout/chevron2"/>
    <dgm:cxn modelId="{FF5B844B-26E0-4354-ACFE-F2B20B4D19E3}" srcId="{D72A59D8-CB0E-445F-A08B-4FAE00D35320}" destId="{93BDBB0E-47F6-492B-8731-578635C67A16}" srcOrd="0" destOrd="0" parTransId="{9A443F91-B36E-4810-8EFC-D4681E7BDEE9}" sibTransId="{79601665-A5BB-4CC0-B984-0E41D7A34389}"/>
    <dgm:cxn modelId="{62406091-007B-4F48-B74E-1588547FB270}" type="presOf" srcId="{CC962426-97FB-4699-9717-2BB63FE2767D}" destId="{A17443F4-96C4-4131-B6A2-8DD2C4A6AFA6}" srcOrd="0" destOrd="2" presId="urn:microsoft.com/office/officeart/2005/8/layout/chevron2"/>
    <dgm:cxn modelId="{452E30BF-7A6A-48F7-B1FE-96C4A659D5E9}" type="presOf" srcId="{10624A58-49A3-4E45-A99F-873E53953134}" destId="{B3DEEBF5-D31E-4874-B7F7-9208A7454FC8}" srcOrd="0" destOrd="0" presId="urn:microsoft.com/office/officeart/2005/8/layout/chevron2"/>
    <dgm:cxn modelId="{F483DAAD-DEA4-498D-8C8F-DFB17F8987C9}" type="presOf" srcId="{30012ACF-B595-4780-A81E-316DB1E3E5F6}" destId="{A17443F4-96C4-4131-B6A2-8DD2C4A6AFA6}" srcOrd="0" destOrd="5" presId="urn:microsoft.com/office/officeart/2005/8/layout/chevron2"/>
    <dgm:cxn modelId="{228CC3D9-EB2F-4DDC-85D3-8CE74FDAE77E}" type="presOf" srcId="{5A225E21-B047-49AB-A643-BC9828DEA8D8}" destId="{A17443F4-96C4-4131-B6A2-8DD2C4A6AFA6}" srcOrd="0" destOrd="3" presId="urn:microsoft.com/office/officeart/2005/8/layout/chevron2"/>
    <dgm:cxn modelId="{0C493192-CD52-49F2-B93E-2C63476EB907}" srcId="{2A3AF3CE-B46F-4DD4-B05F-E1E4D33FDCF6}" destId="{10624A58-49A3-4E45-A99F-873E53953134}" srcOrd="2" destOrd="0" parTransId="{9256F413-F1C9-45AF-8A32-4FBE69ABB80C}" sibTransId="{50043749-6D02-418C-9146-3733EDAEDEFE}"/>
    <dgm:cxn modelId="{5A8957FC-48F7-4EBD-AFD6-A5808E38FD1D}" type="presOf" srcId="{00140DDA-9E42-42A0-94C6-87CF9F197CBB}" destId="{3883850F-DD14-4F33-8912-920A51C0E3BF}" srcOrd="0" destOrd="0" presId="urn:microsoft.com/office/officeart/2005/8/layout/chevron2"/>
    <dgm:cxn modelId="{81B28BA3-B084-4ECD-B6B9-C749C09F36A5}" srcId="{10624A58-49A3-4E45-A99F-873E53953134}" destId="{30012ACF-B595-4780-A81E-316DB1E3E5F6}" srcOrd="5" destOrd="0" parTransId="{5672FE25-8F5B-4FD6-8B15-48859E6C5379}" sibTransId="{D6338FAD-A169-428B-AB9A-4E38276A2FE5}"/>
    <dgm:cxn modelId="{4D76E903-F61E-4CC4-AE09-718359319CF3}" type="presOf" srcId="{725AC205-F2C4-444D-86FE-08951FE497BF}" destId="{A17443F4-96C4-4131-B6A2-8DD2C4A6AFA6}" srcOrd="0" destOrd="4" presId="urn:microsoft.com/office/officeart/2005/8/layout/chevron2"/>
    <dgm:cxn modelId="{D9F1C557-B7B8-4FCF-971B-779CFC39B63D}" srcId="{2A3AF3CE-B46F-4DD4-B05F-E1E4D33FDCF6}" destId="{5D5BE8A1-78ED-4AEA-8E34-5F136A691888}" srcOrd="1" destOrd="0" parTransId="{C78C69E8-4715-4446-B093-C97394ABD575}" sibTransId="{7A51FAB3-8D04-4ECF-ADF4-21CDD8AC424D}"/>
    <dgm:cxn modelId="{A380B06E-6451-40B1-B7C0-E4202C9DA6E8}" srcId="{10624A58-49A3-4E45-A99F-873E53953134}" destId="{349C00FA-2171-4160-AB8A-B1434AAB4E1B}" srcOrd="1" destOrd="0" parTransId="{F164AB18-4F82-4D28-92F3-6D41E69060A7}" sibTransId="{036F25AD-05DC-482F-AB82-99640343AAFB}"/>
    <dgm:cxn modelId="{E48CF31C-58DD-4C41-B418-9CD362193231}" srcId="{D72A59D8-CB0E-445F-A08B-4FAE00D35320}" destId="{AF2B581B-2133-494E-AB03-95D696FD2F1B}" srcOrd="1" destOrd="0" parTransId="{89924EE3-DA8B-4AD9-BE30-4F8BEF429A64}" sibTransId="{CC955312-C7D0-4B86-9DA5-4AAAA12E392F}"/>
    <dgm:cxn modelId="{A6247E0F-1105-4DC5-A9D2-0A09D23A86DD}" type="presParOf" srcId="{59181378-2059-4D7F-8827-ECA90D2B8BBF}" destId="{FFE8E871-1F82-4046-87DE-CF8458AFE91C}" srcOrd="0" destOrd="0" presId="urn:microsoft.com/office/officeart/2005/8/layout/chevron2"/>
    <dgm:cxn modelId="{F290D90B-8C53-46E1-9067-FB132D1DA747}" type="presParOf" srcId="{FFE8E871-1F82-4046-87DE-CF8458AFE91C}" destId="{39B27391-5CFC-4BB8-870C-B0DA842C3894}" srcOrd="0" destOrd="0" presId="urn:microsoft.com/office/officeart/2005/8/layout/chevron2"/>
    <dgm:cxn modelId="{8ADA1ABC-BDBE-4EB8-A228-1292B0E69192}" type="presParOf" srcId="{FFE8E871-1F82-4046-87DE-CF8458AFE91C}" destId="{2560BE1A-428B-4647-AA74-4291CA0F7304}" srcOrd="1" destOrd="0" presId="urn:microsoft.com/office/officeart/2005/8/layout/chevron2"/>
    <dgm:cxn modelId="{CBCC16FE-1FD1-4DBD-B701-48976B5FD3CA}" type="presParOf" srcId="{59181378-2059-4D7F-8827-ECA90D2B8BBF}" destId="{FBBE799B-2572-4114-8201-1B0531CE9763}" srcOrd="1" destOrd="0" presId="urn:microsoft.com/office/officeart/2005/8/layout/chevron2"/>
    <dgm:cxn modelId="{FEA5A6CE-EA08-4227-86B3-9B479250D7D8}" type="presParOf" srcId="{59181378-2059-4D7F-8827-ECA90D2B8BBF}" destId="{3AEEC3DC-83C6-498B-812E-5A846B540F92}" srcOrd="2" destOrd="0" presId="urn:microsoft.com/office/officeart/2005/8/layout/chevron2"/>
    <dgm:cxn modelId="{D15D3475-D208-4047-984D-3A454A946CAF}" type="presParOf" srcId="{3AEEC3DC-83C6-498B-812E-5A846B540F92}" destId="{1874EE5D-D02C-4FAA-93A6-08D0E0A2887E}" srcOrd="0" destOrd="0" presId="urn:microsoft.com/office/officeart/2005/8/layout/chevron2"/>
    <dgm:cxn modelId="{2B96E6A1-945D-4F2D-A1AC-12F2FFCA1916}" type="presParOf" srcId="{3AEEC3DC-83C6-498B-812E-5A846B540F92}" destId="{3883850F-DD14-4F33-8912-920A51C0E3BF}" srcOrd="1" destOrd="0" presId="urn:microsoft.com/office/officeart/2005/8/layout/chevron2"/>
    <dgm:cxn modelId="{C37BCA25-9FB7-465A-886B-65664E4FA43B}" type="presParOf" srcId="{59181378-2059-4D7F-8827-ECA90D2B8BBF}" destId="{94BC7EAB-4E51-4F7A-BA17-5B884BEFFE8F}" srcOrd="3" destOrd="0" presId="urn:microsoft.com/office/officeart/2005/8/layout/chevron2"/>
    <dgm:cxn modelId="{03F64C52-9EFE-4E76-B893-A9256790F5F4}" type="presParOf" srcId="{59181378-2059-4D7F-8827-ECA90D2B8BBF}" destId="{212C5C22-41AD-4A33-9C28-EC2BAE7B475A}" srcOrd="4" destOrd="0" presId="urn:microsoft.com/office/officeart/2005/8/layout/chevron2"/>
    <dgm:cxn modelId="{4004FA57-F1AC-4ADE-ABEA-E93BFB10C12E}" type="presParOf" srcId="{212C5C22-41AD-4A33-9C28-EC2BAE7B475A}" destId="{B3DEEBF5-D31E-4874-B7F7-9208A7454FC8}" srcOrd="0" destOrd="0" presId="urn:microsoft.com/office/officeart/2005/8/layout/chevron2"/>
    <dgm:cxn modelId="{EA5C3625-E710-443E-8196-61F5C0F3D0F9}" type="presParOf" srcId="{212C5C22-41AD-4A33-9C28-EC2BAE7B475A}" destId="{A17443F4-96C4-4131-B6A2-8DD2C4A6AFA6}"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EE03B1-5289-46CC-B400-89EF778BD1D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E5735978-080F-4C2D-A9F6-A290FA9EEBBD}">
      <dgm:prSet phldrT="[Texto]" custT="1"/>
      <dgm:spPr/>
      <dgm:t>
        <a:bodyPr/>
        <a:lstStyle/>
        <a:p>
          <a:r>
            <a:rPr lang="es-ES" sz="2400" dirty="0" smtClean="0"/>
            <a:t>DESASTRES NATURALES CONTEXTO MUNDIAL</a:t>
          </a:r>
          <a:endParaRPr lang="es-ES" sz="2400" dirty="0"/>
        </a:p>
      </dgm:t>
    </dgm:pt>
    <dgm:pt modelId="{6568811D-9FFB-41A0-9E9E-6B795BF2F0E3}" type="parTrans" cxnId="{C8011E60-BB16-4EDA-880B-78D024390E0C}">
      <dgm:prSet/>
      <dgm:spPr/>
      <dgm:t>
        <a:bodyPr/>
        <a:lstStyle/>
        <a:p>
          <a:endParaRPr lang="es-ES" sz="2400"/>
        </a:p>
      </dgm:t>
    </dgm:pt>
    <dgm:pt modelId="{09CA26FB-A3A8-4F3F-A91B-C8AFFFFB08D2}" type="sibTrans" cxnId="{C8011E60-BB16-4EDA-880B-78D024390E0C}">
      <dgm:prSet/>
      <dgm:spPr/>
      <dgm:t>
        <a:bodyPr/>
        <a:lstStyle/>
        <a:p>
          <a:endParaRPr lang="es-ES" sz="2400"/>
        </a:p>
      </dgm:t>
    </dgm:pt>
    <dgm:pt modelId="{F6A69F8E-3B5A-4DFD-A408-F213C8CC8756}">
      <dgm:prSet phldrT="[Texto]" custT="1"/>
      <dgm:spPr/>
      <dgm:t>
        <a:bodyPr/>
        <a:lstStyle/>
        <a:p>
          <a:r>
            <a:rPr lang="es-ES" sz="2400" dirty="0" smtClean="0"/>
            <a:t>GOBIERNOS TRATAN DE PREPARARSE PARA ENFRENTAR.</a:t>
          </a:r>
          <a:endParaRPr lang="es-ES" sz="2400" dirty="0"/>
        </a:p>
      </dgm:t>
    </dgm:pt>
    <dgm:pt modelId="{618DDEFF-C334-4665-9BA2-1590E8A6C124}" type="parTrans" cxnId="{4FF10E6E-17B3-4999-95A8-2E732CBE8683}">
      <dgm:prSet/>
      <dgm:spPr/>
      <dgm:t>
        <a:bodyPr/>
        <a:lstStyle/>
        <a:p>
          <a:endParaRPr lang="es-ES" sz="2400"/>
        </a:p>
      </dgm:t>
    </dgm:pt>
    <dgm:pt modelId="{19B87E47-E29F-47A5-B8C3-593B99A02F77}" type="sibTrans" cxnId="{4FF10E6E-17B3-4999-95A8-2E732CBE8683}">
      <dgm:prSet/>
      <dgm:spPr/>
      <dgm:t>
        <a:bodyPr/>
        <a:lstStyle/>
        <a:p>
          <a:endParaRPr lang="es-ES" sz="2400"/>
        </a:p>
      </dgm:t>
    </dgm:pt>
    <dgm:pt modelId="{91DD04CC-7C5D-4DF0-A1C8-770C3F5C1523}">
      <dgm:prSet phldrT="[Texto]" custT="1"/>
      <dgm:spPr/>
      <dgm:t>
        <a:bodyPr/>
        <a:lstStyle/>
        <a:p>
          <a:r>
            <a:rPr lang="es-ES" sz="2400" dirty="0" smtClean="0"/>
            <a:t>EMITEN PLANES, DIRECTRICES, INSTRUCTIVOS, MANUALES</a:t>
          </a:r>
          <a:endParaRPr lang="es-ES" sz="2400" dirty="0"/>
        </a:p>
      </dgm:t>
    </dgm:pt>
    <dgm:pt modelId="{282BE4FD-8C87-4A5D-8113-D6BDFAC12652}" type="parTrans" cxnId="{6BA88DA9-2AB0-471A-B0BE-4597B6991512}">
      <dgm:prSet/>
      <dgm:spPr/>
      <dgm:t>
        <a:bodyPr/>
        <a:lstStyle/>
        <a:p>
          <a:endParaRPr lang="es-ES" sz="2400"/>
        </a:p>
      </dgm:t>
    </dgm:pt>
    <dgm:pt modelId="{0CA2E527-D4A6-4884-BDBE-FC9E624AF623}" type="sibTrans" cxnId="{6BA88DA9-2AB0-471A-B0BE-4597B6991512}">
      <dgm:prSet/>
      <dgm:spPr/>
      <dgm:t>
        <a:bodyPr/>
        <a:lstStyle/>
        <a:p>
          <a:endParaRPr lang="es-ES" sz="2400"/>
        </a:p>
      </dgm:t>
    </dgm:pt>
    <dgm:pt modelId="{68056520-9168-48D5-A84A-B416A8EBEE40}">
      <dgm:prSet phldrT="[Texto]" custT="1"/>
      <dgm:spPr/>
      <dgm:t>
        <a:bodyPr/>
        <a:lstStyle/>
        <a:p>
          <a:r>
            <a:rPr lang="es-ES" sz="2400" dirty="0" smtClean="0"/>
            <a:t>FORMULAN POLÍTICAS Y LINEAMIENTOS </a:t>
          </a:r>
          <a:endParaRPr lang="es-ES" sz="2400" dirty="0"/>
        </a:p>
      </dgm:t>
    </dgm:pt>
    <dgm:pt modelId="{24286A5E-5068-4596-9BE7-6DE5552A13F0}" type="parTrans" cxnId="{63B7CF9C-DBF9-4AA1-B0F2-CF7D42CA89B7}">
      <dgm:prSet/>
      <dgm:spPr/>
      <dgm:t>
        <a:bodyPr/>
        <a:lstStyle/>
        <a:p>
          <a:endParaRPr lang="es-ES" sz="2400"/>
        </a:p>
      </dgm:t>
    </dgm:pt>
    <dgm:pt modelId="{C4067D8B-7D42-4330-AE30-439C2336175B}" type="sibTrans" cxnId="{63B7CF9C-DBF9-4AA1-B0F2-CF7D42CA89B7}">
      <dgm:prSet/>
      <dgm:spPr/>
      <dgm:t>
        <a:bodyPr/>
        <a:lstStyle/>
        <a:p>
          <a:endParaRPr lang="es-ES" sz="2400"/>
        </a:p>
      </dgm:t>
    </dgm:pt>
    <dgm:pt modelId="{0BD78C1C-9C56-43D4-86B8-C1DFBA3E8D1C}">
      <dgm:prSet phldrT="[Texto]" custT="1"/>
      <dgm:spPr/>
      <dgm:t>
        <a:bodyPr/>
        <a:lstStyle/>
        <a:p>
          <a:r>
            <a:rPr lang="es-ES" sz="2400" dirty="0" smtClean="0"/>
            <a:t>AFRONTAR  LOS EFECTOS DE LOS DESASTRES Y EMERGENCIAS</a:t>
          </a:r>
          <a:endParaRPr lang="es-ES" sz="2400" dirty="0"/>
        </a:p>
      </dgm:t>
    </dgm:pt>
    <dgm:pt modelId="{43AF6312-69E6-4471-8596-64CDB28C794F}" type="parTrans" cxnId="{253F4A51-4ED9-4B39-A77D-9FD8F3F947F2}">
      <dgm:prSet/>
      <dgm:spPr/>
      <dgm:t>
        <a:bodyPr/>
        <a:lstStyle/>
        <a:p>
          <a:endParaRPr lang="es-ES" sz="2400"/>
        </a:p>
      </dgm:t>
    </dgm:pt>
    <dgm:pt modelId="{11BB4BDC-0EF0-4FFB-82FF-850D0104604A}" type="sibTrans" cxnId="{253F4A51-4ED9-4B39-A77D-9FD8F3F947F2}">
      <dgm:prSet/>
      <dgm:spPr/>
      <dgm:t>
        <a:bodyPr/>
        <a:lstStyle/>
        <a:p>
          <a:endParaRPr lang="es-ES" sz="2400"/>
        </a:p>
      </dgm:t>
    </dgm:pt>
    <dgm:pt modelId="{CA386570-3E87-4809-8B0A-3081EA89D3D6}" type="pres">
      <dgm:prSet presAssocID="{44EE03B1-5289-46CC-B400-89EF778BD1D7}" presName="Name0" presStyleCnt="0">
        <dgm:presLayoutVars>
          <dgm:dir/>
          <dgm:resizeHandles val="exact"/>
        </dgm:presLayoutVars>
      </dgm:prSet>
      <dgm:spPr/>
      <dgm:t>
        <a:bodyPr/>
        <a:lstStyle/>
        <a:p>
          <a:endParaRPr lang="es-ES"/>
        </a:p>
      </dgm:t>
    </dgm:pt>
    <dgm:pt modelId="{6E731B29-F6BD-47A1-A46F-FA8D88F852DD}" type="pres">
      <dgm:prSet presAssocID="{44EE03B1-5289-46CC-B400-89EF778BD1D7}" presName="cycle" presStyleCnt="0"/>
      <dgm:spPr/>
    </dgm:pt>
    <dgm:pt modelId="{F70C925F-214D-4AB5-A87F-FACA1E868AE1}" type="pres">
      <dgm:prSet presAssocID="{E5735978-080F-4C2D-A9F6-A290FA9EEBBD}" presName="nodeFirstNode" presStyleLbl="node1" presStyleIdx="0" presStyleCnt="5">
        <dgm:presLayoutVars>
          <dgm:bulletEnabled val="1"/>
        </dgm:presLayoutVars>
      </dgm:prSet>
      <dgm:spPr/>
      <dgm:t>
        <a:bodyPr/>
        <a:lstStyle/>
        <a:p>
          <a:endParaRPr lang="es-ES"/>
        </a:p>
      </dgm:t>
    </dgm:pt>
    <dgm:pt modelId="{14CFA884-888C-4B0F-B3EC-3E2BD57122C5}" type="pres">
      <dgm:prSet presAssocID="{09CA26FB-A3A8-4F3F-A91B-C8AFFFFB08D2}" presName="sibTransFirstNode" presStyleLbl="bgShp" presStyleIdx="0" presStyleCnt="1"/>
      <dgm:spPr/>
      <dgm:t>
        <a:bodyPr/>
        <a:lstStyle/>
        <a:p>
          <a:endParaRPr lang="es-ES"/>
        </a:p>
      </dgm:t>
    </dgm:pt>
    <dgm:pt modelId="{F595B854-F1E3-48D8-8EBA-F28EA5AD96C7}" type="pres">
      <dgm:prSet presAssocID="{F6A69F8E-3B5A-4DFD-A408-F213C8CC8756}" presName="nodeFollowingNodes" presStyleLbl="node1" presStyleIdx="1" presStyleCnt="5" custScaleX="148864">
        <dgm:presLayoutVars>
          <dgm:bulletEnabled val="1"/>
        </dgm:presLayoutVars>
      </dgm:prSet>
      <dgm:spPr/>
      <dgm:t>
        <a:bodyPr/>
        <a:lstStyle/>
        <a:p>
          <a:endParaRPr lang="es-ES"/>
        </a:p>
      </dgm:t>
    </dgm:pt>
    <dgm:pt modelId="{B6C9E1EC-B11F-4D50-AE0E-B58B647E1B5C}" type="pres">
      <dgm:prSet presAssocID="{91DD04CC-7C5D-4DF0-A1C8-770C3F5C1523}" presName="nodeFollowingNodes" presStyleLbl="node1" presStyleIdx="2" presStyleCnt="5" custScaleX="137479" custRadScaleRad="128236" custRadScaleInc="-24814">
        <dgm:presLayoutVars>
          <dgm:bulletEnabled val="1"/>
        </dgm:presLayoutVars>
      </dgm:prSet>
      <dgm:spPr/>
      <dgm:t>
        <a:bodyPr/>
        <a:lstStyle/>
        <a:p>
          <a:endParaRPr lang="es-ES"/>
        </a:p>
      </dgm:t>
    </dgm:pt>
    <dgm:pt modelId="{BED5AB1A-1B2C-4B2B-8F02-BE11F6603511}" type="pres">
      <dgm:prSet presAssocID="{68056520-9168-48D5-A84A-B416A8EBEE40}" presName="nodeFollowingNodes" presStyleLbl="node1" presStyleIdx="3" presStyleCnt="5" custScaleX="127966" custRadScaleRad="128880" custRadScaleInc="26030">
        <dgm:presLayoutVars>
          <dgm:bulletEnabled val="1"/>
        </dgm:presLayoutVars>
      </dgm:prSet>
      <dgm:spPr/>
      <dgm:t>
        <a:bodyPr/>
        <a:lstStyle/>
        <a:p>
          <a:endParaRPr lang="es-ES"/>
        </a:p>
      </dgm:t>
    </dgm:pt>
    <dgm:pt modelId="{67937EFB-FAED-46B9-AB16-9EF82BA01171}" type="pres">
      <dgm:prSet presAssocID="{0BD78C1C-9C56-43D4-86B8-C1DFBA3E8D1C}" presName="nodeFollowingNodes" presStyleLbl="node1" presStyleIdx="4" presStyleCnt="5" custScaleX="145242">
        <dgm:presLayoutVars>
          <dgm:bulletEnabled val="1"/>
        </dgm:presLayoutVars>
      </dgm:prSet>
      <dgm:spPr/>
      <dgm:t>
        <a:bodyPr/>
        <a:lstStyle/>
        <a:p>
          <a:endParaRPr lang="es-ES"/>
        </a:p>
      </dgm:t>
    </dgm:pt>
  </dgm:ptLst>
  <dgm:cxnLst>
    <dgm:cxn modelId="{6BA88DA9-2AB0-471A-B0BE-4597B6991512}" srcId="{44EE03B1-5289-46CC-B400-89EF778BD1D7}" destId="{91DD04CC-7C5D-4DF0-A1C8-770C3F5C1523}" srcOrd="2" destOrd="0" parTransId="{282BE4FD-8C87-4A5D-8113-D6BDFAC12652}" sibTransId="{0CA2E527-D4A6-4884-BDBE-FC9E624AF623}"/>
    <dgm:cxn modelId="{C9F76260-3195-4CCB-85C4-90727AA3ACE6}" type="presOf" srcId="{68056520-9168-48D5-A84A-B416A8EBEE40}" destId="{BED5AB1A-1B2C-4B2B-8F02-BE11F6603511}" srcOrd="0" destOrd="0" presId="urn:microsoft.com/office/officeart/2005/8/layout/cycle3"/>
    <dgm:cxn modelId="{DFD6AEAB-0C57-4EE7-A61F-78C557C39837}" type="presOf" srcId="{44EE03B1-5289-46CC-B400-89EF778BD1D7}" destId="{CA386570-3E87-4809-8B0A-3081EA89D3D6}" srcOrd="0" destOrd="0" presId="urn:microsoft.com/office/officeart/2005/8/layout/cycle3"/>
    <dgm:cxn modelId="{B7BC3611-AEAE-4306-800A-AB5C15577C48}" type="presOf" srcId="{09CA26FB-A3A8-4F3F-A91B-C8AFFFFB08D2}" destId="{14CFA884-888C-4B0F-B3EC-3E2BD57122C5}" srcOrd="0" destOrd="0" presId="urn:microsoft.com/office/officeart/2005/8/layout/cycle3"/>
    <dgm:cxn modelId="{253F4A51-4ED9-4B39-A77D-9FD8F3F947F2}" srcId="{44EE03B1-5289-46CC-B400-89EF778BD1D7}" destId="{0BD78C1C-9C56-43D4-86B8-C1DFBA3E8D1C}" srcOrd="4" destOrd="0" parTransId="{43AF6312-69E6-4471-8596-64CDB28C794F}" sibTransId="{11BB4BDC-0EF0-4FFB-82FF-850D0104604A}"/>
    <dgm:cxn modelId="{63B7CF9C-DBF9-4AA1-B0F2-CF7D42CA89B7}" srcId="{44EE03B1-5289-46CC-B400-89EF778BD1D7}" destId="{68056520-9168-48D5-A84A-B416A8EBEE40}" srcOrd="3" destOrd="0" parTransId="{24286A5E-5068-4596-9BE7-6DE5552A13F0}" sibTransId="{C4067D8B-7D42-4330-AE30-439C2336175B}"/>
    <dgm:cxn modelId="{4FF10E6E-17B3-4999-95A8-2E732CBE8683}" srcId="{44EE03B1-5289-46CC-B400-89EF778BD1D7}" destId="{F6A69F8E-3B5A-4DFD-A408-F213C8CC8756}" srcOrd="1" destOrd="0" parTransId="{618DDEFF-C334-4665-9BA2-1590E8A6C124}" sibTransId="{19B87E47-E29F-47A5-B8C3-593B99A02F77}"/>
    <dgm:cxn modelId="{C8011E60-BB16-4EDA-880B-78D024390E0C}" srcId="{44EE03B1-5289-46CC-B400-89EF778BD1D7}" destId="{E5735978-080F-4C2D-A9F6-A290FA9EEBBD}" srcOrd="0" destOrd="0" parTransId="{6568811D-9FFB-41A0-9E9E-6B795BF2F0E3}" sibTransId="{09CA26FB-A3A8-4F3F-A91B-C8AFFFFB08D2}"/>
    <dgm:cxn modelId="{A7A59D4D-3035-45FB-98FD-F7A37B407693}" type="presOf" srcId="{F6A69F8E-3B5A-4DFD-A408-F213C8CC8756}" destId="{F595B854-F1E3-48D8-8EBA-F28EA5AD96C7}" srcOrd="0" destOrd="0" presId="urn:microsoft.com/office/officeart/2005/8/layout/cycle3"/>
    <dgm:cxn modelId="{3F9575DC-2899-4A9B-B064-3E6ABEB93C91}" type="presOf" srcId="{E5735978-080F-4C2D-A9F6-A290FA9EEBBD}" destId="{F70C925F-214D-4AB5-A87F-FACA1E868AE1}" srcOrd="0" destOrd="0" presId="urn:microsoft.com/office/officeart/2005/8/layout/cycle3"/>
    <dgm:cxn modelId="{15EB0CEA-3470-4F13-B4B7-704100C30BB5}" type="presOf" srcId="{0BD78C1C-9C56-43D4-86B8-C1DFBA3E8D1C}" destId="{67937EFB-FAED-46B9-AB16-9EF82BA01171}" srcOrd="0" destOrd="0" presId="urn:microsoft.com/office/officeart/2005/8/layout/cycle3"/>
    <dgm:cxn modelId="{3232AB17-4949-4DAA-8C79-8B5A3F7D240B}" type="presOf" srcId="{91DD04CC-7C5D-4DF0-A1C8-770C3F5C1523}" destId="{B6C9E1EC-B11F-4D50-AE0E-B58B647E1B5C}" srcOrd="0" destOrd="0" presId="urn:microsoft.com/office/officeart/2005/8/layout/cycle3"/>
    <dgm:cxn modelId="{FD5B17CF-A072-4791-B630-D1D5BA098268}" type="presParOf" srcId="{CA386570-3E87-4809-8B0A-3081EA89D3D6}" destId="{6E731B29-F6BD-47A1-A46F-FA8D88F852DD}" srcOrd="0" destOrd="0" presId="urn:microsoft.com/office/officeart/2005/8/layout/cycle3"/>
    <dgm:cxn modelId="{6FFAE7EC-F6B7-4716-B715-F99105C19BBB}" type="presParOf" srcId="{6E731B29-F6BD-47A1-A46F-FA8D88F852DD}" destId="{F70C925F-214D-4AB5-A87F-FACA1E868AE1}" srcOrd="0" destOrd="0" presId="urn:microsoft.com/office/officeart/2005/8/layout/cycle3"/>
    <dgm:cxn modelId="{54828354-4D62-461F-81DF-EEBCC4E90ABF}" type="presParOf" srcId="{6E731B29-F6BD-47A1-A46F-FA8D88F852DD}" destId="{14CFA884-888C-4B0F-B3EC-3E2BD57122C5}" srcOrd="1" destOrd="0" presId="urn:microsoft.com/office/officeart/2005/8/layout/cycle3"/>
    <dgm:cxn modelId="{C12F4686-F398-45B3-959D-9881601A460B}" type="presParOf" srcId="{6E731B29-F6BD-47A1-A46F-FA8D88F852DD}" destId="{F595B854-F1E3-48D8-8EBA-F28EA5AD96C7}" srcOrd="2" destOrd="0" presId="urn:microsoft.com/office/officeart/2005/8/layout/cycle3"/>
    <dgm:cxn modelId="{7CBD93B6-7A01-4DBA-B0AC-AA8D6D6747B0}" type="presParOf" srcId="{6E731B29-F6BD-47A1-A46F-FA8D88F852DD}" destId="{B6C9E1EC-B11F-4D50-AE0E-B58B647E1B5C}" srcOrd="3" destOrd="0" presId="urn:microsoft.com/office/officeart/2005/8/layout/cycle3"/>
    <dgm:cxn modelId="{11A4B45F-5C4A-415A-B8E6-C53FE44BDDF2}" type="presParOf" srcId="{6E731B29-F6BD-47A1-A46F-FA8D88F852DD}" destId="{BED5AB1A-1B2C-4B2B-8F02-BE11F6603511}" srcOrd="4" destOrd="0" presId="urn:microsoft.com/office/officeart/2005/8/layout/cycle3"/>
    <dgm:cxn modelId="{FC7C6D92-EADB-4C90-9A50-BF84E420B9E3}" type="presParOf" srcId="{6E731B29-F6BD-47A1-A46F-FA8D88F852DD}" destId="{67937EFB-FAED-46B9-AB16-9EF82BA01171}"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EE03B1-5289-46CC-B400-89EF778BD1D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E5735978-080F-4C2D-A9F6-A290FA9EEBBD}">
      <dgm:prSet phldrT="[Texto]" custT="1"/>
      <dgm:spPr/>
      <dgm:t>
        <a:bodyPr/>
        <a:lstStyle/>
        <a:p>
          <a:r>
            <a:rPr lang="es-ES" sz="2400" dirty="0" smtClean="0"/>
            <a:t>TERREMOTO DE AMBATO 1949</a:t>
          </a:r>
          <a:endParaRPr lang="es-ES" sz="2400" dirty="0"/>
        </a:p>
      </dgm:t>
    </dgm:pt>
    <dgm:pt modelId="{6568811D-9FFB-41A0-9E9E-6B795BF2F0E3}" type="parTrans" cxnId="{C8011E60-BB16-4EDA-880B-78D024390E0C}">
      <dgm:prSet/>
      <dgm:spPr/>
      <dgm:t>
        <a:bodyPr/>
        <a:lstStyle/>
        <a:p>
          <a:endParaRPr lang="es-ES" sz="2400"/>
        </a:p>
      </dgm:t>
    </dgm:pt>
    <dgm:pt modelId="{09CA26FB-A3A8-4F3F-A91B-C8AFFFFB08D2}" type="sibTrans" cxnId="{C8011E60-BB16-4EDA-880B-78D024390E0C}">
      <dgm:prSet/>
      <dgm:spPr/>
      <dgm:t>
        <a:bodyPr/>
        <a:lstStyle/>
        <a:p>
          <a:endParaRPr lang="es-ES" sz="2400"/>
        </a:p>
      </dgm:t>
    </dgm:pt>
    <dgm:pt modelId="{F6A69F8E-3B5A-4DFD-A408-F213C8CC8756}">
      <dgm:prSet phldrT="[Texto]" custT="1"/>
      <dgm:spPr/>
      <dgm:t>
        <a:bodyPr/>
        <a:lstStyle/>
        <a:p>
          <a:r>
            <a:rPr lang="es-ES" sz="2400" dirty="0" smtClean="0"/>
            <a:t>5000 MUERTOS/HERIDOS</a:t>
          </a:r>
        </a:p>
        <a:p>
          <a:r>
            <a:rPr lang="es-ES" sz="2400" smtClean="0"/>
            <a:t>100.000 PERSONAS </a:t>
          </a:r>
          <a:r>
            <a:rPr lang="es-ES" sz="2400" dirty="0" smtClean="0"/>
            <a:t>SIN HOGAR</a:t>
          </a:r>
          <a:endParaRPr lang="es-ES" sz="2400" dirty="0"/>
        </a:p>
      </dgm:t>
    </dgm:pt>
    <dgm:pt modelId="{618DDEFF-C334-4665-9BA2-1590E8A6C124}" type="parTrans" cxnId="{4FF10E6E-17B3-4999-95A8-2E732CBE8683}">
      <dgm:prSet/>
      <dgm:spPr/>
      <dgm:t>
        <a:bodyPr/>
        <a:lstStyle/>
        <a:p>
          <a:endParaRPr lang="es-ES" sz="2400"/>
        </a:p>
      </dgm:t>
    </dgm:pt>
    <dgm:pt modelId="{19B87E47-E29F-47A5-B8C3-593B99A02F77}" type="sibTrans" cxnId="{4FF10E6E-17B3-4999-95A8-2E732CBE8683}">
      <dgm:prSet/>
      <dgm:spPr/>
      <dgm:t>
        <a:bodyPr/>
        <a:lstStyle/>
        <a:p>
          <a:endParaRPr lang="es-ES" sz="2400"/>
        </a:p>
      </dgm:t>
    </dgm:pt>
    <dgm:pt modelId="{91DD04CC-7C5D-4DF0-A1C8-770C3F5C1523}">
      <dgm:prSet phldrT="[Texto]" custT="1"/>
      <dgm:spPr/>
      <dgm:t>
        <a:bodyPr/>
        <a:lstStyle/>
        <a:p>
          <a:r>
            <a:rPr lang="es-ES" sz="2400" dirty="0" smtClean="0"/>
            <a:t>MOTIVARON.</a:t>
          </a:r>
          <a:endParaRPr lang="es-ES" sz="2400" dirty="0"/>
        </a:p>
      </dgm:t>
    </dgm:pt>
    <dgm:pt modelId="{282BE4FD-8C87-4A5D-8113-D6BDFAC12652}" type="parTrans" cxnId="{6BA88DA9-2AB0-471A-B0BE-4597B6991512}">
      <dgm:prSet/>
      <dgm:spPr/>
      <dgm:t>
        <a:bodyPr/>
        <a:lstStyle/>
        <a:p>
          <a:endParaRPr lang="es-ES" sz="2400"/>
        </a:p>
      </dgm:t>
    </dgm:pt>
    <dgm:pt modelId="{0CA2E527-D4A6-4884-BDBE-FC9E624AF623}" type="sibTrans" cxnId="{6BA88DA9-2AB0-471A-B0BE-4597B6991512}">
      <dgm:prSet/>
      <dgm:spPr/>
      <dgm:t>
        <a:bodyPr/>
        <a:lstStyle/>
        <a:p>
          <a:endParaRPr lang="es-ES" sz="2400"/>
        </a:p>
      </dgm:t>
    </dgm:pt>
    <dgm:pt modelId="{68056520-9168-48D5-A84A-B416A8EBEE40}">
      <dgm:prSet phldrT="[Texto]" custT="1"/>
      <dgm:spPr/>
      <dgm:t>
        <a:bodyPr/>
        <a:lstStyle/>
        <a:p>
          <a:r>
            <a:rPr lang="es-ES" sz="2400" dirty="0" smtClean="0"/>
            <a:t>CONFORMACIÓN ORGANIZACIÓN DESTINADA</a:t>
          </a:r>
          <a:endParaRPr lang="es-ES" sz="2400" dirty="0"/>
        </a:p>
      </dgm:t>
    </dgm:pt>
    <dgm:pt modelId="{24286A5E-5068-4596-9BE7-6DE5552A13F0}" type="parTrans" cxnId="{63B7CF9C-DBF9-4AA1-B0F2-CF7D42CA89B7}">
      <dgm:prSet/>
      <dgm:spPr/>
      <dgm:t>
        <a:bodyPr/>
        <a:lstStyle/>
        <a:p>
          <a:endParaRPr lang="es-ES" sz="2400"/>
        </a:p>
      </dgm:t>
    </dgm:pt>
    <dgm:pt modelId="{C4067D8B-7D42-4330-AE30-439C2336175B}" type="sibTrans" cxnId="{63B7CF9C-DBF9-4AA1-B0F2-CF7D42CA89B7}">
      <dgm:prSet/>
      <dgm:spPr/>
      <dgm:t>
        <a:bodyPr/>
        <a:lstStyle/>
        <a:p>
          <a:endParaRPr lang="es-ES" sz="2400"/>
        </a:p>
      </dgm:t>
    </dgm:pt>
    <dgm:pt modelId="{0BD78C1C-9C56-43D4-86B8-C1DFBA3E8D1C}">
      <dgm:prSet phldrT="[Texto]" custT="1"/>
      <dgm:spPr/>
      <dgm:t>
        <a:bodyPr/>
        <a:lstStyle/>
        <a:p>
          <a:r>
            <a:rPr lang="es-ES" sz="2400" smtClean="0"/>
            <a:t>CONSOLIDACIÓN ESFUERZO DE INSTITUCIONES </a:t>
          </a:r>
          <a:endParaRPr lang="es-ES" sz="2400" dirty="0"/>
        </a:p>
      </dgm:t>
    </dgm:pt>
    <dgm:pt modelId="{43AF6312-69E6-4471-8596-64CDB28C794F}" type="parTrans" cxnId="{253F4A51-4ED9-4B39-A77D-9FD8F3F947F2}">
      <dgm:prSet/>
      <dgm:spPr/>
      <dgm:t>
        <a:bodyPr/>
        <a:lstStyle/>
        <a:p>
          <a:endParaRPr lang="es-ES" sz="2400"/>
        </a:p>
      </dgm:t>
    </dgm:pt>
    <dgm:pt modelId="{11BB4BDC-0EF0-4FFB-82FF-850D0104604A}" type="sibTrans" cxnId="{253F4A51-4ED9-4B39-A77D-9FD8F3F947F2}">
      <dgm:prSet/>
      <dgm:spPr/>
      <dgm:t>
        <a:bodyPr/>
        <a:lstStyle/>
        <a:p>
          <a:endParaRPr lang="es-ES" sz="2400"/>
        </a:p>
      </dgm:t>
    </dgm:pt>
    <dgm:pt modelId="{CA386570-3E87-4809-8B0A-3081EA89D3D6}" type="pres">
      <dgm:prSet presAssocID="{44EE03B1-5289-46CC-B400-89EF778BD1D7}" presName="Name0" presStyleCnt="0">
        <dgm:presLayoutVars>
          <dgm:dir/>
          <dgm:resizeHandles val="exact"/>
        </dgm:presLayoutVars>
      </dgm:prSet>
      <dgm:spPr/>
      <dgm:t>
        <a:bodyPr/>
        <a:lstStyle/>
        <a:p>
          <a:endParaRPr lang="es-ES"/>
        </a:p>
      </dgm:t>
    </dgm:pt>
    <dgm:pt modelId="{6E731B29-F6BD-47A1-A46F-FA8D88F852DD}" type="pres">
      <dgm:prSet presAssocID="{44EE03B1-5289-46CC-B400-89EF778BD1D7}" presName="cycle" presStyleCnt="0"/>
      <dgm:spPr/>
    </dgm:pt>
    <dgm:pt modelId="{F70C925F-214D-4AB5-A87F-FACA1E868AE1}" type="pres">
      <dgm:prSet presAssocID="{E5735978-080F-4C2D-A9F6-A290FA9EEBBD}" presName="nodeFirstNode" presStyleLbl="node1" presStyleIdx="0" presStyleCnt="5">
        <dgm:presLayoutVars>
          <dgm:bulletEnabled val="1"/>
        </dgm:presLayoutVars>
      </dgm:prSet>
      <dgm:spPr/>
      <dgm:t>
        <a:bodyPr/>
        <a:lstStyle/>
        <a:p>
          <a:endParaRPr lang="es-ES"/>
        </a:p>
      </dgm:t>
    </dgm:pt>
    <dgm:pt modelId="{14CFA884-888C-4B0F-B3EC-3E2BD57122C5}" type="pres">
      <dgm:prSet presAssocID="{09CA26FB-A3A8-4F3F-A91B-C8AFFFFB08D2}" presName="sibTransFirstNode" presStyleLbl="bgShp" presStyleIdx="0" presStyleCnt="1"/>
      <dgm:spPr/>
      <dgm:t>
        <a:bodyPr/>
        <a:lstStyle/>
        <a:p>
          <a:endParaRPr lang="es-ES"/>
        </a:p>
      </dgm:t>
    </dgm:pt>
    <dgm:pt modelId="{F595B854-F1E3-48D8-8EBA-F28EA5AD96C7}" type="pres">
      <dgm:prSet presAssocID="{F6A69F8E-3B5A-4DFD-A408-F213C8CC8756}" presName="nodeFollowingNodes" presStyleLbl="node1" presStyleIdx="1" presStyleCnt="5" custScaleX="148864">
        <dgm:presLayoutVars>
          <dgm:bulletEnabled val="1"/>
        </dgm:presLayoutVars>
      </dgm:prSet>
      <dgm:spPr/>
      <dgm:t>
        <a:bodyPr/>
        <a:lstStyle/>
        <a:p>
          <a:endParaRPr lang="es-ES"/>
        </a:p>
      </dgm:t>
    </dgm:pt>
    <dgm:pt modelId="{B6C9E1EC-B11F-4D50-AE0E-B58B647E1B5C}" type="pres">
      <dgm:prSet presAssocID="{91DD04CC-7C5D-4DF0-A1C8-770C3F5C1523}" presName="nodeFollowingNodes" presStyleLbl="node1" presStyleIdx="2" presStyleCnt="5" custScaleX="141788" custScaleY="118033" custRadScaleRad="124441" custRadScaleInc="-28484">
        <dgm:presLayoutVars>
          <dgm:bulletEnabled val="1"/>
        </dgm:presLayoutVars>
      </dgm:prSet>
      <dgm:spPr/>
      <dgm:t>
        <a:bodyPr/>
        <a:lstStyle/>
        <a:p>
          <a:endParaRPr lang="es-ES"/>
        </a:p>
      </dgm:t>
    </dgm:pt>
    <dgm:pt modelId="{BED5AB1A-1B2C-4B2B-8F02-BE11F6603511}" type="pres">
      <dgm:prSet presAssocID="{68056520-9168-48D5-A84A-B416A8EBEE40}" presName="nodeFollowingNodes" presStyleLbl="node1" presStyleIdx="3" presStyleCnt="5" custScaleX="148450" custScaleY="148720" custRadScaleRad="124632" custRadScaleInc="30260">
        <dgm:presLayoutVars>
          <dgm:bulletEnabled val="1"/>
        </dgm:presLayoutVars>
      </dgm:prSet>
      <dgm:spPr/>
      <dgm:t>
        <a:bodyPr/>
        <a:lstStyle/>
        <a:p>
          <a:endParaRPr lang="es-ES"/>
        </a:p>
      </dgm:t>
    </dgm:pt>
    <dgm:pt modelId="{67937EFB-FAED-46B9-AB16-9EF82BA01171}" type="pres">
      <dgm:prSet presAssocID="{0BD78C1C-9C56-43D4-86B8-C1DFBA3E8D1C}" presName="nodeFollowingNodes" presStyleLbl="node1" presStyleIdx="4" presStyleCnt="5" custScaleX="145242">
        <dgm:presLayoutVars>
          <dgm:bulletEnabled val="1"/>
        </dgm:presLayoutVars>
      </dgm:prSet>
      <dgm:spPr/>
      <dgm:t>
        <a:bodyPr/>
        <a:lstStyle/>
        <a:p>
          <a:endParaRPr lang="es-ES"/>
        </a:p>
      </dgm:t>
    </dgm:pt>
  </dgm:ptLst>
  <dgm:cxnLst>
    <dgm:cxn modelId="{D2CFEF56-CE05-48C6-B4C6-2D73D4D1EEF1}" type="presOf" srcId="{09CA26FB-A3A8-4F3F-A91B-C8AFFFFB08D2}" destId="{14CFA884-888C-4B0F-B3EC-3E2BD57122C5}" srcOrd="0" destOrd="0" presId="urn:microsoft.com/office/officeart/2005/8/layout/cycle3"/>
    <dgm:cxn modelId="{6BA88DA9-2AB0-471A-B0BE-4597B6991512}" srcId="{44EE03B1-5289-46CC-B400-89EF778BD1D7}" destId="{91DD04CC-7C5D-4DF0-A1C8-770C3F5C1523}" srcOrd="2" destOrd="0" parTransId="{282BE4FD-8C87-4A5D-8113-D6BDFAC12652}" sibTransId="{0CA2E527-D4A6-4884-BDBE-FC9E624AF623}"/>
    <dgm:cxn modelId="{9CA811C0-B887-47BD-9C60-5D234989B08E}" type="presOf" srcId="{0BD78C1C-9C56-43D4-86B8-C1DFBA3E8D1C}" destId="{67937EFB-FAED-46B9-AB16-9EF82BA01171}" srcOrd="0" destOrd="0" presId="urn:microsoft.com/office/officeart/2005/8/layout/cycle3"/>
    <dgm:cxn modelId="{7E454BD1-2BDC-4DFD-B4EA-F3D63DB23325}" type="presOf" srcId="{68056520-9168-48D5-A84A-B416A8EBEE40}" destId="{BED5AB1A-1B2C-4B2B-8F02-BE11F6603511}" srcOrd="0" destOrd="0" presId="urn:microsoft.com/office/officeart/2005/8/layout/cycle3"/>
    <dgm:cxn modelId="{7B4EE8A5-6DD2-434D-874E-E40CD68CF7B8}" type="presOf" srcId="{44EE03B1-5289-46CC-B400-89EF778BD1D7}" destId="{CA386570-3E87-4809-8B0A-3081EA89D3D6}" srcOrd="0" destOrd="0" presId="urn:microsoft.com/office/officeart/2005/8/layout/cycle3"/>
    <dgm:cxn modelId="{253F4A51-4ED9-4B39-A77D-9FD8F3F947F2}" srcId="{44EE03B1-5289-46CC-B400-89EF778BD1D7}" destId="{0BD78C1C-9C56-43D4-86B8-C1DFBA3E8D1C}" srcOrd="4" destOrd="0" parTransId="{43AF6312-69E6-4471-8596-64CDB28C794F}" sibTransId="{11BB4BDC-0EF0-4FFB-82FF-850D0104604A}"/>
    <dgm:cxn modelId="{63B7CF9C-DBF9-4AA1-B0F2-CF7D42CA89B7}" srcId="{44EE03B1-5289-46CC-B400-89EF778BD1D7}" destId="{68056520-9168-48D5-A84A-B416A8EBEE40}" srcOrd="3" destOrd="0" parTransId="{24286A5E-5068-4596-9BE7-6DE5552A13F0}" sibTransId="{C4067D8B-7D42-4330-AE30-439C2336175B}"/>
    <dgm:cxn modelId="{4FF10E6E-17B3-4999-95A8-2E732CBE8683}" srcId="{44EE03B1-5289-46CC-B400-89EF778BD1D7}" destId="{F6A69F8E-3B5A-4DFD-A408-F213C8CC8756}" srcOrd="1" destOrd="0" parTransId="{618DDEFF-C334-4665-9BA2-1590E8A6C124}" sibTransId="{19B87E47-E29F-47A5-B8C3-593B99A02F77}"/>
    <dgm:cxn modelId="{33EFB48F-A3FE-4404-9EA9-12CC6B25D9FE}" type="presOf" srcId="{91DD04CC-7C5D-4DF0-A1C8-770C3F5C1523}" destId="{B6C9E1EC-B11F-4D50-AE0E-B58B647E1B5C}" srcOrd="0" destOrd="0" presId="urn:microsoft.com/office/officeart/2005/8/layout/cycle3"/>
    <dgm:cxn modelId="{8E2558F8-B39F-485C-A11C-DE7EFAF5913E}" type="presOf" srcId="{E5735978-080F-4C2D-A9F6-A290FA9EEBBD}" destId="{F70C925F-214D-4AB5-A87F-FACA1E868AE1}" srcOrd="0" destOrd="0" presId="urn:microsoft.com/office/officeart/2005/8/layout/cycle3"/>
    <dgm:cxn modelId="{C8011E60-BB16-4EDA-880B-78D024390E0C}" srcId="{44EE03B1-5289-46CC-B400-89EF778BD1D7}" destId="{E5735978-080F-4C2D-A9F6-A290FA9EEBBD}" srcOrd="0" destOrd="0" parTransId="{6568811D-9FFB-41A0-9E9E-6B795BF2F0E3}" sibTransId="{09CA26FB-A3A8-4F3F-A91B-C8AFFFFB08D2}"/>
    <dgm:cxn modelId="{B8A0820B-9767-41CC-8854-38E27A5B525D}" type="presOf" srcId="{F6A69F8E-3B5A-4DFD-A408-F213C8CC8756}" destId="{F595B854-F1E3-48D8-8EBA-F28EA5AD96C7}" srcOrd="0" destOrd="0" presId="urn:microsoft.com/office/officeart/2005/8/layout/cycle3"/>
    <dgm:cxn modelId="{2DDE1FB5-ED9C-48F7-8C13-6331D1260F26}" type="presParOf" srcId="{CA386570-3E87-4809-8B0A-3081EA89D3D6}" destId="{6E731B29-F6BD-47A1-A46F-FA8D88F852DD}" srcOrd="0" destOrd="0" presId="urn:microsoft.com/office/officeart/2005/8/layout/cycle3"/>
    <dgm:cxn modelId="{2F2BA8BA-99D3-463B-95E4-C09A7CD27BAF}" type="presParOf" srcId="{6E731B29-F6BD-47A1-A46F-FA8D88F852DD}" destId="{F70C925F-214D-4AB5-A87F-FACA1E868AE1}" srcOrd="0" destOrd="0" presId="urn:microsoft.com/office/officeart/2005/8/layout/cycle3"/>
    <dgm:cxn modelId="{D702B8C2-FB61-429B-B6C7-B67B7CD82DF9}" type="presParOf" srcId="{6E731B29-F6BD-47A1-A46F-FA8D88F852DD}" destId="{14CFA884-888C-4B0F-B3EC-3E2BD57122C5}" srcOrd="1" destOrd="0" presId="urn:microsoft.com/office/officeart/2005/8/layout/cycle3"/>
    <dgm:cxn modelId="{3A50CDCD-1583-4114-918A-6AD6FFCCF217}" type="presParOf" srcId="{6E731B29-F6BD-47A1-A46F-FA8D88F852DD}" destId="{F595B854-F1E3-48D8-8EBA-F28EA5AD96C7}" srcOrd="2" destOrd="0" presId="urn:microsoft.com/office/officeart/2005/8/layout/cycle3"/>
    <dgm:cxn modelId="{C2D4A4CF-6D23-42D5-9775-3238E457C975}" type="presParOf" srcId="{6E731B29-F6BD-47A1-A46F-FA8D88F852DD}" destId="{B6C9E1EC-B11F-4D50-AE0E-B58B647E1B5C}" srcOrd="3" destOrd="0" presId="urn:microsoft.com/office/officeart/2005/8/layout/cycle3"/>
    <dgm:cxn modelId="{33CC6AEE-FDCB-4C93-9E79-AB7078079858}" type="presParOf" srcId="{6E731B29-F6BD-47A1-A46F-FA8D88F852DD}" destId="{BED5AB1A-1B2C-4B2B-8F02-BE11F6603511}" srcOrd="4" destOrd="0" presId="urn:microsoft.com/office/officeart/2005/8/layout/cycle3"/>
    <dgm:cxn modelId="{A065A7CE-D982-4054-83B2-E86BC243FC5F}" type="presParOf" srcId="{6E731B29-F6BD-47A1-A46F-FA8D88F852DD}" destId="{67937EFB-FAED-46B9-AB16-9EF82BA01171}"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B39888-4B37-4FE7-8470-29647E68DAD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S"/>
        </a:p>
      </dgm:t>
    </dgm:pt>
    <dgm:pt modelId="{BD3A1D1E-5AA4-4F06-A9CF-E073F3A690C1}">
      <dgm:prSet phldrT="[Texto]" custT="1"/>
      <dgm:spPr/>
      <dgm:t>
        <a:bodyPr/>
        <a:lstStyle/>
        <a:p>
          <a:pPr algn="just">
            <a:lnSpc>
              <a:spcPct val="90000"/>
            </a:lnSpc>
          </a:pPr>
          <a:endParaRPr lang="es-EC" sz="2400" dirty="0" smtClean="0"/>
        </a:p>
        <a:p>
          <a:pPr algn="just">
            <a:lnSpc>
              <a:spcPct val="100000"/>
            </a:lnSpc>
          </a:pPr>
          <a:r>
            <a:rPr lang="es-EC" sz="2200" dirty="0" smtClean="0"/>
            <a:t>En 1960 el Congreso de la República emitió la Ley de Defensa Nacional, publicada en el Registro Oficial N° 87 del 15 de diciembre de 1960, en cuyos capítulos se introdujo las primeras normas legales que faculta la conformación de la Defensa Civil</a:t>
          </a:r>
          <a:endParaRPr lang="es-ES" sz="2200" dirty="0"/>
        </a:p>
      </dgm:t>
    </dgm:pt>
    <dgm:pt modelId="{461D4528-FB9E-448E-8D18-998F18FEB929}" type="parTrans" cxnId="{AF042D6A-EF56-47B6-86C3-0C4B46A2AA33}">
      <dgm:prSet/>
      <dgm:spPr/>
      <dgm:t>
        <a:bodyPr/>
        <a:lstStyle/>
        <a:p>
          <a:pPr algn="just"/>
          <a:endParaRPr lang="es-ES" sz="1800"/>
        </a:p>
      </dgm:t>
    </dgm:pt>
    <dgm:pt modelId="{C0751736-C722-4A9E-9F87-0B9C4E8329F2}" type="sibTrans" cxnId="{AF042D6A-EF56-47B6-86C3-0C4B46A2AA33}">
      <dgm:prSet/>
      <dgm:spPr/>
      <dgm:t>
        <a:bodyPr/>
        <a:lstStyle/>
        <a:p>
          <a:pPr algn="just"/>
          <a:endParaRPr lang="es-ES" sz="1800"/>
        </a:p>
      </dgm:t>
    </dgm:pt>
    <dgm:pt modelId="{FC9F5AE8-A789-4FBC-BCC0-ED1E3F29ED85}">
      <dgm:prSet phldrT="[Texto]" custT="1"/>
      <dgm:spPr/>
      <dgm:t>
        <a:bodyPr/>
        <a:lstStyle/>
        <a:p>
          <a:pPr algn="just">
            <a:lnSpc>
              <a:spcPct val="90000"/>
            </a:lnSpc>
          </a:pPr>
          <a:endParaRPr lang="es-EC" sz="2200" dirty="0" smtClean="0"/>
        </a:p>
        <a:p>
          <a:pPr algn="just">
            <a:lnSpc>
              <a:spcPct val="100000"/>
            </a:lnSpc>
          </a:pPr>
          <a:r>
            <a:rPr lang="es-EC" sz="2200" dirty="0" smtClean="0"/>
            <a:t>Seguidamente el 13 de enero de 1977 a pedido de la Dirección Nacional de Defensa Civil, la Secretaria Nacional del Consejo de Seguridad Nacional aprobó el Reglamento Interno del Sistema de Defensa Civil, en donde se le otorgó tareas que le permiten participar activamente en la defensa integral del país</a:t>
          </a:r>
          <a:endParaRPr lang="es-ES" sz="2200" dirty="0"/>
        </a:p>
      </dgm:t>
    </dgm:pt>
    <dgm:pt modelId="{7FE33180-C1E5-4022-8B26-CB755F074C71}" type="parTrans" cxnId="{094CE601-CDBB-4AF9-AD2F-BE7E073C3F1F}">
      <dgm:prSet/>
      <dgm:spPr/>
      <dgm:t>
        <a:bodyPr/>
        <a:lstStyle/>
        <a:p>
          <a:pPr algn="just"/>
          <a:endParaRPr lang="es-ES" sz="1800"/>
        </a:p>
      </dgm:t>
    </dgm:pt>
    <dgm:pt modelId="{EB2E826A-BC61-44C7-952A-339BF9E3A935}" type="sibTrans" cxnId="{094CE601-CDBB-4AF9-AD2F-BE7E073C3F1F}">
      <dgm:prSet/>
      <dgm:spPr/>
      <dgm:t>
        <a:bodyPr/>
        <a:lstStyle/>
        <a:p>
          <a:pPr algn="just"/>
          <a:endParaRPr lang="es-ES" sz="1800"/>
        </a:p>
      </dgm:t>
    </dgm:pt>
    <dgm:pt modelId="{6455542D-3D86-4D70-9A79-7B8EE1ED4503}">
      <dgm:prSet phldrT="[Texto]" custT="1"/>
      <dgm:spPr/>
      <dgm:t>
        <a:bodyPr/>
        <a:lstStyle/>
        <a:p>
          <a:pPr algn="just"/>
          <a:r>
            <a:rPr lang="es-EC" sz="2200" dirty="0" smtClean="0"/>
            <a:t>En Marzo del año 2010, la Secretaría de Gestión de Riesgos (SGR) de Ecuador elabora el Manual del Comité de Gestión de Riesgos en el que establece las acciones de coordinación que deben ejecutar las instituciones del Estado </a:t>
          </a:r>
          <a:endParaRPr lang="es-ES" sz="2200" dirty="0"/>
        </a:p>
      </dgm:t>
    </dgm:pt>
    <dgm:pt modelId="{E88CF7BA-0552-4B22-8F53-7CE708EA715E}" type="parTrans" cxnId="{5EEC94BA-B711-449A-A077-3367A188660F}">
      <dgm:prSet/>
      <dgm:spPr/>
      <dgm:t>
        <a:bodyPr/>
        <a:lstStyle/>
        <a:p>
          <a:pPr algn="just"/>
          <a:endParaRPr lang="es-ES" sz="1800"/>
        </a:p>
      </dgm:t>
    </dgm:pt>
    <dgm:pt modelId="{4B82ABFF-E422-4DEE-A61B-453DD75B0AA0}" type="sibTrans" cxnId="{5EEC94BA-B711-449A-A077-3367A188660F}">
      <dgm:prSet/>
      <dgm:spPr/>
      <dgm:t>
        <a:bodyPr/>
        <a:lstStyle/>
        <a:p>
          <a:pPr algn="just"/>
          <a:endParaRPr lang="es-ES" sz="1800"/>
        </a:p>
      </dgm:t>
    </dgm:pt>
    <dgm:pt modelId="{10F2474C-359C-4DD8-9FB7-4DF25F804910}">
      <dgm:prSet phldrT="[Texto]" custT="1"/>
      <dgm:spPr/>
      <dgm:t>
        <a:bodyPr/>
        <a:lstStyle/>
        <a:p>
          <a:pPr algn="just"/>
          <a:r>
            <a:rPr lang="es-EC" sz="1800" dirty="0" smtClean="0"/>
            <a:t>El 26 de abril del 2008 que mediante Decreto ejecutivo N° 1046-A la Dirección Nacional de Defensa Civil pasó a llamarse Secretaría Técnica de Gestión de Riesgos, organismo encargado de cumplir las mismas competencias y atribuciones de la anterior institución, adscrito al Ministerio de Coordinación de Seguridad Interna y Externa, de esta forma el país surge como pionero al incluir en su Constitución a la Gestión de Riesgos .</a:t>
          </a:r>
          <a:endParaRPr lang="es-ES" sz="1800" dirty="0"/>
        </a:p>
      </dgm:t>
    </dgm:pt>
    <dgm:pt modelId="{65F6C712-D0D0-421C-93DD-3D320AF28CEA}" type="parTrans" cxnId="{101E67CE-2833-404F-AE43-23177B3B4329}">
      <dgm:prSet/>
      <dgm:spPr/>
      <dgm:t>
        <a:bodyPr/>
        <a:lstStyle/>
        <a:p>
          <a:pPr algn="just"/>
          <a:endParaRPr lang="es-ES" sz="1800"/>
        </a:p>
      </dgm:t>
    </dgm:pt>
    <dgm:pt modelId="{663A28B4-1395-4AFE-A5A5-CB503E0DC9E1}" type="sibTrans" cxnId="{101E67CE-2833-404F-AE43-23177B3B4329}">
      <dgm:prSet/>
      <dgm:spPr/>
      <dgm:t>
        <a:bodyPr/>
        <a:lstStyle/>
        <a:p>
          <a:pPr algn="just"/>
          <a:endParaRPr lang="es-ES" sz="1800"/>
        </a:p>
      </dgm:t>
    </dgm:pt>
    <dgm:pt modelId="{80230BB4-D45C-4B9F-A9B8-E325BE06F5AB}">
      <dgm:prSet phldrT="[Texto]" custT="1"/>
      <dgm:spPr>
        <a:blipFill rotWithShape="0">
          <a:blip xmlns:r="http://schemas.openxmlformats.org/officeDocument/2006/relationships" r:embed="rId1"/>
          <a:stretch>
            <a:fillRect/>
          </a:stretch>
        </a:blipFill>
      </dgm:spPr>
      <dgm:t>
        <a:bodyPr/>
        <a:lstStyle/>
        <a:p>
          <a:pPr algn="ctr"/>
          <a:endParaRPr lang="es-ES" sz="1800" dirty="0"/>
        </a:p>
      </dgm:t>
    </dgm:pt>
    <dgm:pt modelId="{D817F1F0-35F5-49F0-8574-B1CBD5E61988}" type="sibTrans" cxnId="{73940592-8E48-4E13-9BB2-4CA6E42BA178}">
      <dgm:prSet/>
      <dgm:spPr/>
      <dgm:t>
        <a:bodyPr/>
        <a:lstStyle/>
        <a:p>
          <a:pPr algn="just"/>
          <a:endParaRPr lang="es-ES" sz="1800"/>
        </a:p>
      </dgm:t>
    </dgm:pt>
    <dgm:pt modelId="{514A8175-C4C2-4BE7-BEE7-2C2792CA4967}" type="parTrans" cxnId="{73940592-8E48-4E13-9BB2-4CA6E42BA178}">
      <dgm:prSet/>
      <dgm:spPr/>
      <dgm:t>
        <a:bodyPr/>
        <a:lstStyle/>
        <a:p>
          <a:pPr algn="just"/>
          <a:endParaRPr lang="es-ES" sz="1800"/>
        </a:p>
      </dgm:t>
    </dgm:pt>
    <dgm:pt modelId="{22D52C0F-6118-4BA7-9CC3-D1693FD3405E}" type="pres">
      <dgm:prSet presAssocID="{5EB39888-4B37-4FE7-8470-29647E68DAD4}" presName="diagram" presStyleCnt="0">
        <dgm:presLayoutVars>
          <dgm:chMax val="1"/>
          <dgm:dir/>
          <dgm:animLvl val="ctr"/>
          <dgm:resizeHandles val="exact"/>
        </dgm:presLayoutVars>
      </dgm:prSet>
      <dgm:spPr/>
      <dgm:t>
        <a:bodyPr/>
        <a:lstStyle/>
        <a:p>
          <a:endParaRPr lang="es-ES"/>
        </a:p>
      </dgm:t>
    </dgm:pt>
    <dgm:pt modelId="{1B6EC361-CE5D-4815-99F5-02DB5559BE6F}" type="pres">
      <dgm:prSet presAssocID="{5EB39888-4B37-4FE7-8470-29647E68DAD4}" presName="matrix" presStyleCnt="0"/>
      <dgm:spPr/>
    </dgm:pt>
    <dgm:pt modelId="{A5B88F41-BA0A-45A7-B855-D325EC9AA41F}" type="pres">
      <dgm:prSet presAssocID="{5EB39888-4B37-4FE7-8470-29647E68DAD4}" presName="tile1" presStyleLbl="node1" presStyleIdx="0" presStyleCnt="4"/>
      <dgm:spPr/>
      <dgm:t>
        <a:bodyPr/>
        <a:lstStyle/>
        <a:p>
          <a:endParaRPr lang="es-ES"/>
        </a:p>
      </dgm:t>
    </dgm:pt>
    <dgm:pt modelId="{1CDCDCF8-28A5-4EDC-A59A-ED457AE63753}" type="pres">
      <dgm:prSet presAssocID="{5EB39888-4B37-4FE7-8470-29647E68DAD4}" presName="tile1text" presStyleLbl="node1" presStyleIdx="0" presStyleCnt="4">
        <dgm:presLayoutVars>
          <dgm:chMax val="0"/>
          <dgm:chPref val="0"/>
          <dgm:bulletEnabled val="1"/>
        </dgm:presLayoutVars>
      </dgm:prSet>
      <dgm:spPr/>
      <dgm:t>
        <a:bodyPr/>
        <a:lstStyle/>
        <a:p>
          <a:endParaRPr lang="es-ES"/>
        </a:p>
      </dgm:t>
    </dgm:pt>
    <dgm:pt modelId="{7E8BCAB4-3BB6-4273-9DBA-E90C80EE8AC5}" type="pres">
      <dgm:prSet presAssocID="{5EB39888-4B37-4FE7-8470-29647E68DAD4}" presName="tile2" presStyleLbl="node1" presStyleIdx="1" presStyleCnt="4"/>
      <dgm:spPr/>
      <dgm:t>
        <a:bodyPr/>
        <a:lstStyle/>
        <a:p>
          <a:endParaRPr lang="es-ES"/>
        </a:p>
      </dgm:t>
    </dgm:pt>
    <dgm:pt modelId="{04348BB3-5A8D-4819-AC7E-2BBC19A66F0D}" type="pres">
      <dgm:prSet presAssocID="{5EB39888-4B37-4FE7-8470-29647E68DAD4}" presName="tile2text" presStyleLbl="node1" presStyleIdx="1" presStyleCnt="4">
        <dgm:presLayoutVars>
          <dgm:chMax val="0"/>
          <dgm:chPref val="0"/>
          <dgm:bulletEnabled val="1"/>
        </dgm:presLayoutVars>
      </dgm:prSet>
      <dgm:spPr/>
      <dgm:t>
        <a:bodyPr/>
        <a:lstStyle/>
        <a:p>
          <a:endParaRPr lang="es-ES"/>
        </a:p>
      </dgm:t>
    </dgm:pt>
    <dgm:pt modelId="{FF52C15D-DCFA-4990-8EE1-A6BBA1FDFEEA}" type="pres">
      <dgm:prSet presAssocID="{5EB39888-4B37-4FE7-8470-29647E68DAD4}" presName="tile3" presStyleLbl="node1" presStyleIdx="2" presStyleCnt="4"/>
      <dgm:spPr/>
      <dgm:t>
        <a:bodyPr/>
        <a:lstStyle/>
        <a:p>
          <a:endParaRPr lang="es-ES"/>
        </a:p>
      </dgm:t>
    </dgm:pt>
    <dgm:pt modelId="{0A9A9C73-9EA6-4A11-8B27-E688F83A6EA6}" type="pres">
      <dgm:prSet presAssocID="{5EB39888-4B37-4FE7-8470-29647E68DAD4}" presName="tile3text" presStyleLbl="node1" presStyleIdx="2" presStyleCnt="4">
        <dgm:presLayoutVars>
          <dgm:chMax val="0"/>
          <dgm:chPref val="0"/>
          <dgm:bulletEnabled val="1"/>
        </dgm:presLayoutVars>
      </dgm:prSet>
      <dgm:spPr/>
      <dgm:t>
        <a:bodyPr/>
        <a:lstStyle/>
        <a:p>
          <a:endParaRPr lang="es-ES"/>
        </a:p>
      </dgm:t>
    </dgm:pt>
    <dgm:pt modelId="{B0E4C53A-2D5A-4FBE-A7B7-268B135E4E07}" type="pres">
      <dgm:prSet presAssocID="{5EB39888-4B37-4FE7-8470-29647E68DAD4}" presName="tile4" presStyleLbl="node1" presStyleIdx="3" presStyleCnt="4"/>
      <dgm:spPr/>
      <dgm:t>
        <a:bodyPr/>
        <a:lstStyle/>
        <a:p>
          <a:endParaRPr lang="es-ES"/>
        </a:p>
      </dgm:t>
    </dgm:pt>
    <dgm:pt modelId="{5F42F898-30EE-4BF2-A5ED-A3C98BED2DCD}" type="pres">
      <dgm:prSet presAssocID="{5EB39888-4B37-4FE7-8470-29647E68DAD4}" presName="tile4text" presStyleLbl="node1" presStyleIdx="3" presStyleCnt="4">
        <dgm:presLayoutVars>
          <dgm:chMax val="0"/>
          <dgm:chPref val="0"/>
          <dgm:bulletEnabled val="1"/>
        </dgm:presLayoutVars>
      </dgm:prSet>
      <dgm:spPr/>
      <dgm:t>
        <a:bodyPr/>
        <a:lstStyle/>
        <a:p>
          <a:endParaRPr lang="es-ES"/>
        </a:p>
      </dgm:t>
    </dgm:pt>
    <dgm:pt modelId="{BFE64277-8BBB-42C5-BDDA-AF98AD740E24}" type="pres">
      <dgm:prSet presAssocID="{5EB39888-4B37-4FE7-8470-29647E68DAD4}" presName="centerTile" presStyleLbl="fgShp" presStyleIdx="0" presStyleCnt="1" custScaleX="90598" custScaleY="69056" custLinFactNeighborX="-8221" custLinFactNeighborY="13544">
        <dgm:presLayoutVars>
          <dgm:chMax val="0"/>
          <dgm:chPref val="0"/>
        </dgm:presLayoutVars>
      </dgm:prSet>
      <dgm:spPr/>
      <dgm:t>
        <a:bodyPr/>
        <a:lstStyle/>
        <a:p>
          <a:endParaRPr lang="es-ES"/>
        </a:p>
      </dgm:t>
    </dgm:pt>
  </dgm:ptLst>
  <dgm:cxnLst>
    <dgm:cxn modelId="{9DA59349-B632-4725-B4FD-FFDB96383A1A}" type="presOf" srcId="{5EB39888-4B37-4FE7-8470-29647E68DAD4}" destId="{22D52C0F-6118-4BA7-9CC3-D1693FD3405E}" srcOrd="0" destOrd="0" presId="urn:microsoft.com/office/officeart/2005/8/layout/matrix1"/>
    <dgm:cxn modelId="{EF3406A9-792F-4E96-836B-86D24FFCD7B3}" type="presOf" srcId="{6455542D-3D86-4D70-9A79-7B8EE1ED4503}" destId="{FF52C15D-DCFA-4990-8EE1-A6BBA1FDFEEA}" srcOrd="0" destOrd="0" presId="urn:microsoft.com/office/officeart/2005/8/layout/matrix1"/>
    <dgm:cxn modelId="{AF042D6A-EF56-47B6-86C3-0C4B46A2AA33}" srcId="{80230BB4-D45C-4B9F-A9B8-E325BE06F5AB}" destId="{BD3A1D1E-5AA4-4F06-A9CF-E073F3A690C1}" srcOrd="0" destOrd="0" parTransId="{461D4528-FB9E-448E-8D18-998F18FEB929}" sibTransId="{C0751736-C722-4A9E-9F87-0B9C4E8329F2}"/>
    <dgm:cxn modelId="{FF6516EA-511D-4728-8A40-FEE727E6E5A8}" type="presOf" srcId="{FC9F5AE8-A789-4FBC-BCC0-ED1E3F29ED85}" destId="{7E8BCAB4-3BB6-4273-9DBA-E90C80EE8AC5}" srcOrd="0" destOrd="0" presId="urn:microsoft.com/office/officeart/2005/8/layout/matrix1"/>
    <dgm:cxn modelId="{ED8B5065-3920-42B1-9C7F-4C2C3F49E34E}" type="presOf" srcId="{BD3A1D1E-5AA4-4F06-A9CF-E073F3A690C1}" destId="{A5B88F41-BA0A-45A7-B855-D325EC9AA41F}" srcOrd="0" destOrd="0" presId="urn:microsoft.com/office/officeart/2005/8/layout/matrix1"/>
    <dgm:cxn modelId="{73940592-8E48-4E13-9BB2-4CA6E42BA178}" srcId="{5EB39888-4B37-4FE7-8470-29647E68DAD4}" destId="{80230BB4-D45C-4B9F-A9B8-E325BE06F5AB}" srcOrd="0" destOrd="0" parTransId="{514A8175-C4C2-4BE7-BEE7-2C2792CA4967}" sibTransId="{D817F1F0-35F5-49F0-8574-B1CBD5E61988}"/>
    <dgm:cxn modelId="{02D1F95A-2B9E-46E0-8212-2FEF15AADF2E}" type="presOf" srcId="{10F2474C-359C-4DD8-9FB7-4DF25F804910}" destId="{5F42F898-30EE-4BF2-A5ED-A3C98BED2DCD}" srcOrd="1" destOrd="0" presId="urn:microsoft.com/office/officeart/2005/8/layout/matrix1"/>
    <dgm:cxn modelId="{E6C831B2-51BB-4786-B779-3CBB7844C336}" type="presOf" srcId="{80230BB4-D45C-4B9F-A9B8-E325BE06F5AB}" destId="{BFE64277-8BBB-42C5-BDDA-AF98AD740E24}" srcOrd="0" destOrd="0" presId="urn:microsoft.com/office/officeart/2005/8/layout/matrix1"/>
    <dgm:cxn modelId="{28AC9960-9E40-4482-B38A-B14A3E33A103}" type="presOf" srcId="{FC9F5AE8-A789-4FBC-BCC0-ED1E3F29ED85}" destId="{04348BB3-5A8D-4819-AC7E-2BBC19A66F0D}" srcOrd="1" destOrd="0" presId="urn:microsoft.com/office/officeart/2005/8/layout/matrix1"/>
    <dgm:cxn modelId="{094CE601-CDBB-4AF9-AD2F-BE7E073C3F1F}" srcId="{80230BB4-D45C-4B9F-A9B8-E325BE06F5AB}" destId="{FC9F5AE8-A789-4FBC-BCC0-ED1E3F29ED85}" srcOrd="1" destOrd="0" parTransId="{7FE33180-C1E5-4022-8B26-CB755F074C71}" sibTransId="{EB2E826A-BC61-44C7-952A-339BF9E3A935}"/>
    <dgm:cxn modelId="{1C57C934-8B1F-4E67-999C-3CA48C73A2F6}" type="presOf" srcId="{BD3A1D1E-5AA4-4F06-A9CF-E073F3A690C1}" destId="{1CDCDCF8-28A5-4EDC-A59A-ED457AE63753}" srcOrd="1" destOrd="0" presId="urn:microsoft.com/office/officeart/2005/8/layout/matrix1"/>
    <dgm:cxn modelId="{101E67CE-2833-404F-AE43-23177B3B4329}" srcId="{80230BB4-D45C-4B9F-A9B8-E325BE06F5AB}" destId="{10F2474C-359C-4DD8-9FB7-4DF25F804910}" srcOrd="3" destOrd="0" parTransId="{65F6C712-D0D0-421C-93DD-3D320AF28CEA}" sibTransId="{663A28B4-1395-4AFE-A5A5-CB503E0DC9E1}"/>
    <dgm:cxn modelId="{5EEC94BA-B711-449A-A077-3367A188660F}" srcId="{80230BB4-D45C-4B9F-A9B8-E325BE06F5AB}" destId="{6455542D-3D86-4D70-9A79-7B8EE1ED4503}" srcOrd="2" destOrd="0" parTransId="{E88CF7BA-0552-4B22-8F53-7CE708EA715E}" sibTransId="{4B82ABFF-E422-4DEE-A61B-453DD75B0AA0}"/>
    <dgm:cxn modelId="{46DA9E01-835E-4878-884B-65A5DD889883}" type="presOf" srcId="{6455542D-3D86-4D70-9A79-7B8EE1ED4503}" destId="{0A9A9C73-9EA6-4A11-8B27-E688F83A6EA6}" srcOrd="1" destOrd="0" presId="urn:microsoft.com/office/officeart/2005/8/layout/matrix1"/>
    <dgm:cxn modelId="{CB8C76DF-676C-4ED6-99EA-28ECD110F6FB}" type="presOf" srcId="{10F2474C-359C-4DD8-9FB7-4DF25F804910}" destId="{B0E4C53A-2D5A-4FBE-A7B7-268B135E4E07}" srcOrd="0" destOrd="0" presId="urn:microsoft.com/office/officeart/2005/8/layout/matrix1"/>
    <dgm:cxn modelId="{185796A3-0621-408E-A726-A7C87BAFA38D}" type="presParOf" srcId="{22D52C0F-6118-4BA7-9CC3-D1693FD3405E}" destId="{1B6EC361-CE5D-4815-99F5-02DB5559BE6F}" srcOrd="0" destOrd="0" presId="urn:microsoft.com/office/officeart/2005/8/layout/matrix1"/>
    <dgm:cxn modelId="{8360A962-E059-4CFC-A8AC-AC5477AA7EAB}" type="presParOf" srcId="{1B6EC361-CE5D-4815-99F5-02DB5559BE6F}" destId="{A5B88F41-BA0A-45A7-B855-D325EC9AA41F}" srcOrd="0" destOrd="0" presId="urn:microsoft.com/office/officeart/2005/8/layout/matrix1"/>
    <dgm:cxn modelId="{06EE8184-8807-479E-92C1-57588B440EC3}" type="presParOf" srcId="{1B6EC361-CE5D-4815-99F5-02DB5559BE6F}" destId="{1CDCDCF8-28A5-4EDC-A59A-ED457AE63753}" srcOrd="1" destOrd="0" presId="urn:microsoft.com/office/officeart/2005/8/layout/matrix1"/>
    <dgm:cxn modelId="{96A39B9A-8711-448B-A2D4-1E18C3432C9B}" type="presParOf" srcId="{1B6EC361-CE5D-4815-99F5-02DB5559BE6F}" destId="{7E8BCAB4-3BB6-4273-9DBA-E90C80EE8AC5}" srcOrd="2" destOrd="0" presId="urn:microsoft.com/office/officeart/2005/8/layout/matrix1"/>
    <dgm:cxn modelId="{9B5CC846-A73F-4D82-9687-5080A2D82677}" type="presParOf" srcId="{1B6EC361-CE5D-4815-99F5-02DB5559BE6F}" destId="{04348BB3-5A8D-4819-AC7E-2BBC19A66F0D}" srcOrd="3" destOrd="0" presId="urn:microsoft.com/office/officeart/2005/8/layout/matrix1"/>
    <dgm:cxn modelId="{564340AB-8545-4159-ACD7-A06BE150770F}" type="presParOf" srcId="{1B6EC361-CE5D-4815-99F5-02DB5559BE6F}" destId="{FF52C15D-DCFA-4990-8EE1-A6BBA1FDFEEA}" srcOrd="4" destOrd="0" presId="urn:microsoft.com/office/officeart/2005/8/layout/matrix1"/>
    <dgm:cxn modelId="{A4E23F7D-D65A-4455-A5AE-E89B979D4C25}" type="presParOf" srcId="{1B6EC361-CE5D-4815-99F5-02DB5559BE6F}" destId="{0A9A9C73-9EA6-4A11-8B27-E688F83A6EA6}" srcOrd="5" destOrd="0" presId="urn:microsoft.com/office/officeart/2005/8/layout/matrix1"/>
    <dgm:cxn modelId="{3EF9E4D5-55A1-4BDA-AEC2-94A8FA9C43AC}" type="presParOf" srcId="{1B6EC361-CE5D-4815-99F5-02DB5559BE6F}" destId="{B0E4C53A-2D5A-4FBE-A7B7-268B135E4E07}" srcOrd="6" destOrd="0" presId="urn:microsoft.com/office/officeart/2005/8/layout/matrix1"/>
    <dgm:cxn modelId="{3D0A4AD1-A408-4E49-B06C-5C9BBF40A552}" type="presParOf" srcId="{1B6EC361-CE5D-4815-99F5-02DB5559BE6F}" destId="{5F42F898-30EE-4BF2-A5ED-A3C98BED2DCD}" srcOrd="7" destOrd="0" presId="urn:microsoft.com/office/officeart/2005/8/layout/matrix1"/>
    <dgm:cxn modelId="{170CB610-9B8D-4D45-9EC3-8847378943D8}" type="presParOf" srcId="{22D52C0F-6118-4BA7-9CC3-D1693FD3405E}" destId="{BFE64277-8BBB-42C5-BDDA-AF98AD740E24}"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B39888-4B37-4FE7-8470-29647E68DAD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S"/>
        </a:p>
      </dgm:t>
    </dgm:pt>
    <dgm:pt modelId="{6455542D-3D86-4D70-9A79-7B8EE1ED4503}">
      <dgm:prSet phldrT="[Texto]" custT="1"/>
      <dgm:spPr/>
      <dgm:t>
        <a:bodyPr/>
        <a:lstStyle/>
        <a:p>
          <a:pPr algn="ctr"/>
          <a:r>
            <a:rPr lang="es-ES" sz="2400" dirty="0" smtClean="0"/>
            <a:t>ORGANISMOS INTERNACIONALES</a:t>
          </a:r>
          <a:endParaRPr lang="es-ES" sz="2400" dirty="0"/>
        </a:p>
      </dgm:t>
    </dgm:pt>
    <dgm:pt modelId="{E88CF7BA-0552-4B22-8F53-7CE708EA715E}" type="parTrans" cxnId="{5EEC94BA-B711-449A-A077-3367A188660F}">
      <dgm:prSet/>
      <dgm:spPr/>
      <dgm:t>
        <a:bodyPr/>
        <a:lstStyle/>
        <a:p>
          <a:pPr algn="just"/>
          <a:endParaRPr lang="es-ES" sz="1800"/>
        </a:p>
      </dgm:t>
    </dgm:pt>
    <dgm:pt modelId="{4B82ABFF-E422-4DEE-A61B-453DD75B0AA0}" type="sibTrans" cxnId="{5EEC94BA-B711-449A-A077-3367A188660F}">
      <dgm:prSet/>
      <dgm:spPr/>
      <dgm:t>
        <a:bodyPr/>
        <a:lstStyle/>
        <a:p>
          <a:pPr algn="just"/>
          <a:endParaRPr lang="es-ES" sz="1800"/>
        </a:p>
      </dgm:t>
    </dgm:pt>
    <dgm:pt modelId="{10F2474C-359C-4DD8-9FB7-4DF25F804910}">
      <dgm:prSet phldrT="[Texto]" custT="1"/>
      <dgm:spPr/>
      <dgm:t>
        <a:bodyPr/>
        <a:lstStyle/>
        <a:p>
          <a:pPr algn="just"/>
          <a:endParaRPr lang="es-EC" sz="2200" dirty="0" smtClean="0"/>
        </a:p>
        <a:p>
          <a:pPr algn="just"/>
          <a:endParaRPr lang="es-EC" sz="2200" dirty="0" smtClean="0"/>
        </a:p>
        <a:p>
          <a:pPr algn="just"/>
          <a:r>
            <a:rPr lang="es-EC" sz="2100" dirty="0" smtClean="0"/>
            <a:t>La República de México a través de la Secretaría Nacional de Defensa y Secretaría de la Marina emitió y difundió el Plan DN-III-E, el cual constituye el instrumento operativo militar que establece los lineamientos generales a los organismos del Ejército y Fuerza Aérea de México, para realizar actividades de auxilio a la población civil afectada por cualquier tipo de desastre. </a:t>
          </a:r>
          <a:endParaRPr lang="es-ES" sz="2100" dirty="0"/>
        </a:p>
      </dgm:t>
    </dgm:pt>
    <dgm:pt modelId="{65F6C712-D0D0-421C-93DD-3D320AF28CEA}" type="parTrans" cxnId="{101E67CE-2833-404F-AE43-23177B3B4329}">
      <dgm:prSet/>
      <dgm:spPr/>
      <dgm:t>
        <a:bodyPr/>
        <a:lstStyle/>
        <a:p>
          <a:pPr algn="just"/>
          <a:endParaRPr lang="es-ES" sz="1800"/>
        </a:p>
      </dgm:t>
    </dgm:pt>
    <dgm:pt modelId="{663A28B4-1395-4AFE-A5A5-CB503E0DC9E1}" type="sibTrans" cxnId="{101E67CE-2833-404F-AE43-23177B3B4329}">
      <dgm:prSet/>
      <dgm:spPr/>
      <dgm:t>
        <a:bodyPr/>
        <a:lstStyle/>
        <a:p>
          <a:pPr algn="just"/>
          <a:endParaRPr lang="es-ES" sz="1800"/>
        </a:p>
      </dgm:t>
    </dgm:pt>
    <dgm:pt modelId="{5FE53169-7EC8-46BB-802C-500164A5994F}">
      <dgm:prSet custT="1"/>
      <dgm:spPr/>
      <dgm:t>
        <a:bodyPr/>
        <a:lstStyle/>
        <a:p>
          <a:pPr algn="just"/>
          <a:endParaRPr lang="es-EC" sz="2300" dirty="0" smtClean="0"/>
        </a:p>
        <a:p>
          <a:pPr algn="just"/>
          <a:r>
            <a:rPr lang="es-EC" sz="2300" dirty="0" smtClean="0"/>
            <a:t>La República de Nicaragua, el 30 de junio del 2001, a través de la Secretaría Ejecutiva del Sistema Nacional para la Prevención, Mitigación y Atención de Desastres, elaboró y difundió el Plan Nacional de Respuesta ante Desastres, constituyéndose el marco legal</a:t>
          </a:r>
          <a:endParaRPr lang="es-ES" sz="2300" dirty="0"/>
        </a:p>
      </dgm:t>
    </dgm:pt>
    <dgm:pt modelId="{85678F8E-67C3-4B75-A953-0C78B929666E}" type="parTrans" cxnId="{A532687D-CB28-4285-9B9E-913CAD8623CB}">
      <dgm:prSet/>
      <dgm:spPr/>
      <dgm:t>
        <a:bodyPr/>
        <a:lstStyle/>
        <a:p>
          <a:endParaRPr lang="es-ES"/>
        </a:p>
      </dgm:t>
    </dgm:pt>
    <dgm:pt modelId="{4B719460-5341-4F7C-8D76-0B35029FF87B}" type="sibTrans" cxnId="{A532687D-CB28-4285-9B9E-913CAD8623CB}">
      <dgm:prSet/>
      <dgm:spPr/>
      <dgm:t>
        <a:bodyPr/>
        <a:lstStyle/>
        <a:p>
          <a:endParaRPr lang="es-ES"/>
        </a:p>
      </dgm:t>
    </dgm:pt>
    <dgm:pt modelId="{3D90C8BD-F0C2-4EC6-9730-E7020BF74342}">
      <dgm:prSet custT="1"/>
      <dgm:spPr/>
      <dgm:t>
        <a:bodyPr/>
        <a:lstStyle/>
        <a:p>
          <a:pPr algn="just"/>
          <a:r>
            <a:rPr lang="es-EC" sz="2400" dirty="0" smtClean="0"/>
            <a:t>La República de Chile, mediante Decreto N° 156 del 12 de marzo del 2002, el Ministerio del Interior aprobó el Plan Nacional de Protección Civil, como instrumento que examine los aspectos preventivos, de mitigación, de preparación y </a:t>
          </a:r>
          <a:r>
            <a:rPr lang="es-EC" sz="2400" dirty="0" err="1" smtClean="0"/>
            <a:t>alertamiento</a:t>
          </a:r>
          <a:r>
            <a:rPr lang="es-EC" sz="2400" dirty="0" smtClean="0"/>
            <a:t> temprano.</a:t>
          </a:r>
          <a:endParaRPr lang="es-ES" sz="2400" dirty="0"/>
        </a:p>
      </dgm:t>
    </dgm:pt>
    <dgm:pt modelId="{9AAACAF2-AE39-412C-ABB2-5E8EDCF7B760}" type="parTrans" cxnId="{B5700838-BDF6-4FA7-AD41-E7B50EF54CBD}">
      <dgm:prSet/>
      <dgm:spPr/>
      <dgm:t>
        <a:bodyPr/>
        <a:lstStyle/>
        <a:p>
          <a:endParaRPr lang="es-ES"/>
        </a:p>
      </dgm:t>
    </dgm:pt>
    <dgm:pt modelId="{79E493D7-EE75-4340-9472-4DBA0A7EFA1A}" type="sibTrans" cxnId="{B5700838-BDF6-4FA7-AD41-E7B50EF54CBD}">
      <dgm:prSet/>
      <dgm:spPr/>
      <dgm:t>
        <a:bodyPr/>
        <a:lstStyle/>
        <a:p>
          <a:endParaRPr lang="es-ES"/>
        </a:p>
      </dgm:t>
    </dgm:pt>
    <dgm:pt modelId="{C40C3D37-0E75-462D-AB15-B789668CB182}">
      <dgm:prSet custT="1"/>
      <dgm:spPr/>
      <dgm:t>
        <a:bodyPr/>
        <a:lstStyle/>
        <a:p>
          <a:pPr algn="just"/>
          <a:r>
            <a:rPr lang="es-EC" sz="2400" dirty="0" smtClean="0"/>
            <a:t>Las Fuerzas Armadas de Nicaragua a través del Ministerio de Defensa se dispone proporcionar el apoyo en los siguientes ámbitos: Obras Públicas e Infraestructura, Búsqueda, Salvamento y Rescate, Seguridad Pública y Medio Ambiente. </a:t>
          </a:r>
          <a:endParaRPr lang="es-ES" sz="2400" dirty="0"/>
        </a:p>
      </dgm:t>
    </dgm:pt>
    <dgm:pt modelId="{3BB211C9-BB52-4F82-A559-66CA18A552A8}" type="parTrans" cxnId="{23E55B13-B4FF-467D-87AB-7A8D427DB4CC}">
      <dgm:prSet/>
      <dgm:spPr/>
      <dgm:t>
        <a:bodyPr/>
        <a:lstStyle/>
        <a:p>
          <a:endParaRPr lang="es-ES"/>
        </a:p>
      </dgm:t>
    </dgm:pt>
    <dgm:pt modelId="{DA51C2FE-2BF2-46E5-BDB8-E2E05771C522}" type="sibTrans" cxnId="{23E55B13-B4FF-467D-87AB-7A8D427DB4CC}">
      <dgm:prSet/>
      <dgm:spPr/>
      <dgm:t>
        <a:bodyPr/>
        <a:lstStyle/>
        <a:p>
          <a:endParaRPr lang="es-ES"/>
        </a:p>
      </dgm:t>
    </dgm:pt>
    <dgm:pt modelId="{22D52C0F-6118-4BA7-9CC3-D1693FD3405E}" type="pres">
      <dgm:prSet presAssocID="{5EB39888-4B37-4FE7-8470-29647E68DAD4}" presName="diagram" presStyleCnt="0">
        <dgm:presLayoutVars>
          <dgm:chMax val="1"/>
          <dgm:dir/>
          <dgm:animLvl val="ctr"/>
          <dgm:resizeHandles val="exact"/>
        </dgm:presLayoutVars>
      </dgm:prSet>
      <dgm:spPr/>
      <dgm:t>
        <a:bodyPr/>
        <a:lstStyle/>
        <a:p>
          <a:endParaRPr lang="es-ES"/>
        </a:p>
      </dgm:t>
    </dgm:pt>
    <dgm:pt modelId="{1B6EC361-CE5D-4815-99F5-02DB5559BE6F}" type="pres">
      <dgm:prSet presAssocID="{5EB39888-4B37-4FE7-8470-29647E68DAD4}" presName="matrix" presStyleCnt="0"/>
      <dgm:spPr/>
    </dgm:pt>
    <dgm:pt modelId="{A5B88F41-BA0A-45A7-B855-D325EC9AA41F}" type="pres">
      <dgm:prSet presAssocID="{5EB39888-4B37-4FE7-8470-29647E68DAD4}" presName="tile1" presStyleLbl="node1" presStyleIdx="0" presStyleCnt="4"/>
      <dgm:spPr/>
      <dgm:t>
        <a:bodyPr/>
        <a:lstStyle/>
        <a:p>
          <a:endParaRPr lang="es-ES"/>
        </a:p>
      </dgm:t>
    </dgm:pt>
    <dgm:pt modelId="{1CDCDCF8-28A5-4EDC-A59A-ED457AE63753}" type="pres">
      <dgm:prSet presAssocID="{5EB39888-4B37-4FE7-8470-29647E68DAD4}" presName="tile1text" presStyleLbl="node1" presStyleIdx="0" presStyleCnt="4">
        <dgm:presLayoutVars>
          <dgm:chMax val="0"/>
          <dgm:chPref val="0"/>
          <dgm:bulletEnabled val="1"/>
        </dgm:presLayoutVars>
      </dgm:prSet>
      <dgm:spPr/>
      <dgm:t>
        <a:bodyPr/>
        <a:lstStyle/>
        <a:p>
          <a:endParaRPr lang="es-ES"/>
        </a:p>
      </dgm:t>
    </dgm:pt>
    <dgm:pt modelId="{7E8BCAB4-3BB6-4273-9DBA-E90C80EE8AC5}" type="pres">
      <dgm:prSet presAssocID="{5EB39888-4B37-4FE7-8470-29647E68DAD4}" presName="tile2" presStyleLbl="node1" presStyleIdx="1" presStyleCnt="4"/>
      <dgm:spPr/>
      <dgm:t>
        <a:bodyPr/>
        <a:lstStyle/>
        <a:p>
          <a:endParaRPr lang="es-ES"/>
        </a:p>
      </dgm:t>
    </dgm:pt>
    <dgm:pt modelId="{04348BB3-5A8D-4819-AC7E-2BBC19A66F0D}" type="pres">
      <dgm:prSet presAssocID="{5EB39888-4B37-4FE7-8470-29647E68DAD4}" presName="tile2text" presStyleLbl="node1" presStyleIdx="1" presStyleCnt="4">
        <dgm:presLayoutVars>
          <dgm:chMax val="0"/>
          <dgm:chPref val="0"/>
          <dgm:bulletEnabled val="1"/>
        </dgm:presLayoutVars>
      </dgm:prSet>
      <dgm:spPr/>
      <dgm:t>
        <a:bodyPr/>
        <a:lstStyle/>
        <a:p>
          <a:endParaRPr lang="es-ES"/>
        </a:p>
      </dgm:t>
    </dgm:pt>
    <dgm:pt modelId="{FF52C15D-DCFA-4990-8EE1-A6BBA1FDFEEA}" type="pres">
      <dgm:prSet presAssocID="{5EB39888-4B37-4FE7-8470-29647E68DAD4}" presName="tile3" presStyleLbl="node1" presStyleIdx="2" presStyleCnt="4" custLinFactNeighborX="0" custLinFactNeighborY="-693"/>
      <dgm:spPr/>
      <dgm:t>
        <a:bodyPr/>
        <a:lstStyle/>
        <a:p>
          <a:endParaRPr lang="es-ES"/>
        </a:p>
      </dgm:t>
    </dgm:pt>
    <dgm:pt modelId="{0A9A9C73-9EA6-4A11-8B27-E688F83A6EA6}" type="pres">
      <dgm:prSet presAssocID="{5EB39888-4B37-4FE7-8470-29647E68DAD4}" presName="tile3text" presStyleLbl="node1" presStyleIdx="2" presStyleCnt="4">
        <dgm:presLayoutVars>
          <dgm:chMax val="0"/>
          <dgm:chPref val="0"/>
          <dgm:bulletEnabled val="1"/>
        </dgm:presLayoutVars>
      </dgm:prSet>
      <dgm:spPr/>
      <dgm:t>
        <a:bodyPr/>
        <a:lstStyle/>
        <a:p>
          <a:endParaRPr lang="es-ES"/>
        </a:p>
      </dgm:t>
    </dgm:pt>
    <dgm:pt modelId="{B0E4C53A-2D5A-4FBE-A7B7-268B135E4E07}" type="pres">
      <dgm:prSet presAssocID="{5EB39888-4B37-4FE7-8470-29647E68DAD4}" presName="tile4" presStyleLbl="node1" presStyleIdx="3" presStyleCnt="4"/>
      <dgm:spPr/>
      <dgm:t>
        <a:bodyPr/>
        <a:lstStyle/>
        <a:p>
          <a:endParaRPr lang="es-ES"/>
        </a:p>
      </dgm:t>
    </dgm:pt>
    <dgm:pt modelId="{5F42F898-30EE-4BF2-A5ED-A3C98BED2DCD}" type="pres">
      <dgm:prSet presAssocID="{5EB39888-4B37-4FE7-8470-29647E68DAD4}" presName="tile4text" presStyleLbl="node1" presStyleIdx="3" presStyleCnt="4">
        <dgm:presLayoutVars>
          <dgm:chMax val="0"/>
          <dgm:chPref val="0"/>
          <dgm:bulletEnabled val="1"/>
        </dgm:presLayoutVars>
      </dgm:prSet>
      <dgm:spPr/>
      <dgm:t>
        <a:bodyPr/>
        <a:lstStyle/>
        <a:p>
          <a:endParaRPr lang="es-ES"/>
        </a:p>
      </dgm:t>
    </dgm:pt>
    <dgm:pt modelId="{BFE64277-8BBB-42C5-BDDA-AF98AD740E24}" type="pres">
      <dgm:prSet presAssocID="{5EB39888-4B37-4FE7-8470-29647E68DAD4}" presName="centerTile" presStyleLbl="fgShp" presStyleIdx="0" presStyleCnt="1" custScaleX="99595" custScaleY="69056" custLinFactNeighborX="-3330" custLinFactNeighborY="5856">
        <dgm:presLayoutVars>
          <dgm:chMax val="0"/>
          <dgm:chPref val="0"/>
        </dgm:presLayoutVars>
      </dgm:prSet>
      <dgm:spPr/>
      <dgm:t>
        <a:bodyPr/>
        <a:lstStyle/>
        <a:p>
          <a:endParaRPr lang="es-ES"/>
        </a:p>
      </dgm:t>
    </dgm:pt>
  </dgm:ptLst>
  <dgm:cxnLst>
    <dgm:cxn modelId="{23E55B13-B4FF-467D-87AB-7A8D427DB4CC}" srcId="{6455542D-3D86-4D70-9A79-7B8EE1ED4503}" destId="{C40C3D37-0E75-462D-AB15-B789668CB182}" srcOrd="3" destOrd="0" parTransId="{3BB211C9-BB52-4F82-A559-66CA18A552A8}" sibTransId="{DA51C2FE-2BF2-46E5-BDB8-E2E05771C522}"/>
    <dgm:cxn modelId="{A532687D-CB28-4285-9B9E-913CAD8623CB}" srcId="{6455542D-3D86-4D70-9A79-7B8EE1ED4503}" destId="{5FE53169-7EC8-46BB-802C-500164A5994F}" srcOrd="1" destOrd="0" parTransId="{85678F8E-67C3-4B75-A953-0C78B929666E}" sibTransId="{4B719460-5341-4F7C-8D76-0B35029FF87B}"/>
    <dgm:cxn modelId="{17B39E5A-7E28-4A58-A162-41283F14B6BA}" type="presOf" srcId="{3D90C8BD-F0C2-4EC6-9730-E7020BF74342}" destId="{FF52C15D-DCFA-4990-8EE1-A6BBA1FDFEEA}" srcOrd="0" destOrd="0" presId="urn:microsoft.com/office/officeart/2005/8/layout/matrix1"/>
    <dgm:cxn modelId="{EB92C51A-AFDD-4A27-87DA-651D6C8613C3}" type="presOf" srcId="{10F2474C-359C-4DD8-9FB7-4DF25F804910}" destId="{A5B88F41-BA0A-45A7-B855-D325EC9AA41F}" srcOrd="0" destOrd="0" presId="urn:microsoft.com/office/officeart/2005/8/layout/matrix1"/>
    <dgm:cxn modelId="{FD148BD8-55CB-45BA-8610-A26CBD4C11D4}" type="presOf" srcId="{6455542D-3D86-4D70-9A79-7B8EE1ED4503}" destId="{BFE64277-8BBB-42C5-BDDA-AF98AD740E24}" srcOrd="0" destOrd="0" presId="urn:microsoft.com/office/officeart/2005/8/layout/matrix1"/>
    <dgm:cxn modelId="{3E48A559-F48F-4837-9C8F-0378F7563661}" type="presOf" srcId="{5FE53169-7EC8-46BB-802C-500164A5994F}" destId="{04348BB3-5A8D-4819-AC7E-2BBC19A66F0D}" srcOrd="1" destOrd="0" presId="urn:microsoft.com/office/officeart/2005/8/layout/matrix1"/>
    <dgm:cxn modelId="{F346642C-AFBF-4090-B846-E05C001927A5}" type="presOf" srcId="{5FE53169-7EC8-46BB-802C-500164A5994F}" destId="{7E8BCAB4-3BB6-4273-9DBA-E90C80EE8AC5}" srcOrd="0" destOrd="0" presId="urn:microsoft.com/office/officeart/2005/8/layout/matrix1"/>
    <dgm:cxn modelId="{B5700838-BDF6-4FA7-AD41-E7B50EF54CBD}" srcId="{6455542D-3D86-4D70-9A79-7B8EE1ED4503}" destId="{3D90C8BD-F0C2-4EC6-9730-E7020BF74342}" srcOrd="2" destOrd="0" parTransId="{9AAACAF2-AE39-412C-ABB2-5E8EDCF7B760}" sibTransId="{79E493D7-EE75-4340-9472-4DBA0A7EFA1A}"/>
    <dgm:cxn modelId="{84B85304-2BA8-4B3B-9F3D-0C42B2267AD6}" type="presOf" srcId="{5EB39888-4B37-4FE7-8470-29647E68DAD4}" destId="{22D52C0F-6118-4BA7-9CC3-D1693FD3405E}" srcOrd="0" destOrd="0" presId="urn:microsoft.com/office/officeart/2005/8/layout/matrix1"/>
    <dgm:cxn modelId="{101E67CE-2833-404F-AE43-23177B3B4329}" srcId="{6455542D-3D86-4D70-9A79-7B8EE1ED4503}" destId="{10F2474C-359C-4DD8-9FB7-4DF25F804910}" srcOrd="0" destOrd="0" parTransId="{65F6C712-D0D0-421C-93DD-3D320AF28CEA}" sibTransId="{663A28B4-1395-4AFE-A5A5-CB503E0DC9E1}"/>
    <dgm:cxn modelId="{B8B4DEC7-B705-44D6-91AC-51A6358FA461}" type="presOf" srcId="{3D90C8BD-F0C2-4EC6-9730-E7020BF74342}" destId="{0A9A9C73-9EA6-4A11-8B27-E688F83A6EA6}" srcOrd="1" destOrd="0" presId="urn:microsoft.com/office/officeart/2005/8/layout/matrix1"/>
    <dgm:cxn modelId="{4521A5B9-A39D-448E-A027-3A94C315CE58}" type="presOf" srcId="{C40C3D37-0E75-462D-AB15-B789668CB182}" destId="{5F42F898-30EE-4BF2-A5ED-A3C98BED2DCD}" srcOrd="1" destOrd="0" presId="urn:microsoft.com/office/officeart/2005/8/layout/matrix1"/>
    <dgm:cxn modelId="{5EEC94BA-B711-449A-A077-3367A188660F}" srcId="{5EB39888-4B37-4FE7-8470-29647E68DAD4}" destId="{6455542D-3D86-4D70-9A79-7B8EE1ED4503}" srcOrd="0" destOrd="0" parTransId="{E88CF7BA-0552-4B22-8F53-7CE708EA715E}" sibTransId="{4B82ABFF-E422-4DEE-A61B-453DD75B0AA0}"/>
    <dgm:cxn modelId="{921DF4CD-146A-46F5-A592-3A97C1E40CD2}" type="presOf" srcId="{10F2474C-359C-4DD8-9FB7-4DF25F804910}" destId="{1CDCDCF8-28A5-4EDC-A59A-ED457AE63753}" srcOrd="1" destOrd="0" presId="urn:microsoft.com/office/officeart/2005/8/layout/matrix1"/>
    <dgm:cxn modelId="{395AF646-A60A-483B-A5DB-31895827BA95}" type="presOf" srcId="{C40C3D37-0E75-462D-AB15-B789668CB182}" destId="{B0E4C53A-2D5A-4FBE-A7B7-268B135E4E07}" srcOrd="0" destOrd="0" presId="urn:microsoft.com/office/officeart/2005/8/layout/matrix1"/>
    <dgm:cxn modelId="{F8B920CD-C709-49EF-8B5F-494D1AC81CF6}" type="presParOf" srcId="{22D52C0F-6118-4BA7-9CC3-D1693FD3405E}" destId="{1B6EC361-CE5D-4815-99F5-02DB5559BE6F}" srcOrd="0" destOrd="0" presId="urn:microsoft.com/office/officeart/2005/8/layout/matrix1"/>
    <dgm:cxn modelId="{F23B0EE5-254D-451F-8FFE-58CBCBF3B5AB}" type="presParOf" srcId="{1B6EC361-CE5D-4815-99F5-02DB5559BE6F}" destId="{A5B88F41-BA0A-45A7-B855-D325EC9AA41F}" srcOrd="0" destOrd="0" presId="urn:microsoft.com/office/officeart/2005/8/layout/matrix1"/>
    <dgm:cxn modelId="{048747B2-E39F-4200-BC5C-955F1726975F}" type="presParOf" srcId="{1B6EC361-CE5D-4815-99F5-02DB5559BE6F}" destId="{1CDCDCF8-28A5-4EDC-A59A-ED457AE63753}" srcOrd="1" destOrd="0" presId="urn:microsoft.com/office/officeart/2005/8/layout/matrix1"/>
    <dgm:cxn modelId="{2BA67B07-FFA0-43B7-A3F2-56009109874D}" type="presParOf" srcId="{1B6EC361-CE5D-4815-99F5-02DB5559BE6F}" destId="{7E8BCAB4-3BB6-4273-9DBA-E90C80EE8AC5}" srcOrd="2" destOrd="0" presId="urn:microsoft.com/office/officeart/2005/8/layout/matrix1"/>
    <dgm:cxn modelId="{A004D552-9A2F-4113-A58B-234DD54AD52E}" type="presParOf" srcId="{1B6EC361-CE5D-4815-99F5-02DB5559BE6F}" destId="{04348BB3-5A8D-4819-AC7E-2BBC19A66F0D}" srcOrd="3" destOrd="0" presId="urn:microsoft.com/office/officeart/2005/8/layout/matrix1"/>
    <dgm:cxn modelId="{F294E4DF-715D-488D-B941-B1170C58CC35}" type="presParOf" srcId="{1B6EC361-CE5D-4815-99F5-02DB5559BE6F}" destId="{FF52C15D-DCFA-4990-8EE1-A6BBA1FDFEEA}" srcOrd="4" destOrd="0" presId="urn:microsoft.com/office/officeart/2005/8/layout/matrix1"/>
    <dgm:cxn modelId="{E30F7837-8DE4-4953-A91C-2598DD1703DD}" type="presParOf" srcId="{1B6EC361-CE5D-4815-99F5-02DB5559BE6F}" destId="{0A9A9C73-9EA6-4A11-8B27-E688F83A6EA6}" srcOrd="5" destOrd="0" presId="urn:microsoft.com/office/officeart/2005/8/layout/matrix1"/>
    <dgm:cxn modelId="{FF1F8347-B688-46BA-9775-0AD767B7151E}" type="presParOf" srcId="{1B6EC361-CE5D-4815-99F5-02DB5559BE6F}" destId="{B0E4C53A-2D5A-4FBE-A7B7-268B135E4E07}" srcOrd="6" destOrd="0" presId="urn:microsoft.com/office/officeart/2005/8/layout/matrix1"/>
    <dgm:cxn modelId="{648CF7F9-986E-4FF0-BA8B-0FA656E788D5}" type="presParOf" srcId="{1B6EC361-CE5D-4815-99F5-02DB5559BE6F}" destId="{5F42F898-30EE-4BF2-A5ED-A3C98BED2DCD}" srcOrd="7" destOrd="0" presId="urn:microsoft.com/office/officeart/2005/8/layout/matrix1"/>
    <dgm:cxn modelId="{9D297EC1-5F19-47D8-A551-ECD53AF2C755}" type="presParOf" srcId="{22D52C0F-6118-4BA7-9CC3-D1693FD3405E}" destId="{BFE64277-8BBB-42C5-BDDA-AF98AD740E24}"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ADBD31-639B-4308-A0D1-BFFABAB21C63}"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s-ES"/>
        </a:p>
      </dgm:t>
    </dgm:pt>
    <dgm:pt modelId="{A1C3A94F-2052-4B9F-AB06-ABBFCB12D198}">
      <dgm:prSet phldrT="[Texto]" custT="1"/>
      <dgm:spPr/>
      <dgm:t>
        <a:bodyPr/>
        <a:lstStyle/>
        <a:p>
          <a:pPr algn="ctr"/>
          <a:r>
            <a:rPr lang="es-ES" sz="3200" b="1" dirty="0" smtClean="0">
              <a:solidFill>
                <a:schemeClr val="tx2">
                  <a:lumMod val="75000"/>
                </a:schemeClr>
              </a:solidFill>
            </a:rPr>
            <a:t>MANDATOS CONSTITUCIONALES</a:t>
          </a:r>
        </a:p>
        <a:p>
          <a:pPr algn="ctr"/>
          <a:r>
            <a:rPr lang="es-ES" sz="3200" b="1" dirty="0" smtClean="0">
              <a:solidFill>
                <a:schemeClr val="tx2">
                  <a:lumMod val="75000"/>
                </a:schemeClr>
              </a:solidFill>
            </a:rPr>
            <a:t> Y  LEGALES</a:t>
          </a:r>
          <a:endParaRPr lang="es-ES" sz="3200" b="1" dirty="0">
            <a:solidFill>
              <a:schemeClr val="tx2">
                <a:lumMod val="75000"/>
              </a:schemeClr>
            </a:solidFill>
          </a:endParaRPr>
        </a:p>
      </dgm:t>
    </dgm:pt>
    <dgm:pt modelId="{6DADB27B-175F-40D8-800F-A1E3AD4EFA2D}" type="parTrans" cxnId="{AD79B227-59FA-456D-80E1-DD4F65EA62A6}">
      <dgm:prSet/>
      <dgm:spPr/>
      <dgm:t>
        <a:bodyPr/>
        <a:lstStyle/>
        <a:p>
          <a:endParaRPr lang="es-ES"/>
        </a:p>
      </dgm:t>
    </dgm:pt>
    <dgm:pt modelId="{AA9D5C92-18E5-48AE-9565-35124489C45E}" type="sibTrans" cxnId="{AD79B227-59FA-456D-80E1-DD4F65EA62A6}">
      <dgm:prSet/>
      <dgm:spPr/>
      <dgm:t>
        <a:bodyPr/>
        <a:lstStyle/>
        <a:p>
          <a:endParaRPr lang="es-ES"/>
        </a:p>
      </dgm:t>
    </dgm:pt>
    <dgm:pt modelId="{0889DD29-AD07-4876-BC67-6FDDEF7B4FC6}">
      <dgm:prSet phldrT="[Texto]" custT="1"/>
      <dgm:spPr/>
      <dgm:t>
        <a:bodyPr/>
        <a:lstStyle/>
        <a:p>
          <a:pPr algn="just"/>
          <a:r>
            <a:rPr lang="es-EC" sz="3000" b="1" dirty="0" smtClean="0"/>
            <a:t>Ley de Seguridad Pública y del Estado.</a:t>
          </a:r>
          <a:endParaRPr lang="es-ES" sz="3000" dirty="0"/>
        </a:p>
      </dgm:t>
    </dgm:pt>
    <dgm:pt modelId="{7EA6E5AA-2D5B-4BA4-8491-D6A6458D105E}" type="parTrans" cxnId="{F6A4088A-05CC-4571-9F81-CF8D61752A76}">
      <dgm:prSet/>
      <dgm:spPr/>
      <dgm:t>
        <a:bodyPr/>
        <a:lstStyle/>
        <a:p>
          <a:endParaRPr lang="es-ES"/>
        </a:p>
      </dgm:t>
    </dgm:pt>
    <dgm:pt modelId="{7036A524-F8E1-414C-A75B-ED23A6E95FA2}" type="sibTrans" cxnId="{F6A4088A-05CC-4571-9F81-CF8D61752A76}">
      <dgm:prSet/>
      <dgm:spPr/>
      <dgm:t>
        <a:bodyPr/>
        <a:lstStyle/>
        <a:p>
          <a:endParaRPr lang="es-ES"/>
        </a:p>
      </dgm:t>
    </dgm:pt>
    <dgm:pt modelId="{0070A9CD-64B4-4B38-8267-CC0CD50AC0E6}">
      <dgm:prSet phldrT="[Texto]" custT="1"/>
      <dgm:spPr/>
      <dgm:t>
        <a:bodyPr/>
        <a:lstStyle/>
        <a:p>
          <a:pPr algn="just"/>
          <a:r>
            <a:rPr lang="es-EC" sz="3000" b="1" dirty="0" smtClean="0"/>
            <a:t>Ley Orgánica de la Defensa Nacional.</a:t>
          </a:r>
          <a:endParaRPr lang="es-ES" sz="3000" dirty="0"/>
        </a:p>
      </dgm:t>
    </dgm:pt>
    <dgm:pt modelId="{051F42CF-A8C9-4386-96A3-860615506785}" type="parTrans" cxnId="{3926DF91-8F0E-4949-AA20-AE4720968AE4}">
      <dgm:prSet/>
      <dgm:spPr/>
      <dgm:t>
        <a:bodyPr/>
        <a:lstStyle/>
        <a:p>
          <a:endParaRPr lang="es-ES"/>
        </a:p>
      </dgm:t>
    </dgm:pt>
    <dgm:pt modelId="{3A7D68AC-4C21-4898-921D-18D2DC443DF3}" type="sibTrans" cxnId="{3926DF91-8F0E-4949-AA20-AE4720968AE4}">
      <dgm:prSet/>
      <dgm:spPr/>
      <dgm:t>
        <a:bodyPr/>
        <a:lstStyle/>
        <a:p>
          <a:endParaRPr lang="es-ES"/>
        </a:p>
      </dgm:t>
    </dgm:pt>
    <dgm:pt modelId="{A5504FB2-AD01-4995-B9A8-52335478CDD9}">
      <dgm:prSet phldrT="[Texto]" custT="1"/>
      <dgm:spPr/>
      <dgm:t>
        <a:bodyPr/>
        <a:lstStyle/>
        <a:p>
          <a:pPr algn="just"/>
          <a:r>
            <a:rPr lang="es-EC" sz="3000" b="1" dirty="0" smtClean="0"/>
            <a:t>Reglamento de la Ley de Seguridad Pública.</a:t>
          </a:r>
          <a:endParaRPr lang="es-ES" sz="3000" dirty="0"/>
        </a:p>
      </dgm:t>
    </dgm:pt>
    <dgm:pt modelId="{F93920EE-6D1D-4A58-A709-3B0926FA0D63}" type="parTrans" cxnId="{7F70846F-C1A9-4A42-9B63-EA3491EE4110}">
      <dgm:prSet/>
      <dgm:spPr/>
      <dgm:t>
        <a:bodyPr/>
        <a:lstStyle/>
        <a:p>
          <a:endParaRPr lang="es-ES"/>
        </a:p>
      </dgm:t>
    </dgm:pt>
    <dgm:pt modelId="{3C78897B-8C51-4DFB-ABE4-C3DF561224CC}" type="sibTrans" cxnId="{7F70846F-C1A9-4A42-9B63-EA3491EE4110}">
      <dgm:prSet/>
      <dgm:spPr/>
      <dgm:t>
        <a:bodyPr/>
        <a:lstStyle/>
        <a:p>
          <a:endParaRPr lang="es-ES"/>
        </a:p>
      </dgm:t>
    </dgm:pt>
    <dgm:pt modelId="{DC80A8AA-7651-448A-AE9D-B3C73FDF4592}">
      <dgm:prSet phldrT="[Texto]" custT="1"/>
      <dgm:spPr/>
      <dgm:t>
        <a:bodyPr/>
        <a:lstStyle/>
        <a:p>
          <a:pPr algn="just"/>
          <a:r>
            <a:rPr lang="es-EC" sz="3000" b="1" dirty="0" smtClean="0"/>
            <a:t>Código Orgánico de Ordenamiento Territorial, Autonomías y Descentralización (COOTAD).</a:t>
          </a:r>
          <a:endParaRPr lang="es-ES" sz="3000" dirty="0"/>
        </a:p>
      </dgm:t>
    </dgm:pt>
    <dgm:pt modelId="{B64EE098-29A3-4F5F-8B22-555605BBC5D4}" type="parTrans" cxnId="{0DC2FD99-E71C-49C2-B1A0-07771A08C499}">
      <dgm:prSet/>
      <dgm:spPr/>
      <dgm:t>
        <a:bodyPr/>
        <a:lstStyle/>
        <a:p>
          <a:endParaRPr lang="es-ES"/>
        </a:p>
      </dgm:t>
    </dgm:pt>
    <dgm:pt modelId="{29AACE04-79DA-4DC5-8838-6092B723B9D7}" type="sibTrans" cxnId="{0DC2FD99-E71C-49C2-B1A0-07771A08C499}">
      <dgm:prSet/>
      <dgm:spPr/>
      <dgm:t>
        <a:bodyPr/>
        <a:lstStyle/>
        <a:p>
          <a:endParaRPr lang="es-ES"/>
        </a:p>
      </dgm:t>
    </dgm:pt>
    <dgm:pt modelId="{35C09BBD-DBF4-41AF-A553-2A84B5F79438}">
      <dgm:prSet phldrT="[Texto]" custT="1"/>
      <dgm:spPr/>
      <dgm:t>
        <a:bodyPr/>
        <a:lstStyle/>
        <a:p>
          <a:pPr algn="just"/>
          <a:r>
            <a:rPr lang="es-EC" sz="3000" b="1" dirty="0" smtClean="0"/>
            <a:t>Código Orgánico de Planificación y Finanzas Públicas (COPLAFIP).</a:t>
          </a:r>
          <a:endParaRPr lang="es-ES" sz="3000" dirty="0"/>
        </a:p>
      </dgm:t>
    </dgm:pt>
    <dgm:pt modelId="{56D5631B-71C8-4B22-8B04-077B1C619EA7}" type="parTrans" cxnId="{52747C18-646F-4AB6-B1E3-424DF5404DF5}">
      <dgm:prSet/>
      <dgm:spPr/>
      <dgm:t>
        <a:bodyPr/>
        <a:lstStyle/>
        <a:p>
          <a:endParaRPr lang="es-ES"/>
        </a:p>
      </dgm:t>
    </dgm:pt>
    <dgm:pt modelId="{1CC758FD-DE18-43A7-A6F9-40900B65EFD2}" type="sibTrans" cxnId="{52747C18-646F-4AB6-B1E3-424DF5404DF5}">
      <dgm:prSet/>
      <dgm:spPr/>
      <dgm:t>
        <a:bodyPr/>
        <a:lstStyle/>
        <a:p>
          <a:endParaRPr lang="es-ES"/>
        </a:p>
      </dgm:t>
    </dgm:pt>
    <dgm:pt modelId="{9E440E38-C604-4D50-935B-E2E6BACF4D54}">
      <dgm:prSet phldrT="[Texto]" custT="1"/>
      <dgm:spPr/>
      <dgm:t>
        <a:bodyPr/>
        <a:lstStyle/>
        <a:p>
          <a:pPr algn="just"/>
          <a:r>
            <a:rPr lang="es-EC" sz="3000" b="1" dirty="0" smtClean="0"/>
            <a:t>Constitución de la República del Ecuador año 2008.</a:t>
          </a:r>
          <a:endParaRPr lang="es-ES" sz="3000" dirty="0"/>
        </a:p>
      </dgm:t>
    </dgm:pt>
    <dgm:pt modelId="{433892FE-1993-4A98-AA0C-6D0E420283BC}" type="parTrans" cxnId="{296C4C51-5F3B-4F23-BA2F-9AF361EC569D}">
      <dgm:prSet/>
      <dgm:spPr/>
      <dgm:t>
        <a:bodyPr/>
        <a:lstStyle/>
        <a:p>
          <a:endParaRPr lang="es-ES"/>
        </a:p>
      </dgm:t>
    </dgm:pt>
    <dgm:pt modelId="{3706B1C8-630A-4EF4-A3E0-C6ED8DB493DD}" type="sibTrans" cxnId="{296C4C51-5F3B-4F23-BA2F-9AF361EC569D}">
      <dgm:prSet/>
      <dgm:spPr/>
      <dgm:t>
        <a:bodyPr/>
        <a:lstStyle/>
        <a:p>
          <a:endParaRPr lang="es-ES"/>
        </a:p>
      </dgm:t>
    </dgm:pt>
    <dgm:pt modelId="{375219B4-7AD4-4B6B-B71A-CC2481C54A8C}" type="pres">
      <dgm:prSet presAssocID="{14ADBD31-639B-4308-A0D1-BFFABAB21C63}" presName="linearFlow" presStyleCnt="0">
        <dgm:presLayoutVars>
          <dgm:dir/>
          <dgm:animLvl val="lvl"/>
          <dgm:resizeHandles/>
        </dgm:presLayoutVars>
      </dgm:prSet>
      <dgm:spPr/>
      <dgm:t>
        <a:bodyPr/>
        <a:lstStyle/>
        <a:p>
          <a:endParaRPr lang="es-ES"/>
        </a:p>
      </dgm:t>
    </dgm:pt>
    <dgm:pt modelId="{344CD200-CE8D-4B95-9067-5433D24353E4}" type="pres">
      <dgm:prSet presAssocID="{A1C3A94F-2052-4B9F-AB06-ABBFCB12D198}" presName="compositeNode" presStyleCnt="0">
        <dgm:presLayoutVars>
          <dgm:bulletEnabled val="1"/>
        </dgm:presLayoutVars>
      </dgm:prSet>
      <dgm:spPr/>
    </dgm:pt>
    <dgm:pt modelId="{B43EAE3F-BA46-4151-8779-72F508B72089}" type="pres">
      <dgm:prSet presAssocID="{A1C3A94F-2052-4B9F-AB06-ABBFCB12D198}" presName="image" presStyleLbl="fgImgPlace1" presStyleIdx="0" presStyleCnt="1" custLinFactNeighborX="-3210" custLinFactNeighborY="-1070"/>
      <dgm:spPr>
        <a:blipFill rotWithShape="1">
          <a:blip xmlns:r="http://schemas.openxmlformats.org/officeDocument/2006/relationships" r:embed="rId1"/>
          <a:stretch>
            <a:fillRect/>
          </a:stretch>
        </a:blipFill>
        <a:effectLst>
          <a:softEdge rad="127000"/>
        </a:effectLst>
        <a:scene3d>
          <a:camera prst="isometricOffAxis1Right"/>
          <a:lightRig rig="chilly" dir="t"/>
        </a:scene3d>
      </dgm:spPr>
      <dgm:t>
        <a:bodyPr/>
        <a:lstStyle/>
        <a:p>
          <a:endParaRPr lang="es-ES"/>
        </a:p>
      </dgm:t>
    </dgm:pt>
    <dgm:pt modelId="{DCE46436-8DC0-4C87-9E17-9FECFD47056B}" type="pres">
      <dgm:prSet presAssocID="{A1C3A94F-2052-4B9F-AB06-ABBFCB12D198}" presName="childNode" presStyleLbl="node1" presStyleIdx="0" presStyleCnt="1" custScaleX="104315" custScaleY="103350" custLinFactNeighborX="4779" custLinFactNeighborY="-4680">
        <dgm:presLayoutVars>
          <dgm:bulletEnabled val="1"/>
        </dgm:presLayoutVars>
      </dgm:prSet>
      <dgm:spPr/>
      <dgm:t>
        <a:bodyPr/>
        <a:lstStyle/>
        <a:p>
          <a:endParaRPr lang="es-ES"/>
        </a:p>
      </dgm:t>
    </dgm:pt>
    <dgm:pt modelId="{1F002F7C-01A8-495E-A9B4-761E70FB3880}" type="pres">
      <dgm:prSet presAssocID="{A1C3A94F-2052-4B9F-AB06-ABBFCB12D198}" presName="parentNode" presStyleLbl="revTx" presStyleIdx="0" presStyleCnt="1" custScaleX="147588" custScaleY="96011" custLinFactNeighborX="-30954" custLinFactNeighborY="-3744">
        <dgm:presLayoutVars>
          <dgm:chMax val="0"/>
          <dgm:bulletEnabled val="1"/>
        </dgm:presLayoutVars>
      </dgm:prSet>
      <dgm:spPr/>
      <dgm:t>
        <a:bodyPr/>
        <a:lstStyle/>
        <a:p>
          <a:endParaRPr lang="es-ES"/>
        </a:p>
      </dgm:t>
    </dgm:pt>
  </dgm:ptLst>
  <dgm:cxnLst>
    <dgm:cxn modelId="{7F70846F-C1A9-4A42-9B63-EA3491EE4110}" srcId="{A1C3A94F-2052-4B9F-AB06-ABBFCB12D198}" destId="{A5504FB2-AD01-4995-B9A8-52335478CDD9}" srcOrd="3" destOrd="0" parTransId="{F93920EE-6D1D-4A58-A709-3B0926FA0D63}" sibTransId="{3C78897B-8C51-4DFB-ABE4-C3DF561224CC}"/>
    <dgm:cxn modelId="{52747C18-646F-4AB6-B1E3-424DF5404DF5}" srcId="{A1C3A94F-2052-4B9F-AB06-ABBFCB12D198}" destId="{35C09BBD-DBF4-41AF-A553-2A84B5F79438}" srcOrd="5" destOrd="0" parTransId="{56D5631B-71C8-4B22-8B04-077B1C619EA7}" sibTransId="{1CC758FD-DE18-43A7-A6F9-40900B65EFD2}"/>
    <dgm:cxn modelId="{F6A4088A-05CC-4571-9F81-CF8D61752A76}" srcId="{A1C3A94F-2052-4B9F-AB06-ABBFCB12D198}" destId="{0889DD29-AD07-4876-BC67-6FDDEF7B4FC6}" srcOrd="1" destOrd="0" parTransId="{7EA6E5AA-2D5B-4BA4-8491-D6A6458D105E}" sibTransId="{7036A524-F8E1-414C-A75B-ED23A6E95FA2}"/>
    <dgm:cxn modelId="{B30BB734-5728-4A4E-B598-A55A84967457}" type="presOf" srcId="{0070A9CD-64B4-4B38-8267-CC0CD50AC0E6}" destId="{DCE46436-8DC0-4C87-9E17-9FECFD47056B}" srcOrd="0" destOrd="2" presId="urn:microsoft.com/office/officeart/2005/8/layout/hList2"/>
    <dgm:cxn modelId="{0DC2FD99-E71C-49C2-B1A0-07771A08C499}" srcId="{A1C3A94F-2052-4B9F-AB06-ABBFCB12D198}" destId="{DC80A8AA-7651-448A-AE9D-B3C73FDF4592}" srcOrd="4" destOrd="0" parTransId="{B64EE098-29A3-4F5F-8B22-555605BBC5D4}" sibTransId="{29AACE04-79DA-4DC5-8838-6092B723B9D7}"/>
    <dgm:cxn modelId="{6082ED0B-62F9-484C-B14D-CD72752E5657}" type="presOf" srcId="{DC80A8AA-7651-448A-AE9D-B3C73FDF4592}" destId="{DCE46436-8DC0-4C87-9E17-9FECFD47056B}" srcOrd="0" destOrd="4" presId="urn:microsoft.com/office/officeart/2005/8/layout/hList2"/>
    <dgm:cxn modelId="{AEE5C723-A5D6-4EDB-B6E9-936E94C5EBB2}" type="presOf" srcId="{9E440E38-C604-4D50-935B-E2E6BACF4D54}" destId="{DCE46436-8DC0-4C87-9E17-9FECFD47056B}" srcOrd="0" destOrd="0" presId="urn:microsoft.com/office/officeart/2005/8/layout/hList2"/>
    <dgm:cxn modelId="{2F30A617-76F4-4D20-831E-6C62D08E4410}" type="presOf" srcId="{A5504FB2-AD01-4995-B9A8-52335478CDD9}" destId="{DCE46436-8DC0-4C87-9E17-9FECFD47056B}" srcOrd="0" destOrd="3" presId="urn:microsoft.com/office/officeart/2005/8/layout/hList2"/>
    <dgm:cxn modelId="{C5B7A9DA-D80A-4A78-997C-129F2CE894B5}" type="presOf" srcId="{35C09BBD-DBF4-41AF-A553-2A84B5F79438}" destId="{DCE46436-8DC0-4C87-9E17-9FECFD47056B}" srcOrd="0" destOrd="5" presId="urn:microsoft.com/office/officeart/2005/8/layout/hList2"/>
    <dgm:cxn modelId="{3234B76F-CF55-4BA7-87D3-C7E82F43F700}" type="presOf" srcId="{A1C3A94F-2052-4B9F-AB06-ABBFCB12D198}" destId="{1F002F7C-01A8-495E-A9B4-761E70FB3880}" srcOrd="0" destOrd="0" presId="urn:microsoft.com/office/officeart/2005/8/layout/hList2"/>
    <dgm:cxn modelId="{AD79B227-59FA-456D-80E1-DD4F65EA62A6}" srcId="{14ADBD31-639B-4308-A0D1-BFFABAB21C63}" destId="{A1C3A94F-2052-4B9F-AB06-ABBFCB12D198}" srcOrd="0" destOrd="0" parTransId="{6DADB27B-175F-40D8-800F-A1E3AD4EFA2D}" sibTransId="{AA9D5C92-18E5-48AE-9565-35124489C45E}"/>
    <dgm:cxn modelId="{296C4C51-5F3B-4F23-BA2F-9AF361EC569D}" srcId="{A1C3A94F-2052-4B9F-AB06-ABBFCB12D198}" destId="{9E440E38-C604-4D50-935B-E2E6BACF4D54}" srcOrd="0" destOrd="0" parTransId="{433892FE-1993-4A98-AA0C-6D0E420283BC}" sibTransId="{3706B1C8-630A-4EF4-A3E0-C6ED8DB493DD}"/>
    <dgm:cxn modelId="{0AF8B024-44A4-47B8-ACA0-1D169CD37A7E}" type="presOf" srcId="{14ADBD31-639B-4308-A0D1-BFFABAB21C63}" destId="{375219B4-7AD4-4B6B-B71A-CC2481C54A8C}" srcOrd="0" destOrd="0" presId="urn:microsoft.com/office/officeart/2005/8/layout/hList2"/>
    <dgm:cxn modelId="{3926DF91-8F0E-4949-AA20-AE4720968AE4}" srcId="{A1C3A94F-2052-4B9F-AB06-ABBFCB12D198}" destId="{0070A9CD-64B4-4B38-8267-CC0CD50AC0E6}" srcOrd="2" destOrd="0" parTransId="{051F42CF-A8C9-4386-96A3-860615506785}" sibTransId="{3A7D68AC-4C21-4898-921D-18D2DC443DF3}"/>
    <dgm:cxn modelId="{CF7DB40A-C8BE-46F0-AF09-D33F65BB46AA}" type="presOf" srcId="{0889DD29-AD07-4876-BC67-6FDDEF7B4FC6}" destId="{DCE46436-8DC0-4C87-9E17-9FECFD47056B}" srcOrd="0" destOrd="1" presId="urn:microsoft.com/office/officeart/2005/8/layout/hList2"/>
    <dgm:cxn modelId="{35519F40-B078-4F70-9552-EBD6259B0D66}" type="presParOf" srcId="{375219B4-7AD4-4B6B-B71A-CC2481C54A8C}" destId="{344CD200-CE8D-4B95-9067-5433D24353E4}" srcOrd="0" destOrd="0" presId="urn:microsoft.com/office/officeart/2005/8/layout/hList2"/>
    <dgm:cxn modelId="{D2FCC73A-27FA-4F46-A9AF-9F3706101ED7}" type="presParOf" srcId="{344CD200-CE8D-4B95-9067-5433D24353E4}" destId="{B43EAE3F-BA46-4151-8779-72F508B72089}" srcOrd="0" destOrd="0" presId="urn:microsoft.com/office/officeart/2005/8/layout/hList2"/>
    <dgm:cxn modelId="{E1B06DD1-EA92-4236-BD28-57014A96E03C}" type="presParOf" srcId="{344CD200-CE8D-4B95-9067-5433D24353E4}" destId="{DCE46436-8DC0-4C87-9E17-9FECFD47056B}" srcOrd="1" destOrd="0" presId="urn:microsoft.com/office/officeart/2005/8/layout/hList2"/>
    <dgm:cxn modelId="{C66F66FB-7D87-4181-8A1B-F41023599E43}" type="presParOf" srcId="{344CD200-CE8D-4B95-9067-5433D24353E4}" destId="{1F002F7C-01A8-495E-A9B4-761E70FB3880}"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4ADBD31-639B-4308-A0D1-BFFABAB21C63}"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s-ES"/>
        </a:p>
      </dgm:t>
    </dgm:pt>
    <dgm:pt modelId="{326C387F-E42E-4273-B11B-A92DAC11C434}">
      <dgm:prSet phldrT="[Texto]"/>
      <dgm:spPr/>
      <dgm:t>
        <a:bodyPr/>
        <a:lstStyle/>
        <a:p>
          <a:r>
            <a:rPr lang="es-ES" b="1" dirty="0" smtClean="0"/>
            <a:t>MARCO NORMATIVO INTERNACIONAL</a:t>
          </a:r>
          <a:endParaRPr lang="es-ES" b="1" dirty="0"/>
        </a:p>
      </dgm:t>
    </dgm:pt>
    <dgm:pt modelId="{032B29C8-9D9E-42C6-A89E-B82364AF1C58}" type="parTrans" cxnId="{AEBF5D1F-E116-4846-B9E7-8FDABC0CC95B}">
      <dgm:prSet/>
      <dgm:spPr/>
      <dgm:t>
        <a:bodyPr/>
        <a:lstStyle/>
        <a:p>
          <a:endParaRPr lang="es-ES"/>
        </a:p>
      </dgm:t>
    </dgm:pt>
    <dgm:pt modelId="{F6F81411-74FF-433F-A803-64735623E1CB}" type="sibTrans" cxnId="{AEBF5D1F-E116-4846-B9E7-8FDABC0CC95B}">
      <dgm:prSet/>
      <dgm:spPr/>
      <dgm:t>
        <a:bodyPr/>
        <a:lstStyle/>
        <a:p>
          <a:endParaRPr lang="es-ES"/>
        </a:p>
      </dgm:t>
    </dgm:pt>
    <dgm:pt modelId="{6D1CE88F-6BDE-49D9-841F-AC4DE80D0F07}">
      <dgm:prSet phldrT="[Texto]" custT="1"/>
      <dgm:spPr/>
      <dgm:t>
        <a:bodyPr/>
        <a:lstStyle/>
        <a:p>
          <a:pPr algn="just"/>
          <a:r>
            <a:rPr lang="es-EC" sz="2800" b="1" dirty="0" smtClean="0"/>
            <a:t>Resoluciones de las Naciones Unidas:</a:t>
          </a:r>
          <a:endParaRPr lang="es-ES" sz="2800" dirty="0"/>
        </a:p>
      </dgm:t>
    </dgm:pt>
    <dgm:pt modelId="{B2CCCCE4-41C7-4E65-9B37-D7359B570F04}" type="parTrans" cxnId="{68023A2A-E9E8-491B-8359-30FE7BFB5585}">
      <dgm:prSet/>
      <dgm:spPr/>
      <dgm:t>
        <a:bodyPr/>
        <a:lstStyle/>
        <a:p>
          <a:endParaRPr lang="es-ES"/>
        </a:p>
      </dgm:t>
    </dgm:pt>
    <dgm:pt modelId="{94B84088-B9A7-4866-856D-28AB5C8AE397}" type="sibTrans" cxnId="{68023A2A-E9E8-491B-8359-30FE7BFB5585}">
      <dgm:prSet/>
      <dgm:spPr/>
      <dgm:t>
        <a:bodyPr/>
        <a:lstStyle/>
        <a:p>
          <a:endParaRPr lang="es-ES"/>
        </a:p>
      </dgm:t>
    </dgm:pt>
    <dgm:pt modelId="{20BF8E28-4AA2-418C-BCAD-5AB1B7CE2ECB}">
      <dgm:prSet phldrT="[Texto]" custT="1"/>
      <dgm:spPr/>
      <dgm:t>
        <a:bodyPr/>
        <a:lstStyle/>
        <a:p>
          <a:pPr algn="just"/>
          <a:r>
            <a:rPr lang="es-EC" sz="2800" b="1" dirty="0" smtClean="0"/>
            <a:t>Informe de la Conferencia Mundial sobre la Reducción de Desastres</a:t>
          </a:r>
          <a:r>
            <a:rPr lang="es-EC" sz="2800" dirty="0" smtClean="0"/>
            <a:t> .</a:t>
          </a:r>
          <a:endParaRPr lang="es-ES" sz="2800" dirty="0"/>
        </a:p>
      </dgm:t>
    </dgm:pt>
    <dgm:pt modelId="{1EDCDDE7-2664-4441-8FAA-7CD7FECC4ED1}" type="parTrans" cxnId="{719C68D6-FA28-45F3-95DC-FBC3386C5BB5}">
      <dgm:prSet/>
      <dgm:spPr/>
      <dgm:t>
        <a:bodyPr/>
        <a:lstStyle/>
        <a:p>
          <a:endParaRPr lang="es-ES"/>
        </a:p>
      </dgm:t>
    </dgm:pt>
    <dgm:pt modelId="{DDBD8490-82F2-4B9F-BCA3-C3E5FA5B36EA}" type="sibTrans" cxnId="{719C68D6-FA28-45F3-95DC-FBC3386C5BB5}">
      <dgm:prSet/>
      <dgm:spPr/>
      <dgm:t>
        <a:bodyPr/>
        <a:lstStyle/>
        <a:p>
          <a:endParaRPr lang="es-ES"/>
        </a:p>
      </dgm:t>
    </dgm:pt>
    <dgm:pt modelId="{18360FB6-3B4A-4266-81D9-DA45DDFD249D}">
      <dgm:prSet phldrT="[Texto]" custT="1"/>
      <dgm:spPr/>
      <dgm:t>
        <a:bodyPr/>
        <a:lstStyle/>
        <a:p>
          <a:pPr algn="just"/>
          <a:r>
            <a:rPr lang="es-EC" sz="2800" b="1" dirty="0" smtClean="0"/>
            <a:t>Marco de Acción de Hyogo para 2005-2015.</a:t>
          </a:r>
          <a:endParaRPr lang="es-ES" sz="2800" dirty="0"/>
        </a:p>
      </dgm:t>
    </dgm:pt>
    <dgm:pt modelId="{F02CC5AF-B0DA-43D8-B438-7DFB6F918ADD}" type="parTrans" cxnId="{7E97846B-7D6F-4720-85CE-5B2FC159049A}">
      <dgm:prSet/>
      <dgm:spPr/>
      <dgm:t>
        <a:bodyPr/>
        <a:lstStyle/>
        <a:p>
          <a:endParaRPr lang="es-ES"/>
        </a:p>
      </dgm:t>
    </dgm:pt>
    <dgm:pt modelId="{8CC3B624-0EDC-4717-9BFF-62414CD71B42}" type="sibTrans" cxnId="{7E97846B-7D6F-4720-85CE-5B2FC159049A}">
      <dgm:prSet/>
      <dgm:spPr/>
      <dgm:t>
        <a:bodyPr/>
        <a:lstStyle/>
        <a:p>
          <a:endParaRPr lang="es-ES"/>
        </a:p>
      </dgm:t>
    </dgm:pt>
    <dgm:pt modelId="{E6C5FCE0-123B-4552-A925-2736733515CD}">
      <dgm:prSet phldrT="[Texto]" custT="1"/>
      <dgm:spPr/>
      <dgm:t>
        <a:bodyPr/>
        <a:lstStyle/>
        <a:p>
          <a:pPr algn="just"/>
          <a:r>
            <a:rPr lang="es-EC" sz="2800" b="1" dirty="0" smtClean="0"/>
            <a:t>Marco de Acción de Sendai.</a:t>
          </a:r>
          <a:r>
            <a:rPr lang="es-EC" sz="2800" dirty="0" smtClean="0"/>
            <a:t> </a:t>
          </a:r>
          <a:endParaRPr lang="es-ES" sz="2800" dirty="0"/>
        </a:p>
      </dgm:t>
    </dgm:pt>
    <dgm:pt modelId="{3FC07923-3181-44AA-A42D-C93AC509BFC8}" type="parTrans" cxnId="{4091935C-7629-45AA-8A22-729EFD2EEC59}">
      <dgm:prSet/>
      <dgm:spPr/>
      <dgm:t>
        <a:bodyPr/>
        <a:lstStyle/>
        <a:p>
          <a:endParaRPr lang="es-ES"/>
        </a:p>
      </dgm:t>
    </dgm:pt>
    <dgm:pt modelId="{0763C411-0F0D-47D0-A858-03D40266AE91}" type="sibTrans" cxnId="{4091935C-7629-45AA-8A22-729EFD2EEC59}">
      <dgm:prSet/>
      <dgm:spPr/>
      <dgm:t>
        <a:bodyPr/>
        <a:lstStyle/>
        <a:p>
          <a:endParaRPr lang="es-ES"/>
        </a:p>
      </dgm:t>
    </dgm:pt>
    <dgm:pt modelId="{9FB78A67-8109-4501-9A43-F56C0A126288}">
      <dgm:prSet phldrT="[Texto]" custT="1"/>
      <dgm:spPr/>
      <dgm:t>
        <a:bodyPr/>
        <a:lstStyle/>
        <a:p>
          <a:pPr algn="just"/>
          <a:r>
            <a:rPr lang="es-EC" sz="2800" b="1" dirty="0" smtClean="0"/>
            <a:t>A/RES/60/195.</a:t>
          </a:r>
          <a:endParaRPr lang="es-ES" sz="2800" dirty="0"/>
        </a:p>
      </dgm:t>
    </dgm:pt>
    <dgm:pt modelId="{DC931DDD-AFCD-4F25-A1F4-5EEE84E463C9}" type="sibTrans" cxnId="{83991109-C8D5-4D27-9FD8-E01A24E6B60D}">
      <dgm:prSet/>
      <dgm:spPr/>
      <dgm:t>
        <a:bodyPr/>
        <a:lstStyle/>
        <a:p>
          <a:endParaRPr lang="es-ES"/>
        </a:p>
      </dgm:t>
    </dgm:pt>
    <dgm:pt modelId="{8DDF7915-402F-45D7-9736-9D2E2AD07C8D}" type="parTrans" cxnId="{83991109-C8D5-4D27-9FD8-E01A24E6B60D}">
      <dgm:prSet/>
      <dgm:spPr/>
      <dgm:t>
        <a:bodyPr/>
        <a:lstStyle/>
        <a:p>
          <a:endParaRPr lang="es-ES"/>
        </a:p>
      </dgm:t>
    </dgm:pt>
    <dgm:pt modelId="{864A746A-0F06-40E1-8FDE-F7150AEE7273}">
      <dgm:prSet phldrT="[Texto]" custT="1"/>
      <dgm:spPr/>
      <dgm:t>
        <a:bodyPr/>
        <a:lstStyle/>
        <a:p>
          <a:pPr algn="just"/>
          <a:r>
            <a:rPr lang="es-EC" sz="2800" b="1" dirty="0" smtClean="0"/>
            <a:t>A/RES/58/215.</a:t>
          </a:r>
          <a:endParaRPr lang="es-ES" sz="2800" dirty="0"/>
        </a:p>
      </dgm:t>
    </dgm:pt>
    <dgm:pt modelId="{45CCE9AB-8F47-452C-9DEF-C5760D0038BA}" type="sibTrans" cxnId="{F838712B-BA28-4B32-86D2-27992C750CA5}">
      <dgm:prSet/>
      <dgm:spPr/>
      <dgm:t>
        <a:bodyPr/>
        <a:lstStyle/>
        <a:p>
          <a:endParaRPr lang="es-ES"/>
        </a:p>
      </dgm:t>
    </dgm:pt>
    <dgm:pt modelId="{91CB1D7D-4DFA-444E-B2B8-2C4B16DCDBEC}" type="parTrans" cxnId="{F838712B-BA28-4B32-86D2-27992C750CA5}">
      <dgm:prSet/>
      <dgm:spPr/>
      <dgm:t>
        <a:bodyPr/>
        <a:lstStyle/>
        <a:p>
          <a:endParaRPr lang="es-ES"/>
        </a:p>
      </dgm:t>
    </dgm:pt>
    <dgm:pt modelId="{48CE2E34-8FE3-434C-9ED4-D3FCD14E2736}">
      <dgm:prSet phldrT="[Texto]" custT="1"/>
      <dgm:spPr/>
      <dgm:t>
        <a:bodyPr/>
        <a:lstStyle/>
        <a:p>
          <a:pPr algn="just"/>
          <a:r>
            <a:rPr lang="es-EC" sz="2800" b="1" dirty="0" smtClean="0"/>
            <a:t>A/RES/54/497.</a:t>
          </a:r>
          <a:endParaRPr lang="es-ES" sz="2800" dirty="0"/>
        </a:p>
      </dgm:t>
    </dgm:pt>
    <dgm:pt modelId="{C9D236FE-0C53-418D-920E-F5F5933758AF}" type="sibTrans" cxnId="{A40912A6-EFE2-424A-B6E5-FE3D2FEFE1FF}">
      <dgm:prSet/>
      <dgm:spPr/>
      <dgm:t>
        <a:bodyPr/>
        <a:lstStyle/>
        <a:p>
          <a:endParaRPr lang="es-ES"/>
        </a:p>
      </dgm:t>
    </dgm:pt>
    <dgm:pt modelId="{418D8A0E-E6B0-4E84-B2A9-B244FBD6C66E}" type="parTrans" cxnId="{A40912A6-EFE2-424A-B6E5-FE3D2FEFE1FF}">
      <dgm:prSet/>
      <dgm:spPr/>
      <dgm:t>
        <a:bodyPr/>
        <a:lstStyle/>
        <a:p>
          <a:endParaRPr lang="es-ES"/>
        </a:p>
      </dgm:t>
    </dgm:pt>
    <dgm:pt modelId="{6A610613-E339-455E-8273-83D84BAD6FA0}">
      <dgm:prSet phldrT="[Texto]" custT="1"/>
      <dgm:spPr/>
      <dgm:t>
        <a:bodyPr/>
        <a:lstStyle/>
        <a:p>
          <a:pPr algn="just"/>
          <a:r>
            <a:rPr lang="es-EC" sz="2800" b="1" dirty="0" smtClean="0"/>
            <a:t>A/RES/44/236.</a:t>
          </a:r>
          <a:endParaRPr lang="es-ES" sz="2800" dirty="0"/>
        </a:p>
      </dgm:t>
    </dgm:pt>
    <dgm:pt modelId="{6A05D028-495D-49E1-9872-991C4CBBB667}" type="parTrans" cxnId="{F3CD0591-5BA6-4070-BE3B-E9EFC909124F}">
      <dgm:prSet/>
      <dgm:spPr/>
      <dgm:t>
        <a:bodyPr/>
        <a:lstStyle/>
        <a:p>
          <a:endParaRPr lang="es-ES"/>
        </a:p>
      </dgm:t>
    </dgm:pt>
    <dgm:pt modelId="{4236DA41-EF48-48B7-896F-601BF177E26B}" type="sibTrans" cxnId="{F3CD0591-5BA6-4070-BE3B-E9EFC909124F}">
      <dgm:prSet/>
      <dgm:spPr/>
      <dgm:t>
        <a:bodyPr/>
        <a:lstStyle/>
        <a:p>
          <a:endParaRPr lang="es-ES"/>
        </a:p>
      </dgm:t>
    </dgm:pt>
    <dgm:pt modelId="{375219B4-7AD4-4B6B-B71A-CC2481C54A8C}" type="pres">
      <dgm:prSet presAssocID="{14ADBD31-639B-4308-A0D1-BFFABAB21C63}" presName="linearFlow" presStyleCnt="0">
        <dgm:presLayoutVars>
          <dgm:dir/>
          <dgm:animLvl val="lvl"/>
          <dgm:resizeHandles/>
        </dgm:presLayoutVars>
      </dgm:prSet>
      <dgm:spPr/>
      <dgm:t>
        <a:bodyPr/>
        <a:lstStyle/>
        <a:p>
          <a:endParaRPr lang="es-ES"/>
        </a:p>
      </dgm:t>
    </dgm:pt>
    <dgm:pt modelId="{D699BEE0-33AD-4A2F-8C45-A570B82FCE90}" type="pres">
      <dgm:prSet presAssocID="{326C387F-E42E-4273-B11B-A92DAC11C434}" presName="compositeNode" presStyleCnt="0">
        <dgm:presLayoutVars>
          <dgm:bulletEnabled val="1"/>
        </dgm:presLayoutVars>
      </dgm:prSet>
      <dgm:spPr/>
    </dgm:pt>
    <dgm:pt modelId="{1A763C45-12CA-46C4-B1C9-537B331048E6}" type="pres">
      <dgm:prSet presAssocID="{326C387F-E42E-4273-B11B-A92DAC11C434}" presName="image" presStyleLbl="fgImgPlace1" presStyleIdx="0" presStyleCnt="1"/>
      <dgm:spPr>
        <a:blipFill rotWithShape="1">
          <a:blip xmlns:r="http://schemas.openxmlformats.org/officeDocument/2006/relationships" r:embed="rId1"/>
          <a:stretch>
            <a:fillRect/>
          </a:stretch>
        </a:blipFill>
        <a:effectLst>
          <a:softEdge rad="317500"/>
        </a:effectLst>
      </dgm:spPr>
    </dgm:pt>
    <dgm:pt modelId="{69BA5B65-5F96-4391-A38B-9648763E8728}" type="pres">
      <dgm:prSet presAssocID="{326C387F-E42E-4273-B11B-A92DAC11C434}" presName="childNode" presStyleLbl="node1" presStyleIdx="0" presStyleCnt="1" custScaleY="123959" custLinFactNeighborX="800" custLinFactNeighborY="-6420">
        <dgm:presLayoutVars>
          <dgm:bulletEnabled val="1"/>
        </dgm:presLayoutVars>
      </dgm:prSet>
      <dgm:spPr/>
      <dgm:t>
        <a:bodyPr/>
        <a:lstStyle/>
        <a:p>
          <a:endParaRPr lang="es-ES"/>
        </a:p>
      </dgm:t>
    </dgm:pt>
    <dgm:pt modelId="{35F1A267-B885-405A-9266-E7A7E123E34B}" type="pres">
      <dgm:prSet presAssocID="{326C387F-E42E-4273-B11B-A92DAC11C434}" presName="parentNode" presStyleLbl="revTx" presStyleIdx="0" presStyleCnt="1">
        <dgm:presLayoutVars>
          <dgm:chMax val="0"/>
          <dgm:bulletEnabled val="1"/>
        </dgm:presLayoutVars>
      </dgm:prSet>
      <dgm:spPr/>
      <dgm:t>
        <a:bodyPr/>
        <a:lstStyle/>
        <a:p>
          <a:endParaRPr lang="es-ES"/>
        </a:p>
      </dgm:t>
    </dgm:pt>
  </dgm:ptLst>
  <dgm:cxnLst>
    <dgm:cxn modelId="{8ADA724A-5A32-4796-B590-330DAB548CFF}" type="presOf" srcId="{14ADBD31-639B-4308-A0D1-BFFABAB21C63}" destId="{375219B4-7AD4-4B6B-B71A-CC2481C54A8C}" srcOrd="0" destOrd="0" presId="urn:microsoft.com/office/officeart/2005/8/layout/hList2"/>
    <dgm:cxn modelId="{7E97846B-7D6F-4720-85CE-5B2FC159049A}" srcId="{326C387F-E42E-4273-B11B-A92DAC11C434}" destId="{18360FB6-3B4A-4266-81D9-DA45DDFD249D}" srcOrd="2" destOrd="0" parTransId="{F02CC5AF-B0DA-43D8-B438-7DFB6F918ADD}" sibTransId="{8CC3B624-0EDC-4717-9BFF-62414CD71B42}"/>
    <dgm:cxn modelId="{338257E3-4C5A-4F79-8A55-FC7365EF6A64}" type="presOf" srcId="{6D1CE88F-6BDE-49D9-841F-AC4DE80D0F07}" destId="{69BA5B65-5F96-4391-A38B-9648763E8728}" srcOrd="0" destOrd="0" presId="urn:microsoft.com/office/officeart/2005/8/layout/hList2"/>
    <dgm:cxn modelId="{B606D6BD-DE28-484C-8EEE-42FA6596BF0F}" type="presOf" srcId="{48CE2E34-8FE3-434C-9ED4-D3FCD14E2736}" destId="{69BA5B65-5F96-4391-A38B-9648763E8728}" srcOrd="0" destOrd="2" presId="urn:microsoft.com/office/officeart/2005/8/layout/hList2"/>
    <dgm:cxn modelId="{1AA62CAA-DE00-4DCE-B69F-D6928EFDB7B0}" type="presOf" srcId="{E6C5FCE0-123B-4552-A925-2736733515CD}" destId="{69BA5B65-5F96-4391-A38B-9648763E8728}" srcOrd="0" destOrd="7" presId="urn:microsoft.com/office/officeart/2005/8/layout/hList2"/>
    <dgm:cxn modelId="{F838712B-BA28-4B32-86D2-27992C750CA5}" srcId="{6D1CE88F-6BDE-49D9-841F-AC4DE80D0F07}" destId="{864A746A-0F06-40E1-8FDE-F7150AEE7273}" srcOrd="2" destOrd="0" parTransId="{91CB1D7D-4DFA-444E-B2B8-2C4B16DCDBEC}" sibTransId="{45CCE9AB-8F47-452C-9DEF-C5760D0038BA}"/>
    <dgm:cxn modelId="{81364A87-945A-43D1-A458-FB6248438086}" type="presOf" srcId="{20BF8E28-4AA2-418C-BCAD-5AB1B7CE2ECB}" destId="{69BA5B65-5F96-4391-A38B-9648763E8728}" srcOrd="0" destOrd="5" presId="urn:microsoft.com/office/officeart/2005/8/layout/hList2"/>
    <dgm:cxn modelId="{F3CD0591-5BA6-4070-BE3B-E9EFC909124F}" srcId="{6D1CE88F-6BDE-49D9-841F-AC4DE80D0F07}" destId="{6A610613-E339-455E-8273-83D84BAD6FA0}" srcOrd="0" destOrd="0" parTransId="{6A05D028-495D-49E1-9872-991C4CBBB667}" sibTransId="{4236DA41-EF48-48B7-896F-601BF177E26B}"/>
    <dgm:cxn modelId="{A40912A6-EFE2-424A-B6E5-FE3D2FEFE1FF}" srcId="{6D1CE88F-6BDE-49D9-841F-AC4DE80D0F07}" destId="{48CE2E34-8FE3-434C-9ED4-D3FCD14E2736}" srcOrd="1" destOrd="0" parTransId="{418D8A0E-E6B0-4E84-B2A9-B244FBD6C66E}" sibTransId="{C9D236FE-0C53-418D-920E-F5F5933758AF}"/>
    <dgm:cxn modelId="{7376B652-0F37-4953-B6EA-F0941BF100D9}" type="presOf" srcId="{6A610613-E339-455E-8273-83D84BAD6FA0}" destId="{69BA5B65-5F96-4391-A38B-9648763E8728}" srcOrd="0" destOrd="1" presId="urn:microsoft.com/office/officeart/2005/8/layout/hList2"/>
    <dgm:cxn modelId="{8602469E-FC3A-48E2-B3F8-3B297323BB26}" type="presOf" srcId="{18360FB6-3B4A-4266-81D9-DA45DDFD249D}" destId="{69BA5B65-5F96-4391-A38B-9648763E8728}" srcOrd="0" destOrd="6" presId="urn:microsoft.com/office/officeart/2005/8/layout/hList2"/>
    <dgm:cxn modelId="{FB757D04-1668-483A-A082-6B13FCAC029E}" type="presOf" srcId="{864A746A-0F06-40E1-8FDE-F7150AEE7273}" destId="{69BA5B65-5F96-4391-A38B-9648763E8728}" srcOrd="0" destOrd="3" presId="urn:microsoft.com/office/officeart/2005/8/layout/hList2"/>
    <dgm:cxn modelId="{0CFDA928-D2C9-42E8-8F76-FAC60D3FFA7B}" type="presOf" srcId="{9FB78A67-8109-4501-9A43-F56C0A126288}" destId="{69BA5B65-5F96-4391-A38B-9648763E8728}" srcOrd="0" destOrd="4" presId="urn:microsoft.com/office/officeart/2005/8/layout/hList2"/>
    <dgm:cxn modelId="{83991109-C8D5-4D27-9FD8-E01A24E6B60D}" srcId="{6D1CE88F-6BDE-49D9-841F-AC4DE80D0F07}" destId="{9FB78A67-8109-4501-9A43-F56C0A126288}" srcOrd="3" destOrd="0" parTransId="{8DDF7915-402F-45D7-9736-9D2E2AD07C8D}" sibTransId="{DC931DDD-AFCD-4F25-A1F4-5EEE84E463C9}"/>
    <dgm:cxn modelId="{AEBF5D1F-E116-4846-B9E7-8FDABC0CC95B}" srcId="{14ADBD31-639B-4308-A0D1-BFFABAB21C63}" destId="{326C387F-E42E-4273-B11B-A92DAC11C434}" srcOrd="0" destOrd="0" parTransId="{032B29C8-9D9E-42C6-A89E-B82364AF1C58}" sibTransId="{F6F81411-74FF-433F-A803-64735623E1CB}"/>
    <dgm:cxn modelId="{719C68D6-FA28-45F3-95DC-FBC3386C5BB5}" srcId="{326C387F-E42E-4273-B11B-A92DAC11C434}" destId="{20BF8E28-4AA2-418C-BCAD-5AB1B7CE2ECB}" srcOrd="1" destOrd="0" parTransId="{1EDCDDE7-2664-4441-8FAA-7CD7FECC4ED1}" sibTransId="{DDBD8490-82F2-4B9F-BCA3-C3E5FA5B36EA}"/>
    <dgm:cxn modelId="{68023A2A-E9E8-491B-8359-30FE7BFB5585}" srcId="{326C387F-E42E-4273-B11B-A92DAC11C434}" destId="{6D1CE88F-6BDE-49D9-841F-AC4DE80D0F07}" srcOrd="0" destOrd="0" parTransId="{B2CCCCE4-41C7-4E65-9B37-D7359B570F04}" sibTransId="{94B84088-B9A7-4866-856D-28AB5C8AE397}"/>
    <dgm:cxn modelId="{F608A9BD-357B-46E8-9D63-4A1A3D4C7671}" type="presOf" srcId="{326C387F-E42E-4273-B11B-A92DAC11C434}" destId="{35F1A267-B885-405A-9266-E7A7E123E34B}" srcOrd="0" destOrd="0" presId="urn:microsoft.com/office/officeart/2005/8/layout/hList2"/>
    <dgm:cxn modelId="{4091935C-7629-45AA-8A22-729EFD2EEC59}" srcId="{326C387F-E42E-4273-B11B-A92DAC11C434}" destId="{E6C5FCE0-123B-4552-A925-2736733515CD}" srcOrd="3" destOrd="0" parTransId="{3FC07923-3181-44AA-A42D-C93AC509BFC8}" sibTransId="{0763C411-0F0D-47D0-A858-03D40266AE91}"/>
    <dgm:cxn modelId="{0E23917A-6C72-4774-9217-7D96CA6A9471}" type="presParOf" srcId="{375219B4-7AD4-4B6B-B71A-CC2481C54A8C}" destId="{D699BEE0-33AD-4A2F-8C45-A570B82FCE90}" srcOrd="0" destOrd="0" presId="urn:microsoft.com/office/officeart/2005/8/layout/hList2"/>
    <dgm:cxn modelId="{F2FC9965-30AD-4B18-9836-6F1A7B9C41CE}" type="presParOf" srcId="{D699BEE0-33AD-4A2F-8C45-A570B82FCE90}" destId="{1A763C45-12CA-46C4-B1C9-537B331048E6}" srcOrd="0" destOrd="0" presId="urn:microsoft.com/office/officeart/2005/8/layout/hList2"/>
    <dgm:cxn modelId="{818C4B27-FBDE-4E90-AEE8-AA9B0C211BBD}" type="presParOf" srcId="{D699BEE0-33AD-4A2F-8C45-A570B82FCE90}" destId="{69BA5B65-5F96-4391-A38B-9648763E8728}" srcOrd="1" destOrd="0" presId="urn:microsoft.com/office/officeart/2005/8/layout/hList2"/>
    <dgm:cxn modelId="{82C05155-B64D-4EEF-94BD-957DFE8366BB}" type="presParOf" srcId="{D699BEE0-33AD-4A2F-8C45-A570B82FCE90}" destId="{35F1A267-B885-405A-9266-E7A7E123E34B}"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4ADBD31-639B-4308-A0D1-BFFABAB21C63}"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s-ES"/>
        </a:p>
      </dgm:t>
    </dgm:pt>
    <dgm:pt modelId="{94A1692A-D073-416C-A23F-4BDC65CA753F}">
      <dgm:prSet phldrT="[Texto]" custT="1"/>
      <dgm:spPr/>
      <dgm:t>
        <a:bodyPr/>
        <a:lstStyle/>
        <a:p>
          <a:pPr algn="ctr"/>
          <a:r>
            <a:rPr lang="es-ES" sz="3200" b="1" dirty="0" smtClean="0"/>
            <a:t>CONVENIOS Y ACUERDOS REGIONALES.</a:t>
          </a:r>
          <a:endParaRPr lang="es-ES" sz="3200" b="1" dirty="0"/>
        </a:p>
      </dgm:t>
    </dgm:pt>
    <dgm:pt modelId="{A9EB95B3-1C68-43EF-94E5-23EF84D47DD4}" type="parTrans" cxnId="{5F9315D9-38B5-4562-B54B-7C0FCCD3BAD9}">
      <dgm:prSet/>
      <dgm:spPr/>
      <dgm:t>
        <a:bodyPr/>
        <a:lstStyle/>
        <a:p>
          <a:endParaRPr lang="es-ES"/>
        </a:p>
      </dgm:t>
    </dgm:pt>
    <dgm:pt modelId="{B2AD4B5C-BEA4-47FB-98AD-8905CDEE34DB}" type="sibTrans" cxnId="{5F9315D9-38B5-4562-B54B-7C0FCCD3BAD9}">
      <dgm:prSet/>
      <dgm:spPr/>
      <dgm:t>
        <a:bodyPr/>
        <a:lstStyle/>
        <a:p>
          <a:endParaRPr lang="es-ES"/>
        </a:p>
      </dgm:t>
    </dgm:pt>
    <dgm:pt modelId="{DE0C7718-3ADF-48E7-839A-D60994694960}">
      <dgm:prSet phldrT="[Texto]" custT="1"/>
      <dgm:spPr/>
      <dgm:t>
        <a:bodyPr/>
        <a:lstStyle/>
        <a:p>
          <a:pPr algn="just"/>
          <a:r>
            <a:rPr lang="es-EC" sz="4800" b="1" dirty="0" smtClean="0"/>
            <a:t>Decisión 529 del Consejo Andino de Ministros de Relaciones Exteriores (2002)</a:t>
          </a:r>
          <a:endParaRPr lang="es-ES" sz="4800" dirty="0"/>
        </a:p>
      </dgm:t>
    </dgm:pt>
    <dgm:pt modelId="{05831E7D-ED6C-441B-B463-8C3DC56029DF}" type="parTrans" cxnId="{154C1C42-C567-4F94-802A-827019B98928}">
      <dgm:prSet/>
      <dgm:spPr/>
      <dgm:t>
        <a:bodyPr/>
        <a:lstStyle/>
        <a:p>
          <a:endParaRPr lang="es-ES"/>
        </a:p>
      </dgm:t>
    </dgm:pt>
    <dgm:pt modelId="{DC287566-0C3B-449C-AB11-84DFE1CF9BC4}" type="sibTrans" cxnId="{154C1C42-C567-4F94-802A-827019B98928}">
      <dgm:prSet/>
      <dgm:spPr/>
      <dgm:t>
        <a:bodyPr/>
        <a:lstStyle/>
        <a:p>
          <a:endParaRPr lang="es-ES"/>
        </a:p>
      </dgm:t>
    </dgm:pt>
    <dgm:pt modelId="{375219B4-7AD4-4B6B-B71A-CC2481C54A8C}" type="pres">
      <dgm:prSet presAssocID="{14ADBD31-639B-4308-A0D1-BFFABAB21C63}" presName="linearFlow" presStyleCnt="0">
        <dgm:presLayoutVars>
          <dgm:dir/>
          <dgm:animLvl val="lvl"/>
          <dgm:resizeHandles/>
        </dgm:presLayoutVars>
      </dgm:prSet>
      <dgm:spPr/>
      <dgm:t>
        <a:bodyPr/>
        <a:lstStyle/>
        <a:p>
          <a:endParaRPr lang="es-ES"/>
        </a:p>
      </dgm:t>
    </dgm:pt>
    <dgm:pt modelId="{30E010F8-6EDE-449B-AA77-0381E0C413F5}" type="pres">
      <dgm:prSet presAssocID="{94A1692A-D073-416C-A23F-4BDC65CA753F}" presName="compositeNode" presStyleCnt="0">
        <dgm:presLayoutVars>
          <dgm:bulletEnabled val="1"/>
        </dgm:presLayoutVars>
      </dgm:prSet>
      <dgm:spPr/>
    </dgm:pt>
    <dgm:pt modelId="{7041324F-1DE4-45F2-8A91-678FD081E392}" type="pres">
      <dgm:prSet presAssocID="{94A1692A-D073-416C-A23F-4BDC65CA753F}" presName="image" presStyleLbl="fgImgPlace1" presStyleIdx="0" presStyleCnt="1"/>
      <dgm:spPr>
        <a:blipFill rotWithShape="1">
          <a:blip xmlns:r="http://schemas.openxmlformats.org/officeDocument/2006/relationships" r:embed="rId1"/>
          <a:stretch>
            <a:fillRect/>
          </a:stretch>
        </a:blipFill>
        <a:effectLst>
          <a:glow rad="63500">
            <a:schemeClr val="accent1">
              <a:satMod val="175000"/>
              <a:alpha val="40000"/>
            </a:schemeClr>
          </a:glow>
          <a:reflection blurRad="6350" stA="52000" endA="300" endPos="35000" dir="5400000" sy="-100000" algn="bl" rotWithShape="0"/>
          <a:softEdge rad="101600"/>
        </a:effectLst>
      </dgm:spPr>
    </dgm:pt>
    <dgm:pt modelId="{0161E367-67B5-4409-8F5C-395737E39759}" type="pres">
      <dgm:prSet presAssocID="{94A1692A-D073-416C-A23F-4BDC65CA753F}" presName="childNode" presStyleLbl="node1" presStyleIdx="0" presStyleCnt="1">
        <dgm:presLayoutVars>
          <dgm:bulletEnabled val="1"/>
        </dgm:presLayoutVars>
      </dgm:prSet>
      <dgm:spPr/>
      <dgm:t>
        <a:bodyPr/>
        <a:lstStyle/>
        <a:p>
          <a:endParaRPr lang="es-ES"/>
        </a:p>
      </dgm:t>
    </dgm:pt>
    <dgm:pt modelId="{487B0A03-7643-4D16-A78D-8955582F7CE0}" type="pres">
      <dgm:prSet presAssocID="{94A1692A-D073-416C-A23F-4BDC65CA753F}" presName="parentNode" presStyleLbl="revTx" presStyleIdx="0" presStyleCnt="1" custScaleX="169946" custScaleY="116216" custLinFactNeighborX="-13653" custLinFactNeighborY="-2568">
        <dgm:presLayoutVars>
          <dgm:chMax val="0"/>
          <dgm:bulletEnabled val="1"/>
        </dgm:presLayoutVars>
      </dgm:prSet>
      <dgm:spPr/>
      <dgm:t>
        <a:bodyPr/>
        <a:lstStyle/>
        <a:p>
          <a:endParaRPr lang="es-ES"/>
        </a:p>
      </dgm:t>
    </dgm:pt>
  </dgm:ptLst>
  <dgm:cxnLst>
    <dgm:cxn modelId="{66E5B3FA-AF36-4698-82D0-B084AABF34AE}" type="presOf" srcId="{94A1692A-D073-416C-A23F-4BDC65CA753F}" destId="{487B0A03-7643-4D16-A78D-8955582F7CE0}" srcOrd="0" destOrd="0" presId="urn:microsoft.com/office/officeart/2005/8/layout/hList2"/>
    <dgm:cxn modelId="{AD78ACD0-250D-424E-ADB2-30E8A70FE17B}" type="presOf" srcId="{DE0C7718-3ADF-48E7-839A-D60994694960}" destId="{0161E367-67B5-4409-8F5C-395737E39759}" srcOrd="0" destOrd="0" presId="urn:microsoft.com/office/officeart/2005/8/layout/hList2"/>
    <dgm:cxn modelId="{154C1C42-C567-4F94-802A-827019B98928}" srcId="{94A1692A-D073-416C-A23F-4BDC65CA753F}" destId="{DE0C7718-3ADF-48E7-839A-D60994694960}" srcOrd="0" destOrd="0" parTransId="{05831E7D-ED6C-441B-B463-8C3DC56029DF}" sibTransId="{DC287566-0C3B-449C-AB11-84DFE1CF9BC4}"/>
    <dgm:cxn modelId="{5F9315D9-38B5-4562-B54B-7C0FCCD3BAD9}" srcId="{14ADBD31-639B-4308-A0D1-BFFABAB21C63}" destId="{94A1692A-D073-416C-A23F-4BDC65CA753F}" srcOrd="0" destOrd="0" parTransId="{A9EB95B3-1C68-43EF-94E5-23EF84D47DD4}" sibTransId="{B2AD4B5C-BEA4-47FB-98AD-8905CDEE34DB}"/>
    <dgm:cxn modelId="{1BE3059C-9A09-429C-824D-B392DA46F4D8}" type="presOf" srcId="{14ADBD31-639B-4308-A0D1-BFFABAB21C63}" destId="{375219B4-7AD4-4B6B-B71A-CC2481C54A8C}" srcOrd="0" destOrd="0" presId="urn:microsoft.com/office/officeart/2005/8/layout/hList2"/>
    <dgm:cxn modelId="{7DD977BE-BE8C-4EB9-B997-ED31186C83DD}" type="presParOf" srcId="{375219B4-7AD4-4B6B-B71A-CC2481C54A8C}" destId="{30E010F8-6EDE-449B-AA77-0381E0C413F5}" srcOrd="0" destOrd="0" presId="urn:microsoft.com/office/officeart/2005/8/layout/hList2"/>
    <dgm:cxn modelId="{85F56E8A-0D89-4246-B35D-8707D662D3EB}" type="presParOf" srcId="{30E010F8-6EDE-449B-AA77-0381E0C413F5}" destId="{7041324F-1DE4-45F2-8A91-678FD081E392}" srcOrd="0" destOrd="0" presId="urn:microsoft.com/office/officeart/2005/8/layout/hList2"/>
    <dgm:cxn modelId="{BE3C4302-498B-49CE-A4D0-83ABC958C35A}" type="presParOf" srcId="{30E010F8-6EDE-449B-AA77-0381E0C413F5}" destId="{0161E367-67B5-4409-8F5C-395737E39759}" srcOrd="1" destOrd="0" presId="urn:microsoft.com/office/officeart/2005/8/layout/hList2"/>
    <dgm:cxn modelId="{E972D167-9F81-4564-B466-4E5FB57D5FF8}" type="presParOf" srcId="{30E010F8-6EDE-449B-AA77-0381E0C413F5}" destId="{487B0A03-7643-4D16-A78D-8955582F7CE0}"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BE4FAA-E9DF-4484-A370-8EA7AA37DF2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S"/>
        </a:p>
      </dgm:t>
    </dgm:pt>
    <dgm:pt modelId="{5BFF7125-54C7-4D4E-9572-DCAFD14B3ABB}">
      <dgm:prSet phldrT="[Texto]" custT="1"/>
      <dgm:spPr/>
      <dgm:t>
        <a:bodyPr/>
        <a:lstStyle/>
        <a:p>
          <a:pPr algn="ctr"/>
          <a:r>
            <a:rPr lang="es-ES" sz="2400" dirty="0" smtClean="0"/>
            <a:t>EIRD (Estrategia Internacional de Reducción de desastres.</a:t>
          </a:r>
          <a:endParaRPr lang="es-ES" sz="2400" dirty="0"/>
        </a:p>
      </dgm:t>
    </dgm:pt>
    <dgm:pt modelId="{CD8DB958-E546-41F9-BDED-DC14097643F8}" type="parTrans" cxnId="{F93006CE-9A36-4256-806B-BBE691D95F5E}">
      <dgm:prSet/>
      <dgm:spPr/>
      <dgm:t>
        <a:bodyPr/>
        <a:lstStyle/>
        <a:p>
          <a:endParaRPr lang="es-ES" sz="2400"/>
        </a:p>
      </dgm:t>
    </dgm:pt>
    <dgm:pt modelId="{5B29D77C-E76E-4A82-9EFE-B5F09875FD1B}" type="sibTrans" cxnId="{F93006CE-9A36-4256-806B-BBE691D95F5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sz="2400"/>
        </a:p>
      </dgm:t>
    </dgm:pt>
    <dgm:pt modelId="{0F10E026-1A6A-4367-B80A-A84B44E8B1A8}">
      <dgm:prSet phldrT="[Texto]" custT="1"/>
      <dgm:spPr/>
      <dgm:t>
        <a:bodyPr/>
        <a:lstStyle/>
        <a:p>
          <a:r>
            <a:rPr lang="es-ES" sz="2400" dirty="0" smtClean="0"/>
            <a:t>Gestión de Riesgo.</a:t>
          </a:r>
          <a:endParaRPr lang="es-ES" sz="2400" dirty="0"/>
        </a:p>
      </dgm:t>
    </dgm:pt>
    <dgm:pt modelId="{36CBA09E-DF51-4044-B5F3-35CE1637CCCA}" type="parTrans" cxnId="{7B6D7839-49AC-41C9-9EEC-A1A757585E83}">
      <dgm:prSet/>
      <dgm:spPr/>
      <dgm:t>
        <a:bodyPr/>
        <a:lstStyle/>
        <a:p>
          <a:endParaRPr lang="es-ES" sz="2400"/>
        </a:p>
      </dgm:t>
    </dgm:pt>
    <dgm:pt modelId="{416D706C-744F-4470-AC96-A6CBDED7A0CA}" type="sibTrans" cxnId="{7B6D7839-49AC-41C9-9EEC-A1A757585E83}">
      <dgm:prSet custT="1"/>
      <dgm:spPr>
        <a:ln w="349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sz="2400"/>
        </a:p>
      </dgm:t>
    </dgm:pt>
    <dgm:pt modelId="{F8BE3C2F-02F6-4C50-8359-20F763ED6635}">
      <dgm:prSet phldrT="[Texto]" custT="1"/>
      <dgm:spPr/>
      <dgm:t>
        <a:bodyPr/>
        <a:lstStyle/>
        <a:p>
          <a:r>
            <a:rPr lang="es-ES" sz="2400" dirty="0" smtClean="0"/>
            <a:t>Decisiones administrativas, organización,  control y conocimientos operacionales-tecnológicos</a:t>
          </a:r>
          <a:endParaRPr lang="es-ES" sz="2400" dirty="0"/>
        </a:p>
      </dgm:t>
    </dgm:pt>
    <dgm:pt modelId="{7E13AF80-725F-4172-8D59-E0BC08E64290}" type="parTrans" cxnId="{F36C645F-214A-46AA-B458-720F5D4098AE}">
      <dgm:prSet/>
      <dgm:spPr/>
      <dgm:t>
        <a:bodyPr/>
        <a:lstStyle/>
        <a:p>
          <a:endParaRPr lang="es-ES" sz="2400"/>
        </a:p>
      </dgm:t>
    </dgm:pt>
    <dgm:pt modelId="{7489176F-3255-4045-B09E-5388F4C903A0}" type="sibTrans" cxnId="{F36C645F-214A-46AA-B458-720F5D4098A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sz="2400"/>
        </a:p>
      </dgm:t>
    </dgm:pt>
    <dgm:pt modelId="{7796C40F-5F30-4739-8F42-14E89CFEB883}">
      <dgm:prSet phldrT="[Texto]" custT="1"/>
      <dgm:spPr/>
      <dgm:t>
        <a:bodyPr/>
        <a:lstStyle/>
        <a:p>
          <a:r>
            <a:rPr lang="es-ES" sz="2400" dirty="0" smtClean="0"/>
            <a:t>Desarrollado por Gobiernos , Sociedades, Comunidades e Instituciones.</a:t>
          </a:r>
          <a:endParaRPr lang="es-ES" sz="2400" dirty="0"/>
        </a:p>
      </dgm:t>
    </dgm:pt>
    <dgm:pt modelId="{D3828A0A-97B8-4A1F-8B88-50832223F185}" type="parTrans" cxnId="{3058D342-A728-44FE-973A-A0A554BDC76A}">
      <dgm:prSet/>
      <dgm:spPr/>
      <dgm:t>
        <a:bodyPr/>
        <a:lstStyle/>
        <a:p>
          <a:endParaRPr lang="es-ES" sz="2400"/>
        </a:p>
      </dgm:t>
    </dgm:pt>
    <dgm:pt modelId="{74A7DBE7-54E3-478D-9833-20302E0649F0}" type="sibTrans" cxnId="{3058D342-A728-44FE-973A-A0A554BDC76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sz="2400"/>
        </a:p>
      </dgm:t>
    </dgm:pt>
    <dgm:pt modelId="{5FCCA332-B16B-4BE9-BF34-E869E72B339A}">
      <dgm:prSet phldrT="[Texto]" custT="1"/>
      <dgm:spPr/>
      <dgm:t>
        <a:bodyPr/>
        <a:lstStyle/>
        <a:p>
          <a:r>
            <a:rPr lang="es-ES" sz="2400" dirty="0" smtClean="0"/>
            <a:t>Implementar políticas, estrategias y acciones, para fortalecer las capacidades.</a:t>
          </a:r>
          <a:endParaRPr lang="es-ES" sz="2400" dirty="0"/>
        </a:p>
      </dgm:t>
    </dgm:pt>
    <dgm:pt modelId="{08B94283-47BA-4312-AD32-33FD368F0778}" type="parTrans" cxnId="{8A83788A-E7B5-4609-97F5-444531A9025E}">
      <dgm:prSet/>
      <dgm:spPr/>
      <dgm:t>
        <a:bodyPr/>
        <a:lstStyle/>
        <a:p>
          <a:endParaRPr lang="es-ES" sz="2400"/>
        </a:p>
      </dgm:t>
    </dgm:pt>
    <dgm:pt modelId="{D01AE7F5-0A83-4FFD-B8DF-9413BE8032E7}" type="sibTrans" cxnId="{8A83788A-E7B5-4609-97F5-444531A9025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sz="2400"/>
        </a:p>
      </dgm:t>
    </dgm:pt>
    <dgm:pt modelId="{22CE8EED-E876-4CDF-BC70-9D874B94587B}">
      <dgm:prSet custT="1"/>
      <dgm:spPr/>
      <dgm:t>
        <a:bodyPr/>
        <a:lstStyle/>
        <a:p>
          <a:endParaRPr lang="es-ES" sz="2400" dirty="0" smtClean="0"/>
        </a:p>
        <a:p>
          <a:r>
            <a:rPr lang="es-ES" sz="2400" dirty="0" smtClean="0"/>
            <a:t>Reducir el impacto de amenazas naturales, desastres y emergencias ambientales y tecnológicos.</a:t>
          </a:r>
        </a:p>
        <a:p>
          <a:endParaRPr lang="es-ES" sz="2400" dirty="0"/>
        </a:p>
      </dgm:t>
    </dgm:pt>
    <dgm:pt modelId="{07116FC2-63CA-40F5-8C27-8B6A3CF76485}" type="parTrans" cxnId="{4533CB11-3D03-4C90-AF96-3BC1698DD699}">
      <dgm:prSet/>
      <dgm:spPr/>
      <dgm:t>
        <a:bodyPr/>
        <a:lstStyle/>
        <a:p>
          <a:endParaRPr lang="es-ES" sz="2400"/>
        </a:p>
      </dgm:t>
    </dgm:pt>
    <dgm:pt modelId="{27010A59-09AF-4C43-BF87-3127D9D40BF6}" type="sibTrans" cxnId="{4533CB11-3D03-4C90-AF96-3BC1698DD699}">
      <dgm:prSet/>
      <dgm:spPr/>
      <dgm:t>
        <a:bodyPr/>
        <a:lstStyle/>
        <a:p>
          <a:endParaRPr lang="es-ES" sz="2400"/>
        </a:p>
      </dgm:t>
    </dgm:pt>
    <dgm:pt modelId="{E7BC873A-E0F5-4229-86B6-E9DF559BD334}" type="pres">
      <dgm:prSet presAssocID="{DABE4FAA-E9DF-4484-A370-8EA7AA37DF2A}" presName="diagram" presStyleCnt="0">
        <dgm:presLayoutVars>
          <dgm:dir/>
          <dgm:resizeHandles val="exact"/>
        </dgm:presLayoutVars>
      </dgm:prSet>
      <dgm:spPr/>
      <dgm:t>
        <a:bodyPr/>
        <a:lstStyle/>
        <a:p>
          <a:endParaRPr lang="es-ES"/>
        </a:p>
      </dgm:t>
    </dgm:pt>
    <dgm:pt modelId="{A0C41F5E-9078-495E-B4C4-FE80BA0B5A9E}" type="pres">
      <dgm:prSet presAssocID="{5BFF7125-54C7-4D4E-9572-DCAFD14B3ABB}" presName="node" presStyleLbl="node1" presStyleIdx="0" presStyleCnt="6">
        <dgm:presLayoutVars>
          <dgm:bulletEnabled val="1"/>
        </dgm:presLayoutVars>
      </dgm:prSet>
      <dgm:spPr/>
      <dgm:t>
        <a:bodyPr/>
        <a:lstStyle/>
        <a:p>
          <a:endParaRPr lang="es-ES"/>
        </a:p>
      </dgm:t>
    </dgm:pt>
    <dgm:pt modelId="{642E27FC-EE2D-4DF4-A26B-0185019D9DCD}" type="pres">
      <dgm:prSet presAssocID="{5B29D77C-E76E-4A82-9EFE-B5F09875FD1B}" presName="sibTrans" presStyleLbl="sibTrans2D1" presStyleIdx="0" presStyleCnt="5" custScaleX="179134" custLinFactNeighborX="6576"/>
      <dgm:spPr/>
      <dgm:t>
        <a:bodyPr/>
        <a:lstStyle/>
        <a:p>
          <a:endParaRPr lang="es-ES"/>
        </a:p>
      </dgm:t>
    </dgm:pt>
    <dgm:pt modelId="{7AF29DE5-D832-4413-8397-AA45C9261B03}" type="pres">
      <dgm:prSet presAssocID="{5B29D77C-E76E-4A82-9EFE-B5F09875FD1B}" presName="connectorText" presStyleLbl="sibTrans2D1" presStyleIdx="0" presStyleCnt="5"/>
      <dgm:spPr/>
      <dgm:t>
        <a:bodyPr/>
        <a:lstStyle/>
        <a:p>
          <a:endParaRPr lang="es-ES"/>
        </a:p>
      </dgm:t>
    </dgm:pt>
    <dgm:pt modelId="{3108E477-2019-405A-9DAA-FD1A7F04A522}" type="pres">
      <dgm:prSet presAssocID="{0F10E026-1A6A-4367-B80A-A84B44E8B1A8}" presName="node" presStyleLbl="node1" presStyleIdx="1" presStyleCnt="6">
        <dgm:presLayoutVars>
          <dgm:bulletEnabled val="1"/>
        </dgm:presLayoutVars>
      </dgm:prSet>
      <dgm:spPr/>
      <dgm:t>
        <a:bodyPr/>
        <a:lstStyle/>
        <a:p>
          <a:endParaRPr lang="es-ES"/>
        </a:p>
      </dgm:t>
    </dgm:pt>
    <dgm:pt modelId="{EEB651F7-0BFF-4958-8F73-A9C52F9C7E45}" type="pres">
      <dgm:prSet presAssocID="{416D706C-744F-4470-AC96-A6CBDED7A0CA}" presName="sibTrans" presStyleLbl="sibTrans2D1" presStyleIdx="1" presStyleCnt="5" custScaleX="173601" custLinFactNeighborX="6576"/>
      <dgm:spPr/>
      <dgm:t>
        <a:bodyPr/>
        <a:lstStyle/>
        <a:p>
          <a:endParaRPr lang="es-ES"/>
        </a:p>
      </dgm:t>
    </dgm:pt>
    <dgm:pt modelId="{A8B765AB-0BD1-4B2B-8635-7806FB8D7B2C}" type="pres">
      <dgm:prSet presAssocID="{416D706C-744F-4470-AC96-A6CBDED7A0CA}" presName="connectorText" presStyleLbl="sibTrans2D1" presStyleIdx="1" presStyleCnt="5"/>
      <dgm:spPr/>
      <dgm:t>
        <a:bodyPr/>
        <a:lstStyle/>
        <a:p>
          <a:endParaRPr lang="es-ES"/>
        </a:p>
      </dgm:t>
    </dgm:pt>
    <dgm:pt modelId="{180BDB27-04BA-46C7-995F-5492E0D1FB47}" type="pres">
      <dgm:prSet presAssocID="{F8BE3C2F-02F6-4C50-8359-20F763ED6635}" presName="node" presStyleLbl="node1" presStyleIdx="2" presStyleCnt="6" custScaleY="110619">
        <dgm:presLayoutVars>
          <dgm:bulletEnabled val="1"/>
        </dgm:presLayoutVars>
      </dgm:prSet>
      <dgm:spPr/>
      <dgm:t>
        <a:bodyPr/>
        <a:lstStyle/>
        <a:p>
          <a:endParaRPr lang="es-ES"/>
        </a:p>
      </dgm:t>
    </dgm:pt>
    <dgm:pt modelId="{C4E35AFE-CAFD-42CE-B002-F4E3E066B551}" type="pres">
      <dgm:prSet presAssocID="{7489176F-3255-4045-B09E-5388F4C903A0}" presName="sibTrans" presStyleLbl="sibTrans2D1" presStyleIdx="2" presStyleCnt="5" custScaleX="151495"/>
      <dgm:spPr/>
      <dgm:t>
        <a:bodyPr/>
        <a:lstStyle/>
        <a:p>
          <a:endParaRPr lang="es-ES"/>
        </a:p>
      </dgm:t>
    </dgm:pt>
    <dgm:pt modelId="{AC5E3633-BB90-4615-8DA0-22731C812788}" type="pres">
      <dgm:prSet presAssocID="{7489176F-3255-4045-B09E-5388F4C903A0}" presName="connectorText" presStyleLbl="sibTrans2D1" presStyleIdx="2" presStyleCnt="5"/>
      <dgm:spPr/>
      <dgm:t>
        <a:bodyPr/>
        <a:lstStyle/>
        <a:p>
          <a:endParaRPr lang="es-ES"/>
        </a:p>
      </dgm:t>
    </dgm:pt>
    <dgm:pt modelId="{04349300-9BD3-472A-9918-8ECBD0F393A7}" type="pres">
      <dgm:prSet presAssocID="{7796C40F-5F30-4739-8F42-14E89CFEB883}" presName="node" presStyleLbl="node1" presStyleIdx="3" presStyleCnt="6" custScaleY="117624" custLinFactNeighborX="335" custLinFactNeighborY="-8115">
        <dgm:presLayoutVars>
          <dgm:bulletEnabled val="1"/>
        </dgm:presLayoutVars>
      </dgm:prSet>
      <dgm:spPr/>
      <dgm:t>
        <a:bodyPr/>
        <a:lstStyle/>
        <a:p>
          <a:endParaRPr lang="es-ES"/>
        </a:p>
      </dgm:t>
    </dgm:pt>
    <dgm:pt modelId="{761EE7AC-E830-47F5-9363-351CE86AD03F}" type="pres">
      <dgm:prSet presAssocID="{74A7DBE7-54E3-478D-9833-20302E0649F0}" presName="sibTrans" presStyleLbl="sibTrans2D1" presStyleIdx="3" presStyleCnt="5" custScaleX="153935"/>
      <dgm:spPr/>
      <dgm:t>
        <a:bodyPr/>
        <a:lstStyle/>
        <a:p>
          <a:endParaRPr lang="es-ES"/>
        </a:p>
      </dgm:t>
    </dgm:pt>
    <dgm:pt modelId="{8569F32E-CBCA-4B1D-BE71-810C11D7D913}" type="pres">
      <dgm:prSet presAssocID="{74A7DBE7-54E3-478D-9833-20302E0649F0}" presName="connectorText" presStyleLbl="sibTrans2D1" presStyleIdx="3" presStyleCnt="5"/>
      <dgm:spPr/>
      <dgm:t>
        <a:bodyPr/>
        <a:lstStyle/>
        <a:p>
          <a:endParaRPr lang="es-ES"/>
        </a:p>
      </dgm:t>
    </dgm:pt>
    <dgm:pt modelId="{58BC1642-7A31-48E6-A701-2C2F68B2DA48}" type="pres">
      <dgm:prSet presAssocID="{5FCCA332-B16B-4BE9-BF34-E869E72B339A}" presName="node" presStyleLbl="node1" presStyleIdx="4" presStyleCnt="6" custScaleY="125897">
        <dgm:presLayoutVars>
          <dgm:bulletEnabled val="1"/>
        </dgm:presLayoutVars>
      </dgm:prSet>
      <dgm:spPr/>
      <dgm:t>
        <a:bodyPr/>
        <a:lstStyle/>
        <a:p>
          <a:endParaRPr lang="es-ES"/>
        </a:p>
      </dgm:t>
    </dgm:pt>
    <dgm:pt modelId="{EDF3585C-BA92-45A7-915F-21E9E96F045A}" type="pres">
      <dgm:prSet presAssocID="{D01AE7F5-0A83-4FFD-B8DF-9413BE8032E7}" presName="sibTrans" presStyleLbl="sibTrans2D1" presStyleIdx="4" presStyleCnt="5" custScaleX="174145" custLinFactNeighborX="-9864" custLinFactNeighborY="-2811"/>
      <dgm:spPr/>
      <dgm:t>
        <a:bodyPr/>
        <a:lstStyle/>
        <a:p>
          <a:endParaRPr lang="es-ES"/>
        </a:p>
      </dgm:t>
    </dgm:pt>
    <dgm:pt modelId="{965E998F-B231-421E-882B-E45F978E3DA7}" type="pres">
      <dgm:prSet presAssocID="{D01AE7F5-0A83-4FFD-B8DF-9413BE8032E7}" presName="connectorText" presStyleLbl="sibTrans2D1" presStyleIdx="4" presStyleCnt="5"/>
      <dgm:spPr/>
      <dgm:t>
        <a:bodyPr/>
        <a:lstStyle/>
        <a:p>
          <a:endParaRPr lang="es-ES"/>
        </a:p>
      </dgm:t>
    </dgm:pt>
    <dgm:pt modelId="{520164A9-BA6A-4A05-BAB1-D97EDC630A72}" type="pres">
      <dgm:prSet presAssocID="{22CE8EED-E876-4CDF-BC70-9D874B94587B}" presName="node" presStyleLbl="node1" presStyleIdx="5" presStyleCnt="6" custScaleY="135174">
        <dgm:presLayoutVars>
          <dgm:bulletEnabled val="1"/>
        </dgm:presLayoutVars>
      </dgm:prSet>
      <dgm:spPr/>
      <dgm:t>
        <a:bodyPr/>
        <a:lstStyle/>
        <a:p>
          <a:endParaRPr lang="es-ES"/>
        </a:p>
      </dgm:t>
    </dgm:pt>
  </dgm:ptLst>
  <dgm:cxnLst>
    <dgm:cxn modelId="{7B6D7839-49AC-41C9-9EEC-A1A757585E83}" srcId="{DABE4FAA-E9DF-4484-A370-8EA7AA37DF2A}" destId="{0F10E026-1A6A-4367-B80A-A84B44E8B1A8}" srcOrd="1" destOrd="0" parTransId="{36CBA09E-DF51-4044-B5F3-35CE1637CCCA}" sibTransId="{416D706C-744F-4470-AC96-A6CBDED7A0CA}"/>
    <dgm:cxn modelId="{F0D8A0DA-C208-417D-B6FB-E462726AB759}" type="presOf" srcId="{5BFF7125-54C7-4D4E-9572-DCAFD14B3ABB}" destId="{A0C41F5E-9078-495E-B4C4-FE80BA0B5A9E}" srcOrd="0" destOrd="0" presId="urn:microsoft.com/office/officeart/2005/8/layout/process5"/>
    <dgm:cxn modelId="{DE1D43A4-B90E-485C-AF65-EB262504BE43}" type="presOf" srcId="{74A7DBE7-54E3-478D-9833-20302E0649F0}" destId="{8569F32E-CBCA-4B1D-BE71-810C11D7D913}" srcOrd="1" destOrd="0" presId="urn:microsoft.com/office/officeart/2005/8/layout/process5"/>
    <dgm:cxn modelId="{8A83788A-E7B5-4609-97F5-444531A9025E}" srcId="{DABE4FAA-E9DF-4484-A370-8EA7AA37DF2A}" destId="{5FCCA332-B16B-4BE9-BF34-E869E72B339A}" srcOrd="4" destOrd="0" parTransId="{08B94283-47BA-4312-AD32-33FD368F0778}" sibTransId="{D01AE7F5-0A83-4FFD-B8DF-9413BE8032E7}"/>
    <dgm:cxn modelId="{92AD364B-2FF6-4BD8-96C3-788F3D4F4C04}" type="presOf" srcId="{DABE4FAA-E9DF-4484-A370-8EA7AA37DF2A}" destId="{E7BC873A-E0F5-4229-86B6-E9DF559BD334}" srcOrd="0" destOrd="0" presId="urn:microsoft.com/office/officeart/2005/8/layout/process5"/>
    <dgm:cxn modelId="{8B6C0D9E-DA1F-409A-8A0F-BD8346942312}" type="presOf" srcId="{F8BE3C2F-02F6-4C50-8359-20F763ED6635}" destId="{180BDB27-04BA-46C7-995F-5492E0D1FB47}" srcOrd="0" destOrd="0" presId="urn:microsoft.com/office/officeart/2005/8/layout/process5"/>
    <dgm:cxn modelId="{13AE877D-7D92-4E66-B840-26485FDA7511}" type="presOf" srcId="{7489176F-3255-4045-B09E-5388F4C903A0}" destId="{C4E35AFE-CAFD-42CE-B002-F4E3E066B551}" srcOrd="0" destOrd="0" presId="urn:microsoft.com/office/officeart/2005/8/layout/process5"/>
    <dgm:cxn modelId="{F36C645F-214A-46AA-B458-720F5D4098AE}" srcId="{DABE4FAA-E9DF-4484-A370-8EA7AA37DF2A}" destId="{F8BE3C2F-02F6-4C50-8359-20F763ED6635}" srcOrd="2" destOrd="0" parTransId="{7E13AF80-725F-4172-8D59-E0BC08E64290}" sibTransId="{7489176F-3255-4045-B09E-5388F4C903A0}"/>
    <dgm:cxn modelId="{F5BF0D7A-0267-48B1-B683-12CB8BBBE38A}" type="presOf" srcId="{74A7DBE7-54E3-478D-9833-20302E0649F0}" destId="{761EE7AC-E830-47F5-9363-351CE86AD03F}" srcOrd="0" destOrd="0" presId="urn:microsoft.com/office/officeart/2005/8/layout/process5"/>
    <dgm:cxn modelId="{1BB80C27-827A-4180-9E15-A483ECD9DD7F}" type="presOf" srcId="{D01AE7F5-0A83-4FFD-B8DF-9413BE8032E7}" destId="{965E998F-B231-421E-882B-E45F978E3DA7}" srcOrd="1" destOrd="0" presId="urn:microsoft.com/office/officeart/2005/8/layout/process5"/>
    <dgm:cxn modelId="{CF6443A3-2F1A-4F7A-BFBB-D0F53AB98DF7}" type="presOf" srcId="{416D706C-744F-4470-AC96-A6CBDED7A0CA}" destId="{EEB651F7-0BFF-4958-8F73-A9C52F9C7E45}" srcOrd="0" destOrd="0" presId="urn:microsoft.com/office/officeart/2005/8/layout/process5"/>
    <dgm:cxn modelId="{37FA6508-97EE-41EB-9C2F-B2FE51847540}" type="presOf" srcId="{5FCCA332-B16B-4BE9-BF34-E869E72B339A}" destId="{58BC1642-7A31-48E6-A701-2C2F68B2DA48}" srcOrd="0" destOrd="0" presId="urn:microsoft.com/office/officeart/2005/8/layout/process5"/>
    <dgm:cxn modelId="{30E9ABCD-740E-42F7-A4DC-288CD22319A7}" type="presOf" srcId="{D01AE7F5-0A83-4FFD-B8DF-9413BE8032E7}" destId="{EDF3585C-BA92-45A7-915F-21E9E96F045A}" srcOrd="0" destOrd="0" presId="urn:microsoft.com/office/officeart/2005/8/layout/process5"/>
    <dgm:cxn modelId="{2802A00C-03A0-448C-A02C-1A6B132177B8}" type="presOf" srcId="{5B29D77C-E76E-4A82-9EFE-B5F09875FD1B}" destId="{7AF29DE5-D832-4413-8397-AA45C9261B03}" srcOrd="1" destOrd="0" presId="urn:microsoft.com/office/officeart/2005/8/layout/process5"/>
    <dgm:cxn modelId="{9C1867DE-12E3-4D86-981B-02A00EFBC447}" type="presOf" srcId="{0F10E026-1A6A-4367-B80A-A84B44E8B1A8}" destId="{3108E477-2019-405A-9DAA-FD1A7F04A522}" srcOrd="0" destOrd="0" presId="urn:microsoft.com/office/officeart/2005/8/layout/process5"/>
    <dgm:cxn modelId="{F93006CE-9A36-4256-806B-BBE691D95F5E}" srcId="{DABE4FAA-E9DF-4484-A370-8EA7AA37DF2A}" destId="{5BFF7125-54C7-4D4E-9572-DCAFD14B3ABB}" srcOrd="0" destOrd="0" parTransId="{CD8DB958-E546-41F9-BDED-DC14097643F8}" sibTransId="{5B29D77C-E76E-4A82-9EFE-B5F09875FD1B}"/>
    <dgm:cxn modelId="{64531771-D524-4604-AAA6-616BBE630917}" type="presOf" srcId="{22CE8EED-E876-4CDF-BC70-9D874B94587B}" destId="{520164A9-BA6A-4A05-BAB1-D97EDC630A72}" srcOrd="0" destOrd="0" presId="urn:microsoft.com/office/officeart/2005/8/layout/process5"/>
    <dgm:cxn modelId="{7973F802-68F4-4ED3-B55B-6F647C7FA86F}" type="presOf" srcId="{416D706C-744F-4470-AC96-A6CBDED7A0CA}" destId="{A8B765AB-0BD1-4B2B-8635-7806FB8D7B2C}" srcOrd="1" destOrd="0" presId="urn:microsoft.com/office/officeart/2005/8/layout/process5"/>
    <dgm:cxn modelId="{B0AE38A7-19EE-4413-93BB-AC1EC15E89E0}" type="presOf" srcId="{5B29D77C-E76E-4A82-9EFE-B5F09875FD1B}" destId="{642E27FC-EE2D-4DF4-A26B-0185019D9DCD}" srcOrd="0" destOrd="0" presId="urn:microsoft.com/office/officeart/2005/8/layout/process5"/>
    <dgm:cxn modelId="{E863DE83-FDD3-4BAE-906B-BC037B85F888}" type="presOf" srcId="{7796C40F-5F30-4739-8F42-14E89CFEB883}" destId="{04349300-9BD3-472A-9918-8ECBD0F393A7}" srcOrd="0" destOrd="0" presId="urn:microsoft.com/office/officeart/2005/8/layout/process5"/>
    <dgm:cxn modelId="{4533CB11-3D03-4C90-AF96-3BC1698DD699}" srcId="{DABE4FAA-E9DF-4484-A370-8EA7AA37DF2A}" destId="{22CE8EED-E876-4CDF-BC70-9D874B94587B}" srcOrd="5" destOrd="0" parTransId="{07116FC2-63CA-40F5-8C27-8B6A3CF76485}" sibTransId="{27010A59-09AF-4C43-BF87-3127D9D40BF6}"/>
    <dgm:cxn modelId="{C8168232-6210-4032-B966-42D5CBEB3974}" type="presOf" srcId="{7489176F-3255-4045-B09E-5388F4C903A0}" destId="{AC5E3633-BB90-4615-8DA0-22731C812788}" srcOrd="1" destOrd="0" presId="urn:microsoft.com/office/officeart/2005/8/layout/process5"/>
    <dgm:cxn modelId="{3058D342-A728-44FE-973A-A0A554BDC76A}" srcId="{DABE4FAA-E9DF-4484-A370-8EA7AA37DF2A}" destId="{7796C40F-5F30-4739-8F42-14E89CFEB883}" srcOrd="3" destOrd="0" parTransId="{D3828A0A-97B8-4A1F-8B88-50832223F185}" sibTransId="{74A7DBE7-54E3-478D-9833-20302E0649F0}"/>
    <dgm:cxn modelId="{50904A99-DE2B-432F-962A-73D81A4BF9E3}" type="presParOf" srcId="{E7BC873A-E0F5-4229-86B6-E9DF559BD334}" destId="{A0C41F5E-9078-495E-B4C4-FE80BA0B5A9E}" srcOrd="0" destOrd="0" presId="urn:microsoft.com/office/officeart/2005/8/layout/process5"/>
    <dgm:cxn modelId="{98312A14-4184-4AA8-8C11-8B882A86C8FD}" type="presParOf" srcId="{E7BC873A-E0F5-4229-86B6-E9DF559BD334}" destId="{642E27FC-EE2D-4DF4-A26B-0185019D9DCD}" srcOrd="1" destOrd="0" presId="urn:microsoft.com/office/officeart/2005/8/layout/process5"/>
    <dgm:cxn modelId="{CD382E5D-83B8-46D5-A84A-6043CF0451D7}" type="presParOf" srcId="{642E27FC-EE2D-4DF4-A26B-0185019D9DCD}" destId="{7AF29DE5-D832-4413-8397-AA45C9261B03}" srcOrd="0" destOrd="0" presId="urn:microsoft.com/office/officeart/2005/8/layout/process5"/>
    <dgm:cxn modelId="{69F01613-4794-4EEC-9C3C-0F6E6F5D7D5C}" type="presParOf" srcId="{E7BC873A-E0F5-4229-86B6-E9DF559BD334}" destId="{3108E477-2019-405A-9DAA-FD1A7F04A522}" srcOrd="2" destOrd="0" presId="urn:microsoft.com/office/officeart/2005/8/layout/process5"/>
    <dgm:cxn modelId="{4857D408-4A16-4E85-81FB-97C4ACB57B0A}" type="presParOf" srcId="{E7BC873A-E0F5-4229-86B6-E9DF559BD334}" destId="{EEB651F7-0BFF-4958-8F73-A9C52F9C7E45}" srcOrd="3" destOrd="0" presId="urn:microsoft.com/office/officeart/2005/8/layout/process5"/>
    <dgm:cxn modelId="{C7BD7E62-54D3-4015-8DF6-9D89861F69FB}" type="presParOf" srcId="{EEB651F7-0BFF-4958-8F73-A9C52F9C7E45}" destId="{A8B765AB-0BD1-4B2B-8635-7806FB8D7B2C}" srcOrd="0" destOrd="0" presId="urn:microsoft.com/office/officeart/2005/8/layout/process5"/>
    <dgm:cxn modelId="{1A1F7703-9350-42F6-A9E6-F7000FCE6713}" type="presParOf" srcId="{E7BC873A-E0F5-4229-86B6-E9DF559BD334}" destId="{180BDB27-04BA-46C7-995F-5492E0D1FB47}" srcOrd="4" destOrd="0" presId="urn:microsoft.com/office/officeart/2005/8/layout/process5"/>
    <dgm:cxn modelId="{CD1048B2-D47C-478F-B538-DADD5360FD04}" type="presParOf" srcId="{E7BC873A-E0F5-4229-86B6-E9DF559BD334}" destId="{C4E35AFE-CAFD-42CE-B002-F4E3E066B551}" srcOrd="5" destOrd="0" presId="urn:microsoft.com/office/officeart/2005/8/layout/process5"/>
    <dgm:cxn modelId="{370DAA27-4B59-475E-BCE0-14C7D17A007E}" type="presParOf" srcId="{C4E35AFE-CAFD-42CE-B002-F4E3E066B551}" destId="{AC5E3633-BB90-4615-8DA0-22731C812788}" srcOrd="0" destOrd="0" presId="urn:microsoft.com/office/officeart/2005/8/layout/process5"/>
    <dgm:cxn modelId="{603CB692-F37E-46CE-801C-A1037ED7D30F}" type="presParOf" srcId="{E7BC873A-E0F5-4229-86B6-E9DF559BD334}" destId="{04349300-9BD3-472A-9918-8ECBD0F393A7}" srcOrd="6" destOrd="0" presId="urn:microsoft.com/office/officeart/2005/8/layout/process5"/>
    <dgm:cxn modelId="{56D5B37F-05D5-4490-802C-C4289880EA7D}" type="presParOf" srcId="{E7BC873A-E0F5-4229-86B6-E9DF559BD334}" destId="{761EE7AC-E830-47F5-9363-351CE86AD03F}" srcOrd="7" destOrd="0" presId="urn:microsoft.com/office/officeart/2005/8/layout/process5"/>
    <dgm:cxn modelId="{E20C850A-E052-4049-91AA-5EF76924317C}" type="presParOf" srcId="{761EE7AC-E830-47F5-9363-351CE86AD03F}" destId="{8569F32E-CBCA-4B1D-BE71-810C11D7D913}" srcOrd="0" destOrd="0" presId="urn:microsoft.com/office/officeart/2005/8/layout/process5"/>
    <dgm:cxn modelId="{C0BF47EF-3C4F-4773-BB2D-1AB656D9D950}" type="presParOf" srcId="{E7BC873A-E0F5-4229-86B6-E9DF559BD334}" destId="{58BC1642-7A31-48E6-A701-2C2F68B2DA48}" srcOrd="8" destOrd="0" presId="urn:microsoft.com/office/officeart/2005/8/layout/process5"/>
    <dgm:cxn modelId="{0781FDA1-A189-41CB-A35F-F2E5CE1DB672}" type="presParOf" srcId="{E7BC873A-E0F5-4229-86B6-E9DF559BD334}" destId="{EDF3585C-BA92-45A7-915F-21E9E96F045A}" srcOrd="9" destOrd="0" presId="urn:microsoft.com/office/officeart/2005/8/layout/process5"/>
    <dgm:cxn modelId="{9BC57F60-9726-4CFF-9BA5-9FFD69AC89BF}" type="presParOf" srcId="{EDF3585C-BA92-45A7-915F-21E9E96F045A}" destId="{965E998F-B231-421E-882B-E45F978E3DA7}" srcOrd="0" destOrd="0" presId="urn:microsoft.com/office/officeart/2005/8/layout/process5"/>
    <dgm:cxn modelId="{E3AF1E98-E067-4752-8978-572DF1CBF5CB}" type="presParOf" srcId="{E7BC873A-E0F5-4229-86B6-E9DF559BD334}" destId="{520164A9-BA6A-4A05-BAB1-D97EDC630A72}"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CAD56F2-86CF-4A24-B725-39FA91FBA72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9E15A681-FC18-4115-8AC7-16E7CA51BD62}">
      <dgm:prSet phldrT="[Texto]" custT="1"/>
      <dgm:spPr/>
      <dgm:t>
        <a:bodyPr/>
        <a:lstStyle/>
        <a:p>
          <a:r>
            <a:rPr lang="es-ES" sz="2000" dirty="0" smtClean="0">
              <a:solidFill>
                <a:srgbClr val="FFFF00"/>
              </a:solidFill>
            </a:rPr>
            <a:t>AUTOPROTECCIÓN</a:t>
          </a:r>
          <a:r>
            <a:rPr lang="es-ES" sz="2000" dirty="0" smtClean="0"/>
            <a:t> </a:t>
          </a:r>
          <a:endParaRPr lang="es-ES" sz="2000" dirty="0"/>
        </a:p>
      </dgm:t>
    </dgm:pt>
    <dgm:pt modelId="{AE37B0C0-C39C-4EF7-B8EB-C3596FDE6715}" type="parTrans" cxnId="{0F90EEA5-E08B-4AE2-8463-23E749236A4B}">
      <dgm:prSet/>
      <dgm:spPr/>
      <dgm:t>
        <a:bodyPr/>
        <a:lstStyle/>
        <a:p>
          <a:endParaRPr lang="es-ES"/>
        </a:p>
      </dgm:t>
    </dgm:pt>
    <dgm:pt modelId="{6999C1CE-AE20-4A3A-9BAC-FD2B987298A1}" type="sibTrans" cxnId="{0F90EEA5-E08B-4AE2-8463-23E749236A4B}">
      <dgm:prSet/>
      <dgm:spPr/>
      <dgm:t>
        <a:bodyPr/>
        <a:lstStyle/>
        <a:p>
          <a:endParaRPr lang="es-ES"/>
        </a:p>
      </dgm:t>
    </dgm:pt>
    <dgm:pt modelId="{30A05A41-F038-4A26-A61A-F83E8C29ED63}">
      <dgm:prSet phldrT="[Texto]" custT="1"/>
      <dgm:spPr/>
      <dgm:t>
        <a:bodyPr/>
        <a:lstStyle/>
        <a:p>
          <a:r>
            <a:rPr lang="es-ES" sz="2000" dirty="0" smtClean="0"/>
            <a:t>RESPONSABILIDAD DE REDUCIR LA EXPOSICIÓN</a:t>
          </a:r>
          <a:endParaRPr lang="es-ES" sz="2000" dirty="0"/>
        </a:p>
      </dgm:t>
    </dgm:pt>
    <dgm:pt modelId="{13FDAD84-54EA-4C41-A433-0EC047D4C082}" type="parTrans" cxnId="{6FDED2AC-0F59-49C2-8999-DA2F7E8AC46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EE228A11-8E5A-47BC-9840-B354A11B5E43}" type="sibTrans" cxnId="{6FDED2AC-0F59-49C2-8999-DA2F7E8AC469}">
      <dgm:prSet/>
      <dgm:spPr/>
      <dgm:t>
        <a:bodyPr/>
        <a:lstStyle/>
        <a:p>
          <a:endParaRPr lang="es-ES"/>
        </a:p>
      </dgm:t>
    </dgm:pt>
    <dgm:pt modelId="{CD9331F9-E7E9-4E58-9123-89FAF74A1414}">
      <dgm:prSet phldrT="[Texto]" custT="1"/>
      <dgm:spPr/>
      <dgm:t>
        <a:bodyPr/>
        <a:lstStyle/>
        <a:p>
          <a:r>
            <a:rPr lang="es-ES" sz="2000" dirty="0" smtClean="0"/>
            <a:t>SENSIBILIDAD ANTE AMENAZAS</a:t>
          </a:r>
          <a:endParaRPr lang="es-ES" sz="2000" dirty="0"/>
        </a:p>
      </dgm:t>
    </dgm:pt>
    <dgm:pt modelId="{33B5942B-B270-4B89-9621-902437D7B124}" type="parTrans" cxnId="{01428BFD-5910-447C-9B8B-F2D0ED182EB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dirty="0"/>
        </a:p>
      </dgm:t>
    </dgm:pt>
    <dgm:pt modelId="{5BFF0C30-AC16-4A07-BA8E-C2AF596CB518}" type="sibTrans" cxnId="{01428BFD-5910-447C-9B8B-F2D0ED182EB0}">
      <dgm:prSet/>
      <dgm:spPr/>
      <dgm:t>
        <a:bodyPr/>
        <a:lstStyle/>
        <a:p>
          <a:endParaRPr lang="es-ES"/>
        </a:p>
      </dgm:t>
    </dgm:pt>
    <dgm:pt modelId="{F6A5A7BD-CB18-4631-A09C-46EFCA3FE8AB}">
      <dgm:prSet phldrT="[Texto]" custT="1"/>
      <dgm:spPr/>
      <dgm:t>
        <a:bodyPr/>
        <a:lstStyle/>
        <a:p>
          <a:r>
            <a:rPr lang="es-ES" sz="2000" dirty="0" smtClean="0"/>
            <a:t>MEJORAR CAPACIDAD DE FUNCIONAMENTO</a:t>
          </a:r>
          <a:endParaRPr lang="es-ES" sz="2000" dirty="0"/>
        </a:p>
      </dgm:t>
    </dgm:pt>
    <dgm:pt modelId="{BE12ACB8-2D14-474A-BEC0-5D7F22B93085}" type="parTrans" cxnId="{1D0B8107-106F-41BB-A270-E2DFF50A4AC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EEE2AC6F-122F-4638-B2C3-4BB9CB3903CC}" type="sibTrans" cxnId="{1D0B8107-106F-41BB-A270-E2DFF50A4AC9}">
      <dgm:prSet/>
      <dgm:spPr/>
      <dgm:t>
        <a:bodyPr/>
        <a:lstStyle/>
        <a:p>
          <a:endParaRPr lang="es-ES"/>
        </a:p>
      </dgm:t>
    </dgm:pt>
    <dgm:pt modelId="{9E533FF2-AAFD-4FA3-84A5-390FC0FB8066}">
      <dgm:prSet phldrT="[Texto]" custT="1"/>
      <dgm:spPr/>
      <dgm:t>
        <a:bodyPr/>
        <a:lstStyle/>
        <a:p>
          <a:r>
            <a:rPr lang="es-ES" sz="2000" dirty="0" smtClean="0"/>
            <a:t>RECUPERACIÓN EVENTOS ADVERSOS</a:t>
          </a:r>
          <a:endParaRPr lang="es-ES" sz="2000" dirty="0"/>
        </a:p>
      </dgm:t>
    </dgm:pt>
    <dgm:pt modelId="{860CEF29-182C-4606-91E7-15969C9DE193}" type="parTrans" cxnId="{D5342E13-939E-4D57-9FCE-0110C3E5D36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76AC1CDD-FCD2-4A46-B8F7-2EB44637B4D8}" type="sibTrans" cxnId="{D5342E13-939E-4D57-9FCE-0110C3E5D365}">
      <dgm:prSet/>
      <dgm:spPr/>
      <dgm:t>
        <a:bodyPr/>
        <a:lstStyle/>
        <a:p>
          <a:endParaRPr lang="es-ES"/>
        </a:p>
      </dgm:t>
    </dgm:pt>
    <dgm:pt modelId="{A322F147-21A4-4030-BB8E-F60F62921A04}" type="pres">
      <dgm:prSet presAssocID="{9CAD56F2-86CF-4A24-B725-39FA91FBA72F}" presName="Name0" presStyleCnt="0">
        <dgm:presLayoutVars>
          <dgm:chMax val="1"/>
          <dgm:dir/>
          <dgm:animLvl val="ctr"/>
          <dgm:resizeHandles val="exact"/>
        </dgm:presLayoutVars>
      </dgm:prSet>
      <dgm:spPr/>
      <dgm:t>
        <a:bodyPr/>
        <a:lstStyle/>
        <a:p>
          <a:endParaRPr lang="es-ES"/>
        </a:p>
      </dgm:t>
    </dgm:pt>
    <dgm:pt modelId="{2BD70092-B650-4203-87DB-7522E45362ED}" type="pres">
      <dgm:prSet presAssocID="{9E15A681-FC18-4115-8AC7-16E7CA51BD62}" presName="centerShape" presStyleLbl="node0" presStyleIdx="0" presStyleCnt="1" custScaleX="200095" custLinFactNeighborX="-147" custLinFactNeighborY="403"/>
      <dgm:spPr>
        <a:prstGeom prst="round2DiagRect">
          <a:avLst/>
        </a:prstGeom>
      </dgm:spPr>
      <dgm:t>
        <a:bodyPr/>
        <a:lstStyle/>
        <a:p>
          <a:endParaRPr lang="es-ES"/>
        </a:p>
      </dgm:t>
    </dgm:pt>
    <dgm:pt modelId="{F83BA952-59A4-4920-8725-CC4C5F6867DD}" type="pres">
      <dgm:prSet presAssocID="{13FDAD84-54EA-4C41-A433-0EC047D4C082}" presName="parTrans" presStyleLbl="sibTrans2D1" presStyleIdx="0" presStyleCnt="4" custScaleX="164159" custScaleY="137258" custLinFactNeighborX="16"/>
      <dgm:spPr/>
      <dgm:t>
        <a:bodyPr/>
        <a:lstStyle/>
        <a:p>
          <a:endParaRPr lang="es-ES"/>
        </a:p>
      </dgm:t>
    </dgm:pt>
    <dgm:pt modelId="{8C8F6C84-0D94-44A9-858F-5A4D80A44852}" type="pres">
      <dgm:prSet presAssocID="{13FDAD84-54EA-4C41-A433-0EC047D4C082}" presName="connectorText" presStyleLbl="sibTrans2D1" presStyleIdx="0" presStyleCnt="4"/>
      <dgm:spPr/>
      <dgm:t>
        <a:bodyPr/>
        <a:lstStyle/>
        <a:p>
          <a:endParaRPr lang="es-ES"/>
        </a:p>
      </dgm:t>
    </dgm:pt>
    <dgm:pt modelId="{502A2D34-E006-46D6-8E66-8E43FC678A56}" type="pres">
      <dgm:prSet presAssocID="{30A05A41-F038-4A26-A61A-F83E8C29ED63}" presName="node" presStyleLbl="node1" presStyleIdx="0" presStyleCnt="4" custScaleX="184496" custScaleY="80312" custRadScaleRad="99950" custRadScaleInc="-4493">
        <dgm:presLayoutVars>
          <dgm:bulletEnabled val="1"/>
        </dgm:presLayoutVars>
      </dgm:prSet>
      <dgm:spPr>
        <a:prstGeom prst="round2DiagRect">
          <a:avLst/>
        </a:prstGeom>
      </dgm:spPr>
      <dgm:t>
        <a:bodyPr/>
        <a:lstStyle/>
        <a:p>
          <a:endParaRPr lang="es-ES"/>
        </a:p>
      </dgm:t>
    </dgm:pt>
    <dgm:pt modelId="{423542C1-CF86-4D77-B1A0-1E6F04FF3EE6}" type="pres">
      <dgm:prSet presAssocID="{33B5942B-B270-4B89-9621-902437D7B124}" presName="parTrans" presStyleLbl="sibTrans2D1" presStyleIdx="1" presStyleCnt="4" custScaleX="167863" custScaleY="122823" custLinFactNeighborX="9362"/>
      <dgm:spPr/>
      <dgm:t>
        <a:bodyPr/>
        <a:lstStyle/>
        <a:p>
          <a:endParaRPr lang="es-ES"/>
        </a:p>
      </dgm:t>
    </dgm:pt>
    <dgm:pt modelId="{CEA79837-68D8-4A78-98BA-F8B63469D485}" type="pres">
      <dgm:prSet presAssocID="{33B5942B-B270-4B89-9621-902437D7B124}" presName="connectorText" presStyleLbl="sibTrans2D1" presStyleIdx="1" presStyleCnt="4"/>
      <dgm:spPr/>
      <dgm:t>
        <a:bodyPr/>
        <a:lstStyle/>
        <a:p>
          <a:endParaRPr lang="es-ES"/>
        </a:p>
      </dgm:t>
    </dgm:pt>
    <dgm:pt modelId="{47101211-C6A4-4B79-AEFB-EC2CD6703884}" type="pres">
      <dgm:prSet presAssocID="{CD9331F9-E7E9-4E58-9123-89FAF74A1414}" presName="node" presStyleLbl="node1" presStyleIdx="1" presStyleCnt="4" custScaleX="200095" custRadScaleRad="185956" custRadScaleInc="-691">
        <dgm:presLayoutVars>
          <dgm:bulletEnabled val="1"/>
        </dgm:presLayoutVars>
      </dgm:prSet>
      <dgm:spPr>
        <a:prstGeom prst="round2DiagRect">
          <a:avLst/>
        </a:prstGeom>
      </dgm:spPr>
      <dgm:t>
        <a:bodyPr/>
        <a:lstStyle/>
        <a:p>
          <a:endParaRPr lang="es-ES"/>
        </a:p>
      </dgm:t>
    </dgm:pt>
    <dgm:pt modelId="{A177EEBB-3391-4C74-AF97-0A25F7DCDBB1}" type="pres">
      <dgm:prSet presAssocID="{BE12ACB8-2D14-474A-BEC0-5D7F22B93085}" presName="parTrans" presStyleLbl="sibTrans2D1" presStyleIdx="2" presStyleCnt="4" custScaleX="172300" custScaleY="131856" custLinFactNeighborY="8390"/>
      <dgm:spPr/>
      <dgm:t>
        <a:bodyPr/>
        <a:lstStyle/>
        <a:p>
          <a:endParaRPr lang="es-ES"/>
        </a:p>
      </dgm:t>
    </dgm:pt>
    <dgm:pt modelId="{7AC5BCBB-5511-4EE1-84C2-BBC9385E122C}" type="pres">
      <dgm:prSet presAssocID="{BE12ACB8-2D14-474A-BEC0-5D7F22B93085}" presName="connectorText" presStyleLbl="sibTrans2D1" presStyleIdx="2" presStyleCnt="4"/>
      <dgm:spPr/>
      <dgm:t>
        <a:bodyPr/>
        <a:lstStyle/>
        <a:p>
          <a:endParaRPr lang="es-ES"/>
        </a:p>
      </dgm:t>
    </dgm:pt>
    <dgm:pt modelId="{9A6CD9CF-F7E3-4024-ADBA-926AE98B80DE}" type="pres">
      <dgm:prSet presAssocID="{F6A5A7BD-CB18-4631-A09C-46EFCA3FE8AB}" presName="node" presStyleLbl="node1" presStyleIdx="2" presStyleCnt="4" custScaleX="182781" custScaleY="88188" custRadScaleRad="103614" custRadScaleInc="3315">
        <dgm:presLayoutVars>
          <dgm:bulletEnabled val="1"/>
        </dgm:presLayoutVars>
      </dgm:prSet>
      <dgm:spPr>
        <a:prstGeom prst="round2DiagRect">
          <a:avLst/>
        </a:prstGeom>
      </dgm:spPr>
      <dgm:t>
        <a:bodyPr/>
        <a:lstStyle/>
        <a:p>
          <a:endParaRPr lang="es-ES"/>
        </a:p>
      </dgm:t>
    </dgm:pt>
    <dgm:pt modelId="{961D8CC1-56B6-4A47-9A0D-A5C99EED8DB3}" type="pres">
      <dgm:prSet presAssocID="{860CEF29-182C-4606-91E7-15969C9DE193}" presName="parTrans" presStyleLbl="sibTrans2D1" presStyleIdx="3" presStyleCnt="4" custScaleX="168223" custScaleY="116896" custLinFactNeighborX="-8284"/>
      <dgm:spPr/>
      <dgm:t>
        <a:bodyPr/>
        <a:lstStyle/>
        <a:p>
          <a:endParaRPr lang="es-ES"/>
        </a:p>
      </dgm:t>
    </dgm:pt>
    <dgm:pt modelId="{46F58BE1-BE19-45B9-BC8A-5437337F3992}" type="pres">
      <dgm:prSet presAssocID="{860CEF29-182C-4606-91E7-15969C9DE193}" presName="connectorText" presStyleLbl="sibTrans2D1" presStyleIdx="3" presStyleCnt="4"/>
      <dgm:spPr/>
      <dgm:t>
        <a:bodyPr/>
        <a:lstStyle/>
        <a:p>
          <a:endParaRPr lang="es-ES"/>
        </a:p>
      </dgm:t>
    </dgm:pt>
    <dgm:pt modelId="{5CDEE011-8243-4463-AE8C-96F73159584E}" type="pres">
      <dgm:prSet presAssocID="{9E533FF2-AAFD-4FA3-84A5-390FC0FB8066}" presName="node" presStyleLbl="node1" presStyleIdx="3" presStyleCnt="4" custScaleX="200095" custRadScaleRad="185734" custRadScaleInc="-2195">
        <dgm:presLayoutVars>
          <dgm:bulletEnabled val="1"/>
        </dgm:presLayoutVars>
      </dgm:prSet>
      <dgm:spPr>
        <a:prstGeom prst="round2DiagRect">
          <a:avLst/>
        </a:prstGeom>
      </dgm:spPr>
      <dgm:t>
        <a:bodyPr/>
        <a:lstStyle/>
        <a:p>
          <a:endParaRPr lang="es-ES"/>
        </a:p>
      </dgm:t>
    </dgm:pt>
  </dgm:ptLst>
  <dgm:cxnLst>
    <dgm:cxn modelId="{CD9052EF-288E-47B7-B902-05364EEC92BD}" type="presOf" srcId="{9CAD56F2-86CF-4A24-B725-39FA91FBA72F}" destId="{A322F147-21A4-4030-BB8E-F60F62921A04}" srcOrd="0" destOrd="0" presId="urn:microsoft.com/office/officeart/2005/8/layout/radial5"/>
    <dgm:cxn modelId="{5684A110-5EAC-4F80-8D3F-B6DF60DC4B42}" type="presOf" srcId="{BE12ACB8-2D14-474A-BEC0-5D7F22B93085}" destId="{A177EEBB-3391-4C74-AF97-0A25F7DCDBB1}" srcOrd="0" destOrd="0" presId="urn:microsoft.com/office/officeart/2005/8/layout/radial5"/>
    <dgm:cxn modelId="{6FDED2AC-0F59-49C2-8999-DA2F7E8AC469}" srcId="{9E15A681-FC18-4115-8AC7-16E7CA51BD62}" destId="{30A05A41-F038-4A26-A61A-F83E8C29ED63}" srcOrd="0" destOrd="0" parTransId="{13FDAD84-54EA-4C41-A433-0EC047D4C082}" sibTransId="{EE228A11-8E5A-47BC-9840-B354A11B5E43}"/>
    <dgm:cxn modelId="{E5CFC8FD-D12B-46E0-8DE7-AE9A3E2C6021}" type="presOf" srcId="{860CEF29-182C-4606-91E7-15969C9DE193}" destId="{961D8CC1-56B6-4A47-9A0D-A5C99EED8DB3}" srcOrd="0" destOrd="0" presId="urn:microsoft.com/office/officeart/2005/8/layout/radial5"/>
    <dgm:cxn modelId="{BB3F912A-1280-4DE4-94AC-06C364D25175}" type="presOf" srcId="{33B5942B-B270-4B89-9621-902437D7B124}" destId="{423542C1-CF86-4D77-B1A0-1E6F04FF3EE6}" srcOrd="0" destOrd="0" presId="urn:microsoft.com/office/officeart/2005/8/layout/radial5"/>
    <dgm:cxn modelId="{8FB88CBA-147D-403D-A211-BC21119F9E6B}" type="presOf" srcId="{13FDAD84-54EA-4C41-A433-0EC047D4C082}" destId="{8C8F6C84-0D94-44A9-858F-5A4D80A44852}" srcOrd="1" destOrd="0" presId="urn:microsoft.com/office/officeart/2005/8/layout/radial5"/>
    <dgm:cxn modelId="{0F90EEA5-E08B-4AE2-8463-23E749236A4B}" srcId="{9CAD56F2-86CF-4A24-B725-39FA91FBA72F}" destId="{9E15A681-FC18-4115-8AC7-16E7CA51BD62}" srcOrd="0" destOrd="0" parTransId="{AE37B0C0-C39C-4EF7-B8EB-C3596FDE6715}" sibTransId="{6999C1CE-AE20-4A3A-9BAC-FD2B987298A1}"/>
    <dgm:cxn modelId="{01428BFD-5910-447C-9B8B-F2D0ED182EB0}" srcId="{9E15A681-FC18-4115-8AC7-16E7CA51BD62}" destId="{CD9331F9-E7E9-4E58-9123-89FAF74A1414}" srcOrd="1" destOrd="0" parTransId="{33B5942B-B270-4B89-9621-902437D7B124}" sibTransId="{5BFF0C30-AC16-4A07-BA8E-C2AF596CB518}"/>
    <dgm:cxn modelId="{1DA05FBC-A88E-488D-A944-6735D07851B4}" type="presOf" srcId="{CD9331F9-E7E9-4E58-9123-89FAF74A1414}" destId="{47101211-C6A4-4B79-AEFB-EC2CD6703884}" srcOrd="0" destOrd="0" presId="urn:microsoft.com/office/officeart/2005/8/layout/radial5"/>
    <dgm:cxn modelId="{D5342E13-939E-4D57-9FCE-0110C3E5D365}" srcId="{9E15A681-FC18-4115-8AC7-16E7CA51BD62}" destId="{9E533FF2-AAFD-4FA3-84A5-390FC0FB8066}" srcOrd="3" destOrd="0" parTransId="{860CEF29-182C-4606-91E7-15969C9DE193}" sibTransId="{76AC1CDD-FCD2-4A46-B8F7-2EB44637B4D8}"/>
    <dgm:cxn modelId="{F8953D1C-7981-4917-868D-1DD2D1E0BA99}" type="presOf" srcId="{9E15A681-FC18-4115-8AC7-16E7CA51BD62}" destId="{2BD70092-B650-4203-87DB-7522E45362ED}" srcOrd="0" destOrd="0" presId="urn:microsoft.com/office/officeart/2005/8/layout/radial5"/>
    <dgm:cxn modelId="{8D2D171D-4028-4715-B6F0-3F485D88E53C}" type="presOf" srcId="{860CEF29-182C-4606-91E7-15969C9DE193}" destId="{46F58BE1-BE19-45B9-BC8A-5437337F3992}" srcOrd="1" destOrd="0" presId="urn:microsoft.com/office/officeart/2005/8/layout/radial5"/>
    <dgm:cxn modelId="{D10C9B99-5D52-456E-9CD0-76CCB0711A6D}" type="presOf" srcId="{30A05A41-F038-4A26-A61A-F83E8C29ED63}" destId="{502A2D34-E006-46D6-8E66-8E43FC678A56}" srcOrd="0" destOrd="0" presId="urn:microsoft.com/office/officeart/2005/8/layout/radial5"/>
    <dgm:cxn modelId="{9B2252DA-179D-4213-9CD8-0644AA929846}" type="presOf" srcId="{9E533FF2-AAFD-4FA3-84A5-390FC0FB8066}" destId="{5CDEE011-8243-4463-AE8C-96F73159584E}" srcOrd="0" destOrd="0" presId="urn:microsoft.com/office/officeart/2005/8/layout/radial5"/>
    <dgm:cxn modelId="{34453941-B225-47BB-BC4A-DA183096F171}" type="presOf" srcId="{BE12ACB8-2D14-474A-BEC0-5D7F22B93085}" destId="{7AC5BCBB-5511-4EE1-84C2-BBC9385E122C}" srcOrd="1" destOrd="0" presId="urn:microsoft.com/office/officeart/2005/8/layout/radial5"/>
    <dgm:cxn modelId="{B712445F-F2D7-4BAE-8494-C42D1158D179}" type="presOf" srcId="{F6A5A7BD-CB18-4631-A09C-46EFCA3FE8AB}" destId="{9A6CD9CF-F7E3-4024-ADBA-926AE98B80DE}" srcOrd="0" destOrd="0" presId="urn:microsoft.com/office/officeart/2005/8/layout/radial5"/>
    <dgm:cxn modelId="{15B7E7E8-3793-4160-8545-F6332A2FD0A2}" type="presOf" srcId="{13FDAD84-54EA-4C41-A433-0EC047D4C082}" destId="{F83BA952-59A4-4920-8725-CC4C5F6867DD}" srcOrd="0" destOrd="0" presId="urn:microsoft.com/office/officeart/2005/8/layout/radial5"/>
    <dgm:cxn modelId="{1D0B8107-106F-41BB-A270-E2DFF50A4AC9}" srcId="{9E15A681-FC18-4115-8AC7-16E7CA51BD62}" destId="{F6A5A7BD-CB18-4631-A09C-46EFCA3FE8AB}" srcOrd="2" destOrd="0" parTransId="{BE12ACB8-2D14-474A-BEC0-5D7F22B93085}" sibTransId="{EEE2AC6F-122F-4638-B2C3-4BB9CB3903CC}"/>
    <dgm:cxn modelId="{F10C1746-905B-4066-B04B-5ADB45EA63E3}" type="presOf" srcId="{33B5942B-B270-4B89-9621-902437D7B124}" destId="{CEA79837-68D8-4A78-98BA-F8B63469D485}" srcOrd="1" destOrd="0" presId="urn:microsoft.com/office/officeart/2005/8/layout/radial5"/>
    <dgm:cxn modelId="{030081F9-58E1-466B-8813-8EB99290CCAC}" type="presParOf" srcId="{A322F147-21A4-4030-BB8E-F60F62921A04}" destId="{2BD70092-B650-4203-87DB-7522E45362ED}" srcOrd="0" destOrd="0" presId="urn:microsoft.com/office/officeart/2005/8/layout/radial5"/>
    <dgm:cxn modelId="{152D887C-24F3-46C1-99A3-19715CBEDF81}" type="presParOf" srcId="{A322F147-21A4-4030-BB8E-F60F62921A04}" destId="{F83BA952-59A4-4920-8725-CC4C5F6867DD}" srcOrd="1" destOrd="0" presId="urn:microsoft.com/office/officeart/2005/8/layout/radial5"/>
    <dgm:cxn modelId="{A92669E7-253A-4436-B319-A45A054A6323}" type="presParOf" srcId="{F83BA952-59A4-4920-8725-CC4C5F6867DD}" destId="{8C8F6C84-0D94-44A9-858F-5A4D80A44852}" srcOrd="0" destOrd="0" presId="urn:microsoft.com/office/officeart/2005/8/layout/radial5"/>
    <dgm:cxn modelId="{4CA528C8-6F35-436C-B521-719342E0116A}" type="presParOf" srcId="{A322F147-21A4-4030-BB8E-F60F62921A04}" destId="{502A2D34-E006-46D6-8E66-8E43FC678A56}" srcOrd="2" destOrd="0" presId="urn:microsoft.com/office/officeart/2005/8/layout/radial5"/>
    <dgm:cxn modelId="{B584C108-AC45-4BB4-8168-54CBC02CFE25}" type="presParOf" srcId="{A322F147-21A4-4030-BB8E-F60F62921A04}" destId="{423542C1-CF86-4D77-B1A0-1E6F04FF3EE6}" srcOrd="3" destOrd="0" presId="urn:microsoft.com/office/officeart/2005/8/layout/radial5"/>
    <dgm:cxn modelId="{85D7FB8A-F8BF-4091-B03D-EDF6686303C8}" type="presParOf" srcId="{423542C1-CF86-4D77-B1A0-1E6F04FF3EE6}" destId="{CEA79837-68D8-4A78-98BA-F8B63469D485}" srcOrd="0" destOrd="0" presId="urn:microsoft.com/office/officeart/2005/8/layout/radial5"/>
    <dgm:cxn modelId="{CF013EC2-9820-4C6D-92C0-A70C72EE09C1}" type="presParOf" srcId="{A322F147-21A4-4030-BB8E-F60F62921A04}" destId="{47101211-C6A4-4B79-AEFB-EC2CD6703884}" srcOrd="4" destOrd="0" presId="urn:microsoft.com/office/officeart/2005/8/layout/radial5"/>
    <dgm:cxn modelId="{32455D65-C9FA-4D79-A1EF-089ACB012626}" type="presParOf" srcId="{A322F147-21A4-4030-BB8E-F60F62921A04}" destId="{A177EEBB-3391-4C74-AF97-0A25F7DCDBB1}" srcOrd="5" destOrd="0" presId="urn:microsoft.com/office/officeart/2005/8/layout/radial5"/>
    <dgm:cxn modelId="{96FCED88-7C89-4E9F-AB22-B6D5118C4C78}" type="presParOf" srcId="{A177EEBB-3391-4C74-AF97-0A25F7DCDBB1}" destId="{7AC5BCBB-5511-4EE1-84C2-BBC9385E122C}" srcOrd="0" destOrd="0" presId="urn:microsoft.com/office/officeart/2005/8/layout/radial5"/>
    <dgm:cxn modelId="{0B5E1405-683D-4F71-9BB7-4025765306C2}" type="presParOf" srcId="{A322F147-21A4-4030-BB8E-F60F62921A04}" destId="{9A6CD9CF-F7E3-4024-ADBA-926AE98B80DE}" srcOrd="6" destOrd="0" presId="urn:microsoft.com/office/officeart/2005/8/layout/radial5"/>
    <dgm:cxn modelId="{C1454A2B-767E-4D26-A3C1-10B59C213FFE}" type="presParOf" srcId="{A322F147-21A4-4030-BB8E-F60F62921A04}" destId="{961D8CC1-56B6-4A47-9A0D-A5C99EED8DB3}" srcOrd="7" destOrd="0" presId="urn:microsoft.com/office/officeart/2005/8/layout/radial5"/>
    <dgm:cxn modelId="{886EC70D-6473-4528-92C1-25E0AA759D59}" type="presParOf" srcId="{961D8CC1-56B6-4A47-9A0D-A5C99EED8DB3}" destId="{46F58BE1-BE19-45B9-BC8A-5437337F3992}" srcOrd="0" destOrd="0" presId="urn:microsoft.com/office/officeart/2005/8/layout/radial5"/>
    <dgm:cxn modelId="{234F6A41-8A9E-4814-8120-801F48903A2E}" type="presParOf" srcId="{A322F147-21A4-4030-BB8E-F60F62921A04}" destId="{5CDEE011-8243-4463-AE8C-96F73159584E}"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AD56F2-86CF-4A24-B725-39FA91FBA72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9E15A681-FC18-4115-8AC7-16E7CA51BD62}">
      <dgm:prSet phldrT="[Texto]" custT="1"/>
      <dgm:spPr/>
      <dgm:t>
        <a:bodyPr/>
        <a:lstStyle/>
        <a:p>
          <a:r>
            <a:rPr lang="es-ES" sz="2400" b="1" dirty="0" smtClean="0">
              <a:solidFill>
                <a:srgbClr val="FFFF00"/>
              </a:solidFill>
            </a:rPr>
            <a:t>COMPLEMENTARIEDAD DURANTE EMERGENCIAS Y DESASTRES</a:t>
          </a:r>
          <a:endParaRPr lang="es-ES" sz="2400" b="1" dirty="0">
            <a:solidFill>
              <a:srgbClr val="FFFF00"/>
            </a:solidFill>
          </a:endParaRPr>
        </a:p>
      </dgm:t>
    </dgm:pt>
    <dgm:pt modelId="{AE37B0C0-C39C-4EF7-B8EB-C3596FDE6715}" type="parTrans" cxnId="{0F90EEA5-E08B-4AE2-8463-23E749236A4B}">
      <dgm:prSet/>
      <dgm:spPr/>
      <dgm:t>
        <a:bodyPr/>
        <a:lstStyle/>
        <a:p>
          <a:endParaRPr lang="es-ES"/>
        </a:p>
      </dgm:t>
    </dgm:pt>
    <dgm:pt modelId="{6999C1CE-AE20-4A3A-9BAC-FD2B987298A1}" type="sibTrans" cxnId="{0F90EEA5-E08B-4AE2-8463-23E749236A4B}">
      <dgm:prSet/>
      <dgm:spPr/>
      <dgm:t>
        <a:bodyPr/>
        <a:lstStyle/>
        <a:p>
          <a:endParaRPr lang="es-ES"/>
        </a:p>
      </dgm:t>
    </dgm:pt>
    <dgm:pt modelId="{30A05A41-F038-4A26-A61A-F83E8C29ED63}">
      <dgm:prSet phldrT="[Texto]" custT="1"/>
      <dgm:spPr/>
      <dgm:t>
        <a:bodyPr/>
        <a:lstStyle/>
        <a:p>
          <a:r>
            <a:rPr lang="es-ES" sz="2000" dirty="0" smtClean="0"/>
            <a:t>COMITÉ DE GESTIÓN DE RIESGOS Y LAS INSTITUCIONES PÚBLICAS Y PRIVADAS</a:t>
          </a:r>
          <a:endParaRPr lang="es-ES" sz="2000" dirty="0"/>
        </a:p>
      </dgm:t>
    </dgm:pt>
    <dgm:pt modelId="{13FDAD84-54EA-4C41-A433-0EC047D4C082}" type="parTrans" cxnId="{6FDED2AC-0F59-49C2-8999-DA2F7E8AC46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EE228A11-8E5A-47BC-9840-B354A11B5E43}" type="sibTrans" cxnId="{6FDED2AC-0F59-49C2-8999-DA2F7E8AC469}">
      <dgm:prSet/>
      <dgm:spPr/>
      <dgm:t>
        <a:bodyPr/>
        <a:lstStyle/>
        <a:p>
          <a:endParaRPr lang="es-ES"/>
        </a:p>
      </dgm:t>
    </dgm:pt>
    <dgm:pt modelId="{CD9331F9-E7E9-4E58-9123-89FAF74A1414}">
      <dgm:prSet phldrT="[Texto]" custT="1"/>
      <dgm:spPr/>
      <dgm:t>
        <a:bodyPr/>
        <a:lstStyle/>
        <a:p>
          <a:r>
            <a:rPr lang="es-ES" sz="2000" dirty="0" smtClean="0"/>
            <a:t>COMPLEMENTAR EL ESFUERZO DE OTRA ENTIDADES.</a:t>
          </a:r>
          <a:endParaRPr lang="es-ES" sz="2000" dirty="0"/>
        </a:p>
      </dgm:t>
    </dgm:pt>
    <dgm:pt modelId="{33B5942B-B270-4B89-9621-902437D7B124}" type="parTrans" cxnId="{01428BFD-5910-447C-9B8B-F2D0ED182EB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dirty="0"/>
        </a:p>
      </dgm:t>
    </dgm:pt>
    <dgm:pt modelId="{5BFF0C30-AC16-4A07-BA8E-C2AF596CB518}" type="sibTrans" cxnId="{01428BFD-5910-447C-9B8B-F2D0ED182EB0}">
      <dgm:prSet/>
      <dgm:spPr/>
      <dgm:t>
        <a:bodyPr/>
        <a:lstStyle/>
        <a:p>
          <a:endParaRPr lang="es-ES"/>
        </a:p>
      </dgm:t>
    </dgm:pt>
    <dgm:pt modelId="{F6A5A7BD-CB18-4631-A09C-46EFCA3FE8AB}">
      <dgm:prSet phldrT="[Texto]" custT="1"/>
      <dgm:spPr/>
      <dgm:t>
        <a:bodyPr/>
        <a:lstStyle/>
        <a:p>
          <a:r>
            <a:rPr lang="es-ES" sz="2000" dirty="0" smtClean="0"/>
            <a:t>DENTRO Y FUERA DE SU ÁMBITO TERRITORIAL.</a:t>
          </a:r>
          <a:endParaRPr lang="es-ES" sz="2000" dirty="0"/>
        </a:p>
      </dgm:t>
    </dgm:pt>
    <dgm:pt modelId="{EEE2AC6F-122F-4638-B2C3-4BB9CB3903CC}" type="sibTrans" cxnId="{1D0B8107-106F-41BB-A270-E2DFF50A4AC9}">
      <dgm:prSet/>
      <dgm:spPr/>
      <dgm:t>
        <a:bodyPr/>
        <a:lstStyle/>
        <a:p>
          <a:endParaRPr lang="es-ES"/>
        </a:p>
      </dgm:t>
    </dgm:pt>
    <dgm:pt modelId="{BE12ACB8-2D14-474A-BEC0-5D7F22B93085}" type="parTrans" cxnId="{1D0B8107-106F-41BB-A270-E2DFF50A4AC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9E533FF2-AAFD-4FA3-84A5-390FC0FB8066}">
      <dgm:prSet phldrT="[Texto]" custT="1"/>
      <dgm:spPr/>
      <dgm:t>
        <a:bodyPr/>
        <a:lstStyle/>
        <a:p>
          <a:r>
            <a:rPr lang="es-ES" sz="2000" dirty="0" smtClean="0"/>
            <a:t>CONTRIBUYA ATENDER EMERGENCIAS O DESASTRES</a:t>
          </a:r>
          <a:endParaRPr lang="es-ES" sz="2000" dirty="0"/>
        </a:p>
      </dgm:t>
    </dgm:pt>
    <dgm:pt modelId="{76AC1CDD-FCD2-4A46-B8F7-2EB44637B4D8}" type="sibTrans" cxnId="{D5342E13-939E-4D57-9FCE-0110C3E5D365}">
      <dgm:prSet/>
      <dgm:spPr/>
      <dgm:t>
        <a:bodyPr/>
        <a:lstStyle/>
        <a:p>
          <a:endParaRPr lang="es-ES"/>
        </a:p>
      </dgm:t>
    </dgm:pt>
    <dgm:pt modelId="{860CEF29-182C-4606-91E7-15969C9DE193}" type="parTrans" cxnId="{D5342E13-939E-4D57-9FCE-0110C3E5D36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BDD15F51-0997-4067-AEE2-0932EDCFD70C}">
      <dgm:prSet custT="1"/>
      <dgm:spPr/>
      <dgm:t>
        <a:bodyPr/>
        <a:lstStyle/>
        <a:p>
          <a:r>
            <a:rPr lang="es-ES" sz="2000" dirty="0" smtClean="0"/>
            <a:t>COORDINACIÓN SGR.</a:t>
          </a:r>
          <a:endParaRPr lang="es-ES" sz="2000" dirty="0"/>
        </a:p>
      </dgm:t>
    </dgm:pt>
    <dgm:pt modelId="{B187583D-7DAD-4EF3-A553-340167B46613}" type="sibTrans" cxnId="{ACBF24BF-545D-4033-9564-BA16A0FDF6BB}">
      <dgm:prSet/>
      <dgm:spPr/>
      <dgm:t>
        <a:bodyPr/>
        <a:lstStyle/>
        <a:p>
          <a:endParaRPr lang="es-ES"/>
        </a:p>
      </dgm:t>
    </dgm:pt>
    <dgm:pt modelId="{E738933B-B6E5-4305-8B9F-50C36959F62B}" type="parTrans" cxnId="{ACBF24BF-545D-4033-9564-BA16A0FDF6B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A322F147-21A4-4030-BB8E-F60F62921A04}" type="pres">
      <dgm:prSet presAssocID="{9CAD56F2-86CF-4A24-B725-39FA91FBA72F}" presName="Name0" presStyleCnt="0">
        <dgm:presLayoutVars>
          <dgm:chMax val="1"/>
          <dgm:dir/>
          <dgm:animLvl val="ctr"/>
          <dgm:resizeHandles val="exact"/>
        </dgm:presLayoutVars>
      </dgm:prSet>
      <dgm:spPr/>
      <dgm:t>
        <a:bodyPr/>
        <a:lstStyle/>
        <a:p>
          <a:endParaRPr lang="es-ES"/>
        </a:p>
      </dgm:t>
    </dgm:pt>
    <dgm:pt modelId="{2BD70092-B650-4203-87DB-7522E45362ED}" type="pres">
      <dgm:prSet presAssocID="{9E15A681-FC18-4115-8AC7-16E7CA51BD62}" presName="centerShape" presStyleLbl="node0" presStyleIdx="0" presStyleCnt="1" custScaleX="243277" custLinFactNeighborX="-147" custLinFactNeighborY="403"/>
      <dgm:spPr>
        <a:prstGeom prst="round2DiagRect">
          <a:avLst/>
        </a:prstGeom>
      </dgm:spPr>
      <dgm:t>
        <a:bodyPr/>
        <a:lstStyle/>
        <a:p>
          <a:endParaRPr lang="es-ES"/>
        </a:p>
      </dgm:t>
    </dgm:pt>
    <dgm:pt modelId="{F83BA952-59A4-4920-8725-CC4C5F6867DD}" type="pres">
      <dgm:prSet presAssocID="{13FDAD84-54EA-4C41-A433-0EC047D4C082}" presName="parTrans" presStyleLbl="sibTrans2D1" presStyleIdx="0" presStyleCnt="5" custScaleX="164159" custScaleY="137258" custLinFactNeighborX="16"/>
      <dgm:spPr/>
      <dgm:t>
        <a:bodyPr/>
        <a:lstStyle/>
        <a:p>
          <a:endParaRPr lang="es-ES"/>
        </a:p>
      </dgm:t>
    </dgm:pt>
    <dgm:pt modelId="{8C8F6C84-0D94-44A9-858F-5A4D80A44852}" type="pres">
      <dgm:prSet presAssocID="{13FDAD84-54EA-4C41-A433-0EC047D4C082}" presName="connectorText" presStyleLbl="sibTrans2D1" presStyleIdx="0" presStyleCnt="5"/>
      <dgm:spPr/>
      <dgm:t>
        <a:bodyPr/>
        <a:lstStyle/>
        <a:p>
          <a:endParaRPr lang="es-ES"/>
        </a:p>
      </dgm:t>
    </dgm:pt>
    <dgm:pt modelId="{502A2D34-E006-46D6-8E66-8E43FC678A56}" type="pres">
      <dgm:prSet presAssocID="{30A05A41-F038-4A26-A61A-F83E8C29ED63}" presName="node" presStyleLbl="node1" presStyleIdx="0" presStyleCnt="5" custScaleX="184496" custScaleY="80312" custRadScaleRad="99950" custRadScaleInc="-4493">
        <dgm:presLayoutVars>
          <dgm:bulletEnabled val="1"/>
        </dgm:presLayoutVars>
      </dgm:prSet>
      <dgm:spPr>
        <a:prstGeom prst="round2DiagRect">
          <a:avLst/>
        </a:prstGeom>
      </dgm:spPr>
      <dgm:t>
        <a:bodyPr/>
        <a:lstStyle/>
        <a:p>
          <a:endParaRPr lang="es-ES"/>
        </a:p>
      </dgm:t>
    </dgm:pt>
    <dgm:pt modelId="{423542C1-CF86-4D77-B1A0-1E6F04FF3EE6}" type="pres">
      <dgm:prSet presAssocID="{33B5942B-B270-4B89-9621-902437D7B124}" presName="parTrans" presStyleLbl="sibTrans2D1" presStyleIdx="1" presStyleCnt="5" custScaleX="83778" custScaleY="122823" custLinFactNeighborX="9362"/>
      <dgm:spPr/>
      <dgm:t>
        <a:bodyPr/>
        <a:lstStyle/>
        <a:p>
          <a:endParaRPr lang="es-ES"/>
        </a:p>
      </dgm:t>
    </dgm:pt>
    <dgm:pt modelId="{CEA79837-68D8-4A78-98BA-F8B63469D485}" type="pres">
      <dgm:prSet presAssocID="{33B5942B-B270-4B89-9621-902437D7B124}" presName="connectorText" presStyleLbl="sibTrans2D1" presStyleIdx="1" presStyleCnt="5"/>
      <dgm:spPr/>
      <dgm:t>
        <a:bodyPr/>
        <a:lstStyle/>
        <a:p>
          <a:endParaRPr lang="es-ES"/>
        </a:p>
      </dgm:t>
    </dgm:pt>
    <dgm:pt modelId="{47101211-C6A4-4B79-AEFB-EC2CD6703884}" type="pres">
      <dgm:prSet presAssocID="{CD9331F9-E7E9-4E58-9123-89FAF74A1414}" presName="node" presStyleLbl="node1" presStyleIdx="1" presStyleCnt="5" custScaleX="200095" custRadScaleRad="185956" custRadScaleInc="-691">
        <dgm:presLayoutVars>
          <dgm:bulletEnabled val="1"/>
        </dgm:presLayoutVars>
      </dgm:prSet>
      <dgm:spPr>
        <a:prstGeom prst="round2DiagRect">
          <a:avLst/>
        </a:prstGeom>
      </dgm:spPr>
      <dgm:t>
        <a:bodyPr/>
        <a:lstStyle/>
        <a:p>
          <a:endParaRPr lang="es-ES"/>
        </a:p>
      </dgm:t>
    </dgm:pt>
    <dgm:pt modelId="{A177EEBB-3391-4C74-AF97-0A25F7DCDBB1}" type="pres">
      <dgm:prSet presAssocID="{BE12ACB8-2D14-474A-BEC0-5D7F22B93085}" presName="parTrans" presStyleLbl="sibTrans2D1" presStyleIdx="2" presStyleCnt="5" custAng="1251486" custScaleX="85743" custScaleY="121862" custLinFactNeighborX="-11472" custLinFactNeighborY="4491"/>
      <dgm:spPr/>
      <dgm:t>
        <a:bodyPr/>
        <a:lstStyle/>
        <a:p>
          <a:endParaRPr lang="es-ES"/>
        </a:p>
      </dgm:t>
    </dgm:pt>
    <dgm:pt modelId="{7AC5BCBB-5511-4EE1-84C2-BBC9385E122C}" type="pres">
      <dgm:prSet presAssocID="{BE12ACB8-2D14-474A-BEC0-5D7F22B93085}" presName="connectorText" presStyleLbl="sibTrans2D1" presStyleIdx="2" presStyleCnt="5"/>
      <dgm:spPr/>
      <dgm:t>
        <a:bodyPr/>
        <a:lstStyle/>
        <a:p>
          <a:endParaRPr lang="es-ES"/>
        </a:p>
      </dgm:t>
    </dgm:pt>
    <dgm:pt modelId="{9A6CD9CF-F7E3-4024-ADBA-926AE98B80DE}" type="pres">
      <dgm:prSet presAssocID="{F6A5A7BD-CB18-4631-A09C-46EFCA3FE8AB}" presName="node" presStyleLbl="node1" presStyleIdx="2" presStyleCnt="5" custScaleX="191318" custScaleY="100411" custRadScaleRad="164059" custRadScaleInc="-59904">
        <dgm:presLayoutVars>
          <dgm:bulletEnabled val="1"/>
        </dgm:presLayoutVars>
      </dgm:prSet>
      <dgm:spPr>
        <a:prstGeom prst="round2DiagRect">
          <a:avLst/>
        </a:prstGeom>
      </dgm:spPr>
      <dgm:t>
        <a:bodyPr/>
        <a:lstStyle/>
        <a:p>
          <a:endParaRPr lang="es-ES"/>
        </a:p>
      </dgm:t>
    </dgm:pt>
    <dgm:pt modelId="{0F37FB61-59E4-478C-936A-3D1DC4139577}" type="pres">
      <dgm:prSet presAssocID="{E738933B-B6E5-4305-8B9F-50C36959F62B}" presName="parTrans" presStyleLbl="sibTrans2D1" presStyleIdx="3" presStyleCnt="5" custScaleY="112897" custLinFactNeighborX="14821" custLinFactNeighborY="15592"/>
      <dgm:spPr/>
      <dgm:t>
        <a:bodyPr/>
        <a:lstStyle/>
        <a:p>
          <a:endParaRPr lang="es-ES"/>
        </a:p>
      </dgm:t>
    </dgm:pt>
    <dgm:pt modelId="{681BF849-873E-452F-953D-C08684B98E66}" type="pres">
      <dgm:prSet presAssocID="{E738933B-B6E5-4305-8B9F-50C36959F62B}" presName="connectorText" presStyleLbl="sibTrans2D1" presStyleIdx="3" presStyleCnt="5"/>
      <dgm:spPr/>
      <dgm:t>
        <a:bodyPr/>
        <a:lstStyle/>
        <a:p>
          <a:endParaRPr lang="es-ES"/>
        </a:p>
      </dgm:t>
    </dgm:pt>
    <dgm:pt modelId="{9EFE7FCD-622B-4CAF-86A0-8A9F91B599B5}" type="pres">
      <dgm:prSet presAssocID="{BDD15F51-0997-4067-AEE2-0932EDCFD70C}" presName="node" presStyleLbl="node1" presStyleIdx="3" presStyleCnt="5" custScaleX="176181" custRadScaleRad="157710" custRadScaleInc="62164">
        <dgm:presLayoutVars>
          <dgm:bulletEnabled val="1"/>
        </dgm:presLayoutVars>
      </dgm:prSet>
      <dgm:spPr>
        <a:prstGeom prst="round2DiagRect">
          <a:avLst/>
        </a:prstGeom>
      </dgm:spPr>
      <dgm:t>
        <a:bodyPr/>
        <a:lstStyle/>
        <a:p>
          <a:endParaRPr lang="es-ES"/>
        </a:p>
      </dgm:t>
    </dgm:pt>
    <dgm:pt modelId="{961D8CC1-56B6-4A47-9A0D-A5C99EED8DB3}" type="pres">
      <dgm:prSet presAssocID="{860CEF29-182C-4606-91E7-15969C9DE193}" presName="parTrans" presStyleLbl="sibTrans2D1" presStyleIdx="4" presStyleCnt="5" custScaleX="113129" custScaleY="116896" custLinFactNeighborX="-8284"/>
      <dgm:spPr/>
      <dgm:t>
        <a:bodyPr/>
        <a:lstStyle/>
        <a:p>
          <a:endParaRPr lang="es-ES"/>
        </a:p>
      </dgm:t>
    </dgm:pt>
    <dgm:pt modelId="{46F58BE1-BE19-45B9-BC8A-5437337F3992}" type="pres">
      <dgm:prSet presAssocID="{860CEF29-182C-4606-91E7-15969C9DE193}" presName="connectorText" presStyleLbl="sibTrans2D1" presStyleIdx="4" presStyleCnt="5"/>
      <dgm:spPr/>
      <dgm:t>
        <a:bodyPr/>
        <a:lstStyle/>
        <a:p>
          <a:endParaRPr lang="es-ES"/>
        </a:p>
      </dgm:t>
    </dgm:pt>
    <dgm:pt modelId="{5CDEE011-8243-4463-AE8C-96F73159584E}" type="pres">
      <dgm:prSet presAssocID="{9E533FF2-AAFD-4FA3-84A5-390FC0FB8066}" presName="node" presStyleLbl="node1" presStyleIdx="4" presStyleCnt="5" custScaleX="183879" custScaleY="102949" custRadScaleRad="181134" custRadScaleInc="-2684">
        <dgm:presLayoutVars>
          <dgm:bulletEnabled val="1"/>
        </dgm:presLayoutVars>
      </dgm:prSet>
      <dgm:spPr>
        <a:prstGeom prst="round2DiagRect">
          <a:avLst/>
        </a:prstGeom>
      </dgm:spPr>
      <dgm:t>
        <a:bodyPr/>
        <a:lstStyle/>
        <a:p>
          <a:endParaRPr lang="es-ES"/>
        </a:p>
      </dgm:t>
    </dgm:pt>
  </dgm:ptLst>
  <dgm:cxnLst>
    <dgm:cxn modelId="{5003ACA3-068A-4F16-A12F-F8F9BC4A9CA0}" type="presOf" srcId="{9E15A681-FC18-4115-8AC7-16E7CA51BD62}" destId="{2BD70092-B650-4203-87DB-7522E45362ED}" srcOrd="0" destOrd="0" presId="urn:microsoft.com/office/officeart/2005/8/layout/radial5"/>
    <dgm:cxn modelId="{6FDED2AC-0F59-49C2-8999-DA2F7E8AC469}" srcId="{9E15A681-FC18-4115-8AC7-16E7CA51BD62}" destId="{30A05A41-F038-4A26-A61A-F83E8C29ED63}" srcOrd="0" destOrd="0" parTransId="{13FDAD84-54EA-4C41-A433-0EC047D4C082}" sibTransId="{EE228A11-8E5A-47BC-9840-B354A11B5E43}"/>
    <dgm:cxn modelId="{8299FCDE-B707-4A0D-9BB2-D022117505E3}" type="presOf" srcId="{BDD15F51-0997-4067-AEE2-0932EDCFD70C}" destId="{9EFE7FCD-622B-4CAF-86A0-8A9F91B599B5}" srcOrd="0" destOrd="0" presId="urn:microsoft.com/office/officeart/2005/8/layout/radial5"/>
    <dgm:cxn modelId="{3B29B276-F55C-442A-B66C-1C5B427F6CB1}" type="presOf" srcId="{13FDAD84-54EA-4C41-A433-0EC047D4C082}" destId="{F83BA952-59A4-4920-8725-CC4C5F6867DD}" srcOrd="0" destOrd="0" presId="urn:microsoft.com/office/officeart/2005/8/layout/radial5"/>
    <dgm:cxn modelId="{1D0B8107-106F-41BB-A270-E2DFF50A4AC9}" srcId="{9E15A681-FC18-4115-8AC7-16E7CA51BD62}" destId="{F6A5A7BD-CB18-4631-A09C-46EFCA3FE8AB}" srcOrd="2" destOrd="0" parTransId="{BE12ACB8-2D14-474A-BEC0-5D7F22B93085}" sibTransId="{EEE2AC6F-122F-4638-B2C3-4BB9CB3903CC}"/>
    <dgm:cxn modelId="{693385A3-E1B3-45E7-B87B-61AA4DDB3A89}" type="presOf" srcId="{33B5942B-B270-4B89-9621-902437D7B124}" destId="{CEA79837-68D8-4A78-98BA-F8B63469D485}" srcOrd="1" destOrd="0" presId="urn:microsoft.com/office/officeart/2005/8/layout/radial5"/>
    <dgm:cxn modelId="{1BE7B64D-4974-48F1-96B9-26CAF7A018B0}" type="presOf" srcId="{E738933B-B6E5-4305-8B9F-50C36959F62B}" destId="{681BF849-873E-452F-953D-C08684B98E66}" srcOrd="1" destOrd="0" presId="urn:microsoft.com/office/officeart/2005/8/layout/radial5"/>
    <dgm:cxn modelId="{BBAA2E49-CCE9-4AF4-AB95-536F664A1C1F}" type="presOf" srcId="{860CEF29-182C-4606-91E7-15969C9DE193}" destId="{46F58BE1-BE19-45B9-BC8A-5437337F3992}" srcOrd="1" destOrd="0" presId="urn:microsoft.com/office/officeart/2005/8/layout/radial5"/>
    <dgm:cxn modelId="{D5342E13-939E-4D57-9FCE-0110C3E5D365}" srcId="{9E15A681-FC18-4115-8AC7-16E7CA51BD62}" destId="{9E533FF2-AAFD-4FA3-84A5-390FC0FB8066}" srcOrd="4" destOrd="0" parTransId="{860CEF29-182C-4606-91E7-15969C9DE193}" sibTransId="{76AC1CDD-FCD2-4A46-B8F7-2EB44637B4D8}"/>
    <dgm:cxn modelId="{01428BFD-5910-447C-9B8B-F2D0ED182EB0}" srcId="{9E15A681-FC18-4115-8AC7-16E7CA51BD62}" destId="{CD9331F9-E7E9-4E58-9123-89FAF74A1414}" srcOrd="1" destOrd="0" parTransId="{33B5942B-B270-4B89-9621-902437D7B124}" sibTransId="{5BFF0C30-AC16-4A07-BA8E-C2AF596CB518}"/>
    <dgm:cxn modelId="{0F90EEA5-E08B-4AE2-8463-23E749236A4B}" srcId="{9CAD56F2-86CF-4A24-B725-39FA91FBA72F}" destId="{9E15A681-FC18-4115-8AC7-16E7CA51BD62}" srcOrd="0" destOrd="0" parTransId="{AE37B0C0-C39C-4EF7-B8EB-C3596FDE6715}" sibTransId="{6999C1CE-AE20-4A3A-9BAC-FD2B987298A1}"/>
    <dgm:cxn modelId="{E0FE520D-B7AB-43AE-A2EF-AEBE4CC287E7}" type="presOf" srcId="{33B5942B-B270-4B89-9621-902437D7B124}" destId="{423542C1-CF86-4D77-B1A0-1E6F04FF3EE6}" srcOrd="0" destOrd="0" presId="urn:microsoft.com/office/officeart/2005/8/layout/radial5"/>
    <dgm:cxn modelId="{9A713E1D-1A0B-4C9C-9FF3-C557F7A06DD6}" type="presOf" srcId="{BE12ACB8-2D14-474A-BEC0-5D7F22B93085}" destId="{7AC5BCBB-5511-4EE1-84C2-BBC9385E122C}" srcOrd="1" destOrd="0" presId="urn:microsoft.com/office/officeart/2005/8/layout/radial5"/>
    <dgm:cxn modelId="{ACBF24BF-545D-4033-9564-BA16A0FDF6BB}" srcId="{9E15A681-FC18-4115-8AC7-16E7CA51BD62}" destId="{BDD15F51-0997-4067-AEE2-0932EDCFD70C}" srcOrd="3" destOrd="0" parTransId="{E738933B-B6E5-4305-8B9F-50C36959F62B}" sibTransId="{B187583D-7DAD-4EF3-A553-340167B46613}"/>
    <dgm:cxn modelId="{BF457222-C148-4A31-8F25-120E42F2BC3C}" type="presOf" srcId="{CD9331F9-E7E9-4E58-9123-89FAF74A1414}" destId="{47101211-C6A4-4B79-AEFB-EC2CD6703884}" srcOrd="0" destOrd="0" presId="urn:microsoft.com/office/officeart/2005/8/layout/radial5"/>
    <dgm:cxn modelId="{22BC8A7F-AB97-4474-8E8B-95756F6DE346}" type="presOf" srcId="{BE12ACB8-2D14-474A-BEC0-5D7F22B93085}" destId="{A177EEBB-3391-4C74-AF97-0A25F7DCDBB1}" srcOrd="0" destOrd="0" presId="urn:microsoft.com/office/officeart/2005/8/layout/radial5"/>
    <dgm:cxn modelId="{3016FE7F-10DC-4E9B-9785-77676047BE06}" type="presOf" srcId="{E738933B-B6E5-4305-8B9F-50C36959F62B}" destId="{0F37FB61-59E4-478C-936A-3D1DC4139577}" srcOrd="0" destOrd="0" presId="urn:microsoft.com/office/officeart/2005/8/layout/radial5"/>
    <dgm:cxn modelId="{2862141A-E3D0-48D8-96D1-708806825548}" type="presOf" srcId="{9E533FF2-AAFD-4FA3-84A5-390FC0FB8066}" destId="{5CDEE011-8243-4463-AE8C-96F73159584E}" srcOrd="0" destOrd="0" presId="urn:microsoft.com/office/officeart/2005/8/layout/radial5"/>
    <dgm:cxn modelId="{992E6677-0DE6-4312-9EB6-400D0C69297F}" type="presOf" srcId="{F6A5A7BD-CB18-4631-A09C-46EFCA3FE8AB}" destId="{9A6CD9CF-F7E3-4024-ADBA-926AE98B80DE}" srcOrd="0" destOrd="0" presId="urn:microsoft.com/office/officeart/2005/8/layout/radial5"/>
    <dgm:cxn modelId="{19441721-0B66-48F6-BAB5-9338B75365ED}" type="presOf" srcId="{9CAD56F2-86CF-4A24-B725-39FA91FBA72F}" destId="{A322F147-21A4-4030-BB8E-F60F62921A04}" srcOrd="0" destOrd="0" presId="urn:microsoft.com/office/officeart/2005/8/layout/radial5"/>
    <dgm:cxn modelId="{83A558B5-D7CE-431B-B0C4-C4631CF0D1C4}" type="presOf" srcId="{30A05A41-F038-4A26-A61A-F83E8C29ED63}" destId="{502A2D34-E006-46D6-8E66-8E43FC678A56}" srcOrd="0" destOrd="0" presId="urn:microsoft.com/office/officeart/2005/8/layout/radial5"/>
    <dgm:cxn modelId="{5A7CEDBD-2953-4B11-A090-462A817A27B2}" type="presOf" srcId="{860CEF29-182C-4606-91E7-15969C9DE193}" destId="{961D8CC1-56B6-4A47-9A0D-A5C99EED8DB3}" srcOrd="0" destOrd="0" presId="urn:microsoft.com/office/officeart/2005/8/layout/radial5"/>
    <dgm:cxn modelId="{024DF15B-7917-4DB9-BBC1-00845F98D4AF}" type="presOf" srcId="{13FDAD84-54EA-4C41-A433-0EC047D4C082}" destId="{8C8F6C84-0D94-44A9-858F-5A4D80A44852}" srcOrd="1" destOrd="0" presId="urn:microsoft.com/office/officeart/2005/8/layout/radial5"/>
    <dgm:cxn modelId="{D3741AD5-2DF8-455F-9BAE-496306CE68F5}" type="presParOf" srcId="{A322F147-21A4-4030-BB8E-F60F62921A04}" destId="{2BD70092-B650-4203-87DB-7522E45362ED}" srcOrd="0" destOrd="0" presId="urn:microsoft.com/office/officeart/2005/8/layout/radial5"/>
    <dgm:cxn modelId="{23CFAB48-3059-45A4-8DB1-412738F7AC81}" type="presParOf" srcId="{A322F147-21A4-4030-BB8E-F60F62921A04}" destId="{F83BA952-59A4-4920-8725-CC4C5F6867DD}" srcOrd="1" destOrd="0" presId="urn:microsoft.com/office/officeart/2005/8/layout/radial5"/>
    <dgm:cxn modelId="{F3656B11-6DC7-4EBA-882B-A9DB31A7AAB3}" type="presParOf" srcId="{F83BA952-59A4-4920-8725-CC4C5F6867DD}" destId="{8C8F6C84-0D94-44A9-858F-5A4D80A44852}" srcOrd="0" destOrd="0" presId="urn:microsoft.com/office/officeart/2005/8/layout/radial5"/>
    <dgm:cxn modelId="{1BE21A87-CEFD-4728-8132-B94B13C48C97}" type="presParOf" srcId="{A322F147-21A4-4030-BB8E-F60F62921A04}" destId="{502A2D34-E006-46D6-8E66-8E43FC678A56}" srcOrd="2" destOrd="0" presId="urn:microsoft.com/office/officeart/2005/8/layout/radial5"/>
    <dgm:cxn modelId="{8A3DDC21-1603-4BD2-A51A-7A2ED94B9A8F}" type="presParOf" srcId="{A322F147-21A4-4030-BB8E-F60F62921A04}" destId="{423542C1-CF86-4D77-B1A0-1E6F04FF3EE6}" srcOrd="3" destOrd="0" presId="urn:microsoft.com/office/officeart/2005/8/layout/radial5"/>
    <dgm:cxn modelId="{16BE66E2-0547-4EFC-A777-FF0D5C7592DE}" type="presParOf" srcId="{423542C1-CF86-4D77-B1A0-1E6F04FF3EE6}" destId="{CEA79837-68D8-4A78-98BA-F8B63469D485}" srcOrd="0" destOrd="0" presId="urn:microsoft.com/office/officeart/2005/8/layout/radial5"/>
    <dgm:cxn modelId="{651E0A89-1A90-47C7-ACC9-04D5D65628B5}" type="presParOf" srcId="{A322F147-21A4-4030-BB8E-F60F62921A04}" destId="{47101211-C6A4-4B79-AEFB-EC2CD6703884}" srcOrd="4" destOrd="0" presId="urn:microsoft.com/office/officeart/2005/8/layout/radial5"/>
    <dgm:cxn modelId="{9272D100-3BC9-4189-85F8-60FC822CDB8F}" type="presParOf" srcId="{A322F147-21A4-4030-BB8E-F60F62921A04}" destId="{A177EEBB-3391-4C74-AF97-0A25F7DCDBB1}" srcOrd="5" destOrd="0" presId="urn:microsoft.com/office/officeart/2005/8/layout/radial5"/>
    <dgm:cxn modelId="{817D8389-C68A-4976-9503-7A1322C764A0}" type="presParOf" srcId="{A177EEBB-3391-4C74-AF97-0A25F7DCDBB1}" destId="{7AC5BCBB-5511-4EE1-84C2-BBC9385E122C}" srcOrd="0" destOrd="0" presId="urn:microsoft.com/office/officeart/2005/8/layout/radial5"/>
    <dgm:cxn modelId="{73149732-AA36-4329-9625-84E7D531BFB7}" type="presParOf" srcId="{A322F147-21A4-4030-BB8E-F60F62921A04}" destId="{9A6CD9CF-F7E3-4024-ADBA-926AE98B80DE}" srcOrd="6" destOrd="0" presId="urn:microsoft.com/office/officeart/2005/8/layout/radial5"/>
    <dgm:cxn modelId="{3FA3D0CC-C26A-415B-8CA9-36FFDB7DC92D}" type="presParOf" srcId="{A322F147-21A4-4030-BB8E-F60F62921A04}" destId="{0F37FB61-59E4-478C-936A-3D1DC4139577}" srcOrd="7" destOrd="0" presId="urn:microsoft.com/office/officeart/2005/8/layout/radial5"/>
    <dgm:cxn modelId="{D454943B-6A06-421A-9E36-325E6B156196}" type="presParOf" srcId="{0F37FB61-59E4-478C-936A-3D1DC4139577}" destId="{681BF849-873E-452F-953D-C08684B98E66}" srcOrd="0" destOrd="0" presId="urn:microsoft.com/office/officeart/2005/8/layout/radial5"/>
    <dgm:cxn modelId="{B078D54E-C861-47F5-917E-B2A8E7594954}" type="presParOf" srcId="{A322F147-21A4-4030-BB8E-F60F62921A04}" destId="{9EFE7FCD-622B-4CAF-86A0-8A9F91B599B5}" srcOrd="8" destOrd="0" presId="urn:microsoft.com/office/officeart/2005/8/layout/radial5"/>
    <dgm:cxn modelId="{34D1FE27-18D1-4726-85A5-69E27618BF4A}" type="presParOf" srcId="{A322F147-21A4-4030-BB8E-F60F62921A04}" destId="{961D8CC1-56B6-4A47-9A0D-A5C99EED8DB3}" srcOrd="9" destOrd="0" presId="urn:microsoft.com/office/officeart/2005/8/layout/radial5"/>
    <dgm:cxn modelId="{163D0B63-AB37-4EE6-B920-95278B976035}" type="presParOf" srcId="{961D8CC1-56B6-4A47-9A0D-A5C99EED8DB3}" destId="{46F58BE1-BE19-45B9-BC8A-5437337F3992}" srcOrd="0" destOrd="0" presId="urn:microsoft.com/office/officeart/2005/8/layout/radial5"/>
    <dgm:cxn modelId="{27C166EA-94C2-4E51-A05E-2E9CC6BA84FA}" type="presParOf" srcId="{A322F147-21A4-4030-BB8E-F60F62921A04}" destId="{5CDEE011-8243-4463-AE8C-96F73159584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BA671-C689-4386-84E3-BE34E065E56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ES"/>
        </a:p>
      </dgm:t>
    </dgm:pt>
    <dgm:pt modelId="{04ED0AC7-69EC-420E-B13C-0662DA4D2F9B}">
      <dgm:prSet phldrT="[Texto]"/>
      <dgm:spPr/>
      <dgm:t>
        <a:bodyPr/>
        <a:lstStyle/>
        <a:p>
          <a:r>
            <a:rPr lang="es-ES" dirty="0" smtClean="0"/>
            <a:t>EXPLOTACIÓN DESCONTROLADA DE LOS RECURSOS  NATURALES .</a:t>
          </a:r>
          <a:endParaRPr lang="es-ES" dirty="0"/>
        </a:p>
      </dgm:t>
    </dgm:pt>
    <dgm:pt modelId="{FE774970-C1A7-46FB-AC9C-5391DAA54768}" type="parTrans" cxnId="{96A81F02-7115-4760-AAC7-513343351837}">
      <dgm:prSet/>
      <dgm:spPr/>
      <dgm:t>
        <a:bodyPr/>
        <a:lstStyle/>
        <a:p>
          <a:endParaRPr lang="es-ES"/>
        </a:p>
      </dgm:t>
    </dgm:pt>
    <dgm:pt modelId="{85BFE9FE-4E73-44AA-8299-8EDE9E47A483}" type="sibTrans" cxnId="{96A81F02-7115-4760-AAC7-513343351837}">
      <dgm:prSet/>
      <dgm:spPr/>
      <dgm:t>
        <a:bodyPr/>
        <a:lstStyle/>
        <a:p>
          <a:endParaRPr lang="es-ES"/>
        </a:p>
      </dgm:t>
    </dgm:pt>
    <dgm:pt modelId="{2205C904-797F-4B57-A948-DDE538207306}">
      <dgm:prSet phldrT="[Texto]"/>
      <dgm:spPr/>
      <dgm:t>
        <a:bodyPr/>
        <a:lstStyle/>
        <a:p>
          <a:r>
            <a:rPr lang="es-ES" dirty="0" smtClean="0"/>
            <a:t>INCREMENTADO EL IMPACTO DE LOS EVENTOS Y FENÓMENOS NATURALES</a:t>
          </a:r>
          <a:endParaRPr lang="es-ES" dirty="0"/>
        </a:p>
      </dgm:t>
    </dgm:pt>
    <dgm:pt modelId="{F4E14D89-8E35-4700-973E-A3D7A2D3644E}" type="parTrans" cxnId="{D129EC5D-B936-478E-8471-A265066F22C2}">
      <dgm:prSet/>
      <dgm:spPr/>
      <dgm:t>
        <a:bodyPr/>
        <a:lstStyle/>
        <a:p>
          <a:endParaRPr lang="es-ES"/>
        </a:p>
      </dgm:t>
    </dgm:pt>
    <dgm:pt modelId="{BCA0DCDC-1064-4B8F-A177-EA84DA0C41CD}" type="sibTrans" cxnId="{D129EC5D-B936-478E-8471-A265066F22C2}">
      <dgm:prSet/>
      <dgm:spPr/>
      <dgm:t>
        <a:bodyPr/>
        <a:lstStyle/>
        <a:p>
          <a:endParaRPr lang="es-ES"/>
        </a:p>
      </dgm:t>
    </dgm:pt>
    <dgm:pt modelId="{9F28C35E-A662-487D-AECC-26330150B705}">
      <dgm:prSet phldrT="[Texto]"/>
      <dgm:spPr/>
      <dgm:t>
        <a:bodyPr/>
        <a:lstStyle/>
        <a:p>
          <a:r>
            <a:rPr lang="es-ES" dirty="0" smtClean="0"/>
            <a:t>ECUADOR POR SU UBICACIÓN GEOGRÁFICA</a:t>
          </a:r>
          <a:endParaRPr lang="es-ES" dirty="0"/>
        </a:p>
      </dgm:t>
    </dgm:pt>
    <dgm:pt modelId="{89F768DA-1BDC-46E4-9F2A-48620ACCCDDE}" type="parTrans" cxnId="{561C5A92-EEF6-4F22-9FCC-CDA3AA12EF1E}">
      <dgm:prSet/>
      <dgm:spPr/>
      <dgm:t>
        <a:bodyPr/>
        <a:lstStyle/>
        <a:p>
          <a:endParaRPr lang="es-ES"/>
        </a:p>
      </dgm:t>
    </dgm:pt>
    <dgm:pt modelId="{B391B203-7FE3-4A9A-AE33-F68506D2C8F0}" type="sibTrans" cxnId="{561C5A92-EEF6-4F22-9FCC-CDA3AA12EF1E}">
      <dgm:prSet/>
      <dgm:spPr/>
      <dgm:t>
        <a:bodyPr/>
        <a:lstStyle/>
        <a:p>
          <a:endParaRPr lang="es-ES"/>
        </a:p>
      </dgm:t>
    </dgm:pt>
    <dgm:pt modelId="{C3FA4DED-6DF8-45B4-A9B7-B1E35FD2CC40}">
      <dgm:prSet phldrT="[Texto]" custT="1"/>
      <dgm:spPr/>
      <dgm:t>
        <a:bodyPr/>
        <a:lstStyle/>
        <a:p>
          <a:r>
            <a:rPr lang="es-ES" sz="1200" dirty="0" smtClean="0"/>
            <a:t>VULNERABLE A LA OCURRENCIA DE EVENTOS.</a:t>
          </a:r>
          <a:endParaRPr lang="es-ES" sz="1200" dirty="0"/>
        </a:p>
      </dgm:t>
    </dgm:pt>
    <dgm:pt modelId="{C6B81012-B802-4C94-8946-DECE823A8A28}" type="parTrans" cxnId="{9D453FE8-8F7A-493C-94AC-B3FC0DF93281}">
      <dgm:prSet/>
      <dgm:spPr/>
      <dgm:t>
        <a:bodyPr/>
        <a:lstStyle/>
        <a:p>
          <a:endParaRPr lang="es-ES"/>
        </a:p>
      </dgm:t>
    </dgm:pt>
    <dgm:pt modelId="{77D315A0-0E50-4EF4-B38E-6ECB761676BF}" type="sibTrans" cxnId="{9D453FE8-8F7A-493C-94AC-B3FC0DF93281}">
      <dgm:prSet/>
      <dgm:spPr/>
      <dgm:t>
        <a:bodyPr/>
        <a:lstStyle/>
        <a:p>
          <a:endParaRPr lang="es-ES"/>
        </a:p>
      </dgm:t>
    </dgm:pt>
    <dgm:pt modelId="{924AA4CA-04D8-4F03-A509-C0117981FEF3}">
      <dgm:prSet phldrT="[Texto]"/>
      <dgm:spPr/>
      <dgm:t>
        <a:bodyPr/>
        <a:lstStyle/>
        <a:p>
          <a:r>
            <a:rPr lang="es-ES" dirty="0" smtClean="0"/>
            <a:t>FENÓMENO  DE EL NIÑO.</a:t>
          </a:r>
          <a:endParaRPr lang="es-ES" dirty="0"/>
        </a:p>
      </dgm:t>
    </dgm:pt>
    <dgm:pt modelId="{E5235ADD-FF05-4CEF-BC63-30E325837E7C}" type="parTrans" cxnId="{6C07335D-A0E1-44DE-B938-90580A668E66}">
      <dgm:prSet/>
      <dgm:spPr/>
      <dgm:t>
        <a:bodyPr/>
        <a:lstStyle/>
        <a:p>
          <a:endParaRPr lang="es-ES"/>
        </a:p>
      </dgm:t>
    </dgm:pt>
    <dgm:pt modelId="{87948D2B-B80D-442E-B0CF-02C562326D8E}" type="sibTrans" cxnId="{6C07335D-A0E1-44DE-B938-90580A668E66}">
      <dgm:prSet/>
      <dgm:spPr/>
      <dgm:t>
        <a:bodyPr/>
        <a:lstStyle/>
        <a:p>
          <a:endParaRPr lang="es-ES"/>
        </a:p>
      </dgm:t>
    </dgm:pt>
    <dgm:pt modelId="{2C614C3B-E2AC-4E76-A83C-1D9E94F44669}">
      <dgm:prSet phldrT="[Texto]"/>
      <dgm:spPr/>
      <dgm:t>
        <a:bodyPr/>
        <a:lstStyle/>
        <a:p>
          <a:r>
            <a:rPr lang="es-ES" dirty="0" smtClean="0"/>
            <a:t> OCASIONA INUNDACIONES EN LAS ZONAS BAJAS DEL LITORAL ECUATORIANO</a:t>
          </a:r>
          <a:endParaRPr lang="es-ES" dirty="0"/>
        </a:p>
      </dgm:t>
    </dgm:pt>
    <dgm:pt modelId="{26C0FA99-FEB1-497F-8442-8D51141CE3FE}" type="parTrans" cxnId="{3B4A6FE2-A5FA-4BF5-BBDF-E8B80D2B2AEC}">
      <dgm:prSet/>
      <dgm:spPr/>
      <dgm:t>
        <a:bodyPr/>
        <a:lstStyle/>
        <a:p>
          <a:endParaRPr lang="es-ES"/>
        </a:p>
      </dgm:t>
    </dgm:pt>
    <dgm:pt modelId="{61395C89-FDD5-4093-BE17-719092250A26}" type="sibTrans" cxnId="{3B4A6FE2-A5FA-4BF5-BBDF-E8B80D2B2AEC}">
      <dgm:prSet/>
      <dgm:spPr/>
      <dgm:t>
        <a:bodyPr/>
        <a:lstStyle/>
        <a:p>
          <a:endParaRPr lang="es-ES"/>
        </a:p>
      </dgm:t>
    </dgm:pt>
    <dgm:pt modelId="{6841D9D8-E0C4-4802-AD1D-D665B376720E}">
      <dgm:prSet phldrT="[Texto]"/>
      <dgm:spPr/>
      <dgm:t>
        <a:bodyPr/>
        <a:lstStyle/>
        <a:p>
          <a:r>
            <a:rPr lang="es-ES" dirty="0" smtClean="0"/>
            <a:t>GOBIERNO ECUATORIANO</a:t>
          </a:r>
          <a:endParaRPr lang="es-ES" dirty="0"/>
        </a:p>
      </dgm:t>
    </dgm:pt>
    <dgm:pt modelId="{846485D4-A439-425A-973E-94663A2DA38A}" type="parTrans" cxnId="{49FD3E97-599F-467B-A3EA-15489C482547}">
      <dgm:prSet/>
      <dgm:spPr/>
      <dgm:t>
        <a:bodyPr/>
        <a:lstStyle/>
        <a:p>
          <a:endParaRPr lang="es-ES"/>
        </a:p>
      </dgm:t>
    </dgm:pt>
    <dgm:pt modelId="{F547FFDB-795B-4A6E-B19B-597C2DC4A70E}" type="sibTrans" cxnId="{49FD3E97-599F-467B-A3EA-15489C482547}">
      <dgm:prSet/>
      <dgm:spPr/>
      <dgm:t>
        <a:bodyPr/>
        <a:lstStyle/>
        <a:p>
          <a:endParaRPr lang="es-ES"/>
        </a:p>
      </dgm:t>
    </dgm:pt>
    <dgm:pt modelId="{D97CFE3B-3B2F-4E0A-BE56-5D9A2C743FC2}">
      <dgm:prSet phldrT="[Texto]"/>
      <dgm:spPr/>
      <dgm:t>
        <a:bodyPr/>
        <a:lstStyle/>
        <a:p>
          <a:r>
            <a:rPr lang="es-ES" dirty="0" smtClean="0"/>
            <a:t>PRIORIZA GESTIÓN DE RIESGOS A NIVEL LOCAL, REGIONAL Y NACIONAL (SISTEMA NACIONAL DESCENTRALIZADO DE GESTIÓN DE RIESGOS)</a:t>
          </a:r>
          <a:endParaRPr lang="es-ES" dirty="0"/>
        </a:p>
      </dgm:t>
    </dgm:pt>
    <dgm:pt modelId="{B9A06D94-5745-417C-9769-BCF84C248BF2}" type="parTrans" cxnId="{6C72BCAC-7507-4026-8BCB-7195F5C8CB9B}">
      <dgm:prSet/>
      <dgm:spPr/>
      <dgm:t>
        <a:bodyPr/>
        <a:lstStyle/>
        <a:p>
          <a:endParaRPr lang="es-ES"/>
        </a:p>
      </dgm:t>
    </dgm:pt>
    <dgm:pt modelId="{3F51B7A6-5C4D-47E7-9D51-1CD0D85FBD04}" type="sibTrans" cxnId="{6C72BCAC-7507-4026-8BCB-7195F5C8CB9B}">
      <dgm:prSet/>
      <dgm:spPr/>
      <dgm:t>
        <a:bodyPr/>
        <a:lstStyle/>
        <a:p>
          <a:endParaRPr lang="es-ES"/>
        </a:p>
      </dgm:t>
    </dgm:pt>
    <dgm:pt modelId="{55EF2270-21E9-4CE0-8DFD-E9D1D0E85132}">
      <dgm:prSet phldrT="[Texto]" custT="1"/>
      <dgm:spPr/>
      <dgm:t>
        <a:bodyPr/>
        <a:lstStyle/>
        <a:p>
          <a:endParaRPr lang="es-ES" sz="1600" dirty="0"/>
        </a:p>
      </dgm:t>
    </dgm:pt>
    <dgm:pt modelId="{308ACF3D-1DEC-40F0-A10A-1222F0C75D75}" type="parTrans" cxnId="{976A5359-615F-4AF0-9182-4B4F844A47EB}">
      <dgm:prSet/>
      <dgm:spPr/>
      <dgm:t>
        <a:bodyPr/>
        <a:lstStyle/>
        <a:p>
          <a:endParaRPr lang="es-ES"/>
        </a:p>
      </dgm:t>
    </dgm:pt>
    <dgm:pt modelId="{AEBA58AD-B910-4181-ACD0-958658DA2661}" type="sibTrans" cxnId="{976A5359-615F-4AF0-9182-4B4F844A47EB}">
      <dgm:prSet/>
      <dgm:spPr/>
      <dgm:t>
        <a:bodyPr/>
        <a:lstStyle/>
        <a:p>
          <a:endParaRPr lang="es-ES"/>
        </a:p>
      </dgm:t>
    </dgm:pt>
    <dgm:pt modelId="{B9B5254D-9C17-4820-974F-6FA729560520}">
      <dgm:prSet phldrT="[Texto]"/>
      <dgm:spPr/>
      <dgm:t>
        <a:bodyPr/>
        <a:lstStyle/>
        <a:p>
          <a:endParaRPr lang="es-ES" dirty="0"/>
        </a:p>
      </dgm:t>
    </dgm:pt>
    <dgm:pt modelId="{E0C84E33-BB7C-47E5-B55A-D0C3D254386B}" type="parTrans" cxnId="{E4281F36-51D9-40C8-A934-6585D9B5CF06}">
      <dgm:prSet/>
      <dgm:spPr/>
      <dgm:t>
        <a:bodyPr/>
        <a:lstStyle/>
        <a:p>
          <a:endParaRPr lang="es-ES"/>
        </a:p>
      </dgm:t>
    </dgm:pt>
    <dgm:pt modelId="{7032EF75-B333-417C-B122-43E73B8337F2}" type="sibTrans" cxnId="{E4281F36-51D9-40C8-A934-6585D9B5CF06}">
      <dgm:prSet/>
      <dgm:spPr/>
      <dgm:t>
        <a:bodyPr/>
        <a:lstStyle/>
        <a:p>
          <a:endParaRPr lang="es-ES"/>
        </a:p>
      </dgm:t>
    </dgm:pt>
    <dgm:pt modelId="{4B902A26-D50E-461B-B2BA-A92169B9A9CC}" type="pres">
      <dgm:prSet presAssocID="{E79BA671-C689-4386-84E3-BE34E065E56C}" presName="cycleMatrixDiagram" presStyleCnt="0">
        <dgm:presLayoutVars>
          <dgm:chMax val="1"/>
          <dgm:dir/>
          <dgm:animLvl val="lvl"/>
          <dgm:resizeHandles val="exact"/>
        </dgm:presLayoutVars>
      </dgm:prSet>
      <dgm:spPr/>
      <dgm:t>
        <a:bodyPr/>
        <a:lstStyle/>
        <a:p>
          <a:endParaRPr lang="es-ES"/>
        </a:p>
      </dgm:t>
    </dgm:pt>
    <dgm:pt modelId="{359755CD-9132-4023-90C2-9EB58FBD4FFC}" type="pres">
      <dgm:prSet presAssocID="{E79BA671-C689-4386-84E3-BE34E065E56C}" presName="children" presStyleCnt="0"/>
      <dgm:spPr/>
    </dgm:pt>
    <dgm:pt modelId="{38E2DE5D-F06B-41D6-98BD-9AB40E785788}" type="pres">
      <dgm:prSet presAssocID="{E79BA671-C689-4386-84E3-BE34E065E56C}" presName="child1group" presStyleCnt="0"/>
      <dgm:spPr/>
    </dgm:pt>
    <dgm:pt modelId="{AED2FDBA-F5D8-4877-9AAD-9A2F1C6D2DA1}" type="pres">
      <dgm:prSet presAssocID="{E79BA671-C689-4386-84E3-BE34E065E56C}" presName="child1" presStyleLbl="bgAcc1" presStyleIdx="0" presStyleCnt="4"/>
      <dgm:spPr/>
      <dgm:t>
        <a:bodyPr/>
        <a:lstStyle/>
        <a:p>
          <a:endParaRPr lang="es-ES"/>
        </a:p>
      </dgm:t>
    </dgm:pt>
    <dgm:pt modelId="{EC4586AD-0C71-4875-AC4B-E70B5B0F751C}" type="pres">
      <dgm:prSet presAssocID="{E79BA671-C689-4386-84E3-BE34E065E56C}" presName="child1Text" presStyleLbl="bgAcc1" presStyleIdx="0" presStyleCnt="4">
        <dgm:presLayoutVars>
          <dgm:bulletEnabled val="1"/>
        </dgm:presLayoutVars>
      </dgm:prSet>
      <dgm:spPr/>
      <dgm:t>
        <a:bodyPr/>
        <a:lstStyle/>
        <a:p>
          <a:endParaRPr lang="es-ES"/>
        </a:p>
      </dgm:t>
    </dgm:pt>
    <dgm:pt modelId="{740DF4B1-F556-4B96-B2C8-0E88D7AF70BE}" type="pres">
      <dgm:prSet presAssocID="{E79BA671-C689-4386-84E3-BE34E065E56C}" presName="child2group" presStyleCnt="0"/>
      <dgm:spPr/>
    </dgm:pt>
    <dgm:pt modelId="{3EAB100E-8154-495D-8954-92BA79E8F042}" type="pres">
      <dgm:prSet presAssocID="{E79BA671-C689-4386-84E3-BE34E065E56C}" presName="child2" presStyleLbl="bgAcc1" presStyleIdx="1" presStyleCnt="4"/>
      <dgm:spPr/>
      <dgm:t>
        <a:bodyPr/>
        <a:lstStyle/>
        <a:p>
          <a:endParaRPr lang="es-ES"/>
        </a:p>
      </dgm:t>
    </dgm:pt>
    <dgm:pt modelId="{1B3B004E-757D-4133-84A6-17CDB555D01C}" type="pres">
      <dgm:prSet presAssocID="{E79BA671-C689-4386-84E3-BE34E065E56C}" presName="child2Text" presStyleLbl="bgAcc1" presStyleIdx="1" presStyleCnt="4">
        <dgm:presLayoutVars>
          <dgm:bulletEnabled val="1"/>
        </dgm:presLayoutVars>
      </dgm:prSet>
      <dgm:spPr/>
      <dgm:t>
        <a:bodyPr/>
        <a:lstStyle/>
        <a:p>
          <a:endParaRPr lang="es-ES"/>
        </a:p>
      </dgm:t>
    </dgm:pt>
    <dgm:pt modelId="{F753CB9B-3E23-4399-85EC-5695178D453A}" type="pres">
      <dgm:prSet presAssocID="{E79BA671-C689-4386-84E3-BE34E065E56C}" presName="child3group" presStyleCnt="0"/>
      <dgm:spPr/>
    </dgm:pt>
    <dgm:pt modelId="{52F48F91-769C-414C-82F6-163090F22A41}" type="pres">
      <dgm:prSet presAssocID="{E79BA671-C689-4386-84E3-BE34E065E56C}" presName="child3" presStyleLbl="bgAcc1" presStyleIdx="2" presStyleCnt="4"/>
      <dgm:spPr/>
      <dgm:t>
        <a:bodyPr/>
        <a:lstStyle/>
        <a:p>
          <a:endParaRPr lang="es-ES"/>
        </a:p>
      </dgm:t>
    </dgm:pt>
    <dgm:pt modelId="{52A0FE47-243D-4917-8750-AE0403A1B6EA}" type="pres">
      <dgm:prSet presAssocID="{E79BA671-C689-4386-84E3-BE34E065E56C}" presName="child3Text" presStyleLbl="bgAcc1" presStyleIdx="2" presStyleCnt="4">
        <dgm:presLayoutVars>
          <dgm:bulletEnabled val="1"/>
        </dgm:presLayoutVars>
      </dgm:prSet>
      <dgm:spPr/>
      <dgm:t>
        <a:bodyPr/>
        <a:lstStyle/>
        <a:p>
          <a:endParaRPr lang="es-ES"/>
        </a:p>
      </dgm:t>
    </dgm:pt>
    <dgm:pt modelId="{08ACFFFD-0FCC-4DF1-B835-64A1E0DFF6CF}" type="pres">
      <dgm:prSet presAssocID="{E79BA671-C689-4386-84E3-BE34E065E56C}" presName="child4group" presStyleCnt="0"/>
      <dgm:spPr/>
    </dgm:pt>
    <dgm:pt modelId="{A8773A99-6366-424B-8565-14B73F704695}" type="pres">
      <dgm:prSet presAssocID="{E79BA671-C689-4386-84E3-BE34E065E56C}" presName="child4" presStyleLbl="bgAcc1" presStyleIdx="3" presStyleCnt="4"/>
      <dgm:spPr/>
      <dgm:t>
        <a:bodyPr/>
        <a:lstStyle/>
        <a:p>
          <a:endParaRPr lang="es-ES"/>
        </a:p>
      </dgm:t>
    </dgm:pt>
    <dgm:pt modelId="{051E7ADC-3012-4901-9F2E-A2013B4C46F0}" type="pres">
      <dgm:prSet presAssocID="{E79BA671-C689-4386-84E3-BE34E065E56C}" presName="child4Text" presStyleLbl="bgAcc1" presStyleIdx="3" presStyleCnt="4">
        <dgm:presLayoutVars>
          <dgm:bulletEnabled val="1"/>
        </dgm:presLayoutVars>
      </dgm:prSet>
      <dgm:spPr/>
      <dgm:t>
        <a:bodyPr/>
        <a:lstStyle/>
        <a:p>
          <a:endParaRPr lang="es-ES"/>
        </a:p>
      </dgm:t>
    </dgm:pt>
    <dgm:pt modelId="{02D7D649-A375-4783-9788-A99941A240E2}" type="pres">
      <dgm:prSet presAssocID="{E79BA671-C689-4386-84E3-BE34E065E56C}" presName="childPlaceholder" presStyleCnt="0"/>
      <dgm:spPr/>
    </dgm:pt>
    <dgm:pt modelId="{0000A778-FCB7-4A4B-BEAD-DC6CA4EB7AF7}" type="pres">
      <dgm:prSet presAssocID="{E79BA671-C689-4386-84E3-BE34E065E56C}" presName="circle" presStyleCnt="0"/>
      <dgm:spPr/>
    </dgm:pt>
    <dgm:pt modelId="{7A2A5D47-C6D3-49E3-A7F3-8A1BEA2C3E52}" type="pres">
      <dgm:prSet presAssocID="{E79BA671-C689-4386-84E3-BE34E065E56C}" presName="quadrant1" presStyleLbl="node1" presStyleIdx="0" presStyleCnt="4">
        <dgm:presLayoutVars>
          <dgm:chMax val="1"/>
          <dgm:bulletEnabled val="1"/>
        </dgm:presLayoutVars>
      </dgm:prSet>
      <dgm:spPr/>
      <dgm:t>
        <a:bodyPr/>
        <a:lstStyle/>
        <a:p>
          <a:endParaRPr lang="es-ES"/>
        </a:p>
      </dgm:t>
    </dgm:pt>
    <dgm:pt modelId="{64CA78D2-71BA-4952-A8E1-1311C6CD5897}" type="pres">
      <dgm:prSet presAssocID="{E79BA671-C689-4386-84E3-BE34E065E56C}" presName="quadrant2" presStyleLbl="node1" presStyleIdx="1" presStyleCnt="4">
        <dgm:presLayoutVars>
          <dgm:chMax val="1"/>
          <dgm:bulletEnabled val="1"/>
        </dgm:presLayoutVars>
      </dgm:prSet>
      <dgm:spPr/>
      <dgm:t>
        <a:bodyPr/>
        <a:lstStyle/>
        <a:p>
          <a:endParaRPr lang="es-ES"/>
        </a:p>
      </dgm:t>
    </dgm:pt>
    <dgm:pt modelId="{353CD190-574D-4D8C-A30C-01AC87230EA8}" type="pres">
      <dgm:prSet presAssocID="{E79BA671-C689-4386-84E3-BE34E065E56C}" presName="quadrant3" presStyleLbl="node1" presStyleIdx="2" presStyleCnt="4">
        <dgm:presLayoutVars>
          <dgm:chMax val="1"/>
          <dgm:bulletEnabled val="1"/>
        </dgm:presLayoutVars>
      </dgm:prSet>
      <dgm:spPr/>
      <dgm:t>
        <a:bodyPr/>
        <a:lstStyle/>
        <a:p>
          <a:endParaRPr lang="es-ES"/>
        </a:p>
      </dgm:t>
    </dgm:pt>
    <dgm:pt modelId="{FC66A0F8-DAFE-4C30-92F7-742A560B7A5B}" type="pres">
      <dgm:prSet presAssocID="{E79BA671-C689-4386-84E3-BE34E065E56C}" presName="quadrant4" presStyleLbl="node1" presStyleIdx="3" presStyleCnt="4">
        <dgm:presLayoutVars>
          <dgm:chMax val="1"/>
          <dgm:bulletEnabled val="1"/>
        </dgm:presLayoutVars>
      </dgm:prSet>
      <dgm:spPr/>
      <dgm:t>
        <a:bodyPr/>
        <a:lstStyle/>
        <a:p>
          <a:endParaRPr lang="es-ES"/>
        </a:p>
      </dgm:t>
    </dgm:pt>
    <dgm:pt modelId="{EE198394-A898-494F-A2B7-DB9D2661747A}" type="pres">
      <dgm:prSet presAssocID="{E79BA671-C689-4386-84E3-BE34E065E56C}" presName="quadrantPlaceholder" presStyleCnt="0"/>
      <dgm:spPr/>
    </dgm:pt>
    <dgm:pt modelId="{A0DAD961-CEB2-4C56-BD8F-D5B6F5E8B55F}" type="pres">
      <dgm:prSet presAssocID="{E79BA671-C689-4386-84E3-BE34E065E56C}" presName="center1" presStyleLbl="fgShp" presStyleIdx="0" presStyleCnt="2"/>
      <dgm:spPr/>
    </dgm:pt>
    <dgm:pt modelId="{2BE2D947-1A8A-45AE-B3FA-1CA8A017F7F7}" type="pres">
      <dgm:prSet presAssocID="{E79BA671-C689-4386-84E3-BE34E065E56C}" presName="center2" presStyleLbl="fgShp" presStyleIdx="1" presStyleCnt="2"/>
      <dgm:spPr/>
    </dgm:pt>
  </dgm:ptLst>
  <dgm:cxnLst>
    <dgm:cxn modelId="{AC0DA166-442A-4E54-BF25-EF2DA50D3C64}" type="presOf" srcId="{6841D9D8-E0C4-4802-AD1D-D665B376720E}" destId="{FC66A0F8-DAFE-4C30-92F7-742A560B7A5B}" srcOrd="0" destOrd="0" presId="urn:microsoft.com/office/officeart/2005/8/layout/cycle4"/>
    <dgm:cxn modelId="{561C5A92-EEF6-4F22-9FCC-CDA3AA12EF1E}" srcId="{E79BA671-C689-4386-84E3-BE34E065E56C}" destId="{9F28C35E-A662-487D-AECC-26330150B705}" srcOrd="1" destOrd="0" parTransId="{89F768DA-1BDC-46E4-9F2A-48620ACCCDDE}" sibTransId="{B391B203-7FE3-4A9A-AE33-F68506D2C8F0}"/>
    <dgm:cxn modelId="{49FD3E97-599F-467B-A3EA-15489C482547}" srcId="{E79BA671-C689-4386-84E3-BE34E065E56C}" destId="{6841D9D8-E0C4-4802-AD1D-D665B376720E}" srcOrd="3" destOrd="0" parTransId="{846485D4-A439-425A-973E-94663A2DA38A}" sibTransId="{F547FFDB-795B-4A6E-B19B-597C2DC4A70E}"/>
    <dgm:cxn modelId="{B7D71C31-D625-4C23-8591-CE902F2DC964}" type="presOf" srcId="{C3FA4DED-6DF8-45B4-A9B7-B1E35FD2CC40}" destId="{3EAB100E-8154-495D-8954-92BA79E8F042}" srcOrd="0" destOrd="1" presId="urn:microsoft.com/office/officeart/2005/8/layout/cycle4"/>
    <dgm:cxn modelId="{4BF8877D-0C7C-48D3-9707-A2CF78798F35}" type="presOf" srcId="{B9B5254D-9C17-4820-974F-6FA729560520}" destId="{EC4586AD-0C71-4875-AC4B-E70B5B0F751C}" srcOrd="1" destOrd="0" presId="urn:microsoft.com/office/officeart/2005/8/layout/cycle4"/>
    <dgm:cxn modelId="{6C72BCAC-7507-4026-8BCB-7195F5C8CB9B}" srcId="{6841D9D8-E0C4-4802-AD1D-D665B376720E}" destId="{D97CFE3B-3B2F-4E0A-BE56-5D9A2C743FC2}" srcOrd="0" destOrd="0" parTransId="{B9A06D94-5745-417C-9769-BCF84C248BF2}" sibTransId="{3F51B7A6-5C4D-47E7-9D51-1CD0D85FBD04}"/>
    <dgm:cxn modelId="{976A5359-615F-4AF0-9182-4B4F844A47EB}" srcId="{9F28C35E-A662-487D-AECC-26330150B705}" destId="{55EF2270-21E9-4CE0-8DFD-E9D1D0E85132}" srcOrd="0" destOrd="0" parTransId="{308ACF3D-1DEC-40F0-A10A-1222F0C75D75}" sibTransId="{AEBA58AD-B910-4181-ACD0-958658DA2661}"/>
    <dgm:cxn modelId="{96A81F02-7115-4760-AAC7-513343351837}" srcId="{E79BA671-C689-4386-84E3-BE34E065E56C}" destId="{04ED0AC7-69EC-420E-B13C-0662DA4D2F9B}" srcOrd="0" destOrd="0" parTransId="{FE774970-C1A7-46FB-AC9C-5391DAA54768}" sibTransId="{85BFE9FE-4E73-44AA-8299-8EDE9E47A483}"/>
    <dgm:cxn modelId="{E4281F36-51D9-40C8-A934-6585D9B5CF06}" srcId="{04ED0AC7-69EC-420E-B13C-0662DA4D2F9B}" destId="{B9B5254D-9C17-4820-974F-6FA729560520}" srcOrd="0" destOrd="0" parTransId="{E0C84E33-BB7C-47E5-B55A-D0C3D254386B}" sibTransId="{7032EF75-B333-417C-B122-43E73B8337F2}"/>
    <dgm:cxn modelId="{606AC704-F829-4B92-9A75-D99840FAF6A5}" type="presOf" srcId="{2205C904-797F-4B57-A948-DDE538207306}" destId="{EC4586AD-0C71-4875-AC4B-E70B5B0F751C}" srcOrd="1" destOrd="1" presId="urn:microsoft.com/office/officeart/2005/8/layout/cycle4"/>
    <dgm:cxn modelId="{7BAE4ACD-6EE4-45EC-8467-876FB43699F6}" type="presOf" srcId="{04ED0AC7-69EC-420E-B13C-0662DA4D2F9B}" destId="{7A2A5D47-C6D3-49E3-A7F3-8A1BEA2C3E52}" srcOrd="0" destOrd="0" presId="urn:microsoft.com/office/officeart/2005/8/layout/cycle4"/>
    <dgm:cxn modelId="{5DF0B774-BBA3-4F03-900F-61F42F65C29E}" type="presOf" srcId="{9F28C35E-A662-487D-AECC-26330150B705}" destId="{64CA78D2-71BA-4952-A8E1-1311C6CD5897}" srcOrd="0" destOrd="0" presId="urn:microsoft.com/office/officeart/2005/8/layout/cycle4"/>
    <dgm:cxn modelId="{9D453FE8-8F7A-493C-94AC-B3FC0DF93281}" srcId="{9F28C35E-A662-487D-AECC-26330150B705}" destId="{C3FA4DED-6DF8-45B4-A9B7-B1E35FD2CC40}" srcOrd="1" destOrd="0" parTransId="{C6B81012-B802-4C94-8946-DECE823A8A28}" sibTransId="{77D315A0-0E50-4EF4-B38E-6ECB761676BF}"/>
    <dgm:cxn modelId="{7CDAAC44-641E-40E0-BAC9-876D228EFCC4}" type="presOf" srcId="{E79BA671-C689-4386-84E3-BE34E065E56C}" destId="{4B902A26-D50E-461B-B2BA-A92169B9A9CC}" srcOrd="0" destOrd="0" presId="urn:microsoft.com/office/officeart/2005/8/layout/cycle4"/>
    <dgm:cxn modelId="{48F5BB11-41FA-4114-AB71-205B9EB6BBC8}" type="presOf" srcId="{C3FA4DED-6DF8-45B4-A9B7-B1E35FD2CC40}" destId="{1B3B004E-757D-4133-84A6-17CDB555D01C}" srcOrd="1" destOrd="1" presId="urn:microsoft.com/office/officeart/2005/8/layout/cycle4"/>
    <dgm:cxn modelId="{D129EC5D-B936-478E-8471-A265066F22C2}" srcId="{04ED0AC7-69EC-420E-B13C-0662DA4D2F9B}" destId="{2205C904-797F-4B57-A948-DDE538207306}" srcOrd="1" destOrd="0" parTransId="{F4E14D89-8E35-4700-973E-A3D7A2D3644E}" sibTransId="{BCA0DCDC-1064-4B8F-A177-EA84DA0C41CD}"/>
    <dgm:cxn modelId="{6C07335D-A0E1-44DE-B938-90580A668E66}" srcId="{E79BA671-C689-4386-84E3-BE34E065E56C}" destId="{924AA4CA-04D8-4F03-A509-C0117981FEF3}" srcOrd="2" destOrd="0" parTransId="{E5235ADD-FF05-4CEF-BC63-30E325837E7C}" sibTransId="{87948D2B-B80D-442E-B0CF-02C562326D8E}"/>
    <dgm:cxn modelId="{3B4A6FE2-A5FA-4BF5-BBDF-E8B80D2B2AEC}" srcId="{924AA4CA-04D8-4F03-A509-C0117981FEF3}" destId="{2C614C3B-E2AC-4E76-A83C-1D9E94F44669}" srcOrd="0" destOrd="0" parTransId="{26C0FA99-FEB1-497F-8442-8D51141CE3FE}" sibTransId="{61395C89-FDD5-4093-BE17-719092250A26}"/>
    <dgm:cxn modelId="{DE8F5C74-80E9-43FB-97C3-7F8690D6C6F9}" type="presOf" srcId="{D97CFE3B-3B2F-4E0A-BE56-5D9A2C743FC2}" destId="{A8773A99-6366-424B-8565-14B73F704695}" srcOrd="0" destOrd="0" presId="urn:microsoft.com/office/officeart/2005/8/layout/cycle4"/>
    <dgm:cxn modelId="{387AC56F-E601-4A6B-B7F8-36B2F0E9A9BC}" type="presOf" srcId="{55EF2270-21E9-4CE0-8DFD-E9D1D0E85132}" destId="{3EAB100E-8154-495D-8954-92BA79E8F042}" srcOrd="0" destOrd="0" presId="urn:microsoft.com/office/officeart/2005/8/layout/cycle4"/>
    <dgm:cxn modelId="{763C4B21-CAF0-4DEC-BCED-858BF2544D5C}" type="presOf" srcId="{B9B5254D-9C17-4820-974F-6FA729560520}" destId="{AED2FDBA-F5D8-4877-9AAD-9A2F1C6D2DA1}" srcOrd="0" destOrd="0" presId="urn:microsoft.com/office/officeart/2005/8/layout/cycle4"/>
    <dgm:cxn modelId="{3C9B1AFA-CCD0-4DB6-9B9C-221DF3EBE396}" type="presOf" srcId="{2C614C3B-E2AC-4E76-A83C-1D9E94F44669}" destId="{52F48F91-769C-414C-82F6-163090F22A41}" srcOrd="0" destOrd="0" presId="urn:microsoft.com/office/officeart/2005/8/layout/cycle4"/>
    <dgm:cxn modelId="{93709C70-9116-4251-BC39-520E33B50EDB}" type="presOf" srcId="{924AA4CA-04D8-4F03-A509-C0117981FEF3}" destId="{353CD190-574D-4D8C-A30C-01AC87230EA8}" srcOrd="0" destOrd="0" presId="urn:microsoft.com/office/officeart/2005/8/layout/cycle4"/>
    <dgm:cxn modelId="{981E11E1-F7D4-42D3-818F-D0DB8FA2C2E8}" type="presOf" srcId="{D97CFE3B-3B2F-4E0A-BE56-5D9A2C743FC2}" destId="{051E7ADC-3012-4901-9F2E-A2013B4C46F0}" srcOrd="1" destOrd="0" presId="urn:microsoft.com/office/officeart/2005/8/layout/cycle4"/>
    <dgm:cxn modelId="{6FB711E3-32B3-44EB-8BF3-E46625859BAB}" type="presOf" srcId="{2205C904-797F-4B57-A948-DDE538207306}" destId="{AED2FDBA-F5D8-4877-9AAD-9A2F1C6D2DA1}" srcOrd="0" destOrd="1" presId="urn:microsoft.com/office/officeart/2005/8/layout/cycle4"/>
    <dgm:cxn modelId="{FF664A22-0AF5-405A-BEF0-D8B6E89ABF5F}" type="presOf" srcId="{2C614C3B-E2AC-4E76-A83C-1D9E94F44669}" destId="{52A0FE47-243D-4917-8750-AE0403A1B6EA}" srcOrd="1" destOrd="0" presId="urn:microsoft.com/office/officeart/2005/8/layout/cycle4"/>
    <dgm:cxn modelId="{21EF645E-3FE4-4706-9D06-2F496B44300D}" type="presOf" srcId="{55EF2270-21E9-4CE0-8DFD-E9D1D0E85132}" destId="{1B3B004E-757D-4133-84A6-17CDB555D01C}" srcOrd="1" destOrd="0" presId="urn:microsoft.com/office/officeart/2005/8/layout/cycle4"/>
    <dgm:cxn modelId="{17C1E271-A860-4C14-89FB-DC7538936E96}" type="presParOf" srcId="{4B902A26-D50E-461B-B2BA-A92169B9A9CC}" destId="{359755CD-9132-4023-90C2-9EB58FBD4FFC}" srcOrd="0" destOrd="0" presId="urn:microsoft.com/office/officeart/2005/8/layout/cycle4"/>
    <dgm:cxn modelId="{5FEA694C-26BE-4747-BBE9-6828EB557037}" type="presParOf" srcId="{359755CD-9132-4023-90C2-9EB58FBD4FFC}" destId="{38E2DE5D-F06B-41D6-98BD-9AB40E785788}" srcOrd="0" destOrd="0" presId="urn:microsoft.com/office/officeart/2005/8/layout/cycle4"/>
    <dgm:cxn modelId="{18BDD58D-6788-42EB-96EF-28BF3B5C32A2}" type="presParOf" srcId="{38E2DE5D-F06B-41D6-98BD-9AB40E785788}" destId="{AED2FDBA-F5D8-4877-9AAD-9A2F1C6D2DA1}" srcOrd="0" destOrd="0" presId="urn:microsoft.com/office/officeart/2005/8/layout/cycle4"/>
    <dgm:cxn modelId="{DEDFDF16-5120-4D41-B637-FF3263D1FF91}" type="presParOf" srcId="{38E2DE5D-F06B-41D6-98BD-9AB40E785788}" destId="{EC4586AD-0C71-4875-AC4B-E70B5B0F751C}" srcOrd="1" destOrd="0" presId="urn:microsoft.com/office/officeart/2005/8/layout/cycle4"/>
    <dgm:cxn modelId="{0D41F921-7CB7-4DAB-B63B-496D74D29DE4}" type="presParOf" srcId="{359755CD-9132-4023-90C2-9EB58FBD4FFC}" destId="{740DF4B1-F556-4B96-B2C8-0E88D7AF70BE}" srcOrd="1" destOrd="0" presId="urn:microsoft.com/office/officeart/2005/8/layout/cycle4"/>
    <dgm:cxn modelId="{38F5C4E9-AAEB-4240-936F-C359F00AF5ED}" type="presParOf" srcId="{740DF4B1-F556-4B96-B2C8-0E88D7AF70BE}" destId="{3EAB100E-8154-495D-8954-92BA79E8F042}" srcOrd="0" destOrd="0" presId="urn:microsoft.com/office/officeart/2005/8/layout/cycle4"/>
    <dgm:cxn modelId="{234378D7-39BA-4F0A-B506-423F6D7CD8E5}" type="presParOf" srcId="{740DF4B1-F556-4B96-B2C8-0E88D7AF70BE}" destId="{1B3B004E-757D-4133-84A6-17CDB555D01C}" srcOrd="1" destOrd="0" presId="urn:microsoft.com/office/officeart/2005/8/layout/cycle4"/>
    <dgm:cxn modelId="{63B99BFD-0F0C-4B72-B42D-4CAEB9398C58}" type="presParOf" srcId="{359755CD-9132-4023-90C2-9EB58FBD4FFC}" destId="{F753CB9B-3E23-4399-85EC-5695178D453A}" srcOrd="2" destOrd="0" presId="urn:microsoft.com/office/officeart/2005/8/layout/cycle4"/>
    <dgm:cxn modelId="{2D77436D-2097-42E4-B628-C30541789209}" type="presParOf" srcId="{F753CB9B-3E23-4399-85EC-5695178D453A}" destId="{52F48F91-769C-414C-82F6-163090F22A41}" srcOrd="0" destOrd="0" presId="urn:microsoft.com/office/officeart/2005/8/layout/cycle4"/>
    <dgm:cxn modelId="{3F325194-B624-4B12-A26C-EBEE6A0C9783}" type="presParOf" srcId="{F753CB9B-3E23-4399-85EC-5695178D453A}" destId="{52A0FE47-243D-4917-8750-AE0403A1B6EA}" srcOrd="1" destOrd="0" presId="urn:microsoft.com/office/officeart/2005/8/layout/cycle4"/>
    <dgm:cxn modelId="{86CAD9DE-CACA-40A4-AEE7-B613234D0FBD}" type="presParOf" srcId="{359755CD-9132-4023-90C2-9EB58FBD4FFC}" destId="{08ACFFFD-0FCC-4DF1-B835-64A1E0DFF6CF}" srcOrd="3" destOrd="0" presId="urn:microsoft.com/office/officeart/2005/8/layout/cycle4"/>
    <dgm:cxn modelId="{F04C9012-EE29-43BA-B10D-C70678F7EFAD}" type="presParOf" srcId="{08ACFFFD-0FCC-4DF1-B835-64A1E0DFF6CF}" destId="{A8773A99-6366-424B-8565-14B73F704695}" srcOrd="0" destOrd="0" presId="urn:microsoft.com/office/officeart/2005/8/layout/cycle4"/>
    <dgm:cxn modelId="{5F0419B0-0986-4CD0-B2D0-5B37A014CEB0}" type="presParOf" srcId="{08ACFFFD-0FCC-4DF1-B835-64A1E0DFF6CF}" destId="{051E7ADC-3012-4901-9F2E-A2013B4C46F0}" srcOrd="1" destOrd="0" presId="urn:microsoft.com/office/officeart/2005/8/layout/cycle4"/>
    <dgm:cxn modelId="{5BD76ED9-B6D5-4A10-B1CE-592C2A2B70C0}" type="presParOf" srcId="{359755CD-9132-4023-90C2-9EB58FBD4FFC}" destId="{02D7D649-A375-4783-9788-A99941A240E2}" srcOrd="4" destOrd="0" presId="urn:microsoft.com/office/officeart/2005/8/layout/cycle4"/>
    <dgm:cxn modelId="{344A8F30-7A37-42F5-B827-7BADE7010A9D}" type="presParOf" srcId="{4B902A26-D50E-461B-B2BA-A92169B9A9CC}" destId="{0000A778-FCB7-4A4B-BEAD-DC6CA4EB7AF7}" srcOrd="1" destOrd="0" presId="urn:microsoft.com/office/officeart/2005/8/layout/cycle4"/>
    <dgm:cxn modelId="{430F2B1F-7831-4951-A5BC-5F031FA62B01}" type="presParOf" srcId="{0000A778-FCB7-4A4B-BEAD-DC6CA4EB7AF7}" destId="{7A2A5D47-C6D3-49E3-A7F3-8A1BEA2C3E52}" srcOrd="0" destOrd="0" presId="urn:microsoft.com/office/officeart/2005/8/layout/cycle4"/>
    <dgm:cxn modelId="{170BBA8F-F03A-427D-A94E-5979A05552A8}" type="presParOf" srcId="{0000A778-FCB7-4A4B-BEAD-DC6CA4EB7AF7}" destId="{64CA78D2-71BA-4952-A8E1-1311C6CD5897}" srcOrd="1" destOrd="0" presId="urn:microsoft.com/office/officeart/2005/8/layout/cycle4"/>
    <dgm:cxn modelId="{934DBDB7-F668-487D-B70E-BA8D5E6B2BF9}" type="presParOf" srcId="{0000A778-FCB7-4A4B-BEAD-DC6CA4EB7AF7}" destId="{353CD190-574D-4D8C-A30C-01AC87230EA8}" srcOrd="2" destOrd="0" presId="urn:microsoft.com/office/officeart/2005/8/layout/cycle4"/>
    <dgm:cxn modelId="{043D0870-DBB6-44DA-B176-1736FBCBB0D1}" type="presParOf" srcId="{0000A778-FCB7-4A4B-BEAD-DC6CA4EB7AF7}" destId="{FC66A0F8-DAFE-4C30-92F7-742A560B7A5B}" srcOrd="3" destOrd="0" presId="urn:microsoft.com/office/officeart/2005/8/layout/cycle4"/>
    <dgm:cxn modelId="{72F57B06-0A16-4C41-B46A-5E17F0F8EB22}" type="presParOf" srcId="{0000A778-FCB7-4A4B-BEAD-DC6CA4EB7AF7}" destId="{EE198394-A898-494F-A2B7-DB9D2661747A}" srcOrd="4" destOrd="0" presId="urn:microsoft.com/office/officeart/2005/8/layout/cycle4"/>
    <dgm:cxn modelId="{3A77D6E8-16D3-447E-9FD1-79AE65632AAE}" type="presParOf" srcId="{4B902A26-D50E-461B-B2BA-A92169B9A9CC}" destId="{A0DAD961-CEB2-4C56-BD8F-D5B6F5E8B55F}" srcOrd="2" destOrd="0" presId="urn:microsoft.com/office/officeart/2005/8/layout/cycle4"/>
    <dgm:cxn modelId="{C848A632-DC8B-4E43-AF4F-4A914E743E85}" type="presParOf" srcId="{4B902A26-D50E-461B-B2BA-A92169B9A9CC}" destId="{2BE2D947-1A8A-45AE-B3FA-1CA8A017F7F7}"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AD56F2-86CF-4A24-B725-39FA91FBA72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9E15A681-FC18-4115-8AC7-16E7CA51BD62}">
      <dgm:prSet phldrT="[Texto]" custT="1"/>
      <dgm:spPr/>
      <dgm:t>
        <a:bodyPr/>
        <a:lstStyle/>
        <a:p>
          <a:r>
            <a:rPr lang="es-ES" sz="2400" b="1" dirty="0" smtClean="0">
              <a:solidFill>
                <a:srgbClr val="FFFF00"/>
              </a:solidFill>
            </a:rPr>
            <a:t>DESCENTRALIZACIÓN SUBSIDIARIA</a:t>
          </a:r>
          <a:endParaRPr lang="es-ES" sz="2400" b="1" dirty="0">
            <a:solidFill>
              <a:srgbClr val="FFFF00"/>
            </a:solidFill>
          </a:endParaRPr>
        </a:p>
      </dgm:t>
    </dgm:pt>
    <dgm:pt modelId="{AE37B0C0-C39C-4EF7-B8EB-C3596FDE6715}" type="parTrans" cxnId="{0F90EEA5-E08B-4AE2-8463-23E749236A4B}">
      <dgm:prSet/>
      <dgm:spPr/>
      <dgm:t>
        <a:bodyPr/>
        <a:lstStyle/>
        <a:p>
          <a:endParaRPr lang="es-ES"/>
        </a:p>
      </dgm:t>
    </dgm:pt>
    <dgm:pt modelId="{6999C1CE-AE20-4A3A-9BAC-FD2B987298A1}" type="sibTrans" cxnId="{0F90EEA5-E08B-4AE2-8463-23E749236A4B}">
      <dgm:prSet/>
      <dgm:spPr/>
      <dgm:t>
        <a:bodyPr/>
        <a:lstStyle/>
        <a:p>
          <a:endParaRPr lang="es-ES"/>
        </a:p>
      </dgm:t>
    </dgm:pt>
    <dgm:pt modelId="{30A05A41-F038-4A26-A61A-F83E8C29ED63}">
      <dgm:prSet phldrT="[Texto]" custT="1"/>
      <dgm:spPr/>
      <dgm:t>
        <a:bodyPr/>
        <a:lstStyle/>
        <a:p>
          <a:r>
            <a:rPr lang="es-ES" sz="2000" dirty="0" smtClean="0"/>
            <a:t>CAPACIDADES INSUFICIENTES DE UNA INSTITUCIÓN</a:t>
          </a:r>
          <a:endParaRPr lang="es-ES" sz="2000" dirty="0"/>
        </a:p>
      </dgm:t>
    </dgm:pt>
    <dgm:pt modelId="{13FDAD84-54EA-4C41-A433-0EC047D4C082}" type="parTrans" cxnId="{6FDED2AC-0F59-49C2-8999-DA2F7E8AC46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EE228A11-8E5A-47BC-9840-B354A11B5E43}" type="sibTrans" cxnId="{6FDED2AC-0F59-49C2-8999-DA2F7E8AC469}">
      <dgm:prSet/>
      <dgm:spPr/>
      <dgm:t>
        <a:bodyPr/>
        <a:lstStyle/>
        <a:p>
          <a:endParaRPr lang="es-ES"/>
        </a:p>
      </dgm:t>
    </dgm:pt>
    <dgm:pt modelId="{CD9331F9-E7E9-4E58-9123-89FAF74A1414}">
      <dgm:prSet phldrT="[Texto]" custT="1"/>
      <dgm:spPr/>
      <dgm:t>
        <a:bodyPr/>
        <a:lstStyle/>
        <a:p>
          <a:r>
            <a:rPr lang="es-ES" sz="2000" dirty="0" smtClean="0"/>
            <a:t>INSTANCIAS DE MAYOR ÁMBITO TERRITORIAL</a:t>
          </a:r>
          <a:endParaRPr lang="es-ES" sz="2000" dirty="0"/>
        </a:p>
      </dgm:t>
    </dgm:pt>
    <dgm:pt modelId="{33B5942B-B270-4B89-9621-902437D7B124}" type="parTrans" cxnId="{01428BFD-5910-447C-9B8B-F2D0ED182EB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dirty="0"/>
        </a:p>
      </dgm:t>
    </dgm:pt>
    <dgm:pt modelId="{5BFF0C30-AC16-4A07-BA8E-C2AF596CB518}" type="sibTrans" cxnId="{01428BFD-5910-447C-9B8B-F2D0ED182EB0}">
      <dgm:prSet/>
      <dgm:spPr/>
      <dgm:t>
        <a:bodyPr/>
        <a:lstStyle/>
        <a:p>
          <a:endParaRPr lang="es-ES"/>
        </a:p>
      </dgm:t>
    </dgm:pt>
    <dgm:pt modelId="{F6A5A7BD-CB18-4631-A09C-46EFCA3FE8AB}">
      <dgm:prSet phldrT="[Texto]" custT="1"/>
      <dgm:spPr/>
      <dgm:t>
        <a:bodyPr/>
        <a:lstStyle/>
        <a:p>
          <a:r>
            <a:rPr lang="es-ES" sz="2000" dirty="0" smtClean="0"/>
            <a:t>MAYOR CAPACIDAD TÉCNICA Y FINANCIERA</a:t>
          </a:r>
          <a:endParaRPr lang="es-ES" sz="2000" dirty="0"/>
        </a:p>
      </dgm:t>
    </dgm:pt>
    <dgm:pt modelId="{EEE2AC6F-122F-4638-B2C3-4BB9CB3903CC}" type="sibTrans" cxnId="{1D0B8107-106F-41BB-A270-E2DFF50A4AC9}">
      <dgm:prSet/>
      <dgm:spPr/>
      <dgm:t>
        <a:bodyPr/>
        <a:lstStyle/>
        <a:p>
          <a:endParaRPr lang="es-ES"/>
        </a:p>
      </dgm:t>
    </dgm:pt>
    <dgm:pt modelId="{BE12ACB8-2D14-474A-BEC0-5D7F22B93085}" type="parTrans" cxnId="{1D0B8107-106F-41BB-A270-E2DFF50A4AC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BDD15F51-0997-4067-AEE2-0932EDCFD70C}">
      <dgm:prSet custT="1"/>
      <dgm:spPr/>
      <dgm:t>
        <a:bodyPr/>
        <a:lstStyle/>
        <a:p>
          <a:r>
            <a:rPr lang="es-ES" sz="2000" dirty="0" smtClean="0"/>
            <a:t>BRINDARÁN APOYO NECESARIO</a:t>
          </a:r>
          <a:endParaRPr lang="es-ES" sz="2000" dirty="0"/>
        </a:p>
      </dgm:t>
    </dgm:pt>
    <dgm:pt modelId="{B187583D-7DAD-4EF3-A553-340167B46613}" type="sibTrans" cxnId="{ACBF24BF-545D-4033-9564-BA16A0FDF6BB}">
      <dgm:prSet/>
      <dgm:spPr/>
      <dgm:t>
        <a:bodyPr/>
        <a:lstStyle/>
        <a:p>
          <a:endParaRPr lang="es-ES"/>
        </a:p>
      </dgm:t>
    </dgm:pt>
    <dgm:pt modelId="{E738933B-B6E5-4305-8B9F-50C36959F62B}" type="parTrans" cxnId="{ACBF24BF-545D-4033-9564-BA16A0FDF6B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A322F147-21A4-4030-BB8E-F60F62921A04}" type="pres">
      <dgm:prSet presAssocID="{9CAD56F2-86CF-4A24-B725-39FA91FBA72F}" presName="Name0" presStyleCnt="0">
        <dgm:presLayoutVars>
          <dgm:chMax val="1"/>
          <dgm:dir/>
          <dgm:animLvl val="ctr"/>
          <dgm:resizeHandles val="exact"/>
        </dgm:presLayoutVars>
      </dgm:prSet>
      <dgm:spPr/>
      <dgm:t>
        <a:bodyPr/>
        <a:lstStyle/>
        <a:p>
          <a:endParaRPr lang="es-ES"/>
        </a:p>
      </dgm:t>
    </dgm:pt>
    <dgm:pt modelId="{2BD70092-B650-4203-87DB-7522E45362ED}" type="pres">
      <dgm:prSet presAssocID="{9E15A681-FC18-4115-8AC7-16E7CA51BD62}" presName="centerShape" presStyleLbl="node0" presStyleIdx="0" presStyleCnt="1" custScaleX="243277" custLinFactNeighborX="1273" custLinFactNeighborY="-70"/>
      <dgm:spPr>
        <a:prstGeom prst="round2DiagRect">
          <a:avLst/>
        </a:prstGeom>
      </dgm:spPr>
      <dgm:t>
        <a:bodyPr/>
        <a:lstStyle/>
        <a:p>
          <a:endParaRPr lang="es-ES"/>
        </a:p>
      </dgm:t>
    </dgm:pt>
    <dgm:pt modelId="{F83BA952-59A4-4920-8725-CC4C5F6867DD}" type="pres">
      <dgm:prSet presAssocID="{13FDAD84-54EA-4C41-A433-0EC047D4C082}" presName="parTrans" presStyleLbl="sibTrans2D1" presStyleIdx="0" presStyleCnt="4" custScaleX="164159" custScaleY="137258" custLinFactNeighborX="16"/>
      <dgm:spPr/>
      <dgm:t>
        <a:bodyPr/>
        <a:lstStyle/>
        <a:p>
          <a:endParaRPr lang="es-ES"/>
        </a:p>
      </dgm:t>
    </dgm:pt>
    <dgm:pt modelId="{8C8F6C84-0D94-44A9-858F-5A4D80A44852}" type="pres">
      <dgm:prSet presAssocID="{13FDAD84-54EA-4C41-A433-0EC047D4C082}" presName="connectorText" presStyleLbl="sibTrans2D1" presStyleIdx="0" presStyleCnt="4"/>
      <dgm:spPr/>
      <dgm:t>
        <a:bodyPr/>
        <a:lstStyle/>
        <a:p>
          <a:endParaRPr lang="es-ES"/>
        </a:p>
      </dgm:t>
    </dgm:pt>
    <dgm:pt modelId="{502A2D34-E006-46D6-8E66-8E43FC678A56}" type="pres">
      <dgm:prSet presAssocID="{30A05A41-F038-4A26-A61A-F83E8C29ED63}" presName="node" presStyleLbl="node1" presStyleIdx="0" presStyleCnt="4" custScaleX="184496" custScaleY="80312" custRadScaleRad="99950" custRadScaleInc="-4493">
        <dgm:presLayoutVars>
          <dgm:bulletEnabled val="1"/>
        </dgm:presLayoutVars>
      </dgm:prSet>
      <dgm:spPr>
        <a:prstGeom prst="round2DiagRect">
          <a:avLst/>
        </a:prstGeom>
      </dgm:spPr>
      <dgm:t>
        <a:bodyPr/>
        <a:lstStyle/>
        <a:p>
          <a:endParaRPr lang="es-ES"/>
        </a:p>
      </dgm:t>
    </dgm:pt>
    <dgm:pt modelId="{423542C1-CF86-4D77-B1A0-1E6F04FF3EE6}" type="pres">
      <dgm:prSet presAssocID="{33B5942B-B270-4B89-9621-902437D7B124}" presName="parTrans" presStyleLbl="sibTrans2D1" presStyleIdx="1" presStyleCnt="4" custScaleX="149840" custScaleY="122823" custLinFactNeighborX="9362"/>
      <dgm:spPr/>
      <dgm:t>
        <a:bodyPr/>
        <a:lstStyle/>
        <a:p>
          <a:endParaRPr lang="es-ES"/>
        </a:p>
      </dgm:t>
    </dgm:pt>
    <dgm:pt modelId="{CEA79837-68D8-4A78-98BA-F8B63469D485}" type="pres">
      <dgm:prSet presAssocID="{33B5942B-B270-4B89-9621-902437D7B124}" presName="connectorText" presStyleLbl="sibTrans2D1" presStyleIdx="1" presStyleCnt="4"/>
      <dgm:spPr/>
      <dgm:t>
        <a:bodyPr/>
        <a:lstStyle/>
        <a:p>
          <a:endParaRPr lang="es-ES"/>
        </a:p>
      </dgm:t>
    </dgm:pt>
    <dgm:pt modelId="{47101211-C6A4-4B79-AEFB-EC2CD6703884}" type="pres">
      <dgm:prSet presAssocID="{CD9331F9-E7E9-4E58-9123-89FAF74A1414}" presName="node" presStyleLbl="node1" presStyleIdx="1" presStyleCnt="4" custScaleX="200095" custRadScaleRad="185956" custRadScaleInc="-691">
        <dgm:presLayoutVars>
          <dgm:bulletEnabled val="1"/>
        </dgm:presLayoutVars>
      </dgm:prSet>
      <dgm:spPr>
        <a:prstGeom prst="round2DiagRect">
          <a:avLst/>
        </a:prstGeom>
      </dgm:spPr>
      <dgm:t>
        <a:bodyPr/>
        <a:lstStyle/>
        <a:p>
          <a:endParaRPr lang="es-ES"/>
        </a:p>
      </dgm:t>
    </dgm:pt>
    <dgm:pt modelId="{A177EEBB-3391-4C74-AF97-0A25F7DCDBB1}" type="pres">
      <dgm:prSet presAssocID="{BE12ACB8-2D14-474A-BEC0-5D7F22B93085}" presName="parTrans" presStyleLbl="sibTrans2D1" presStyleIdx="2" presStyleCnt="4" custAng="18790" custScaleX="140487" custScaleY="121862" custLinFactNeighborX="10004" custLinFactNeighborY="296"/>
      <dgm:spPr/>
      <dgm:t>
        <a:bodyPr/>
        <a:lstStyle/>
        <a:p>
          <a:endParaRPr lang="es-ES"/>
        </a:p>
      </dgm:t>
    </dgm:pt>
    <dgm:pt modelId="{7AC5BCBB-5511-4EE1-84C2-BBC9385E122C}" type="pres">
      <dgm:prSet presAssocID="{BE12ACB8-2D14-474A-BEC0-5D7F22B93085}" presName="connectorText" presStyleLbl="sibTrans2D1" presStyleIdx="2" presStyleCnt="4"/>
      <dgm:spPr/>
      <dgm:t>
        <a:bodyPr/>
        <a:lstStyle/>
        <a:p>
          <a:endParaRPr lang="es-ES"/>
        </a:p>
      </dgm:t>
    </dgm:pt>
    <dgm:pt modelId="{9A6CD9CF-F7E3-4024-ADBA-926AE98B80DE}" type="pres">
      <dgm:prSet presAssocID="{F6A5A7BD-CB18-4631-A09C-46EFCA3FE8AB}" presName="node" presStyleLbl="node1" presStyleIdx="2" presStyleCnt="4" custAng="0" custScaleX="191318" custScaleY="100411" custRadScaleRad="103671" custRadScaleInc="-3824">
        <dgm:presLayoutVars>
          <dgm:bulletEnabled val="1"/>
        </dgm:presLayoutVars>
      </dgm:prSet>
      <dgm:spPr>
        <a:prstGeom prst="round2DiagRect">
          <a:avLst/>
        </a:prstGeom>
      </dgm:spPr>
      <dgm:t>
        <a:bodyPr/>
        <a:lstStyle/>
        <a:p>
          <a:endParaRPr lang="es-ES"/>
        </a:p>
      </dgm:t>
    </dgm:pt>
    <dgm:pt modelId="{0F37FB61-59E4-478C-936A-3D1DC4139577}" type="pres">
      <dgm:prSet presAssocID="{E738933B-B6E5-4305-8B9F-50C36959F62B}" presName="parTrans" presStyleLbl="sibTrans2D1" presStyleIdx="3" presStyleCnt="4" custScaleX="153523" custScaleY="112897" custLinFactNeighborX="5867" custLinFactNeighborY="15592" custRadScaleRad="60475" custRadScaleInc="-2147483648"/>
      <dgm:spPr/>
      <dgm:t>
        <a:bodyPr/>
        <a:lstStyle/>
        <a:p>
          <a:endParaRPr lang="es-ES"/>
        </a:p>
      </dgm:t>
    </dgm:pt>
    <dgm:pt modelId="{681BF849-873E-452F-953D-C08684B98E66}" type="pres">
      <dgm:prSet presAssocID="{E738933B-B6E5-4305-8B9F-50C36959F62B}" presName="connectorText" presStyleLbl="sibTrans2D1" presStyleIdx="3" presStyleCnt="4"/>
      <dgm:spPr/>
      <dgm:t>
        <a:bodyPr/>
        <a:lstStyle/>
        <a:p>
          <a:endParaRPr lang="es-ES"/>
        </a:p>
      </dgm:t>
    </dgm:pt>
    <dgm:pt modelId="{9EFE7FCD-622B-4CAF-86A0-8A9F91B599B5}" type="pres">
      <dgm:prSet presAssocID="{BDD15F51-0997-4067-AEE2-0932EDCFD70C}" presName="node" presStyleLbl="node1" presStyleIdx="3" presStyleCnt="4" custScaleX="176181" custRadScaleRad="174070" custRadScaleInc="5713">
        <dgm:presLayoutVars>
          <dgm:bulletEnabled val="1"/>
        </dgm:presLayoutVars>
      </dgm:prSet>
      <dgm:spPr>
        <a:prstGeom prst="round2DiagRect">
          <a:avLst/>
        </a:prstGeom>
      </dgm:spPr>
      <dgm:t>
        <a:bodyPr/>
        <a:lstStyle/>
        <a:p>
          <a:endParaRPr lang="es-ES"/>
        </a:p>
      </dgm:t>
    </dgm:pt>
  </dgm:ptLst>
  <dgm:cxnLst>
    <dgm:cxn modelId="{4C58C0FE-5DD9-462D-B2D1-6EBCB98DE0DB}" type="presOf" srcId="{E738933B-B6E5-4305-8B9F-50C36959F62B}" destId="{681BF849-873E-452F-953D-C08684B98E66}" srcOrd="1" destOrd="0" presId="urn:microsoft.com/office/officeart/2005/8/layout/radial5"/>
    <dgm:cxn modelId="{95146E84-CA52-4F4E-B7C8-FF8D797CD6DF}" type="presOf" srcId="{BE12ACB8-2D14-474A-BEC0-5D7F22B93085}" destId="{7AC5BCBB-5511-4EE1-84C2-BBC9385E122C}" srcOrd="1" destOrd="0" presId="urn:microsoft.com/office/officeart/2005/8/layout/radial5"/>
    <dgm:cxn modelId="{17977CB5-0F32-4150-A052-4AB17DF68B01}" type="presOf" srcId="{9CAD56F2-86CF-4A24-B725-39FA91FBA72F}" destId="{A322F147-21A4-4030-BB8E-F60F62921A04}" srcOrd="0" destOrd="0" presId="urn:microsoft.com/office/officeart/2005/8/layout/radial5"/>
    <dgm:cxn modelId="{112E6A02-0296-4715-98DD-2D28B9A6C8AB}" type="presOf" srcId="{13FDAD84-54EA-4C41-A433-0EC047D4C082}" destId="{F83BA952-59A4-4920-8725-CC4C5F6867DD}" srcOrd="0" destOrd="0" presId="urn:microsoft.com/office/officeart/2005/8/layout/radial5"/>
    <dgm:cxn modelId="{6FDED2AC-0F59-49C2-8999-DA2F7E8AC469}" srcId="{9E15A681-FC18-4115-8AC7-16E7CA51BD62}" destId="{30A05A41-F038-4A26-A61A-F83E8C29ED63}" srcOrd="0" destOrd="0" parTransId="{13FDAD84-54EA-4C41-A433-0EC047D4C082}" sibTransId="{EE228A11-8E5A-47BC-9840-B354A11B5E43}"/>
    <dgm:cxn modelId="{AA9AB583-AE98-4FF5-879F-799CC2DAFB1C}" type="presOf" srcId="{33B5942B-B270-4B89-9621-902437D7B124}" destId="{CEA79837-68D8-4A78-98BA-F8B63469D485}" srcOrd="1" destOrd="0" presId="urn:microsoft.com/office/officeart/2005/8/layout/radial5"/>
    <dgm:cxn modelId="{0F90EEA5-E08B-4AE2-8463-23E749236A4B}" srcId="{9CAD56F2-86CF-4A24-B725-39FA91FBA72F}" destId="{9E15A681-FC18-4115-8AC7-16E7CA51BD62}" srcOrd="0" destOrd="0" parTransId="{AE37B0C0-C39C-4EF7-B8EB-C3596FDE6715}" sibTransId="{6999C1CE-AE20-4A3A-9BAC-FD2B987298A1}"/>
    <dgm:cxn modelId="{01428BFD-5910-447C-9B8B-F2D0ED182EB0}" srcId="{9E15A681-FC18-4115-8AC7-16E7CA51BD62}" destId="{CD9331F9-E7E9-4E58-9123-89FAF74A1414}" srcOrd="1" destOrd="0" parTransId="{33B5942B-B270-4B89-9621-902437D7B124}" sibTransId="{5BFF0C30-AC16-4A07-BA8E-C2AF596CB518}"/>
    <dgm:cxn modelId="{2B006C15-9E96-4695-95AD-EF4CE99C5B2A}" type="presOf" srcId="{E738933B-B6E5-4305-8B9F-50C36959F62B}" destId="{0F37FB61-59E4-478C-936A-3D1DC4139577}" srcOrd="0" destOrd="0" presId="urn:microsoft.com/office/officeart/2005/8/layout/radial5"/>
    <dgm:cxn modelId="{ACBF24BF-545D-4033-9564-BA16A0FDF6BB}" srcId="{9E15A681-FC18-4115-8AC7-16E7CA51BD62}" destId="{BDD15F51-0997-4067-AEE2-0932EDCFD70C}" srcOrd="3" destOrd="0" parTransId="{E738933B-B6E5-4305-8B9F-50C36959F62B}" sibTransId="{B187583D-7DAD-4EF3-A553-340167B46613}"/>
    <dgm:cxn modelId="{B5F9853B-958D-46C8-9316-8DEC97F11638}" type="presOf" srcId="{30A05A41-F038-4A26-A61A-F83E8C29ED63}" destId="{502A2D34-E006-46D6-8E66-8E43FC678A56}" srcOrd="0" destOrd="0" presId="urn:microsoft.com/office/officeart/2005/8/layout/radial5"/>
    <dgm:cxn modelId="{42327098-E9AC-406F-8D46-C2C9D48C6F44}" type="presOf" srcId="{BDD15F51-0997-4067-AEE2-0932EDCFD70C}" destId="{9EFE7FCD-622B-4CAF-86A0-8A9F91B599B5}" srcOrd="0" destOrd="0" presId="urn:microsoft.com/office/officeart/2005/8/layout/radial5"/>
    <dgm:cxn modelId="{9B2AE087-D1FD-42DC-93CC-D3737DF015E4}" type="presOf" srcId="{CD9331F9-E7E9-4E58-9123-89FAF74A1414}" destId="{47101211-C6A4-4B79-AEFB-EC2CD6703884}" srcOrd="0" destOrd="0" presId="urn:microsoft.com/office/officeart/2005/8/layout/radial5"/>
    <dgm:cxn modelId="{968D7B8E-7DFD-4E60-8D47-E30181522E98}" type="presOf" srcId="{33B5942B-B270-4B89-9621-902437D7B124}" destId="{423542C1-CF86-4D77-B1A0-1E6F04FF3EE6}" srcOrd="0" destOrd="0" presId="urn:microsoft.com/office/officeart/2005/8/layout/radial5"/>
    <dgm:cxn modelId="{1D0B8107-106F-41BB-A270-E2DFF50A4AC9}" srcId="{9E15A681-FC18-4115-8AC7-16E7CA51BD62}" destId="{F6A5A7BD-CB18-4631-A09C-46EFCA3FE8AB}" srcOrd="2" destOrd="0" parTransId="{BE12ACB8-2D14-474A-BEC0-5D7F22B93085}" sibTransId="{EEE2AC6F-122F-4638-B2C3-4BB9CB3903CC}"/>
    <dgm:cxn modelId="{EE9E7E35-DF6D-4154-897C-4068BC8D0480}" type="presOf" srcId="{BE12ACB8-2D14-474A-BEC0-5D7F22B93085}" destId="{A177EEBB-3391-4C74-AF97-0A25F7DCDBB1}" srcOrd="0" destOrd="0" presId="urn:microsoft.com/office/officeart/2005/8/layout/radial5"/>
    <dgm:cxn modelId="{0F8314C0-810E-4B4F-97C6-E793F1B55F12}" type="presOf" srcId="{13FDAD84-54EA-4C41-A433-0EC047D4C082}" destId="{8C8F6C84-0D94-44A9-858F-5A4D80A44852}" srcOrd="1" destOrd="0" presId="urn:microsoft.com/office/officeart/2005/8/layout/radial5"/>
    <dgm:cxn modelId="{AD6BDF18-53D0-4E14-A5AC-2A045E948F53}" type="presOf" srcId="{F6A5A7BD-CB18-4631-A09C-46EFCA3FE8AB}" destId="{9A6CD9CF-F7E3-4024-ADBA-926AE98B80DE}" srcOrd="0" destOrd="0" presId="urn:microsoft.com/office/officeart/2005/8/layout/radial5"/>
    <dgm:cxn modelId="{157D043D-AF0C-466C-96D2-B0FC9D18FBB3}" type="presOf" srcId="{9E15A681-FC18-4115-8AC7-16E7CA51BD62}" destId="{2BD70092-B650-4203-87DB-7522E45362ED}" srcOrd="0" destOrd="0" presId="urn:microsoft.com/office/officeart/2005/8/layout/radial5"/>
    <dgm:cxn modelId="{96F67EAC-4714-4ECD-8535-4A5909CDA227}" type="presParOf" srcId="{A322F147-21A4-4030-BB8E-F60F62921A04}" destId="{2BD70092-B650-4203-87DB-7522E45362ED}" srcOrd="0" destOrd="0" presId="urn:microsoft.com/office/officeart/2005/8/layout/radial5"/>
    <dgm:cxn modelId="{F396B2BF-77AA-48FB-ABC5-0B35F864E326}" type="presParOf" srcId="{A322F147-21A4-4030-BB8E-F60F62921A04}" destId="{F83BA952-59A4-4920-8725-CC4C5F6867DD}" srcOrd="1" destOrd="0" presId="urn:microsoft.com/office/officeart/2005/8/layout/radial5"/>
    <dgm:cxn modelId="{2C4FEDE0-4344-42A2-BDE9-80FD67B9CDC1}" type="presParOf" srcId="{F83BA952-59A4-4920-8725-CC4C5F6867DD}" destId="{8C8F6C84-0D94-44A9-858F-5A4D80A44852}" srcOrd="0" destOrd="0" presId="urn:microsoft.com/office/officeart/2005/8/layout/radial5"/>
    <dgm:cxn modelId="{6C0B4675-470C-4DDD-B971-C1B1969585A7}" type="presParOf" srcId="{A322F147-21A4-4030-BB8E-F60F62921A04}" destId="{502A2D34-E006-46D6-8E66-8E43FC678A56}" srcOrd="2" destOrd="0" presId="urn:microsoft.com/office/officeart/2005/8/layout/radial5"/>
    <dgm:cxn modelId="{928F2D55-3F6B-4C17-A0D0-79FE3CFB3636}" type="presParOf" srcId="{A322F147-21A4-4030-BB8E-F60F62921A04}" destId="{423542C1-CF86-4D77-B1A0-1E6F04FF3EE6}" srcOrd="3" destOrd="0" presId="urn:microsoft.com/office/officeart/2005/8/layout/radial5"/>
    <dgm:cxn modelId="{A384049B-24BE-4ADD-B028-FE82CDDDBB0A}" type="presParOf" srcId="{423542C1-CF86-4D77-B1A0-1E6F04FF3EE6}" destId="{CEA79837-68D8-4A78-98BA-F8B63469D485}" srcOrd="0" destOrd="0" presId="urn:microsoft.com/office/officeart/2005/8/layout/radial5"/>
    <dgm:cxn modelId="{D61E2BFB-44A6-49DE-8BAE-59D94213B4B3}" type="presParOf" srcId="{A322F147-21A4-4030-BB8E-F60F62921A04}" destId="{47101211-C6A4-4B79-AEFB-EC2CD6703884}" srcOrd="4" destOrd="0" presId="urn:microsoft.com/office/officeart/2005/8/layout/radial5"/>
    <dgm:cxn modelId="{073CEE46-9D81-435F-B2B5-B9976916FAC2}" type="presParOf" srcId="{A322F147-21A4-4030-BB8E-F60F62921A04}" destId="{A177EEBB-3391-4C74-AF97-0A25F7DCDBB1}" srcOrd="5" destOrd="0" presId="urn:microsoft.com/office/officeart/2005/8/layout/radial5"/>
    <dgm:cxn modelId="{636C2B8D-4FE7-4A34-853B-DB884525D546}" type="presParOf" srcId="{A177EEBB-3391-4C74-AF97-0A25F7DCDBB1}" destId="{7AC5BCBB-5511-4EE1-84C2-BBC9385E122C}" srcOrd="0" destOrd="0" presId="urn:microsoft.com/office/officeart/2005/8/layout/radial5"/>
    <dgm:cxn modelId="{DF2B8BCE-ABC8-4034-9ADD-C7AABE9C27D0}" type="presParOf" srcId="{A322F147-21A4-4030-BB8E-F60F62921A04}" destId="{9A6CD9CF-F7E3-4024-ADBA-926AE98B80DE}" srcOrd="6" destOrd="0" presId="urn:microsoft.com/office/officeart/2005/8/layout/radial5"/>
    <dgm:cxn modelId="{7BB69896-3131-4553-B5EA-A1B54769D61B}" type="presParOf" srcId="{A322F147-21A4-4030-BB8E-F60F62921A04}" destId="{0F37FB61-59E4-478C-936A-3D1DC4139577}" srcOrd="7" destOrd="0" presId="urn:microsoft.com/office/officeart/2005/8/layout/radial5"/>
    <dgm:cxn modelId="{85C54A87-6348-4AAB-84B2-20D6913D1C93}" type="presParOf" srcId="{0F37FB61-59E4-478C-936A-3D1DC4139577}" destId="{681BF849-873E-452F-953D-C08684B98E66}" srcOrd="0" destOrd="0" presId="urn:microsoft.com/office/officeart/2005/8/layout/radial5"/>
    <dgm:cxn modelId="{996C139F-446C-451F-BE85-A9765F766D01}" type="presParOf" srcId="{A322F147-21A4-4030-BB8E-F60F62921A04}" destId="{9EFE7FCD-622B-4CAF-86A0-8A9F91B599B5}"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AD56F2-86CF-4A24-B725-39FA91FBA72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9E15A681-FC18-4115-8AC7-16E7CA51BD62}">
      <dgm:prSet phldrT="[Texto]" custT="1"/>
      <dgm:spPr/>
      <dgm:t>
        <a:bodyPr/>
        <a:lstStyle/>
        <a:p>
          <a:r>
            <a:rPr lang="es-ES" sz="4000" b="1" dirty="0" smtClean="0">
              <a:solidFill>
                <a:srgbClr val="FFFF00"/>
              </a:solidFill>
            </a:rPr>
            <a:t>EFICIENCIA</a:t>
          </a:r>
          <a:endParaRPr lang="es-ES" sz="4000" b="1" dirty="0">
            <a:solidFill>
              <a:srgbClr val="FFFF00"/>
            </a:solidFill>
          </a:endParaRPr>
        </a:p>
      </dgm:t>
    </dgm:pt>
    <dgm:pt modelId="{AE37B0C0-C39C-4EF7-B8EB-C3596FDE6715}" type="parTrans" cxnId="{0F90EEA5-E08B-4AE2-8463-23E749236A4B}">
      <dgm:prSet/>
      <dgm:spPr/>
      <dgm:t>
        <a:bodyPr/>
        <a:lstStyle/>
        <a:p>
          <a:endParaRPr lang="es-ES"/>
        </a:p>
      </dgm:t>
    </dgm:pt>
    <dgm:pt modelId="{6999C1CE-AE20-4A3A-9BAC-FD2B987298A1}" type="sibTrans" cxnId="{0F90EEA5-E08B-4AE2-8463-23E749236A4B}">
      <dgm:prSet/>
      <dgm:spPr/>
      <dgm:t>
        <a:bodyPr/>
        <a:lstStyle/>
        <a:p>
          <a:endParaRPr lang="es-ES"/>
        </a:p>
      </dgm:t>
    </dgm:pt>
    <dgm:pt modelId="{30A05A41-F038-4A26-A61A-F83E8C29ED63}">
      <dgm:prSet phldrT="[Texto]" custT="1"/>
      <dgm:spPr/>
      <dgm:t>
        <a:bodyPr/>
        <a:lstStyle/>
        <a:p>
          <a:r>
            <a:rPr lang="es-ES" sz="2000" dirty="0" smtClean="0"/>
            <a:t>RECURSOS PÚBLICOS</a:t>
          </a:r>
          <a:endParaRPr lang="es-ES" sz="2000" dirty="0"/>
        </a:p>
      </dgm:t>
    </dgm:pt>
    <dgm:pt modelId="{13FDAD84-54EA-4C41-A433-0EC047D4C082}" type="parTrans" cxnId="{6FDED2AC-0F59-49C2-8999-DA2F7E8AC46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EE228A11-8E5A-47BC-9840-B354A11B5E43}" type="sibTrans" cxnId="{6FDED2AC-0F59-49C2-8999-DA2F7E8AC469}">
      <dgm:prSet/>
      <dgm:spPr/>
      <dgm:t>
        <a:bodyPr/>
        <a:lstStyle/>
        <a:p>
          <a:endParaRPr lang="es-ES"/>
        </a:p>
      </dgm:t>
    </dgm:pt>
    <dgm:pt modelId="{CD9331F9-E7E9-4E58-9123-89FAF74A1414}">
      <dgm:prSet phldrT="[Texto]" custT="1"/>
      <dgm:spPr/>
      <dgm:t>
        <a:bodyPr/>
        <a:lstStyle/>
        <a:p>
          <a:r>
            <a:rPr lang="es-ES" sz="2000" dirty="0" smtClean="0"/>
            <a:t>ASIGNADOS PARA GESTIÓN DE RIESGOS.</a:t>
          </a:r>
          <a:endParaRPr lang="es-ES" sz="2000" dirty="0"/>
        </a:p>
      </dgm:t>
    </dgm:pt>
    <dgm:pt modelId="{33B5942B-B270-4B89-9621-902437D7B124}" type="parTrans" cxnId="{01428BFD-5910-447C-9B8B-F2D0ED182EB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dirty="0"/>
        </a:p>
      </dgm:t>
    </dgm:pt>
    <dgm:pt modelId="{5BFF0C30-AC16-4A07-BA8E-C2AF596CB518}" type="sibTrans" cxnId="{01428BFD-5910-447C-9B8B-F2D0ED182EB0}">
      <dgm:prSet/>
      <dgm:spPr/>
      <dgm:t>
        <a:bodyPr/>
        <a:lstStyle/>
        <a:p>
          <a:endParaRPr lang="es-ES"/>
        </a:p>
      </dgm:t>
    </dgm:pt>
    <dgm:pt modelId="{F6A5A7BD-CB18-4631-A09C-46EFCA3FE8AB}">
      <dgm:prSet phldrT="[Texto]" custT="1"/>
      <dgm:spPr/>
      <dgm:t>
        <a:bodyPr/>
        <a:lstStyle/>
        <a:p>
          <a:r>
            <a:rPr lang="es-ES" sz="2000" dirty="0" smtClean="0"/>
            <a:t>RESPONDER A LOS CRITERIOS DE PROTECCIÓN.</a:t>
          </a:r>
          <a:endParaRPr lang="es-ES" sz="2000" dirty="0"/>
        </a:p>
      </dgm:t>
    </dgm:pt>
    <dgm:pt modelId="{EEE2AC6F-122F-4638-B2C3-4BB9CB3903CC}" type="sibTrans" cxnId="{1D0B8107-106F-41BB-A270-E2DFF50A4AC9}">
      <dgm:prSet/>
      <dgm:spPr/>
      <dgm:t>
        <a:bodyPr/>
        <a:lstStyle/>
        <a:p>
          <a:endParaRPr lang="es-ES"/>
        </a:p>
      </dgm:t>
    </dgm:pt>
    <dgm:pt modelId="{BE12ACB8-2D14-474A-BEC0-5D7F22B93085}" type="parTrans" cxnId="{1D0B8107-106F-41BB-A270-E2DFF50A4AC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BDD15F51-0997-4067-AEE2-0932EDCFD70C}">
      <dgm:prSet custT="1"/>
      <dgm:spPr/>
      <dgm:t>
        <a:bodyPr/>
        <a:lstStyle/>
        <a:p>
          <a:r>
            <a:rPr lang="es-ES" sz="2000" dirty="0" smtClean="0"/>
            <a:t>VIDA HUMANA, RESILIENCIA COMUNIDADES Y COMPLEMENTARIEDAD CON OTRAS INVERSIONES</a:t>
          </a:r>
          <a:endParaRPr lang="es-ES" sz="2000" dirty="0"/>
        </a:p>
      </dgm:t>
    </dgm:pt>
    <dgm:pt modelId="{B187583D-7DAD-4EF3-A553-340167B46613}" type="sibTrans" cxnId="{ACBF24BF-545D-4033-9564-BA16A0FDF6BB}">
      <dgm:prSet/>
      <dgm:spPr/>
      <dgm:t>
        <a:bodyPr/>
        <a:lstStyle/>
        <a:p>
          <a:endParaRPr lang="es-ES"/>
        </a:p>
      </dgm:t>
    </dgm:pt>
    <dgm:pt modelId="{E738933B-B6E5-4305-8B9F-50C36959F62B}" type="parTrans" cxnId="{ACBF24BF-545D-4033-9564-BA16A0FDF6B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A322F147-21A4-4030-BB8E-F60F62921A04}" type="pres">
      <dgm:prSet presAssocID="{9CAD56F2-86CF-4A24-B725-39FA91FBA72F}" presName="Name0" presStyleCnt="0">
        <dgm:presLayoutVars>
          <dgm:chMax val="1"/>
          <dgm:dir/>
          <dgm:animLvl val="ctr"/>
          <dgm:resizeHandles val="exact"/>
        </dgm:presLayoutVars>
      </dgm:prSet>
      <dgm:spPr/>
      <dgm:t>
        <a:bodyPr/>
        <a:lstStyle/>
        <a:p>
          <a:endParaRPr lang="es-ES"/>
        </a:p>
      </dgm:t>
    </dgm:pt>
    <dgm:pt modelId="{2BD70092-B650-4203-87DB-7522E45362ED}" type="pres">
      <dgm:prSet presAssocID="{9E15A681-FC18-4115-8AC7-16E7CA51BD62}" presName="centerShape" presStyleLbl="node0" presStyleIdx="0" presStyleCnt="1" custScaleX="243277" custLinFactNeighborX="1273" custLinFactNeighborY="-70"/>
      <dgm:spPr>
        <a:prstGeom prst="round2DiagRect">
          <a:avLst/>
        </a:prstGeom>
      </dgm:spPr>
      <dgm:t>
        <a:bodyPr/>
        <a:lstStyle/>
        <a:p>
          <a:endParaRPr lang="es-ES"/>
        </a:p>
      </dgm:t>
    </dgm:pt>
    <dgm:pt modelId="{F83BA952-59A4-4920-8725-CC4C5F6867DD}" type="pres">
      <dgm:prSet presAssocID="{13FDAD84-54EA-4C41-A433-0EC047D4C082}" presName="parTrans" presStyleLbl="sibTrans2D1" presStyleIdx="0" presStyleCnt="4" custScaleX="164159" custScaleY="137258" custLinFactNeighborX="16"/>
      <dgm:spPr/>
      <dgm:t>
        <a:bodyPr/>
        <a:lstStyle/>
        <a:p>
          <a:endParaRPr lang="es-ES"/>
        </a:p>
      </dgm:t>
    </dgm:pt>
    <dgm:pt modelId="{8C8F6C84-0D94-44A9-858F-5A4D80A44852}" type="pres">
      <dgm:prSet presAssocID="{13FDAD84-54EA-4C41-A433-0EC047D4C082}" presName="connectorText" presStyleLbl="sibTrans2D1" presStyleIdx="0" presStyleCnt="4"/>
      <dgm:spPr/>
      <dgm:t>
        <a:bodyPr/>
        <a:lstStyle/>
        <a:p>
          <a:endParaRPr lang="es-ES"/>
        </a:p>
      </dgm:t>
    </dgm:pt>
    <dgm:pt modelId="{502A2D34-E006-46D6-8E66-8E43FC678A56}" type="pres">
      <dgm:prSet presAssocID="{30A05A41-F038-4A26-A61A-F83E8C29ED63}" presName="node" presStyleLbl="node1" presStyleIdx="0" presStyleCnt="4" custScaleX="184496" custScaleY="80312" custRadScaleRad="99950" custRadScaleInc="-4493">
        <dgm:presLayoutVars>
          <dgm:bulletEnabled val="1"/>
        </dgm:presLayoutVars>
      </dgm:prSet>
      <dgm:spPr>
        <a:prstGeom prst="round2DiagRect">
          <a:avLst/>
        </a:prstGeom>
      </dgm:spPr>
      <dgm:t>
        <a:bodyPr/>
        <a:lstStyle/>
        <a:p>
          <a:endParaRPr lang="es-ES"/>
        </a:p>
      </dgm:t>
    </dgm:pt>
    <dgm:pt modelId="{423542C1-CF86-4D77-B1A0-1E6F04FF3EE6}" type="pres">
      <dgm:prSet presAssocID="{33B5942B-B270-4B89-9621-902437D7B124}" presName="parTrans" presStyleLbl="sibTrans2D1" presStyleIdx="1" presStyleCnt="4" custScaleX="149840" custScaleY="122823" custLinFactNeighborX="9362"/>
      <dgm:spPr/>
      <dgm:t>
        <a:bodyPr/>
        <a:lstStyle/>
        <a:p>
          <a:endParaRPr lang="es-ES"/>
        </a:p>
      </dgm:t>
    </dgm:pt>
    <dgm:pt modelId="{CEA79837-68D8-4A78-98BA-F8B63469D485}" type="pres">
      <dgm:prSet presAssocID="{33B5942B-B270-4B89-9621-902437D7B124}" presName="connectorText" presStyleLbl="sibTrans2D1" presStyleIdx="1" presStyleCnt="4"/>
      <dgm:spPr/>
      <dgm:t>
        <a:bodyPr/>
        <a:lstStyle/>
        <a:p>
          <a:endParaRPr lang="es-ES"/>
        </a:p>
      </dgm:t>
    </dgm:pt>
    <dgm:pt modelId="{47101211-C6A4-4B79-AEFB-EC2CD6703884}" type="pres">
      <dgm:prSet presAssocID="{CD9331F9-E7E9-4E58-9123-89FAF74A1414}" presName="node" presStyleLbl="node1" presStyleIdx="1" presStyleCnt="4" custScaleX="200095" custRadScaleRad="185956" custRadScaleInc="-691">
        <dgm:presLayoutVars>
          <dgm:bulletEnabled val="1"/>
        </dgm:presLayoutVars>
      </dgm:prSet>
      <dgm:spPr>
        <a:prstGeom prst="round2DiagRect">
          <a:avLst/>
        </a:prstGeom>
      </dgm:spPr>
      <dgm:t>
        <a:bodyPr/>
        <a:lstStyle/>
        <a:p>
          <a:endParaRPr lang="es-ES"/>
        </a:p>
      </dgm:t>
    </dgm:pt>
    <dgm:pt modelId="{A177EEBB-3391-4C74-AF97-0A25F7DCDBB1}" type="pres">
      <dgm:prSet presAssocID="{BE12ACB8-2D14-474A-BEC0-5D7F22B93085}" presName="parTrans" presStyleLbl="sibTrans2D1" presStyleIdx="2" presStyleCnt="4" custAng="18790" custScaleX="140487" custScaleY="121862" custLinFactNeighborX="10004" custLinFactNeighborY="296"/>
      <dgm:spPr/>
      <dgm:t>
        <a:bodyPr/>
        <a:lstStyle/>
        <a:p>
          <a:endParaRPr lang="es-ES"/>
        </a:p>
      </dgm:t>
    </dgm:pt>
    <dgm:pt modelId="{7AC5BCBB-5511-4EE1-84C2-BBC9385E122C}" type="pres">
      <dgm:prSet presAssocID="{BE12ACB8-2D14-474A-BEC0-5D7F22B93085}" presName="connectorText" presStyleLbl="sibTrans2D1" presStyleIdx="2" presStyleCnt="4"/>
      <dgm:spPr/>
      <dgm:t>
        <a:bodyPr/>
        <a:lstStyle/>
        <a:p>
          <a:endParaRPr lang="es-ES"/>
        </a:p>
      </dgm:t>
    </dgm:pt>
    <dgm:pt modelId="{9A6CD9CF-F7E3-4024-ADBA-926AE98B80DE}" type="pres">
      <dgm:prSet presAssocID="{F6A5A7BD-CB18-4631-A09C-46EFCA3FE8AB}" presName="node" presStyleLbl="node1" presStyleIdx="2" presStyleCnt="4" custAng="0" custScaleX="191318" custScaleY="100411" custRadScaleRad="103671" custRadScaleInc="-3824">
        <dgm:presLayoutVars>
          <dgm:bulletEnabled val="1"/>
        </dgm:presLayoutVars>
      </dgm:prSet>
      <dgm:spPr>
        <a:prstGeom prst="round2DiagRect">
          <a:avLst/>
        </a:prstGeom>
      </dgm:spPr>
      <dgm:t>
        <a:bodyPr/>
        <a:lstStyle/>
        <a:p>
          <a:endParaRPr lang="es-ES"/>
        </a:p>
      </dgm:t>
    </dgm:pt>
    <dgm:pt modelId="{0F37FB61-59E4-478C-936A-3D1DC4139577}" type="pres">
      <dgm:prSet presAssocID="{E738933B-B6E5-4305-8B9F-50C36959F62B}" presName="parTrans" presStyleLbl="sibTrans2D1" presStyleIdx="3" presStyleCnt="4" custScaleX="153523" custScaleY="112897" custLinFactNeighborX="5867" custLinFactNeighborY="15592" custRadScaleRad="60475" custRadScaleInc="-2147483648"/>
      <dgm:spPr/>
      <dgm:t>
        <a:bodyPr/>
        <a:lstStyle/>
        <a:p>
          <a:endParaRPr lang="es-ES"/>
        </a:p>
      </dgm:t>
    </dgm:pt>
    <dgm:pt modelId="{681BF849-873E-452F-953D-C08684B98E66}" type="pres">
      <dgm:prSet presAssocID="{E738933B-B6E5-4305-8B9F-50C36959F62B}" presName="connectorText" presStyleLbl="sibTrans2D1" presStyleIdx="3" presStyleCnt="4"/>
      <dgm:spPr/>
      <dgm:t>
        <a:bodyPr/>
        <a:lstStyle/>
        <a:p>
          <a:endParaRPr lang="es-ES"/>
        </a:p>
      </dgm:t>
    </dgm:pt>
    <dgm:pt modelId="{9EFE7FCD-622B-4CAF-86A0-8A9F91B599B5}" type="pres">
      <dgm:prSet presAssocID="{BDD15F51-0997-4067-AEE2-0932EDCFD70C}" presName="node" presStyleLbl="node1" presStyleIdx="3" presStyleCnt="4" custScaleX="207526" custScaleY="120762" custRadScaleRad="181079" custRadScaleInc="3344">
        <dgm:presLayoutVars>
          <dgm:bulletEnabled val="1"/>
        </dgm:presLayoutVars>
      </dgm:prSet>
      <dgm:spPr>
        <a:prstGeom prst="round2DiagRect">
          <a:avLst/>
        </a:prstGeom>
      </dgm:spPr>
      <dgm:t>
        <a:bodyPr/>
        <a:lstStyle/>
        <a:p>
          <a:endParaRPr lang="es-ES"/>
        </a:p>
      </dgm:t>
    </dgm:pt>
  </dgm:ptLst>
  <dgm:cxnLst>
    <dgm:cxn modelId="{EC1167DC-2E53-417E-8F42-D9C0CC0BBD91}" type="presOf" srcId="{13FDAD84-54EA-4C41-A433-0EC047D4C082}" destId="{F83BA952-59A4-4920-8725-CC4C5F6867DD}" srcOrd="0" destOrd="0" presId="urn:microsoft.com/office/officeart/2005/8/layout/radial5"/>
    <dgm:cxn modelId="{86F93E9D-4F81-4E7E-B8B7-541A6B23E5D8}" type="presOf" srcId="{E738933B-B6E5-4305-8B9F-50C36959F62B}" destId="{0F37FB61-59E4-478C-936A-3D1DC4139577}" srcOrd="0" destOrd="0" presId="urn:microsoft.com/office/officeart/2005/8/layout/radial5"/>
    <dgm:cxn modelId="{BF137F1E-6C6E-4AA9-8CFE-D3061766366A}" type="presOf" srcId="{30A05A41-F038-4A26-A61A-F83E8C29ED63}" destId="{502A2D34-E006-46D6-8E66-8E43FC678A56}" srcOrd="0" destOrd="0" presId="urn:microsoft.com/office/officeart/2005/8/layout/radial5"/>
    <dgm:cxn modelId="{4856133D-4E1C-4D26-AC0D-F9E05EFA32A2}" type="presOf" srcId="{13FDAD84-54EA-4C41-A433-0EC047D4C082}" destId="{8C8F6C84-0D94-44A9-858F-5A4D80A44852}" srcOrd="1" destOrd="0" presId="urn:microsoft.com/office/officeart/2005/8/layout/radial5"/>
    <dgm:cxn modelId="{51DD2135-7F53-4C99-986E-5A81A866CD04}" type="presOf" srcId="{BE12ACB8-2D14-474A-BEC0-5D7F22B93085}" destId="{A177EEBB-3391-4C74-AF97-0A25F7DCDBB1}" srcOrd="0" destOrd="0" presId="urn:microsoft.com/office/officeart/2005/8/layout/radial5"/>
    <dgm:cxn modelId="{6FDED2AC-0F59-49C2-8999-DA2F7E8AC469}" srcId="{9E15A681-FC18-4115-8AC7-16E7CA51BD62}" destId="{30A05A41-F038-4A26-A61A-F83E8C29ED63}" srcOrd="0" destOrd="0" parTransId="{13FDAD84-54EA-4C41-A433-0EC047D4C082}" sibTransId="{EE228A11-8E5A-47BC-9840-B354A11B5E43}"/>
    <dgm:cxn modelId="{20FBDC07-64D5-4107-AFE2-672E0D4A7256}" type="presOf" srcId="{9CAD56F2-86CF-4A24-B725-39FA91FBA72F}" destId="{A322F147-21A4-4030-BB8E-F60F62921A04}" srcOrd="0" destOrd="0" presId="urn:microsoft.com/office/officeart/2005/8/layout/radial5"/>
    <dgm:cxn modelId="{0F90EEA5-E08B-4AE2-8463-23E749236A4B}" srcId="{9CAD56F2-86CF-4A24-B725-39FA91FBA72F}" destId="{9E15A681-FC18-4115-8AC7-16E7CA51BD62}" srcOrd="0" destOrd="0" parTransId="{AE37B0C0-C39C-4EF7-B8EB-C3596FDE6715}" sibTransId="{6999C1CE-AE20-4A3A-9BAC-FD2B987298A1}"/>
    <dgm:cxn modelId="{01428BFD-5910-447C-9B8B-F2D0ED182EB0}" srcId="{9E15A681-FC18-4115-8AC7-16E7CA51BD62}" destId="{CD9331F9-E7E9-4E58-9123-89FAF74A1414}" srcOrd="1" destOrd="0" parTransId="{33B5942B-B270-4B89-9621-902437D7B124}" sibTransId="{5BFF0C30-AC16-4A07-BA8E-C2AF596CB518}"/>
    <dgm:cxn modelId="{AFE8E486-0485-47F3-A80E-DDA42FC2D87E}" type="presOf" srcId="{BDD15F51-0997-4067-AEE2-0932EDCFD70C}" destId="{9EFE7FCD-622B-4CAF-86A0-8A9F91B599B5}" srcOrd="0" destOrd="0" presId="urn:microsoft.com/office/officeart/2005/8/layout/radial5"/>
    <dgm:cxn modelId="{ACBF24BF-545D-4033-9564-BA16A0FDF6BB}" srcId="{9E15A681-FC18-4115-8AC7-16E7CA51BD62}" destId="{BDD15F51-0997-4067-AEE2-0932EDCFD70C}" srcOrd="3" destOrd="0" parTransId="{E738933B-B6E5-4305-8B9F-50C36959F62B}" sibTransId="{B187583D-7DAD-4EF3-A553-340167B46613}"/>
    <dgm:cxn modelId="{4F032777-9947-4258-8C57-0C5A70C48960}" type="presOf" srcId="{9E15A681-FC18-4115-8AC7-16E7CA51BD62}" destId="{2BD70092-B650-4203-87DB-7522E45362ED}" srcOrd="0" destOrd="0" presId="urn:microsoft.com/office/officeart/2005/8/layout/radial5"/>
    <dgm:cxn modelId="{2C9C71EC-3504-444D-BCAB-1882275DC163}" type="presOf" srcId="{F6A5A7BD-CB18-4631-A09C-46EFCA3FE8AB}" destId="{9A6CD9CF-F7E3-4024-ADBA-926AE98B80DE}" srcOrd="0" destOrd="0" presId="urn:microsoft.com/office/officeart/2005/8/layout/radial5"/>
    <dgm:cxn modelId="{CB9C358E-B786-41A3-A645-D20834F55987}" type="presOf" srcId="{E738933B-B6E5-4305-8B9F-50C36959F62B}" destId="{681BF849-873E-452F-953D-C08684B98E66}" srcOrd="1" destOrd="0" presId="urn:microsoft.com/office/officeart/2005/8/layout/radial5"/>
    <dgm:cxn modelId="{6FD8BAFE-34C2-4DE7-8D62-ADDB919EEBCE}" type="presOf" srcId="{CD9331F9-E7E9-4E58-9123-89FAF74A1414}" destId="{47101211-C6A4-4B79-AEFB-EC2CD6703884}" srcOrd="0" destOrd="0" presId="urn:microsoft.com/office/officeart/2005/8/layout/radial5"/>
    <dgm:cxn modelId="{1D0B8107-106F-41BB-A270-E2DFF50A4AC9}" srcId="{9E15A681-FC18-4115-8AC7-16E7CA51BD62}" destId="{F6A5A7BD-CB18-4631-A09C-46EFCA3FE8AB}" srcOrd="2" destOrd="0" parTransId="{BE12ACB8-2D14-474A-BEC0-5D7F22B93085}" sibTransId="{EEE2AC6F-122F-4638-B2C3-4BB9CB3903CC}"/>
    <dgm:cxn modelId="{F24621A8-DD37-46D7-864D-72D1EB757DB7}" type="presOf" srcId="{33B5942B-B270-4B89-9621-902437D7B124}" destId="{CEA79837-68D8-4A78-98BA-F8B63469D485}" srcOrd="1" destOrd="0" presId="urn:microsoft.com/office/officeart/2005/8/layout/radial5"/>
    <dgm:cxn modelId="{199863AD-EB7E-4C30-8A01-CEC0FB25760C}" type="presOf" srcId="{33B5942B-B270-4B89-9621-902437D7B124}" destId="{423542C1-CF86-4D77-B1A0-1E6F04FF3EE6}" srcOrd="0" destOrd="0" presId="urn:microsoft.com/office/officeart/2005/8/layout/radial5"/>
    <dgm:cxn modelId="{D477E8B2-232D-460D-9E28-54425507F9DF}" type="presOf" srcId="{BE12ACB8-2D14-474A-BEC0-5D7F22B93085}" destId="{7AC5BCBB-5511-4EE1-84C2-BBC9385E122C}" srcOrd="1" destOrd="0" presId="urn:microsoft.com/office/officeart/2005/8/layout/radial5"/>
    <dgm:cxn modelId="{A7E04FC7-A245-4E73-81A3-84F0796F19AE}" type="presParOf" srcId="{A322F147-21A4-4030-BB8E-F60F62921A04}" destId="{2BD70092-B650-4203-87DB-7522E45362ED}" srcOrd="0" destOrd="0" presId="urn:microsoft.com/office/officeart/2005/8/layout/radial5"/>
    <dgm:cxn modelId="{BA01F864-BB40-4BB2-9895-2D8D9B7DBC6C}" type="presParOf" srcId="{A322F147-21A4-4030-BB8E-F60F62921A04}" destId="{F83BA952-59A4-4920-8725-CC4C5F6867DD}" srcOrd="1" destOrd="0" presId="urn:microsoft.com/office/officeart/2005/8/layout/radial5"/>
    <dgm:cxn modelId="{D62782AA-B63B-418F-9E72-B511D0DBD3ED}" type="presParOf" srcId="{F83BA952-59A4-4920-8725-CC4C5F6867DD}" destId="{8C8F6C84-0D94-44A9-858F-5A4D80A44852}" srcOrd="0" destOrd="0" presId="urn:microsoft.com/office/officeart/2005/8/layout/radial5"/>
    <dgm:cxn modelId="{30646AE1-1A1F-46B9-A605-A8BC955B4FC5}" type="presParOf" srcId="{A322F147-21A4-4030-BB8E-F60F62921A04}" destId="{502A2D34-E006-46D6-8E66-8E43FC678A56}" srcOrd="2" destOrd="0" presId="urn:microsoft.com/office/officeart/2005/8/layout/radial5"/>
    <dgm:cxn modelId="{B8C886FC-2AFE-4224-84F1-38CE1AF739D9}" type="presParOf" srcId="{A322F147-21A4-4030-BB8E-F60F62921A04}" destId="{423542C1-CF86-4D77-B1A0-1E6F04FF3EE6}" srcOrd="3" destOrd="0" presId="urn:microsoft.com/office/officeart/2005/8/layout/radial5"/>
    <dgm:cxn modelId="{F1763DC6-B89B-461E-BE80-1BEA3F9BFE11}" type="presParOf" srcId="{423542C1-CF86-4D77-B1A0-1E6F04FF3EE6}" destId="{CEA79837-68D8-4A78-98BA-F8B63469D485}" srcOrd="0" destOrd="0" presId="urn:microsoft.com/office/officeart/2005/8/layout/radial5"/>
    <dgm:cxn modelId="{AE5321E9-E40D-4333-8246-0848B1C9FBFE}" type="presParOf" srcId="{A322F147-21A4-4030-BB8E-F60F62921A04}" destId="{47101211-C6A4-4B79-AEFB-EC2CD6703884}" srcOrd="4" destOrd="0" presId="urn:microsoft.com/office/officeart/2005/8/layout/radial5"/>
    <dgm:cxn modelId="{122130F6-7DAD-4E75-BD80-94277A9F4D96}" type="presParOf" srcId="{A322F147-21A4-4030-BB8E-F60F62921A04}" destId="{A177EEBB-3391-4C74-AF97-0A25F7DCDBB1}" srcOrd="5" destOrd="0" presId="urn:microsoft.com/office/officeart/2005/8/layout/radial5"/>
    <dgm:cxn modelId="{5CDCF428-D409-45B8-909C-A7A43225DE09}" type="presParOf" srcId="{A177EEBB-3391-4C74-AF97-0A25F7DCDBB1}" destId="{7AC5BCBB-5511-4EE1-84C2-BBC9385E122C}" srcOrd="0" destOrd="0" presId="urn:microsoft.com/office/officeart/2005/8/layout/radial5"/>
    <dgm:cxn modelId="{F67006AC-BFB1-4DF6-81D0-9ED1A25CED41}" type="presParOf" srcId="{A322F147-21A4-4030-BB8E-F60F62921A04}" destId="{9A6CD9CF-F7E3-4024-ADBA-926AE98B80DE}" srcOrd="6" destOrd="0" presId="urn:microsoft.com/office/officeart/2005/8/layout/radial5"/>
    <dgm:cxn modelId="{338C1C27-28D7-4389-BF0D-DAE87FFADF99}" type="presParOf" srcId="{A322F147-21A4-4030-BB8E-F60F62921A04}" destId="{0F37FB61-59E4-478C-936A-3D1DC4139577}" srcOrd="7" destOrd="0" presId="urn:microsoft.com/office/officeart/2005/8/layout/radial5"/>
    <dgm:cxn modelId="{8ECE450E-5DC4-455D-9CD7-25C1679AD17D}" type="presParOf" srcId="{0F37FB61-59E4-478C-936A-3D1DC4139577}" destId="{681BF849-873E-452F-953D-C08684B98E66}" srcOrd="0" destOrd="0" presId="urn:microsoft.com/office/officeart/2005/8/layout/radial5"/>
    <dgm:cxn modelId="{9FB04BBE-A0BE-4D3F-8D56-0333E919DE6B}" type="presParOf" srcId="{A322F147-21A4-4030-BB8E-F60F62921A04}" destId="{9EFE7FCD-622B-4CAF-86A0-8A9F91B599B5}"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34A391D-F2F6-4C13-B8F3-97E23AD831A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2FDE20EA-8CE5-40B2-BBF2-5872986DB225}">
      <dgm:prSet phldrT="[Texto]" custT="1"/>
      <dgm:spPr/>
      <dgm:t>
        <a:bodyPr/>
        <a:lstStyle/>
        <a:p>
          <a:r>
            <a:rPr lang="es-ES" sz="3200" dirty="0" smtClean="0">
              <a:solidFill>
                <a:schemeClr val="bg1"/>
              </a:solidFill>
            </a:rPr>
            <a:t>ENFOQUE DE PRIORIDADES</a:t>
          </a:r>
          <a:endParaRPr lang="es-ES" sz="3200" dirty="0">
            <a:solidFill>
              <a:schemeClr val="bg1"/>
            </a:solidFill>
          </a:endParaRPr>
        </a:p>
      </dgm:t>
    </dgm:pt>
    <dgm:pt modelId="{1B4DF449-0D40-458E-8F3A-328001268113}" type="parTrans" cxnId="{8FEDDBCC-FDAF-4CA6-A894-8FD5ED2CCB9C}">
      <dgm:prSet/>
      <dgm:spPr/>
      <dgm:t>
        <a:bodyPr/>
        <a:lstStyle/>
        <a:p>
          <a:endParaRPr lang="es-ES"/>
        </a:p>
      </dgm:t>
    </dgm:pt>
    <dgm:pt modelId="{DDA0B46B-D261-4A4E-A33A-069DE42C830A}" type="sibTrans" cxnId="{8FEDDBCC-FDAF-4CA6-A894-8FD5ED2CCB9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4DB1274A-F45C-4891-9294-8583713965B8}">
      <dgm:prSet phldrT="[Texto]" custT="1"/>
      <dgm:spPr/>
      <dgm:t>
        <a:bodyPr/>
        <a:lstStyle/>
        <a:p>
          <a:r>
            <a:rPr lang="es-ES" sz="2800" dirty="0" smtClean="0"/>
            <a:t>GESTIÓN ORIENTADA A REDUCIR LA VULNERABILIDAD</a:t>
          </a:r>
          <a:endParaRPr lang="es-ES" sz="2800" dirty="0"/>
        </a:p>
      </dgm:t>
    </dgm:pt>
    <dgm:pt modelId="{9639F1D5-582B-4E9E-AE4C-5631E41EA43B}" type="parTrans" cxnId="{00C3876B-9D77-4F56-AB13-F4722D76F947}">
      <dgm:prSet/>
      <dgm:spPr/>
      <dgm:t>
        <a:bodyPr/>
        <a:lstStyle/>
        <a:p>
          <a:endParaRPr lang="es-ES"/>
        </a:p>
      </dgm:t>
    </dgm:pt>
    <dgm:pt modelId="{F2DF5283-1C6A-42FA-A814-515AE4486CA5}" type="sibTrans" cxnId="{00C3876B-9D77-4F56-AB13-F4722D76F94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0B33DF7B-A130-46EA-97E9-F35184D6973D}">
      <dgm:prSet phldrT="[Texto]" custT="1"/>
      <dgm:spPr/>
      <dgm:t>
        <a:bodyPr/>
        <a:lstStyle/>
        <a:p>
          <a:r>
            <a:rPr lang="es-ES" sz="2800" dirty="0" smtClean="0"/>
            <a:t>FACTORES </a:t>
          </a:r>
          <a:r>
            <a:rPr lang="es-ES" sz="2800" dirty="0" err="1" smtClean="0"/>
            <a:t>dPRECAe</a:t>
          </a:r>
          <a:r>
            <a:rPr lang="es-ES" sz="2800" dirty="0" smtClean="0"/>
            <a:t> RIESGOS IDENTIFICADOS PRIORITARIOS.</a:t>
          </a:r>
          <a:endParaRPr lang="es-ES" sz="2800" dirty="0"/>
        </a:p>
      </dgm:t>
    </dgm:pt>
    <dgm:pt modelId="{C758CC14-3673-4AA9-BAC0-62D05024EDD5}" type="parTrans" cxnId="{34D59A5D-B6C6-4E77-A832-C27B478D6484}">
      <dgm:prSet/>
      <dgm:spPr/>
      <dgm:t>
        <a:bodyPr/>
        <a:lstStyle/>
        <a:p>
          <a:endParaRPr lang="es-ES"/>
        </a:p>
      </dgm:t>
    </dgm:pt>
    <dgm:pt modelId="{909197C3-1630-4EA4-9122-3A13D98149DB}" type="sibTrans" cxnId="{34D59A5D-B6C6-4E77-A832-C27B478D648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D02824CF-37B1-4492-9E47-28D6FDB2E097}" type="pres">
      <dgm:prSet presAssocID="{334A391D-F2F6-4C13-B8F3-97E23AD831A6}" presName="Name0" presStyleCnt="0">
        <dgm:presLayoutVars>
          <dgm:dir/>
          <dgm:resizeHandles val="exact"/>
        </dgm:presLayoutVars>
      </dgm:prSet>
      <dgm:spPr/>
      <dgm:t>
        <a:bodyPr/>
        <a:lstStyle/>
        <a:p>
          <a:endParaRPr lang="es-ES"/>
        </a:p>
      </dgm:t>
    </dgm:pt>
    <dgm:pt modelId="{7BF00653-8059-4AB9-BE0F-5B0A3F46D521}" type="pres">
      <dgm:prSet presAssocID="{2FDE20EA-8CE5-40B2-BBF2-5872986DB225}" presName="node" presStyleLbl="node1" presStyleIdx="0" presStyleCnt="3" custScaleX="142062">
        <dgm:presLayoutVars>
          <dgm:bulletEnabled val="1"/>
        </dgm:presLayoutVars>
      </dgm:prSet>
      <dgm:spPr>
        <a:prstGeom prst="round2DiagRect">
          <a:avLst/>
        </a:prstGeom>
      </dgm:spPr>
      <dgm:t>
        <a:bodyPr/>
        <a:lstStyle/>
        <a:p>
          <a:endParaRPr lang="es-ES"/>
        </a:p>
      </dgm:t>
    </dgm:pt>
    <dgm:pt modelId="{E8D63CED-B4D7-4C0B-8638-C9499A35FCEB}" type="pres">
      <dgm:prSet presAssocID="{DDA0B46B-D261-4A4E-A33A-069DE42C830A}" presName="sibTrans" presStyleLbl="sibTrans2D1" presStyleIdx="0" presStyleCnt="3" custScaleX="113042" custScaleY="220698" custLinFactNeighborX="48158" custLinFactNeighborY="-33680"/>
      <dgm:spPr/>
      <dgm:t>
        <a:bodyPr/>
        <a:lstStyle/>
        <a:p>
          <a:endParaRPr lang="es-ES"/>
        </a:p>
      </dgm:t>
    </dgm:pt>
    <dgm:pt modelId="{E3CC079B-A853-4312-9665-E0DA27BC8030}" type="pres">
      <dgm:prSet presAssocID="{DDA0B46B-D261-4A4E-A33A-069DE42C830A}" presName="connectorText" presStyleLbl="sibTrans2D1" presStyleIdx="0" presStyleCnt="3"/>
      <dgm:spPr/>
      <dgm:t>
        <a:bodyPr/>
        <a:lstStyle/>
        <a:p>
          <a:endParaRPr lang="es-ES"/>
        </a:p>
      </dgm:t>
    </dgm:pt>
    <dgm:pt modelId="{36531E74-899B-4702-A721-834230C61842}" type="pres">
      <dgm:prSet presAssocID="{4DB1274A-F45C-4891-9294-8583713965B8}" presName="node" presStyleLbl="node1" presStyleIdx="1" presStyleCnt="3" custScaleX="146427" custScaleY="126644" custRadScaleRad="120763" custRadScaleInc="-17186">
        <dgm:presLayoutVars>
          <dgm:bulletEnabled val="1"/>
        </dgm:presLayoutVars>
      </dgm:prSet>
      <dgm:spPr>
        <a:prstGeom prst="round2DiagRect">
          <a:avLst/>
        </a:prstGeom>
      </dgm:spPr>
      <dgm:t>
        <a:bodyPr/>
        <a:lstStyle/>
        <a:p>
          <a:endParaRPr lang="es-ES"/>
        </a:p>
      </dgm:t>
    </dgm:pt>
    <dgm:pt modelId="{5D951016-240B-47B3-B153-F0A3BB55D5E6}" type="pres">
      <dgm:prSet presAssocID="{F2DF5283-1C6A-42FA-A814-515AE4486CA5}" presName="sibTrans" presStyleLbl="sibTrans2D1" presStyleIdx="1" presStyleCnt="3" custScaleX="114728" custScaleY="193788"/>
      <dgm:spPr/>
      <dgm:t>
        <a:bodyPr/>
        <a:lstStyle/>
        <a:p>
          <a:endParaRPr lang="es-ES"/>
        </a:p>
      </dgm:t>
    </dgm:pt>
    <dgm:pt modelId="{3C3EF29D-3957-4583-8404-FC7C73547C9A}" type="pres">
      <dgm:prSet presAssocID="{F2DF5283-1C6A-42FA-A814-515AE4486CA5}" presName="connectorText" presStyleLbl="sibTrans2D1" presStyleIdx="1" presStyleCnt="3"/>
      <dgm:spPr/>
      <dgm:t>
        <a:bodyPr/>
        <a:lstStyle/>
        <a:p>
          <a:endParaRPr lang="es-ES"/>
        </a:p>
      </dgm:t>
    </dgm:pt>
    <dgm:pt modelId="{C94E8485-16E8-48BF-80AC-DD192617279E}" type="pres">
      <dgm:prSet presAssocID="{0B33DF7B-A130-46EA-97E9-F35184D6973D}" presName="node" presStyleLbl="node1" presStyleIdx="2" presStyleCnt="3" custScaleX="132023" custScaleY="122982" custRadScaleRad="116453" custRadScaleInc="15919">
        <dgm:presLayoutVars>
          <dgm:bulletEnabled val="1"/>
        </dgm:presLayoutVars>
      </dgm:prSet>
      <dgm:spPr>
        <a:prstGeom prst="round2DiagRect">
          <a:avLst/>
        </a:prstGeom>
      </dgm:spPr>
      <dgm:t>
        <a:bodyPr/>
        <a:lstStyle/>
        <a:p>
          <a:endParaRPr lang="es-ES"/>
        </a:p>
      </dgm:t>
    </dgm:pt>
    <dgm:pt modelId="{A96213C0-FB69-4AE0-8DFB-A8DD4CA7FB27}" type="pres">
      <dgm:prSet presAssocID="{909197C3-1630-4EA4-9122-3A13D98149DB}" presName="sibTrans" presStyleLbl="sibTrans2D1" presStyleIdx="2" presStyleCnt="3" custScaleX="117288" custScaleY="196179" custLinFactNeighborX="-46741" custLinFactNeighborY="-21050"/>
      <dgm:spPr/>
      <dgm:t>
        <a:bodyPr/>
        <a:lstStyle/>
        <a:p>
          <a:endParaRPr lang="es-ES"/>
        </a:p>
      </dgm:t>
    </dgm:pt>
    <dgm:pt modelId="{1D45CD05-1600-441E-ADDA-F5FF38B0B379}" type="pres">
      <dgm:prSet presAssocID="{909197C3-1630-4EA4-9122-3A13D98149DB}" presName="connectorText" presStyleLbl="sibTrans2D1" presStyleIdx="2" presStyleCnt="3"/>
      <dgm:spPr/>
      <dgm:t>
        <a:bodyPr/>
        <a:lstStyle/>
        <a:p>
          <a:endParaRPr lang="es-ES"/>
        </a:p>
      </dgm:t>
    </dgm:pt>
  </dgm:ptLst>
  <dgm:cxnLst>
    <dgm:cxn modelId="{D87AB4C8-A9E0-4EAE-BC2D-3ED89CABC743}" type="presOf" srcId="{2FDE20EA-8CE5-40B2-BBF2-5872986DB225}" destId="{7BF00653-8059-4AB9-BE0F-5B0A3F46D521}" srcOrd="0" destOrd="0" presId="urn:microsoft.com/office/officeart/2005/8/layout/cycle7"/>
    <dgm:cxn modelId="{160221AA-0E6F-4EBC-9B6B-535F0C22F332}" type="presOf" srcId="{4DB1274A-F45C-4891-9294-8583713965B8}" destId="{36531E74-899B-4702-A721-834230C61842}" srcOrd="0" destOrd="0" presId="urn:microsoft.com/office/officeart/2005/8/layout/cycle7"/>
    <dgm:cxn modelId="{34D59A5D-B6C6-4E77-A832-C27B478D6484}" srcId="{334A391D-F2F6-4C13-B8F3-97E23AD831A6}" destId="{0B33DF7B-A130-46EA-97E9-F35184D6973D}" srcOrd="2" destOrd="0" parTransId="{C758CC14-3673-4AA9-BAC0-62D05024EDD5}" sibTransId="{909197C3-1630-4EA4-9122-3A13D98149DB}"/>
    <dgm:cxn modelId="{8FEDDBCC-FDAF-4CA6-A894-8FD5ED2CCB9C}" srcId="{334A391D-F2F6-4C13-B8F3-97E23AD831A6}" destId="{2FDE20EA-8CE5-40B2-BBF2-5872986DB225}" srcOrd="0" destOrd="0" parTransId="{1B4DF449-0D40-458E-8F3A-328001268113}" sibTransId="{DDA0B46B-D261-4A4E-A33A-069DE42C830A}"/>
    <dgm:cxn modelId="{7700B0D9-70E3-474D-8789-91240564D86E}" type="presOf" srcId="{0B33DF7B-A130-46EA-97E9-F35184D6973D}" destId="{C94E8485-16E8-48BF-80AC-DD192617279E}" srcOrd="0" destOrd="0" presId="urn:microsoft.com/office/officeart/2005/8/layout/cycle7"/>
    <dgm:cxn modelId="{F4455952-A55C-4A50-BAE1-FC0B0438951F}" type="presOf" srcId="{F2DF5283-1C6A-42FA-A814-515AE4486CA5}" destId="{5D951016-240B-47B3-B153-F0A3BB55D5E6}" srcOrd="0" destOrd="0" presId="urn:microsoft.com/office/officeart/2005/8/layout/cycle7"/>
    <dgm:cxn modelId="{8029AB04-8AE6-4929-83C1-DD82936CD938}" type="presOf" srcId="{DDA0B46B-D261-4A4E-A33A-069DE42C830A}" destId="{E8D63CED-B4D7-4C0B-8638-C9499A35FCEB}" srcOrd="0" destOrd="0" presId="urn:microsoft.com/office/officeart/2005/8/layout/cycle7"/>
    <dgm:cxn modelId="{948DCBE2-F78C-431A-A6D7-2C359E54E8A9}" type="presOf" srcId="{909197C3-1630-4EA4-9122-3A13D98149DB}" destId="{1D45CD05-1600-441E-ADDA-F5FF38B0B379}" srcOrd="1" destOrd="0" presId="urn:microsoft.com/office/officeart/2005/8/layout/cycle7"/>
    <dgm:cxn modelId="{00C3876B-9D77-4F56-AB13-F4722D76F947}" srcId="{334A391D-F2F6-4C13-B8F3-97E23AD831A6}" destId="{4DB1274A-F45C-4891-9294-8583713965B8}" srcOrd="1" destOrd="0" parTransId="{9639F1D5-582B-4E9E-AE4C-5631E41EA43B}" sibTransId="{F2DF5283-1C6A-42FA-A814-515AE4486CA5}"/>
    <dgm:cxn modelId="{A6C9825F-019E-4FE8-BFAF-7311BC9B8059}" type="presOf" srcId="{DDA0B46B-D261-4A4E-A33A-069DE42C830A}" destId="{E3CC079B-A853-4312-9665-E0DA27BC8030}" srcOrd="1" destOrd="0" presId="urn:microsoft.com/office/officeart/2005/8/layout/cycle7"/>
    <dgm:cxn modelId="{8775A182-F92F-4766-ABC1-F597DE9C57D5}" type="presOf" srcId="{909197C3-1630-4EA4-9122-3A13D98149DB}" destId="{A96213C0-FB69-4AE0-8DFB-A8DD4CA7FB27}" srcOrd="0" destOrd="0" presId="urn:microsoft.com/office/officeart/2005/8/layout/cycle7"/>
    <dgm:cxn modelId="{E91B4BDF-97CC-462D-8545-9D9730FD9C39}" type="presOf" srcId="{F2DF5283-1C6A-42FA-A814-515AE4486CA5}" destId="{3C3EF29D-3957-4583-8404-FC7C73547C9A}" srcOrd="1" destOrd="0" presId="urn:microsoft.com/office/officeart/2005/8/layout/cycle7"/>
    <dgm:cxn modelId="{60DF5FAB-28D9-4086-9EA0-186A79D1AB55}" type="presOf" srcId="{334A391D-F2F6-4C13-B8F3-97E23AD831A6}" destId="{D02824CF-37B1-4492-9E47-28D6FDB2E097}" srcOrd="0" destOrd="0" presId="urn:microsoft.com/office/officeart/2005/8/layout/cycle7"/>
    <dgm:cxn modelId="{ED340F19-1C2F-4415-8977-A5BC771C15F7}" type="presParOf" srcId="{D02824CF-37B1-4492-9E47-28D6FDB2E097}" destId="{7BF00653-8059-4AB9-BE0F-5B0A3F46D521}" srcOrd="0" destOrd="0" presId="urn:microsoft.com/office/officeart/2005/8/layout/cycle7"/>
    <dgm:cxn modelId="{DB2BD6DC-62AE-4C6D-AE57-8F888C31481C}" type="presParOf" srcId="{D02824CF-37B1-4492-9E47-28D6FDB2E097}" destId="{E8D63CED-B4D7-4C0B-8638-C9499A35FCEB}" srcOrd="1" destOrd="0" presId="urn:microsoft.com/office/officeart/2005/8/layout/cycle7"/>
    <dgm:cxn modelId="{5FE57FA3-9126-48ED-8311-A2C39FA334C0}" type="presParOf" srcId="{E8D63CED-B4D7-4C0B-8638-C9499A35FCEB}" destId="{E3CC079B-A853-4312-9665-E0DA27BC8030}" srcOrd="0" destOrd="0" presId="urn:microsoft.com/office/officeart/2005/8/layout/cycle7"/>
    <dgm:cxn modelId="{7D909D65-E1FC-4B1C-A291-E845F1944EE3}" type="presParOf" srcId="{D02824CF-37B1-4492-9E47-28D6FDB2E097}" destId="{36531E74-899B-4702-A721-834230C61842}" srcOrd="2" destOrd="0" presId="urn:microsoft.com/office/officeart/2005/8/layout/cycle7"/>
    <dgm:cxn modelId="{CCFD070C-25AB-4A6B-8BD0-06FF81048B32}" type="presParOf" srcId="{D02824CF-37B1-4492-9E47-28D6FDB2E097}" destId="{5D951016-240B-47B3-B153-F0A3BB55D5E6}" srcOrd="3" destOrd="0" presId="urn:microsoft.com/office/officeart/2005/8/layout/cycle7"/>
    <dgm:cxn modelId="{86AB7979-DCBE-4CB9-BB5F-70E68D2B8815}" type="presParOf" srcId="{5D951016-240B-47B3-B153-F0A3BB55D5E6}" destId="{3C3EF29D-3957-4583-8404-FC7C73547C9A}" srcOrd="0" destOrd="0" presId="urn:microsoft.com/office/officeart/2005/8/layout/cycle7"/>
    <dgm:cxn modelId="{60301878-5E5E-4D58-A4A0-B9A0B772A0D7}" type="presParOf" srcId="{D02824CF-37B1-4492-9E47-28D6FDB2E097}" destId="{C94E8485-16E8-48BF-80AC-DD192617279E}" srcOrd="4" destOrd="0" presId="urn:microsoft.com/office/officeart/2005/8/layout/cycle7"/>
    <dgm:cxn modelId="{C7D2C61C-2D80-4131-BADF-087A04957150}" type="presParOf" srcId="{D02824CF-37B1-4492-9E47-28D6FDB2E097}" destId="{A96213C0-FB69-4AE0-8DFB-A8DD4CA7FB27}" srcOrd="5" destOrd="0" presId="urn:microsoft.com/office/officeart/2005/8/layout/cycle7"/>
    <dgm:cxn modelId="{92944618-B07A-4D94-B1B0-E0A808E18D87}" type="presParOf" srcId="{A96213C0-FB69-4AE0-8DFB-A8DD4CA7FB27}" destId="{1D45CD05-1600-441E-ADDA-F5FF38B0B379}"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34A391D-F2F6-4C13-B8F3-97E23AD831A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2FDE20EA-8CE5-40B2-BBF2-5872986DB225}">
      <dgm:prSet phldrT="[Texto]" custT="1"/>
      <dgm:spPr/>
      <dgm:t>
        <a:bodyPr/>
        <a:lstStyle/>
        <a:p>
          <a:r>
            <a:rPr lang="es-ES" sz="3200" dirty="0" smtClean="0">
              <a:solidFill>
                <a:schemeClr val="bg1"/>
              </a:solidFill>
            </a:rPr>
            <a:t>INTEGRIDAD TÉCNICA</a:t>
          </a:r>
          <a:endParaRPr lang="es-ES" sz="3200" dirty="0">
            <a:solidFill>
              <a:schemeClr val="bg1"/>
            </a:solidFill>
          </a:endParaRPr>
        </a:p>
      </dgm:t>
    </dgm:pt>
    <dgm:pt modelId="{1B4DF449-0D40-458E-8F3A-328001268113}" type="parTrans" cxnId="{8FEDDBCC-FDAF-4CA6-A894-8FD5ED2CCB9C}">
      <dgm:prSet/>
      <dgm:spPr/>
      <dgm:t>
        <a:bodyPr/>
        <a:lstStyle/>
        <a:p>
          <a:endParaRPr lang="es-ES"/>
        </a:p>
      </dgm:t>
    </dgm:pt>
    <dgm:pt modelId="{DDA0B46B-D261-4A4E-A33A-069DE42C830A}" type="sibTrans" cxnId="{8FEDDBCC-FDAF-4CA6-A894-8FD5ED2CCB9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4DB1274A-F45C-4891-9294-8583713965B8}">
      <dgm:prSet phldrT="[Texto]" custT="1"/>
      <dgm:spPr/>
      <dgm:t>
        <a:bodyPr/>
        <a:lstStyle/>
        <a:p>
          <a:r>
            <a:rPr lang="es-ES" sz="2400" dirty="0" smtClean="0"/>
            <a:t>TITULARES DE LAS INSTITUCIONES</a:t>
          </a:r>
          <a:endParaRPr lang="es-ES" sz="2400" dirty="0"/>
        </a:p>
      </dgm:t>
    </dgm:pt>
    <dgm:pt modelId="{9639F1D5-582B-4E9E-AE4C-5631E41EA43B}" type="parTrans" cxnId="{00C3876B-9D77-4F56-AB13-F4722D76F947}">
      <dgm:prSet/>
      <dgm:spPr/>
      <dgm:t>
        <a:bodyPr/>
        <a:lstStyle/>
        <a:p>
          <a:endParaRPr lang="es-ES"/>
        </a:p>
      </dgm:t>
    </dgm:pt>
    <dgm:pt modelId="{F2DF5283-1C6A-42FA-A814-515AE4486CA5}" type="sibTrans" cxnId="{00C3876B-9D77-4F56-AB13-F4722D76F94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0B33DF7B-A130-46EA-97E9-F35184D6973D}">
      <dgm:prSet phldrT="[Texto]" custT="1"/>
      <dgm:spPr/>
      <dgm:t>
        <a:bodyPr/>
        <a:lstStyle/>
        <a:p>
          <a:r>
            <a:rPr lang="es-ES" sz="2400" dirty="0" smtClean="0"/>
            <a:t>ENTIDADES OFICIALES DE CIENCIA  E INVESTIGACIÓN.</a:t>
          </a:r>
          <a:endParaRPr lang="es-ES" sz="2400" dirty="0"/>
        </a:p>
      </dgm:t>
    </dgm:pt>
    <dgm:pt modelId="{C758CC14-3673-4AA9-BAC0-62D05024EDD5}" type="parTrans" cxnId="{34D59A5D-B6C6-4E77-A832-C27B478D6484}">
      <dgm:prSet/>
      <dgm:spPr/>
      <dgm:t>
        <a:bodyPr/>
        <a:lstStyle/>
        <a:p>
          <a:endParaRPr lang="es-ES"/>
        </a:p>
      </dgm:t>
    </dgm:pt>
    <dgm:pt modelId="{909197C3-1630-4EA4-9122-3A13D98149DB}" type="sibTrans" cxnId="{34D59A5D-B6C6-4E77-A832-C27B478D648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42C64731-05C9-4665-A575-37CE90DC8D61}">
      <dgm:prSet/>
      <dgm:spPr/>
      <dgm:t>
        <a:bodyPr/>
        <a:lstStyle/>
        <a:p>
          <a:r>
            <a:rPr lang="es-ES" dirty="0" smtClean="0"/>
            <a:t>EVITAR SE DISTORSIONE LOS INFORMES</a:t>
          </a:r>
          <a:endParaRPr lang="es-ES" dirty="0"/>
        </a:p>
      </dgm:t>
    </dgm:pt>
    <dgm:pt modelId="{93F496FC-1EAC-4374-8A0C-4AFE09C0819D}" type="parTrans" cxnId="{39F46250-4343-45E6-8AFD-C251C98EEA92}">
      <dgm:prSet/>
      <dgm:spPr/>
      <dgm:t>
        <a:bodyPr/>
        <a:lstStyle/>
        <a:p>
          <a:endParaRPr lang="es-ES"/>
        </a:p>
      </dgm:t>
    </dgm:pt>
    <dgm:pt modelId="{F4A5D893-40A0-411B-AFCA-1B885C5800D0}" type="sibTrans" cxnId="{39F46250-4343-45E6-8AFD-C251C98EEA9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D02824CF-37B1-4492-9E47-28D6FDB2E097}" type="pres">
      <dgm:prSet presAssocID="{334A391D-F2F6-4C13-B8F3-97E23AD831A6}" presName="Name0" presStyleCnt="0">
        <dgm:presLayoutVars>
          <dgm:dir/>
          <dgm:resizeHandles val="exact"/>
        </dgm:presLayoutVars>
      </dgm:prSet>
      <dgm:spPr/>
      <dgm:t>
        <a:bodyPr/>
        <a:lstStyle/>
        <a:p>
          <a:endParaRPr lang="es-ES"/>
        </a:p>
      </dgm:t>
    </dgm:pt>
    <dgm:pt modelId="{7BF00653-8059-4AB9-BE0F-5B0A3F46D521}" type="pres">
      <dgm:prSet presAssocID="{2FDE20EA-8CE5-40B2-BBF2-5872986DB225}" presName="node" presStyleLbl="node1" presStyleIdx="0" presStyleCnt="4" custScaleX="142062">
        <dgm:presLayoutVars>
          <dgm:bulletEnabled val="1"/>
        </dgm:presLayoutVars>
      </dgm:prSet>
      <dgm:spPr>
        <a:prstGeom prst="round2DiagRect">
          <a:avLst/>
        </a:prstGeom>
      </dgm:spPr>
      <dgm:t>
        <a:bodyPr/>
        <a:lstStyle/>
        <a:p>
          <a:endParaRPr lang="es-ES"/>
        </a:p>
      </dgm:t>
    </dgm:pt>
    <dgm:pt modelId="{E8D63CED-B4D7-4C0B-8638-C9499A35FCEB}" type="pres">
      <dgm:prSet presAssocID="{DDA0B46B-D261-4A4E-A33A-069DE42C830A}" presName="sibTrans" presStyleLbl="sibTrans2D1" presStyleIdx="0" presStyleCnt="4" custScaleX="113042" custScaleY="167094" custLinFactNeighborX="48158" custLinFactNeighborY="-33680"/>
      <dgm:spPr/>
      <dgm:t>
        <a:bodyPr/>
        <a:lstStyle/>
        <a:p>
          <a:endParaRPr lang="es-ES"/>
        </a:p>
      </dgm:t>
    </dgm:pt>
    <dgm:pt modelId="{E3CC079B-A853-4312-9665-E0DA27BC8030}" type="pres">
      <dgm:prSet presAssocID="{DDA0B46B-D261-4A4E-A33A-069DE42C830A}" presName="connectorText" presStyleLbl="sibTrans2D1" presStyleIdx="0" presStyleCnt="4"/>
      <dgm:spPr/>
      <dgm:t>
        <a:bodyPr/>
        <a:lstStyle/>
        <a:p>
          <a:endParaRPr lang="es-ES"/>
        </a:p>
      </dgm:t>
    </dgm:pt>
    <dgm:pt modelId="{36531E74-899B-4702-A721-834230C61842}" type="pres">
      <dgm:prSet presAssocID="{4DB1274A-F45C-4891-9294-8583713965B8}" presName="node" presStyleLbl="node1" presStyleIdx="1" presStyleCnt="4" custScaleX="146427" custScaleY="126644" custRadScaleRad="398247" custRadScaleInc="-247">
        <dgm:presLayoutVars>
          <dgm:bulletEnabled val="1"/>
        </dgm:presLayoutVars>
      </dgm:prSet>
      <dgm:spPr>
        <a:prstGeom prst="round2DiagRect">
          <a:avLst/>
        </a:prstGeom>
      </dgm:spPr>
      <dgm:t>
        <a:bodyPr/>
        <a:lstStyle/>
        <a:p>
          <a:endParaRPr lang="es-ES"/>
        </a:p>
      </dgm:t>
    </dgm:pt>
    <dgm:pt modelId="{5D951016-240B-47B3-B153-F0A3BB55D5E6}" type="pres">
      <dgm:prSet presAssocID="{F2DF5283-1C6A-42FA-A814-515AE4486CA5}" presName="sibTrans" presStyleLbl="sibTrans2D1" presStyleIdx="1" presStyleCnt="4" custScaleX="114728" custScaleY="181706"/>
      <dgm:spPr/>
      <dgm:t>
        <a:bodyPr/>
        <a:lstStyle/>
        <a:p>
          <a:endParaRPr lang="es-ES"/>
        </a:p>
      </dgm:t>
    </dgm:pt>
    <dgm:pt modelId="{3C3EF29D-3957-4583-8404-FC7C73547C9A}" type="pres">
      <dgm:prSet presAssocID="{F2DF5283-1C6A-42FA-A814-515AE4486CA5}" presName="connectorText" presStyleLbl="sibTrans2D1" presStyleIdx="1" presStyleCnt="4"/>
      <dgm:spPr/>
      <dgm:t>
        <a:bodyPr/>
        <a:lstStyle/>
        <a:p>
          <a:endParaRPr lang="es-ES"/>
        </a:p>
      </dgm:t>
    </dgm:pt>
    <dgm:pt modelId="{FA158CB2-49AB-4ED6-9BCF-F510913A960A}" type="pres">
      <dgm:prSet presAssocID="{42C64731-05C9-4665-A575-37CE90DC8D61}" presName="node" presStyleLbl="node1" presStyleIdx="2" presStyleCnt="4">
        <dgm:presLayoutVars>
          <dgm:bulletEnabled val="1"/>
        </dgm:presLayoutVars>
      </dgm:prSet>
      <dgm:spPr/>
      <dgm:t>
        <a:bodyPr/>
        <a:lstStyle/>
        <a:p>
          <a:endParaRPr lang="es-ES"/>
        </a:p>
      </dgm:t>
    </dgm:pt>
    <dgm:pt modelId="{EBD968AA-E64C-47CB-9AC5-D6E7407C2601}" type="pres">
      <dgm:prSet presAssocID="{F4A5D893-40A0-411B-AFCA-1B885C5800D0}" presName="sibTrans" presStyleLbl="sibTrans2D1" presStyleIdx="2" presStyleCnt="4" custScaleY="184516"/>
      <dgm:spPr/>
      <dgm:t>
        <a:bodyPr/>
        <a:lstStyle/>
        <a:p>
          <a:endParaRPr lang="es-ES"/>
        </a:p>
      </dgm:t>
    </dgm:pt>
    <dgm:pt modelId="{649078A1-2BA4-4FA0-A596-59A9D2FCB0F1}" type="pres">
      <dgm:prSet presAssocID="{F4A5D893-40A0-411B-AFCA-1B885C5800D0}" presName="connectorText" presStyleLbl="sibTrans2D1" presStyleIdx="2" presStyleCnt="4"/>
      <dgm:spPr/>
      <dgm:t>
        <a:bodyPr/>
        <a:lstStyle/>
        <a:p>
          <a:endParaRPr lang="es-ES"/>
        </a:p>
      </dgm:t>
    </dgm:pt>
    <dgm:pt modelId="{C94E8485-16E8-48BF-80AC-DD192617279E}" type="pres">
      <dgm:prSet presAssocID="{0B33DF7B-A130-46EA-97E9-F35184D6973D}" presName="node" presStyleLbl="node1" presStyleIdx="3" presStyleCnt="4" custScaleX="132023" custScaleY="122982" custRadScaleRad="147896" custRadScaleInc="-2488">
        <dgm:presLayoutVars>
          <dgm:bulletEnabled val="1"/>
        </dgm:presLayoutVars>
      </dgm:prSet>
      <dgm:spPr>
        <a:prstGeom prst="round2DiagRect">
          <a:avLst/>
        </a:prstGeom>
      </dgm:spPr>
      <dgm:t>
        <a:bodyPr/>
        <a:lstStyle/>
        <a:p>
          <a:endParaRPr lang="es-ES"/>
        </a:p>
      </dgm:t>
    </dgm:pt>
    <dgm:pt modelId="{A96213C0-FB69-4AE0-8DFB-A8DD4CA7FB27}" type="pres">
      <dgm:prSet presAssocID="{909197C3-1630-4EA4-9122-3A13D98149DB}" presName="sibTrans" presStyleLbl="sibTrans2D1" presStyleIdx="3" presStyleCnt="4" custScaleX="111598" custScaleY="164035" custLinFactNeighborX="-46741" custLinFactNeighborY="-21050"/>
      <dgm:spPr/>
      <dgm:t>
        <a:bodyPr/>
        <a:lstStyle/>
        <a:p>
          <a:endParaRPr lang="es-ES"/>
        </a:p>
      </dgm:t>
    </dgm:pt>
    <dgm:pt modelId="{1D45CD05-1600-441E-ADDA-F5FF38B0B379}" type="pres">
      <dgm:prSet presAssocID="{909197C3-1630-4EA4-9122-3A13D98149DB}" presName="connectorText" presStyleLbl="sibTrans2D1" presStyleIdx="3" presStyleCnt="4"/>
      <dgm:spPr/>
      <dgm:t>
        <a:bodyPr/>
        <a:lstStyle/>
        <a:p>
          <a:endParaRPr lang="es-ES"/>
        </a:p>
      </dgm:t>
    </dgm:pt>
  </dgm:ptLst>
  <dgm:cxnLst>
    <dgm:cxn modelId="{8FEDDBCC-FDAF-4CA6-A894-8FD5ED2CCB9C}" srcId="{334A391D-F2F6-4C13-B8F3-97E23AD831A6}" destId="{2FDE20EA-8CE5-40B2-BBF2-5872986DB225}" srcOrd="0" destOrd="0" parTransId="{1B4DF449-0D40-458E-8F3A-328001268113}" sibTransId="{DDA0B46B-D261-4A4E-A33A-069DE42C830A}"/>
    <dgm:cxn modelId="{1A204E98-9669-4143-A879-D2D811558E65}" type="presOf" srcId="{42C64731-05C9-4665-A575-37CE90DC8D61}" destId="{FA158CB2-49AB-4ED6-9BCF-F510913A960A}" srcOrd="0" destOrd="0" presId="urn:microsoft.com/office/officeart/2005/8/layout/cycle7"/>
    <dgm:cxn modelId="{9C7DB7D6-A508-47A4-BC26-024F87AD1542}" type="presOf" srcId="{0B33DF7B-A130-46EA-97E9-F35184D6973D}" destId="{C94E8485-16E8-48BF-80AC-DD192617279E}" srcOrd="0" destOrd="0" presId="urn:microsoft.com/office/officeart/2005/8/layout/cycle7"/>
    <dgm:cxn modelId="{84614A59-FB6A-49AB-AC4C-C10489D48BD1}" type="presOf" srcId="{909197C3-1630-4EA4-9122-3A13D98149DB}" destId="{1D45CD05-1600-441E-ADDA-F5FF38B0B379}" srcOrd="1" destOrd="0" presId="urn:microsoft.com/office/officeart/2005/8/layout/cycle7"/>
    <dgm:cxn modelId="{34D59A5D-B6C6-4E77-A832-C27B478D6484}" srcId="{334A391D-F2F6-4C13-B8F3-97E23AD831A6}" destId="{0B33DF7B-A130-46EA-97E9-F35184D6973D}" srcOrd="3" destOrd="0" parTransId="{C758CC14-3673-4AA9-BAC0-62D05024EDD5}" sibTransId="{909197C3-1630-4EA4-9122-3A13D98149DB}"/>
    <dgm:cxn modelId="{CD3353BF-5B34-4775-86B3-12096DE3D08E}" type="presOf" srcId="{2FDE20EA-8CE5-40B2-BBF2-5872986DB225}" destId="{7BF00653-8059-4AB9-BE0F-5B0A3F46D521}" srcOrd="0" destOrd="0" presId="urn:microsoft.com/office/officeart/2005/8/layout/cycle7"/>
    <dgm:cxn modelId="{E574F592-1E14-4712-BB69-3AC148389C12}" type="presOf" srcId="{DDA0B46B-D261-4A4E-A33A-069DE42C830A}" destId="{E8D63CED-B4D7-4C0B-8638-C9499A35FCEB}" srcOrd="0" destOrd="0" presId="urn:microsoft.com/office/officeart/2005/8/layout/cycle7"/>
    <dgm:cxn modelId="{9614F0E9-AE8C-4F43-BB6D-F46F756B56BF}" type="presOf" srcId="{F4A5D893-40A0-411B-AFCA-1B885C5800D0}" destId="{EBD968AA-E64C-47CB-9AC5-D6E7407C2601}" srcOrd="0" destOrd="0" presId="urn:microsoft.com/office/officeart/2005/8/layout/cycle7"/>
    <dgm:cxn modelId="{B9D97B5D-FEC5-40E5-8BE2-D7A0914BB0BB}" type="presOf" srcId="{4DB1274A-F45C-4891-9294-8583713965B8}" destId="{36531E74-899B-4702-A721-834230C61842}" srcOrd="0" destOrd="0" presId="urn:microsoft.com/office/officeart/2005/8/layout/cycle7"/>
    <dgm:cxn modelId="{09BB8118-5708-4D8B-BC93-436A41A2C44A}" type="presOf" srcId="{F2DF5283-1C6A-42FA-A814-515AE4486CA5}" destId="{3C3EF29D-3957-4583-8404-FC7C73547C9A}" srcOrd="1" destOrd="0" presId="urn:microsoft.com/office/officeart/2005/8/layout/cycle7"/>
    <dgm:cxn modelId="{8F93E5A8-59BB-41AF-B3F3-BAACF93B1DB5}" type="presOf" srcId="{F4A5D893-40A0-411B-AFCA-1B885C5800D0}" destId="{649078A1-2BA4-4FA0-A596-59A9D2FCB0F1}" srcOrd="1" destOrd="0" presId="urn:microsoft.com/office/officeart/2005/8/layout/cycle7"/>
    <dgm:cxn modelId="{00C3876B-9D77-4F56-AB13-F4722D76F947}" srcId="{334A391D-F2F6-4C13-B8F3-97E23AD831A6}" destId="{4DB1274A-F45C-4891-9294-8583713965B8}" srcOrd="1" destOrd="0" parTransId="{9639F1D5-582B-4E9E-AE4C-5631E41EA43B}" sibTransId="{F2DF5283-1C6A-42FA-A814-515AE4486CA5}"/>
    <dgm:cxn modelId="{39F46250-4343-45E6-8AFD-C251C98EEA92}" srcId="{334A391D-F2F6-4C13-B8F3-97E23AD831A6}" destId="{42C64731-05C9-4665-A575-37CE90DC8D61}" srcOrd="2" destOrd="0" parTransId="{93F496FC-1EAC-4374-8A0C-4AFE09C0819D}" sibTransId="{F4A5D893-40A0-411B-AFCA-1B885C5800D0}"/>
    <dgm:cxn modelId="{9679A854-4749-47A7-A24B-892B7C23066C}" type="presOf" srcId="{909197C3-1630-4EA4-9122-3A13D98149DB}" destId="{A96213C0-FB69-4AE0-8DFB-A8DD4CA7FB27}" srcOrd="0" destOrd="0" presId="urn:microsoft.com/office/officeart/2005/8/layout/cycle7"/>
    <dgm:cxn modelId="{F7970CB0-F3E4-4604-BBB6-F772615ACC4B}" type="presOf" srcId="{DDA0B46B-D261-4A4E-A33A-069DE42C830A}" destId="{E3CC079B-A853-4312-9665-E0DA27BC8030}" srcOrd="1" destOrd="0" presId="urn:microsoft.com/office/officeart/2005/8/layout/cycle7"/>
    <dgm:cxn modelId="{1611C335-AA4B-4B46-8733-19B6794BE83B}" type="presOf" srcId="{F2DF5283-1C6A-42FA-A814-515AE4486CA5}" destId="{5D951016-240B-47B3-B153-F0A3BB55D5E6}" srcOrd="0" destOrd="0" presId="urn:microsoft.com/office/officeart/2005/8/layout/cycle7"/>
    <dgm:cxn modelId="{092C34A9-CBC3-4D8D-A5BC-BB171354AE33}" type="presOf" srcId="{334A391D-F2F6-4C13-B8F3-97E23AD831A6}" destId="{D02824CF-37B1-4492-9E47-28D6FDB2E097}" srcOrd="0" destOrd="0" presId="urn:microsoft.com/office/officeart/2005/8/layout/cycle7"/>
    <dgm:cxn modelId="{434EEB13-242C-4D5A-8AD9-9E9AFB4632D8}" type="presParOf" srcId="{D02824CF-37B1-4492-9E47-28D6FDB2E097}" destId="{7BF00653-8059-4AB9-BE0F-5B0A3F46D521}" srcOrd="0" destOrd="0" presId="urn:microsoft.com/office/officeart/2005/8/layout/cycle7"/>
    <dgm:cxn modelId="{096FA128-FFA1-43DC-A586-ACBF8AA779CA}" type="presParOf" srcId="{D02824CF-37B1-4492-9E47-28D6FDB2E097}" destId="{E8D63CED-B4D7-4C0B-8638-C9499A35FCEB}" srcOrd="1" destOrd="0" presId="urn:microsoft.com/office/officeart/2005/8/layout/cycle7"/>
    <dgm:cxn modelId="{E3C0F8A8-28DF-4378-8E45-D72548B4419C}" type="presParOf" srcId="{E8D63CED-B4D7-4C0B-8638-C9499A35FCEB}" destId="{E3CC079B-A853-4312-9665-E0DA27BC8030}" srcOrd="0" destOrd="0" presId="urn:microsoft.com/office/officeart/2005/8/layout/cycle7"/>
    <dgm:cxn modelId="{BE4E214D-1532-4DB1-9063-0C87D1D9F3A7}" type="presParOf" srcId="{D02824CF-37B1-4492-9E47-28D6FDB2E097}" destId="{36531E74-899B-4702-A721-834230C61842}" srcOrd="2" destOrd="0" presId="urn:microsoft.com/office/officeart/2005/8/layout/cycle7"/>
    <dgm:cxn modelId="{33E1B716-792B-468F-B544-D0A2A97E9475}" type="presParOf" srcId="{D02824CF-37B1-4492-9E47-28D6FDB2E097}" destId="{5D951016-240B-47B3-B153-F0A3BB55D5E6}" srcOrd="3" destOrd="0" presId="urn:microsoft.com/office/officeart/2005/8/layout/cycle7"/>
    <dgm:cxn modelId="{4ABE9BB3-1ED2-4D89-86FD-69B65DC8C608}" type="presParOf" srcId="{5D951016-240B-47B3-B153-F0A3BB55D5E6}" destId="{3C3EF29D-3957-4583-8404-FC7C73547C9A}" srcOrd="0" destOrd="0" presId="urn:microsoft.com/office/officeart/2005/8/layout/cycle7"/>
    <dgm:cxn modelId="{79204BA8-2827-41D9-B64E-367410223990}" type="presParOf" srcId="{D02824CF-37B1-4492-9E47-28D6FDB2E097}" destId="{FA158CB2-49AB-4ED6-9BCF-F510913A960A}" srcOrd="4" destOrd="0" presId="urn:microsoft.com/office/officeart/2005/8/layout/cycle7"/>
    <dgm:cxn modelId="{E72F10B9-F357-47D3-A297-97E585D7ABE4}" type="presParOf" srcId="{D02824CF-37B1-4492-9E47-28D6FDB2E097}" destId="{EBD968AA-E64C-47CB-9AC5-D6E7407C2601}" srcOrd="5" destOrd="0" presId="urn:microsoft.com/office/officeart/2005/8/layout/cycle7"/>
    <dgm:cxn modelId="{658E7938-CB3C-4C52-89CA-1C237844CB3C}" type="presParOf" srcId="{EBD968AA-E64C-47CB-9AC5-D6E7407C2601}" destId="{649078A1-2BA4-4FA0-A596-59A9D2FCB0F1}" srcOrd="0" destOrd="0" presId="urn:microsoft.com/office/officeart/2005/8/layout/cycle7"/>
    <dgm:cxn modelId="{434FF24B-093B-474A-943E-B489AD76BA78}" type="presParOf" srcId="{D02824CF-37B1-4492-9E47-28D6FDB2E097}" destId="{C94E8485-16E8-48BF-80AC-DD192617279E}" srcOrd="6" destOrd="0" presId="urn:microsoft.com/office/officeart/2005/8/layout/cycle7"/>
    <dgm:cxn modelId="{BF314AC1-B722-4650-9DD1-CCAB06D3682A}" type="presParOf" srcId="{D02824CF-37B1-4492-9E47-28D6FDB2E097}" destId="{A96213C0-FB69-4AE0-8DFB-A8DD4CA7FB27}" srcOrd="7" destOrd="0" presId="urn:microsoft.com/office/officeart/2005/8/layout/cycle7"/>
    <dgm:cxn modelId="{50FFE6B1-B3B3-4B7C-8A61-A6D080C0708A}" type="presParOf" srcId="{A96213C0-FB69-4AE0-8DFB-A8DD4CA7FB27}" destId="{1D45CD05-1600-441E-ADDA-F5FF38B0B379}"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DF12599-8927-4418-BA16-95ADEBFCBF04}" type="doc">
      <dgm:prSet loTypeId="urn:microsoft.com/office/officeart/2005/8/layout/hProcess9" loCatId="process" qsTypeId="urn:microsoft.com/office/officeart/2005/8/quickstyle/simple1" qsCatId="simple" csTypeId="urn:microsoft.com/office/officeart/2005/8/colors/accent1_2" csCatId="accent1" phldr="1"/>
      <dgm:spPr/>
    </dgm:pt>
    <dgm:pt modelId="{D47EB429-1164-44F8-A4BA-AE5A5937FA77}">
      <dgm:prSet phldrT="[Texto]" custT="1"/>
      <dgm:spPr/>
      <dgm:t>
        <a:bodyPr/>
        <a:lstStyle/>
        <a:p>
          <a:r>
            <a:rPr lang="es-ES" sz="4000" dirty="0" smtClean="0">
              <a:solidFill>
                <a:schemeClr val="bg1"/>
              </a:solidFill>
            </a:rPr>
            <a:t>PRECAUCIÓN</a:t>
          </a:r>
          <a:endParaRPr lang="es-ES" sz="4000" dirty="0">
            <a:solidFill>
              <a:schemeClr val="bg1"/>
            </a:solidFill>
          </a:endParaRPr>
        </a:p>
      </dgm:t>
    </dgm:pt>
    <dgm:pt modelId="{F9ABBD8D-BBD2-42D3-88D7-7974126F8C15}" type="parTrans" cxnId="{CAFE2BA6-24D4-410D-B332-9F0A25851B5C}">
      <dgm:prSet/>
      <dgm:spPr/>
      <dgm:t>
        <a:bodyPr/>
        <a:lstStyle/>
        <a:p>
          <a:endParaRPr lang="es-ES"/>
        </a:p>
      </dgm:t>
    </dgm:pt>
    <dgm:pt modelId="{01633E2A-1742-40F9-9394-6BD3EA8256E3}" type="sibTrans" cxnId="{CAFE2BA6-24D4-410D-B332-9F0A25851B5C}">
      <dgm:prSet/>
      <dgm:spPr/>
      <dgm:t>
        <a:bodyPr/>
        <a:lstStyle/>
        <a:p>
          <a:endParaRPr lang="es-ES"/>
        </a:p>
      </dgm:t>
    </dgm:pt>
    <dgm:pt modelId="{06A84189-D2DB-4156-8D3F-2E3EF427318C}">
      <dgm:prSet phldrT="[Texto]"/>
      <dgm:spPr/>
      <dgm:t>
        <a:bodyPr/>
        <a:lstStyle/>
        <a:p>
          <a:r>
            <a:rPr lang="es-ES" dirty="0" smtClean="0"/>
            <a:t>INFORMACIÓN TÉCNICA INSUFICIENTE</a:t>
          </a:r>
          <a:endParaRPr lang="es-ES" dirty="0"/>
        </a:p>
      </dgm:t>
    </dgm:pt>
    <dgm:pt modelId="{471EF266-2A44-4DBF-A80D-A8DE41B57BAE}" type="parTrans" cxnId="{E5116BCC-E782-486B-B924-40BED124377E}">
      <dgm:prSet/>
      <dgm:spPr/>
      <dgm:t>
        <a:bodyPr/>
        <a:lstStyle/>
        <a:p>
          <a:endParaRPr lang="es-ES"/>
        </a:p>
      </dgm:t>
    </dgm:pt>
    <dgm:pt modelId="{B2328FAF-ECC7-42DD-AF3F-D9C424280085}" type="sibTrans" cxnId="{E5116BCC-E782-486B-B924-40BED124377E}">
      <dgm:prSet/>
      <dgm:spPr/>
      <dgm:t>
        <a:bodyPr/>
        <a:lstStyle/>
        <a:p>
          <a:endParaRPr lang="es-ES"/>
        </a:p>
      </dgm:t>
    </dgm:pt>
    <dgm:pt modelId="{A3898A25-DA7F-4A77-AA2B-312C3B162EEB}">
      <dgm:prSet phldrT="[Texto]"/>
      <dgm:spPr/>
      <dgm:t>
        <a:bodyPr/>
        <a:lstStyle/>
        <a:p>
          <a:r>
            <a:rPr lang="es-ES" dirty="0" smtClean="0"/>
            <a:t>NIVEL SIGNIFICATIVO DE DUDA EN EL ANÁLISIS TÉCNICO</a:t>
          </a:r>
          <a:endParaRPr lang="es-ES" dirty="0"/>
        </a:p>
      </dgm:t>
    </dgm:pt>
    <dgm:pt modelId="{35C7447C-3699-4A3A-9133-4F07D7FA7473}" type="parTrans" cxnId="{5F6225A3-625F-4FAB-9099-9FCBF2F4DE3F}">
      <dgm:prSet/>
      <dgm:spPr/>
      <dgm:t>
        <a:bodyPr/>
        <a:lstStyle/>
        <a:p>
          <a:endParaRPr lang="es-ES"/>
        </a:p>
      </dgm:t>
    </dgm:pt>
    <dgm:pt modelId="{CD0FBADF-201D-469D-ACBD-B26DB8AB57BB}" type="sibTrans" cxnId="{5F6225A3-625F-4FAB-9099-9FCBF2F4DE3F}">
      <dgm:prSet/>
      <dgm:spPr/>
      <dgm:t>
        <a:bodyPr/>
        <a:lstStyle/>
        <a:p>
          <a:endParaRPr lang="es-ES"/>
        </a:p>
      </dgm:t>
    </dgm:pt>
    <dgm:pt modelId="{720C72C6-B075-4475-8E16-DC244DA20942}" type="pres">
      <dgm:prSet presAssocID="{FDF12599-8927-4418-BA16-95ADEBFCBF04}" presName="CompostProcess" presStyleCnt="0">
        <dgm:presLayoutVars>
          <dgm:dir/>
          <dgm:resizeHandles val="exact"/>
        </dgm:presLayoutVars>
      </dgm:prSet>
      <dgm:spPr/>
    </dgm:pt>
    <dgm:pt modelId="{8F4CEDE5-F270-4B4C-B577-726DE027D0EE}" type="pres">
      <dgm:prSet presAssocID="{FDF12599-8927-4418-BA16-95ADEBFCBF04}" presName="arrow" presStyleLbl="bgShp" presStyleIdx="0" presStyleCnt="1"/>
      <dgm:spPr/>
    </dgm:pt>
    <dgm:pt modelId="{3A3998FB-D6A2-440B-AAC2-06A51B085A21}" type="pres">
      <dgm:prSet presAssocID="{FDF12599-8927-4418-BA16-95ADEBFCBF04}" presName="linearProcess" presStyleCnt="0"/>
      <dgm:spPr/>
    </dgm:pt>
    <dgm:pt modelId="{ED199A56-277D-4211-8898-310DD921DBDF}" type="pres">
      <dgm:prSet presAssocID="{D47EB429-1164-44F8-A4BA-AE5A5937FA77}" presName="textNode" presStyleLbl="node1" presStyleIdx="0" presStyleCnt="3" custScaleY="63281">
        <dgm:presLayoutVars>
          <dgm:bulletEnabled val="1"/>
        </dgm:presLayoutVars>
      </dgm:prSet>
      <dgm:spPr/>
      <dgm:t>
        <a:bodyPr/>
        <a:lstStyle/>
        <a:p>
          <a:endParaRPr lang="es-ES"/>
        </a:p>
      </dgm:t>
    </dgm:pt>
    <dgm:pt modelId="{2993D60B-6BC8-4472-AF30-C3A64B2C7D59}" type="pres">
      <dgm:prSet presAssocID="{01633E2A-1742-40F9-9394-6BD3EA8256E3}" presName="sibTrans" presStyleCnt="0"/>
      <dgm:spPr/>
    </dgm:pt>
    <dgm:pt modelId="{4C95C13F-FFDC-4A89-86E0-30AAB00E1DEB}" type="pres">
      <dgm:prSet presAssocID="{06A84189-D2DB-4156-8D3F-2E3EF427318C}" presName="textNode" presStyleLbl="node1" presStyleIdx="1" presStyleCnt="3">
        <dgm:presLayoutVars>
          <dgm:bulletEnabled val="1"/>
        </dgm:presLayoutVars>
      </dgm:prSet>
      <dgm:spPr/>
      <dgm:t>
        <a:bodyPr/>
        <a:lstStyle/>
        <a:p>
          <a:endParaRPr lang="es-ES"/>
        </a:p>
      </dgm:t>
    </dgm:pt>
    <dgm:pt modelId="{E563F6C1-7F4E-4EAF-BA96-F73177DFD1D7}" type="pres">
      <dgm:prSet presAssocID="{B2328FAF-ECC7-42DD-AF3F-D9C424280085}" presName="sibTrans" presStyleCnt="0"/>
      <dgm:spPr/>
    </dgm:pt>
    <dgm:pt modelId="{7E7797C9-D95C-4BE7-8E82-5D7D8ED77D51}" type="pres">
      <dgm:prSet presAssocID="{A3898A25-DA7F-4A77-AA2B-312C3B162EEB}" presName="textNode" presStyleLbl="node1" presStyleIdx="2" presStyleCnt="3">
        <dgm:presLayoutVars>
          <dgm:bulletEnabled val="1"/>
        </dgm:presLayoutVars>
      </dgm:prSet>
      <dgm:spPr/>
      <dgm:t>
        <a:bodyPr/>
        <a:lstStyle/>
        <a:p>
          <a:endParaRPr lang="es-ES"/>
        </a:p>
      </dgm:t>
    </dgm:pt>
  </dgm:ptLst>
  <dgm:cxnLst>
    <dgm:cxn modelId="{49A43753-7A20-4B1B-9A00-541130FAD22A}" type="presOf" srcId="{06A84189-D2DB-4156-8D3F-2E3EF427318C}" destId="{4C95C13F-FFDC-4A89-86E0-30AAB00E1DEB}" srcOrd="0" destOrd="0" presId="urn:microsoft.com/office/officeart/2005/8/layout/hProcess9"/>
    <dgm:cxn modelId="{29F1F131-2CEA-4546-A799-71F0B5703EE6}" type="presOf" srcId="{FDF12599-8927-4418-BA16-95ADEBFCBF04}" destId="{720C72C6-B075-4475-8E16-DC244DA20942}" srcOrd="0" destOrd="0" presId="urn:microsoft.com/office/officeart/2005/8/layout/hProcess9"/>
    <dgm:cxn modelId="{E5116BCC-E782-486B-B924-40BED124377E}" srcId="{FDF12599-8927-4418-BA16-95ADEBFCBF04}" destId="{06A84189-D2DB-4156-8D3F-2E3EF427318C}" srcOrd="1" destOrd="0" parTransId="{471EF266-2A44-4DBF-A80D-A8DE41B57BAE}" sibTransId="{B2328FAF-ECC7-42DD-AF3F-D9C424280085}"/>
    <dgm:cxn modelId="{5F6225A3-625F-4FAB-9099-9FCBF2F4DE3F}" srcId="{FDF12599-8927-4418-BA16-95ADEBFCBF04}" destId="{A3898A25-DA7F-4A77-AA2B-312C3B162EEB}" srcOrd="2" destOrd="0" parTransId="{35C7447C-3699-4A3A-9133-4F07D7FA7473}" sibTransId="{CD0FBADF-201D-469D-ACBD-B26DB8AB57BB}"/>
    <dgm:cxn modelId="{CAFE2BA6-24D4-410D-B332-9F0A25851B5C}" srcId="{FDF12599-8927-4418-BA16-95ADEBFCBF04}" destId="{D47EB429-1164-44F8-A4BA-AE5A5937FA77}" srcOrd="0" destOrd="0" parTransId="{F9ABBD8D-BBD2-42D3-88D7-7974126F8C15}" sibTransId="{01633E2A-1742-40F9-9394-6BD3EA8256E3}"/>
    <dgm:cxn modelId="{42F0B631-A404-400D-B34F-9C861CBDEFFA}" type="presOf" srcId="{A3898A25-DA7F-4A77-AA2B-312C3B162EEB}" destId="{7E7797C9-D95C-4BE7-8E82-5D7D8ED77D51}" srcOrd="0" destOrd="0" presId="urn:microsoft.com/office/officeart/2005/8/layout/hProcess9"/>
    <dgm:cxn modelId="{C7106644-0FDE-4DB2-BA05-83AD8339CC82}" type="presOf" srcId="{D47EB429-1164-44F8-A4BA-AE5A5937FA77}" destId="{ED199A56-277D-4211-8898-310DD921DBDF}" srcOrd="0" destOrd="0" presId="urn:microsoft.com/office/officeart/2005/8/layout/hProcess9"/>
    <dgm:cxn modelId="{DD9413EA-4AFE-4639-894B-BCF1470ED670}" type="presParOf" srcId="{720C72C6-B075-4475-8E16-DC244DA20942}" destId="{8F4CEDE5-F270-4B4C-B577-726DE027D0EE}" srcOrd="0" destOrd="0" presId="urn:microsoft.com/office/officeart/2005/8/layout/hProcess9"/>
    <dgm:cxn modelId="{FCB3DA4B-3D55-4B79-A766-3B5C63B665B2}" type="presParOf" srcId="{720C72C6-B075-4475-8E16-DC244DA20942}" destId="{3A3998FB-D6A2-440B-AAC2-06A51B085A21}" srcOrd="1" destOrd="0" presId="urn:microsoft.com/office/officeart/2005/8/layout/hProcess9"/>
    <dgm:cxn modelId="{8165FA5D-8D06-421B-889D-B6BB7C0E3578}" type="presParOf" srcId="{3A3998FB-D6A2-440B-AAC2-06A51B085A21}" destId="{ED199A56-277D-4211-8898-310DD921DBDF}" srcOrd="0" destOrd="0" presId="urn:microsoft.com/office/officeart/2005/8/layout/hProcess9"/>
    <dgm:cxn modelId="{3DD2BE35-A773-42B4-A9DD-CA7E065F048B}" type="presParOf" srcId="{3A3998FB-D6A2-440B-AAC2-06A51B085A21}" destId="{2993D60B-6BC8-4472-AF30-C3A64B2C7D59}" srcOrd="1" destOrd="0" presId="urn:microsoft.com/office/officeart/2005/8/layout/hProcess9"/>
    <dgm:cxn modelId="{918D999A-E404-4EE2-ACBB-2A33C37E3C4F}" type="presParOf" srcId="{3A3998FB-D6A2-440B-AAC2-06A51B085A21}" destId="{4C95C13F-FFDC-4A89-86E0-30AAB00E1DEB}" srcOrd="2" destOrd="0" presId="urn:microsoft.com/office/officeart/2005/8/layout/hProcess9"/>
    <dgm:cxn modelId="{376A5A01-E4B2-44AD-8EC0-10CB466D505B}" type="presParOf" srcId="{3A3998FB-D6A2-440B-AAC2-06A51B085A21}" destId="{E563F6C1-7F4E-4EAF-BA96-F73177DFD1D7}" srcOrd="3" destOrd="0" presId="urn:microsoft.com/office/officeart/2005/8/layout/hProcess9"/>
    <dgm:cxn modelId="{48606F47-E432-4ADA-8172-1D32B50842F7}" type="presParOf" srcId="{3A3998FB-D6A2-440B-AAC2-06A51B085A21}" destId="{7E7797C9-D95C-4BE7-8E82-5D7D8ED77D51}"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AC16646-1DC4-4FBE-B2AA-85A923B7151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ES"/>
        </a:p>
      </dgm:t>
    </dgm:pt>
    <dgm:pt modelId="{EA5171BA-2833-4501-BFAC-F4130379661E}">
      <dgm:prSet phldrT="[Texto]" custT="1"/>
      <dgm:spPr/>
      <dgm:t>
        <a:bodyPr/>
        <a:lstStyle/>
        <a:p>
          <a:r>
            <a:rPr lang="es-ES" sz="1800" dirty="0" smtClean="0"/>
            <a:t>GENERE EVENTOS ADVERSOS</a:t>
          </a:r>
          <a:endParaRPr lang="es-ES" sz="1800" dirty="0"/>
        </a:p>
      </dgm:t>
    </dgm:pt>
    <dgm:pt modelId="{D079A09D-A589-4B43-BAB9-357A5D700E24}" type="parTrans" cxnId="{CDAA4E0B-7FCB-40F0-82C6-0586F71F4409}">
      <dgm:prSet/>
      <dgm:spPr/>
      <dgm:t>
        <a:bodyPr/>
        <a:lstStyle/>
        <a:p>
          <a:endParaRPr lang="es-ES"/>
        </a:p>
      </dgm:t>
    </dgm:pt>
    <dgm:pt modelId="{85DDD89B-50BC-4D91-AA80-72F80D492052}" type="sibTrans" cxnId="{CDAA4E0B-7FCB-40F0-82C6-0586F71F4409}">
      <dgm:prSet/>
      <dgm:spPr/>
      <dgm:t>
        <a:bodyPr/>
        <a:lstStyle/>
        <a:p>
          <a:endParaRPr lang="es-ES"/>
        </a:p>
      </dgm:t>
    </dgm:pt>
    <dgm:pt modelId="{BF538F98-33F9-4801-8189-5ACE99862BAC}">
      <dgm:prSet phldrT="[Texto]" custT="1"/>
      <dgm:spPr/>
      <dgm:t>
        <a:bodyPr/>
        <a:lstStyle/>
        <a:p>
          <a:r>
            <a:rPr lang="es-ES" sz="1800" dirty="0" smtClean="0"/>
            <a:t>ACCIÓN U OMISIÓN</a:t>
          </a:r>
          <a:endParaRPr lang="es-ES" sz="1800" dirty="0"/>
        </a:p>
      </dgm:t>
    </dgm:pt>
    <dgm:pt modelId="{9603C6F0-8E07-4F65-ACDA-5993477909B8}" type="parTrans" cxnId="{3EF9F417-2CBB-4244-B076-4E3AC6AF0029}">
      <dgm:prSet/>
      <dgm:spPr/>
      <dgm:t>
        <a:bodyPr/>
        <a:lstStyle/>
        <a:p>
          <a:endParaRPr lang="es-ES"/>
        </a:p>
      </dgm:t>
    </dgm:pt>
    <dgm:pt modelId="{054CF0A9-3463-422C-A7B8-9445CEA73D54}" type="sibTrans" cxnId="{3EF9F417-2CBB-4244-B076-4E3AC6AF0029}">
      <dgm:prSet/>
      <dgm:spPr/>
      <dgm:t>
        <a:bodyPr/>
        <a:lstStyle/>
        <a:p>
          <a:endParaRPr lang="es-ES"/>
        </a:p>
      </dgm:t>
    </dgm:pt>
    <dgm:pt modelId="{0C01B671-066D-41DA-B412-AF65F5CD2040}">
      <dgm:prSet phldrT="[Texto]" custT="1"/>
      <dgm:spPr/>
      <dgm:t>
        <a:bodyPr/>
        <a:lstStyle/>
        <a:p>
          <a:r>
            <a:rPr lang="es-ES" sz="1800" dirty="0" smtClean="0"/>
            <a:t>RESPONDER  POR LOS EFECTOS</a:t>
          </a:r>
          <a:endParaRPr lang="es-ES" sz="1800" dirty="0"/>
        </a:p>
      </dgm:t>
    </dgm:pt>
    <dgm:pt modelId="{48B1D8EA-4DB2-4467-9046-FA54357AF5C6}" type="parTrans" cxnId="{5E5FCBAA-D0EE-4DE2-99A1-E7AC2D7B354B}">
      <dgm:prSet/>
      <dgm:spPr/>
      <dgm:t>
        <a:bodyPr/>
        <a:lstStyle/>
        <a:p>
          <a:endParaRPr lang="es-ES"/>
        </a:p>
      </dgm:t>
    </dgm:pt>
    <dgm:pt modelId="{CB7F170D-5565-440D-8F99-86ED62064596}" type="sibTrans" cxnId="{5E5FCBAA-D0EE-4DE2-99A1-E7AC2D7B354B}">
      <dgm:prSet/>
      <dgm:spPr/>
      <dgm:t>
        <a:bodyPr/>
        <a:lstStyle/>
        <a:p>
          <a:endParaRPr lang="es-ES"/>
        </a:p>
      </dgm:t>
    </dgm:pt>
    <dgm:pt modelId="{C1E694C2-DF84-41BF-988F-A7A187AEC6A1}">
      <dgm:prSet/>
      <dgm:spPr/>
      <dgm:t>
        <a:bodyPr/>
        <a:lstStyle/>
        <a:p>
          <a:endParaRPr lang="es-ES"/>
        </a:p>
      </dgm:t>
    </dgm:pt>
    <dgm:pt modelId="{E297E55D-93B1-48DD-8DE1-5282DEBFF81C}" type="parTrans" cxnId="{41674FD8-146D-4EB5-AE34-195E900F9760}">
      <dgm:prSet/>
      <dgm:spPr/>
      <dgm:t>
        <a:bodyPr/>
        <a:lstStyle/>
        <a:p>
          <a:endParaRPr lang="es-ES"/>
        </a:p>
      </dgm:t>
    </dgm:pt>
    <dgm:pt modelId="{4A705C39-4D78-46B6-9A9C-53C707B85133}" type="sibTrans" cxnId="{41674FD8-146D-4EB5-AE34-195E900F9760}">
      <dgm:prSet/>
      <dgm:spPr/>
      <dgm:t>
        <a:bodyPr/>
        <a:lstStyle/>
        <a:p>
          <a:endParaRPr lang="es-ES"/>
        </a:p>
      </dgm:t>
    </dgm:pt>
    <dgm:pt modelId="{AD465888-3F2C-49C6-8FB2-9EA99398A86B}">
      <dgm:prSet phldrT="[Texto]" custT="1"/>
      <dgm:spPr/>
      <dgm:t>
        <a:bodyPr/>
        <a:lstStyle/>
        <a:p>
          <a:r>
            <a:rPr lang="es-ES" sz="1800" dirty="0" smtClean="0"/>
            <a:t>SEGÚN EL GRADO DE RESPONSABILIDAD</a:t>
          </a:r>
          <a:endParaRPr lang="es-ES" sz="1800" dirty="0"/>
        </a:p>
      </dgm:t>
    </dgm:pt>
    <dgm:pt modelId="{CBE818A3-8884-4C49-8F54-4E637B58A362}" type="parTrans" cxnId="{1662B288-9843-414E-9269-95755C32A28C}">
      <dgm:prSet/>
      <dgm:spPr/>
      <dgm:t>
        <a:bodyPr/>
        <a:lstStyle/>
        <a:p>
          <a:endParaRPr lang="es-ES"/>
        </a:p>
      </dgm:t>
    </dgm:pt>
    <dgm:pt modelId="{FFE184BE-191C-4266-B43C-747442068ABF}" type="sibTrans" cxnId="{1662B288-9843-414E-9269-95755C32A28C}">
      <dgm:prSet/>
      <dgm:spPr/>
      <dgm:t>
        <a:bodyPr/>
        <a:lstStyle/>
        <a:p>
          <a:endParaRPr lang="es-ES"/>
        </a:p>
      </dgm:t>
    </dgm:pt>
    <dgm:pt modelId="{562A7EFC-78D4-4989-B00E-F05DA6CFD686}" type="pres">
      <dgm:prSet presAssocID="{7AC16646-1DC4-4FBE-B2AA-85A923B7151D}" presName="arrowDiagram" presStyleCnt="0">
        <dgm:presLayoutVars>
          <dgm:chMax val="5"/>
          <dgm:dir/>
          <dgm:resizeHandles val="exact"/>
        </dgm:presLayoutVars>
      </dgm:prSet>
      <dgm:spPr/>
      <dgm:t>
        <a:bodyPr/>
        <a:lstStyle/>
        <a:p>
          <a:endParaRPr lang="es-ES"/>
        </a:p>
      </dgm:t>
    </dgm:pt>
    <dgm:pt modelId="{E6580F46-0C4F-4380-B50A-0C38E285BF81}" type="pres">
      <dgm:prSet presAssocID="{7AC16646-1DC4-4FBE-B2AA-85A923B7151D}" presName="arrow" presStyleLbl="bgShp" presStyleIdx="0" presStyleCnt="1"/>
      <dgm:spPr/>
    </dgm:pt>
    <dgm:pt modelId="{293D667C-CD0E-4BB4-BC95-F64FCDE93A90}" type="pres">
      <dgm:prSet presAssocID="{7AC16646-1DC4-4FBE-B2AA-85A923B7151D}" presName="arrowDiagram5" presStyleCnt="0"/>
      <dgm:spPr/>
    </dgm:pt>
    <dgm:pt modelId="{EE56AF85-2A31-4AF1-82B8-57151D7EFEAD}" type="pres">
      <dgm:prSet presAssocID="{EA5171BA-2833-4501-BFAC-F4130379661E}" presName="bullet5a" presStyleLbl="node1" presStyleIdx="0" presStyleCnt="5"/>
      <dgm:spPr/>
    </dgm:pt>
    <dgm:pt modelId="{474CF558-A1B6-4153-8335-CBF4BC1FABEC}" type="pres">
      <dgm:prSet presAssocID="{EA5171BA-2833-4501-BFAC-F4130379661E}" presName="textBox5a" presStyleLbl="revTx" presStyleIdx="0" presStyleCnt="5" custScaleY="60652">
        <dgm:presLayoutVars>
          <dgm:bulletEnabled val="1"/>
        </dgm:presLayoutVars>
      </dgm:prSet>
      <dgm:spPr/>
      <dgm:t>
        <a:bodyPr/>
        <a:lstStyle/>
        <a:p>
          <a:endParaRPr lang="es-ES"/>
        </a:p>
      </dgm:t>
    </dgm:pt>
    <dgm:pt modelId="{15A100E2-B947-437B-A8D5-19F95912650A}" type="pres">
      <dgm:prSet presAssocID="{BF538F98-33F9-4801-8189-5ACE99862BAC}" presName="bullet5b" presStyleLbl="node1" presStyleIdx="1" presStyleCnt="5"/>
      <dgm:spPr/>
    </dgm:pt>
    <dgm:pt modelId="{A4CEDFA9-27F8-493E-9E08-C849513EBDE1}" type="pres">
      <dgm:prSet presAssocID="{BF538F98-33F9-4801-8189-5ACE99862BAC}" presName="textBox5b" presStyleLbl="revTx" presStyleIdx="1" presStyleCnt="5" custScaleX="172572" custScaleY="26196" custLinFactNeighborX="47876" custLinFactNeighborY="-35873">
        <dgm:presLayoutVars>
          <dgm:bulletEnabled val="1"/>
        </dgm:presLayoutVars>
      </dgm:prSet>
      <dgm:spPr/>
      <dgm:t>
        <a:bodyPr/>
        <a:lstStyle/>
        <a:p>
          <a:endParaRPr lang="es-ES"/>
        </a:p>
      </dgm:t>
    </dgm:pt>
    <dgm:pt modelId="{90AD9DEB-635F-450D-8062-6FA15A8A32DA}" type="pres">
      <dgm:prSet presAssocID="{C1E694C2-DF84-41BF-988F-A7A187AEC6A1}" presName="bullet5c" presStyleLbl="node1" presStyleIdx="2" presStyleCnt="5" custLinFactX="-100000" custLinFactY="-100000" custLinFactNeighborX="-139955" custLinFactNeighborY="-167857"/>
      <dgm:spPr>
        <a:solidFill>
          <a:schemeClr val="bg1">
            <a:lumMod val="85000"/>
          </a:schemeClr>
        </a:solidFill>
        <a:effectLst>
          <a:softEdge rad="317500"/>
        </a:effectLst>
      </dgm:spPr>
    </dgm:pt>
    <dgm:pt modelId="{9D9108EC-4DDB-4ADA-A62F-2EE022A2C6A9}" type="pres">
      <dgm:prSet presAssocID="{C1E694C2-DF84-41BF-988F-A7A187AEC6A1}" presName="textBox5c" presStyleLbl="revTx" presStyleIdx="2" presStyleCnt="5">
        <dgm:presLayoutVars>
          <dgm:bulletEnabled val="1"/>
        </dgm:presLayoutVars>
      </dgm:prSet>
      <dgm:spPr/>
      <dgm:t>
        <a:bodyPr/>
        <a:lstStyle/>
        <a:p>
          <a:endParaRPr lang="es-ES"/>
        </a:p>
      </dgm:t>
    </dgm:pt>
    <dgm:pt modelId="{A5259DC1-1880-4456-8976-0B33DBB5E465}" type="pres">
      <dgm:prSet presAssocID="{0C01B671-066D-41DA-B412-AF65F5CD2040}" presName="bullet5d" presStyleLbl="node1" presStyleIdx="3" presStyleCnt="5" custLinFactX="-100000" custLinFactNeighborX="-180818" custLinFactNeighborY="99366"/>
      <dgm:spPr/>
    </dgm:pt>
    <dgm:pt modelId="{F197C40E-5842-4ED0-A2CC-FDBC02E73EF8}" type="pres">
      <dgm:prSet presAssocID="{0C01B671-066D-41DA-B412-AF65F5CD2040}" presName="textBox5d" presStyleLbl="revTx" presStyleIdx="3" presStyleCnt="5" custScaleX="163972" custScaleY="13947" custLinFactNeighborX="-39498" custLinFactNeighborY="-23582">
        <dgm:presLayoutVars>
          <dgm:bulletEnabled val="1"/>
        </dgm:presLayoutVars>
      </dgm:prSet>
      <dgm:spPr/>
      <dgm:t>
        <a:bodyPr/>
        <a:lstStyle/>
        <a:p>
          <a:endParaRPr lang="es-ES"/>
        </a:p>
      </dgm:t>
    </dgm:pt>
    <dgm:pt modelId="{B6224BC6-0F0D-410C-8EB3-0029F3852B18}" type="pres">
      <dgm:prSet presAssocID="{AD465888-3F2C-49C6-8FB2-9EA99398A86B}" presName="bullet5e" presStyleLbl="node1" presStyleIdx="4" presStyleCnt="5" custLinFactX="-25452" custLinFactNeighborX="-100000" custLinFactNeighborY="13562"/>
      <dgm:spPr/>
    </dgm:pt>
    <dgm:pt modelId="{13AAC0CC-F507-478D-B158-16A6DC07E0EA}" type="pres">
      <dgm:prSet presAssocID="{AD465888-3F2C-49C6-8FB2-9EA99398A86B}" presName="textBox5e" presStyleLbl="revTx" presStyleIdx="4" presStyleCnt="5" custScaleX="139397" custScaleY="14001" custLinFactNeighborX="-24520" custLinFactNeighborY="-37617">
        <dgm:presLayoutVars>
          <dgm:bulletEnabled val="1"/>
        </dgm:presLayoutVars>
      </dgm:prSet>
      <dgm:spPr/>
      <dgm:t>
        <a:bodyPr/>
        <a:lstStyle/>
        <a:p>
          <a:endParaRPr lang="es-ES"/>
        </a:p>
      </dgm:t>
    </dgm:pt>
  </dgm:ptLst>
  <dgm:cxnLst>
    <dgm:cxn modelId="{2026838B-CCF7-4838-8BAE-A8012A22A6C9}" type="presOf" srcId="{BF538F98-33F9-4801-8189-5ACE99862BAC}" destId="{A4CEDFA9-27F8-493E-9E08-C849513EBDE1}" srcOrd="0" destOrd="0" presId="urn:microsoft.com/office/officeart/2005/8/layout/arrow2"/>
    <dgm:cxn modelId="{3EF9F417-2CBB-4244-B076-4E3AC6AF0029}" srcId="{7AC16646-1DC4-4FBE-B2AA-85A923B7151D}" destId="{BF538F98-33F9-4801-8189-5ACE99862BAC}" srcOrd="1" destOrd="0" parTransId="{9603C6F0-8E07-4F65-ACDA-5993477909B8}" sibTransId="{054CF0A9-3463-422C-A7B8-9445CEA73D54}"/>
    <dgm:cxn modelId="{232FD990-B1B4-42CF-B0BE-7F6131285C7F}" type="presOf" srcId="{0C01B671-066D-41DA-B412-AF65F5CD2040}" destId="{F197C40E-5842-4ED0-A2CC-FDBC02E73EF8}" srcOrd="0" destOrd="0" presId="urn:microsoft.com/office/officeart/2005/8/layout/arrow2"/>
    <dgm:cxn modelId="{C644B8C4-0B93-4211-8B81-0DAA69FD1045}" type="presOf" srcId="{7AC16646-1DC4-4FBE-B2AA-85A923B7151D}" destId="{562A7EFC-78D4-4989-B00E-F05DA6CFD686}" srcOrd="0" destOrd="0" presId="urn:microsoft.com/office/officeart/2005/8/layout/arrow2"/>
    <dgm:cxn modelId="{2F62B78D-1349-4B2A-B812-0E2CF6C30A01}" type="presOf" srcId="{C1E694C2-DF84-41BF-988F-A7A187AEC6A1}" destId="{9D9108EC-4DDB-4ADA-A62F-2EE022A2C6A9}" srcOrd="0" destOrd="0" presId="urn:microsoft.com/office/officeart/2005/8/layout/arrow2"/>
    <dgm:cxn modelId="{41674FD8-146D-4EB5-AE34-195E900F9760}" srcId="{7AC16646-1DC4-4FBE-B2AA-85A923B7151D}" destId="{C1E694C2-DF84-41BF-988F-A7A187AEC6A1}" srcOrd="2" destOrd="0" parTransId="{E297E55D-93B1-48DD-8DE1-5282DEBFF81C}" sibTransId="{4A705C39-4D78-46B6-9A9C-53C707B85133}"/>
    <dgm:cxn modelId="{5E5FCBAA-D0EE-4DE2-99A1-E7AC2D7B354B}" srcId="{7AC16646-1DC4-4FBE-B2AA-85A923B7151D}" destId="{0C01B671-066D-41DA-B412-AF65F5CD2040}" srcOrd="3" destOrd="0" parTransId="{48B1D8EA-4DB2-4467-9046-FA54357AF5C6}" sibTransId="{CB7F170D-5565-440D-8F99-86ED62064596}"/>
    <dgm:cxn modelId="{1662B288-9843-414E-9269-95755C32A28C}" srcId="{7AC16646-1DC4-4FBE-B2AA-85A923B7151D}" destId="{AD465888-3F2C-49C6-8FB2-9EA99398A86B}" srcOrd="4" destOrd="0" parTransId="{CBE818A3-8884-4C49-8F54-4E637B58A362}" sibTransId="{FFE184BE-191C-4266-B43C-747442068ABF}"/>
    <dgm:cxn modelId="{1FA91DC2-D2EE-44A6-8CDD-5A7215A4F266}" type="presOf" srcId="{AD465888-3F2C-49C6-8FB2-9EA99398A86B}" destId="{13AAC0CC-F507-478D-B158-16A6DC07E0EA}" srcOrd="0" destOrd="0" presId="urn:microsoft.com/office/officeart/2005/8/layout/arrow2"/>
    <dgm:cxn modelId="{CDAA4E0B-7FCB-40F0-82C6-0586F71F4409}" srcId="{7AC16646-1DC4-4FBE-B2AA-85A923B7151D}" destId="{EA5171BA-2833-4501-BFAC-F4130379661E}" srcOrd="0" destOrd="0" parTransId="{D079A09D-A589-4B43-BAB9-357A5D700E24}" sibTransId="{85DDD89B-50BC-4D91-AA80-72F80D492052}"/>
    <dgm:cxn modelId="{772D9A2D-A39C-45F0-8624-05CDE85EDD28}" type="presOf" srcId="{EA5171BA-2833-4501-BFAC-F4130379661E}" destId="{474CF558-A1B6-4153-8335-CBF4BC1FABEC}" srcOrd="0" destOrd="0" presId="urn:microsoft.com/office/officeart/2005/8/layout/arrow2"/>
    <dgm:cxn modelId="{F996FE92-67CB-4E39-B3B8-96DC02DD5143}" type="presParOf" srcId="{562A7EFC-78D4-4989-B00E-F05DA6CFD686}" destId="{E6580F46-0C4F-4380-B50A-0C38E285BF81}" srcOrd="0" destOrd="0" presId="urn:microsoft.com/office/officeart/2005/8/layout/arrow2"/>
    <dgm:cxn modelId="{87144A2C-C275-493B-A3CC-CFFA59AAD2E0}" type="presParOf" srcId="{562A7EFC-78D4-4989-B00E-F05DA6CFD686}" destId="{293D667C-CD0E-4BB4-BC95-F64FCDE93A90}" srcOrd="1" destOrd="0" presId="urn:microsoft.com/office/officeart/2005/8/layout/arrow2"/>
    <dgm:cxn modelId="{65C134CE-F51C-4B70-864D-538B27C5B659}" type="presParOf" srcId="{293D667C-CD0E-4BB4-BC95-F64FCDE93A90}" destId="{EE56AF85-2A31-4AF1-82B8-57151D7EFEAD}" srcOrd="0" destOrd="0" presId="urn:microsoft.com/office/officeart/2005/8/layout/arrow2"/>
    <dgm:cxn modelId="{0497B9A8-C725-4873-B6D4-CF219B64887D}" type="presParOf" srcId="{293D667C-CD0E-4BB4-BC95-F64FCDE93A90}" destId="{474CF558-A1B6-4153-8335-CBF4BC1FABEC}" srcOrd="1" destOrd="0" presId="urn:microsoft.com/office/officeart/2005/8/layout/arrow2"/>
    <dgm:cxn modelId="{DC3AB4A1-90FD-4E92-A63D-EE13ADC4367E}" type="presParOf" srcId="{293D667C-CD0E-4BB4-BC95-F64FCDE93A90}" destId="{15A100E2-B947-437B-A8D5-19F95912650A}" srcOrd="2" destOrd="0" presId="urn:microsoft.com/office/officeart/2005/8/layout/arrow2"/>
    <dgm:cxn modelId="{BABB041D-C75A-4C9B-9792-5975FECD95AE}" type="presParOf" srcId="{293D667C-CD0E-4BB4-BC95-F64FCDE93A90}" destId="{A4CEDFA9-27F8-493E-9E08-C849513EBDE1}" srcOrd="3" destOrd="0" presId="urn:microsoft.com/office/officeart/2005/8/layout/arrow2"/>
    <dgm:cxn modelId="{25F83044-FA02-4791-A7FF-B76B1312BA6D}" type="presParOf" srcId="{293D667C-CD0E-4BB4-BC95-F64FCDE93A90}" destId="{90AD9DEB-635F-450D-8062-6FA15A8A32DA}" srcOrd="4" destOrd="0" presId="urn:microsoft.com/office/officeart/2005/8/layout/arrow2"/>
    <dgm:cxn modelId="{ED5825E6-7BCF-46E2-9CBE-EE85D32AE2F2}" type="presParOf" srcId="{293D667C-CD0E-4BB4-BC95-F64FCDE93A90}" destId="{9D9108EC-4DDB-4ADA-A62F-2EE022A2C6A9}" srcOrd="5" destOrd="0" presId="urn:microsoft.com/office/officeart/2005/8/layout/arrow2"/>
    <dgm:cxn modelId="{CCD42A88-9609-465E-B297-540440BAE44A}" type="presParOf" srcId="{293D667C-CD0E-4BB4-BC95-F64FCDE93A90}" destId="{A5259DC1-1880-4456-8976-0B33DBB5E465}" srcOrd="6" destOrd="0" presId="urn:microsoft.com/office/officeart/2005/8/layout/arrow2"/>
    <dgm:cxn modelId="{EC8EE6EC-72EA-4E13-B691-69A8A7F20711}" type="presParOf" srcId="{293D667C-CD0E-4BB4-BC95-F64FCDE93A90}" destId="{F197C40E-5842-4ED0-A2CC-FDBC02E73EF8}" srcOrd="7" destOrd="0" presId="urn:microsoft.com/office/officeart/2005/8/layout/arrow2"/>
    <dgm:cxn modelId="{97A8A3EB-5041-4712-B1D1-8F4E5C84FA87}" type="presParOf" srcId="{293D667C-CD0E-4BB4-BC95-F64FCDE93A90}" destId="{B6224BC6-0F0D-410C-8EB3-0029F3852B18}" srcOrd="8" destOrd="0" presId="urn:microsoft.com/office/officeart/2005/8/layout/arrow2"/>
    <dgm:cxn modelId="{010038F0-32EE-44C2-8FB5-39D5AE177882}" type="presParOf" srcId="{293D667C-CD0E-4BB4-BC95-F64FCDE93A90}" destId="{13AAC0CC-F507-478D-B158-16A6DC07E0EA}"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E8101F6-F094-4B65-8C3C-201E23577085}"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1A6AC5DA-A4C3-4693-BAA8-497C0549D473}" type="pres">
      <dgm:prSet presAssocID="{9E8101F6-F094-4B65-8C3C-201E23577085}" presName="compositeShape" presStyleCnt="0">
        <dgm:presLayoutVars>
          <dgm:chMax val="2"/>
          <dgm:dir/>
          <dgm:resizeHandles val="exact"/>
        </dgm:presLayoutVars>
      </dgm:prSet>
      <dgm:spPr/>
      <dgm:t>
        <a:bodyPr/>
        <a:lstStyle/>
        <a:p>
          <a:endParaRPr lang="es-ES"/>
        </a:p>
      </dgm:t>
    </dgm:pt>
  </dgm:ptLst>
  <dgm:cxnLst>
    <dgm:cxn modelId="{1B870AC6-175A-4CB7-A1A5-8FF77F225817}" type="presOf" srcId="{9E8101F6-F094-4B65-8C3C-201E23577085}" destId="{1A6AC5DA-A4C3-4693-BAA8-497C0549D473}" srcOrd="0"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A4FCC2F-FBC1-4F2E-B690-9933886C932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EA7A4990-06FA-413B-94F3-5FA94543B553}">
      <dgm:prSet phldrT="[Texto]" custT="1"/>
      <dgm:spPr/>
      <dgm:t>
        <a:bodyPr/>
        <a:lstStyle/>
        <a:p>
          <a:r>
            <a:rPr lang="es-ES" sz="3600" dirty="0" smtClean="0">
              <a:solidFill>
                <a:schemeClr val="bg1"/>
              </a:solidFill>
            </a:rPr>
            <a:t>ÁREAS</a:t>
          </a:r>
          <a:endParaRPr lang="es-ES" sz="3600" dirty="0">
            <a:solidFill>
              <a:schemeClr val="bg1"/>
            </a:solidFill>
          </a:endParaRPr>
        </a:p>
      </dgm:t>
    </dgm:pt>
    <dgm:pt modelId="{35460D9C-2D2C-479C-A756-479A20075CCC}" type="parTrans" cxnId="{5D2C70A1-F7B1-4FB9-8F70-68309B0061FD}">
      <dgm:prSet/>
      <dgm:spPr/>
      <dgm:t>
        <a:bodyPr/>
        <a:lstStyle/>
        <a:p>
          <a:endParaRPr lang="es-ES"/>
        </a:p>
      </dgm:t>
    </dgm:pt>
    <dgm:pt modelId="{E98E8F4E-4B7A-41B9-A5DC-503AA488A46A}" type="sibTrans" cxnId="{5D2C70A1-F7B1-4FB9-8F70-68309B0061FD}">
      <dgm:prSet/>
      <dgm:spPr/>
      <dgm:t>
        <a:bodyPr/>
        <a:lstStyle/>
        <a:p>
          <a:endParaRPr lang="es-ES"/>
        </a:p>
      </dgm:t>
    </dgm:pt>
    <dgm:pt modelId="{77D21511-B3F6-47B0-8B7D-86FE1AB32579}">
      <dgm:prSet phldrT="[Texto]" custT="1"/>
      <dgm:spPr/>
      <dgm:t>
        <a:bodyPr/>
        <a:lstStyle/>
        <a:p>
          <a:r>
            <a:rPr lang="es-ES" sz="2400" dirty="0" smtClean="0"/>
            <a:t>CONSTRUCCIÓN  SOCIAL</a:t>
          </a:r>
          <a:endParaRPr lang="es-ES" sz="2400" dirty="0"/>
        </a:p>
      </dgm:t>
    </dgm:pt>
    <dgm:pt modelId="{F83DCD63-BB35-4406-B6C4-BB7D2E00878F}" type="parTrans" cxnId="{1FAF559C-0EF6-4BDD-819F-96478EF4036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0A624CD0-60B7-4A80-BEF4-1595F24D9075}" type="sibTrans" cxnId="{1FAF559C-0EF6-4BDD-819F-96478EF40363}">
      <dgm:prSet/>
      <dgm:spPr/>
      <dgm:t>
        <a:bodyPr/>
        <a:lstStyle/>
        <a:p>
          <a:endParaRPr lang="es-ES"/>
        </a:p>
      </dgm:t>
    </dgm:pt>
    <dgm:pt modelId="{1F1F4604-93D0-4F68-B5A6-8A71E5C0816F}">
      <dgm:prSet phldrT="[Texto]" custT="1"/>
      <dgm:spPr/>
      <dgm:t>
        <a:bodyPr/>
        <a:lstStyle/>
        <a:p>
          <a:r>
            <a:rPr lang="es-ES" sz="2400" dirty="0" smtClean="0"/>
            <a:t>GESTIÓN TÉCNICA DEL RIESGO</a:t>
          </a:r>
          <a:endParaRPr lang="es-ES" sz="2400" dirty="0"/>
        </a:p>
      </dgm:t>
    </dgm:pt>
    <dgm:pt modelId="{38B4491F-5AB1-450E-956C-21A3231B5094}" type="parTrans" cxnId="{407B3B4A-622C-4A05-AB03-A2947BB885E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AA86D199-87BE-4ECA-87B2-A313AA280748}" type="sibTrans" cxnId="{407B3B4A-622C-4A05-AB03-A2947BB885EA}">
      <dgm:prSet/>
      <dgm:spPr/>
      <dgm:t>
        <a:bodyPr/>
        <a:lstStyle/>
        <a:p>
          <a:endParaRPr lang="es-ES"/>
        </a:p>
      </dgm:t>
    </dgm:pt>
    <dgm:pt modelId="{3172F7D2-9794-44DB-8BB8-CBFBF506F6BA}">
      <dgm:prSet phldrT="[Texto]" custT="1"/>
      <dgm:spPr/>
      <dgm:t>
        <a:bodyPr/>
        <a:lstStyle/>
        <a:p>
          <a:r>
            <a:rPr lang="es-ES" sz="2400" dirty="0" smtClean="0"/>
            <a:t>RESPUESTA</a:t>
          </a:r>
          <a:endParaRPr lang="es-ES" sz="2400" dirty="0"/>
        </a:p>
      </dgm:t>
    </dgm:pt>
    <dgm:pt modelId="{B4D2739D-2A99-4C05-BB09-F81F0BA337F0}" type="parTrans" cxnId="{F8FD8442-B9D3-42DF-A364-BC11A41C52D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9D59A289-8CC5-45D8-94A1-43E74B0392A5}" type="sibTrans" cxnId="{F8FD8442-B9D3-42DF-A364-BC11A41C52DA}">
      <dgm:prSet/>
      <dgm:spPr/>
      <dgm:t>
        <a:bodyPr/>
        <a:lstStyle/>
        <a:p>
          <a:endParaRPr lang="es-ES"/>
        </a:p>
      </dgm:t>
    </dgm:pt>
    <dgm:pt modelId="{D69D0C92-4167-4C13-AC92-2AD5BC7EF326}">
      <dgm:prSet phldrT="[Texto]" custT="1"/>
      <dgm:spPr/>
      <dgm:t>
        <a:bodyPr/>
        <a:lstStyle/>
        <a:p>
          <a:r>
            <a:rPr lang="es-ES" sz="2400" dirty="0" smtClean="0"/>
            <a:t>SALA SITUACIONAL</a:t>
          </a:r>
          <a:endParaRPr lang="es-ES" sz="2400" dirty="0"/>
        </a:p>
      </dgm:t>
    </dgm:pt>
    <dgm:pt modelId="{0BAF7A00-EF36-48CC-AFCC-A1B4DCBFD662}" type="parTrans" cxnId="{F756D3F2-7E48-413C-ACF7-231B20EA97F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07FC1F23-6070-40AA-8272-8E65F5476D17}" type="sibTrans" cxnId="{F756D3F2-7E48-413C-ACF7-231B20EA97F2}">
      <dgm:prSet/>
      <dgm:spPr/>
      <dgm:t>
        <a:bodyPr/>
        <a:lstStyle/>
        <a:p>
          <a:endParaRPr lang="es-ES"/>
        </a:p>
      </dgm:t>
    </dgm:pt>
    <dgm:pt modelId="{78EB0A39-B732-460B-BCC1-624D64AEF71A}" type="pres">
      <dgm:prSet presAssocID="{DA4FCC2F-FBC1-4F2E-B690-9933886C9328}" presName="Name0" presStyleCnt="0">
        <dgm:presLayoutVars>
          <dgm:chMax val="1"/>
          <dgm:dir/>
          <dgm:animLvl val="ctr"/>
          <dgm:resizeHandles val="exact"/>
        </dgm:presLayoutVars>
      </dgm:prSet>
      <dgm:spPr/>
      <dgm:t>
        <a:bodyPr/>
        <a:lstStyle/>
        <a:p>
          <a:endParaRPr lang="es-ES"/>
        </a:p>
      </dgm:t>
    </dgm:pt>
    <dgm:pt modelId="{AB0DEE28-FF15-4652-9F5F-8040D6679697}" type="pres">
      <dgm:prSet presAssocID="{EA7A4990-06FA-413B-94F3-5FA94543B553}" presName="centerShape" presStyleLbl="node0" presStyleIdx="0" presStyleCnt="1" custScaleX="200256" custScaleY="75104"/>
      <dgm:spPr>
        <a:prstGeom prst="roundRect">
          <a:avLst/>
        </a:prstGeom>
      </dgm:spPr>
      <dgm:t>
        <a:bodyPr/>
        <a:lstStyle/>
        <a:p>
          <a:endParaRPr lang="es-ES"/>
        </a:p>
      </dgm:t>
    </dgm:pt>
    <dgm:pt modelId="{99B05696-62BE-491A-9DCF-0928EC97F0A4}" type="pres">
      <dgm:prSet presAssocID="{F83DCD63-BB35-4406-B6C4-BB7D2E00878F}" presName="parTrans" presStyleLbl="sibTrans2D1" presStyleIdx="0" presStyleCnt="4" custScaleX="156758" custScaleY="126968"/>
      <dgm:spPr/>
      <dgm:t>
        <a:bodyPr/>
        <a:lstStyle/>
        <a:p>
          <a:endParaRPr lang="es-ES"/>
        </a:p>
      </dgm:t>
    </dgm:pt>
    <dgm:pt modelId="{B189D135-D2F2-4A5F-BDB7-8DB828DCE3D1}" type="pres">
      <dgm:prSet presAssocID="{F83DCD63-BB35-4406-B6C4-BB7D2E00878F}" presName="connectorText" presStyleLbl="sibTrans2D1" presStyleIdx="0" presStyleCnt="4"/>
      <dgm:spPr/>
      <dgm:t>
        <a:bodyPr/>
        <a:lstStyle/>
        <a:p>
          <a:endParaRPr lang="es-ES"/>
        </a:p>
      </dgm:t>
    </dgm:pt>
    <dgm:pt modelId="{D7CEACE1-2D7B-4999-BDF2-21157DC65A9B}" type="pres">
      <dgm:prSet presAssocID="{77D21511-B3F6-47B0-8B7D-86FE1AB32579}" presName="node" presStyleLbl="node1" presStyleIdx="0" presStyleCnt="4" custScaleX="200256">
        <dgm:presLayoutVars>
          <dgm:bulletEnabled val="1"/>
        </dgm:presLayoutVars>
      </dgm:prSet>
      <dgm:spPr>
        <a:prstGeom prst="roundRect">
          <a:avLst/>
        </a:prstGeom>
      </dgm:spPr>
      <dgm:t>
        <a:bodyPr/>
        <a:lstStyle/>
        <a:p>
          <a:endParaRPr lang="es-ES"/>
        </a:p>
      </dgm:t>
    </dgm:pt>
    <dgm:pt modelId="{7F43D97D-91CC-4F26-A0D3-00D82F1AE0AC}" type="pres">
      <dgm:prSet presAssocID="{38B4491F-5AB1-450E-956C-21A3231B5094}" presName="parTrans" presStyleLbl="sibTrans2D1" presStyleIdx="1" presStyleCnt="4" custScaleX="135022" custScaleY="121276"/>
      <dgm:spPr/>
      <dgm:t>
        <a:bodyPr/>
        <a:lstStyle/>
        <a:p>
          <a:endParaRPr lang="es-ES"/>
        </a:p>
      </dgm:t>
    </dgm:pt>
    <dgm:pt modelId="{B40892B0-D3C4-410D-9448-6A9C06306436}" type="pres">
      <dgm:prSet presAssocID="{38B4491F-5AB1-450E-956C-21A3231B5094}" presName="connectorText" presStyleLbl="sibTrans2D1" presStyleIdx="1" presStyleCnt="4"/>
      <dgm:spPr/>
      <dgm:t>
        <a:bodyPr/>
        <a:lstStyle/>
        <a:p>
          <a:endParaRPr lang="es-ES"/>
        </a:p>
      </dgm:t>
    </dgm:pt>
    <dgm:pt modelId="{F80D5174-EE55-4F05-8889-56DC13A5D1B5}" type="pres">
      <dgm:prSet presAssocID="{1F1F4604-93D0-4F68-B5A6-8A71E5C0816F}" presName="node" presStyleLbl="node1" presStyleIdx="1" presStyleCnt="4" custScaleX="200256" custRadScaleRad="195287" custRadScaleInc="-1423">
        <dgm:presLayoutVars>
          <dgm:bulletEnabled val="1"/>
        </dgm:presLayoutVars>
      </dgm:prSet>
      <dgm:spPr>
        <a:prstGeom prst="roundRect">
          <a:avLst/>
        </a:prstGeom>
      </dgm:spPr>
      <dgm:t>
        <a:bodyPr/>
        <a:lstStyle/>
        <a:p>
          <a:endParaRPr lang="es-ES"/>
        </a:p>
      </dgm:t>
    </dgm:pt>
    <dgm:pt modelId="{5CAF44D7-CCFC-4C14-A36F-2FE96FC1EC43}" type="pres">
      <dgm:prSet presAssocID="{B4D2739D-2A99-4C05-BB09-F81F0BA337F0}" presName="parTrans" presStyleLbl="sibTrans2D1" presStyleIdx="2" presStyleCnt="4" custScaleX="142950" custScaleY="144539"/>
      <dgm:spPr/>
      <dgm:t>
        <a:bodyPr/>
        <a:lstStyle/>
        <a:p>
          <a:endParaRPr lang="es-ES"/>
        </a:p>
      </dgm:t>
    </dgm:pt>
    <dgm:pt modelId="{C1C5010F-7835-4F6F-A25B-414669646205}" type="pres">
      <dgm:prSet presAssocID="{B4D2739D-2A99-4C05-BB09-F81F0BA337F0}" presName="connectorText" presStyleLbl="sibTrans2D1" presStyleIdx="2" presStyleCnt="4"/>
      <dgm:spPr/>
      <dgm:t>
        <a:bodyPr/>
        <a:lstStyle/>
        <a:p>
          <a:endParaRPr lang="es-ES"/>
        </a:p>
      </dgm:t>
    </dgm:pt>
    <dgm:pt modelId="{ADB4B961-3A0C-425A-854D-A78724ED085A}" type="pres">
      <dgm:prSet presAssocID="{3172F7D2-9794-44DB-8BB8-CBFBF506F6BA}" presName="node" presStyleLbl="node1" presStyleIdx="2" presStyleCnt="4" custScaleX="175939" custScaleY="73821">
        <dgm:presLayoutVars>
          <dgm:bulletEnabled val="1"/>
        </dgm:presLayoutVars>
      </dgm:prSet>
      <dgm:spPr>
        <a:prstGeom prst="roundRect">
          <a:avLst/>
        </a:prstGeom>
      </dgm:spPr>
      <dgm:t>
        <a:bodyPr/>
        <a:lstStyle/>
        <a:p>
          <a:endParaRPr lang="es-ES"/>
        </a:p>
      </dgm:t>
    </dgm:pt>
    <dgm:pt modelId="{A065DA29-A756-40BA-A893-2D57A80407FC}" type="pres">
      <dgm:prSet presAssocID="{0BAF7A00-EF36-48CC-AFCC-A1B4DCBFD662}" presName="parTrans" presStyleLbl="sibTrans2D1" presStyleIdx="3" presStyleCnt="4" custScaleX="158299" custScaleY="141769" custLinFactNeighborX="-4333"/>
      <dgm:spPr/>
      <dgm:t>
        <a:bodyPr/>
        <a:lstStyle/>
        <a:p>
          <a:endParaRPr lang="es-ES"/>
        </a:p>
      </dgm:t>
    </dgm:pt>
    <dgm:pt modelId="{F3255ED7-54DA-4128-8296-10110135D628}" type="pres">
      <dgm:prSet presAssocID="{0BAF7A00-EF36-48CC-AFCC-A1B4DCBFD662}" presName="connectorText" presStyleLbl="sibTrans2D1" presStyleIdx="3" presStyleCnt="4"/>
      <dgm:spPr/>
      <dgm:t>
        <a:bodyPr/>
        <a:lstStyle/>
        <a:p>
          <a:endParaRPr lang="es-ES"/>
        </a:p>
      </dgm:t>
    </dgm:pt>
    <dgm:pt modelId="{970E90A1-D277-4CE7-861F-AEE627EA8903}" type="pres">
      <dgm:prSet presAssocID="{D69D0C92-4167-4C13-AC92-2AD5BC7EF326}" presName="node" presStyleLbl="node1" presStyleIdx="3" presStyleCnt="4" custScaleX="200256" custScaleY="82938" custRadScaleRad="195323" custRadScaleInc="2846">
        <dgm:presLayoutVars>
          <dgm:bulletEnabled val="1"/>
        </dgm:presLayoutVars>
      </dgm:prSet>
      <dgm:spPr>
        <a:prstGeom prst="roundRect">
          <a:avLst/>
        </a:prstGeom>
      </dgm:spPr>
      <dgm:t>
        <a:bodyPr/>
        <a:lstStyle/>
        <a:p>
          <a:endParaRPr lang="es-ES"/>
        </a:p>
      </dgm:t>
    </dgm:pt>
  </dgm:ptLst>
  <dgm:cxnLst>
    <dgm:cxn modelId="{8831F506-5C21-437A-9A13-0923BC84790B}" type="presOf" srcId="{DA4FCC2F-FBC1-4F2E-B690-9933886C9328}" destId="{78EB0A39-B732-460B-BCC1-624D64AEF71A}" srcOrd="0" destOrd="0" presId="urn:microsoft.com/office/officeart/2005/8/layout/radial5"/>
    <dgm:cxn modelId="{31017E28-BD1F-48A8-81AD-3C006FBB85C6}" type="presOf" srcId="{B4D2739D-2A99-4C05-BB09-F81F0BA337F0}" destId="{5CAF44D7-CCFC-4C14-A36F-2FE96FC1EC43}" srcOrd="0" destOrd="0" presId="urn:microsoft.com/office/officeart/2005/8/layout/radial5"/>
    <dgm:cxn modelId="{3EFB000A-7B41-406F-95EC-6E9209BBCC27}" type="presOf" srcId="{38B4491F-5AB1-450E-956C-21A3231B5094}" destId="{7F43D97D-91CC-4F26-A0D3-00D82F1AE0AC}" srcOrd="0" destOrd="0" presId="urn:microsoft.com/office/officeart/2005/8/layout/radial5"/>
    <dgm:cxn modelId="{1FAF559C-0EF6-4BDD-819F-96478EF40363}" srcId="{EA7A4990-06FA-413B-94F3-5FA94543B553}" destId="{77D21511-B3F6-47B0-8B7D-86FE1AB32579}" srcOrd="0" destOrd="0" parTransId="{F83DCD63-BB35-4406-B6C4-BB7D2E00878F}" sibTransId="{0A624CD0-60B7-4A80-BEF4-1595F24D9075}"/>
    <dgm:cxn modelId="{78068E73-EB1D-4A83-93B7-F250FF213114}" type="presOf" srcId="{3172F7D2-9794-44DB-8BB8-CBFBF506F6BA}" destId="{ADB4B961-3A0C-425A-854D-A78724ED085A}" srcOrd="0" destOrd="0" presId="urn:microsoft.com/office/officeart/2005/8/layout/radial5"/>
    <dgm:cxn modelId="{77C9485B-3815-4703-A947-5AA23AB625A3}" type="presOf" srcId="{1F1F4604-93D0-4F68-B5A6-8A71E5C0816F}" destId="{F80D5174-EE55-4F05-8889-56DC13A5D1B5}" srcOrd="0" destOrd="0" presId="urn:microsoft.com/office/officeart/2005/8/layout/radial5"/>
    <dgm:cxn modelId="{5D2C70A1-F7B1-4FB9-8F70-68309B0061FD}" srcId="{DA4FCC2F-FBC1-4F2E-B690-9933886C9328}" destId="{EA7A4990-06FA-413B-94F3-5FA94543B553}" srcOrd="0" destOrd="0" parTransId="{35460D9C-2D2C-479C-A756-479A20075CCC}" sibTransId="{E98E8F4E-4B7A-41B9-A5DC-503AA488A46A}"/>
    <dgm:cxn modelId="{39559657-2E41-4DB0-B5B8-65BBC304AA1B}" type="presOf" srcId="{EA7A4990-06FA-413B-94F3-5FA94543B553}" destId="{AB0DEE28-FF15-4652-9F5F-8040D6679697}" srcOrd="0" destOrd="0" presId="urn:microsoft.com/office/officeart/2005/8/layout/radial5"/>
    <dgm:cxn modelId="{322E35D3-39A8-4730-B392-FEA7EC1C5C19}" type="presOf" srcId="{38B4491F-5AB1-450E-956C-21A3231B5094}" destId="{B40892B0-D3C4-410D-9448-6A9C06306436}" srcOrd="1" destOrd="0" presId="urn:microsoft.com/office/officeart/2005/8/layout/radial5"/>
    <dgm:cxn modelId="{4C27740F-B58F-4292-924C-0EC83EDFC09B}" type="presOf" srcId="{77D21511-B3F6-47B0-8B7D-86FE1AB32579}" destId="{D7CEACE1-2D7B-4999-BDF2-21157DC65A9B}" srcOrd="0" destOrd="0" presId="urn:microsoft.com/office/officeart/2005/8/layout/radial5"/>
    <dgm:cxn modelId="{407B3B4A-622C-4A05-AB03-A2947BB885EA}" srcId="{EA7A4990-06FA-413B-94F3-5FA94543B553}" destId="{1F1F4604-93D0-4F68-B5A6-8A71E5C0816F}" srcOrd="1" destOrd="0" parTransId="{38B4491F-5AB1-450E-956C-21A3231B5094}" sibTransId="{AA86D199-87BE-4ECA-87B2-A313AA280748}"/>
    <dgm:cxn modelId="{41476F8D-8234-4DE6-BC9D-5C0DAA05E4C9}" type="presOf" srcId="{F83DCD63-BB35-4406-B6C4-BB7D2E00878F}" destId="{B189D135-D2F2-4A5F-BDB7-8DB828DCE3D1}" srcOrd="1" destOrd="0" presId="urn:microsoft.com/office/officeart/2005/8/layout/radial5"/>
    <dgm:cxn modelId="{53C4B437-0091-4C7E-B65E-1F79C5192D23}" type="presOf" srcId="{0BAF7A00-EF36-48CC-AFCC-A1B4DCBFD662}" destId="{F3255ED7-54DA-4128-8296-10110135D628}" srcOrd="1" destOrd="0" presId="urn:microsoft.com/office/officeart/2005/8/layout/radial5"/>
    <dgm:cxn modelId="{89E56418-D631-451D-A243-1701D624DAED}" type="presOf" srcId="{B4D2739D-2A99-4C05-BB09-F81F0BA337F0}" destId="{C1C5010F-7835-4F6F-A25B-414669646205}" srcOrd="1" destOrd="0" presId="urn:microsoft.com/office/officeart/2005/8/layout/radial5"/>
    <dgm:cxn modelId="{730168D4-9663-45F2-92A6-5DFACE52DE6D}" type="presOf" srcId="{F83DCD63-BB35-4406-B6C4-BB7D2E00878F}" destId="{99B05696-62BE-491A-9DCF-0928EC97F0A4}" srcOrd="0" destOrd="0" presId="urn:microsoft.com/office/officeart/2005/8/layout/radial5"/>
    <dgm:cxn modelId="{F8FD8442-B9D3-42DF-A364-BC11A41C52DA}" srcId="{EA7A4990-06FA-413B-94F3-5FA94543B553}" destId="{3172F7D2-9794-44DB-8BB8-CBFBF506F6BA}" srcOrd="2" destOrd="0" parTransId="{B4D2739D-2A99-4C05-BB09-F81F0BA337F0}" sibTransId="{9D59A289-8CC5-45D8-94A1-43E74B0392A5}"/>
    <dgm:cxn modelId="{F756D3F2-7E48-413C-ACF7-231B20EA97F2}" srcId="{EA7A4990-06FA-413B-94F3-5FA94543B553}" destId="{D69D0C92-4167-4C13-AC92-2AD5BC7EF326}" srcOrd="3" destOrd="0" parTransId="{0BAF7A00-EF36-48CC-AFCC-A1B4DCBFD662}" sibTransId="{07FC1F23-6070-40AA-8272-8E65F5476D17}"/>
    <dgm:cxn modelId="{3645D032-6A12-4908-94A4-647D65027ACF}" type="presOf" srcId="{D69D0C92-4167-4C13-AC92-2AD5BC7EF326}" destId="{970E90A1-D277-4CE7-861F-AEE627EA8903}" srcOrd="0" destOrd="0" presId="urn:microsoft.com/office/officeart/2005/8/layout/radial5"/>
    <dgm:cxn modelId="{7788DECD-C40D-4DFE-B0CB-A45E9272CED1}" type="presOf" srcId="{0BAF7A00-EF36-48CC-AFCC-A1B4DCBFD662}" destId="{A065DA29-A756-40BA-A893-2D57A80407FC}" srcOrd="0" destOrd="0" presId="urn:microsoft.com/office/officeart/2005/8/layout/radial5"/>
    <dgm:cxn modelId="{D4C79686-ECE7-4094-AAB9-B6FCB8F6F122}" type="presParOf" srcId="{78EB0A39-B732-460B-BCC1-624D64AEF71A}" destId="{AB0DEE28-FF15-4652-9F5F-8040D6679697}" srcOrd="0" destOrd="0" presId="urn:microsoft.com/office/officeart/2005/8/layout/radial5"/>
    <dgm:cxn modelId="{F9A98F37-E664-434F-85DC-9BCCCE6CE94A}" type="presParOf" srcId="{78EB0A39-B732-460B-BCC1-624D64AEF71A}" destId="{99B05696-62BE-491A-9DCF-0928EC97F0A4}" srcOrd="1" destOrd="0" presId="urn:microsoft.com/office/officeart/2005/8/layout/radial5"/>
    <dgm:cxn modelId="{2D510B38-3AE7-4503-BEE7-C846EE64DC33}" type="presParOf" srcId="{99B05696-62BE-491A-9DCF-0928EC97F0A4}" destId="{B189D135-D2F2-4A5F-BDB7-8DB828DCE3D1}" srcOrd="0" destOrd="0" presId="urn:microsoft.com/office/officeart/2005/8/layout/radial5"/>
    <dgm:cxn modelId="{C7072083-5FA2-44AE-B588-F1A89C142104}" type="presParOf" srcId="{78EB0A39-B732-460B-BCC1-624D64AEF71A}" destId="{D7CEACE1-2D7B-4999-BDF2-21157DC65A9B}" srcOrd="2" destOrd="0" presId="urn:microsoft.com/office/officeart/2005/8/layout/radial5"/>
    <dgm:cxn modelId="{1468CBDA-2E6F-42C1-8640-54514F3A26BF}" type="presParOf" srcId="{78EB0A39-B732-460B-BCC1-624D64AEF71A}" destId="{7F43D97D-91CC-4F26-A0D3-00D82F1AE0AC}" srcOrd="3" destOrd="0" presId="urn:microsoft.com/office/officeart/2005/8/layout/radial5"/>
    <dgm:cxn modelId="{90B0C074-80C3-497A-8753-FB35CE0C50A3}" type="presParOf" srcId="{7F43D97D-91CC-4F26-A0D3-00D82F1AE0AC}" destId="{B40892B0-D3C4-410D-9448-6A9C06306436}" srcOrd="0" destOrd="0" presId="urn:microsoft.com/office/officeart/2005/8/layout/radial5"/>
    <dgm:cxn modelId="{2F3660CF-A14D-49C5-A905-8CE85950A9B1}" type="presParOf" srcId="{78EB0A39-B732-460B-BCC1-624D64AEF71A}" destId="{F80D5174-EE55-4F05-8889-56DC13A5D1B5}" srcOrd="4" destOrd="0" presId="urn:microsoft.com/office/officeart/2005/8/layout/radial5"/>
    <dgm:cxn modelId="{B96BADA1-9976-4FDD-B709-40CC4C89F6E2}" type="presParOf" srcId="{78EB0A39-B732-460B-BCC1-624D64AEF71A}" destId="{5CAF44D7-CCFC-4C14-A36F-2FE96FC1EC43}" srcOrd="5" destOrd="0" presId="urn:microsoft.com/office/officeart/2005/8/layout/radial5"/>
    <dgm:cxn modelId="{8D8080DE-29C4-4C86-8445-C5EF786B22AD}" type="presParOf" srcId="{5CAF44D7-CCFC-4C14-A36F-2FE96FC1EC43}" destId="{C1C5010F-7835-4F6F-A25B-414669646205}" srcOrd="0" destOrd="0" presId="urn:microsoft.com/office/officeart/2005/8/layout/radial5"/>
    <dgm:cxn modelId="{A7CF3662-9FA4-4D44-9FE5-C7F873C4A40E}" type="presParOf" srcId="{78EB0A39-B732-460B-BCC1-624D64AEF71A}" destId="{ADB4B961-3A0C-425A-854D-A78724ED085A}" srcOrd="6" destOrd="0" presId="urn:microsoft.com/office/officeart/2005/8/layout/radial5"/>
    <dgm:cxn modelId="{18B89BD6-3416-4572-9D5A-296C6C2D6426}" type="presParOf" srcId="{78EB0A39-B732-460B-BCC1-624D64AEF71A}" destId="{A065DA29-A756-40BA-A893-2D57A80407FC}" srcOrd="7" destOrd="0" presId="urn:microsoft.com/office/officeart/2005/8/layout/radial5"/>
    <dgm:cxn modelId="{53AF4DDB-45A7-4450-A515-6BED7ABC2795}" type="presParOf" srcId="{A065DA29-A756-40BA-A893-2D57A80407FC}" destId="{F3255ED7-54DA-4128-8296-10110135D628}" srcOrd="0" destOrd="0" presId="urn:microsoft.com/office/officeart/2005/8/layout/radial5"/>
    <dgm:cxn modelId="{C1C9AD15-676A-4395-BE5E-3A96A17458DE}" type="presParOf" srcId="{78EB0A39-B732-460B-BCC1-624D64AEF71A}" destId="{970E90A1-D277-4CE7-861F-AEE627EA8903}"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F79119C-5991-4B28-B093-47F4253B2B3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S"/>
        </a:p>
      </dgm:t>
    </dgm:pt>
    <dgm:pt modelId="{994F1C8F-7928-46DF-94A0-9DA8E6FAE02E}">
      <dgm:prSet phldrT="[Texto]" custT="1"/>
      <dgm:spPr/>
      <dgm:t>
        <a:bodyPr/>
        <a:lstStyle/>
        <a:p>
          <a:r>
            <a:rPr lang="es-ES" sz="2000" dirty="0" smtClean="0"/>
            <a:t>FUNCIÓN DE REDUCCIÓN DE RIESGOS</a:t>
          </a:r>
          <a:endParaRPr lang="es-ES" sz="2000" dirty="0"/>
        </a:p>
      </dgm:t>
    </dgm:pt>
    <dgm:pt modelId="{F9794936-1F5C-4814-B635-A33BAFE95CD5}" type="parTrans" cxnId="{2037BC17-8763-4E99-8563-1F4A2817E150}">
      <dgm:prSet/>
      <dgm:spPr/>
      <dgm:t>
        <a:bodyPr/>
        <a:lstStyle/>
        <a:p>
          <a:endParaRPr lang="es-ES"/>
        </a:p>
      </dgm:t>
    </dgm:pt>
    <dgm:pt modelId="{3CAB92C8-D7D2-4BAE-A9D2-1E0BB595181E}" type="sibTrans" cxnId="{2037BC17-8763-4E99-8563-1F4A2817E150}">
      <dgm:prSet/>
      <dgm:spPr/>
      <dgm:t>
        <a:bodyPr/>
        <a:lstStyle/>
        <a:p>
          <a:endParaRPr lang="es-ES"/>
        </a:p>
      </dgm:t>
    </dgm:pt>
    <dgm:pt modelId="{A8BC686E-3CCC-46F5-8398-94F095F48009}">
      <dgm:prSet phldrT="[Texto]" custT="1"/>
      <dgm:spPr/>
      <dgm:t>
        <a:bodyPr/>
        <a:lstStyle/>
        <a:p>
          <a:pPr algn="just"/>
          <a:r>
            <a:rPr lang="es-EC" sz="2000" dirty="0" smtClean="0"/>
            <a:t>Coordinar que en los planes institucionales de las entidades del Estado se incorporen variables de reducción y prevención de riesgos.</a:t>
          </a:r>
          <a:r>
            <a:rPr lang="es-ES" sz="2000" dirty="0" smtClean="0"/>
            <a:t> </a:t>
          </a:r>
          <a:endParaRPr lang="es-ES" sz="2000" dirty="0"/>
        </a:p>
      </dgm:t>
    </dgm:pt>
    <dgm:pt modelId="{9C72BE2C-EF6B-42C8-BFEB-547D0E140E15}" type="parTrans" cxnId="{B1F84707-29C4-41AC-A80C-B0B688606375}">
      <dgm:prSet/>
      <dgm:spPr/>
      <dgm:t>
        <a:bodyPr/>
        <a:lstStyle/>
        <a:p>
          <a:endParaRPr lang="es-ES"/>
        </a:p>
      </dgm:t>
    </dgm:pt>
    <dgm:pt modelId="{54DD3F57-DA85-4316-87C5-BA3EF3171CB3}" type="sibTrans" cxnId="{B1F84707-29C4-41AC-A80C-B0B688606375}">
      <dgm:prSet/>
      <dgm:spPr/>
      <dgm:t>
        <a:bodyPr/>
        <a:lstStyle/>
        <a:p>
          <a:endParaRPr lang="es-ES"/>
        </a:p>
      </dgm:t>
    </dgm:pt>
    <dgm:pt modelId="{81E490F5-F767-4129-A775-D01AB2B7561B}">
      <dgm:prSet phldrT="[Texto]" custT="1"/>
      <dgm:spPr/>
      <dgm:t>
        <a:bodyPr/>
        <a:lstStyle/>
        <a:p>
          <a:r>
            <a:rPr lang="es-ES" sz="1800" dirty="0" smtClean="0"/>
            <a:t>FUNCIÓN DE RECUPERACIÓN DE EMERGENCIAS Y DESASTRES.</a:t>
          </a:r>
          <a:endParaRPr lang="es-ES" sz="1800" dirty="0"/>
        </a:p>
      </dgm:t>
    </dgm:pt>
    <dgm:pt modelId="{AEE38D90-01AE-4E7C-9562-6EB3A16261DE}" type="parTrans" cxnId="{B3A9BAC2-6D6C-4EE4-B7D5-0D05A2D4FC40}">
      <dgm:prSet/>
      <dgm:spPr/>
      <dgm:t>
        <a:bodyPr/>
        <a:lstStyle/>
        <a:p>
          <a:endParaRPr lang="es-ES"/>
        </a:p>
      </dgm:t>
    </dgm:pt>
    <dgm:pt modelId="{85FFBE2A-643E-4590-B8C7-80107047BADF}" type="sibTrans" cxnId="{B3A9BAC2-6D6C-4EE4-B7D5-0D05A2D4FC40}">
      <dgm:prSet/>
      <dgm:spPr/>
      <dgm:t>
        <a:bodyPr/>
        <a:lstStyle/>
        <a:p>
          <a:endParaRPr lang="es-ES"/>
        </a:p>
      </dgm:t>
    </dgm:pt>
    <dgm:pt modelId="{D520EF22-4231-4592-A50D-F859E8A16BFB}">
      <dgm:prSet phldrT="[Texto]" custT="1"/>
      <dgm:spPr/>
      <dgm:t>
        <a:bodyPr/>
        <a:lstStyle/>
        <a:p>
          <a:pPr algn="just"/>
          <a:r>
            <a:rPr lang="es-EC" sz="1800" dirty="0" smtClean="0"/>
            <a:t>La Dirección Técnica de la SGR hará la coordinación interministerial e interinstitucional en las Mesas Técnicas de Trabajo para armonizar y apoyar las acciones de recuperación, reconstrucción, rehabilitación, y reactivación económica de la población afectada. </a:t>
          </a:r>
          <a:endParaRPr lang="es-ES" sz="1800" dirty="0"/>
        </a:p>
      </dgm:t>
    </dgm:pt>
    <dgm:pt modelId="{F6CB86D4-45E7-4C3F-9F12-11DA0A2CD573}" type="parTrans" cxnId="{5F84777E-5B4A-4150-AAAD-B029691F3A2D}">
      <dgm:prSet/>
      <dgm:spPr/>
      <dgm:t>
        <a:bodyPr/>
        <a:lstStyle/>
        <a:p>
          <a:endParaRPr lang="es-ES"/>
        </a:p>
      </dgm:t>
    </dgm:pt>
    <dgm:pt modelId="{F7FF7AA4-2F94-4654-B6E7-108DAD657DBD}" type="sibTrans" cxnId="{5F84777E-5B4A-4150-AAAD-B029691F3A2D}">
      <dgm:prSet/>
      <dgm:spPr/>
      <dgm:t>
        <a:bodyPr/>
        <a:lstStyle/>
        <a:p>
          <a:endParaRPr lang="es-ES"/>
        </a:p>
      </dgm:t>
    </dgm:pt>
    <dgm:pt modelId="{1F5A0535-2292-4734-9BD5-3366CB1AB97A}">
      <dgm:prSet phldrT="[Texto]" custT="1"/>
      <dgm:spPr/>
      <dgm:t>
        <a:bodyPr/>
        <a:lstStyle/>
        <a:p>
          <a:r>
            <a:rPr lang="es-ES" sz="1800" dirty="0" smtClean="0"/>
            <a:t>FUNCIÓN DE RESPUESTA DE EMERGENCIA DE DESASTRES.</a:t>
          </a:r>
          <a:endParaRPr lang="es-ES" sz="1800" dirty="0"/>
        </a:p>
      </dgm:t>
    </dgm:pt>
    <dgm:pt modelId="{AEDF2225-11DB-43D8-8AAF-8A4F6CF9ECDA}" type="parTrans" cxnId="{802C8E0F-A288-498E-9421-85076EBBB401}">
      <dgm:prSet/>
      <dgm:spPr/>
      <dgm:t>
        <a:bodyPr/>
        <a:lstStyle/>
        <a:p>
          <a:endParaRPr lang="es-ES"/>
        </a:p>
      </dgm:t>
    </dgm:pt>
    <dgm:pt modelId="{79076B36-2EDA-4ED3-B7AB-6CE12438309E}" type="sibTrans" cxnId="{802C8E0F-A288-498E-9421-85076EBBB401}">
      <dgm:prSet/>
      <dgm:spPr/>
      <dgm:t>
        <a:bodyPr/>
        <a:lstStyle/>
        <a:p>
          <a:endParaRPr lang="es-ES"/>
        </a:p>
      </dgm:t>
    </dgm:pt>
    <dgm:pt modelId="{DB51DC2C-949A-4EB2-B6D8-4CA104DA0704}">
      <dgm:prSet phldrT="[Texto]" custT="1"/>
      <dgm:spPr/>
      <dgm:t>
        <a:bodyPr/>
        <a:lstStyle/>
        <a:p>
          <a:r>
            <a:rPr lang="es-EC" sz="1600" dirty="0" smtClean="0"/>
            <a:t>1. Proteger y preservar la vida humana.</a:t>
          </a:r>
        </a:p>
        <a:p>
          <a:r>
            <a:rPr lang="es-EC" sz="1600" dirty="0" smtClean="0"/>
            <a:t>2. Monitorear y controlar los eventos secundarios y posteriores. </a:t>
          </a:r>
          <a:endParaRPr lang="es-ES" sz="1600" dirty="0"/>
        </a:p>
      </dgm:t>
    </dgm:pt>
    <dgm:pt modelId="{630ED9A5-56F9-4DB4-BEBC-977DA372924C}" type="parTrans" cxnId="{228510D3-52DB-430C-9E5A-5093B7E73AB1}">
      <dgm:prSet/>
      <dgm:spPr/>
      <dgm:t>
        <a:bodyPr/>
        <a:lstStyle/>
        <a:p>
          <a:endParaRPr lang="es-ES"/>
        </a:p>
      </dgm:t>
    </dgm:pt>
    <dgm:pt modelId="{30506D6F-6AA4-497E-AF8E-8D0CED88B00A}" type="sibTrans" cxnId="{228510D3-52DB-430C-9E5A-5093B7E73AB1}">
      <dgm:prSet/>
      <dgm:spPr/>
      <dgm:t>
        <a:bodyPr/>
        <a:lstStyle/>
        <a:p>
          <a:endParaRPr lang="es-ES"/>
        </a:p>
      </dgm:t>
    </dgm:pt>
    <dgm:pt modelId="{9D5D3738-19A9-4D6B-A5F1-DB5F1FEDAF70}">
      <dgm:prSet custT="1"/>
      <dgm:spPr/>
      <dgm:t>
        <a:bodyPr/>
        <a:lstStyle/>
        <a:p>
          <a:r>
            <a:rPr lang="es-EC" sz="1600" dirty="0" smtClean="0"/>
            <a:t>3. Proteger la infraestructura, bienes y servicios importantes que se encuentren en riesgo. </a:t>
          </a:r>
          <a:endParaRPr lang="es-ES" sz="1600" dirty="0"/>
        </a:p>
      </dgm:t>
    </dgm:pt>
    <dgm:pt modelId="{FC203B5B-18DA-4E7D-A2F0-E27E3C23B030}" type="parTrans" cxnId="{63217AD1-F0F9-45B5-A7CE-55FEE9873A09}">
      <dgm:prSet/>
      <dgm:spPr/>
      <dgm:t>
        <a:bodyPr/>
        <a:lstStyle/>
        <a:p>
          <a:endParaRPr lang="es-ES"/>
        </a:p>
      </dgm:t>
    </dgm:pt>
    <dgm:pt modelId="{A5374226-0386-4DF6-A2BF-443633847F4F}" type="sibTrans" cxnId="{63217AD1-F0F9-45B5-A7CE-55FEE9873A09}">
      <dgm:prSet/>
      <dgm:spPr/>
      <dgm:t>
        <a:bodyPr/>
        <a:lstStyle/>
        <a:p>
          <a:endParaRPr lang="es-ES"/>
        </a:p>
      </dgm:t>
    </dgm:pt>
    <dgm:pt modelId="{3B599E1C-118A-417D-AB6E-9DAF2F362F10}">
      <dgm:prSet custT="1"/>
      <dgm:spPr/>
      <dgm:t>
        <a:bodyPr/>
        <a:lstStyle/>
        <a:p>
          <a:r>
            <a:rPr lang="es-EC" sz="1600" dirty="0" smtClean="0"/>
            <a:t>4. Identificar y cubrir las necesidades básicas de las personas que hayan resultados afectadas o damnificadas. </a:t>
          </a:r>
          <a:endParaRPr lang="es-ES" sz="1600" dirty="0"/>
        </a:p>
      </dgm:t>
    </dgm:pt>
    <dgm:pt modelId="{FA8ADF09-CA64-4964-8C6E-182FD71155FF}" type="parTrans" cxnId="{B4DD7D48-6F3D-42C0-99E9-7B80B5E59450}">
      <dgm:prSet/>
      <dgm:spPr/>
      <dgm:t>
        <a:bodyPr/>
        <a:lstStyle/>
        <a:p>
          <a:endParaRPr lang="es-ES"/>
        </a:p>
      </dgm:t>
    </dgm:pt>
    <dgm:pt modelId="{2F894B40-8763-4F1C-91E3-BC03311D9296}" type="sibTrans" cxnId="{B4DD7D48-6F3D-42C0-99E9-7B80B5E59450}">
      <dgm:prSet/>
      <dgm:spPr/>
      <dgm:t>
        <a:bodyPr/>
        <a:lstStyle/>
        <a:p>
          <a:endParaRPr lang="es-ES"/>
        </a:p>
      </dgm:t>
    </dgm:pt>
    <dgm:pt modelId="{EE5724F6-CA06-4A7B-8527-137F0438D1C2}">
      <dgm:prSet custT="1"/>
      <dgm:spPr/>
      <dgm:t>
        <a:bodyPr/>
        <a:lstStyle/>
        <a:p>
          <a:r>
            <a:rPr lang="es-EC" sz="1600" dirty="0" smtClean="0"/>
            <a:t>5. Rehabilitar los servicios básicos y de salud que resulten afectados. </a:t>
          </a:r>
          <a:endParaRPr lang="es-ES" sz="1600" dirty="0"/>
        </a:p>
      </dgm:t>
    </dgm:pt>
    <dgm:pt modelId="{30EBC173-C904-4718-BDDC-9D2046217B34}" type="parTrans" cxnId="{7BDBBB8D-9A08-481B-A92B-FE7C701911FA}">
      <dgm:prSet/>
      <dgm:spPr/>
      <dgm:t>
        <a:bodyPr/>
        <a:lstStyle/>
        <a:p>
          <a:endParaRPr lang="es-ES"/>
        </a:p>
      </dgm:t>
    </dgm:pt>
    <dgm:pt modelId="{9C91FB32-12C3-4978-AF52-27BA57EBF0A2}" type="sibTrans" cxnId="{7BDBBB8D-9A08-481B-A92B-FE7C701911FA}">
      <dgm:prSet/>
      <dgm:spPr/>
      <dgm:t>
        <a:bodyPr/>
        <a:lstStyle/>
        <a:p>
          <a:endParaRPr lang="es-ES"/>
        </a:p>
      </dgm:t>
    </dgm:pt>
    <dgm:pt modelId="{3FC6A27E-3195-4B2B-9BB1-F4E4706E6667}">
      <dgm:prSet custT="1"/>
      <dgm:spPr/>
      <dgm:t>
        <a:bodyPr/>
        <a:lstStyle/>
        <a:p>
          <a:r>
            <a:rPr lang="es-EC" sz="1600" dirty="0" smtClean="0"/>
            <a:t>6. Reactivar los servicios educativos, sociales y económicos.</a:t>
          </a:r>
          <a:endParaRPr lang="es-ES" sz="1600" dirty="0"/>
        </a:p>
      </dgm:t>
    </dgm:pt>
    <dgm:pt modelId="{3F19BFE4-38AE-4418-A7FA-714AE514BCDA}" type="parTrans" cxnId="{DC917F85-AFF9-47BA-AA87-37EB66C2C42D}">
      <dgm:prSet/>
      <dgm:spPr/>
      <dgm:t>
        <a:bodyPr/>
        <a:lstStyle/>
        <a:p>
          <a:endParaRPr lang="es-ES"/>
        </a:p>
      </dgm:t>
    </dgm:pt>
    <dgm:pt modelId="{2B7126A3-C0F3-4155-997E-5EE64EB3FA39}" type="sibTrans" cxnId="{DC917F85-AFF9-47BA-AA87-37EB66C2C42D}">
      <dgm:prSet/>
      <dgm:spPr/>
      <dgm:t>
        <a:bodyPr/>
        <a:lstStyle/>
        <a:p>
          <a:endParaRPr lang="es-ES"/>
        </a:p>
      </dgm:t>
    </dgm:pt>
    <dgm:pt modelId="{2ED46C94-754D-4D13-B1CD-841D0702BD44}" type="pres">
      <dgm:prSet presAssocID="{4F79119C-5991-4B28-B093-47F4253B2B34}" presName="Name0" presStyleCnt="0">
        <dgm:presLayoutVars>
          <dgm:chMax val="5"/>
          <dgm:chPref val="5"/>
          <dgm:dir/>
          <dgm:animLvl val="lvl"/>
        </dgm:presLayoutVars>
      </dgm:prSet>
      <dgm:spPr/>
      <dgm:t>
        <a:bodyPr/>
        <a:lstStyle/>
        <a:p>
          <a:endParaRPr lang="es-ES"/>
        </a:p>
      </dgm:t>
    </dgm:pt>
    <dgm:pt modelId="{2C3B4919-2C02-4845-AA88-44DD1E239896}" type="pres">
      <dgm:prSet presAssocID="{994F1C8F-7928-46DF-94A0-9DA8E6FAE02E}" presName="parentText1" presStyleLbl="node1" presStyleIdx="0" presStyleCnt="3" custLinFactNeighborY="-9471">
        <dgm:presLayoutVars>
          <dgm:chMax/>
          <dgm:chPref val="3"/>
          <dgm:bulletEnabled val="1"/>
        </dgm:presLayoutVars>
      </dgm:prSet>
      <dgm:spPr/>
      <dgm:t>
        <a:bodyPr/>
        <a:lstStyle/>
        <a:p>
          <a:endParaRPr lang="es-ES"/>
        </a:p>
      </dgm:t>
    </dgm:pt>
    <dgm:pt modelId="{468F5663-E65C-4D16-8A9D-9D1083A1E1D0}" type="pres">
      <dgm:prSet presAssocID="{994F1C8F-7928-46DF-94A0-9DA8E6FAE02E}" presName="childText1" presStyleLbl="solidAlignAcc1" presStyleIdx="0" presStyleCnt="3" custScaleY="56758" custLinFactNeighborY="-27204">
        <dgm:presLayoutVars>
          <dgm:chMax val="0"/>
          <dgm:chPref val="0"/>
          <dgm:bulletEnabled val="1"/>
        </dgm:presLayoutVars>
      </dgm:prSet>
      <dgm:spPr/>
      <dgm:t>
        <a:bodyPr/>
        <a:lstStyle/>
        <a:p>
          <a:endParaRPr lang="es-ES"/>
        </a:p>
      </dgm:t>
    </dgm:pt>
    <dgm:pt modelId="{DFEEEE41-A289-467C-9F14-B256AB407DFD}" type="pres">
      <dgm:prSet presAssocID="{81E490F5-F767-4129-A775-D01AB2B7561B}" presName="parentText2" presStyleLbl="node1" presStyleIdx="1" presStyleCnt="3" custLinFactNeighborY="-14421">
        <dgm:presLayoutVars>
          <dgm:chMax/>
          <dgm:chPref val="3"/>
          <dgm:bulletEnabled val="1"/>
        </dgm:presLayoutVars>
      </dgm:prSet>
      <dgm:spPr/>
      <dgm:t>
        <a:bodyPr/>
        <a:lstStyle/>
        <a:p>
          <a:endParaRPr lang="es-ES"/>
        </a:p>
      </dgm:t>
    </dgm:pt>
    <dgm:pt modelId="{638F67B3-CCA4-4FA9-8865-A70767DC67E6}" type="pres">
      <dgm:prSet presAssocID="{81E490F5-F767-4129-A775-D01AB2B7561B}" presName="childText2" presStyleLbl="solidAlignAcc1" presStyleIdx="1" presStyleCnt="3" custLinFactNeighborY="-8160">
        <dgm:presLayoutVars>
          <dgm:chMax val="0"/>
          <dgm:chPref val="0"/>
          <dgm:bulletEnabled val="1"/>
        </dgm:presLayoutVars>
      </dgm:prSet>
      <dgm:spPr/>
      <dgm:t>
        <a:bodyPr/>
        <a:lstStyle/>
        <a:p>
          <a:endParaRPr lang="es-ES"/>
        </a:p>
      </dgm:t>
    </dgm:pt>
    <dgm:pt modelId="{B069072B-1E48-4BF4-B470-3D6E9434D38C}" type="pres">
      <dgm:prSet presAssocID="{1F5A0535-2292-4734-9BD5-3366CB1AB97A}" presName="parentText3" presStyleLbl="node1" presStyleIdx="2" presStyleCnt="3" custLinFactNeighborY="-11799">
        <dgm:presLayoutVars>
          <dgm:chMax/>
          <dgm:chPref val="3"/>
          <dgm:bulletEnabled val="1"/>
        </dgm:presLayoutVars>
      </dgm:prSet>
      <dgm:spPr/>
      <dgm:t>
        <a:bodyPr/>
        <a:lstStyle/>
        <a:p>
          <a:endParaRPr lang="es-ES"/>
        </a:p>
      </dgm:t>
    </dgm:pt>
    <dgm:pt modelId="{DEA01F6E-8DEE-42D3-AEA3-9E5F28AD833B}" type="pres">
      <dgm:prSet presAssocID="{1F5A0535-2292-4734-9BD5-3366CB1AB97A}" presName="childText3" presStyleLbl="solidAlignAcc1" presStyleIdx="2" presStyleCnt="3" custScaleY="118779" custLinFactNeighborY="1975">
        <dgm:presLayoutVars>
          <dgm:chMax val="0"/>
          <dgm:chPref val="0"/>
          <dgm:bulletEnabled val="1"/>
        </dgm:presLayoutVars>
      </dgm:prSet>
      <dgm:spPr/>
      <dgm:t>
        <a:bodyPr/>
        <a:lstStyle/>
        <a:p>
          <a:endParaRPr lang="es-ES"/>
        </a:p>
      </dgm:t>
    </dgm:pt>
  </dgm:ptLst>
  <dgm:cxnLst>
    <dgm:cxn modelId="{5F84777E-5B4A-4150-AAAD-B029691F3A2D}" srcId="{81E490F5-F767-4129-A775-D01AB2B7561B}" destId="{D520EF22-4231-4592-A50D-F859E8A16BFB}" srcOrd="0" destOrd="0" parTransId="{F6CB86D4-45E7-4C3F-9F12-11DA0A2CD573}" sibTransId="{F7FF7AA4-2F94-4654-B6E7-108DAD657DBD}"/>
    <dgm:cxn modelId="{B1F84707-29C4-41AC-A80C-B0B688606375}" srcId="{994F1C8F-7928-46DF-94A0-9DA8E6FAE02E}" destId="{A8BC686E-3CCC-46F5-8398-94F095F48009}" srcOrd="0" destOrd="0" parTransId="{9C72BE2C-EF6B-42C8-BFEB-547D0E140E15}" sibTransId="{54DD3F57-DA85-4316-87C5-BA3EF3171CB3}"/>
    <dgm:cxn modelId="{802C8E0F-A288-498E-9421-85076EBBB401}" srcId="{4F79119C-5991-4B28-B093-47F4253B2B34}" destId="{1F5A0535-2292-4734-9BD5-3366CB1AB97A}" srcOrd="2" destOrd="0" parTransId="{AEDF2225-11DB-43D8-8AAF-8A4F6CF9ECDA}" sibTransId="{79076B36-2EDA-4ED3-B7AB-6CE12438309E}"/>
    <dgm:cxn modelId="{7BDBBB8D-9A08-481B-A92B-FE7C701911FA}" srcId="{1F5A0535-2292-4734-9BD5-3366CB1AB97A}" destId="{EE5724F6-CA06-4A7B-8527-137F0438D1C2}" srcOrd="3" destOrd="0" parTransId="{30EBC173-C904-4718-BDDC-9D2046217B34}" sibTransId="{9C91FB32-12C3-4978-AF52-27BA57EBF0A2}"/>
    <dgm:cxn modelId="{66F233FF-317F-4617-AFED-AFD1C44142B0}" type="presOf" srcId="{81E490F5-F767-4129-A775-D01AB2B7561B}" destId="{DFEEEE41-A289-467C-9F14-B256AB407DFD}" srcOrd="0" destOrd="0" presId="urn:microsoft.com/office/officeart/2009/3/layout/IncreasingArrowsProcess"/>
    <dgm:cxn modelId="{7924665A-92D2-4206-A582-9131166C97CD}" type="presOf" srcId="{3B599E1C-118A-417D-AB6E-9DAF2F362F10}" destId="{DEA01F6E-8DEE-42D3-AEA3-9E5F28AD833B}" srcOrd="0" destOrd="2" presId="urn:microsoft.com/office/officeart/2009/3/layout/IncreasingArrowsProcess"/>
    <dgm:cxn modelId="{1D377A87-F497-4F14-8249-E985B8042CEE}" type="presOf" srcId="{EE5724F6-CA06-4A7B-8527-137F0438D1C2}" destId="{DEA01F6E-8DEE-42D3-AEA3-9E5F28AD833B}" srcOrd="0" destOrd="3" presId="urn:microsoft.com/office/officeart/2009/3/layout/IncreasingArrowsProcess"/>
    <dgm:cxn modelId="{228510D3-52DB-430C-9E5A-5093B7E73AB1}" srcId="{1F5A0535-2292-4734-9BD5-3366CB1AB97A}" destId="{DB51DC2C-949A-4EB2-B6D8-4CA104DA0704}" srcOrd="0" destOrd="0" parTransId="{630ED9A5-56F9-4DB4-BEBC-977DA372924C}" sibTransId="{30506D6F-6AA4-497E-AF8E-8D0CED88B00A}"/>
    <dgm:cxn modelId="{B3A9BAC2-6D6C-4EE4-B7D5-0D05A2D4FC40}" srcId="{4F79119C-5991-4B28-B093-47F4253B2B34}" destId="{81E490F5-F767-4129-A775-D01AB2B7561B}" srcOrd="1" destOrd="0" parTransId="{AEE38D90-01AE-4E7C-9562-6EB3A16261DE}" sibTransId="{85FFBE2A-643E-4590-B8C7-80107047BADF}"/>
    <dgm:cxn modelId="{5FE594C9-DD07-4A4C-84A6-D7108224E170}" type="presOf" srcId="{D520EF22-4231-4592-A50D-F859E8A16BFB}" destId="{638F67B3-CCA4-4FA9-8865-A70767DC67E6}" srcOrd="0" destOrd="0" presId="urn:microsoft.com/office/officeart/2009/3/layout/IncreasingArrowsProcess"/>
    <dgm:cxn modelId="{D6B4795C-9D35-4DC9-B724-A04D5C98981A}" type="presOf" srcId="{DB51DC2C-949A-4EB2-B6D8-4CA104DA0704}" destId="{DEA01F6E-8DEE-42D3-AEA3-9E5F28AD833B}" srcOrd="0" destOrd="0" presId="urn:microsoft.com/office/officeart/2009/3/layout/IncreasingArrowsProcess"/>
    <dgm:cxn modelId="{85EBEB62-9CA1-451B-BF99-4F690B88DCCE}" type="presOf" srcId="{A8BC686E-3CCC-46F5-8398-94F095F48009}" destId="{468F5663-E65C-4D16-8A9D-9D1083A1E1D0}" srcOrd="0" destOrd="0" presId="urn:microsoft.com/office/officeart/2009/3/layout/IncreasingArrowsProcess"/>
    <dgm:cxn modelId="{E0F22A47-E4E5-4659-A85C-0B4C0246CE55}" type="presOf" srcId="{9D5D3738-19A9-4D6B-A5F1-DB5F1FEDAF70}" destId="{DEA01F6E-8DEE-42D3-AEA3-9E5F28AD833B}" srcOrd="0" destOrd="1" presId="urn:microsoft.com/office/officeart/2009/3/layout/IncreasingArrowsProcess"/>
    <dgm:cxn modelId="{53714F31-699E-44C7-9BC2-3B056DD8CBDD}" type="presOf" srcId="{994F1C8F-7928-46DF-94A0-9DA8E6FAE02E}" destId="{2C3B4919-2C02-4845-AA88-44DD1E239896}" srcOrd="0" destOrd="0" presId="urn:microsoft.com/office/officeart/2009/3/layout/IncreasingArrowsProcess"/>
    <dgm:cxn modelId="{A6D4F0A9-B873-4FC9-9B96-04743BD8B701}" type="presOf" srcId="{1F5A0535-2292-4734-9BD5-3366CB1AB97A}" destId="{B069072B-1E48-4BF4-B470-3D6E9434D38C}" srcOrd="0" destOrd="0" presId="urn:microsoft.com/office/officeart/2009/3/layout/IncreasingArrowsProcess"/>
    <dgm:cxn modelId="{1FA26BE5-733C-49CB-89D2-F687202A238A}" type="presOf" srcId="{3FC6A27E-3195-4B2B-9BB1-F4E4706E6667}" destId="{DEA01F6E-8DEE-42D3-AEA3-9E5F28AD833B}" srcOrd="0" destOrd="4" presId="urn:microsoft.com/office/officeart/2009/3/layout/IncreasingArrowsProcess"/>
    <dgm:cxn modelId="{DC917F85-AFF9-47BA-AA87-37EB66C2C42D}" srcId="{1F5A0535-2292-4734-9BD5-3366CB1AB97A}" destId="{3FC6A27E-3195-4B2B-9BB1-F4E4706E6667}" srcOrd="4" destOrd="0" parTransId="{3F19BFE4-38AE-4418-A7FA-714AE514BCDA}" sibTransId="{2B7126A3-C0F3-4155-997E-5EE64EB3FA39}"/>
    <dgm:cxn modelId="{63217AD1-F0F9-45B5-A7CE-55FEE9873A09}" srcId="{1F5A0535-2292-4734-9BD5-3366CB1AB97A}" destId="{9D5D3738-19A9-4D6B-A5F1-DB5F1FEDAF70}" srcOrd="1" destOrd="0" parTransId="{FC203B5B-18DA-4E7D-A2F0-E27E3C23B030}" sibTransId="{A5374226-0386-4DF6-A2BF-443633847F4F}"/>
    <dgm:cxn modelId="{9C3967EA-C255-4A7F-9CAE-78FB8A406099}" type="presOf" srcId="{4F79119C-5991-4B28-B093-47F4253B2B34}" destId="{2ED46C94-754D-4D13-B1CD-841D0702BD44}" srcOrd="0" destOrd="0" presId="urn:microsoft.com/office/officeart/2009/3/layout/IncreasingArrowsProcess"/>
    <dgm:cxn modelId="{B4DD7D48-6F3D-42C0-99E9-7B80B5E59450}" srcId="{1F5A0535-2292-4734-9BD5-3366CB1AB97A}" destId="{3B599E1C-118A-417D-AB6E-9DAF2F362F10}" srcOrd="2" destOrd="0" parTransId="{FA8ADF09-CA64-4964-8C6E-182FD71155FF}" sibTransId="{2F894B40-8763-4F1C-91E3-BC03311D9296}"/>
    <dgm:cxn modelId="{2037BC17-8763-4E99-8563-1F4A2817E150}" srcId="{4F79119C-5991-4B28-B093-47F4253B2B34}" destId="{994F1C8F-7928-46DF-94A0-9DA8E6FAE02E}" srcOrd="0" destOrd="0" parTransId="{F9794936-1F5C-4814-B635-A33BAFE95CD5}" sibTransId="{3CAB92C8-D7D2-4BAE-A9D2-1E0BB595181E}"/>
    <dgm:cxn modelId="{4BE6F4BF-416F-49EF-922D-D8FC71E3ACEE}" type="presParOf" srcId="{2ED46C94-754D-4D13-B1CD-841D0702BD44}" destId="{2C3B4919-2C02-4845-AA88-44DD1E239896}" srcOrd="0" destOrd="0" presId="urn:microsoft.com/office/officeart/2009/3/layout/IncreasingArrowsProcess"/>
    <dgm:cxn modelId="{4170E6B4-A35E-47FC-842C-2D81DB37B3C9}" type="presParOf" srcId="{2ED46C94-754D-4D13-B1CD-841D0702BD44}" destId="{468F5663-E65C-4D16-8A9D-9D1083A1E1D0}" srcOrd="1" destOrd="0" presId="urn:microsoft.com/office/officeart/2009/3/layout/IncreasingArrowsProcess"/>
    <dgm:cxn modelId="{19EA1FC5-E8A5-4783-991B-A1421CC62E0B}" type="presParOf" srcId="{2ED46C94-754D-4D13-B1CD-841D0702BD44}" destId="{DFEEEE41-A289-467C-9F14-B256AB407DFD}" srcOrd="2" destOrd="0" presId="urn:microsoft.com/office/officeart/2009/3/layout/IncreasingArrowsProcess"/>
    <dgm:cxn modelId="{8F7B88C4-8FD0-4370-B077-056F37B93A29}" type="presParOf" srcId="{2ED46C94-754D-4D13-B1CD-841D0702BD44}" destId="{638F67B3-CCA4-4FA9-8865-A70767DC67E6}" srcOrd="3" destOrd="0" presId="urn:microsoft.com/office/officeart/2009/3/layout/IncreasingArrowsProcess"/>
    <dgm:cxn modelId="{BB562B0A-B959-49C4-AF6D-25B822C1743E}" type="presParOf" srcId="{2ED46C94-754D-4D13-B1CD-841D0702BD44}" destId="{B069072B-1E48-4BF4-B470-3D6E9434D38C}" srcOrd="4" destOrd="0" presId="urn:microsoft.com/office/officeart/2009/3/layout/IncreasingArrowsProcess"/>
    <dgm:cxn modelId="{BCAE62FB-6AFD-48D9-9F66-C2F3C64B7309}" type="presParOf" srcId="{2ED46C94-754D-4D13-B1CD-841D0702BD44}" destId="{DEA01F6E-8DEE-42D3-AEA3-9E5F28AD833B}"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225075D-662F-41D5-8584-AA1283EE35B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S"/>
        </a:p>
      </dgm:t>
    </dgm:pt>
    <dgm:pt modelId="{92ACB47A-B299-415C-A0E4-4AAAF72658CD}">
      <dgm:prSet phldrT="[Texto]" custT="1"/>
      <dgm:spPr/>
      <dgm:t>
        <a:bodyPr/>
        <a:lstStyle/>
        <a:p>
          <a:r>
            <a:rPr lang="es-ES" sz="1600" dirty="0" smtClean="0"/>
            <a:t>SALA DE SITUACIÒN</a:t>
          </a:r>
          <a:endParaRPr lang="es-ES" sz="1600" dirty="0"/>
        </a:p>
      </dgm:t>
    </dgm:pt>
    <dgm:pt modelId="{CAC77A44-4565-4143-BE2C-3B8F5D5583C6}" type="parTrans" cxnId="{E007ECD1-89A7-4065-B837-8C3D442DA7D2}">
      <dgm:prSet/>
      <dgm:spPr/>
      <dgm:t>
        <a:bodyPr/>
        <a:lstStyle/>
        <a:p>
          <a:endParaRPr lang="es-ES"/>
        </a:p>
      </dgm:t>
    </dgm:pt>
    <dgm:pt modelId="{12946FED-2DA7-453F-8230-2E4BDC15FB45}" type="sibTrans" cxnId="{E007ECD1-89A7-4065-B837-8C3D442DA7D2}">
      <dgm:prSet/>
      <dgm:spPr/>
      <dgm:t>
        <a:bodyPr/>
        <a:lstStyle/>
        <a:p>
          <a:endParaRPr lang="es-ES"/>
        </a:p>
      </dgm:t>
    </dgm:pt>
    <dgm:pt modelId="{C994C08B-FA46-4C98-A412-C39B2BB12031}">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1800" dirty="0" smtClean="0"/>
            <a:t>INFORMACIÓN</a:t>
          </a:r>
          <a:endParaRPr lang="es-ES" sz="1800" dirty="0"/>
        </a:p>
      </dgm:t>
    </dgm:pt>
    <dgm:pt modelId="{A2C56C82-8069-48F9-A0A1-02F01268E839}" type="parTrans" cxnId="{C2FC6904-F506-448A-81B9-13F4E3A0F07B}">
      <dgm:prSet/>
      <dgm:spPr/>
      <dgm:t>
        <a:bodyPr/>
        <a:lstStyle/>
        <a:p>
          <a:endParaRPr lang="es-ES"/>
        </a:p>
      </dgm:t>
    </dgm:pt>
    <dgm:pt modelId="{84AA6937-8954-47AA-9626-C902E5781364}" type="sibTrans" cxnId="{C2FC6904-F506-448A-81B9-13F4E3A0F07B}">
      <dgm:prSet/>
      <dgm:spPr/>
      <dgm:t>
        <a:bodyPr/>
        <a:lstStyle/>
        <a:p>
          <a:endParaRPr lang="es-ES"/>
        </a:p>
      </dgm:t>
    </dgm:pt>
    <dgm:pt modelId="{FA95DCCB-DE39-4E0A-B637-F81606B0D425}">
      <dgm:prSet phldrT="[Texto]" custT="1"/>
      <dgm:spPr/>
      <dgm:t>
        <a:bodyPr/>
        <a:lstStyle/>
        <a:p>
          <a:r>
            <a:rPr lang="es-ES" sz="1400" dirty="0" smtClean="0"/>
            <a:t>AUTORIDADES</a:t>
          </a:r>
          <a:endParaRPr lang="es-ES" sz="1400" dirty="0"/>
        </a:p>
      </dgm:t>
    </dgm:pt>
    <dgm:pt modelId="{9F1C6D2F-5F0D-4B06-B31D-AE830D66E16F}" type="parTrans" cxnId="{B8B5EEB0-DC0C-4CD8-87C7-608604AEDC06}">
      <dgm:prSet/>
      <dgm:spPr/>
      <dgm:t>
        <a:bodyPr/>
        <a:lstStyle/>
        <a:p>
          <a:endParaRPr lang="es-ES"/>
        </a:p>
      </dgm:t>
    </dgm:pt>
    <dgm:pt modelId="{6D0F2BC5-A3CB-4798-B6A6-A3F43DE91960}" type="sibTrans" cxnId="{B8B5EEB0-DC0C-4CD8-87C7-608604AEDC06}">
      <dgm:prSet/>
      <dgm:spPr/>
      <dgm:t>
        <a:bodyPr/>
        <a:lstStyle/>
        <a:p>
          <a:endParaRPr lang="es-ES"/>
        </a:p>
      </dgm:t>
    </dgm:pt>
    <dgm:pt modelId="{FC66A055-C275-4598-823C-43D57751A324}">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1800" dirty="0" smtClean="0"/>
            <a:t>DEFINAN ESTADO DE ALERTA</a:t>
          </a:r>
          <a:endParaRPr lang="es-ES" sz="1800" dirty="0"/>
        </a:p>
      </dgm:t>
    </dgm:pt>
    <dgm:pt modelId="{A3230C82-6BDB-4B1E-B79F-3CBF2A2130C4}" type="parTrans" cxnId="{AD3029D3-3358-483F-9B5F-F261B7A0E9FF}">
      <dgm:prSet/>
      <dgm:spPr/>
      <dgm:t>
        <a:bodyPr/>
        <a:lstStyle/>
        <a:p>
          <a:endParaRPr lang="es-ES"/>
        </a:p>
      </dgm:t>
    </dgm:pt>
    <dgm:pt modelId="{BEFAB217-7BBE-4992-898C-12E633919AC3}" type="sibTrans" cxnId="{AD3029D3-3358-483F-9B5F-F261B7A0E9FF}">
      <dgm:prSet/>
      <dgm:spPr/>
      <dgm:t>
        <a:bodyPr/>
        <a:lstStyle/>
        <a:p>
          <a:endParaRPr lang="es-ES"/>
        </a:p>
      </dgm:t>
    </dgm:pt>
    <dgm:pt modelId="{A2854689-E84A-446F-9B31-DAA5399A20FD}">
      <dgm:prSet phldrT="[Texto]" custT="1"/>
      <dgm:spPr/>
      <dgm:t>
        <a:bodyPr/>
        <a:lstStyle/>
        <a:p>
          <a:r>
            <a:rPr lang="es-ES" sz="2000" dirty="0" smtClean="0"/>
            <a:t>ESTADOS DE ALERTA</a:t>
          </a:r>
          <a:endParaRPr lang="es-ES" sz="2000" dirty="0"/>
        </a:p>
      </dgm:t>
    </dgm:pt>
    <dgm:pt modelId="{34484A2E-A984-49BF-ACD8-2C17B01F3B64}" type="parTrans" cxnId="{0B68046E-3825-40CA-8D1E-4183D271D2F1}">
      <dgm:prSet/>
      <dgm:spPr/>
      <dgm:t>
        <a:bodyPr/>
        <a:lstStyle/>
        <a:p>
          <a:endParaRPr lang="es-ES"/>
        </a:p>
      </dgm:t>
    </dgm:pt>
    <dgm:pt modelId="{AD0AED85-7AF9-44C1-9725-532A649CC849}" type="sibTrans" cxnId="{0B68046E-3825-40CA-8D1E-4183D271D2F1}">
      <dgm:prSet/>
      <dgm:spPr/>
      <dgm:t>
        <a:bodyPr/>
        <a:lstStyle/>
        <a:p>
          <a:endParaRPr lang="es-ES"/>
        </a:p>
      </dgm:t>
    </dgm:pt>
    <dgm:pt modelId="{27A34732-44E9-45D2-8389-F7B6784B794A}">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1800" dirty="0" smtClean="0"/>
            <a:t>BLANCA</a:t>
          </a:r>
          <a:endParaRPr lang="es-ES" sz="1800" dirty="0"/>
        </a:p>
      </dgm:t>
    </dgm:pt>
    <dgm:pt modelId="{7ED6F2EE-888C-4CDE-8374-8F534335A32B}" type="parTrans" cxnId="{207B3F27-FCC9-473F-9B7A-94E805723DA7}">
      <dgm:prSet/>
      <dgm:spPr/>
      <dgm:t>
        <a:bodyPr/>
        <a:lstStyle/>
        <a:p>
          <a:endParaRPr lang="es-ES"/>
        </a:p>
      </dgm:t>
    </dgm:pt>
    <dgm:pt modelId="{60961D00-806D-4F49-94B7-F4FB101142DB}" type="sibTrans" cxnId="{207B3F27-FCC9-473F-9B7A-94E805723DA7}">
      <dgm:prSet/>
      <dgm:spPr/>
      <dgm:t>
        <a:bodyPr/>
        <a:lstStyle/>
        <a:p>
          <a:endParaRPr lang="es-ES"/>
        </a:p>
      </dgm:t>
    </dgm:pt>
    <dgm:pt modelId="{A791B17B-71CD-4BCC-AB35-4C742AF91A5C}">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1800" dirty="0" smtClean="0"/>
            <a:t>AMARILLA</a:t>
          </a:r>
          <a:endParaRPr lang="es-ES" sz="1800" dirty="0"/>
        </a:p>
      </dgm:t>
    </dgm:pt>
    <dgm:pt modelId="{12DA9B03-7C93-4244-B25A-90EECACF2B2E}" type="parTrans" cxnId="{975407EC-DFDE-4807-984F-FF79CBFBDFEC}">
      <dgm:prSet/>
      <dgm:spPr/>
      <dgm:t>
        <a:bodyPr/>
        <a:lstStyle/>
        <a:p>
          <a:endParaRPr lang="es-ES"/>
        </a:p>
      </dgm:t>
    </dgm:pt>
    <dgm:pt modelId="{43F81BC8-3A7E-4B1E-954E-00D1D49DD3A9}" type="sibTrans" cxnId="{975407EC-DFDE-4807-984F-FF79CBFBDFEC}">
      <dgm:prSet/>
      <dgm:spPr/>
      <dgm:t>
        <a:bodyPr/>
        <a:lstStyle/>
        <a:p>
          <a:endParaRPr lang="es-ES"/>
        </a:p>
      </dgm:t>
    </dgm:pt>
    <dgm:pt modelId="{1CA8D7C5-5270-4236-9529-90FF137133DA}">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1800" dirty="0" smtClean="0"/>
            <a:t>NARANJA</a:t>
          </a:r>
          <a:endParaRPr lang="es-ES" sz="1800" dirty="0"/>
        </a:p>
      </dgm:t>
    </dgm:pt>
    <dgm:pt modelId="{3C2F7723-3F6E-4FB8-A608-FD8A9E8DF3EE}" type="parTrans" cxnId="{870B3306-8C74-454B-966F-F73BDD9F0F93}">
      <dgm:prSet/>
      <dgm:spPr/>
      <dgm:t>
        <a:bodyPr/>
        <a:lstStyle/>
        <a:p>
          <a:endParaRPr lang="es-ES"/>
        </a:p>
      </dgm:t>
    </dgm:pt>
    <dgm:pt modelId="{CAAF1181-D175-4DEB-8E11-7440358DCAFD}" type="sibTrans" cxnId="{870B3306-8C74-454B-966F-F73BDD9F0F93}">
      <dgm:prSet/>
      <dgm:spPr/>
      <dgm:t>
        <a:bodyPr/>
        <a:lstStyle/>
        <a:p>
          <a:endParaRPr lang="es-ES"/>
        </a:p>
      </dgm:t>
    </dgm:pt>
    <dgm:pt modelId="{E8450943-4292-4AB2-9B76-3CB33AD9ED07}">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1800" dirty="0" smtClean="0"/>
            <a:t>ROJA</a:t>
          </a:r>
          <a:endParaRPr lang="es-ES" sz="1800" dirty="0"/>
        </a:p>
      </dgm:t>
    </dgm:pt>
    <dgm:pt modelId="{AE9BA319-85CE-4DF0-AF6B-C3A3D9506EC9}" type="parTrans" cxnId="{CD186AE8-B964-448D-9297-8A2CDC474E91}">
      <dgm:prSet/>
      <dgm:spPr/>
      <dgm:t>
        <a:bodyPr/>
        <a:lstStyle/>
        <a:p>
          <a:endParaRPr lang="es-ES"/>
        </a:p>
      </dgm:t>
    </dgm:pt>
    <dgm:pt modelId="{5D6B4506-BC10-4EFA-84BC-5F602EEBE65F}" type="sibTrans" cxnId="{CD186AE8-B964-448D-9297-8A2CDC474E91}">
      <dgm:prSet/>
      <dgm:spPr/>
      <dgm:t>
        <a:bodyPr/>
        <a:lstStyle/>
        <a:p>
          <a:endParaRPr lang="es-ES"/>
        </a:p>
      </dgm:t>
    </dgm:pt>
    <dgm:pt modelId="{A6E9D94C-51FE-4A90-8026-193643251AF5}" type="pres">
      <dgm:prSet presAssocID="{2225075D-662F-41D5-8584-AA1283EE35B6}" presName="theList" presStyleCnt="0">
        <dgm:presLayoutVars>
          <dgm:dir/>
          <dgm:animLvl val="lvl"/>
          <dgm:resizeHandles val="exact"/>
        </dgm:presLayoutVars>
      </dgm:prSet>
      <dgm:spPr/>
      <dgm:t>
        <a:bodyPr/>
        <a:lstStyle/>
        <a:p>
          <a:endParaRPr lang="es-ES"/>
        </a:p>
      </dgm:t>
    </dgm:pt>
    <dgm:pt modelId="{D50510F6-EB55-416D-AD58-BC9B92C4972B}" type="pres">
      <dgm:prSet presAssocID="{92ACB47A-B299-415C-A0E4-4AAAF72658CD}" presName="compNode" presStyleCnt="0"/>
      <dgm:spPr/>
    </dgm:pt>
    <dgm:pt modelId="{28658EEF-56E8-4C6D-803F-4DCC39E1FB20}" type="pres">
      <dgm:prSet presAssocID="{92ACB47A-B299-415C-A0E4-4AAAF72658CD}" presName="noGeometry" presStyleCnt="0"/>
      <dgm:spPr/>
    </dgm:pt>
    <dgm:pt modelId="{215C1729-74A1-4592-80FC-45321D897137}" type="pres">
      <dgm:prSet presAssocID="{92ACB47A-B299-415C-A0E4-4AAAF72658CD}" presName="childTextVisible" presStyleLbl="bgAccFollowNode1" presStyleIdx="0" presStyleCnt="3" custScaleY="77586">
        <dgm:presLayoutVars>
          <dgm:bulletEnabled val="1"/>
        </dgm:presLayoutVars>
      </dgm:prSet>
      <dgm:spPr/>
      <dgm:t>
        <a:bodyPr/>
        <a:lstStyle/>
        <a:p>
          <a:endParaRPr lang="es-ES"/>
        </a:p>
      </dgm:t>
    </dgm:pt>
    <dgm:pt modelId="{171655D5-9037-409C-B607-88BBF8FC65BE}" type="pres">
      <dgm:prSet presAssocID="{92ACB47A-B299-415C-A0E4-4AAAF72658CD}" presName="childTextHidden" presStyleLbl="bgAccFollowNode1" presStyleIdx="0" presStyleCnt="3"/>
      <dgm:spPr/>
      <dgm:t>
        <a:bodyPr/>
        <a:lstStyle/>
        <a:p>
          <a:endParaRPr lang="es-ES"/>
        </a:p>
      </dgm:t>
    </dgm:pt>
    <dgm:pt modelId="{12994AB7-CC70-4DA2-A288-4A28F7F36401}" type="pres">
      <dgm:prSet presAssocID="{92ACB47A-B299-415C-A0E4-4AAAF72658CD}" presName="parentText" presStyleLbl="node1" presStyleIdx="0" presStyleCnt="3">
        <dgm:presLayoutVars>
          <dgm:chMax val="1"/>
          <dgm:bulletEnabled val="1"/>
        </dgm:presLayoutVars>
      </dgm:prSet>
      <dgm:spPr/>
      <dgm:t>
        <a:bodyPr/>
        <a:lstStyle/>
        <a:p>
          <a:endParaRPr lang="es-ES"/>
        </a:p>
      </dgm:t>
    </dgm:pt>
    <dgm:pt modelId="{15F9730E-914D-476E-8FE9-66B05B605C4A}" type="pres">
      <dgm:prSet presAssocID="{92ACB47A-B299-415C-A0E4-4AAAF72658CD}" presName="aSpace" presStyleCnt="0"/>
      <dgm:spPr/>
    </dgm:pt>
    <dgm:pt modelId="{4A7AEE7E-4DC5-4EAD-963B-5BA6A4B3F1EC}" type="pres">
      <dgm:prSet presAssocID="{FA95DCCB-DE39-4E0A-B637-F81606B0D425}" presName="compNode" presStyleCnt="0"/>
      <dgm:spPr/>
    </dgm:pt>
    <dgm:pt modelId="{897C3E43-9DA1-4076-9959-8AB3F510BFB4}" type="pres">
      <dgm:prSet presAssocID="{FA95DCCB-DE39-4E0A-B637-F81606B0D425}" presName="noGeometry" presStyleCnt="0"/>
      <dgm:spPr/>
    </dgm:pt>
    <dgm:pt modelId="{EA469D68-492E-4D29-8185-F2C3FE10EE25}" type="pres">
      <dgm:prSet presAssocID="{FA95DCCB-DE39-4E0A-B637-F81606B0D425}" presName="childTextVisible" presStyleLbl="bgAccFollowNode1" presStyleIdx="1" presStyleCnt="3" custScaleY="69181" custLinFactNeighborX="-3004">
        <dgm:presLayoutVars>
          <dgm:bulletEnabled val="1"/>
        </dgm:presLayoutVars>
      </dgm:prSet>
      <dgm:spPr/>
      <dgm:t>
        <a:bodyPr/>
        <a:lstStyle/>
        <a:p>
          <a:endParaRPr lang="es-ES"/>
        </a:p>
      </dgm:t>
    </dgm:pt>
    <dgm:pt modelId="{8AD3D3A7-4BE2-45C4-A40D-6D3B9CECBE71}" type="pres">
      <dgm:prSet presAssocID="{FA95DCCB-DE39-4E0A-B637-F81606B0D425}" presName="childTextHidden" presStyleLbl="bgAccFollowNode1" presStyleIdx="1" presStyleCnt="3"/>
      <dgm:spPr/>
      <dgm:t>
        <a:bodyPr/>
        <a:lstStyle/>
        <a:p>
          <a:endParaRPr lang="es-ES"/>
        </a:p>
      </dgm:t>
    </dgm:pt>
    <dgm:pt modelId="{5E829233-441A-4537-B0AE-3F0162D54AC5}" type="pres">
      <dgm:prSet presAssocID="{FA95DCCB-DE39-4E0A-B637-F81606B0D425}" presName="parentText" presStyleLbl="node1" presStyleIdx="1" presStyleCnt="3" custLinFactNeighborX="-6008">
        <dgm:presLayoutVars>
          <dgm:chMax val="1"/>
          <dgm:bulletEnabled val="1"/>
        </dgm:presLayoutVars>
      </dgm:prSet>
      <dgm:spPr/>
      <dgm:t>
        <a:bodyPr/>
        <a:lstStyle/>
        <a:p>
          <a:endParaRPr lang="es-ES"/>
        </a:p>
      </dgm:t>
    </dgm:pt>
    <dgm:pt modelId="{2EC88328-8114-40B8-A8B4-FB419F5FA84B}" type="pres">
      <dgm:prSet presAssocID="{FA95DCCB-DE39-4E0A-B637-F81606B0D425}" presName="aSpace" presStyleCnt="0"/>
      <dgm:spPr/>
    </dgm:pt>
    <dgm:pt modelId="{FCD6AA6E-5FA7-44CB-BE16-FFD46538207C}" type="pres">
      <dgm:prSet presAssocID="{A2854689-E84A-446F-9B31-DAA5399A20FD}" presName="compNode" presStyleCnt="0"/>
      <dgm:spPr/>
    </dgm:pt>
    <dgm:pt modelId="{736C262A-851B-4070-A11A-4186EE8FD86E}" type="pres">
      <dgm:prSet presAssocID="{A2854689-E84A-446F-9B31-DAA5399A20FD}" presName="noGeometry" presStyleCnt="0"/>
      <dgm:spPr/>
    </dgm:pt>
    <dgm:pt modelId="{20A10D65-AD0E-4C9C-9EE4-623B47572142}" type="pres">
      <dgm:prSet presAssocID="{A2854689-E84A-446F-9B31-DAA5399A20FD}" presName="childTextVisible" presStyleLbl="bgAccFollowNode1" presStyleIdx="2" presStyleCnt="3" custScaleY="69181" custLinFactNeighborX="-5257">
        <dgm:presLayoutVars>
          <dgm:bulletEnabled val="1"/>
        </dgm:presLayoutVars>
      </dgm:prSet>
      <dgm:spPr/>
      <dgm:t>
        <a:bodyPr/>
        <a:lstStyle/>
        <a:p>
          <a:endParaRPr lang="es-ES"/>
        </a:p>
      </dgm:t>
    </dgm:pt>
    <dgm:pt modelId="{F93E2CB3-20AD-4FDA-B3C1-1A4CA90AB1D0}" type="pres">
      <dgm:prSet presAssocID="{A2854689-E84A-446F-9B31-DAA5399A20FD}" presName="childTextHidden" presStyleLbl="bgAccFollowNode1" presStyleIdx="2" presStyleCnt="3"/>
      <dgm:spPr/>
      <dgm:t>
        <a:bodyPr/>
        <a:lstStyle/>
        <a:p>
          <a:endParaRPr lang="es-ES"/>
        </a:p>
      </dgm:t>
    </dgm:pt>
    <dgm:pt modelId="{4D446BC4-FE15-48C9-84BE-9AFAC9962CEF}" type="pres">
      <dgm:prSet presAssocID="{A2854689-E84A-446F-9B31-DAA5399A20FD}" presName="parentText" presStyleLbl="node1" presStyleIdx="2" presStyleCnt="3" custLinFactNeighborX="-10514">
        <dgm:presLayoutVars>
          <dgm:chMax val="1"/>
          <dgm:bulletEnabled val="1"/>
        </dgm:presLayoutVars>
      </dgm:prSet>
      <dgm:spPr/>
      <dgm:t>
        <a:bodyPr/>
        <a:lstStyle/>
        <a:p>
          <a:endParaRPr lang="es-ES"/>
        </a:p>
      </dgm:t>
    </dgm:pt>
  </dgm:ptLst>
  <dgm:cxnLst>
    <dgm:cxn modelId="{0B68046E-3825-40CA-8D1E-4183D271D2F1}" srcId="{2225075D-662F-41D5-8584-AA1283EE35B6}" destId="{A2854689-E84A-446F-9B31-DAA5399A20FD}" srcOrd="2" destOrd="0" parTransId="{34484A2E-A984-49BF-ACD8-2C17B01F3B64}" sibTransId="{AD0AED85-7AF9-44C1-9725-532A649CC849}"/>
    <dgm:cxn modelId="{25A50FB7-45E3-45BC-9EA0-8F0CB47B98BC}" type="presOf" srcId="{A791B17B-71CD-4BCC-AB35-4C742AF91A5C}" destId="{20A10D65-AD0E-4C9C-9EE4-623B47572142}" srcOrd="0" destOrd="1" presId="urn:microsoft.com/office/officeart/2005/8/layout/hProcess6"/>
    <dgm:cxn modelId="{3F151E09-3350-4EDB-9D68-AA7F0B794FAC}" type="presOf" srcId="{FC66A055-C275-4598-823C-43D57751A324}" destId="{EA469D68-492E-4D29-8185-F2C3FE10EE25}" srcOrd="0" destOrd="0" presId="urn:microsoft.com/office/officeart/2005/8/layout/hProcess6"/>
    <dgm:cxn modelId="{331CD4A4-6D80-433E-8F01-7940C75C9E53}" type="presOf" srcId="{2225075D-662F-41D5-8584-AA1283EE35B6}" destId="{A6E9D94C-51FE-4A90-8026-193643251AF5}" srcOrd="0" destOrd="0" presId="urn:microsoft.com/office/officeart/2005/8/layout/hProcess6"/>
    <dgm:cxn modelId="{924BF3F1-28BE-4379-AA01-2B32F80501B4}" type="presOf" srcId="{1CA8D7C5-5270-4236-9529-90FF137133DA}" destId="{F93E2CB3-20AD-4FDA-B3C1-1A4CA90AB1D0}" srcOrd="1" destOrd="2" presId="urn:microsoft.com/office/officeart/2005/8/layout/hProcess6"/>
    <dgm:cxn modelId="{4775461F-FFD1-4098-85C9-1B91031CF60F}" type="presOf" srcId="{FC66A055-C275-4598-823C-43D57751A324}" destId="{8AD3D3A7-4BE2-45C4-A40D-6D3B9CECBE71}" srcOrd="1" destOrd="0" presId="urn:microsoft.com/office/officeart/2005/8/layout/hProcess6"/>
    <dgm:cxn modelId="{6BA0D32D-E0D4-4709-BCEE-932B094C8D50}" type="presOf" srcId="{A2854689-E84A-446F-9B31-DAA5399A20FD}" destId="{4D446BC4-FE15-48C9-84BE-9AFAC9962CEF}" srcOrd="0" destOrd="0" presId="urn:microsoft.com/office/officeart/2005/8/layout/hProcess6"/>
    <dgm:cxn modelId="{AD3029D3-3358-483F-9B5F-F261B7A0E9FF}" srcId="{FA95DCCB-DE39-4E0A-B637-F81606B0D425}" destId="{FC66A055-C275-4598-823C-43D57751A324}" srcOrd="0" destOrd="0" parTransId="{A3230C82-6BDB-4B1E-B79F-3CBF2A2130C4}" sibTransId="{BEFAB217-7BBE-4992-898C-12E633919AC3}"/>
    <dgm:cxn modelId="{75427D4D-79D1-49CF-87FC-B8AECE495721}" type="presOf" srcId="{92ACB47A-B299-415C-A0E4-4AAAF72658CD}" destId="{12994AB7-CC70-4DA2-A288-4A28F7F36401}" srcOrd="0" destOrd="0" presId="urn:microsoft.com/office/officeart/2005/8/layout/hProcess6"/>
    <dgm:cxn modelId="{0207B81E-B58C-491C-9C67-B83FFCB4CE68}" type="presOf" srcId="{C994C08B-FA46-4C98-A412-C39B2BB12031}" destId="{171655D5-9037-409C-B607-88BBF8FC65BE}" srcOrd="1" destOrd="0" presId="urn:microsoft.com/office/officeart/2005/8/layout/hProcess6"/>
    <dgm:cxn modelId="{E85DFAF1-84A7-4F22-B361-299FEFFC533F}" type="presOf" srcId="{1CA8D7C5-5270-4236-9529-90FF137133DA}" destId="{20A10D65-AD0E-4C9C-9EE4-623B47572142}" srcOrd="0" destOrd="2" presId="urn:microsoft.com/office/officeart/2005/8/layout/hProcess6"/>
    <dgm:cxn modelId="{207B3F27-FCC9-473F-9B7A-94E805723DA7}" srcId="{A2854689-E84A-446F-9B31-DAA5399A20FD}" destId="{27A34732-44E9-45D2-8389-F7B6784B794A}" srcOrd="0" destOrd="0" parTransId="{7ED6F2EE-888C-4CDE-8374-8F534335A32B}" sibTransId="{60961D00-806D-4F49-94B7-F4FB101142DB}"/>
    <dgm:cxn modelId="{C2FC6904-F506-448A-81B9-13F4E3A0F07B}" srcId="{92ACB47A-B299-415C-A0E4-4AAAF72658CD}" destId="{C994C08B-FA46-4C98-A412-C39B2BB12031}" srcOrd="0" destOrd="0" parTransId="{A2C56C82-8069-48F9-A0A1-02F01268E839}" sibTransId="{84AA6937-8954-47AA-9626-C902E5781364}"/>
    <dgm:cxn modelId="{CD186AE8-B964-448D-9297-8A2CDC474E91}" srcId="{A2854689-E84A-446F-9B31-DAA5399A20FD}" destId="{E8450943-4292-4AB2-9B76-3CB33AD9ED07}" srcOrd="3" destOrd="0" parTransId="{AE9BA319-85CE-4DF0-AF6B-C3A3D9506EC9}" sibTransId="{5D6B4506-BC10-4EFA-84BC-5F602EEBE65F}"/>
    <dgm:cxn modelId="{71129EB9-5D08-46F1-B403-DB2756EACB29}" type="presOf" srcId="{C994C08B-FA46-4C98-A412-C39B2BB12031}" destId="{215C1729-74A1-4592-80FC-45321D897137}" srcOrd="0" destOrd="0" presId="urn:microsoft.com/office/officeart/2005/8/layout/hProcess6"/>
    <dgm:cxn modelId="{B8B5EEB0-DC0C-4CD8-87C7-608604AEDC06}" srcId="{2225075D-662F-41D5-8584-AA1283EE35B6}" destId="{FA95DCCB-DE39-4E0A-B637-F81606B0D425}" srcOrd="1" destOrd="0" parTransId="{9F1C6D2F-5F0D-4B06-B31D-AE830D66E16F}" sibTransId="{6D0F2BC5-A3CB-4798-B6A6-A3F43DE91960}"/>
    <dgm:cxn modelId="{5BF9E6DD-8F50-434A-8DF0-486CAD44B76D}" type="presOf" srcId="{A791B17B-71CD-4BCC-AB35-4C742AF91A5C}" destId="{F93E2CB3-20AD-4FDA-B3C1-1A4CA90AB1D0}" srcOrd="1" destOrd="1" presId="urn:microsoft.com/office/officeart/2005/8/layout/hProcess6"/>
    <dgm:cxn modelId="{870B3306-8C74-454B-966F-F73BDD9F0F93}" srcId="{A2854689-E84A-446F-9B31-DAA5399A20FD}" destId="{1CA8D7C5-5270-4236-9529-90FF137133DA}" srcOrd="2" destOrd="0" parTransId="{3C2F7723-3F6E-4FB8-A608-FD8A9E8DF3EE}" sibTransId="{CAAF1181-D175-4DEB-8E11-7440358DCAFD}"/>
    <dgm:cxn modelId="{5AF566E8-A61B-4BF5-A1CE-523CB89C0296}" type="presOf" srcId="{27A34732-44E9-45D2-8389-F7B6784B794A}" destId="{F93E2CB3-20AD-4FDA-B3C1-1A4CA90AB1D0}" srcOrd="1" destOrd="0" presId="urn:microsoft.com/office/officeart/2005/8/layout/hProcess6"/>
    <dgm:cxn modelId="{A1B2F393-DF2E-4E31-A19C-CF0982794832}" type="presOf" srcId="{E8450943-4292-4AB2-9B76-3CB33AD9ED07}" destId="{F93E2CB3-20AD-4FDA-B3C1-1A4CA90AB1D0}" srcOrd="1" destOrd="3" presId="urn:microsoft.com/office/officeart/2005/8/layout/hProcess6"/>
    <dgm:cxn modelId="{C027EF82-6D32-4CE8-AF74-34527F7E440C}" type="presOf" srcId="{27A34732-44E9-45D2-8389-F7B6784B794A}" destId="{20A10D65-AD0E-4C9C-9EE4-623B47572142}" srcOrd="0" destOrd="0" presId="urn:microsoft.com/office/officeart/2005/8/layout/hProcess6"/>
    <dgm:cxn modelId="{E007ECD1-89A7-4065-B837-8C3D442DA7D2}" srcId="{2225075D-662F-41D5-8584-AA1283EE35B6}" destId="{92ACB47A-B299-415C-A0E4-4AAAF72658CD}" srcOrd="0" destOrd="0" parTransId="{CAC77A44-4565-4143-BE2C-3B8F5D5583C6}" sibTransId="{12946FED-2DA7-453F-8230-2E4BDC15FB45}"/>
    <dgm:cxn modelId="{975407EC-DFDE-4807-984F-FF79CBFBDFEC}" srcId="{A2854689-E84A-446F-9B31-DAA5399A20FD}" destId="{A791B17B-71CD-4BCC-AB35-4C742AF91A5C}" srcOrd="1" destOrd="0" parTransId="{12DA9B03-7C93-4244-B25A-90EECACF2B2E}" sibTransId="{43F81BC8-3A7E-4B1E-954E-00D1D49DD3A9}"/>
    <dgm:cxn modelId="{4F14F55B-D18E-4EFC-9A6E-F37638056122}" type="presOf" srcId="{E8450943-4292-4AB2-9B76-3CB33AD9ED07}" destId="{20A10D65-AD0E-4C9C-9EE4-623B47572142}" srcOrd="0" destOrd="3" presId="urn:microsoft.com/office/officeart/2005/8/layout/hProcess6"/>
    <dgm:cxn modelId="{D92B094C-FA34-4D1B-9C9A-930B2874354A}" type="presOf" srcId="{FA95DCCB-DE39-4E0A-B637-F81606B0D425}" destId="{5E829233-441A-4537-B0AE-3F0162D54AC5}" srcOrd="0" destOrd="0" presId="urn:microsoft.com/office/officeart/2005/8/layout/hProcess6"/>
    <dgm:cxn modelId="{4D9399EA-A327-4289-88A9-025C4DE50D88}" type="presParOf" srcId="{A6E9D94C-51FE-4A90-8026-193643251AF5}" destId="{D50510F6-EB55-416D-AD58-BC9B92C4972B}" srcOrd="0" destOrd="0" presId="urn:microsoft.com/office/officeart/2005/8/layout/hProcess6"/>
    <dgm:cxn modelId="{010F5D30-8349-4F4C-AC35-6C1720BC0732}" type="presParOf" srcId="{D50510F6-EB55-416D-AD58-BC9B92C4972B}" destId="{28658EEF-56E8-4C6D-803F-4DCC39E1FB20}" srcOrd="0" destOrd="0" presId="urn:microsoft.com/office/officeart/2005/8/layout/hProcess6"/>
    <dgm:cxn modelId="{35E50481-8C94-4D82-ABBC-230925AE1FDB}" type="presParOf" srcId="{D50510F6-EB55-416D-AD58-BC9B92C4972B}" destId="{215C1729-74A1-4592-80FC-45321D897137}" srcOrd="1" destOrd="0" presId="urn:microsoft.com/office/officeart/2005/8/layout/hProcess6"/>
    <dgm:cxn modelId="{6710C55E-763B-4B9C-897E-D97206AFBB43}" type="presParOf" srcId="{D50510F6-EB55-416D-AD58-BC9B92C4972B}" destId="{171655D5-9037-409C-B607-88BBF8FC65BE}" srcOrd="2" destOrd="0" presId="urn:microsoft.com/office/officeart/2005/8/layout/hProcess6"/>
    <dgm:cxn modelId="{6B45C180-0C43-4E73-B21F-9C3752FF4DA6}" type="presParOf" srcId="{D50510F6-EB55-416D-AD58-BC9B92C4972B}" destId="{12994AB7-CC70-4DA2-A288-4A28F7F36401}" srcOrd="3" destOrd="0" presId="urn:microsoft.com/office/officeart/2005/8/layout/hProcess6"/>
    <dgm:cxn modelId="{83DFEDBC-37C7-4F6B-A5E3-2E2547442330}" type="presParOf" srcId="{A6E9D94C-51FE-4A90-8026-193643251AF5}" destId="{15F9730E-914D-476E-8FE9-66B05B605C4A}" srcOrd="1" destOrd="0" presId="urn:microsoft.com/office/officeart/2005/8/layout/hProcess6"/>
    <dgm:cxn modelId="{C544E625-F2CF-4347-8F9C-86E96E366A50}" type="presParOf" srcId="{A6E9D94C-51FE-4A90-8026-193643251AF5}" destId="{4A7AEE7E-4DC5-4EAD-963B-5BA6A4B3F1EC}" srcOrd="2" destOrd="0" presId="urn:microsoft.com/office/officeart/2005/8/layout/hProcess6"/>
    <dgm:cxn modelId="{F080A8B4-807E-4120-B544-685EF8AEC5B4}" type="presParOf" srcId="{4A7AEE7E-4DC5-4EAD-963B-5BA6A4B3F1EC}" destId="{897C3E43-9DA1-4076-9959-8AB3F510BFB4}" srcOrd="0" destOrd="0" presId="urn:microsoft.com/office/officeart/2005/8/layout/hProcess6"/>
    <dgm:cxn modelId="{519C0C0F-E909-48AD-A120-5FBF6F3E36FA}" type="presParOf" srcId="{4A7AEE7E-4DC5-4EAD-963B-5BA6A4B3F1EC}" destId="{EA469D68-492E-4D29-8185-F2C3FE10EE25}" srcOrd="1" destOrd="0" presId="urn:microsoft.com/office/officeart/2005/8/layout/hProcess6"/>
    <dgm:cxn modelId="{3CFB1414-4F1F-41E2-A124-7058F7AC78FF}" type="presParOf" srcId="{4A7AEE7E-4DC5-4EAD-963B-5BA6A4B3F1EC}" destId="{8AD3D3A7-4BE2-45C4-A40D-6D3B9CECBE71}" srcOrd="2" destOrd="0" presId="urn:microsoft.com/office/officeart/2005/8/layout/hProcess6"/>
    <dgm:cxn modelId="{DF9C9DB5-CCF7-4CB5-9FA9-3F81AE2CE59D}" type="presParOf" srcId="{4A7AEE7E-4DC5-4EAD-963B-5BA6A4B3F1EC}" destId="{5E829233-441A-4537-B0AE-3F0162D54AC5}" srcOrd="3" destOrd="0" presId="urn:microsoft.com/office/officeart/2005/8/layout/hProcess6"/>
    <dgm:cxn modelId="{00F6B546-6978-4639-8E5D-D8F931DDC97B}" type="presParOf" srcId="{A6E9D94C-51FE-4A90-8026-193643251AF5}" destId="{2EC88328-8114-40B8-A8B4-FB419F5FA84B}" srcOrd="3" destOrd="0" presId="urn:microsoft.com/office/officeart/2005/8/layout/hProcess6"/>
    <dgm:cxn modelId="{46920665-C97B-4650-97AA-64F6148E4AE9}" type="presParOf" srcId="{A6E9D94C-51FE-4A90-8026-193643251AF5}" destId="{FCD6AA6E-5FA7-44CB-BE16-FFD46538207C}" srcOrd="4" destOrd="0" presId="urn:microsoft.com/office/officeart/2005/8/layout/hProcess6"/>
    <dgm:cxn modelId="{C5BED32D-42AD-4270-AF49-05A3D770E477}" type="presParOf" srcId="{FCD6AA6E-5FA7-44CB-BE16-FFD46538207C}" destId="{736C262A-851B-4070-A11A-4186EE8FD86E}" srcOrd="0" destOrd="0" presId="urn:microsoft.com/office/officeart/2005/8/layout/hProcess6"/>
    <dgm:cxn modelId="{7B88B9C1-74CE-41E1-A52F-8509DBC347B0}" type="presParOf" srcId="{FCD6AA6E-5FA7-44CB-BE16-FFD46538207C}" destId="{20A10D65-AD0E-4C9C-9EE4-623B47572142}" srcOrd="1" destOrd="0" presId="urn:microsoft.com/office/officeart/2005/8/layout/hProcess6"/>
    <dgm:cxn modelId="{2D9E97B5-B53D-4D6F-B03A-E8D4FAB54297}" type="presParOf" srcId="{FCD6AA6E-5FA7-44CB-BE16-FFD46538207C}" destId="{F93E2CB3-20AD-4FDA-B3C1-1A4CA90AB1D0}" srcOrd="2" destOrd="0" presId="urn:microsoft.com/office/officeart/2005/8/layout/hProcess6"/>
    <dgm:cxn modelId="{59E90558-6AF2-4A0E-9C04-1713599430CB}" type="presParOf" srcId="{FCD6AA6E-5FA7-44CB-BE16-FFD46538207C}" destId="{4D446BC4-FE15-48C9-84BE-9AFAC9962CEF}"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B6EA9-6D58-4F7D-8A2E-D83C5D0FE440}" type="doc">
      <dgm:prSet loTypeId="urn:microsoft.com/office/officeart/2005/8/layout/equation2" loCatId="process" qsTypeId="urn:microsoft.com/office/officeart/2005/8/quickstyle/simple1" qsCatId="simple" csTypeId="urn:microsoft.com/office/officeart/2005/8/colors/accent1_2" csCatId="accent1" phldr="1"/>
      <dgm:spPr/>
    </dgm:pt>
    <dgm:pt modelId="{D30D9408-244D-440F-9D6D-23AECD5A74CC}">
      <dgm:prSet phldrT="[Texto]"/>
      <dgm:spPr/>
      <dgm:t>
        <a:bodyPr/>
        <a:lstStyle/>
        <a:p>
          <a:r>
            <a:rPr lang="es-ES" b="1" dirty="0" smtClean="0"/>
            <a:t>MISIÓN FF.AA:</a:t>
          </a:r>
          <a:r>
            <a:rPr lang="es-ES" dirty="0" smtClean="0"/>
            <a:t> DEFENSA DE LA SOBERANÍA E INTEGRIDAD TERRITORIAL</a:t>
          </a:r>
          <a:endParaRPr lang="es-ES" dirty="0"/>
        </a:p>
      </dgm:t>
    </dgm:pt>
    <dgm:pt modelId="{3A738658-0EE7-48F0-9F0A-D6024223053A}" type="parTrans" cxnId="{1F097B41-2B61-4755-84AF-352E50EFACBE}">
      <dgm:prSet/>
      <dgm:spPr/>
      <dgm:t>
        <a:bodyPr/>
        <a:lstStyle/>
        <a:p>
          <a:endParaRPr lang="es-ES"/>
        </a:p>
      </dgm:t>
    </dgm:pt>
    <dgm:pt modelId="{ACF9422B-201D-4B47-9E7F-B62811272F09}" type="sibTrans" cxnId="{1F097B41-2B61-4755-84AF-352E50EFACBE}">
      <dgm:prSet/>
      <dgm:spPr>
        <a:ln>
          <a:solidFill>
            <a:schemeClr val="accent1">
              <a:lumMod val="75000"/>
            </a:schemeClr>
          </a:solidFill>
        </a:ln>
      </dgm:spPr>
      <dgm:t>
        <a:bodyPr/>
        <a:lstStyle/>
        <a:p>
          <a:endParaRPr lang="es-ES" dirty="0"/>
        </a:p>
      </dgm:t>
    </dgm:pt>
    <dgm:pt modelId="{7F7C8D79-521C-48A1-B359-4D5ADE3BBF82}">
      <dgm:prSet phldrT="[Texto]"/>
      <dgm:spPr/>
      <dgm:t>
        <a:bodyPr/>
        <a:lstStyle/>
        <a:p>
          <a:r>
            <a:rPr lang="es-ES" dirty="0" smtClean="0"/>
            <a:t>FRENTE A LA INTENSIDAD, EFECTO DESASTRES Y EMERGENCIAS POR FENÓNEMOS NATURALES</a:t>
          </a:r>
          <a:endParaRPr lang="es-ES" dirty="0"/>
        </a:p>
      </dgm:t>
    </dgm:pt>
    <dgm:pt modelId="{145FCDBF-3D31-4D5C-875A-0134C8ABE443}" type="parTrans" cxnId="{52325EAF-1A60-424B-8D30-D27AC63ED440}">
      <dgm:prSet/>
      <dgm:spPr/>
      <dgm:t>
        <a:bodyPr/>
        <a:lstStyle/>
        <a:p>
          <a:endParaRPr lang="es-ES"/>
        </a:p>
      </dgm:t>
    </dgm:pt>
    <dgm:pt modelId="{9FBCD8A8-F8E7-4234-BB3E-8A56DFD757FF}" type="sibTrans" cxnId="{52325EAF-1A60-424B-8D30-D27AC63ED440}">
      <dgm:prSet custT="1"/>
      <dgm:spPr>
        <a:ln>
          <a:solidFill>
            <a:schemeClr val="accent1">
              <a:lumMod val="75000"/>
            </a:schemeClr>
          </a:solidFill>
        </a:ln>
      </dgm:spPr>
      <dgm:t>
        <a:bodyPr/>
        <a:lstStyle/>
        <a:p>
          <a:r>
            <a:rPr lang="es-ES" sz="2400" dirty="0" smtClean="0">
              <a:solidFill>
                <a:srgbClr val="002060"/>
              </a:solidFill>
            </a:rPr>
            <a:t>MITIGAR AMENAZAS</a:t>
          </a:r>
          <a:endParaRPr lang="es-ES" sz="2400" dirty="0">
            <a:solidFill>
              <a:srgbClr val="002060"/>
            </a:solidFill>
          </a:endParaRPr>
        </a:p>
      </dgm:t>
    </dgm:pt>
    <dgm:pt modelId="{3494E098-6DBE-43D8-A40E-8479D8A6810D}">
      <dgm:prSet phldrT="[Texto]" custT="1"/>
      <dgm:spPr/>
      <dgm:t>
        <a:bodyPr/>
        <a:lstStyle/>
        <a:p>
          <a:r>
            <a:rPr lang="es-ES" sz="2400" dirty="0" smtClean="0"/>
            <a:t>FF.AA ACTUA DE MANERA INCONDICIONAL EMPLEANDO RECURSOS Y CAPACIDADES OPERATIVAS</a:t>
          </a:r>
          <a:endParaRPr lang="es-ES" sz="2400" dirty="0"/>
        </a:p>
      </dgm:t>
    </dgm:pt>
    <dgm:pt modelId="{0FE08F81-0F67-427D-BBC7-4F69FF46E81E}" type="parTrans" cxnId="{27103BE1-465F-43EB-A148-898264E841E5}">
      <dgm:prSet/>
      <dgm:spPr/>
      <dgm:t>
        <a:bodyPr/>
        <a:lstStyle/>
        <a:p>
          <a:endParaRPr lang="es-ES"/>
        </a:p>
      </dgm:t>
    </dgm:pt>
    <dgm:pt modelId="{B79B25C6-BD9D-4D93-82C9-4271D84F97B0}" type="sibTrans" cxnId="{27103BE1-465F-43EB-A148-898264E841E5}">
      <dgm:prSet/>
      <dgm:spPr/>
      <dgm:t>
        <a:bodyPr/>
        <a:lstStyle/>
        <a:p>
          <a:endParaRPr lang="es-ES"/>
        </a:p>
      </dgm:t>
    </dgm:pt>
    <dgm:pt modelId="{007F040E-6D91-4441-9CE5-2E2197ABA9C9}" type="pres">
      <dgm:prSet presAssocID="{78BB6EA9-6D58-4F7D-8A2E-D83C5D0FE440}" presName="Name0" presStyleCnt="0">
        <dgm:presLayoutVars>
          <dgm:dir/>
          <dgm:resizeHandles val="exact"/>
        </dgm:presLayoutVars>
      </dgm:prSet>
      <dgm:spPr/>
    </dgm:pt>
    <dgm:pt modelId="{BDD7F93B-155B-4E05-BBCE-8A54BA02304A}" type="pres">
      <dgm:prSet presAssocID="{78BB6EA9-6D58-4F7D-8A2E-D83C5D0FE440}" presName="vNodes" presStyleCnt="0"/>
      <dgm:spPr/>
    </dgm:pt>
    <dgm:pt modelId="{44D1B54A-A846-43E7-84A3-4D7B43147276}" type="pres">
      <dgm:prSet presAssocID="{D30D9408-244D-440F-9D6D-23AECD5A74CC}" presName="node" presStyleLbl="node1" presStyleIdx="0" presStyleCnt="3" custScaleX="160724">
        <dgm:presLayoutVars>
          <dgm:bulletEnabled val="1"/>
        </dgm:presLayoutVars>
      </dgm:prSet>
      <dgm:spPr/>
      <dgm:t>
        <a:bodyPr/>
        <a:lstStyle/>
        <a:p>
          <a:endParaRPr lang="es-ES"/>
        </a:p>
      </dgm:t>
    </dgm:pt>
    <dgm:pt modelId="{9E1C4276-7BEC-438A-9DD9-E8F62DAAFC14}" type="pres">
      <dgm:prSet presAssocID="{ACF9422B-201D-4B47-9E7F-B62811272F09}" presName="spacerT" presStyleCnt="0"/>
      <dgm:spPr/>
    </dgm:pt>
    <dgm:pt modelId="{01D3CF30-D874-4B33-854C-B800EC98B93B}" type="pres">
      <dgm:prSet presAssocID="{ACF9422B-201D-4B47-9E7F-B62811272F09}" presName="sibTrans" presStyleLbl="sibTrans2D1" presStyleIdx="0" presStyleCnt="2" custScaleX="91800" custScaleY="75766" custLinFactNeighborX="-21660"/>
      <dgm:spPr/>
      <dgm:t>
        <a:bodyPr/>
        <a:lstStyle/>
        <a:p>
          <a:endParaRPr lang="es-ES"/>
        </a:p>
      </dgm:t>
    </dgm:pt>
    <dgm:pt modelId="{A020E9AF-E08F-41F5-AC1A-3EE1FC566977}" type="pres">
      <dgm:prSet presAssocID="{ACF9422B-201D-4B47-9E7F-B62811272F09}" presName="spacerB" presStyleCnt="0"/>
      <dgm:spPr/>
    </dgm:pt>
    <dgm:pt modelId="{FB2B0D45-0ADA-4C60-9B29-B6E89826EC7C}" type="pres">
      <dgm:prSet presAssocID="{7F7C8D79-521C-48A1-B359-4D5ADE3BBF82}" presName="node" presStyleLbl="node1" presStyleIdx="1" presStyleCnt="3" custScaleX="171194">
        <dgm:presLayoutVars>
          <dgm:bulletEnabled val="1"/>
        </dgm:presLayoutVars>
      </dgm:prSet>
      <dgm:spPr/>
      <dgm:t>
        <a:bodyPr/>
        <a:lstStyle/>
        <a:p>
          <a:endParaRPr lang="es-ES"/>
        </a:p>
      </dgm:t>
    </dgm:pt>
    <dgm:pt modelId="{21D451FD-FB92-41B3-8BBF-4C8B9748A4AF}" type="pres">
      <dgm:prSet presAssocID="{78BB6EA9-6D58-4F7D-8A2E-D83C5D0FE440}" presName="sibTransLast" presStyleLbl="sibTrans2D1" presStyleIdx="1" presStyleCnt="2" custScaleX="334653" custScaleY="151544" custLinFactNeighborX="-87345"/>
      <dgm:spPr/>
      <dgm:t>
        <a:bodyPr/>
        <a:lstStyle/>
        <a:p>
          <a:endParaRPr lang="es-ES"/>
        </a:p>
      </dgm:t>
    </dgm:pt>
    <dgm:pt modelId="{918CB12F-E1C4-48E9-9099-49B78E5C3F8E}" type="pres">
      <dgm:prSet presAssocID="{78BB6EA9-6D58-4F7D-8A2E-D83C5D0FE440}" presName="connectorText" presStyleLbl="sibTrans2D1" presStyleIdx="1" presStyleCnt="2"/>
      <dgm:spPr/>
      <dgm:t>
        <a:bodyPr/>
        <a:lstStyle/>
        <a:p>
          <a:endParaRPr lang="es-ES"/>
        </a:p>
      </dgm:t>
    </dgm:pt>
    <dgm:pt modelId="{F3F26F0F-24BD-4B75-9391-7E5AF2E1E4C3}" type="pres">
      <dgm:prSet presAssocID="{78BB6EA9-6D58-4F7D-8A2E-D83C5D0FE440}" presName="lastNode" presStyleLbl="node1" presStyleIdx="2" presStyleCnt="3" custLinFactX="2776" custLinFactNeighborX="100000">
        <dgm:presLayoutVars>
          <dgm:bulletEnabled val="1"/>
        </dgm:presLayoutVars>
      </dgm:prSet>
      <dgm:spPr/>
      <dgm:t>
        <a:bodyPr/>
        <a:lstStyle/>
        <a:p>
          <a:endParaRPr lang="es-ES"/>
        </a:p>
      </dgm:t>
    </dgm:pt>
  </dgm:ptLst>
  <dgm:cxnLst>
    <dgm:cxn modelId="{BB7B834E-A371-42F5-8435-153D99DD3098}" type="presOf" srcId="{9FBCD8A8-F8E7-4234-BB3E-8A56DFD757FF}" destId="{918CB12F-E1C4-48E9-9099-49B78E5C3F8E}" srcOrd="1" destOrd="0" presId="urn:microsoft.com/office/officeart/2005/8/layout/equation2"/>
    <dgm:cxn modelId="{1F097B41-2B61-4755-84AF-352E50EFACBE}" srcId="{78BB6EA9-6D58-4F7D-8A2E-D83C5D0FE440}" destId="{D30D9408-244D-440F-9D6D-23AECD5A74CC}" srcOrd="0" destOrd="0" parTransId="{3A738658-0EE7-48F0-9F0A-D6024223053A}" sibTransId="{ACF9422B-201D-4B47-9E7F-B62811272F09}"/>
    <dgm:cxn modelId="{D9D4777E-C768-49AE-8747-B345AB31A6C0}" type="presOf" srcId="{9FBCD8A8-F8E7-4234-BB3E-8A56DFD757FF}" destId="{21D451FD-FB92-41B3-8BBF-4C8B9748A4AF}" srcOrd="0" destOrd="0" presId="urn:microsoft.com/office/officeart/2005/8/layout/equation2"/>
    <dgm:cxn modelId="{27103BE1-465F-43EB-A148-898264E841E5}" srcId="{78BB6EA9-6D58-4F7D-8A2E-D83C5D0FE440}" destId="{3494E098-6DBE-43D8-A40E-8479D8A6810D}" srcOrd="2" destOrd="0" parTransId="{0FE08F81-0F67-427D-BBC7-4F69FF46E81E}" sibTransId="{B79B25C6-BD9D-4D93-82C9-4271D84F97B0}"/>
    <dgm:cxn modelId="{F79BE057-7C64-467C-94E8-B771E5F9F4C9}" type="presOf" srcId="{78BB6EA9-6D58-4F7D-8A2E-D83C5D0FE440}" destId="{007F040E-6D91-4441-9CE5-2E2197ABA9C9}" srcOrd="0" destOrd="0" presId="urn:microsoft.com/office/officeart/2005/8/layout/equation2"/>
    <dgm:cxn modelId="{A8240563-73EB-4FC0-968C-41808F17B8EC}" type="presOf" srcId="{3494E098-6DBE-43D8-A40E-8479D8A6810D}" destId="{F3F26F0F-24BD-4B75-9391-7E5AF2E1E4C3}" srcOrd="0" destOrd="0" presId="urn:microsoft.com/office/officeart/2005/8/layout/equation2"/>
    <dgm:cxn modelId="{52325EAF-1A60-424B-8D30-D27AC63ED440}" srcId="{78BB6EA9-6D58-4F7D-8A2E-D83C5D0FE440}" destId="{7F7C8D79-521C-48A1-B359-4D5ADE3BBF82}" srcOrd="1" destOrd="0" parTransId="{145FCDBF-3D31-4D5C-875A-0134C8ABE443}" sibTransId="{9FBCD8A8-F8E7-4234-BB3E-8A56DFD757FF}"/>
    <dgm:cxn modelId="{2F0F2F68-EFF0-41B9-A76F-BB1054E33A1B}" type="presOf" srcId="{ACF9422B-201D-4B47-9E7F-B62811272F09}" destId="{01D3CF30-D874-4B33-854C-B800EC98B93B}" srcOrd="0" destOrd="0" presId="urn:microsoft.com/office/officeart/2005/8/layout/equation2"/>
    <dgm:cxn modelId="{CC2A8AA9-A275-4C93-8AC5-BFBE2DA7650B}" type="presOf" srcId="{D30D9408-244D-440F-9D6D-23AECD5A74CC}" destId="{44D1B54A-A846-43E7-84A3-4D7B43147276}" srcOrd="0" destOrd="0" presId="urn:microsoft.com/office/officeart/2005/8/layout/equation2"/>
    <dgm:cxn modelId="{9BBA1852-4458-47B3-99E4-EC60D9FA880E}" type="presOf" srcId="{7F7C8D79-521C-48A1-B359-4D5ADE3BBF82}" destId="{FB2B0D45-0ADA-4C60-9B29-B6E89826EC7C}" srcOrd="0" destOrd="0" presId="urn:microsoft.com/office/officeart/2005/8/layout/equation2"/>
    <dgm:cxn modelId="{048D5F4D-BBC7-4901-B975-51B195B3AD79}" type="presParOf" srcId="{007F040E-6D91-4441-9CE5-2E2197ABA9C9}" destId="{BDD7F93B-155B-4E05-BBCE-8A54BA02304A}" srcOrd="0" destOrd="0" presId="urn:microsoft.com/office/officeart/2005/8/layout/equation2"/>
    <dgm:cxn modelId="{144A90FB-461E-4649-BD62-A9A8F676D6DF}" type="presParOf" srcId="{BDD7F93B-155B-4E05-BBCE-8A54BA02304A}" destId="{44D1B54A-A846-43E7-84A3-4D7B43147276}" srcOrd="0" destOrd="0" presId="urn:microsoft.com/office/officeart/2005/8/layout/equation2"/>
    <dgm:cxn modelId="{6EA0A985-5A06-42A9-AAAF-47EB42436B26}" type="presParOf" srcId="{BDD7F93B-155B-4E05-BBCE-8A54BA02304A}" destId="{9E1C4276-7BEC-438A-9DD9-E8F62DAAFC14}" srcOrd="1" destOrd="0" presId="urn:microsoft.com/office/officeart/2005/8/layout/equation2"/>
    <dgm:cxn modelId="{92690E5F-A3D9-4306-B1FB-54E9478419B2}" type="presParOf" srcId="{BDD7F93B-155B-4E05-BBCE-8A54BA02304A}" destId="{01D3CF30-D874-4B33-854C-B800EC98B93B}" srcOrd="2" destOrd="0" presId="urn:microsoft.com/office/officeart/2005/8/layout/equation2"/>
    <dgm:cxn modelId="{BDF0B662-E5E1-4EFE-928E-E8CBF5E9E563}" type="presParOf" srcId="{BDD7F93B-155B-4E05-BBCE-8A54BA02304A}" destId="{A020E9AF-E08F-41F5-AC1A-3EE1FC566977}" srcOrd="3" destOrd="0" presId="urn:microsoft.com/office/officeart/2005/8/layout/equation2"/>
    <dgm:cxn modelId="{EC4FCEC7-7CA7-4B82-8176-3C33BF171C54}" type="presParOf" srcId="{BDD7F93B-155B-4E05-BBCE-8A54BA02304A}" destId="{FB2B0D45-0ADA-4C60-9B29-B6E89826EC7C}" srcOrd="4" destOrd="0" presId="urn:microsoft.com/office/officeart/2005/8/layout/equation2"/>
    <dgm:cxn modelId="{01D51138-C67B-4053-A430-4873999E606D}" type="presParOf" srcId="{007F040E-6D91-4441-9CE5-2E2197ABA9C9}" destId="{21D451FD-FB92-41B3-8BBF-4C8B9748A4AF}" srcOrd="1" destOrd="0" presId="urn:microsoft.com/office/officeart/2005/8/layout/equation2"/>
    <dgm:cxn modelId="{630266B6-E95C-4E40-85EE-3477438803E4}" type="presParOf" srcId="{21D451FD-FB92-41B3-8BBF-4C8B9748A4AF}" destId="{918CB12F-E1C4-48E9-9099-49B78E5C3F8E}" srcOrd="0" destOrd="0" presId="urn:microsoft.com/office/officeart/2005/8/layout/equation2"/>
    <dgm:cxn modelId="{482D5276-07F9-49B3-8D2F-0F1A1EDF4803}" type="presParOf" srcId="{007F040E-6D91-4441-9CE5-2E2197ABA9C9}" destId="{F3F26F0F-24BD-4B75-9391-7E5AF2E1E4C3}"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215BBA7-183C-469A-ADDB-77A11E63B10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A3EF7771-4BE8-4E05-969B-838758458076}">
      <dgm:prSet phldrT="[Texto]"/>
      <dgm:spPr/>
      <dgm:t>
        <a:bodyPr/>
        <a:lstStyle/>
        <a:p>
          <a:r>
            <a:rPr lang="es-ES" b="1" dirty="0" smtClean="0">
              <a:solidFill>
                <a:srgbClr val="002060"/>
              </a:solidFill>
            </a:rPr>
            <a:t>METODOLOGÍA DE LA INVESTIGACIÓN</a:t>
          </a:r>
          <a:endParaRPr lang="es-ES" b="1" dirty="0">
            <a:solidFill>
              <a:srgbClr val="002060"/>
            </a:solidFill>
          </a:endParaRPr>
        </a:p>
      </dgm:t>
    </dgm:pt>
    <dgm:pt modelId="{AAFD6C6E-E4B3-440F-A01E-574D5CCA33EA}" type="parTrans" cxnId="{8E56EAAF-F496-4DB8-82EA-B016F8C9491F}">
      <dgm:prSet/>
      <dgm:spPr/>
      <dgm:t>
        <a:bodyPr/>
        <a:lstStyle/>
        <a:p>
          <a:endParaRPr lang="es-ES"/>
        </a:p>
      </dgm:t>
    </dgm:pt>
    <dgm:pt modelId="{BFD5886E-FD01-413C-92D7-82175096F846}" type="sibTrans" cxnId="{8E56EAAF-F496-4DB8-82EA-B016F8C9491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3673EE7D-26EE-4628-81F8-E3FF702F462B}">
      <dgm:prSet phldrT="[Texto]" custT="1"/>
      <dgm:spPr/>
      <dgm:t>
        <a:bodyPr/>
        <a:lstStyle/>
        <a:p>
          <a:pPr algn="ctr"/>
          <a:r>
            <a:rPr lang="es-ES" sz="2400" b="1" dirty="0" smtClean="0"/>
            <a:t>BIBLIOGRÁFICO-DOCUMENTAL</a:t>
          </a:r>
          <a:endParaRPr lang="es-ES" sz="2400" b="1" dirty="0"/>
        </a:p>
      </dgm:t>
    </dgm:pt>
    <dgm:pt modelId="{50A3993A-E096-4CB0-AD75-C1697C3A2433}" type="parTrans" cxnId="{812F1A1F-80A6-4861-B61A-78EDB5B87912}">
      <dgm:prSet/>
      <dgm:spPr/>
      <dgm:t>
        <a:bodyPr/>
        <a:lstStyle/>
        <a:p>
          <a:endParaRPr lang="es-ES"/>
        </a:p>
      </dgm:t>
    </dgm:pt>
    <dgm:pt modelId="{8A33AE05-0DD4-4F4C-A4B8-FF0A251C0EBA}" type="sibTrans" cxnId="{812F1A1F-80A6-4861-B61A-78EDB5B87912}">
      <dgm:prSet/>
      <dgm:spPr/>
      <dgm:t>
        <a:bodyPr/>
        <a:lstStyle/>
        <a:p>
          <a:endParaRPr lang="es-ES"/>
        </a:p>
      </dgm:t>
    </dgm:pt>
    <dgm:pt modelId="{6C0729E4-4830-4857-BF1B-ADE56EA445DB}">
      <dgm:prSet phldrT="[Texto]"/>
      <dgm:spPr/>
      <dgm:t>
        <a:bodyPr/>
        <a:lstStyle/>
        <a:p>
          <a:r>
            <a:rPr lang="es-ES" b="1" dirty="0" smtClean="0">
              <a:solidFill>
                <a:srgbClr val="002060"/>
              </a:solidFill>
            </a:rPr>
            <a:t>TIPO DE INVESTIGACIÓN</a:t>
          </a:r>
          <a:endParaRPr lang="es-ES" b="1" dirty="0">
            <a:solidFill>
              <a:srgbClr val="002060"/>
            </a:solidFill>
          </a:endParaRPr>
        </a:p>
      </dgm:t>
    </dgm:pt>
    <dgm:pt modelId="{11842C57-B70F-41A4-A99A-EF6B9EBBE86A}" type="parTrans" cxnId="{3821CB71-1425-474B-9B17-94EDE8450B5B}">
      <dgm:prSet/>
      <dgm:spPr/>
      <dgm:t>
        <a:bodyPr/>
        <a:lstStyle/>
        <a:p>
          <a:endParaRPr lang="es-ES"/>
        </a:p>
      </dgm:t>
    </dgm:pt>
    <dgm:pt modelId="{9D13274D-AAD2-4FF2-A670-26A7DBCB7E0B}" type="sibTrans" cxnId="{3821CB71-1425-474B-9B17-94EDE8450B5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F621D9B9-E886-485D-A890-E7F81FC82591}">
      <dgm:prSet phldrT="[Texto]" custT="1"/>
      <dgm:spPr/>
      <dgm:t>
        <a:bodyPr/>
        <a:lstStyle/>
        <a:p>
          <a:pPr algn="ctr"/>
          <a:r>
            <a:rPr lang="es-ES" sz="2400" b="1" dirty="0" smtClean="0"/>
            <a:t>DESCRIPTIVA</a:t>
          </a:r>
          <a:endParaRPr lang="es-ES" sz="2400" b="1" dirty="0"/>
        </a:p>
      </dgm:t>
    </dgm:pt>
    <dgm:pt modelId="{74FF31FA-527E-4495-94E2-78670FBAF572}" type="parTrans" cxnId="{1C162E93-1B4E-4031-8F84-E6508CB28892}">
      <dgm:prSet/>
      <dgm:spPr/>
      <dgm:t>
        <a:bodyPr/>
        <a:lstStyle/>
        <a:p>
          <a:endParaRPr lang="es-ES"/>
        </a:p>
      </dgm:t>
    </dgm:pt>
    <dgm:pt modelId="{97A8CD43-4503-4A6F-9805-ADC15C58C34F}" type="sibTrans" cxnId="{1C162E93-1B4E-4031-8F84-E6508CB28892}">
      <dgm:prSet/>
      <dgm:spPr/>
      <dgm:t>
        <a:bodyPr/>
        <a:lstStyle/>
        <a:p>
          <a:endParaRPr lang="es-ES"/>
        </a:p>
      </dgm:t>
    </dgm:pt>
    <dgm:pt modelId="{70623D47-4777-41C3-8AA4-E7B28CE8E84B}">
      <dgm:prSet phldrT="[Texto]"/>
      <dgm:spPr/>
      <dgm:t>
        <a:bodyPr/>
        <a:lstStyle/>
        <a:p>
          <a:r>
            <a:rPr lang="es-ES" b="1" dirty="0" smtClean="0">
              <a:solidFill>
                <a:srgbClr val="002060"/>
              </a:solidFill>
            </a:rPr>
            <a:t>MÉTODO DE INVESTIGACIÓN</a:t>
          </a:r>
          <a:endParaRPr lang="es-ES" b="1" dirty="0">
            <a:solidFill>
              <a:srgbClr val="002060"/>
            </a:solidFill>
          </a:endParaRPr>
        </a:p>
      </dgm:t>
    </dgm:pt>
    <dgm:pt modelId="{755A1B63-ECC4-4769-8791-9310EE75A88D}" type="parTrans" cxnId="{10BF230C-E98D-4245-9D72-7869D7F1D18E}">
      <dgm:prSet/>
      <dgm:spPr/>
      <dgm:t>
        <a:bodyPr/>
        <a:lstStyle/>
        <a:p>
          <a:endParaRPr lang="es-ES"/>
        </a:p>
      </dgm:t>
    </dgm:pt>
    <dgm:pt modelId="{2D8E1288-EA3B-4F17-B8CB-52ED53908F80}" type="sibTrans" cxnId="{10BF230C-E98D-4245-9D72-7869D7F1D18E}">
      <dgm:prSet/>
      <dgm:spPr/>
      <dgm:t>
        <a:bodyPr/>
        <a:lstStyle/>
        <a:p>
          <a:endParaRPr lang="es-ES"/>
        </a:p>
      </dgm:t>
    </dgm:pt>
    <dgm:pt modelId="{B7F8B1F9-45F4-43C1-91FF-FA02B7328C30}">
      <dgm:prSet phldrT="[Texto]" custT="1"/>
      <dgm:spPr/>
      <dgm:t>
        <a:bodyPr/>
        <a:lstStyle/>
        <a:p>
          <a:r>
            <a:rPr lang="es-ES" sz="2400" b="1" dirty="0" smtClean="0"/>
            <a:t>DEDUCTIVO</a:t>
          </a:r>
          <a:endParaRPr lang="es-ES" sz="2400" b="1" dirty="0"/>
        </a:p>
      </dgm:t>
    </dgm:pt>
    <dgm:pt modelId="{40BB2BBD-0050-4A27-9788-060B49F8DFCF}" type="parTrans" cxnId="{AA0138D5-7438-40F9-96E2-03F36981FEA5}">
      <dgm:prSet/>
      <dgm:spPr/>
      <dgm:t>
        <a:bodyPr/>
        <a:lstStyle/>
        <a:p>
          <a:endParaRPr lang="es-ES"/>
        </a:p>
      </dgm:t>
    </dgm:pt>
    <dgm:pt modelId="{CAADE714-A917-4560-9218-3A4AAB6F0B8F}" type="sibTrans" cxnId="{AA0138D5-7438-40F9-96E2-03F36981FEA5}">
      <dgm:prSet/>
      <dgm:spPr/>
      <dgm:t>
        <a:bodyPr/>
        <a:lstStyle/>
        <a:p>
          <a:endParaRPr lang="es-ES"/>
        </a:p>
      </dgm:t>
    </dgm:pt>
    <dgm:pt modelId="{16CA9BF5-8E99-4904-A81B-D601F943FCDD}">
      <dgm:prSet phldrT="[Texto]" custT="1"/>
      <dgm:spPr/>
      <dgm:t>
        <a:bodyPr/>
        <a:lstStyle/>
        <a:p>
          <a:endParaRPr lang="es-ES" sz="2400" b="1" dirty="0"/>
        </a:p>
      </dgm:t>
    </dgm:pt>
    <dgm:pt modelId="{57F727C5-C7C7-4D25-9683-55FBDA67C639}" type="parTrans" cxnId="{721EACF2-C6A7-46FD-B1F8-9935BCE7CE2B}">
      <dgm:prSet/>
      <dgm:spPr/>
      <dgm:t>
        <a:bodyPr/>
        <a:lstStyle/>
        <a:p>
          <a:endParaRPr lang="es-ES"/>
        </a:p>
      </dgm:t>
    </dgm:pt>
    <dgm:pt modelId="{0445D1EC-1501-4B50-A4B7-E256F5CE33D0}" type="sibTrans" cxnId="{721EACF2-C6A7-46FD-B1F8-9935BCE7CE2B}">
      <dgm:prSet/>
      <dgm:spPr/>
      <dgm:t>
        <a:bodyPr/>
        <a:lstStyle/>
        <a:p>
          <a:endParaRPr lang="es-ES"/>
        </a:p>
      </dgm:t>
    </dgm:pt>
    <dgm:pt modelId="{01316667-9DAE-44C5-A16A-D4296C7E1A53}">
      <dgm:prSet phldrT="[Texto]" custT="1"/>
      <dgm:spPr/>
      <dgm:t>
        <a:bodyPr/>
        <a:lstStyle/>
        <a:p>
          <a:pPr algn="ctr"/>
          <a:endParaRPr lang="es-ES" sz="1200" dirty="0"/>
        </a:p>
      </dgm:t>
    </dgm:pt>
    <dgm:pt modelId="{333CC974-5B7C-4843-ABFA-A5467FC75023}" type="parTrans" cxnId="{415C8FF0-0D40-4B70-9160-770A4D661D8C}">
      <dgm:prSet/>
      <dgm:spPr/>
      <dgm:t>
        <a:bodyPr/>
        <a:lstStyle/>
        <a:p>
          <a:endParaRPr lang="es-ES"/>
        </a:p>
      </dgm:t>
    </dgm:pt>
    <dgm:pt modelId="{D3EB6C81-467B-4FEA-AD87-9F23569CED01}" type="sibTrans" cxnId="{415C8FF0-0D40-4B70-9160-770A4D661D8C}">
      <dgm:prSet/>
      <dgm:spPr/>
      <dgm:t>
        <a:bodyPr/>
        <a:lstStyle/>
        <a:p>
          <a:endParaRPr lang="es-ES"/>
        </a:p>
      </dgm:t>
    </dgm:pt>
    <dgm:pt modelId="{4E59955B-2C17-4341-B4B9-5B8530823478}">
      <dgm:prSet phldrT="[Texto]" custT="1"/>
      <dgm:spPr/>
      <dgm:t>
        <a:bodyPr/>
        <a:lstStyle/>
        <a:p>
          <a:pPr algn="ctr"/>
          <a:endParaRPr lang="es-ES" sz="2400" b="1" dirty="0"/>
        </a:p>
      </dgm:t>
    </dgm:pt>
    <dgm:pt modelId="{CCC0C1C9-14DE-4817-9703-0A89B017E04E}" type="parTrans" cxnId="{FB7B3E64-5EAC-4B51-B975-7096923412A6}">
      <dgm:prSet/>
      <dgm:spPr/>
      <dgm:t>
        <a:bodyPr/>
        <a:lstStyle/>
        <a:p>
          <a:endParaRPr lang="es-ES"/>
        </a:p>
      </dgm:t>
    </dgm:pt>
    <dgm:pt modelId="{71C63BD1-4C32-441B-94FA-B768B6DE7135}" type="sibTrans" cxnId="{FB7B3E64-5EAC-4B51-B975-7096923412A6}">
      <dgm:prSet/>
      <dgm:spPr/>
      <dgm:t>
        <a:bodyPr/>
        <a:lstStyle/>
        <a:p>
          <a:endParaRPr lang="es-ES"/>
        </a:p>
      </dgm:t>
    </dgm:pt>
    <dgm:pt modelId="{A382E36A-FB3F-4C28-9D3E-FAEF8AA89584}" type="pres">
      <dgm:prSet presAssocID="{E215BBA7-183C-469A-ADDB-77A11E63B100}" presName="Name0" presStyleCnt="0">
        <dgm:presLayoutVars>
          <dgm:dir/>
          <dgm:animLvl val="lvl"/>
          <dgm:resizeHandles val="exact"/>
        </dgm:presLayoutVars>
      </dgm:prSet>
      <dgm:spPr/>
      <dgm:t>
        <a:bodyPr/>
        <a:lstStyle/>
        <a:p>
          <a:endParaRPr lang="es-ES"/>
        </a:p>
      </dgm:t>
    </dgm:pt>
    <dgm:pt modelId="{D6AD590A-B079-407B-B1F0-73E50B50E2BD}" type="pres">
      <dgm:prSet presAssocID="{E215BBA7-183C-469A-ADDB-77A11E63B100}" presName="tSp" presStyleCnt="0"/>
      <dgm:spPr/>
    </dgm:pt>
    <dgm:pt modelId="{E4802BF2-81DA-42E9-8087-57F5CB264085}" type="pres">
      <dgm:prSet presAssocID="{E215BBA7-183C-469A-ADDB-77A11E63B100}" presName="bSp" presStyleCnt="0"/>
      <dgm:spPr/>
    </dgm:pt>
    <dgm:pt modelId="{8CF4CA1C-19A3-46B7-A37E-D8E338A85EA8}" type="pres">
      <dgm:prSet presAssocID="{E215BBA7-183C-469A-ADDB-77A11E63B100}" presName="process" presStyleCnt="0"/>
      <dgm:spPr/>
    </dgm:pt>
    <dgm:pt modelId="{2B588DFD-F4E3-4692-919B-D780896751E2}" type="pres">
      <dgm:prSet presAssocID="{A3EF7771-4BE8-4E05-969B-838758458076}" presName="composite1" presStyleCnt="0"/>
      <dgm:spPr/>
    </dgm:pt>
    <dgm:pt modelId="{864603D0-ABCF-4345-8083-00C326BCCE2B}" type="pres">
      <dgm:prSet presAssocID="{A3EF7771-4BE8-4E05-969B-838758458076}" presName="dummyNode1" presStyleLbl="node1" presStyleIdx="0" presStyleCnt="3"/>
      <dgm:spPr/>
    </dgm:pt>
    <dgm:pt modelId="{CDCFC0F4-14E6-4948-8E1D-9312EEEC4351}" type="pres">
      <dgm:prSet presAssocID="{A3EF7771-4BE8-4E05-969B-838758458076}" presName="childNode1" presStyleLbl="bgAcc1" presStyleIdx="0" presStyleCnt="3" custScaleY="64051">
        <dgm:presLayoutVars>
          <dgm:bulletEnabled val="1"/>
        </dgm:presLayoutVars>
      </dgm:prSet>
      <dgm:spPr/>
      <dgm:t>
        <a:bodyPr/>
        <a:lstStyle/>
        <a:p>
          <a:endParaRPr lang="es-ES"/>
        </a:p>
      </dgm:t>
    </dgm:pt>
    <dgm:pt modelId="{C8918B59-1B4D-4FD6-BEDB-CA45E236F741}" type="pres">
      <dgm:prSet presAssocID="{A3EF7771-4BE8-4E05-969B-838758458076}" presName="childNode1tx" presStyleLbl="bgAcc1" presStyleIdx="0" presStyleCnt="3">
        <dgm:presLayoutVars>
          <dgm:bulletEnabled val="1"/>
        </dgm:presLayoutVars>
      </dgm:prSet>
      <dgm:spPr/>
      <dgm:t>
        <a:bodyPr/>
        <a:lstStyle/>
        <a:p>
          <a:endParaRPr lang="es-ES"/>
        </a:p>
      </dgm:t>
    </dgm:pt>
    <dgm:pt modelId="{575542AD-1C71-42A7-8BD9-08F91A70AED2}" type="pres">
      <dgm:prSet presAssocID="{A3EF7771-4BE8-4E05-969B-838758458076}" presName="parentNode1" presStyleLbl="node1" presStyleIdx="0" presStyleCnt="3">
        <dgm:presLayoutVars>
          <dgm:chMax val="1"/>
          <dgm:bulletEnabled val="1"/>
        </dgm:presLayoutVars>
      </dgm:prSet>
      <dgm:spPr/>
      <dgm:t>
        <a:bodyPr/>
        <a:lstStyle/>
        <a:p>
          <a:endParaRPr lang="es-ES"/>
        </a:p>
      </dgm:t>
    </dgm:pt>
    <dgm:pt modelId="{5D5EFBDB-5744-4551-BCFC-0557B2C64E26}" type="pres">
      <dgm:prSet presAssocID="{A3EF7771-4BE8-4E05-969B-838758458076}" presName="connSite1" presStyleCnt="0"/>
      <dgm:spPr/>
    </dgm:pt>
    <dgm:pt modelId="{A5EA3EBA-70D8-4977-B3DD-17D0F299866E}" type="pres">
      <dgm:prSet presAssocID="{BFD5886E-FD01-413C-92D7-82175096F846}" presName="Name9" presStyleLbl="sibTrans2D1" presStyleIdx="0" presStyleCnt="2" custScaleX="134647"/>
      <dgm:spPr/>
      <dgm:t>
        <a:bodyPr/>
        <a:lstStyle/>
        <a:p>
          <a:endParaRPr lang="es-ES"/>
        </a:p>
      </dgm:t>
    </dgm:pt>
    <dgm:pt modelId="{1EF0890D-382A-4B50-A922-28E1376C0FC6}" type="pres">
      <dgm:prSet presAssocID="{6C0729E4-4830-4857-BF1B-ADE56EA445DB}" presName="composite2" presStyleCnt="0"/>
      <dgm:spPr/>
    </dgm:pt>
    <dgm:pt modelId="{7AA5C074-3247-484F-B307-3F921F45D9DA}" type="pres">
      <dgm:prSet presAssocID="{6C0729E4-4830-4857-BF1B-ADE56EA445DB}" presName="dummyNode2" presStyleLbl="node1" presStyleIdx="0" presStyleCnt="3"/>
      <dgm:spPr/>
    </dgm:pt>
    <dgm:pt modelId="{ACD42077-CCD7-41F8-8486-B618769FEB7E}" type="pres">
      <dgm:prSet presAssocID="{6C0729E4-4830-4857-BF1B-ADE56EA445DB}" presName="childNode2" presStyleLbl="bgAcc1" presStyleIdx="1" presStyleCnt="3" custScaleX="113592" custScaleY="71647">
        <dgm:presLayoutVars>
          <dgm:bulletEnabled val="1"/>
        </dgm:presLayoutVars>
      </dgm:prSet>
      <dgm:spPr/>
      <dgm:t>
        <a:bodyPr/>
        <a:lstStyle/>
        <a:p>
          <a:endParaRPr lang="es-ES"/>
        </a:p>
      </dgm:t>
    </dgm:pt>
    <dgm:pt modelId="{E6714695-4987-4360-8EDE-A8B0BAC040CB}" type="pres">
      <dgm:prSet presAssocID="{6C0729E4-4830-4857-BF1B-ADE56EA445DB}" presName="childNode2tx" presStyleLbl="bgAcc1" presStyleIdx="1" presStyleCnt="3">
        <dgm:presLayoutVars>
          <dgm:bulletEnabled val="1"/>
        </dgm:presLayoutVars>
      </dgm:prSet>
      <dgm:spPr/>
      <dgm:t>
        <a:bodyPr/>
        <a:lstStyle/>
        <a:p>
          <a:endParaRPr lang="es-ES"/>
        </a:p>
      </dgm:t>
    </dgm:pt>
    <dgm:pt modelId="{2A679E5B-5D3A-4F76-9081-1F2F1FF738EC}" type="pres">
      <dgm:prSet presAssocID="{6C0729E4-4830-4857-BF1B-ADE56EA445DB}" presName="parentNode2" presStyleLbl="node1" presStyleIdx="1" presStyleCnt="3">
        <dgm:presLayoutVars>
          <dgm:chMax val="0"/>
          <dgm:bulletEnabled val="1"/>
        </dgm:presLayoutVars>
      </dgm:prSet>
      <dgm:spPr/>
      <dgm:t>
        <a:bodyPr/>
        <a:lstStyle/>
        <a:p>
          <a:endParaRPr lang="es-ES"/>
        </a:p>
      </dgm:t>
    </dgm:pt>
    <dgm:pt modelId="{C4412EC2-8843-4267-9EE2-C21B6A428160}" type="pres">
      <dgm:prSet presAssocID="{6C0729E4-4830-4857-BF1B-ADE56EA445DB}" presName="connSite2" presStyleCnt="0"/>
      <dgm:spPr/>
    </dgm:pt>
    <dgm:pt modelId="{73A9CF8F-1452-405C-96A4-5AE886CDE8DC}" type="pres">
      <dgm:prSet presAssocID="{9D13274D-AAD2-4FF2-A670-26A7DBCB7E0B}" presName="Name18" presStyleLbl="sibTrans2D1" presStyleIdx="1" presStyleCnt="2" custScaleX="115347" custScaleY="85673"/>
      <dgm:spPr/>
      <dgm:t>
        <a:bodyPr/>
        <a:lstStyle/>
        <a:p>
          <a:endParaRPr lang="es-ES"/>
        </a:p>
      </dgm:t>
    </dgm:pt>
    <dgm:pt modelId="{64ABD2BC-ED96-4EB2-BF37-51AD5535EA26}" type="pres">
      <dgm:prSet presAssocID="{70623D47-4777-41C3-8AA4-E7B28CE8E84B}" presName="composite1" presStyleCnt="0"/>
      <dgm:spPr/>
    </dgm:pt>
    <dgm:pt modelId="{1DE59720-6881-4951-9987-473C4318A15E}" type="pres">
      <dgm:prSet presAssocID="{70623D47-4777-41C3-8AA4-E7B28CE8E84B}" presName="dummyNode1" presStyleLbl="node1" presStyleIdx="1" presStyleCnt="3"/>
      <dgm:spPr/>
    </dgm:pt>
    <dgm:pt modelId="{10C7B54C-4E35-4313-845E-DE7CE92F0478}" type="pres">
      <dgm:prSet presAssocID="{70623D47-4777-41C3-8AA4-E7B28CE8E84B}" presName="childNode1" presStyleLbl="bgAcc1" presStyleIdx="2" presStyleCnt="3" custScaleY="57063">
        <dgm:presLayoutVars>
          <dgm:bulletEnabled val="1"/>
        </dgm:presLayoutVars>
      </dgm:prSet>
      <dgm:spPr/>
      <dgm:t>
        <a:bodyPr/>
        <a:lstStyle/>
        <a:p>
          <a:endParaRPr lang="es-ES"/>
        </a:p>
      </dgm:t>
    </dgm:pt>
    <dgm:pt modelId="{887FD986-C4D7-4AED-87FA-C42BBBA9DF55}" type="pres">
      <dgm:prSet presAssocID="{70623D47-4777-41C3-8AA4-E7B28CE8E84B}" presName="childNode1tx" presStyleLbl="bgAcc1" presStyleIdx="2" presStyleCnt="3">
        <dgm:presLayoutVars>
          <dgm:bulletEnabled val="1"/>
        </dgm:presLayoutVars>
      </dgm:prSet>
      <dgm:spPr/>
      <dgm:t>
        <a:bodyPr/>
        <a:lstStyle/>
        <a:p>
          <a:endParaRPr lang="es-ES"/>
        </a:p>
      </dgm:t>
    </dgm:pt>
    <dgm:pt modelId="{90353858-DA1A-4210-9F06-8CB54BC0BC64}" type="pres">
      <dgm:prSet presAssocID="{70623D47-4777-41C3-8AA4-E7B28CE8E84B}" presName="parentNode1" presStyleLbl="node1" presStyleIdx="2" presStyleCnt="3">
        <dgm:presLayoutVars>
          <dgm:chMax val="1"/>
          <dgm:bulletEnabled val="1"/>
        </dgm:presLayoutVars>
      </dgm:prSet>
      <dgm:spPr/>
      <dgm:t>
        <a:bodyPr/>
        <a:lstStyle/>
        <a:p>
          <a:endParaRPr lang="es-ES"/>
        </a:p>
      </dgm:t>
    </dgm:pt>
    <dgm:pt modelId="{22F0550C-D370-443C-8D05-E62D45C64D2D}" type="pres">
      <dgm:prSet presAssocID="{70623D47-4777-41C3-8AA4-E7B28CE8E84B}" presName="connSite1" presStyleCnt="0"/>
      <dgm:spPr/>
    </dgm:pt>
  </dgm:ptLst>
  <dgm:cxnLst>
    <dgm:cxn modelId="{362BB905-DBA5-43A1-BF6E-1E2055AF9DE2}" type="presOf" srcId="{3673EE7D-26EE-4628-81F8-E3FF702F462B}" destId="{C8918B59-1B4D-4FD6-BEDB-CA45E236F741}" srcOrd="1" destOrd="1" presId="urn:microsoft.com/office/officeart/2005/8/layout/hProcess4"/>
    <dgm:cxn modelId="{8E066221-724A-44E7-BFC9-BFE4F9C82036}" type="presOf" srcId="{3673EE7D-26EE-4628-81F8-E3FF702F462B}" destId="{CDCFC0F4-14E6-4948-8E1D-9312EEEC4351}" srcOrd="0" destOrd="1" presId="urn:microsoft.com/office/officeart/2005/8/layout/hProcess4"/>
    <dgm:cxn modelId="{60256BEC-FB0D-423F-931A-A70056EAA348}" type="presOf" srcId="{16CA9BF5-8E99-4904-A81B-D601F943FCDD}" destId="{887FD986-C4D7-4AED-87FA-C42BBBA9DF55}" srcOrd="1" destOrd="0" presId="urn:microsoft.com/office/officeart/2005/8/layout/hProcess4"/>
    <dgm:cxn modelId="{A3C814AD-BFB6-4336-8135-EAB179165D2F}" type="presOf" srcId="{6C0729E4-4830-4857-BF1B-ADE56EA445DB}" destId="{2A679E5B-5D3A-4F76-9081-1F2F1FF738EC}" srcOrd="0" destOrd="0" presId="urn:microsoft.com/office/officeart/2005/8/layout/hProcess4"/>
    <dgm:cxn modelId="{FB7B3E64-5EAC-4B51-B975-7096923412A6}" srcId="{A3EF7771-4BE8-4E05-969B-838758458076}" destId="{4E59955B-2C17-4341-B4B9-5B8530823478}" srcOrd="0" destOrd="0" parTransId="{CCC0C1C9-14DE-4817-9703-0A89B017E04E}" sibTransId="{71C63BD1-4C32-441B-94FA-B768B6DE7135}"/>
    <dgm:cxn modelId="{3A64FA0D-DFBC-42A3-8100-DF832BF79A6A}" type="presOf" srcId="{A3EF7771-4BE8-4E05-969B-838758458076}" destId="{575542AD-1C71-42A7-8BD9-08F91A70AED2}" srcOrd="0" destOrd="0" presId="urn:microsoft.com/office/officeart/2005/8/layout/hProcess4"/>
    <dgm:cxn modelId="{443ED73C-CDD5-4A21-B43F-478AB73FF1E9}" type="presOf" srcId="{9D13274D-AAD2-4FF2-A670-26A7DBCB7E0B}" destId="{73A9CF8F-1452-405C-96A4-5AE886CDE8DC}" srcOrd="0" destOrd="0" presId="urn:microsoft.com/office/officeart/2005/8/layout/hProcess4"/>
    <dgm:cxn modelId="{F6A9B37D-17D9-458D-B416-AE7568FAA526}" type="presOf" srcId="{4E59955B-2C17-4341-B4B9-5B8530823478}" destId="{CDCFC0F4-14E6-4948-8E1D-9312EEEC4351}" srcOrd="0" destOrd="0" presId="urn:microsoft.com/office/officeart/2005/8/layout/hProcess4"/>
    <dgm:cxn modelId="{E942680C-5F2C-46FC-8D3F-F246EB5AD69E}" type="presOf" srcId="{B7F8B1F9-45F4-43C1-91FF-FA02B7328C30}" destId="{10C7B54C-4E35-4313-845E-DE7CE92F0478}" srcOrd="0" destOrd="1" presId="urn:microsoft.com/office/officeart/2005/8/layout/hProcess4"/>
    <dgm:cxn modelId="{D624174D-5C0C-4CA0-904D-877D7754565B}" type="presOf" srcId="{B7F8B1F9-45F4-43C1-91FF-FA02B7328C30}" destId="{887FD986-C4D7-4AED-87FA-C42BBBA9DF55}" srcOrd="1" destOrd="1" presId="urn:microsoft.com/office/officeart/2005/8/layout/hProcess4"/>
    <dgm:cxn modelId="{C5C1DB77-DB53-4E55-AF46-09F758067596}" type="presOf" srcId="{E215BBA7-183C-469A-ADDB-77A11E63B100}" destId="{A382E36A-FB3F-4C28-9D3E-FAEF8AA89584}" srcOrd="0" destOrd="0" presId="urn:microsoft.com/office/officeart/2005/8/layout/hProcess4"/>
    <dgm:cxn modelId="{EF94B86F-AF93-4C17-A4AC-3C21128AE797}" type="presOf" srcId="{F621D9B9-E886-485D-A890-E7F81FC82591}" destId="{E6714695-4987-4360-8EDE-A8B0BAC040CB}" srcOrd="1" destOrd="1" presId="urn:microsoft.com/office/officeart/2005/8/layout/hProcess4"/>
    <dgm:cxn modelId="{76952D6E-6A71-44ED-AB3C-BA01FD3AF5BC}" type="presOf" srcId="{70623D47-4777-41C3-8AA4-E7B28CE8E84B}" destId="{90353858-DA1A-4210-9F06-8CB54BC0BC64}" srcOrd="0" destOrd="0" presId="urn:microsoft.com/office/officeart/2005/8/layout/hProcess4"/>
    <dgm:cxn modelId="{10BF230C-E98D-4245-9D72-7869D7F1D18E}" srcId="{E215BBA7-183C-469A-ADDB-77A11E63B100}" destId="{70623D47-4777-41C3-8AA4-E7B28CE8E84B}" srcOrd="2" destOrd="0" parTransId="{755A1B63-ECC4-4769-8791-9310EE75A88D}" sibTransId="{2D8E1288-EA3B-4F17-B8CB-52ED53908F80}"/>
    <dgm:cxn modelId="{92707F72-7A09-48F9-860E-A39715B99D4F}" type="presOf" srcId="{01316667-9DAE-44C5-A16A-D4296C7E1A53}" destId="{E6714695-4987-4360-8EDE-A8B0BAC040CB}" srcOrd="1" destOrd="0" presId="urn:microsoft.com/office/officeart/2005/8/layout/hProcess4"/>
    <dgm:cxn modelId="{9524F894-3FB6-44C7-A5AC-49D62F06E37E}" type="presOf" srcId="{BFD5886E-FD01-413C-92D7-82175096F846}" destId="{A5EA3EBA-70D8-4977-B3DD-17D0F299866E}" srcOrd="0" destOrd="0" presId="urn:microsoft.com/office/officeart/2005/8/layout/hProcess4"/>
    <dgm:cxn modelId="{676C09A8-1904-4856-8A17-A619CBB32B83}" type="presOf" srcId="{01316667-9DAE-44C5-A16A-D4296C7E1A53}" destId="{ACD42077-CCD7-41F8-8486-B618769FEB7E}" srcOrd="0" destOrd="0" presId="urn:microsoft.com/office/officeart/2005/8/layout/hProcess4"/>
    <dgm:cxn modelId="{812F1A1F-80A6-4861-B61A-78EDB5B87912}" srcId="{A3EF7771-4BE8-4E05-969B-838758458076}" destId="{3673EE7D-26EE-4628-81F8-E3FF702F462B}" srcOrd="1" destOrd="0" parTransId="{50A3993A-E096-4CB0-AD75-C1697C3A2433}" sibTransId="{8A33AE05-0DD4-4F4C-A4B8-FF0A251C0EBA}"/>
    <dgm:cxn modelId="{56EB57C1-62B3-42FB-80B5-3B7BC631B49D}" type="presOf" srcId="{F621D9B9-E886-485D-A890-E7F81FC82591}" destId="{ACD42077-CCD7-41F8-8486-B618769FEB7E}" srcOrd="0" destOrd="1" presId="urn:microsoft.com/office/officeart/2005/8/layout/hProcess4"/>
    <dgm:cxn modelId="{68CB299F-CEC7-440E-AE64-E7EDA4AA00AB}" type="presOf" srcId="{4E59955B-2C17-4341-B4B9-5B8530823478}" destId="{C8918B59-1B4D-4FD6-BEDB-CA45E236F741}" srcOrd="1" destOrd="0" presId="urn:microsoft.com/office/officeart/2005/8/layout/hProcess4"/>
    <dgm:cxn modelId="{3821CB71-1425-474B-9B17-94EDE8450B5B}" srcId="{E215BBA7-183C-469A-ADDB-77A11E63B100}" destId="{6C0729E4-4830-4857-BF1B-ADE56EA445DB}" srcOrd="1" destOrd="0" parTransId="{11842C57-B70F-41A4-A99A-EF6B9EBBE86A}" sibTransId="{9D13274D-AAD2-4FF2-A670-26A7DBCB7E0B}"/>
    <dgm:cxn modelId="{1C162E93-1B4E-4031-8F84-E6508CB28892}" srcId="{6C0729E4-4830-4857-BF1B-ADE56EA445DB}" destId="{F621D9B9-E886-485D-A890-E7F81FC82591}" srcOrd="1" destOrd="0" parTransId="{74FF31FA-527E-4495-94E2-78670FBAF572}" sibTransId="{97A8CD43-4503-4A6F-9805-ADC15C58C34F}"/>
    <dgm:cxn modelId="{1BD0C14D-B135-4866-9CDE-45C33BDE66B6}" type="presOf" srcId="{16CA9BF5-8E99-4904-A81B-D601F943FCDD}" destId="{10C7B54C-4E35-4313-845E-DE7CE92F0478}" srcOrd="0" destOrd="0" presId="urn:microsoft.com/office/officeart/2005/8/layout/hProcess4"/>
    <dgm:cxn modelId="{8E56EAAF-F496-4DB8-82EA-B016F8C9491F}" srcId="{E215BBA7-183C-469A-ADDB-77A11E63B100}" destId="{A3EF7771-4BE8-4E05-969B-838758458076}" srcOrd="0" destOrd="0" parTransId="{AAFD6C6E-E4B3-440F-A01E-574D5CCA33EA}" sibTransId="{BFD5886E-FD01-413C-92D7-82175096F846}"/>
    <dgm:cxn modelId="{AA0138D5-7438-40F9-96E2-03F36981FEA5}" srcId="{70623D47-4777-41C3-8AA4-E7B28CE8E84B}" destId="{B7F8B1F9-45F4-43C1-91FF-FA02B7328C30}" srcOrd="1" destOrd="0" parTransId="{40BB2BBD-0050-4A27-9788-060B49F8DFCF}" sibTransId="{CAADE714-A917-4560-9218-3A4AAB6F0B8F}"/>
    <dgm:cxn modelId="{721EACF2-C6A7-46FD-B1F8-9935BCE7CE2B}" srcId="{70623D47-4777-41C3-8AA4-E7B28CE8E84B}" destId="{16CA9BF5-8E99-4904-A81B-D601F943FCDD}" srcOrd="0" destOrd="0" parTransId="{57F727C5-C7C7-4D25-9683-55FBDA67C639}" sibTransId="{0445D1EC-1501-4B50-A4B7-E256F5CE33D0}"/>
    <dgm:cxn modelId="{415C8FF0-0D40-4B70-9160-770A4D661D8C}" srcId="{6C0729E4-4830-4857-BF1B-ADE56EA445DB}" destId="{01316667-9DAE-44C5-A16A-D4296C7E1A53}" srcOrd="0" destOrd="0" parTransId="{333CC974-5B7C-4843-ABFA-A5467FC75023}" sibTransId="{D3EB6C81-467B-4FEA-AD87-9F23569CED01}"/>
    <dgm:cxn modelId="{00E2DDD8-6A90-4E5C-9FD1-96AF747FBED3}" type="presParOf" srcId="{A382E36A-FB3F-4C28-9D3E-FAEF8AA89584}" destId="{D6AD590A-B079-407B-B1F0-73E50B50E2BD}" srcOrd="0" destOrd="0" presId="urn:microsoft.com/office/officeart/2005/8/layout/hProcess4"/>
    <dgm:cxn modelId="{3CA96A46-76D0-4259-B6FA-69F10A34F623}" type="presParOf" srcId="{A382E36A-FB3F-4C28-9D3E-FAEF8AA89584}" destId="{E4802BF2-81DA-42E9-8087-57F5CB264085}" srcOrd="1" destOrd="0" presId="urn:microsoft.com/office/officeart/2005/8/layout/hProcess4"/>
    <dgm:cxn modelId="{6905A8B5-AB44-401F-BBEC-708142E8B615}" type="presParOf" srcId="{A382E36A-FB3F-4C28-9D3E-FAEF8AA89584}" destId="{8CF4CA1C-19A3-46B7-A37E-D8E338A85EA8}" srcOrd="2" destOrd="0" presId="urn:microsoft.com/office/officeart/2005/8/layout/hProcess4"/>
    <dgm:cxn modelId="{D338367C-8A7A-422A-8302-0CAD65A44ABD}" type="presParOf" srcId="{8CF4CA1C-19A3-46B7-A37E-D8E338A85EA8}" destId="{2B588DFD-F4E3-4692-919B-D780896751E2}" srcOrd="0" destOrd="0" presId="urn:microsoft.com/office/officeart/2005/8/layout/hProcess4"/>
    <dgm:cxn modelId="{3EBC3CC3-C249-4232-B5BF-9C982D483F78}" type="presParOf" srcId="{2B588DFD-F4E3-4692-919B-D780896751E2}" destId="{864603D0-ABCF-4345-8083-00C326BCCE2B}" srcOrd="0" destOrd="0" presId="urn:microsoft.com/office/officeart/2005/8/layout/hProcess4"/>
    <dgm:cxn modelId="{C3EF8B15-A75A-4CDF-A7FB-1CCC0AE52C07}" type="presParOf" srcId="{2B588DFD-F4E3-4692-919B-D780896751E2}" destId="{CDCFC0F4-14E6-4948-8E1D-9312EEEC4351}" srcOrd="1" destOrd="0" presId="urn:microsoft.com/office/officeart/2005/8/layout/hProcess4"/>
    <dgm:cxn modelId="{FDE36AD6-8279-4B38-B52C-47766A08ABAE}" type="presParOf" srcId="{2B588DFD-F4E3-4692-919B-D780896751E2}" destId="{C8918B59-1B4D-4FD6-BEDB-CA45E236F741}" srcOrd="2" destOrd="0" presId="urn:microsoft.com/office/officeart/2005/8/layout/hProcess4"/>
    <dgm:cxn modelId="{E363E232-8104-4972-885C-175B513ACE56}" type="presParOf" srcId="{2B588DFD-F4E3-4692-919B-D780896751E2}" destId="{575542AD-1C71-42A7-8BD9-08F91A70AED2}" srcOrd="3" destOrd="0" presId="urn:microsoft.com/office/officeart/2005/8/layout/hProcess4"/>
    <dgm:cxn modelId="{FF7F1F31-2DC8-4DF3-823A-6A581652F8A4}" type="presParOf" srcId="{2B588DFD-F4E3-4692-919B-D780896751E2}" destId="{5D5EFBDB-5744-4551-BCFC-0557B2C64E26}" srcOrd="4" destOrd="0" presId="urn:microsoft.com/office/officeart/2005/8/layout/hProcess4"/>
    <dgm:cxn modelId="{5CEB499E-C7B6-401C-A516-06D70B07AD8F}" type="presParOf" srcId="{8CF4CA1C-19A3-46B7-A37E-D8E338A85EA8}" destId="{A5EA3EBA-70D8-4977-B3DD-17D0F299866E}" srcOrd="1" destOrd="0" presId="urn:microsoft.com/office/officeart/2005/8/layout/hProcess4"/>
    <dgm:cxn modelId="{5209C8C8-3A60-4B09-AD6C-72F8845A48B8}" type="presParOf" srcId="{8CF4CA1C-19A3-46B7-A37E-D8E338A85EA8}" destId="{1EF0890D-382A-4B50-A922-28E1376C0FC6}" srcOrd="2" destOrd="0" presId="urn:microsoft.com/office/officeart/2005/8/layout/hProcess4"/>
    <dgm:cxn modelId="{B16D71D5-5D60-4461-9869-A969A7640DAD}" type="presParOf" srcId="{1EF0890D-382A-4B50-A922-28E1376C0FC6}" destId="{7AA5C074-3247-484F-B307-3F921F45D9DA}" srcOrd="0" destOrd="0" presId="urn:microsoft.com/office/officeart/2005/8/layout/hProcess4"/>
    <dgm:cxn modelId="{0FF2F8D0-B25D-4D93-965D-B88649AB00B9}" type="presParOf" srcId="{1EF0890D-382A-4B50-A922-28E1376C0FC6}" destId="{ACD42077-CCD7-41F8-8486-B618769FEB7E}" srcOrd="1" destOrd="0" presId="urn:microsoft.com/office/officeart/2005/8/layout/hProcess4"/>
    <dgm:cxn modelId="{DC822AB7-5DED-4E0E-916B-FC3552CD4D5B}" type="presParOf" srcId="{1EF0890D-382A-4B50-A922-28E1376C0FC6}" destId="{E6714695-4987-4360-8EDE-A8B0BAC040CB}" srcOrd="2" destOrd="0" presId="urn:microsoft.com/office/officeart/2005/8/layout/hProcess4"/>
    <dgm:cxn modelId="{EB849726-0844-43E8-9F81-CDAED2896FDD}" type="presParOf" srcId="{1EF0890D-382A-4B50-A922-28E1376C0FC6}" destId="{2A679E5B-5D3A-4F76-9081-1F2F1FF738EC}" srcOrd="3" destOrd="0" presId="urn:microsoft.com/office/officeart/2005/8/layout/hProcess4"/>
    <dgm:cxn modelId="{316E5155-1425-4324-8455-E646D36DA6E5}" type="presParOf" srcId="{1EF0890D-382A-4B50-A922-28E1376C0FC6}" destId="{C4412EC2-8843-4267-9EE2-C21B6A428160}" srcOrd="4" destOrd="0" presId="urn:microsoft.com/office/officeart/2005/8/layout/hProcess4"/>
    <dgm:cxn modelId="{69A4D425-A343-4200-A22E-6248AD69471D}" type="presParOf" srcId="{8CF4CA1C-19A3-46B7-A37E-D8E338A85EA8}" destId="{73A9CF8F-1452-405C-96A4-5AE886CDE8DC}" srcOrd="3" destOrd="0" presId="urn:microsoft.com/office/officeart/2005/8/layout/hProcess4"/>
    <dgm:cxn modelId="{2703B5EA-78AB-453D-935B-CD1569034595}" type="presParOf" srcId="{8CF4CA1C-19A3-46B7-A37E-D8E338A85EA8}" destId="{64ABD2BC-ED96-4EB2-BF37-51AD5535EA26}" srcOrd="4" destOrd="0" presId="urn:microsoft.com/office/officeart/2005/8/layout/hProcess4"/>
    <dgm:cxn modelId="{15DE531E-BB46-4846-B01A-A6BD81808D5E}" type="presParOf" srcId="{64ABD2BC-ED96-4EB2-BF37-51AD5535EA26}" destId="{1DE59720-6881-4951-9987-473C4318A15E}" srcOrd="0" destOrd="0" presId="urn:microsoft.com/office/officeart/2005/8/layout/hProcess4"/>
    <dgm:cxn modelId="{20249B46-A502-4553-8F43-044E8EE6CC57}" type="presParOf" srcId="{64ABD2BC-ED96-4EB2-BF37-51AD5535EA26}" destId="{10C7B54C-4E35-4313-845E-DE7CE92F0478}" srcOrd="1" destOrd="0" presId="urn:microsoft.com/office/officeart/2005/8/layout/hProcess4"/>
    <dgm:cxn modelId="{322601FB-A328-4AEC-87DF-15BA93954429}" type="presParOf" srcId="{64ABD2BC-ED96-4EB2-BF37-51AD5535EA26}" destId="{887FD986-C4D7-4AED-87FA-C42BBBA9DF55}" srcOrd="2" destOrd="0" presId="urn:microsoft.com/office/officeart/2005/8/layout/hProcess4"/>
    <dgm:cxn modelId="{76309DC8-0F34-432A-8C25-5266238485F6}" type="presParOf" srcId="{64ABD2BC-ED96-4EB2-BF37-51AD5535EA26}" destId="{90353858-DA1A-4210-9F06-8CB54BC0BC64}" srcOrd="3" destOrd="0" presId="urn:microsoft.com/office/officeart/2005/8/layout/hProcess4"/>
    <dgm:cxn modelId="{F112B000-1827-4252-B53D-24B9E903E393}" type="presParOf" srcId="{64ABD2BC-ED96-4EB2-BF37-51AD5535EA26}" destId="{22F0550C-D370-443C-8D05-E62D45C64D2D}"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7E3AE70-C0B6-4A72-AB26-3D1697DA3E9A}" type="doc">
      <dgm:prSet loTypeId="urn:microsoft.com/office/officeart/2005/8/layout/cycle8" loCatId="cycle" qsTypeId="urn:microsoft.com/office/officeart/2005/8/quickstyle/simple1" qsCatId="simple" csTypeId="urn:microsoft.com/office/officeart/2005/8/colors/accent1_2" csCatId="accent1" phldr="1"/>
      <dgm:spPr/>
    </dgm:pt>
    <dgm:pt modelId="{F432EBED-515A-4C87-8CBC-FC10600B2A25}">
      <dgm:prSet phldrT="[Texto]" custT="1"/>
      <dgm:spPr/>
      <dgm:t>
        <a:bodyPr/>
        <a:lstStyle/>
        <a:p>
          <a:r>
            <a:rPr lang="es-ES" sz="2400" dirty="0" smtClean="0"/>
            <a:t>ESTADOS DE ALERTA</a:t>
          </a:r>
          <a:endParaRPr lang="es-ES" sz="2400" dirty="0"/>
        </a:p>
      </dgm:t>
    </dgm:pt>
    <dgm:pt modelId="{0AECC74F-2997-48B4-A96D-D3F9986AA3D7}" type="parTrans" cxnId="{96A1672A-33D8-495E-9FDD-5F64C4B73EB1}">
      <dgm:prSet/>
      <dgm:spPr/>
      <dgm:t>
        <a:bodyPr/>
        <a:lstStyle/>
        <a:p>
          <a:endParaRPr lang="es-ES"/>
        </a:p>
      </dgm:t>
    </dgm:pt>
    <dgm:pt modelId="{A761EC96-AB36-4F4C-A4E0-D91D55C406E9}" type="sibTrans" cxnId="{96A1672A-33D8-495E-9FDD-5F64C4B73EB1}">
      <dgm:prSet/>
      <dgm:spPr/>
      <dgm:t>
        <a:bodyPr/>
        <a:lstStyle/>
        <a:p>
          <a:endParaRPr lang="es-ES"/>
        </a:p>
      </dgm:t>
    </dgm:pt>
    <dgm:pt modelId="{DC320CC2-53EC-4106-A08C-F0F37FA0E336}">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es-ES" sz="1400" b="1" dirty="0" smtClean="0"/>
        </a:p>
        <a:p>
          <a:pPr algn="just"/>
          <a:r>
            <a:rPr lang="es-ES" sz="1400" b="1" dirty="0" smtClean="0"/>
            <a:t>MISIÓN Y COMPETENCIAS </a:t>
          </a:r>
          <a:r>
            <a:rPr lang="es-ES" sz="1400" dirty="0" smtClean="0"/>
            <a:t>DE LAS MESAS TÉCNICAS DE TRABAJO DEL COMITÉ DE GESTIÓN DE  RIESGOS (CGR).</a:t>
          </a:r>
        </a:p>
        <a:p>
          <a:pPr algn="just"/>
          <a:r>
            <a:rPr lang="es-ES" sz="1400" dirty="0" smtClean="0"/>
            <a:t>COMITÉ DE OPERACIONES DE EMERGENCIA (COE)</a:t>
          </a:r>
          <a:endParaRPr lang="es-ES" sz="1400" dirty="0"/>
        </a:p>
      </dgm:t>
    </dgm:pt>
    <dgm:pt modelId="{A3A3742B-298A-46A4-AD3F-3D3611EBC127}" type="parTrans" cxnId="{E0D5C236-EE68-426D-8C2B-4991C0D5ABBE}">
      <dgm:prSet/>
      <dgm:spPr/>
      <dgm:t>
        <a:bodyPr/>
        <a:lstStyle/>
        <a:p>
          <a:endParaRPr lang="es-ES"/>
        </a:p>
      </dgm:t>
    </dgm:pt>
    <dgm:pt modelId="{E4136E32-B38D-41BF-8B21-F4C104A8A422}" type="sibTrans" cxnId="{E0D5C236-EE68-426D-8C2B-4991C0D5ABBE}">
      <dgm:prSet/>
      <dgm:spPr/>
      <dgm:t>
        <a:bodyPr/>
        <a:lstStyle/>
        <a:p>
          <a:endParaRPr lang="es-ES"/>
        </a:p>
      </dgm:t>
    </dgm:pt>
    <dgm:pt modelId="{BAADBF26-F58C-4321-B927-919DB3679BAD}">
      <dgm:prSet custT="1"/>
      <dgm:spPr/>
      <dgm:t>
        <a:bodyPr/>
        <a:lstStyle/>
        <a:p>
          <a:pPr algn="just"/>
          <a:r>
            <a:rPr lang="es-ES" sz="1400" dirty="0" smtClean="0"/>
            <a:t>ÁREAS: </a:t>
          </a:r>
        </a:p>
        <a:p>
          <a:pPr algn="just"/>
          <a:r>
            <a:rPr lang="es-ES" sz="1400" dirty="0" smtClean="0"/>
            <a:t> </a:t>
          </a:r>
          <a:r>
            <a:rPr lang="es-EC" sz="1400" dirty="0" smtClean="0"/>
            <a:t>ANÁLISIS DEL RIESGO, REDUCCIÓN DE RIESGOS, MANEJO DE EVENTOS ADVERSOS Y RECUPERACIÓN.</a:t>
          </a:r>
          <a:endParaRPr lang="es-ES" sz="1400" dirty="0"/>
        </a:p>
      </dgm:t>
    </dgm:pt>
    <dgm:pt modelId="{36E00C55-D3F5-42B6-BA24-FE210CF8D9CF}" type="parTrans" cxnId="{C8C82073-89DE-4110-8910-11E52FB638C0}">
      <dgm:prSet/>
      <dgm:spPr/>
      <dgm:t>
        <a:bodyPr/>
        <a:lstStyle/>
        <a:p>
          <a:endParaRPr lang="es-ES"/>
        </a:p>
      </dgm:t>
    </dgm:pt>
    <dgm:pt modelId="{3642DE55-33A5-4AB5-910E-02535E89C63B}" type="sibTrans" cxnId="{C8C82073-89DE-4110-8910-11E52FB638C0}">
      <dgm:prSet/>
      <dgm:spPr/>
      <dgm:t>
        <a:bodyPr/>
        <a:lstStyle/>
        <a:p>
          <a:endParaRPr lang="es-ES"/>
        </a:p>
      </dgm:t>
    </dgm:pt>
    <dgm:pt modelId="{7324D17E-6561-424D-8F44-E20B4C2B03E5}" type="pres">
      <dgm:prSet presAssocID="{C7E3AE70-C0B6-4A72-AB26-3D1697DA3E9A}" presName="compositeShape" presStyleCnt="0">
        <dgm:presLayoutVars>
          <dgm:chMax val="7"/>
          <dgm:dir/>
          <dgm:resizeHandles val="exact"/>
        </dgm:presLayoutVars>
      </dgm:prSet>
      <dgm:spPr/>
    </dgm:pt>
    <dgm:pt modelId="{4D99A49B-5C1C-4504-AA94-F6A557CAD83A}" type="pres">
      <dgm:prSet presAssocID="{C7E3AE70-C0B6-4A72-AB26-3D1697DA3E9A}" presName="wedge1" presStyleLbl="node1" presStyleIdx="0" presStyleCnt="3" custScaleX="97720"/>
      <dgm:spPr/>
      <dgm:t>
        <a:bodyPr/>
        <a:lstStyle/>
        <a:p>
          <a:endParaRPr lang="es-ES"/>
        </a:p>
      </dgm:t>
    </dgm:pt>
    <dgm:pt modelId="{D3CEFA4C-3E6D-472B-8D2D-272A1DD23A71}" type="pres">
      <dgm:prSet presAssocID="{C7E3AE70-C0B6-4A72-AB26-3D1697DA3E9A}" presName="dummy1a" presStyleCnt="0"/>
      <dgm:spPr/>
    </dgm:pt>
    <dgm:pt modelId="{49A63923-E091-4920-BAE6-A8C94C71F04C}" type="pres">
      <dgm:prSet presAssocID="{C7E3AE70-C0B6-4A72-AB26-3D1697DA3E9A}" presName="dummy1b" presStyleCnt="0"/>
      <dgm:spPr/>
    </dgm:pt>
    <dgm:pt modelId="{3D090F43-E75B-4185-ADA7-92F070A353D0}" type="pres">
      <dgm:prSet presAssocID="{C7E3AE70-C0B6-4A72-AB26-3D1697DA3E9A}" presName="wedge1Tx" presStyleLbl="node1" presStyleIdx="0" presStyleCnt="3">
        <dgm:presLayoutVars>
          <dgm:chMax val="0"/>
          <dgm:chPref val="0"/>
          <dgm:bulletEnabled val="1"/>
        </dgm:presLayoutVars>
      </dgm:prSet>
      <dgm:spPr/>
      <dgm:t>
        <a:bodyPr/>
        <a:lstStyle/>
        <a:p>
          <a:endParaRPr lang="es-ES"/>
        </a:p>
      </dgm:t>
    </dgm:pt>
    <dgm:pt modelId="{9ACBFA3E-5F5E-43F7-A294-28A3BFDCB982}" type="pres">
      <dgm:prSet presAssocID="{C7E3AE70-C0B6-4A72-AB26-3D1697DA3E9A}" presName="wedge2" presStyleLbl="node1" presStyleIdx="1" presStyleCnt="3"/>
      <dgm:spPr/>
      <dgm:t>
        <a:bodyPr/>
        <a:lstStyle/>
        <a:p>
          <a:endParaRPr lang="es-ES"/>
        </a:p>
      </dgm:t>
    </dgm:pt>
    <dgm:pt modelId="{9F27AFDD-38AF-4973-A66E-0BC845D50C4C}" type="pres">
      <dgm:prSet presAssocID="{C7E3AE70-C0B6-4A72-AB26-3D1697DA3E9A}" presName="dummy2a" presStyleCnt="0"/>
      <dgm:spPr/>
    </dgm:pt>
    <dgm:pt modelId="{B763318E-F639-44FD-8D86-C8DD449431C2}" type="pres">
      <dgm:prSet presAssocID="{C7E3AE70-C0B6-4A72-AB26-3D1697DA3E9A}" presName="dummy2b" presStyleCnt="0"/>
      <dgm:spPr/>
    </dgm:pt>
    <dgm:pt modelId="{8FFA7647-9C1F-4B48-BF3A-B5772B9F8BDB}" type="pres">
      <dgm:prSet presAssocID="{C7E3AE70-C0B6-4A72-AB26-3D1697DA3E9A}" presName="wedge2Tx" presStyleLbl="node1" presStyleIdx="1" presStyleCnt="3">
        <dgm:presLayoutVars>
          <dgm:chMax val="0"/>
          <dgm:chPref val="0"/>
          <dgm:bulletEnabled val="1"/>
        </dgm:presLayoutVars>
      </dgm:prSet>
      <dgm:spPr/>
      <dgm:t>
        <a:bodyPr/>
        <a:lstStyle/>
        <a:p>
          <a:endParaRPr lang="es-ES"/>
        </a:p>
      </dgm:t>
    </dgm:pt>
    <dgm:pt modelId="{243555E4-52DE-42D5-818D-715DD3B29398}" type="pres">
      <dgm:prSet presAssocID="{C7E3AE70-C0B6-4A72-AB26-3D1697DA3E9A}" presName="wedge3" presStyleLbl="node1" presStyleIdx="2" presStyleCnt="3"/>
      <dgm:spPr/>
      <dgm:t>
        <a:bodyPr/>
        <a:lstStyle/>
        <a:p>
          <a:endParaRPr lang="es-ES"/>
        </a:p>
      </dgm:t>
    </dgm:pt>
    <dgm:pt modelId="{579437A0-3CEA-4A05-8CD5-BED7048120D4}" type="pres">
      <dgm:prSet presAssocID="{C7E3AE70-C0B6-4A72-AB26-3D1697DA3E9A}" presName="dummy3a" presStyleCnt="0"/>
      <dgm:spPr/>
    </dgm:pt>
    <dgm:pt modelId="{B8A29F53-9396-443E-B1ED-8BE1845BFD55}" type="pres">
      <dgm:prSet presAssocID="{C7E3AE70-C0B6-4A72-AB26-3D1697DA3E9A}" presName="dummy3b" presStyleCnt="0"/>
      <dgm:spPr/>
    </dgm:pt>
    <dgm:pt modelId="{AA4D36FA-FCDA-4640-BEBB-7A09D4B63F97}" type="pres">
      <dgm:prSet presAssocID="{C7E3AE70-C0B6-4A72-AB26-3D1697DA3E9A}" presName="wedge3Tx" presStyleLbl="node1" presStyleIdx="2" presStyleCnt="3">
        <dgm:presLayoutVars>
          <dgm:chMax val="0"/>
          <dgm:chPref val="0"/>
          <dgm:bulletEnabled val="1"/>
        </dgm:presLayoutVars>
      </dgm:prSet>
      <dgm:spPr/>
      <dgm:t>
        <a:bodyPr/>
        <a:lstStyle/>
        <a:p>
          <a:endParaRPr lang="es-ES"/>
        </a:p>
      </dgm:t>
    </dgm:pt>
    <dgm:pt modelId="{60C75BDC-0824-4F1C-9FEC-E443C486A3E2}" type="pres">
      <dgm:prSet presAssocID="{3642DE55-33A5-4AB5-910E-02535E89C63B}" presName="arrowWedge1" presStyleLbl="fgSibTrans2D1" presStyleIdx="0" presStyleCnt="3" custLinFactNeighborX="426" custLinFactNeighborY="-426"/>
      <dgm:spPr/>
    </dgm:pt>
    <dgm:pt modelId="{D9D8CD3F-33AC-4080-B679-5B03904FB8F8}" type="pres">
      <dgm:prSet presAssocID="{A761EC96-AB36-4F4C-A4E0-D91D55C406E9}" presName="arrowWedge2" presStyleLbl="fgSibTrans2D1" presStyleIdx="1" presStyleCnt="3"/>
      <dgm:spPr/>
    </dgm:pt>
    <dgm:pt modelId="{A3A2C4F9-4DAB-4197-9AFD-96C468EDFCBC}" type="pres">
      <dgm:prSet presAssocID="{E4136E32-B38D-41BF-8B21-F4C104A8A422}" presName="arrowWedge3" presStyleLbl="fgSibTrans2D1" presStyleIdx="2" presStyleCnt="3"/>
      <dgm:spPr/>
    </dgm:pt>
  </dgm:ptLst>
  <dgm:cxnLst>
    <dgm:cxn modelId="{C7B24273-912F-4B1B-BB06-5FC03C41D1EE}" type="presOf" srcId="{DC320CC2-53EC-4106-A08C-F0F37FA0E336}" destId="{243555E4-52DE-42D5-818D-715DD3B29398}" srcOrd="0" destOrd="0" presId="urn:microsoft.com/office/officeart/2005/8/layout/cycle8"/>
    <dgm:cxn modelId="{96A1672A-33D8-495E-9FDD-5F64C4B73EB1}" srcId="{C7E3AE70-C0B6-4A72-AB26-3D1697DA3E9A}" destId="{F432EBED-515A-4C87-8CBC-FC10600B2A25}" srcOrd="1" destOrd="0" parTransId="{0AECC74F-2997-48B4-A96D-D3F9986AA3D7}" sibTransId="{A761EC96-AB36-4F4C-A4E0-D91D55C406E9}"/>
    <dgm:cxn modelId="{119F0985-70AB-49E1-ABC9-91EE93DCBCF7}" type="presOf" srcId="{F432EBED-515A-4C87-8CBC-FC10600B2A25}" destId="{8FFA7647-9C1F-4B48-BF3A-B5772B9F8BDB}" srcOrd="1" destOrd="0" presId="urn:microsoft.com/office/officeart/2005/8/layout/cycle8"/>
    <dgm:cxn modelId="{E0D5C236-EE68-426D-8C2B-4991C0D5ABBE}" srcId="{C7E3AE70-C0B6-4A72-AB26-3D1697DA3E9A}" destId="{DC320CC2-53EC-4106-A08C-F0F37FA0E336}" srcOrd="2" destOrd="0" parTransId="{A3A3742B-298A-46A4-AD3F-3D3611EBC127}" sibTransId="{E4136E32-B38D-41BF-8B21-F4C104A8A422}"/>
    <dgm:cxn modelId="{C8C82073-89DE-4110-8910-11E52FB638C0}" srcId="{C7E3AE70-C0B6-4A72-AB26-3D1697DA3E9A}" destId="{BAADBF26-F58C-4321-B927-919DB3679BAD}" srcOrd="0" destOrd="0" parTransId="{36E00C55-D3F5-42B6-BA24-FE210CF8D9CF}" sibTransId="{3642DE55-33A5-4AB5-910E-02535E89C63B}"/>
    <dgm:cxn modelId="{45D2842D-B92D-4577-97B7-13BFE85D20A9}" type="presOf" srcId="{F432EBED-515A-4C87-8CBC-FC10600B2A25}" destId="{9ACBFA3E-5F5E-43F7-A294-28A3BFDCB982}" srcOrd="0" destOrd="0" presId="urn:microsoft.com/office/officeart/2005/8/layout/cycle8"/>
    <dgm:cxn modelId="{534E2CFB-F2D9-4D2C-BAA5-22A75F13CFEE}" type="presOf" srcId="{C7E3AE70-C0B6-4A72-AB26-3D1697DA3E9A}" destId="{7324D17E-6561-424D-8F44-E20B4C2B03E5}" srcOrd="0" destOrd="0" presId="urn:microsoft.com/office/officeart/2005/8/layout/cycle8"/>
    <dgm:cxn modelId="{E11BE397-5765-48A6-9F5E-2505FA51F3FA}" type="presOf" srcId="{BAADBF26-F58C-4321-B927-919DB3679BAD}" destId="{4D99A49B-5C1C-4504-AA94-F6A557CAD83A}" srcOrd="0" destOrd="0" presId="urn:microsoft.com/office/officeart/2005/8/layout/cycle8"/>
    <dgm:cxn modelId="{9AC6CFEF-D63E-465C-91FA-0844DE7BE684}" type="presOf" srcId="{BAADBF26-F58C-4321-B927-919DB3679BAD}" destId="{3D090F43-E75B-4185-ADA7-92F070A353D0}" srcOrd="1" destOrd="0" presId="urn:microsoft.com/office/officeart/2005/8/layout/cycle8"/>
    <dgm:cxn modelId="{C20BD44D-F795-4342-A7DD-9D8E72EE6759}" type="presOf" srcId="{DC320CC2-53EC-4106-A08C-F0F37FA0E336}" destId="{AA4D36FA-FCDA-4640-BEBB-7A09D4B63F97}" srcOrd="1" destOrd="0" presId="urn:microsoft.com/office/officeart/2005/8/layout/cycle8"/>
    <dgm:cxn modelId="{B8CE4EA2-B463-4B57-A6FA-08E7A63F75EC}" type="presParOf" srcId="{7324D17E-6561-424D-8F44-E20B4C2B03E5}" destId="{4D99A49B-5C1C-4504-AA94-F6A557CAD83A}" srcOrd="0" destOrd="0" presId="urn:microsoft.com/office/officeart/2005/8/layout/cycle8"/>
    <dgm:cxn modelId="{769A9ABF-7EDE-4192-88AE-0018CFD5A9EB}" type="presParOf" srcId="{7324D17E-6561-424D-8F44-E20B4C2B03E5}" destId="{D3CEFA4C-3E6D-472B-8D2D-272A1DD23A71}" srcOrd="1" destOrd="0" presId="urn:microsoft.com/office/officeart/2005/8/layout/cycle8"/>
    <dgm:cxn modelId="{4E1F3C1D-7866-4F9D-87F1-385AB2DFC845}" type="presParOf" srcId="{7324D17E-6561-424D-8F44-E20B4C2B03E5}" destId="{49A63923-E091-4920-BAE6-A8C94C71F04C}" srcOrd="2" destOrd="0" presId="urn:microsoft.com/office/officeart/2005/8/layout/cycle8"/>
    <dgm:cxn modelId="{7D40FB7C-9C3F-4565-AB41-E407B3D55DE0}" type="presParOf" srcId="{7324D17E-6561-424D-8F44-E20B4C2B03E5}" destId="{3D090F43-E75B-4185-ADA7-92F070A353D0}" srcOrd="3" destOrd="0" presId="urn:microsoft.com/office/officeart/2005/8/layout/cycle8"/>
    <dgm:cxn modelId="{6C9DDD48-50B6-4535-8F60-58E27788C97C}" type="presParOf" srcId="{7324D17E-6561-424D-8F44-E20B4C2B03E5}" destId="{9ACBFA3E-5F5E-43F7-A294-28A3BFDCB982}" srcOrd="4" destOrd="0" presId="urn:microsoft.com/office/officeart/2005/8/layout/cycle8"/>
    <dgm:cxn modelId="{E92B6A07-7850-47E1-91CB-B3713328746F}" type="presParOf" srcId="{7324D17E-6561-424D-8F44-E20B4C2B03E5}" destId="{9F27AFDD-38AF-4973-A66E-0BC845D50C4C}" srcOrd="5" destOrd="0" presId="urn:microsoft.com/office/officeart/2005/8/layout/cycle8"/>
    <dgm:cxn modelId="{61037935-C804-41DA-82A3-4747D24BD60C}" type="presParOf" srcId="{7324D17E-6561-424D-8F44-E20B4C2B03E5}" destId="{B763318E-F639-44FD-8D86-C8DD449431C2}" srcOrd="6" destOrd="0" presId="urn:microsoft.com/office/officeart/2005/8/layout/cycle8"/>
    <dgm:cxn modelId="{B6F67330-B10E-4A9E-B170-959AB7AE7F36}" type="presParOf" srcId="{7324D17E-6561-424D-8F44-E20B4C2B03E5}" destId="{8FFA7647-9C1F-4B48-BF3A-B5772B9F8BDB}" srcOrd="7" destOrd="0" presId="urn:microsoft.com/office/officeart/2005/8/layout/cycle8"/>
    <dgm:cxn modelId="{8A004A3B-EFB6-44C9-906E-6679F24E3394}" type="presParOf" srcId="{7324D17E-6561-424D-8F44-E20B4C2B03E5}" destId="{243555E4-52DE-42D5-818D-715DD3B29398}" srcOrd="8" destOrd="0" presId="urn:microsoft.com/office/officeart/2005/8/layout/cycle8"/>
    <dgm:cxn modelId="{11C5176C-3FDC-4D9C-B523-DE6A2F176913}" type="presParOf" srcId="{7324D17E-6561-424D-8F44-E20B4C2B03E5}" destId="{579437A0-3CEA-4A05-8CD5-BED7048120D4}" srcOrd="9" destOrd="0" presId="urn:microsoft.com/office/officeart/2005/8/layout/cycle8"/>
    <dgm:cxn modelId="{632631BE-F30D-4BC7-AAEB-D66B28207434}" type="presParOf" srcId="{7324D17E-6561-424D-8F44-E20B4C2B03E5}" destId="{B8A29F53-9396-443E-B1ED-8BE1845BFD55}" srcOrd="10" destOrd="0" presId="urn:microsoft.com/office/officeart/2005/8/layout/cycle8"/>
    <dgm:cxn modelId="{31EE165E-A502-414E-9E96-197B8E34B3E0}" type="presParOf" srcId="{7324D17E-6561-424D-8F44-E20B4C2B03E5}" destId="{AA4D36FA-FCDA-4640-BEBB-7A09D4B63F97}" srcOrd="11" destOrd="0" presId="urn:microsoft.com/office/officeart/2005/8/layout/cycle8"/>
    <dgm:cxn modelId="{00D1B0E1-864E-43B2-9468-518EB33F1EF7}" type="presParOf" srcId="{7324D17E-6561-424D-8F44-E20B4C2B03E5}" destId="{60C75BDC-0824-4F1C-9FEC-E443C486A3E2}" srcOrd="12" destOrd="0" presId="urn:microsoft.com/office/officeart/2005/8/layout/cycle8"/>
    <dgm:cxn modelId="{3F58F3FC-AC7D-48FD-8CBE-0093CE314306}" type="presParOf" srcId="{7324D17E-6561-424D-8F44-E20B4C2B03E5}" destId="{D9D8CD3F-33AC-4080-B679-5B03904FB8F8}" srcOrd="13" destOrd="0" presId="urn:microsoft.com/office/officeart/2005/8/layout/cycle8"/>
    <dgm:cxn modelId="{8FC4F0F3-64BA-43A9-9125-73AF50E94F39}" type="presParOf" srcId="{7324D17E-6561-424D-8F44-E20B4C2B03E5}" destId="{A3A2C4F9-4DAB-4197-9AFD-96C468EDFCBC}"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7E3AE70-C0B6-4A72-AB26-3D1697DA3E9A}" type="doc">
      <dgm:prSet loTypeId="urn:microsoft.com/office/officeart/2005/8/layout/cycle8" loCatId="cycle" qsTypeId="urn:microsoft.com/office/officeart/2005/8/quickstyle/simple1" qsCatId="simple" csTypeId="urn:microsoft.com/office/officeart/2005/8/colors/accent1_2" csCatId="accent1" phldr="1"/>
      <dgm:spPr/>
    </dgm:pt>
    <dgm:pt modelId="{DC320CC2-53EC-4106-A08C-F0F37FA0E336}">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ES" sz="1800" b="0" dirty="0" smtClean="0"/>
            <a:t>    IDENTIFICAR  LAS NECESIDADES Y REQUERIMIENTOS FORMULADOS A FF.AA.</a:t>
          </a:r>
        </a:p>
        <a:p>
          <a:pPr algn="just"/>
          <a:endParaRPr lang="es-ES" sz="1400" b="1" dirty="0" smtClean="0"/>
        </a:p>
      </dgm:t>
    </dgm:pt>
    <dgm:pt modelId="{A3A3742B-298A-46A4-AD3F-3D3611EBC127}" type="parTrans" cxnId="{E0D5C236-EE68-426D-8C2B-4991C0D5ABBE}">
      <dgm:prSet/>
      <dgm:spPr/>
      <dgm:t>
        <a:bodyPr/>
        <a:lstStyle/>
        <a:p>
          <a:endParaRPr lang="es-ES"/>
        </a:p>
      </dgm:t>
    </dgm:pt>
    <dgm:pt modelId="{E4136E32-B38D-41BF-8B21-F4C104A8A422}" type="sibTrans" cxnId="{E0D5C236-EE68-426D-8C2B-4991C0D5ABBE}">
      <dgm:prSet/>
      <dgm:spPr/>
      <dgm:t>
        <a:bodyPr/>
        <a:lstStyle/>
        <a:p>
          <a:endParaRPr lang="es-ES"/>
        </a:p>
      </dgm:t>
    </dgm:pt>
    <dgm:pt modelId="{BAADBF26-F58C-4321-B927-919DB3679BAD}">
      <dgm:prSet custT="1"/>
      <dgm:spPr/>
      <dgm:t>
        <a:bodyPr/>
        <a:lstStyle/>
        <a:p>
          <a:pPr algn="just"/>
          <a:r>
            <a:rPr lang="es-EC" sz="1800" b="0" dirty="0" smtClean="0"/>
            <a:t>SE CONSIDERÓ PRESENTE TRABAJO, PROTOCOLOS DE COORDINACIÓN DE RESPUESTA DE LA MESA TÉCNICA DE TRABAJO N° 5.</a:t>
          </a:r>
          <a:endParaRPr lang="es-ES" sz="1800" b="0" dirty="0"/>
        </a:p>
      </dgm:t>
    </dgm:pt>
    <dgm:pt modelId="{36E00C55-D3F5-42B6-BA24-FE210CF8D9CF}" type="parTrans" cxnId="{C8C82073-89DE-4110-8910-11E52FB638C0}">
      <dgm:prSet/>
      <dgm:spPr/>
      <dgm:t>
        <a:bodyPr/>
        <a:lstStyle/>
        <a:p>
          <a:endParaRPr lang="es-ES"/>
        </a:p>
      </dgm:t>
    </dgm:pt>
    <dgm:pt modelId="{3642DE55-33A5-4AB5-910E-02535E89C63B}" type="sibTrans" cxnId="{C8C82073-89DE-4110-8910-11E52FB638C0}">
      <dgm:prSet/>
      <dgm:spPr/>
      <dgm:t>
        <a:bodyPr/>
        <a:lstStyle/>
        <a:p>
          <a:endParaRPr lang="es-ES"/>
        </a:p>
      </dgm:t>
    </dgm:pt>
    <dgm:pt modelId="{0E68689F-3012-43C2-9E3B-8CA49B3888D3}">
      <dgm:prSet custT="1"/>
      <dgm:spPr/>
      <dgm:t>
        <a:bodyPr/>
        <a:lstStyle/>
        <a:p>
          <a:pPr algn="ctr"/>
          <a:endParaRPr lang="es-ES" sz="1800" dirty="0" smtClean="0"/>
        </a:p>
        <a:p>
          <a:pPr algn="just"/>
          <a:r>
            <a:rPr lang="es-ES" sz="1800" dirty="0" smtClean="0"/>
            <a:t>SALA SITUACIONAL DE GESTIÓN DE RIESGOS, REMITA RESPONSABLES  PUNTOS FOCALES EN EL TERRITORIO NACIONAL </a:t>
          </a:r>
          <a:endParaRPr lang="es-ES" sz="1800" dirty="0"/>
        </a:p>
      </dgm:t>
    </dgm:pt>
    <dgm:pt modelId="{7FBFB204-6953-4CE1-B488-695632453B73}" type="parTrans" cxnId="{B3440A5C-9EAF-43D0-84B2-75C6756861D0}">
      <dgm:prSet/>
      <dgm:spPr/>
      <dgm:t>
        <a:bodyPr/>
        <a:lstStyle/>
        <a:p>
          <a:endParaRPr lang="es-ES"/>
        </a:p>
      </dgm:t>
    </dgm:pt>
    <dgm:pt modelId="{E7A8382D-96DC-4E61-8FA2-8742A5ECC683}" type="sibTrans" cxnId="{B3440A5C-9EAF-43D0-84B2-75C6756861D0}">
      <dgm:prSet/>
      <dgm:spPr/>
      <dgm:t>
        <a:bodyPr/>
        <a:lstStyle/>
        <a:p>
          <a:endParaRPr lang="es-ES"/>
        </a:p>
      </dgm:t>
    </dgm:pt>
    <dgm:pt modelId="{F1F06F57-A1F9-4B52-915E-807BE7908077}">
      <dgm:prSet custT="1"/>
      <dgm:spPr/>
      <dgm:t>
        <a:bodyPr/>
        <a:lstStyle/>
        <a:p>
          <a:r>
            <a:rPr lang="es-ES" sz="1800" dirty="0" smtClean="0"/>
            <a:t> PROPOSITO REMITIR ENCUESTA QUE PERMITA  </a:t>
          </a:r>
          <a:endParaRPr lang="es-ES" sz="1800" dirty="0"/>
        </a:p>
      </dgm:t>
    </dgm:pt>
    <dgm:pt modelId="{0BCC27E5-465E-43EA-BF39-08DE340DB8F9}" type="parTrans" cxnId="{B4198D71-83F2-461C-895B-252E66A87529}">
      <dgm:prSet/>
      <dgm:spPr/>
      <dgm:t>
        <a:bodyPr/>
        <a:lstStyle/>
        <a:p>
          <a:endParaRPr lang="es-ES"/>
        </a:p>
      </dgm:t>
    </dgm:pt>
    <dgm:pt modelId="{948893B4-6938-4DC5-AEC3-B8097993DA25}" type="sibTrans" cxnId="{B4198D71-83F2-461C-895B-252E66A87529}">
      <dgm:prSet/>
      <dgm:spPr/>
      <dgm:t>
        <a:bodyPr/>
        <a:lstStyle/>
        <a:p>
          <a:endParaRPr lang="es-ES"/>
        </a:p>
      </dgm:t>
    </dgm:pt>
    <dgm:pt modelId="{7324D17E-6561-424D-8F44-E20B4C2B03E5}" type="pres">
      <dgm:prSet presAssocID="{C7E3AE70-C0B6-4A72-AB26-3D1697DA3E9A}" presName="compositeShape" presStyleCnt="0">
        <dgm:presLayoutVars>
          <dgm:chMax val="7"/>
          <dgm:dir/>
          <dgm:resizeHandles val="exact"/>
        </dgm:presLayoutVars>
      </dgm:prSet>
      <dgm:spPr/>
    </dgm:pt>
    <dgm:pt modelId="{4D99A49B-5C1C-4504-AA94-F6A557CAD83A}" type="pres">
      <dgm:prSet presAssocID="{C7E3AE70-C0B6-4A72-AB26-3D1697DA3E9A}" presName="wedge1" presStyleLbl="node1" presStyleIdx="0" presStyleCnt="4" custScaleX="97720"/>
      <dgm:spPr/>
      <dgm:t>
        <a:bodyPr/>
        <a:lstStyle/>
        <a:p>
          <a:endParaRPr lang="es-ES"/>
        </a:p>
      </dgm:t>
    </dgm:pt>
    <dgm:pt modelId="{D3CEFA4C-3E6D-472B-8D2D-272A1DD23A71}" type="pres">
      <dgm:prSet presAssocID="{C7E3AE70-C0B6-4A72-AB26-3D1697DA3E9A}" presName="dummy1a" presStyleCnt="0"/>
      <dgm:spPr/>
    </dgm:pt>
    <dgm:pt modelId="{49A63923-E091-4920-BAE6-A8C94C71F04C}" type="pres">
      <dgm:prSet presAssocID="{C7E3AE70-C0B6-4A72-AB26-3D1697DA3E9A}" presName="dummy1b" presStyleCnt="0"/>
      <dgm:spPr/>
    </dgm:pt>
    <dgm:pt modelId="{3D090F43-E75B-4185-ADA7-92F070A353D0}" type="pres">
      <dgm:prSet presAssocID="{C7E3AE70-C0B6-4A72-AB26-3D1697DA3E9A}" presName="wedge1Tx" presStyleLbl="node1" presStyleIdx="0" presStyleCnt="4">
        <dgm:presLayoutVars>
          <dgm:chMax val="0"/>
          <dgm:chPref val="0"/>
          <dgm:bulletEnabled val="1"/>
        </dgm:presLayoutVars>
      </dgm:prSet>
      <dgm:spPr/>
      <dgm:t>
        <a:bodyPr/>
        <a:lstStyle/>
        <a:p>
          <a:endParaRPr lang="es-ES"/>
        </a:p>
      </dgm:t>
    </dgm:pt>
    <dgm:pt modelId="{9ACBFA3E-5F5E-43F7-A294-28A3BFDCB982}" type="pres">
      <dgm:prSet presAssocID="{C7E3AE70-C0B6-4A72-AB26-3D1697DA3E9A}" presName="wedge2" presStyleLbl="node1" presStyleIdx="1" presStyleCnt="4" custLinFactNeighborY="-472"/>
      <dgm:spPr/>
      <dgm:t>
        <a:bodyPr/>
        <a:lstStyle/>
        <a:p>
          <a:endParaRPr lang="es-ES"/>
        </a:p>
      </dgm:t>
    </dgm:pt>
    <dgm:pt modelId="{9F27AFDD-38AF-4973-A66E-0BC845D50C4C}" type="pres">
      <dgm:prSet presAssocID="{C7E3AE70-C0B6-4A72-AB26-3D1697DA3E9A}" presName="dummy2a" presStyleCnt="0"/>
      <dgm:spPr/>
    </dgm:pt>
    <dgm:pt modelId="{B763318E-F639-44FD-8D86-C8DD449431C2}" type="pres">
      <dgm:prSet presAssocID="{C7E3AE70-C0B6-4A72-AB26-3D1697DA3E9A}" presName="dummy2b" presStyleCnt="0"/>
      <dgm:spPr/>
    </dgm:pt>
    <dgm:pt modelId="{8FFA7647-9C1F-4B48-BF3A-B5772B9F8BDB}" type="pres">
      <dgm:prSet presAssocID="{C7E3AE70-C0B6-4A72-AB26-3D1697DA3E9A}" presName="wedge2Tx" presStyleLbl="node1" presStyleIdx="1" presStyleCnt="4">
        <dgm:presLayoutVars>
          <dgm:chMax val="0"/>
          <dgm:chPref val="0"/>
          <dgm:bulletEnabled val="1"/>
        </dgm:presLayoutVars>
      </dgm:prSet>
      <dgm:spPr/>
      <dgm:t>
        <a:bodyPr/>
        <a:lstStyle/>
        <a:p>
          <a:endParaRPr lang="es-ES"/>
        </a:p>
      </dgm:t>
    </dgm:pt>
    <dgm:pt modelId="{243555E4-52DE-42D5-818D-715DD3B29398}" type="pres">
      <dgm:prSet presAssocID="{C7E3AE70-C0B6-4A72-AB26-3D1697DA3E9A}" presName="wedge3" presStyleLbl="node1" presStyleIdx="2" presStyleCnt="4"/>
      <dgm:spPr/>
      <dgm:t>
        <a:bodyPr/>
        <a:lstStyle/>
        <a:p>
          <a:endParaRPr lang="es-ES"/>
        </a:p>
      </dgm:t>
    </dgm:pt>
    <dgm:pt modelId="{579437A0-3CEA-4A05-8CD5-BED7048120D4}" type="pres">
      <dgm:prSet presAssocID="{C7E3AE70-C0B6-4A72-AB26-3D1697DA3E9A}" presName="dummy3a" presStyleCnt="0"/>
      <dgm:spPr/>
    </dgm:pt>
    <dgm:pt modelId="{B8A29F53-9396-443E-B1ED-8BE1845BFD55}" type="pres">
      <dgm:prSet presAssocID="{C7E3AE70-C0B6-4A72-AB26-3D1697DA3E9A}" presName="dummy3b" presStyleCnt="0"/>
      <dgm:spPr/>
    </dgm:pt>
    <dgm:pt modelId="{AA4D36FA-FCDA-4640-BEBB-7A09D4B63F97}" type="pres">
      <dgm:prSet presAssocID="{C7E3AE70-C0B6-4A72-AB26-3D1697DA3E9A}" presName="wedge3Tx" presStyleLbl="node1" presStyleIdx="2" presStyleCnt="4">
        <dgm:presLayoutVars>
          <dgm:chMax val="0"/>
          <dgm:chPref val="0"/>
          <dgm:bulletEnabled val="1"/>
        </dgm:presLayoutVars>
      </dgm:prSet>
      <dgm:spPr/>
      <dgm:t>
        <a:bodyPr/>
        <a:lstStyle/>
        <a:p>
          <a:endParaRPr lang="es-ES"/>
        </a:p>
      </dgm:t>
    </dgm:pt>
    <dgm:pt modelId="{C9D0467E-D7FE-4C1A-9413-486DB4098B13}" type="pres">
      <dgm:prSet presAssocID="{C7E3AE70-C0B6-4A72-AB26-3D1697DA3E9A}" presName="wedge4" presStyleLbl="node1" presStyleIdx="3" presStyleCnt="4"/>
      <dgm:spPr/>
      <dgm:t>
        <a:bodyPr/>
        <a:lstStyle/>
        <a:p>
          <a:endParaRPr lang="es-ES"/>
        </a:p>
      </dgm:t>
    </dgm:pt>
    <dgm:pt modelId="{9243207E-5659-4BAD-9A9E-87E778C74630}" type="pres">
      <dgm:prSet presAssocID="{C7E3AE70-C0B6-4A72-AB26-3D1697DA3E9A}" presName="dummy4a" presStyleCnt="0"/>
      <dgm:spPr/>
    </dgm:pt>
    <dgm:pt modelId="{C4C87F30-31FE-4DC4-AF3B-E22A9F2F7394}" type="pres">
      <dgm:prSet presAssocID="{C7E3AE70-C0B6-4A72-AB26-3D1697DA3E9A}" presName="dummy4b" presStyleCnt="0"/>
      <dgm:spPr/>
    </dgm:pt>
    <dgm:pt modelId="{469346A8-257E-42A4-90A4-AF0CB1DCBA16}" type="pres">
      <dgm:prSet presAssocID="{C7E3AE70-C0B6-4A72-AB26-3D1697DA3E9A}" presName="wedge4Tx" presStyleLbl="node1" presStyleIdx="3" presStyleCnt="4">
        <dgm:presLayoutVars>
          <dgm:chMax val="0"/>
          <dgm:chPref val="0"/>
          <dgm:bulletEnabled val="1"/>
        </dgm:presLayoutVars>
      </dgm:prSet>
      <dgm:spPr/>
      <dgm:t>
        <a:bodyPr/>
        <a:lstStyle/>
        <a:p>
          <a:endParaRPr lang="es-ES"/>
        </a:p>
      </dgm:t>
    </dgm:pt>
    <dgm:pt modelId="{60C75BDC-0824-4F1C-9FEC-E443C486A3E2}" type="pres">
      <dgm:prSet presAssocID="{3642DE55-33A5-4AB5-910E-02535E89C63B}" presName="arrowWedge1" presStyleLbl="fgSibTrans2D1" presStyleIdx="0" presStyleCnt="4" custLinFactNeighborX="426" custLinFactNeighborY="-426"/>
      <dgm:spPr/>
    </dgm:pt>
    <dgm:pt modelId="{B465A694-4FD3-4CD6-B1DA-92AD0CCA4615}" type="pres">
      <dgm:prSet presAssocID="{E7A8382D-96DC-4E61-8FA2-8742A5ECC683}" presName="arrowWedge2" presStyleLbl="fgSibTrans2D1" presStyleIdx="1" presStyleCnt="4"/>
      <dgm:spPr/>
    </dgm:pt>
    <dgm:pt modelId="{576A837D-5E4D-49FF-9778-C5394DB78FE9}" type="pres">
      <dgm:prSet presAssocID="{948893B4-6938-4DC5-AEC3-B8097993DA25}" presName="arrowWedge3" presStyleLbl="fgSibTrans2D1" presStyleIdx="2" presStyleCnt="4"/>
      <dgm:spPr/>
    </dgm:pt>
    <dgm:pt modelId="{2B999EE4-B18B-4B60-851A-5CFE98AF4F9A}" type="pres">
      <dgm:prSet presAssocID="{E4136E32-B38D-41BF-8B21-F4C104A8A422}" presName="arrowWedge4" presStyleLbl="fgSibTrans2D1" presStyleIdx="3" presStyleCnt="4"/>
      <dgm:spPr/>
    </dgm:pt>
  </dgm:ptLst>
  <dgm:cxnLst>
    <dgm:cxn modelId="{7990D9B6-F4F7-41B3-A6B1-14D208811AB3}" type="presOf" srcId="{0E68689F-3012-43C2-9E3B-8CA49B3888D3}" destId="{9ACBFA3E-5F5E-43F7-A294-28A3BFDCB982}" srcOrd="0" destOrd="0" presId="urn:microsoft.com/office/officeart/2005/8/layout/cycle8"/>
    <dgm:cxn modelId="{6D465B01-AFED-42FD-BF2E-01CAA2A33D68}" type="presOf" srcId="{F1F06F57-A1F9-4B52-915E-807BE7908077}" destId="{AA4D36FA-FCDA-4640-BEBB-7A09D4B63F97}" srcOrd="1" destOrd="0" presId="urn:microsoft.com/office/officeart/2005/8/layout/cycle8"/>
    <dgm:cxn modelId="{18BDC15A-D734-4C8A-B602-F352E1B1F6D6}" type="presOf" srcId="{DC320CC2-53EC-4106-A08C-F0F37FA0E336}" destId="{C9D0467E-D7FE-4C1A-9413-486DB4098B13}" srcOrd="0" destOrd="0" presId="urn:microsoft.com/office/officeart/2005/8/layout/cycle8"/>
    <dgm:cxn modelId="{E0D5C236-EE68-426D-8C2B-4991C0D5ABBE}" srcId="{C7E3AE70-C0B6-4A72-AB26-3D1697DA3E9A}" destId="{DC320CC2-53EC-4106-A08C-F0F37FA0E336}" srcOrd="3" destOrd="0" parTransId="{A3A3742B-298A-46A4-AD3F-3D3611EBC127}" sibTransId="{E4136E32-B38D-41BF-8B21-F4C104A8A422}"/>
    <dgm:cxn modelId="{A28A447E-4F4D-4958-BAE3-2215FED5D4D0}" type="presOf" srcId="{BAADBF26-F58C-4321-B927-919DB3679BAD}" destId="{4D99A49B-5C1C-4504-AA94-F6A557CAD83A}" srcOrd="0" destOrd="0" presId="urn:microsoft.com/office/officeart/2005/8/layout/cycle8"/>
    <dgm:cxn modelId="{5B75AA40-E735-452A-923A-40F414AF1371}" type="presOf" srcId="{C7E3AE70-C0B6-4A72-AB26-3D1697DA3E9A}" destId="{7324D17E-6561-424D-8F44-E20B4C2B03E5}" srcOrd="0" destOrd="0" presId="urn:microsoft.com/office/officeart/2005/8/layout/cycle8"/>
    <dgm:cxn modelId="{C8C82073-89DE-4110-8910-11E52FB638C0}" srcId="{C7E3AE70-C0B6-4A72-AB26-3D1697DA3E9A}" destId="{BAADBF26-F58C-4321-B927-919DB3679BAD}" srcOrd="0" destOrd="0" parTransId="{36E00C55-D3F5-42B6-BA24-FE210CF8D9CF}" sibTransId="{3642DE55-33A5-4AB5-910E-02535E89C63B}"/>
    <dgm:cxn modelId="{15F3A8CA-5F1D-454D-8D52-FC7B68C46EDD}" type="presOf" srcId="{DC320CC2-53EC-4106-A08C-F0F37FA0E336}" destId="{469346A8-257E-42A4-90A4-AF0CB1DCBA16}" srcOrd="1" destOrd="0" presId="urn:microsoft.com/office/officeart/2005/8/layout/cycle8"/>
    <dgm:cxn modelId="{B3440A5C-9EAF-43D0-84B2-75C6756861D0}" srcId="{C7E3AE70-C0B6-4A72-AB26-3D1697DA3E9A}" destId="{0E68689F-3012-43C2-9E3B-8CA49B3888D3}" srcOrd="1" destOrd="0" parTransId="{7FBFB204-6953-4CE1-B488-695632453B73}" sibTransId="{E7A8382D-96DC-4E61-8FA2-8742A5ECC683}"/>
    <dgm:cxn modelId="{F19CB43E-3A74-4222-9907-C29BF5278E53}" type="presOf" srcId="{F1F06F57-A1F9-4B52-915E-807BE7908077}" destId="{243555E4-52DE-42D5-818D-715DD3B29398}" srcOrd="0" destOrd="0" presId="urn:microsoft.com/office/officeart/2005/8/layout/cycle8"/>
    <dgm:cxn modelId="{B4198D71-83F2-461C-895B-252E66A87529}" srcId="{C7E3AE70-C0B6-4A72-AB26-3D1697DA3E9A}" destId="{F1F06F57-A1F9-4B52-915E-807BE7908077}" srcOrd="2" destOrd="0" parTransId="{0BCC27E5-465E-43EA-BF39-08DE340DB8F9}" sibTransId="{948893B4-6938-4DC5-AEC3-B8097993DA25}"/>
    <dgm:cxn modelId="{4CD4E555-184F-4424-A855-58FB0B031E88}" type="presOf" srcId="{0E68689F-3012-43C2-9E3B-8CA49B3888D3}" destId="{8FFA7647-9C1F-4B48-BF3A-B5772B9F8BDB}" srcOrd="1" destOrd="0" presId="urn:microsoft.com/office/officeart/2005/8/layout/cycle8"/>
    <dgm:cxn modelId="{872FFD3E-B58F-484E-818F-418AA32A2004}" type="presOf" srcId="{BAADBF26-F58C-4321-B927-919DB3679BAD}" destId="{3D090F43-E75B-4185-ADA7-92F070A353D0}" srcOrd="1" destOrd="0" presId="urn:microsoft.com/office/officeart/2005/8/layout/cycle8"/>
    <dgm:cxn modelId="{E732CC4C-DD13-4568-A775-947A24D2920F}" type="presParOf" srcId="{7324D17E-6561-424D-8F44-E20B4C2B03E5}" destId="{4D99A49B-5C1C-4504-AA94-F6A557CAD83A}" srcOrd="0" destOrd="0" presId="urn:microsoft.com/office/officeart/2005/8/layout/cycle8"/>
    <dgm:cxn modelId="{C02F995C-7794-417E-AE23-815239CCD972}" type="presParOf" srcId="{7324D17E-6561-424D-8F44-E20B4C2B03E5}" destId="{D3CEFA4C-3E6D-472B-8D2D-272A1DD23A71}" srcOrd="1" destOrd="0" presId="urn:microsoft.com/office/officeart/2005/8/layout/cycle8"/>
    <dgm:cxn modelId="{04F9208E-07B0-4F5E-8192-25B720FCF368}" type="presParOf" srcId="{7324D17E-6561-424D-8F44-E20B4C2B03E5}" destId="{49A63923-E091-4920-BAE6-A8C94C71F04C}" srcOrd="2" destOrd="0" presId="urn:microsoft.com/office/officeart/2005/8/layout/cycle8"/>
    <dgm:cxn modelId="{11109D5E-DE2F-4FFA-A509-27863DEA4B66}" type="presParOf" srcId="{7324D17E-6561-424D-8F44-E20B4C2B03E5}" destId="{3D090F43-E75B-4185-ADA7-92F070A353D0}" srcOrd="3" destOrd="0" presId="urn:microsoft.com/office/officeart/2005/8/layout/cycle8"/>
    <dgm:cxn modelId="{0B23287C-7C99-4C7D-9DDF-38ECEE9C979C}" type="presParOf" srcId="{7324D17E-6561-424D-8F44-E20B4C2B03E5}" destId="{9ACBFA3E-5F5E-43F7-A294-28A3BFDCB982}" srcOrd="4" destOrd="0" presId="urn:microsoft.com/office/officeart/2005/8/layout/cycle8"/>
    <dgm:cxn modelId="{208AC42C-6A07-443D-A767-93928D7D58DE}" type="presParOf" srcId="{7324D17E-6561-424D-8F44-E20B4C2B03E5}" destId="{9F27AFDD-38AF-4973-A66E-0BC845D50C4C}" srcOrd="5" destOrd="0" presId="urn:microsoft.com/office/officeart/2005/8/layout/cycle8"/>
    <dgm:cxn modelId="{310B6EF7-CED7-47A6-AB4F-4372A1ACE5C4}" type="presParOf" srcId="{7324D17E-6561-424D-8F44-E20B4C2B03E5}" destId="{B763318E-F639-44FD-8D86-C8DD449431C2}" srcOrd="6" destOrd="0" presId="urn:microsoft.com/office/officeart/2005/8/layout/cycle8"/>
    <dgm:cxn modelId="{7E06177A-715E-4BC6-9C52-9C050219EC3A}" type="presParOf" srcId="{7324D17E-6561-424D-8F44-E20B4C2B03E5}" destId="{8FFA7647-9C1F-4B48-BF3A-B5772B9F8BDB}" srcOrd="7" destOrd="0" presId="urn:microsoft.com/office/officeart/2005/8/layout/cycle8"/>
    <dgm:cxn modelId="{5E018E84-F902-4E11-8B99-EEE1D3A88FF8}" type="presParOf" srcId="{7324D17E-6561-424D-8F44-E20B4C2B03E5}" destId="{243555E4-52DE-42D5-818D-715DD3B29398}" srcOrd="8" destOrd="0" presId="urn:microsoft.com/office/officeart/2005/8/layout/cycle8"/>
    <dgm:cxn modelId="{8DB81E1F-985E-4FF5-A232-96D6D2ACF142}" type="presParOf" srcId="{7324D17E-6561-424D-8F44-E20B4C2B03E5}" destId="{579437A0-3CEA-4A05-8CD5-BED7048120D4}" srcOrd="9" destOrd="0" presId="urn:microsoft.com/office/officeart/2005/8/layout/cycle8"/>
    <dgm:cxn modelId="{9098C40A-CABE-44F5-A910-49C67256DB74}" type="presParOf" srcId="{7324D17E-6561-424D-8F44-E20B4C2B03E5}" destId="{B8A29F53-9396-443E-B1ED-8BE1845BFD55}" srcOrd="10" destOrd="0" presId="urn:microsoft.com/office/officeart/2005/8/layout/cycle8"/>
    <dgm:cxn modelId="{812C8A05-FEBD-4911-AA66-0C5A5D316891}" type="presParOf" srcId="{7324D17E-6561-424D-8F44-E20B4C2B03E5}" destId="{AA4D36FA-FCDA-4640-BEBB-7A09D4B63F97}" srcOrd="11" destOrd="0" presId="urn:microsoft.com/office/officeart/2005/8/layout/cycle8"/>
    <dgm:cxn modelId="{8738B3B0-8197-4152-9F77-0624E634B1E0}" type="presParOf" srcId="{7324D17E-6561-424D-8F44-E20B4C2B03E5}" destId="{C9D0467E-D7FE-4C1A-9413-486DB4098B13}" srcOrd="12" destOrd="0" presId="urn:microsoft.com/office/officeart/2005/8/layout/cycle8"/>
    <dgm:cxn modelId="{40E977E9-E980-402F-9F3B-F483D64397F2}" type="presParOf" srcId="{7324D17E-6561-424D-8F44-E20B4C2B03E5}" destId="{9243207E-5659-4BAD-9A9E-87E778C74630}" srcOrd="13" destOrd="0" presId="urn:microsoft.com/office/officeart/2005/8/layout/cycle8"/>
    <dgm:cxn modelId="{D2E6210D-810D-414B-A063-B6931932F2C9}" type="presParOf" srcId="{7324D17E-6561-424D-8F44-E20B4C2B03E5}" destId="{C4C87F30-31FE-4DC4-AF3B-E22A9F2F7394}" srcOrd="14" destOrd="0" presId="urn:microsoft.com/office/officeart/2005/8/layout/cycle8"/>
    <dgm:cxn modelId="{4A29BF41-E1DA-4BA9-A477-07E0781DB2E5}" type="presParOf" srcId="{7324D17E-6561-424D-8F44-E20B4C2B03E5}" destId="{469346A8-257E-42A4-90A4-AF0CB1DCBA16}" srcOrd="15" destOrd="0" presId="urn:microsoft.com/office/officeart/2005/8/layout/cycle8"/>
    <dgm:cxn modelId="{4B48E2C7-7E04-41FC-9E20-25B8C6C3D9CC}" type="presParOf" srcId="{7324D17E-6561-424D-8F44-E20B4C2B03E5}" destId="{60C75BDC-0824-4F1C-9FEC-E443C486A3E2}" srcOrd="16" destOrd="0" presId="urn:microsoft.com/office/officeart/2005/8/layout/cycle8"/>
    <dgm:cxn modelId="{47778DD8-E8A1-4B59-95D9-3F328186D299}" type="presParOf" srcId="{7324D17E-6561-424D-8F44-E20B4C2B03E5}" destId="{B465A694-4FD3-4CD6-B1DA-92AD0CCA4615}" srcOrd="17" destOrd="0" presId="urn:microsoft.com/office/officeart/2005/8/layout/cycle8"/>
    <dgm:cxn modelId="{063F2859-CD2F-4054-BB97-D15A8F22226B}" type="presParOf" srcId="{7324D17E-6561-424D-8F44-E20B4C2B03E5}" destId="{576A837D-5E4D-49FF-9778-C5394DB78FE9}" srcOrd="18" destOrd="0" presId="urn:microsoft.com/office/officeart/2005/8/layout/cycle8"/>
    <dgm:cxn modelId="{E5C479F5-B68C-4744-9B0F-BF1086168DF3}" type="presParOf" srcId="{7324D17E-6561-424D-8F44-E20B4C2B03E5}" destId="{2B999EE4-B18B-4B60-851A-5CFE98AF4F9A}"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215BBA7-183C-469A-ADDB-77A11E63B10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A3EF7771-4BE8-4E05-969B-838758458076}">
      <dgm:prSet phldrT="[Texto]" custT="1"/>
      <dgm:spPr/>
      <dgm:t>
        <a:bodyPr/>
        <a:lstStyle/>
        <a:p>
          <a:r>
            <a:rPr lang="es-ES" sz="2800" b="1" dirty="0" smtClean="0">
              <a:solidFill>
                <a:srgbClr val="002060"/>
              </a:solidFill>
            </a:rPr>
            <a:t>FUENTES BIBLIOGRÁFICAS</a:t>
          </a:r>
          <a:endParaRPr lang="es-ES" sz="2800" b="1" dirty="0">
            <a:solidFill>
              <a:srgbClr val="002060"/>
            </a:solidFill>
          </a:endParaRPr>
        </a:p>
      </dgm:t>
    </dgm:pt>
    <dgm:pt modelId="{AAFD6C6E-E4B3-440F-A01E-574D5CCA33EA}" type="parTrans" cxnId="{8E56EAAF-F496-4DB8-82EA-B016F8C9491F}">
      <dgm:prSet/>
      <dgm:spPr/>
      <dgm:t>
        <a:bodyPr/>
        <a:lstStyle/>
        <a:p>
          <a:endParaRPr lang="es-ES"/>
        </a:p>
      </dgm:t>
    </dgm:pt>
    <dgm:pt modelId="{BFD5886E-FD01-413C-92D7-82175096F846}" type="sibTrans" cxnId="{8E56EAAF-F496-4DB8-82EA-B016F8C9491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3673EE7D-26EE-4628-81F8-E3FF702F462B}">
      <dgm:prSet phldrT="[Texto]" custT="1"/>
      <dgm:spPr/>
      <dgm:t>
        <a:bodyPr/>
        <a:lstStyle/>
        <a:p>
          <a:pPr algn="ctr"/>
          <a:r>
            <a:rPr lang="es-ES" sz="2400" b="1" dirty="0" smtClean="0"/>
            <a:t>TÉCNICA DE FICHAJE</a:t>
          </a:r>
          <a:endParaRPr lang="es-ES" sz="2400" b="1" dirty="0"/>
        </a:p>
      </dgm:t>
    </dgm:pt>
    <dgm:pt modelId="{50A3993A-E096-4CB0-AD75-C1697C3A2433}" type="parTrans" cxnId="{812F1A1F-80A6-4861-B61A-78EDB5B87912}">
      <dgm:prSet/>
      <dgm:spPr/>
      <dgm:t>
        <a:bodyPr/>
        <a:lstStyle/>
        <a:p>
          <a:endParaRPr lang="es-ES"/>
        </a:p>
      </dgm:t>
    </dgm:pt>
    <dgm:pt modelId="{8A33AE05-0DD4-4F4C-A4B8-FF0A251C0EBA}" type="sibTrans" cxnId="{812F1A1F-80A6-4861-B61A-78EDB5B87912}">
      <dgm:prSet/>
      <dgm:spPr/>
      <dgm:t>
        <a:bodyPr/>
        <a:lstStyle/>
        <a:p>
          <a:endParaRPr lang="es-ES"/>
        </a:p>
      </dgm:t>
    </dgm:pt>
    <dgm:pt modelId="{6C0729E4-4830-4857-BF1B-ADE56EA445DB}">
      <dgm:prSet phldrT="[Texto]" custT="1"/>
      <dgm:spPr/>
      <dgm:t>
        <a:bodyPr/>
        <a:lstStyle/>
        <a:p>
          <a:r>
            <a:rPr lang="es-EC" sz="2800" dirty="0" smtClean="0"/>
            <a:t>link </a:t>
          </a:r>
          <a:r>
            <a:rPr lang="es-EC" sz="2800" dirty="0" smtClean="0">
              <a:hlinkClick xmlns:r="http://schemas.openxmlformats.org/officeDocument/2006/relationships" r:id="rId1"/>
            </a:rPr>
            <a:t>https://es.surveymonkey.com/r/GK5KVBW</a:t>
          </a:r>
          <a:endParaRPr lang="es-ES" sz="2800" b="1" dirty="0">
            <a:solidFill>
              <a:srgbClr val="002060"/>
            </a:solidFill>
          </a:endParaRPr>
        </a:p>
      </dgm:t>
    </dgm:pt>
    <dgm:pt modelId="{11842C57-B70F-41A4-A99A-EF6B9EBBE86A}" type="parTrans" cxnId="{3821CB71-1425-474B-9B17-94EDE8450B5B}">
      <dgm:prSet/>
      <dgm:spPr/>
      <dgm:t>
        <a:bodyPr/>
        <a:lstStyle/>
        <a:p>
          <a:endParaRPr lang="es-ES"/>
        </a:p>
      </dgm:t>
    </dgm:pt>
    <dgm:pt modelId="{9D13274D-AAD2-4FF2-A670-26A7DBCB7E0B}" type="sibTrans" cxnId="{3821CB71-1425-474B-9B17-94EDE8450B5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F621D9B9-E886-485D-A890-E7F81FC82591}">
      <dgm:prSet phldrT="[Texto]" custT="1"/>
      <dgm:spPr/>
      <dgm:t>
        <a:bodyPr/>
        <a:lstStyle/>
        <a:p>
          <a:pPr algn="ctr"/>
          <a:r>
            <a:rPr lang="es-ES" sz="2400" b="1" dirty="0" smtClean="0"/>
            <a:t>ENCUESTA</a:t>
          </a:r>
          <a:endParaRPr lang="es-ES" sz="2400" b="1" dirty="0"/>
        </a:p>
      </dgm:t>
    </dgm:pt>
    <dgm:pt modelId="{74FF31FA-527E-4495-94E2-78670FBAF572}" type="parTrans" cxnId="{1C162E93-1B4E-4031-8F84-E6508CB28892}">
      <dgm:prSet/>
      <dgm:spPr/>
      <dgm:t>
        <a:bodyPr/>
        <a:lstStyle/>
        <a:p>
          <a:endParaRPr lang="es-ES"/>
        </a:p>
      </dgm:t>
    </dgm:pt>
    <dgm:pt modelId="{97A8CD43-4503-4A6F-9805-ADC15C58C34F}" type="sibTrans" cxnId="{1C162E93-1B4E-4031-8F84-E6508CB28892}">
      <dgm:prSet/>
      <dgm:spPr/>
      <dgm:t>
        <a:bodyPr/>
        <a:lstStyle/>
        <a:p>
          <a:endParaRPr lang="es-ES"/>
        </a:p>
      </dgm:t>
    </dgm:pt>
    <dgm:pt modelId="{01316667-9DAE-44C5-A16A-D4296C7E1A53}">
      <dgm:prSet phldrT="[Texto]" custT="1"/>
      <dgm:spPr/>
      <dgm:t>
        <a:bodyPr/>
        <a:lstStyle/>
        <a:p>
          <a:pPr algn="ctr"/>
          <a:endParaRPr lang="es-ES" sz="1200" dirty="0"/>
        </a:p>
      </dgm:t>
    </dgm:pt>
    <dgm:pt modelId="{333CC974-5B7C-4843-ABFA-A5467FC75023}" type="parTrans" cxnId="{415C8FF0-0D40-4B70-9160-770A4D661D8C}">
      <dgm:prSet/>
      <dgm:spPr/>
      <dgm:t>
        <a:bodyPr/>
        <a:lstStyle/>
        <a:p>
          <a:endParaRPr lang="es-ES"/>
        </a:p>
      </dgm:t>
    </dgm:pt>
    <dgm:pt modelId="{D3EB6C81-467B-4FEA-AD87-9F23569CED01}" type="sibTrans" cxnId="{415C8FF0-0D40-4B70-9160-770A4D661D8C}">
      <dgm:prSet/>
      <dgm:spPr/>
      <dgm:t>
        <a:bodyPr/>
        <a:lstStyle/>
        <a:p>
          <a:endParaRPr lang="es-ES"/>
        </a:p>
      </dgm:t>
    </dgm:pt>
    <dgm:pt modelId="{4E59955B-2C17-4341-B4B9-5B8530823478}">
      <dgm:prSet phldrT="[Texto]" custT="1"/>
      <dgm:spPr/>
      <dgm:t>
        <a:bodyPr/>
        <a:lstStyle/>
        <a:p>
          <a:pPr algn="ctr"/>
          <a:endParaRPr lang="es-ES" sz="2400" b="1" dirty="0"/>
        </a:p>
      </dgm:t>
    </dgm:pt>
    <dgm:pt modelId="{CCC0C1C9-14DE-4817-9703-0A89B017E04E}" type="parTrans" cxnId="{FB7B3E64-5EAC-4B51-B975-7096923412A6}">
      <dgm:prSet/>
      <dgm:spPr/>
      <dgm:t>
        <a:bodyPr/>
        <a:lstStyle/>
        <a:p>
          <a:endParaRPr lang="es-ES"/>
        </a:p>
      </dgm:t>
    </dgm:pt>
    <dgm:pt modelId="{71C63BD1-4C32-441B-94FA-B768B6DE7135}" type="sibTrans" cxnId="{FB7B3E64-5EAC-4B51-B975-7096923412A6}">
      <dgm:prSet/>
      <dgm:spPr/>
      <dgm:t>
        <a:bodyPr/>
        <a:lstStyle/>
        <a:p>
          <a:endParaRPr lang="es-ES"/>
        </a:p>
      </dgm:t>
    </dgm:pt>
    <dgm:pt modelId="{A382E36A-FB3F-4C28-9D3E-FAEF8AA89584}" type="pres">
      <dgm:prSet presAssocID="{E215BBA7-183C-469A-ADDB-77A11E63B100}" presName="Name0" presStyleCnt="0">
        <dgm:presLayoutVars>
          <dgm:dir/>
          <dgm:animLvl val="lvl"/>
          <dgm:resizeHandles val="exact"/>
        </dgm:presLayoutVars>
      </dgm:prSet>
      <dgm:spPr/>
      <dgm:t>
        <a:bodyPr/>
        <a:lstStyle/>
        <a:p>
          <a:endParaRPr lang="es-ES"/>
        </a:p>
      </dgm:t>
    </dgm:pt>
    <dgm:pt modelId="{D6AD590A-B079-407B-B1F0-73E50B50E2BD}" type="pres">
      <dgm:prSet presAssocID="{E215BBA7-183C-469A-ADDB-77A11E63B100}" presName="tSp" presStyleCnt="0"/>
      <dgm:spPr/>
    </dgm:pt>
    <dgm:pt modelId="{E4802BF2-81DA-42E9-8087-57F5CB264085}" type="pres">
      <dgm:prSet presAssocID="{E215BBA7-183C-469A-ADDB-77A11E63B100}" presName="bSp" presStyleCnt="0"/>
      <dgm:spPr/>
    </dgm:pt>
    <dgm:pt modelId="{8CF4CA1C-19A3-46B7-A37E-D8E338A85EA8}" type="pres">
      <dgm:prSet presAssocID="{E215BBA7-183C-469A-ADDB-77A11E63B100}" presName="process" presStyleCnt="0"/>
      <dgm:spPr/>
    </dgm:pt>
    <dgm:pt modelId="{2B588DFD-F4E3-4692-919B-D780896751E2}" type="pres">
      <dgm:prSet presAssocID="{A3EF7771-4BE8-4E05-969B-838758458076}" presName="composite1" presStyleCnt="0"/>
      <dgm:spPr/>
    </dgm:pt>
    <dgm:pt modelId="{864603D0-ABCF-4345-8083-00C326BCCE2B}" type="pres">
      <dgm:prSet presAssocID="{A3EF7771-4BE8-4E05-969B-838758458076}" presName="dummyNode1" presStyleLbl="node1" presStyleIdx="0" presStyleCnt="2"/>
      <dgm:spPr/>
    </dgm:pt>
    <dgm:pt modelId="{CDCFC0F4-14E6-4948-8E1D-9312EEEC4351}" type="pres">
      <dgm:prSet presAssocID="{A3EF7771-4BE8-4E05-969B-838758458076}" presName="childNode1" presStyleLbl="bgAcc1" presStyleIdx="0" presStyleCnt="2" custScaleY="64051" custLinFactNeighborX="6853" custLinFactNeighborY="-17755">
        <dgm:presLayoutVars>
          <dgm:bulletEnabled val="1"/>
        </dgm:presLayoutVars>
      </dgm:prSet>
      <dgm:spPr/>
      <dgm:t>
        <a:bodyPr/>
        <a:lstStyle/>
        <a:p>
          <a:endParaRPr lang="es-ES"/>
        </a:p>
      </dgm:t>
    </dgm:pt>
    <dgm:pt modelId="{C8918B59-1B4D-4FD6-BEDB-CA45E236F741}" type="pres">
      <dgm:prSet presAssocID="{A3EF7771-4BE8-4E05-969B-838758458076}" presName="childNode1tx" presStyleLbl="bgAcc1" presStyleIdx="0" presStyleCnt="2">
        <dgm:presLayoutVars>
          <dgm:bulletEnabled val="1"/>
        </dgm:presLayoutVars>
      </dgm:prSet>
      <dgm:spPr/>
      <dgm:t>
        <a:bodyPr/>
        <a:lstStyle/>
        <a:p>
          <a:endParaRPr lang="es-ES"/>
        </a:p>
      </dgm:t>
    </dgm:pt>
    <dgm:pt modelId="{575542AD-1C71-42A7-8BD9-08F91A70AED2}" type="pres">
      <dgm:prSet presAssocID="{A3EF7771-4BE8-4E05-969B-838758458076}" presName="parentNode1" presStyleLbl="node1" presStyleIdx="0" presStyleCnt="2" custScaleX="129644" custScaleY="96588" custLinFactNeighborX="-12552" custLinFactNeighborY="-55239">
        <dgm:presLayoutVars>
          <dgm:chMax val="1"/>
          <dgm:bulletEnabled val="1"/>
        </dgm:presLayoutVars>
      </dgm:prSet>
      <dgm:spPr/>
      <dgm:t>
        <a:bodyPr/>
        <a:lstStyle/>
        <a:p>
          <a:endParaRPr lang="es-ES"/>
        </a:p>
      </dgm:t>
    </dgm:pt>
    <dgm:pt modelId="{5D5EFBDB-5744-4551-BCFC-0557B2C64E26}" type="pres">
      <dgm:prSet presAssocID="{A3EF7771-4BE8-4E05-969B-838758458076}" presName="connSite1" presStyleCnt="0"/>
      <dgm:spPr/>
    </dgm:pt>
    <dgm:pt modelId="{A5EA3EBA-70D8-4977-B3DD-17D0F299866E}" type="pres">
      <dgm:prSet presAssocID="{BFD5886E-FD01-413C-92D7-82175096F846}" presName="Name9" presStyleLbl="sibTrans2D1" presStyleIdx="0" presStyleCnt="1" custAng="21224417" custScaleX="134647" custLinFactNeighborX="18094" custLinFactNeighborY="-2661"/>
      <dgm:spPr/>
      <dgm:t>
        <a:bodyPr/>
        <a:lstStyle/>
        <a:p>
          <a:endParaRPr lang="es-ES"/>
        </a:p>
      </dgm:t>
    </dgm:pt>
    <dgm:pt modelId="{1EF0890D-382A-4B50-A922-28E1376C0FC6}" type="pres">
      <dgm:prSet presAssocID="{6C0729E4-4830-4857-BF1B-ADE56EA445DB}" presName="composite2" presStyleCnt="0"/>
      <dgm:spPr/>
    </dgm:pt>
    <dgm:pt modelId="{7AA5C074-3247-484F-B307-3F921F45D9DA}" type="pres">
      <dgm:prSet presAssocID="{6C0729E4-4830-4857-BF1B-ADE56EA445DB}" presName="dummyNode2" presStyleLbl="node1" presStyleIdx="0" presStyleCnt="2"/>
      <dgm:spPr/>
    </dgm:pt>
    <dgm:pt modelId="{ACD42077-CCD7-41F8-8486-B618769FEB7E}" type="pres">
      <dgm:prSet presAssocID="{6C0729E4-4830-4857-BF1B-ADE56EA445DB}" presName="childNode2" presStyleLbl="bgAcc1" presStyleIdx="1" presStyleCnt="2" custScaleX="113592" custScaleY="45009" custLinFactNeighborX="2788" custLinFactNeighborY="-6760">
        <dgm:presLayoutVars>
          <dgm:bulletEnabled val="1"/>
        </dgm:presLayoutVars>
      </dgm:prSet>
      <dgm:spPr/>
      <dgm:t>
        <a:bodyPr/>
        <a:lstStyle/>
        <a:p>
          <a:endParaRPr lang="es-ES"/>
        </a:p>
      </dgm:t>
    </dgm:pt>
    <dgm:pt modelId="{E6714695-4987-4360-8EDE-A8B0BAC040CB}" type="pres">
      <dgm:prSet presAssocID="{6C0729E4-4830-4857-BF1B-ADE56EA445DB}" presName="childNode2tx" presStyleLbl="bgAcc1" presStyleIdx="1" presStyleCnt="2">
        <dgm:presLayoutVars>
          <dgm:bulletEnabled val="1"/>
        </dgm:presLayoutVars>
      </dgm:prSet>
      <dgm:spPr/>
      <dgm:t>
        <a:bodyPr/>
        <a:lstStyle/>
        <a:p>
          <a:endParaRPr lang="es-ES"/>
        </a:p>
      </dgm:t>
    </dgm:pt>
    <dgm:pt modelId="{2A679E5B-5D3A-4F76-9081-1F2F1FF738EC}" type="pres">
      <dgm:prSet presAssocID="{6C0729E4-4830-4857-BF1B-ADE56EA445DB}" presName="parentNode2" presStyleLbl="node1" presStyleIdx="1" presStyleCnt="2" custScaleX="217289">
        <dgm:presLayoutVars>
          <dgm:chMax val="0"/>
          <dgm:bulletEnabled val="1"/>
        </dgm:presLayoutVars>
      </dgm:prSet>
      <dgm:spPr/>
      <dgm:t>
        <a:bodyPr/>
        <a:lstStyle/>
        <a:p>
          <a:endParaRPr lang="es-ES"/>
        </a:p>
      </dgm:t>
    </dgm:pt>
    <dgm:pt modelId="{C4412EC2-8843-4267-9EE2-C21B6A428160}" type="pres">
      <dgm:prSet presAssocID="{6C0729E4-4830-4857-BF1B-ADE56EA445DB}" presName="connSite2" presStyleCnt="0"/>
      <dgm:spPr/>
    </dgm:pt>
  </dgm:ptLst>
  <dgm:cxnLst>
    <dgm:cxn modelId="{93204397-B8AF-4D8B-96EE-CD22CF291452}" type="presOf" srcId="{3673EE7D-26EE-4628-81F8-E3FF702F462B}" destId="{CDCFC0F4-14E6-4948-8E1D-9312EEEC4351}" srcOrd="0" destOrd="1" presId="urn:microsoft.com/office/officeart/2005/8/layout/hProcess4"/>
    <dgm:cxn modelId="{1C162E93-1B4E-4031-8F84-E6508CB28892}" srcId="{6C0729E4-4830-4857-BF1B-ADE56EA445DB}" destId="{F621D9B9-E886-485D-A890-E7F81FC82591}" srcOrd="1" destOrd="0" parTransId="{74FF31FA-527E-4495-94E2-78670FBAF572}" sibTransId="{97A8CD43-4503-4A6F-9805-ADC15C58C34F}"/>
    <dgm:cxn modelId="{F27A5041-F95A-4B2F-BE36-3C2532C8F35D}" type="presOf" srcId="{E215BBA7-183C-469A-ADDB-77A11E63B100}" destId="{A382E36A-FB3F-4C28-9D3E-FAEF8AA89584}" srcOrd="0" destOrd="0" presId="urn:microsoft.com/office/officeart/2005/8/layout/hProcess4"/>
    <dgm:cxn modelId="{1136A932-3126-4F3D-835C-87DDA1D5A848}" type="presOf" srcId="{F621D9B9-E886-485D-A890-E7F81FC82591}" destId="{E6714695-4987-4360-8EDE-A8B0BAC040CB}" srcOrd="1" destOrd="1" presId="urn:microsoft.com/office/officeart/2005/8/layout/hProcess4"/>
    <dgm:cxn modelId="{FB7B3E64-5EAC-4B51-B975-7096923412A6}" srcId="{A3EF7771-4BE8-4E05-969B-838758458076}" destId="{4E59955B-2C17-4341-B4B9-5B8530823478}" srcOrd="0" destOrd="0" parTransId="{CCC0C1C9-14DE-4817-9703-0A89B017E04E}" sibTransId="{71C63BD1-4C32-441B-94FA-B768B6DE7135}"/>
    <dgm:cxn modelId="{0DBACED7-16D4-45DC-BAD8-ABBA8AD095DC}" type="presOf" srcId="{F621D9B9-E886-485D-A890-E7F81FC82591}" destId="{ACD42077-CCD7-41F8-8486-B618769FEB7E}" srcOrd="0" destOrd="1" presId="urn:microsoft.com/office/officeart/2005/8/layout/hProcess4"/>
    <dgm:cxn modelId="{415C8FF0-0D40-4B70-9160-770A4D661D8C}" srcId="{6C0729E4-4830-4857-BF1B-ADE56EA445DB}" destId="{01316667-9DAE-44C5-A16A-D4296C7E1A53}" srcOrd="0" destOrd="0" parTransId="{333CC974-5B7C-4843-ABFA-A5467FC75023}" sibTransId="{D3EB6C81-467B-4FEA-AD87-9F23569CED01}"/>
    <dgm:cxn modelId="{5DDB3FE2-E7E6-4CD6-9631-071AC1B9657F}" type="presOf" srcId="{01316667-9DAE-44C5-A16A-D4296C7E1A53}" destId="{ACD42077-CCD7-41F8-8486-B618769FEB7E}" srcOrd="0" destOrd="0" presId="urn:microsoft.com/office/officeart/2005/8/layout/hProcess4"/>
    <dgm:cxn modelId="{3AC034F8-3ABB-4925-A19C-94A827E188D6}" type="presOf" srcId="{3673EE7D-26EE-4628-81F8-E3FF702F462B}" destId="{C8918B59-1B4D-4FD6-BEDB-CA45E236F741}" srcOrd="1" destOrd="1" presId="urn:microsoft.com/office/officeart/2005/8/layout/hProcess4"/>
    <dgm:cxn modelId="{04F78F58-81D5-4F5F-8813-3AF468693F01}" type="presOf" srcId="{4E59955B-2C17-4341-B4B9-5B8530823478}" destId="{CDCFC0F4-14E6-4948-8E1D-9312EEEC4351}" srcOrd="0" destOrd="0" presId="urn:microsoft.com/office/officeart/2005/8/layout/hProcess4"/>
    <dgm:cxn modelId="{4AA5BC7C-8F40-4EB9-AE77-6BB6D662E829}" type="presOf" srcId="{4E59955B-2C17-4341-B4B9-5B8530823478}" destId="{C8918B59-1B4D-4FD6-BEDB-CA45E236F741}" srcOrd="1" destOrd="0" presId="urn:microsoft.com/office/officeart/2005/8/layout/hProcess4"/>
    <dgm:cxn modelId="{8E56EAAF-F496-4DB8-82EA-B016F8C9491F}" srcId="{E215BBA7-183C-469A-ADDB-77A11E63B100}" destId="{A3EF7771-4BE8-4E05-969B-838758458076}" srcOrd="0" destOrd="0" parTransId="{AAFD6C6E-E4B3-440F-A01E-574D5CCA33EA}" sibTransId="{BFD5886E-FD01-413C-92D7-82175096F846}"/>
    <dgm:cxn modelId="{3821CB71-1425-474B-9B17-94EDE8450B5B}" srcId="{E215BBA7-183C-469A-ADDB-77A11E63B100}" destId="{6C0729E4-4830-4857-BF1B-ADE56EA445DB}" srcOrd="1" destOrd="0" parTransId="{11842C57-B70F-41A4-A99A-EF6B9EBBE86A}" sibTransId="{9D13274D-AAD2-4FF2-A670-26A7DBCB7E0B}"/>
    <dgm:cxn modelId="{82B62A03-F612-4521-A2E0-B5A941E10C97}" type="presOf" srcId="{A3EF7771-4BE8-4E05-969B-838758458076}" destId="{575542AD-1C71-42A7-8BD9-08F91A70AED2}" srcOrd="0" destOrd="0" presId="urn:microsoft.com/office/officeart/2005/8/layout/hProcess4"/>
    <dgm:cxn modelId="{812F1A1F-80A6-4861-B61A-78EDB5B87912}" srcId="{A3EF7771-4BE8-4E05-969B-838758458076}" destId="{3673EE7D-26EE-4628-81F8-E3FF702F462B}" srcOrd="1" destOrd="0" parTransId="{50A3993A-E096-4CB0-AD75-C1697C3A2433}" sibTransId="{8A33AE05-0DD4-4F4C-A4B8-FF0A251C0EBA}"/>
    <dgm:cxn modelId="{64E855FE-4311-4E2C-B095-225E910A50E9}" type="presOf" srcId="{6C0729E4-4830-4857-BF1B-ADE56EA445DB}" destId="{2A679E5B-5D3A-4F76-9081-1F2F1FF738EC}" srcOrd="0" destOrd="0" presId="urn:microsoft.com/office/officeart/2005/8/layout/hProcess4"/>
    <dgm:cxn modelId="{E90A138B-B648-4431-AC9D-7D8D6AB3842C}" type="presOf" srcId="{01316667-9DAE-44C5-A16A-D4296C7E1A53}" destId="{E6714695-4987-4360-8EDE-A8B0BAC040CB}" srcOrd="1" destOrd="0" presId="urn:microsoft.com/office/officeart/2005/8/layout/hProcess4"/>
    <dgm:cxn modelId="{2B75FC22-D25E-4121-9226-9BE9F138A39F}" type="presOf" srcId="{BFD5886E-FD01-413C-92D7-82175096F846}" destId="{A5EA3EBA-70D8-4977-B3DD-17D0F299866E}" srcOrd="0" destOrd="0" presId="urn:microsoft.com/office/officeart/2005/8/layout/hProcess4"/>
    <dgm:cxn modelId="{03E5E4A5-5774-4D6E-8E5E-6E7ACF29A106}" type="presParOf" srcId="{A382E36A-FB3F-4C28-9D3E-FAEF8AA89584}" destId="{D6AD590A-B079-407B-B1F0-73E50B50E2BD}" srcOrd="0" destOrd="0" presId="urn:microsoft.com/office/officeart/2005/8/layout/hProcess4"/>
    <dgm:cxn modelId="{520BDBEC-DB01-419B-8BE0-0E2954BC90E3}" type="presParOf" srcId="{A382E36A-FB3F-4C28-9D3E-FAEF8AA89584}" destId="{E4802BF2-81DA-42E9-8087-57F5CB264085}" srcOrd="1" destOrd="0" presId="urn:microsoft.com/office/officeart/2005/8/layout/hProcess4"/>
    <dgm:cxn modelId="{B214607E-996D-4639-B5E5-07CDF0C3AD68}" type="presParOf" srcId="{A382E36A-FB3F-4C28-9D3E-FAEF8AA89584}" destId="{8CF4CA1C-19A3-46B7-A37E-D8E338A85EA8}" srcOrd="2" destOrd="0" presId="urn:microsoft.com/office/officeart/2005/8/layout/hProcess4"/>
    <dgm:cxn modelId="{153A6912-8B9A-4C51-89C3-B47193F203DA}" type="presParOf" srcId="{8CF4CA1C-19A3-46B7-A37E-D8E338A85EA8}" destId="{2B588DFD-F4E3-4692-919B-D780896751E2}" srcOrd="0" destOrd="0" presId="urn:microsoft.com/office/officeart/2005/8/layout/hProcess4"/>
    <dgm:cxn modelId="{B30F5C1F-F3F2-47B8-B5F8-4070DC09B79C}" type="presParOf" srcId="{2B588DFD-F4E3-4692-919B-D780896751E2}" destId="{864603D0-ABCF-4345-8083-00C326BCCE2B}" srcOrd="0" destOrd="0" presId="urn:microsoft.com/office/officeart/2005/8/layout/hProcess4"/>
    <dgm:cxn modelId="{126E6062-47E9-43EF-8B41-B8211E59CB74}" type="presParOf" srcId="{2B588DFD-F4E3-4692-919B-D780896751E2}" destId="{CDCFC0F4-14E6-4948-8E1D-9312EEEC4351}" srcOrd="1" destOrd="0" presId="urn:microsoft.com/office/officeart/2005/8/layout/hProcess4"/>
    <dgm:cxn modelId="{98196B06-60AD-4B82-B27C-643C4EC45EBC}" type="presParOf" srcId="{2B588DFD-F4E3-4692-919B-D780896751E2}" destId="{C8918B59-1B4D-4FD6-BEDB-CA45E236F741}" srcOrd="2" destOrd="0" presId="urn:microsoft.com/office/officeart/2005/8/layout/hProcess4"/>
    <dgm:cxn modelId="{C4550BCE-EDD7-4C3C-8CB5-821EB8720FBD}" type="presParOf" srcId="{2B588DFD-F4E3-4692-919B-D780896751E2}" destId="{575542AD-1C71-42A7-8BD9-08F91A70AED2}" srcOrd="3" destOrd="0" presId="urn:microsoft.com/office/officeart/2005/8/layout/hProcess4"/>
    <dgm:cxn modelId="{85C934B2-82FE-4E89-A9B1-54B9C97AA991}" type="presParOf" srcId="{2B588DFD-F4E3-4692-919B-D780896751E2}" destId="{5D5EFBDB-5744-4551-BCFC-0557B2C64E26}" srcOrd="4" destOrd="0" presId="urn:microsoft.com/office/officeart/2005/8/layout/hProcess4"/>
    <dgm:cxn modelId="{F0831060-D6C2-4F5A-91F1-E945DE61183A}" type="presParOf" srcId="{8CF4CA1C-19A3-46B7-A37E-D8E338A85EA8}" destId="{A5EA3EBA-70D8-4977-B3DD-17D0F299866E}" srcOrd="1" destOrd="0" presId="urn:microsoft.com/office/officeart/2005/8/layout/hProcess4"/>
    <dgm:cxn modelId="{1C801D31-AFEB-4ECC-ABB1-3ADDDB005FAB}" type="presParOf" srcId="{8CF4CA1C-19A3-46B7-A37E-D8E338A85EA8}" destId="{1EF0890D-382A-4B50-A922-28E1376C0FC6}" srcOrd="2" destOrd="0" presId="urn:microsoft.com/office/officeart/2005/8/layout/hProcess4"/>
    <dgm:cxn modelId="{21EB7363-7800-40F9-B321-794FEC5E4153}" type="presParOf" srcId="{1EF0890D-382A-4B50-A922-28E1376C0FC6}" destId="{7AA5C074-3247-484F-B307-3F921F45D9DA}" srcOrd="0" destOrd="0" presId="urn:microsoft.com/office/officeart/2005/8/layout/hProcess4"/>
    <dgm:cxn modelId="{18A27DC0-62C8-4751-BAF8-EC388A20CA5C}" type="presParOf" srcId="{1EF0890D-382A-4B50-A922-28E1376C0FC6}" destId="{ACD42077-CCD7-41F8-8486-B618769FEB7E}" srcOrd="1" destOrd="0" presId="urn:microsoft.com/office/officeart/2005/8/layout/hProcess4"/>
    <dgm:cxn modelId="{26B569D2-8D64-4436-8E25-CE83779CB6B1}" type="presParOf" srcId="{1EF0890D-382A-4B50-A922-28E1376C0FC6}" destId="{E6714695-4987-4360-8EDE-A8B0BAC040CB}" srcOrd="2" destOrd="0" presId="urn:microsoft.com/office/officeart/2005/8/layout/hProcess4"/>
    <dgm:cxn modelId="{2F49FE16-7C90-4A17-B872-845C8B6349B6}" type="presParOf" srcId="{1EF0890D-382A-4B50-A922-28E1376C0FC6}" destId="{2A679E5B-5D3A-4F76-9081-1F2F1FF738EC}" srcOrd="3" destOrd="0" presId="urn:microsoft.com/office/officeart/2005/8/layout/hProcess4"/>
    <dgm:cxn modelId="{15035409-AA72-480D-A710-A912ED69556A}" type="presParOf" srcId="{1EF0890D-382A-4B50-A922-28E1376C0FC6}" destId="{C4412EC2-8843-4267-9EE2-C21B6A428160}"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FEF2994-EEE8-452A-B25F-ACAC1ABD8B4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s-ES"/>
        </a:p>
      </dgm:t>
    </dgm:pt>
    <dgm:pt modelId="{8D0015F3-8A62-4536-BAB0-1B884D50697C}">
      <dgm:prSet phldrT="[Texto]" custT="1"/>
      <dgm:spPr/>
      <dgm:t>
        <a:bodyPr/>
        <a:lstStyle/>
        <a:p>
          <a:pPr algn="ctr"/>
          <a:r>
            <a:rPr lang="es-ES" sz="3200" dirty="0" smtClean="0">
              <a:solidFill>
                <a:schemeClr val="tx2">
                  <a:lumMod val="75000"/>
                </a:schemeClr>
              </a:solidFill>
            </a:rPr>
            <a:t>APOYO SGR</a:t>
          </a:r>
          <a:endParaRPr lang="es-ES" sz="3200" dirty="0">
            <a:solidFill>
              <a:schemeClr val="tx2">
                <a:lumMod val="75000"/>
              </a:schemeClr>
            </a:solidFill>
          </a:endParaRPr>
        </a:p>
      </dgm:t>
    </dgm:pt>
    <dgm:pt modelId="{6A01B4FE-B00F-4831-B72E-1FED83ECB21E}" type="parTrans" cxnId="{47390BE8-072B-485B-A8BF-E554AD580116}">
      <dgm:prSet/>
      <dgm:spPr/>
      <dgm:t>
        <a:bodyPr/>
        <a:lstStyle/>
        <a:p>
          <a:endParaRPr lang="es-ES">
            <a:solidFill>
              <a:schemeClr val="tx2">
                <a:lumMod val="75000"/>
              </a:schemeClr>
            </a:solidFill>
          </a:endParaRPr>
        </a:p>
      </dgm:t>
    </dgm:pt>
    <dgm:pt modelId="{DD802498-D99C-4827-AD04-9E9A915127F4}" type="sibTrans" cxnId="{47390BE8-072B-485B-A8BF-E554AD580116}">
      <dgm:prSet/>
      <dgm:spPr/>
      <dgm:t>
        <a:bodyPr/>
        <a:lstStyle/>
        <a:p>
          <a:endParaRPr lang="es-ES">
            <a:solidFill>
              <a:schemeClr val="tx2">
                <a:lumMod val="75000"/>
              </a:schemeClr>
            </a:solidFill>
          </a:endParaRPr>
        </a:p>
      </dgm:t>
    </dgm:pt>
    <dgm:pt modelId="{0B6B35E5-264F-490F-9D75-A4A48C26CAFD}">
      <dgm:prSet phldrT="[Texto]" custT="1"/>
      <dgm:spPr/>
      <dgm:t>
        <a:bodyPr/>
        <a:lstStyle/>
        <a:p>
          <a:pPr marL="266700" indent="-266700"/>
          <a:endParaRPr lang="es-ES" sz="2800" dirty="0" smtClean="0">
            <a:solidFill>
              <a:schemeClr val="tx2">
                <a:lumMod val="75000"/>
              </a:schemeClr>
            </a:solidFill>
          </a:endParaRPr>
        </a:p>
        <a:p>
          <a:pPr marL="266700" indent="-266700"/>
          <a:r>
            <a:rPr lang="es-ES" sz="2800" dirty="0" smtClean="0">
              <a:solidFill>
                <a:schemeClr val="tx2">
                  <a:lumMod val="75000"/>
                </a:schemeClr>
              </a:solidFill>
            </a:rPr>
            <a:t>1	PERSONAL </a:t>
          </a:r>
          <a:r>
            <a:rPr lang="es-ES" sz="2800" dirty="0" smtClean="0">
              <a:solidFill>
                <a:schemeClr val="tx2">
                  <a:lumMod val="75000"/>
                </a:schemeClr>
              </a:solidFill>
            </a:rPr>
            <a:t>Y APOYO LOGÍSTICO.</a:t>
          </a:r>
        </a:p>
        <a:p>
          <a:pPr marL="266700" indent="-266700"/>
          <a:r>
            <a:rPr lang="es-ES" sz="2800" dirty="0" smtClean="0">
              <a:solidFill>
                <a:schemeClr val="tx2">
                  <a:lumMod val="75000"/>
                </a:schemeClr>
              </a:solidFill>
            </a:rPr>
            <a:t>2	SEGURIDAD </a:t>
          </a:r>
          <a:r>
            <a:rPr lang="es-ES" sz="2800" dirty="0" smtClean="0">
              <a:solidFill>
                <a:schemeClr val="tx2">
                  <a:lumMod val="75000"/>
                </a:schemeClr>
              </a:solidFill>
            </a:rPr>
            <a:t>Y PROTECCIÓN A LAS ÁREAS AFECTADAS.</a:t>
          </a:r>
        </a:p>
        <a:p>
          <a:pPr marL="266700" indent="-266700"/>
          <a:r>
            <a:rPr lang="es-ES" sz="2800" dirty="0" smtClean="0">
              <a:solidFill>
                <a:schemeClr val="tx2">
                  <a:lumMod val="75000"/>
                </a:schemeClr>
              </a:solidFill>
            </a:rPr>
            <a:t>3 	COORDINACIÓN  </a:t>
          </a:r>
          <a:r>
            <a:rPr lang="es-ES" sz="2800" dirty="0" smtClean="0">
              <a:solidFill>
                <a:schemeClr val="tx2">
                  <a:lumMod val="75000"/>
                </a:schemeClr>
              </a:solidFill>
            </a:rPr>
            <a:t>INSTITUCIONES DEL ESTADO</a:t>
          </a:r>
        </a:p>
        <a:p>
          <a:pPr marL="266700" indent="-266700"/>
          <a:r>
            <a:rPr lang="es-ES" sz="2800" dirty="0" smtClean="0">
              <a:solidFill>
                <a:schemeClr val="tx2">
                  <a:lumMod val="75000"/>
                </a:schemeClr>
              </a:solidFill>
            </a:rPr>
            <a:t>4 	ACCIONES </a:t>
          </a:r>
          <a:r>
            <a:rPr lang="es-ES" sz="2800" dirty="0" smtClean="0">
              <a:solidFill>
                <a:schemeClr val="tx2">
                  <a:lumMod val="75000"/>
                </a:schemeClr>
              </a:solidFill>
            </a:rPr>
            <a:t>DE RESCATE.</a:t>
          </a:r>
        </a:p>
        <a:p>
          <a:pPr marL="266700" indent="-266700"/>
          <a:r>
            <a:rPr lang="es-ES" sz="2800" dirty="0" smtClean="0">
              <a:solidFill>
                <a:schemeClr val="tx2">
                  <a:lumMod val="75000"/>
                </a:schemeClr>
              </a:solidFill>
            </a:rPr>
            <a:t>5 	EVACUACIÓN</a:t>
          </a:r>
          <a:endParaRPr lang="es-ES" sz="2800" dirty="0">
            <a:solidFill>
              <a:schemeClr val="tx2">
                <a:lumMod val="75000"/>
              </a:schemeClr>
            </a:solidFill>
          </a:endParaRPr>
        </a:p>
      </dgm:t>
    </dgm:pt>
    <dgm:pt modelId="{82C32266-E37C-41E8-A336-6D31445DF3FD}" type="parTrans" cxnId="{7B071A89-DE62-4A3A-BF37-3668B6551252}">
      <dgm:prSet/>
      <dgm:spPr/>
      <dgm:t>
        <a:bodyPr/>
        <a:lstStyle/>
        <a:p>
          <a:endParaRPr lang="es-ES">
            <a:solidFill>
              <a:schemeClr val="tx2">
                <a:lumMod val="75000"/>
              </a:schemeClr>
            </a:solidFill>
          </a:endParaRPr>
        </a:p>
      </dgm:t>
    </dgm:pt>
    <dgm:pt modelId="{0B46431D-C71B-4861-B18E-857D312E4D1D}" type="sibTrans" cxnId="{7B071A89-DE62-4A3A-BF37-3668B6551252}">
      <dgm:prSet/>
      <dgm:spPr/>
      <dgm:t>
        <a:bodyPr/>
        <a:lstStyle/>
        <a:p>
          <a:endParaRPr lang="es-ES">
            <a:solidFill>
              <a:schemeClr val="tx2">
                <a:lumMod val="75000"/>
              </a:schemeClr>
            </a:solidFill>
          </a:endParaRPr>
        </a:p>
      </dgm:t>
    </dgm:pt>
    <dgm:pt modelId="{6E46CECA-E0EF-4FA0-B09F-E1F22493A02D}">
      <dgm:prSet phldrT="[Texto]" custT="1"/>
      <dgm:spPr/>
      <dgm:t>
        <a:bodyPr/>
        <a:lstStyle/>
        <a:p>
          <a:pPr algn="ctr"/>
          <a:r>
            <a:rPr lang="es-ES" sz="3200" dirty="0" smtClean="0">
              <a:solidFill>
                <a:schemeClr val="tx2">
                  <a:lumMod val="75000"/>
                </a:schemeClr>
              </a:solidFill>
            </a:rPr>
            <a:t>TAREAS FF.AA</a:t>
          </a:r>
          <a:r>
            <a:rPr lang="es-ES" sz="4500" dirty="0" smtClean="0">
              <a:solidFill>
                <a:schemeClr val="tx2">
                  <a:lumMod val="75000"/>
                </a:schemeClr>
              </a:solidFill>
            </a:rPr>
            <a:t>.</a:t>
          </a:r>
          <a:endParaRPr lang="es-ES" sz="4500" dirty="0">
            <a:solidFill>
              <a:schemeClr val="tx2">
                <a:lumMod val="75000"/>
              </a:schemeClr>
            </a:solidFill>
          </a:endParaRPr>
        </a:p>
      </dgm:t>
    </dgm:pt>
    <dgm:pt modelId="{FA808A1B-1883-469A-8AF8-192DEE28DE46}" type="parTrans" cxnId="{E04ED543-D805-4241-B820-29A4913CF92A}">
      <dgm:prSet/>
      <dgm:spPr/>
      <dgm:t>
        <a:bodyPr/>
        <a:lstStyle/>
        <a:p>
          <a:endParaRPr lang="es-ES">
            <a:solidFill>
              <a:schemeClr val="tx2">
                <a:lumMod val="75000"/>
              </a:schemeClr>
            </a:solidFill>
          </a:endParaRPr>
        </a:p>
      </dgm:t>
    </dgm:pt>
    <dgm:pt modelId="{7570BC5D-8832-497A-B815-E04526FE6C74}" type="sibTrans" cxnId="{E04ED543-D805-4241-B820-29A4913CF92A}">
      <dgm:prSet/>
      <dgm:spPr/>
      <dgm:t>
        <a:bodyPr/>
        <a:lstStyle/>
        <a:p>
          <a:endParaRPr lang="es-ES">
            <a:solidFill>
              <a:schemeClr val="tx2">
                <a:lumMod val="75000"/>
              </a:schemeClr>
            </a:solidFill>
          </a:endParaRPr>
        </a:p>
      </dgm:t>
    </dgm:pt>
    <dgm:pt modelId="{87BFD3CA-DE95-4757-8EB4-8E6B172AE2A1}">
      <dgm:prSet phldrT="[Texto]" custT="1"/>
      <dgm:spPr/>
      <dgm:t>
        <a:bodyPr/>
        <a:lstStyle/>
        <a:p>
          <a:endParaRPr lang="es-ES" sz="2200" dirty="0" smtClean="0">
            <a:solidFill>
              <a:schemeClr val="tx2">
                <a:lumMod val="75000"/>
              </a:schemeClr>
            </a:solidFill>
          </a:endParaRPr>
        </a:p>
        <a:p>
          <a:pPr marL="357188" indent="-357188"/>
          <a:r>
            <a:rPr lang="es-ES" sz="2200" dirty="0" smtClean="0">
              <a:solidFill>
                <a:schemeClr val="tx2">
                  <a:lumMod val="75000"/>
                </a:schemeClr>
              </a:solidFill>
            </a:rPr>
            <a:t>1. 	APOYO </a:t>
          </a:r>
          <a:r>
            <a:rPr lang="es-ES" sz="2200" dirty="0" smtClean="0">
              <a:solidFill>
                <a:schemeClr val="tx2">
                  <a:lumMod val="75000"/>
                </a:schemeClr>
              </a:solidFill>
            </a:rPr>
            <a:t>TÉCNICO ESPECIALIZADO.</a:t>
          </a:r>
        </a:p>
        <a:p>
          <a:pPr marL="357188" indent="-357188"/>
          <a:r>
            <a:rPr lang="es-ES" sz="2200" dirty="0" smtClean="0">
              <a:solidFill>
                <a:schemeClr val="tx2">
                  <a:lumMod val="75000"/>
                </a:schemeClr>
              </a:solidFill>
            </a:rPr>
            <a:t>2</a:t>
          </a:r>
          <a:r>
            <a:rPr lang="es-ES" sz="2200" dirty="0" smtClean="0">
              <a:solidFill>
                <a:schemeClr val="tx2">
                  <a:lumMod val="75000"/>
                </a:schemeClr>
              </a:solidFill>
            </a:rPr>
            <a:t>. 	MANTENER </a:t>
          </a:r>
          <a:r>
            <a:rPr lang="es-ES" sz="2200" dirty="0" smtClean="0">
              <a:solidFill>
                <a:schemeClr val="tx2">
                  <a:lumMod val="75000"/>
                </a:schemeClr>
              </a:solidFill>
            </a:rPr>
            <a:t>CONTROL DE EVENTOS.</a:t>
          </a:r>
        </a:p>
        <a:p>
          <a:pPr marL="357188" indent="-357188"/>
          <a:r>
            <a:rPr lang="es-ES" sz="2200" dirty="0" smtClean="0">
              <a:solidFill>
                <a:schemeClr val="tx2">
                  <a:lumMod val="75000"/>
                </a:schemeClr>
              </a:solidFill>
            </a:rPr>
            <a:t>3. 	ÁREA </a:t>
          </a:r>
          <a:r>
            <a:rPr lang="es-ES" sz="2200" dirty="0" smtClean="0">
              <a:solidFill>
                <a:schemeClr val="tx2">
                  <a:lumMod val="75000"/>
                </a:schemeClr>
              </a:solidFill>
            </a:rPr>
            <a:t>PARA LA INSTALACIÓN DE LAS SALAS DE SITUACIÓN.</a:t>
          </a:r>
        </a:p>
        <a:p>
          <a:pPr marL="357188" indent="-357188"/>
          <a:r>
            <a:rPr lang="es-ES" sz="2200" dirty="0" smtClean="0">
              <a:solidFill>
                <a:schemeClr val="tx2">
                  <a:lumMod val="75000"/>
                </a:schemeClr>
              </a:solidFill>
            </a:rPr>
            <a:t>4. </a:t>
          </a:r>
          <a:r>
            <a:rPr lang="es-ES" sz="2200" dirty="0" smtClean="0">
              <a:solidFill>
                <a:schemeClr val="tx2">
                  <a:lumMod val="75000"/>
                </a:schemeClr>
              </a:solidFill>
            </a:rPr>
            <a:t> 	INTEGRAR </a:t>
          </a:r>
          <a:r>
            <a:rPr lang="es-ES" sz="2200" dirty="0" smtClean="0">
              <a:solidFill>
                <a:schemeClr val="tx2">
                  <a:lumMod val="75000"/>
                </a:schemeClr>
              </a:solidFill>
            </a:rPr>
            <a:t>LOS COMITÉS DE SEGURIDAD AEROPORTUARIA</a:t>
          </a:r>
        </a:p>
        <a:p>
          <a:pPr marL="357188" indent="-357188"/>
          <a:r>
            <a:rPr lang="es-ES" sz="2200" dirty="0" smtClean="0">
              <a:solidFill>
                <a:schemeClr val="tx2">
                  <a:lumMod val="75000"/>
                </a:schemeClr>
              </a:solidFill>
            </a:rPr>
            <a:t>5</a:t>
          </a:r>
          <a:r>
            <a:rPr lang="es-ES" sz="2200" dirty="0" smtClean="0">
              <a:solidFill>
                <a:schemeClr val="tx2">
                  <a:lumMod val="75000"/>
                </a:schemeClr>
              </a:solidFill>
            </a:rPr>
            <a:t>. 	ELABORACIÓN </a:t>
          </a:r>
          <a:r>
            <a:rPr lang="es-ES" sz="2200" dirty="0" smtClean="0">
              <a:solidFill>
                <a:schemeClr val="tx2">
                  <a:lumMod val="75000"/>
                </a:schemeClr>
              </a:solidFill>
            </a:rPr>
            <a:t>ESTUDIOS DE RIESGO.</a:t>
          </a:r>
        </a:p>
        <a:p>
          <a:pPr marL="357188" indent="-357188"/>
          <a:r>
            <a:rPr lang="es-ES" sz="2200" dirty="0" smtClean="0">
              <a:solidFill>
                <a:schemeClr val="tx2">
                  <a:lumMod val="75000"/>
                </a:schemeClr>
              </a:solidFill>
            </a:rPr>
            <a:t>6. </a:t>
          </a:r>
          <a:r>
            <a:rPr lang="es-ES" sz="2200" dirty="0" smtClean="0">
              <a:solidFill>
                <a:schemeClr val="tx2">
                  <a:lumMod val="75000"/>
                </a:schemeClr>
              </a:solidFill>
            </a:rPr>
            <a:t> 	ELABORACIÓN </a:t>
          </a:r>
          <a:r>
            <a:rPr lang="es-ES" sz="2200" dirty="0" smtClean="0">
              <a:solidFill>
                <a:schemeClr val="tx2">
                  <a:lumMod val="75000"/>
                </a:schemeClr>
              </a:solidFill>
            </a:rPr>
            <a:t>DE PLANES DE CONTINGENCIA</a:t>
          </a:r>
          <a:r>
            <a:rPr lang="es-ES" sz="2200" dirty="0" smtClean="0">
              <a:solidFill>
                <a:schemeClr val="tx2">
                  <a:lumMod val="75000"/>
                </a:schemeClr>
              </a:solidFill>
            </a:rPr>
            <a:t>.</a:t>
          </a:r>
        </a:p>
        <a:p>
          <a:pPr marL="357188" indent="-357188"/>
          <a:r>
            <a:rPr lang="es-ES" sz="2200" dirty="0" smtClean="0">
              <a:solidFill>
                <a:schemeClr val="tx2">
                  <a:lumMod val="75000"/>
                </a:schemeClr>
              </a:solidFill>
            </a:rPr>
            <a:t>7. 	APOYO </a:t>
          </a:r>
          <a:r>
            <a:rPr lang="es-ES" sz="2200" dirty="0" smtClean="0">
              <a:solidFill>
                <a:schemeClr val="tx2">
                  <a:lumMod val="75000"/>
                </a:schemeClr>
              </a:solidFill>
            </a:rPr>
            <a:t>SUPLEMENTARIO A LAS MESAS TÉCNICAS DE TRABAJO</a:t>
          </a:r>
        </a:p>
        <a:p>
          <a:endParaRPr lang="es-ES" sz="2000" dirty="0">
            <a:solidFill>
              <a:schemeClr val="tx2">
                <a:lumMod val="75000"/>
              </a:schemeClr>
            </a:solidFill>
          </a:endParaRPr>
        </a:p>
      </dgm:t>
    </dgm:pt>
    <dgm:pt modelId="{DEF6934F-CC4E-4FFA-A1BA-B05F7B6E0D95}" type="parTrans" cxnId="{A18BA83E-27AC-4867-B148-2A03E59D8FDD}">
      <dgm:prSet/>
      <dgm:spPr/>
      <dgm:t>
        <a:bodyPr/>
        <a:lstStyle/>
        <a:p>
          <a:endParaRPr lang="es-ES">
            <a:solidFill>
              <a:schemeClr val="tx2">
                <a:lumMod val="75000"/>
              </a:schemeClr>
            </a:solidFill>
          </a:endParaRPr>
        </a:p>
      </dgm:t>
    </dgm:pt>
    <dgm:pt modelId="{7673681C-C849-4B33-931B-C439F3BFCA35}" type="sibTrans" cxnId="{A18BA83E-27AC-4867-B148-2A03E59D8FDD}">
      <dgm:prSet/>
      <dgm:spPr/>
      <dgm:t>
        <a:bodyPr/>
        <a:lstStyle/>
        <a:p>
          <a:endParaRPr lang="es-ES">
            <a:solidFill>
              <a:schemeClr val="tx2">
                <a:lumMod val="75000"/>
              </a:schemeClr>
            </a:solidFill>
          </a:endParaRPr>
        </a:p>
      </dgm:t>
    </dgm:pt>
    <dgm:pt modelId="{0410AC10-19A4-4391-BFC0-D099CFADADAF}" type="pres">
      <dgm:prSet presAssocID="{9FEF2994-EEE8-452A-B25F-ACAC1ABD8B48}" presName="Name0" presStyleCnt="0">
        <dgm:presLayoutVars>
          <dgm:dir/>
          <dgm:animLvl val="lvl"/>
          <dgm:resizeHandles val="exact"/>
        </dgm:presLayoutVars>
      </dgm:prSet>
      <dgm:spPr/>
      <dgm:t>
        <a:bodyPr/>
        <a:lstStyle/>
        <a:p>
          <a:endParaRPr lang="es-ES"/>
        </a:p>
      </dgm:t>
    </dgm:pt>
    <dgm:pt modelId="{E194C2F4-A1D4-4C3E-8F2D-A4350E5406B9}" type="pres">
      <dgm:prSet presAssocID="{8D0015F3-8A62-4536-BAB0-1B884D50697C}" presName="compositeNode" presStyleCnt="0">
        <dgm:presLayoutVars>
          <dgm:bulletEnabled val="1"/>
        </dgm:presLayoutVars>
      </dgm:prSet>
      <dgm:spPr/>
    </dgm:pt>
    <dgm:pt modelId="{8B792F67-DC34-4CEE-B1EE-DBD240A5C9AF}" type="pres">
      <dgm:prSet presAssocID="{8D0015F3-8A62-4536-BAB0-1B884D50697C}" presName="bgRect" presStyleLbl="node1" presStyleIdx="0" presStyleCnt="2"/>
      <dgm:spPr/>
      <dgm:t>
        <a:bodyPr/>
        <a:lstStyle/>
        <a:p>
          <a:endParaRPr lang="es-ES"/>
        </a:p>
      </dgm:t>
    </dgm:pt>
    <dgm:pt modelId="{70793814-9995-43BA-ACFD-FDFC8FFE44E5}" type="pres">
      <dgm:prSet presAssocID="{8D0015F3-8A62-4536-BAB0-1B884D50697C}" presName="parentNode" presStyleLbl="node1" presStyleIdx="0" presStyleCnt="2">
        <dgm:presLayoutVars>
          <dgm:chMax val="0"/>
          <dgm:bulletEnabled val="1"/>
        </dgm:presLayoutVars>
      </dgm:prSet>
      <dgm:spPr/>
      <dgm:t>
        <a:bodyPr/>
        <a:lstStyle/>
        <a:p>
          <a:endParaRPr lang="es-ES"/>
        </a:p>
      </dgm:t>
    </dgm:pt>
    <dgm:pt modelId="{B84EA62B-8338-4903-B00E-16F0A37EE997}" type="pres">
      <dgm:prSet presAssocID="{8D0015F3-8A62-4536-BAB0-1B884D50697C}" presName="childNode" presStyleLbl="node1" presStyleIdx="0" presStyleCnt="2">
        <dgm:presLayoutVars>
          <dgm:bulletEnabled val="1"/>
        </dgm:presLayoutVars>
      </dgm:prSet>
      <dgm:spPr/>
      <dgm:t>
        <a:bodyPr/>
        <a:lstStyle/>
        <a:p>
          <a:endParaRPr lang="es-ES"/>
        </a:p>
      </dgm:t>
    </dgm:pt>
    <dgm:pt modelId="{7A735053-D88F-4C7F-820A-111AF9F1FEB8}" type="pres">
      <dgm:prSet presAssocID="{DD802498-D99C-4827-AD04-9E9A915127F4}" presName="hSp" presStyleCnt="0"/>
      <dgm:spPr/>
    </dgm:pt>
    <dgm:pt modelId="{0D0C7E0C-414E-420B-8ADA-A06A0DEDC3AC}" type="pres">
      <dgm:prSet presAssocID="{DD802498-D99C-4827-AD04-9E9A915127F4}" presName="vProcSp" presStyleCnt="0"/>
      <dgm:spPr/>
    </dgm:pt>
    <dgm:pt modelId="{F34F9BBC-56E8-4ECD-8145-C250706DB9F2}" type="pres">
      <dgm:prSet presAssocID="{DD802498-D99C-4827-AD04-9E9A915127F4}" presName="vSp1" presStyleCnt="0"/>
      <dgm:spPr/>
    </dgm:pt>
    <dgm:pt modelId="{76F83AE9-9DC0-45D2-826F-71CC9A2FA3BF}" type="pres">
      <dgm:prSet presAssocID="{DD802498-D99C-4827-AD04-9E9A915127F4}" presName="simulatedConn" presStyleLbl="solidFgAcc1" presStyleIdx="0" presStyleCnt="1"/>
      <dgm:spPr/>
    </dgm:pt>
    <dgm:pt modelId="{B0D2EAAB-D297-4BEE-9DA4-ED62433E1009}" type="pres">
      <dgm:prSet presAssocID="{DD802498-D99C-4827-AD04-9E9A915127F4}" presName="vSp2" presStyleCnt="0"/>
      <dgm:spPr/>
    </dgm:pt>
    <dgm:pt modelId="{5ED3BA3C-7370-41D6-AB97-D14B94172415}" type="pres">
      <dgm:prSet presAssocID="{DD802498-D99C-4827-AD04-9E9A915127F4}" presName="sibTrans" presStyleCnt="0"/>
      <dgm:spPr/>
    </dgm:pt>
    <dgm:pt modelId="{4520ADF4-29C5-4AB1-A296-B03FC23E2D2D}" type="pres">
      <dgm:prSet presAssocID="{6E46CECA-E0EF-4FA0-B09F-E1F22493A02D}" presName="compositeNode" presStyleCnt="0">
        <dgm:presLayoutVars>
          <dgm:bulletEnabled val="1"/>
        </dgm:presLayoutVars>
      </dgm:prSet>
      <dgm:spPr/>
    </dgm:pt>
    <dgm:pt modelId="{748AD44D-06E9-490C-9111-FEA8E3926C5F}" type="pres">
      <dgm:prSet presAssocID="{6E46CECA-E0EF-4FA0-B09F-E1F22493A02D}" presName="bgRect" presStyleLbl="node1" presStyleIdx="1" presStyleCnt="2"/>
      <dgm:spPr/>
      <dgm:t>
        <a:bodyPr/>
        <a:lstStyle/>
        <a:p>
          <a:endParaRPr lang="es-ES"/>
        </a:p>
      </dgm:t>
    </dgm:pt>
    <dgm:pt modelId="{3ED58C84-03A4-40ED-8551-DB3BE76BB5A6}" type="pres">
      <dgm:prSet presAssocID="{6E46CECA-E0EF-4FA0-B09F-E1F22493A02D}" presName="parentNode" presStyleLbl="node1" presStyleIdx="1" presStyleCnt="2">
        <dgm:presLayoutVars>
          <dgm:chMax val="0"/>
          <dgm:bulletEnabled val="1"/>
        </dgm:presLayoutVars>
      </dgm:prSet>
      <dgm:spPr/>
      <dgm:t>
        <a:bodyPr/>
        <a:lstStyle/>
        <a:p>
          <a:endParaRPr lang="es-ES"/>
        </a:p>
      </dgm:t>
    </dgm:pt>
    <dgm:pt modelId="{8171CDCD-668A-4069-A2AE-FCA1472CBFBF}" type="pres">
      <dgm:prSet presAssocID="{6E46CECA-E0EF-4FA0-B09F-E1F22493A02D}" presName="childNode" presStyleLbl="node1" presStyleIdx="1" presStyleCnt="2">
        <dgm:presLayoutVars>
          <dgm:bulletEnabled val="1"/>
        </dgm:presLayoutVars>
      </dgm:prSet>
      <dgm:spPr/>
      <dgm:t>
        <a:bodyPr/>
        <a:lstStyle/>
        <a:p>
          <a:endParaRPr lang="es-ES"/>
        </a:p>
      </dgm:t>
    </dgm:pt>
  </dgm:ptLst>
  <dgm:cxnLst>
    <dgm:cxn modelId="{7AA85EEB-FA38-4C65-B9ED-19F1FA424E5A}" type="presOf" srcId="{6E46CECA-E0EF-4FA0-B09F-E1F22493A02D}" destId="{3ED58C84-03A4-40ED-8551-DB3BE76BB5A6}" srcOrd="1" destOrd="0" presId="urn:microsoft.com/office/officeart/2005/8/layout/hProcess7"/>
    <dgm:cxn modelId="{A1660CAF-C242-427C-B660-810B4C16FEFB}" type="presOf" srcId="{9FEF2994-EEE8-452A-B25F-ACAC1ABD8B48}" destId="{0410AC10-19A4-4391-BFC0-D099CFADADAF}" srcOrd="0" destOrd="0" presId="urn:microsoft.com/office/officeart/2005/8/layout/hProcess7"/>
    <dgm:cxn modelId="{88B4B17A-CE07-4430-939D-4392576BDC15}" type="presOf" srcId="{87BFD3CA-DE95-4757-8EB4-8E6B172AE2A1}" destId="{8171CDCD-668A-4069-A2AE-FCA1472CBFBF}" srcOrd="0" destOrd="0" presId="urn:microsoft.com/office/officeart/2005/8/layout/hProcess7"/>
    <dgm:cxn modelId="{E04ED543-D805-4241-B820-29A4913CF92A}" srcId="{9FEF2994-EEE8-452A-B25F-ACAC1ABD8B48}" destId="{6E46CECA-E0EF-4FA0-B09F-E1F22493A02D}" srcOrd="1" destOrd="0" parTransId="{FA808A1B-1883-469A-8AF8-192DEE28DE46}" sibTransId="{7570BC5D-8832-497A-B815-E04526FE6C74}"/>
    <dgm:cxn modelId="{9C67C627-81E0-4E81-A0EC-40EF86C4B424}" type="presOf" srcId="{6E46CECA-E0EF-4FA0-B09F-E1F22493A02D}" destId="{748AD44D-06E9-490C-9111-FEA8E3926C5F}" srcOrd="0" destOrd="0" presId="urn:microsoft.com/office/officeart/2005/8/layout/hProcess7"/>
    <dgm:cxn modelId="{710B4241-18C0-4DD8-A5CC-ADD24DE2119E}" type="presOf" srcId="{0B6B35E5-264F-490F-9D75-A4A48C26CAFD}" destId="{B84EA62B-8338-4903-B00E-16F0A37EE997}" srcOrd="0" destOrd="0" presId="urn:microsoft.com/office/officeart/2005/8/layout/hProcess7"/>
    <dgm:cxn modelId="{62FBB92A-D703-47D8-9FC7-4212C6808345}" type="presOf" srcId="{8D0015F3-8A62-4536-BAB0-1B884D50697C}" destId="{8B792F67-DC34-4CEE-B1EE-DBD240A5C9AF}" srcOrd="0" destOrd="0" presId="urn:microsoft.com/office/officeart/2005/8/layout/hProcess7"/>
    <dgm:cxn modelId="{A18BA83E-27AC-4867-B148-2A03E59D8FDD}" srcId="{6E46CECA-E0EF-4FA0-B09F-E1F22493A02D}" destId="{87BFD3CA-DE95-4757-8EB4-8E6B172AE2A1}" srcOrd="0" destOrd="0" parTransId="{DEF6934F-CC4E-4FFA-A1BA-B05F7B6E0D95}" sibTransId="{7673681C-C849-4B33-931B-C439F3BFCA35}"/>
    <dgm:cxn modelId="{94F7E82A-655E-4346-92C5-806976FEF77F}" type="presOf" srcId="{8D0015F3-8A62-4536-BAB0-1B884D50697C}" destId="{70793814-9995-43BA-ACFD-FDFC8FFE44E5}" srcOrd="1" destOrd="0" presId="urn:microsoft.com/office/officeart/2005/8/layout/hProcess7"/>
    <dgm:cxn modelId="{7B071A89-DE62-4A3A-BF37-3668B6551252}" srcId="{8D0015F3-8A62-4536-BAB0-1B884D50697C}" destId="{0B6B35E5-264F-490F-9D75-A4A48C26CAFD}" srcOrd="0" destOrd="0" parTransId="{82C32266-E37C-41E8-A336-6D31445DF3FD}" sibTransId="{0B46431D-C71B-4861-B18E-857D312E4D1D}"/>
    <dgm:cxn modelId="{47390BE8-072B-485B-A8BF-E554AD580116}" srcId="{9FEF2994-EEE8-452A-B25F-ACAC1ABD8B48}" destId="{8D0015F3-8A62-4536-BAB0-1B884D50697C}" srcOrd="0" destOrd="0" parTransId="{6A01B4FE-B00F-4831-B72E-1FED83ECB21E}" sibTransId="{DD802498-D99C-4827-AD04-9E9A915127F4}"/>
    <dgm:cxn modelId="{B9397C2A-C7B1-4785-8A50-74D4B7D1403E}" type="presParOf" srcId="{0410AC10-19A4-4391-BFC0-D099CFADADAF}" destId="{E194C2F4-A1D4-4C3E-8F2D-A4350E5406B9}" srcOrd="0" destOrd="0" presId="urn:microsoft.com/office/officeart/2005/8/layout/hProcess7"/>
    <dgm:cxn modelId="{C792A5DC-DAA1-4F70-BEE7-588ED6AFD7CA}" type="presParOf" srcId="{E194C2F4-A1D4-4C3E-8F2D-A4350E5406B9}" destId="{8B792F67-DC34-4CEE-B1EE-DBD240A5C9AF}" srcOrd="0" destOrd="0" presId="urn:microsoft.com/office/officeart/2005/8/layout/hProcess7"/>
    <dgm:cxn modelId="{4AF6D06E-043A-4D0A-A8AC-4BD02685E31A}" type="presParOf" srcId="{E194C2F4-A1D4-4C3E-8F2D-A4350E5406B9}" destId="{70793814-9995-43BA-ACFD-FDFC8FFE44E5}" srcOrd="1" destOrd="0" presId="urn:microsoft.com/office/officeart/2005/8/layout/hProcess7"/>
    <dgm:cxn modelId="{BFF92D61-84FD-467A-BEB5-3BFF0DA5A5BD}" type="presParOf" srcId="{E194C2F4-A1D4-4C3E-8F2D-A4350E5406B9}" destId="{B84EA62B-8338-4903-B00E-16F0A37EE997}" srcOrd="2" destOrd="0" presId="urn:microsoft.com/office/officeart/2005/8/layout/hProcess7"/>
    <dgm:cxn modelId="{0349551D-F722-4487-9358-B2DC07EB0F5F}" type="presParOf" srcId="{0410AC10-19A4-4391-BFC0-D099CFADADAF}" destId="{7A735053-D88F-4C7F-820A-111AF9F1FEB8}" srcOrd="1" destOrd="0" presId="urn:microsoft.com/office/officeart/2005/8/layout/hProcess7"/>
    <dgm:cxn modelId="{B736541B-CB6E-48C9-8EE1-9CE62DD29D8D}" type="presParOf" srcId="{0410AC10-19A4-4391-BFC0-D099CFADADAF}" destId="{0D0C7E0C-414E-420B-8ADA-A06A0DEDC3AC}" srcOrd="2" destOrd="0" presId="urn:microsoft.com/office/officeart/2005/8/layout/hProcess7"/>
    <dgm:cxn modelId="{8F2307D4-CF62-4D18-9EED-83197FA28472}" type="presParOf" srcId="{0D0C7E0C-414E-420B-8ADA-A06A0DEDC3AC}" destId="{F34F9BBC-56E8-4ECD-8145-C250706DB9F2}" srcOrd="0" destOrd="0" presId="urn:microsoft.com/office/officeart/2005/8/layout/hProcess7"/>
    <dgm:cxn modelId="{C20ECD66-0EE3-4A67-9944-55E6230B8520}" type="presParOf" srcId="{0D0C7E0C-414E-420B-8ADA-A06A0DEDC3AC}" destId="{76F83AE9-9DC0-45D2-826F-71CC9A2FA3BF}" srcOrd="1" destOrd="0" presId="urn:microsoft.com/office/officeart/2005/8/layout/hProcess7"/>
    <dgm:cxn modelId="{F9F7FA81-43D4-4CFE-B06B-E3F48583AC13}" type="presParOf" srcId="{0D0C7E0C-414E-420B-8ADA-A06A0DEDC3AC}" destId="{B0D2EAAB-D297-4BEE-9DA4-ED62433E1009}" srcOrd="2" destOrd="0" presId="urn:microsoft.com/office/officeart/2005/8/layout/hProcess7"/>
    <dgm:cxn modelId="{37EA45F1-29FD-49B3-93CF-A2A5EF4A73C0}" type="presParOf" srcId="{0410AC10-19A4-4391-BFC0-D099CFADADAF}" destId="{5ED3BA3C-7370-41D6-AB97-D14B94172415}" srcOrd="3" destOrd="0" presId="urn:microsoft.com/office/officeart/2005/8/layout/hProcess7"/>
    <dgm:cxn modelId="{485C4E8E-6065-483F-BB3E-C714C92531E8}" type="presParOf" srcId="{0410AC10-19A4-4391-BFC0-D099CFADADAF}" destId="{4520ADF4-29C5-4AB1-A296-B03FC23E2D2D}" srcOrd="4" destOrd="0" presId="urn:microsoft.com/office/officeart/2005/8/layout/hProcess7"/>
    <dgm:cxn modelId="{51F91A44-AF38-44F9-91A4-026163E4AD9B}" type="presParOf" srcId="{4520ADF4-29C5-4AB1-A296-B03FC23E2D2D}" destId="{748AD44D-06E9-490C-9111-FEA8E3926C5F}" srcOrd="0" destOrd="0" presId="urn:microsoft.com/office/officeart/2005/8/layout/hProcess7"/>
    <dgm:cxn modelId="{01338389-2E0C-4F50-82A3-6A6A0B5725EF}" type="presParOf" srcId="{4520ADF4-29C5-4AB1-A296-B03FC23E2D2D}" destId="{3ED58C84-03A4-40ED-8551-DB3BE76BB5A6}" srcOrd="1" destOrd="0" presId="urn:microsoft.com/office/officeart/2005/8/layout/hProcess7"/>
    <dgm:cxn modelId="{A9B54092-970E-4AD6-81F7-56520F23886B}" type="presParOf" srcId="{4520ADF4-29C5-4AB1-A296-B03FC23E2D2D}" destId="{8171CDCD-668A-4069-A2AE-FCA1472CBFBF}"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576246F-E60C-4A2B-9CDE-3480A7C2C43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C"/>
        </a:p>
      </dgm:t>
    </dgm:pt>
    <dgm:pt modelId="{80052D6F-28A7-44DC-83C3-6BBF60D71327}">
      <dgm:prSet phldrT="[Texto]"/>
      <dgm:spPr>
        <a:solidFill>
          <a:schemeClr val="accent1">
            <a:lumMod val="50000"/>
          </a:schemeClr>
        </a:solidFill>
      </dgm:spPr>
      <dgm:t>
        <a:bodyPr/>
        <a:lstStyle/>
        <a:p>
          <a:r>
            <a:rPr lang="es-EC" dirty="0" smtClean="0"/>
            <a:t>POLÍTICAS</a:t>
          </a:r>
          <a:endParaRPr lang="es-EC" dirty="0"/>
        </a:p>
      </dgm:t>
    </dgm:pt>
    <dgm:pt modelId="{1DDA155E-E258-4E4E-BBDA-8C6D57329FD4}" type="parTrans" cxnId="{E5AEC558-85C3-4EE0-A93B-7DF336404E62}">
      <dgm:prSet/>
      <dgm:spPr/>
      <dgm:t>
        <a:bodyPr/>
        <a:lstStyle/>
        <a:p>
          <a:endParaRPr lang="es-EC"/>
        </a:p>
      </dgm:t>
    </dgm:pt>
    <dgm:pt modelId="{D74E0614-BEC1-43E8-8295-8607392F2B91}" type="sibTrans" cxnId="{E5AEC558-85C3-4EE0-A93B-7DF336404E62}">
      <dgm:prSet/>
      <dgm:spPr/>
      <dgm:t>
        <a:bodyPr/>
        <a:lstStyle/>
        <a:p>
          <a:endParaRPr lang="es-EC"/>
        </a:p>
      </dgm:t>
    </dgm:pt>
    <dgm:pt modelId="{A4A93C6D-7D5D-47A3-9974-A11B1A66C174}">
      <dgm:prSet phldrT="[Texto]"/>
      <dgm:spPr>
        <a:solidFill>
          <a:schemeClr val="accent1">
            <a:lumMod val="50000"/>
          </a:schemeClr>
        </a:solidFill>
      </dgm:spPr>
      <dgm:t>
        <a:bodyPr/>
        <a:lstStyle/>
        <a:p>
          <a:r>
            <a:rPr lang="es-EC" dirty="0" smtClean="0"/>
            <a:t>LINEAMIENTO</a:t>
          </a:r>
          <a:endParaRPr lang="es-EC" dirty="0"/>
        </a:p>
      </dgm:t>
    </dgm:pt>
    <dgm:pt modelId="{A9E3625F-BB2D-4EEF-A980-BFF20CAEBFAC}" type="parTrans" cxnId="{9EA1EDE6-5B7C-4319-9415-C12118AF65EE}">
      <dgm:prSet/>
      <dgm:spPr/>
      <dgm:t>
        <a:bodyPr/>
        <a:lstStyle/>
        <a:p>
          <a:endParaRPr lang="es-EC"/>
        </a:p>
      </dgm:t>
    </dgm:pt>
    <dgm:pt modelId="{60FDA4A9-842D-4023-893D-8AB594FBE0AC}" type="sibTrans" cxnId="{9EA1EDE6-5B7C-4319-9415-C12118AF65EE}">
      <dgm:prSet/>
      <dgm:spPr/>
      <dgm:t>
        <a:bodyPr/>
        <a:lstStyle/>
        <a:p>
          <a:endParaRPr lang="es-EC"/>
        </a:p>
      </dgm:t>
    </dgm:pt>
    <dgm:pt modelId="{229564A1-A193-4145-B78A-21B80C74CFD9}">
      <dgm:prSet phldrT="[Texto]"/>
      <dgm:spPr>
        <a:solidFill>
          <a:schemeClr val="accent1">
            <a:lumMod val="50000"/>
          </a:schemeClr>
        </a:solidFill>
      </dgm:spPr>
      <dgm:t>
        <a:bodyPr/>
        <a:lstStyle/>
        <a:p>
          <a:r>
            <a:rPr lang="es-EC" dirty="0" smtClean="0"/>
            <a:t>ESTRATEGIAS</a:t>
          </a:r>
          <a:endParaRPr lang="es-EC" dirty="0"/>
        </a:p>
      </dgm:t>
    </dgm:pt>
    <dgm:pt modelId="{CE9D580D-34D0-43E1-A2ED-0F5C8D3B097B}" type="parTrans" cxnId="{49EC9B5A-4E75-4D29-B246-A83A663D203D}">
      <dgm:prSet/>
      <dgm:spPr/>
      <dgm:t>
        <a:bodyPr/>
        <a:lstStyle/>
        <a:p>
          <a:endParaRPr lang="es-ES"/>
        </a:p>
      </dgm:t>
    </dgm:pt>
    <dgm:pt modelId="{DE3BB646-456A-4861-84C6-DF37BFA7C6A4}" type="sibTrans" cxnId="{49EC9B5A-4E75-4D29-B246-A83A663D203D}">
      <dgm:prSet/>
      <dgm:spPr/>
      <dgm:t>
        <a:bodyPr/>
        <a:lstStyle/>
        <a:p>
          <a:endParaRPr lang="es-ES"/>
        </a:p>
      </dgm:t>
    </dgm:pt>
    <dgm:pt modelId="{1FDBE725-E5B2-4CA3-B0AA-3E28349F50DB}">
      <dgm:prSet phldrT="[Texto]"/>
      <dgm:spPr>
        <a:solidFill>
          <a:schemeClr val="accent1">
            <a:lumMod val="50000"/>
          </a:schemeClr>
        </a:solidFill>
      </dgm:spPr>
      <dgm:t>
        <a:bodyPr/>
        <a:lstStyle/>
        <a:p>
          <a:r>
            <a:rPr lang="es-EC" dirty="0" smtClean="0"/>
            <a:t>DOCTRINA</a:t>
          </a:r>
          <a:endParaRPr lang="es-EC" dirty="0"/>
        </a:p>
      </dgm:t>
    </dgm:pt>
    <dgm:pt modelId="{8D3BC48C-6AEB-487B-B34F-D2705A580C2E}" type="parTrans" cxnId="{210F524E-AE47-4DEB-AE62-7CB35C124448}">
      <dgm:prSet/>
      <dgm:spPr/>
      <dgm:t>
        <a:bodyPr/>
        <a:lstStyle/>
        <a:p>
          <a:endParaRPr lang="es-ES"/>
        </a:p>
      </dgm:t>
    </dgm:pt>
    <dgm:pt modelId="{7CD912F8-E60F-4887-BDA7-9AFD8BC2AB07}" type="sibTrans" cxnId="{210F524E-AE47-4DEB-AE62-7CB35C124448}">
      <dgm:prSet/>
      <dgm:spPr/>
      <dgm:t>
        <a:bodyPr/>
        <a:lstStyle/>
        <a:p>
          <a:endParaRPr lang="es-ES"/>
        </a:p>
      </dgm:t>
    </dgm:pt>
    <dgm:pt modelId="{71D40CC5-6885-4015-895A-F281300F4613}">
      <dgm:prSet phldrT="[Texto]"/>
      <dgm:spPr>
        <a:solidFill>
          <a:schemeClr val="accent1">
            <a:lumMod val="50000"/>
          </a:schemeClr>
        </a:solidFill>
      </dgm:spPr>
      <dgm:t>
        <a:bodyPr/>
        <a:lstStyle/>
        <a:p>
          <a:r>
            <a:rPr lang="es-EC" dirty="0" smtClean="0"/>
            <a:t>ACCIONAR DE FUERZAS ARMADAS </a:t>
          </a:r>
          <a:endParaRPr lang="es-EC" dirty="0"/>
        </a:p>
      </dgm:t>
    </dgm:pt>
    <dgm:pt modelId="{20659F34-6EDA-4EA6-A72F-9F25739B8417}" type="parTrans" cxnId="{4F2ABBE5-09A7-40B8-8C76-77E4946BA5D5}">
      <dgm:prSet/>
      <dgm:spPr/>
      <dgm:t>
        <a:bodyPr/>
        <a:lstStyle/>
        <a:p>
          <a:endParaRPr lang="es-ES"/>
        </a:p>
      </dgm:t>
    </dgm:pt>
    <dgm:pt modelId="{97B54CEB-A375-4A03-9078-9E10A1FB831D}" type="sibTrans" cxnId="{4F2ABBE5-09A7-40B8-8C76-77E4946BA5D5}">
      <dgm:prSet/>
      <dgm:spPr/>
      <dgm:t>
        <a:bodyPr/>
        <a:lstStyle/>
        <a:p>
          <a:endParaRPr lang="es-ES"/>
        </a:p>
      </dgm:t>
    </dgm:pt>
    <dgm:pt modelId="{DF9BAEB5-6866-418B-9484-6A4FA2989F03}" type="pres">
      <dgm:prSet presAssocID="{8576246F-E60C-4A2B-9CDE-3480A7C2C433}" presName="Name0" presStyleCnt="0">
        <dgm:presLayoutVars>
          <dgm:dir/>
          <dgm:resizeHandles val="exact"/>
        </dgm:presLayoutVars>
      </dgm:prSet>
      <dgm:spPr/>
      <dgm:t>
        <a:bodyPr/>
        <a:lstStyle/>
        <a:p>
          <a:endParaRPr lang="es-EC"/>
        </a:p>
      </dgm:t>
    </dgm:pt>
    <dgm:pt modelId="{A844F855-3F0C-433C-B449-C1BC20C5ADF5}" type="pres">
      <dgm:prSet presAssocID="{8576246F-E60C-4A2B-9CDE-3480A7C2C433}" presName="cycle" presStyleCnt="0"/>
      <dgm:spPr/>
    </dgm:pt>
    <dgm:pt modelId="{C9124C5F-B194-4599-84B8-2013A0611403}" type="pres">
      <dgm:prSet presAssocID="{80052D6F-28A7-44DC-83C3-6BBF60D71327}" presName="nodeFirstNode" presStyleLbl="node1" presStyleIdx="0" presStyleCnt="5">
        <dgm:presLayoutVars>
          <dgm:bulletEnabled val="1"/>
        </dgm:presLayoutVars>
      </dgm:prSet>
      <dgm:spPr/>
      <dgm:t>
        <a:bodyPr/>
        <a:lstStyle/>
        <a:p>
          <a:endParaRPr lang="es-ES"/>
        </a:p>
      </dgm:t>
    </dgm:pt>
    <dgm:pt modelId="{2D3CD6C7-C7E4-492C-BB55-E46A653239DB}" type="pres">
      <dgm:prSet presAssocID="{D74E0614-BEC1-43E8-8295-8607392F2B91}" presName="sibTransFirstNode" presStyleLbl="bgShp" presStyleIdx="0" presStyleCnt="1"/>
      <dgm:spPr/>
      <dgm:t>
        <a:bodyPr/>
        <a:lstStyle/>
        <a:p>
          <a:endParaRPr lang="es-ES"/>
        </a:p>
      </dgm:t>
    </dgm:pt>
    <dgm:pt modelId="{71BD4F68-B555-4782-9A8D-9B0BC0CBAE18}" type="pres">
      <dgm:prSet presAssocID="{229564A1-A193-4145-B78A-21B80C74CFD9}" presName="nodeFollowingNodes" presStyleLbl="node1" presStyleIdx="1" presStyleCnt="5">
        <dgm:presLayoutVars>
          <dgm:bulletEnabled val="1"/>
        </dgm:presLayoutVars>
      </dgm:prSet>
      <dgm:spPr/>
      <dgm:t>
        <a:bodyPr/>
        <a:lstStyle/>
        <a:p>
          <a:endParaRPr lang="es-ES"/>
        </a:p>
      </dgm:t>
    </dgm:pt>
    <dgm:pt modelId="{12D5935D-5AF2-415F-BB15-38A399AD9BB3}" type="pres">
      <dgm:prSet presAssocID="{1FDBE725-E5B2-4CA3-B0AA-3E28349F50DB}" presName="nodeFollowingNodes" presStyleLbl="node1" presStyleIdx="2" presStyleCnt="5">
        <dgm:presLayoutVars>
          <dgm:bulletEnabled val="1"/>
        </dgm:presLayoutVars>
      </dgm:prSet>
      <dgm:spPr/>
      <dgm:t>
        <a:bodyPr/>
        <a:lstStyle/>
        <a:p>
          <a:endParaRPr lang="es-ES"/>
        </a:p>
      </dgm:t>
    </dgm:pt>
    <dgm:pt modelId="{EB4A1A05-5234-40E5-B666-A01CFE355CF7}" type="pres">
      <dgm:prSet presAssocID="{71D40CC5-6885-4015-895A-F281300F4613}" presName="nodeFollowingNodes" presStyleLbl="node1" presStyleIdx="3" presStyleCnt="5">
        <dgm:presLayoutVars>
          <dgm:bulletEnabled val="1"/>
        </dgm:presLayoutVars>
      </dgm:prSet>
      <dgm:spPr/>
      <dgm:t>
        <a:bodyPr/>
        <a:lstStyle/>
        <a:p>
          <a:endParaRPr lang="es-ES"/>
        </a:p>
      </dgm:t>
    </dgm:pt>
    <dgm:pt modelId="{BE218DD1-63AD-4565-A711-E56D783A38FA}" type="pres">
      <dgm:prSet presAssocID="{A4A93C6D-7D5D-47A3-9974-A11B1A66C174}" presName="nodeFollowingNodes" presStyleLbl="node1" presStyleIdx="4" presStyleCnt="5">
        <dgm:presLayoutVars>
          <dgm:bulletEnabled val="1"/>
        </dgm:presLayoutVars>
      </dgm:prSet>
      <dgm:spPr/>
      <dgm:t>
        <a:bodyPr/>
        <a:lstStyle/>
        <a:p>
          <a:endParaRPr lang="es-EC"/>
        </a:p>
      </dgm:t>
    </dgm:pt>
  </dgm:ptLst>
  <dgm:cxnLst>
    <dgm:cxn modelId="{1D3A77A0-9037-4C66-A3AE-DC1FB4F42A08}" type="presOf" srcId="{1FDBE725-E5B2-4CA3-B0AA-3E28349F50DB}" destId="{12D5935D-5AF2-415F-BB15-38A399AD9BB3}" srcOrd="0" destOrd="0" presId="urn:microsoft.com/office/officeart/2005/8/layout/cycle3"/>
    <dgm:cxn modelId="{BC54D207-DA95-4F23-A6E7-BB16C8509959}" type="presOf" srcId="{8576246F-E60C-4A2B-9CDE-3480A7C2C433}" destId="{DF9BAEB5-6866-418B-9484-6A4FA2989F03}" srcOrd="0" destOrd="0" presId="urn:microsoft.com/office/officeart/2005/8/layout/cycle3"/>
    <dgm:cxn modelId="{49EC9B5A-4E75-4D29-B246-A83A663D203D}" srcId="{8576246F-E60C-4A2B-9CDE-3480A7C2C433}" destId="{229564A1-A193-4145-B78A-21B80C74CFD9}" srcOrd="1" destOrd="0" parTransId="{CE9D580D-34D0-43E1-A2ED-0F5C8D3B097B}" sibTransId="{DE3BB646-456A-4861-84C6-DF37BFA7C6A4}"/>
    <dgm:cxn modelId="{210F524E-AE47-4DEB-AE62-7CB35C124448}" srcId="{8576246F-E60C-4A2B-9CDE-3480A7C2C433}" destId="{1FDBE725-E5B2-4CA3-B0AA-3E28349F50DB}" srcOrd="2" destOrd="0" parTransId="{8D3BC48C-6AEB-487B-B34F-D2705A580C2E}" sibTransId="{7CD912F8-E60F-4887-BDA7-9AFD8BC2AB07}"/>
    <dgm:cxn modelId="{C6133E0E-9FF7-4969-BB2B-39AEC35DB6E2}" type="presOf" srcId="{71D40CC5-6885-4015-895A-F281300F4613}" destId="{EB4A1A05-5234-40E5-B666-A01CFE355CF7}" srcOrd="0" destOrd="0" presId="urn:microsoft.com/office/officeart/2005/8/layout/cycle3"/>
    <dgm:cxn modelId="{11AF44BF-4BC7-46AF-BD58-E2206FDB64CE}" type="presOf" srcId="{80052D6F-28A7-44DC-83C3-6BBF60D71327}" destId="{C9124C5F-B194-4599-84B8-2013A0611403}" srcOrd="0" destOrd="0" presId="urn:microsoft.com/office/officeart/2005/8/layout/cycle3"/>
    <dgm:cxn modelId="{E5AEC558-85C3-4EE0-A93B-7DF336404E62}" srcId="{8576246F-E60C-4A2B-9CDE-3480A7C2C433}" destId="{80052D6F-28A7-44DC-83C3-6BBF60D71327}" srcOrd="0" destOrd="0" parTransId="{1DDA155E-E258-4E4E-BBDA-8C6D57329FD4}" sibTransId="{D74E0614-BEC1-43E8-8295-8607392F2B91}"/>
    <dgm:cxn modelId="{7E41C587-6B7B-4F35-BBE2-EF5195FF2F17}" type="presOf" srcId="{229564A1-A193-4145-B78A-21B80C74CFD9}" destId="{71BD4F68-B555-4782-9A8D-9B0BC0CBAE18}" srcOrd="0" destOrd="0" presId="urn:microsoft.com/office/officeart/2005/8/layout/cycle3"/>
    <dgm:cxn modelId="{FF68B7D2-A51A-4520-BB63-B92920620B01}" type="presOf" srcId="{A4A93C6D-7D5D-47A3-9974-A11B1A66C174}" destId="{BE218DD1-63AD-4565-A711-E56D783A38FA}" srcOrd="0" destOrd="0" presId="urn:microsoft.com/office/officeart/2005/8/layout/cycle3"/>
    <dgm:cxn modelId="{26E86375-9E61-4C2D-880E-CA9A21AEA076}" type="presOf" srcId="{D74E0614-BEC1-43E8-8295-8607392F2B91}" destId="{2D3CD6C7-C7E4-492C-BB55-E46A653239DB}" srcOrd="0" destOrd="0" presId="urn:microsoft.com/office/officeart/2005/8/layout/cycle3"/>
    <dgm:cxn modelId="{4F2ABBE5-09A7-40B8-8C76-77E4946BA5D5}" srcId="{8576246F-E60C-4A2B-9CDE-3480A7C2C433}" destId="{71D40CC5-6885-4015-895A-F281300F4613}" srcOrd="3" destOrd="0" parTransId="{20659F34-6EDA-4EA6-A72F-9F25739B8417}" sibTransId="{97B54CEB-A375-4A03-9078-9E10A1FB831D}"/>
    <dgm:cxn modelId="{9EA1EDE6-5B7C-4319-9415-C12118AF65EE}" srcId="{8576246F-E60C-4A2B-9CDE-3480A7C2C433}" destId="{A4A93C6D-7D5D-47A3-9974-A11B1A66C174}" srcOrd="4" destOrd="0" parTransId="{A9E3625F-BB2D-4EEF-A980-BFF20CAEBFAC}" sibTransId="{60FDA4A9-842D-4023-893D-8AB594FBE0AC}"/>
    <dgm:cxn modelId="{5132A560-F035-45B3-957F-7F005F16A6F8}" type="presParOf" srcId="{DF9BAEB5-6866-418B-9484-6A4FA2989F03}" destId="{A844F855-3F0C-433C-B449-C1BC20C5ADF5}" srcOrd="0" destOrd="0" presId="urn:microsoft.com/office/officeart/2005/8/layout/cycle3"/>
    <dgm:cxn modelId="{83A93249-FFFD-48E0-A070-84B8FC013003}" type="presParOf" srcId="{A844F855-3F0C-433C-B449-C1BC20C5ADF5}" destId="{C9124C5F-B194-4599-84B8-2013A0611403}" srcOrd="0" destOrd="0" presId="urn:microsoft.com/office/officeart/2005/8/layout/cycle3"/>
    <dgm:cxn modelId="{C9A0CD9D-DA0C-476B-AEDF-C627486A12A1}" type="presParOf" srcId="{A844F855-3F0C-433C-B449-C1BC20C5ADF5}" destId="{2D3CD6C7-C7E4-492C-BB55-E46A653239DB}" srcOrd="1" destOrd="0" presId="urn:microsoft.com/office/officeart/2005/8/layout/cycle3"/>
    <dgm:cxn modelId="{7B857304-5D8D-48AE-8290-018F872BD516}" type="presParOf" srcId="{A844F855-3F0C-433C-B449-C1BC20C5ADF5}" destId="{71BD4F68-B555-4782-9A8D-9B0BC0CBAE18}" srcOrd="2" destOrd="0" presId="urn:microsoft.com/office/officeart/2005/8/layout/cycle3"/>
    <dgm:cxn modelId="{2B8E6541-4D15-4040-8A83-9FA87A0675A7}" type="presParOf" srcId="{A844F855-3F0C-433C-B449-C1BC20C5ADF5}" destId="{12D5935D-5AF2-415F-BB15-38A399AD9BB3}" srcOrd="3" destOrd="0" presId="urn:microsoft.com/office/officeart/2005/8/layout/cycle3"/>
    <dgm:cxn modelId="{C48DD9C2-062E-4679-84BC-B4165BA65D64}" type="presParOf" srcId="{A844F855-3F0C-433C-B449-C1BC20C5ADF5}" destId="{EB4A1A05-5234-40E5-B666-A01CFE355CF7}" srcOrd="4" destOrd="0" presId="urn:microsoft.com/office/officeart/2005/8/layout/cycle3"/>
    <dgm:cxn modelId="{BAFD25D2-70A8-4910-944C-CEFE7279823F}" type="presParOf" srcId="{A844F855-3F0C-433C-B449-C1BC20C5ADF5}" destId="{BE218DD1-63AD-4565-A711-E56D783A38FA}" srcOrd="5"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7FF4A0A-5ADD-4858-9C13-A88B3C979D4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8C4F1444-BC8D-4E32-8686-A1B37959941A}">
      <dgm:prSet phldrT="[Texto]" custT="1"/>
      <dgm:spPr/>
      <dgm:t>
        <a:bodyPr/>
        <a:lstStyle/>
        <a:p>
          <a:pPr marL="361950" indent="0" algn="just"/>
          <a:r>
            <a:rPr lang="es-EC" sz="1400" dirty="0" smtClean="0"/>
            <a:t>Determinar los procesos que se deberán implementar en Fuerzas Armadas, para brindar su apoyo a la Secretaría de Gestión de Riesgos, en las fases de reducción, respuesta y recuperación frente a los desastres naturales</a:t>
          </a:r>
          <a:r>
            <a:rPr lang="es-EC" sz="1400" dirty="0" smtClean="0">
              <a:latin typeface="Arial" panose="020B0604020202020204" pitchFamily="34" charset="0"/>
              <a:cs typeface="Arial" panose="020B0604020202020204" pitchFamily="34" charset="0"/>
            </a:rPr>
            <a:t>.</a:t>
          </a:r>
          <a:endParaRPr lang="es-EC" sz="1400" dirty="0">
            <a:latin typeface="Arial" panose="020B0604020202020204" pitchFamily="34" charset="0"/>
            <a:cs typeface="Arial" panose="020B0604020202020204" pitchFamily="34" charset="0"/>
          </a:endParaRPr>
        </a:p>
      </dgm:t>
    </dgm:pt>
    <dgm:pt modelId="{ACD57B0D-65CB-484B-AFEE-58D52FE61986}" type="sibTrans" cxnId="{440B35B8-B971-44A4-959B-6989177CF616}">
      <dgm:prSet/>
      <dgm:spPr/>
      <dgm:t>
        <a:bodyPr/>
        <a:lstStyle/>
        <a:p>
          <a:endParaRPr lang="es-EC"/>
        </a:p>
      </dgm:t>
    </dgm:pt>
    <dgm:pt modelId="{93021AB7-DAA4-4705-8AF9-BFADE18698A3}" type="parTrans" cxnId="{440B35B8-B971-44A4-959B-6989177CF616}">
      <dgm:prSet/>
      <dgm:spPr/>
      <dgm:t>
        <a:bodyPr/>
        <a:lstStyle/>
        <a:p>
          <a:endParaRPr lang="es-EC"/>
        </a:p>
      </dgm:t>
    </dgm:pt>
    <dgm:pt modelId="{76820DD9-3B3A-4BFA-A922-251145A97CF1}" type="pres">
      <dgm:prSet presAssocID="{17FF4A0A-5ADD-4858-9C13-A88B3C979D49}" presName="Name0" presStyleCnt="0">
        <dgm:presLayoutVars>
          <dgm:dir/>
          <dgm:resizeHandles val="exact"/>
        </dgm:presLayoutVars>
      </dgm:prSet>
      <dgm:spPr/>
      <dgm:t>
        <a:bodyPr/>
        <a:lstStyle/>
        <a:p>
          <a:endParaRPr lang="es-EC"/>
        </a:p>
      </dgm:t>
    </dgm:pt>
    <dgm:pt modelId="{91010C87-AFE5-42B7-82FB-59EBB02DB682}" type="pres">
      <dgm:prSet presAssocID="{8C4F1444-BC8D-4E32-8686-A1B37959941A}" presName="composite" presStyleCnt="0"/>
      <dgm:spPr/>
    </dgm:pt>
    <dgm:pt modelId="{E0EFF3B9-9B03-436C-9AD1-ED01236FBC49}" type="pres">
      <dgm:prSet presAssocID="{8C4F1444-BC8D-4E32-8686-A1B37959941A}" presName="rect1" presStyleLbl="trAlignAcc1" presStyleIdx="0" presStyleCnt="1" custScaleX="149201" custLinFactNeighborX="-791" custLinFactNeighborY="1758">
        <dgm:presLayoutVars>
          <dgm:bulletEnabled val="1"/>
        </dgm:presLayoutVars>
      </dgm:prSet>
      <dgm:spPr/>
      <dgm:t>
        <a:bodyPr/>
        <a:lstStyle/>
        <a:p>
          <a:endParaRPr lang="es-EC"/>
        </a:p>
      </dgm:t>
    </dgm:pt>
    <dgm:pt modelId="{17D90C50-11D6-4AA6-8415-A565E6436643}" type="pres">
      <dgm:prSet presAssocID="{8C4F1444-BC8D-4E32-8686-A1B37959941A}" presName="rect2" presStyleLbl="fgImgPlace1" presStyleIdx="0" presStyleCnt="1" custScaleX="129653" custScaleY="86809" custLinFactNeighborX="-79024" custLinFactNeighborY="13585"/>
      <dgm:spPr>
        <a:blipFill rotWithShape="1">
          <a:blip xmlns:r="http://schemas.openxmlformats.org/officeDocument/2006/relationships" r:embed="rId1"/>
          <a:stretch>
            <a:fillRect/>
          </a:stretch>
        </a:blipFill>
      </dgm:spPr>
      <dgm:t>
        <a:bodyPr/>
        <a:lstStyle/>
        <a:p>
          <a:endParaRPr lang="es-ES"/>
        </a:p>
      </dgm:t>
    </dgm:pt>
  </dgm:ptLst>
  <dgm:cxnLst>
    <dgm:cxn modelId="{D9134C34-4019-4F35-9C71-1450EE8AD142}" type="presOf" srcId="{17FF4A0A-5ADD-4858-9C13-A88B3C979D49}" destId="{76820DD9-3B3A-4BFA-A922-251145A97CF1}" srcOrd="0" destOrd="0" presId="urn:microsoft.com/office/officeart/2008/layout/PictureStrips"/>
    <dgm:cxn modelId="{440B35B8-B971-44A4-959B-6989177CF616}" srcId="{17FF4A0A-5ADD-4858-9C13-A88B3C979D49}" destId="{8C4F1444-BC8D-4E32-8686-A1B37959941A}" srcOrd="0" destOrd="0" parTransId="{93021AB7-DAA4-4705-8AF9-BFADE18698A3}" sibTransId="{ACD57B0D-65CB-484B-AFEE-58D52FE61986}"/>
    <dgm:cxn modelId="{3ACDEF33-8415-459D-97F2-1105FE45974B}" type="presOf" srcId="{8C4F1444-BC8D-4E32-8686-A1B37959941A}" destId="{E0EFF3B9-9B03-436C-9AD1-ED01236FBC49}" srcOrd="0" destOrd="0" presId="urn:microsoft.com/office/officeart/2008/layout/PictureStrips"/>
    <dgm:cxn modelId="{4CC56B31-67FC-4E54-AFCA-4041CA1A97A7}" type="presParOf" srcId="{76820DD9-3B3A-4BFA-A922-251145A97CF1}" destId="{91010C87-AFE5-42B7-82FB-59EBB02DB682}" srcOrd="0" destOrd="0" presId="urn:microsoft.com/office/officeart/2008/layout/PictureStrips"/>
    <dgm:cxn modelId="{53286775-5A26-4D5A-B69F-9A62D21B91F7}" type="presParOf" srcId="{91010C87-AFE5-42B7-82FB-59EBB02DB682}" destId="{E0EFF3B9-9B03-436C-9AD1-ED01236FBC49}" srcOrd="0" destOrd="0" presId="urn:microsoft.com/office/officeart/2008/layout/PictureStrips"/>
    <dgm:cxn modelId="{873D46B7-46B4-4055-82D0-A89AFE0FE4F8}" type="presParOf" srcId="{91010C87-AFE5-42B7-82FB-59EBB02DB682}" destId="{17D90C50-11D6-4AA6-8415-A565E6436643}"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7FF4A0A-5ADD-4858-9C13-A88B3C979D4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8C4F1444-BC8D-4E32-8686-A1B37959941A}">
      <dgm:prSet phldrT="[Texto]" custT="1"/>
      <dgm:spPr/>
      <dgm:t>
        <a:bodyPr/>
        <a:lstStyle/>
        <a:p>
          <a:pPr marL="273050" indent="0" algn="just"/>
          <a:r>
            <a:rPr lang="es-EC" sz="1250" dirty="0" smtClean="0"/>
            <a:t>Determinar los procesos que se deberán implementar en las Fuerzas Armadas para mantener el nivel de operatividad que permita apoyar a la </a:t>
          </a:r>
          <a:r>
            <a:rPr lang="es-EC" sz="1250" dirty="0" err="1" smtClean="0"/>
            <a:t>SGR</a:t>
          </a:r>
          <a:r>
            <a:rPr lang="es-EC" sz="1250" dirty="0" smtClean="0"/>
            <a:t> en tareas de respuesta a eventos adversos en las áreas de salvamento, búsqueda, rescate y seguridad y logística. </a:t>
          </a:r>
          <a:r>
            <a:rPr lang="es-EC" sz="1250" dirty="0" smtClean="0">
              <a:latin typeface="Arial" panose="020B0604020202020204" pitchFamily="34" charset="0"/>
              <a:cs typeface="Arial" panose="020B0604020202020204" pitchFamily="34" charset="0"/>
            </a:rPr>
            <a:t>.</a:t>
          </a:r>
          <a:endParaRPr lang="es-EC" sz="1250" dirty="0">
            <a:latin typeface="Arial" panose="020B0604020202020204" pitchFamily="34" charset="0"/>
            <a:cs typeface="Arial" panose="020B0604020202020204" pitchFamily="34" charset="0"/>
          </a:endParaRPr>
        </a:p>
      </dgm:t>
    </dgm:pt>
    <dgm:pt modelId="{ACD57B0D-65CB-484B-AFEE-58D52FE61986}" type="sibTrans" cxnId="{440B35B8-B971-44A4-959B-6989177CF616}">
      <dgm:prSet/>
      <dgm:spPr/>
      <dgm:t>
        <a:bodyPr/>
        <a:lstStyle/>
        <a:p>
          <a:endParaRPr lang="es-EC"/>
        </a:p>
      </dgm:t>
    </dgm:pt>
    <dgm:pt modelId="{93021AB7-DAA4-4705-8AF9-BFADE18698A3}" type="parTrans" cxnId="{440B35B8-B971-44A4-959B-6989177CF616}">
      <dgm:prSet/>
      <dgm:spPr/>
      <dgm:t>
        <a:bodyPr/>
        <a:lstStyle/>
        <a:p>
          <a:endParaRPr lang="es-EC"/>
        </a:p>
      </dgm:t>
    </dgm:pt>
    <dgm:pt modelId="{7593D87F-A775-4AFD-9C68-A85AB0CDD114}">
      <dgm:prSet phldrT="[Texto]" custT="1"/>
      <dgm:spPr/>
      <dgm:t>
        <a:bodyPr/>
        <a:lstStyle/>
        <a:p>
          <a:pPr marL="273050" indent="0" algn="just"/>
          <a:r>
            <a:rPr lang="es-EC" sz="1250" dirty="0" smtClean="0"/>
            <a:t>Determinar los procesos que se deberán implementar en las Fuerzas Armadas para apoyar al Estado en el restablecimiento de las condiciones normales de vida de la comunidad afectada</a:t>
          </a:r>
          <a:endParaRPr lang="es-EC" sz="1250" dirty="0">
            <a:latin typeface="Arial" panose="020B0604020202020204" pitchFamily="34" charset="0"/>
            <a:cs typeface="Arial" panose="020B0604020202020204" pitchFamily="34" charset="0"/>
          </a:endParaRPr>
        </a:p>
      </dgm:t>
    </dgm:pt>
    <dgm:pt modelId="{C4EA838D-5EB2-48B7-BF77-188438D01713}" type="parTrans" cxnId="{CC1918BD-7A53-4B42-B42F-5F93D4E67140}">
      <dgm:prSet/>
      <dgm:spPr/>
      <dgm:t>
        <a:bodyPr/>
        <a:lstStyle/>
        <a:p>
          <a:endParaRPr lang="es-ES"/>
        </a:p>
      </dgm:t>
    </dgm:pt>
    <dgm:pt modelId="{138CBFCA-FB3C-45C9-894A-04632907AD2B}" type="sibTrans" cxnId="{CC1918BD-7A53-4B42-B42F-5F93D4E67140}">
      <dgm:prSet/>
      <dgm:spPr/>
      <dgm:t>
        <a:bodyPr/>
        <a:lstStyle/>
        <a:p>
          <a:endParaRPr lang="es-ES"/>
        </a:p>
      </dgm:t>
    </dgm:pt>
    <dgm:pt modelId="{7408C78F-5BC7-4939-91DC-21AC2D951A1C}">
      <dgm:prSet phldrT="[Texto]" custT="1"/>
      <dgm:spPr/>
      <dgm:t>
        <a:bodyPr/>
        <a:lstStyle/>
        <a:p>
          <a:pPr marL="273050" indent="0" algn="just">
            <a:tabLst/>
          </a:pPr>
          <a:r>
            <a:rPr lang="es-EC" sz="1250" dirty="0" smtClean="0"/>
            <a:t>Establecer el perfil que deberá poseer el personal que en representación de Fuerzas Armadas formará parte de las Mesas Técnicas del Comité de Operaciones de Emergencia (COE).</a:t>
          </a:r>
          <a:endParaRPr lang="es-EC" sz="1250" dirty="0"/>
        </a:p>
      </dgm:t>
    </dgm:pt>
    <dgm:pt modelId="{424A0BBD-360A-484B-9E46-DA107A2F6F1E}" type="parTrans" cxnId="{F84AAD86-461D-4E4A-AB33-242906D76E1C}">
      <dgm:prSet/>
      <dgm:spPr/>
      <dgm:t>
        <a:bodyPr/>
        <a:lstStyle/>
        <a:p>
          <a:endParaRPr lang="es-ES"/>
        </a:p>
      </dgm:t>
    </dgm:pt>
    <dgm:pt modelId="{3BE8CB0C-12AC-46A0-8AE7-67F999AC1AC6}" type="sibTrans" cxnId="{F84AAD86-461D-4E4A-AB33-242906D76E1C}">
      <dgm:prSet/>
      <dgm:spPr/>
      <dgm:t>
        <a:bodyPr/>
        <a:lstStyle/>
        <a:p>
          <a:endParaRPr lang="es-ES"/>
        </a:p>
      </dgm:t>
    </dgm:pt>
    <dgm:pt modelId="{76820DD9-3B3A-4BFA-A922-251145A97CF1}" type="pres">
      <dgm:prSet presAssocID="{17FF4A0A-5ADD-4858-9C13-A88B3C979D49}" presName="Name0" presStyleCnt="0">
        <dgm:presLayoutVars>
          <dgm:dir/>
          <dgm:resizeHandles val="exact"/>
        </dgm:presLayoutVars>
      </dgm:prSet>
      <dgm:spPr/>
      <dgm:t>
        <a:bodyPr/>
        <a:lstStyle/>
        <a:p>
          <a:endParaRPr lang="es-EC"/>
        </a:p>
      </dgm:t>
    </dgm:pt>
    <dgm:pt modelId="{91010C87-AFE5-42B7-82FB-59EBB02DB682}" type="pres">
      <dgm:prSet presAssocID="{8C4F1444-BC8D-4E32-8686-A1B37959941A}" presName="composite" presStyleCnt="0"/>
      <dgm:spPr/>
    </dgm:pt>
    <dgm:pt modelId="{E0EFF3B9-9B03-436C-9AD1-ED01236FBC49}" type="pres">
      <dgm:prSet presAssocID="{8C4F1444-BC8D-4E32-8686-A1B37959941A}" presName="rect1" presStyleLbl="trAlignAcc1" presStyleIdx="0" presStyleCnt="3" custScaleX="149201" custLinFactNeighborX="96" custLinFactNeighborY="-4367">
        <dgm:presLayoutVars>
          <dgm:bulletEnabled val="1"/>
        </dgm:presLayoutVars>
      </dgm:prSet>
      <dgm:spPr/>
      <dgm:t>
        <a:bodyPr/>
        <a:lstStyle/>
        <a:p>
          <a:endParaRPr lang="es-EC"/>
        </a:p>
      </dgm:t>
    </dgm:pt>
    <dgm:pt modelId="{17D90C50-11D6-4AA6-8415-A565E6436643}" type="pres">
      <dgm:prSet presAssocID="{8C4F1444-BC8D-4E32-8686-A1B37959941A}" presName="rect2" presStyleLbl="fgImgPlace1" presStyleIdx="0" presStyleCnt="3" custScaleX="123717" custLinFactNeighborX="-89207" custLinFactNeighborY="4379"/>
      <dgm:spPr>
        <a:blipFill rotWithShape="1">
          <a:blip xmlns:r="http://schemas.openxmlformats.org/officeDocument/2006/relationships" r:embed="rId1"/>
          <a:stretch>
            <a:fillRect/>
          </a:stretch>
        </a:blipFill>
      </dgm:spPr>
      <dgm:t>
        <a:bodyPr/>
        <a:lstStyle/>
        <a:p>
          <a:endParaRPr lang="es-ES"/>
        </a:p>
      </dgm:t>
    </dgm:pt>
    <dgm:pt modelId="{23BC6B3B-73E3-40F6-8F7E-2276A79A375D}" type="pres">
      <dgm:prSet presAssocID="{ACD57B0D-65CB-484B-AFEE-58D52FE61986}" presName="sibTrans" presStyleCnt="0"/>
      <dgm:spPr/>
    </dgm:pt>
    <dgm:pt modelId="{048340F5-406A-4890-8CCF-BDB2A8FFE594}" type="pres">
      <dgm:prSet presAssocID="{7593D87F-A775-4AFD-9C68-A85AB0CDD114}" presName="composite" presStyleCnt="0"/>
      <dgm:spPr/>
    </dgm:pt>
    <dgm:pt modelId="{8265EE1A-C03C-4145-A1EA-5929A61F2070}" type="pres">
      <dgm:prSet presAssocID="{7593D87F-A775-4AFD-9C68-A85AB0CDD114}" presName="rect1" presStyleLbl="trAlignAcc1" presStyleIdx="1" presStyleCnt="3" custScaleX="149201" custLinFactNeighborX="-1032" custLinFactNeighborY="-11586">
        <dgm:presLayoutVars>
          <dgm:bulletEnabled val="1"/>
        </dgm:presLayoutVars>
      </dgm:prSet>
      <dgm:spPr/>
      <dgm:t>
        <a:bodyPr/>
        <a:lstStyle/>
        <a:p>
          <a:endParaRPr lang="es-ES"/>
        </a:p>
      </dgm:t>
    </dgm:pt>
    <dgm:pt modelId="{0B234009-35DF-4545-918A-EC042AA0D652}" type="pres">
      <dgm:prSet presAssocID="{7593D87F-A775-4AFD-9C68-A85AB0CDD114}" presName="rect2" presStyleLbl="fgImgPlace1" presStyleIdx="1" presStyleCnt="3" custScaleX="122560" custLinFactNeighborX="-79920"/>
      <dgm:spPr>
        <a:blipFill rotWithShape="1">
          <a:blip xmlns:r="http://schemas.openxmlformats.org/officeDocument/2006/relationships" r:embed="rId2"/>
          <a:stretch>
            <a:fillRect/>
          </a:stretch>
        </a:blipFill>
      </dgm:spPr>
      <dgm:t>
        <a:bodyPr/>
        <a:lstStyle/>
        <a:p>
          <a:endParaRPr lang="es-ES"/>
        </a:p>
      </dgm:t>
    </dgm:pt>
    <dgm:pt modelId="{0AA3EF55-FC2C-4D43-80CE-49C7BD624823}" type="pres">
      <dgm:prSet presAssocID="{138CBFCA-FB3C-45C9-894A-04632907AD2B}" presName="sibTrans" presStyleCnt="0"/>
      <dgm:spPr/>
    </dgm:pt>
    <dgm:pt modelId="{8A237871-F536-4C76-9496-F29B6D05EEC2}" type="pres">
      <dgm:prSet presAssocID="{7408C78F-5BC7-4939-91DC-21AC2D951A1C}" presName="composite" presStyleCnt="0"/>
      <dgm:spPr/>
    </dgm:pt>
    <dgm:pt modelId="{7F681842-0E0B-45CD-A760-8DC3E9F21D74}" type="pres">
      <dgm:prSet presAssocID="{7408C78F-5BC7-4939-91DC-21AC2D951A1C}" presName="rect1" presStyleLbl="trAlignAcc1" presStyleIdx="2" presStyleCnt="3" custScaleX="149201" custLinFactNeighborX="96" custLinFactNeighborY="-4367">
        <dgm:presLayoutVars>
          <dgm:bulletEnabled val="1"/>
        </dgm:presLayoutVars>
      </dgm:prSet>
      <dgm:spPr/>
      <dgm:t>
        <a:bodyPr/>
        <a:lstStyle/>
        <a:p>
          <a:endParaRPr lang="es-ES"/>
        </a:p>
      </dgm:t>
    </dgm:pt>
    <dgm:pt modelId="{2132434E-2B04-4FF0-AA88-12F178FC25CD}" type="pres">
      <dgm:prSet presAssocID="{7408C78F-5BC7-4939-91DC-21AC2D951A1C}" presName="rect2" presStyleLbl="fgImgPlace1" presStyleIdx="2" presStyleCnt="3" custScaleX="122555" custLinFactNeighborX="-79923" custLinFactNeighborY="2546"/>
      <dgm:spPr>
        <a:blipFill rotWithShape="1">
          <a:blip xmlns:r="http://schemas.openxmlformats.org/officeDocument/2006/relationships" r:embed="rId3"/>
          <a:stretch>
            <a:fillRect/>
          </a:stretch>
        </a:blipFill>
      </dgm:spPr>
      <dgm:t>
        <a:bodyPr/>
        <a:lstStyle/>
        <a:p>
          <a:endParaRPr lang="es-ES"/>
        </a:p>
      </dgm:t>
    </dgm:pt>
  </dgm:ptLst>
  <dgm:cxnLst>
    <dgm:cxn modelId="{3B1674FC-963C-4EC7-A1FE-4B4494BEE943}" type="presOf" srcId="{7408C78F-5BC7-4939-91DC-21AC2D951A1C}" destId="{7F681842-0E0B-45CD-A760-8DC3E9F21D74}" srcOrd="0" destOrd="0" presId="urn:microsoft.com/office/officeart/2008/layout/PictureStrips"/>
    <dgm:cxn modelId="{874C09F0-3700-43D8-9B76-82CB9F1AAEBC}" type="presOf" srcId="{17FF4A0A-5ADD-4858-9C13-A88B3C979D49}" destId="{76820DD9-3B3A-4BFA-A922-251145A97CF1}" srcOrd="0" destOrd="0" presId="urn:microsoft.com/office/officeart/2008/layout/PictureStrips"/>
    <dgm:cxn modelId="{0364BFB1-E6A5-4B55-97C4-044DDFEF1AA2}" type="presOf" srcId="{7593D87F-A775-4AFD-9C68-A85AB0CDD114}" destId="{8265EE1A-C03C-4145-A1EA-5929A61F2070}" srcOrd="0" destOrd="0" presId="urn:microsoft.com/office/officeart/2008/layout/PictureStrips"/>
    <dgm:cxn modelId="{81F74274-512F-442B-8422-B16E9B98F50B}" type="presOf" srcId="{8C4F1444-BC8D-4E32-8686-A1B37959941A}" destId="{E0EFF3B9-9B03-436C-9AD1-ED01236FBC49}" srcOrd="0" destOrd="0" presId="urn:microsoft.com/office/officeart/2008/layout/PictureStrips"/>
    <dgm:cxn modelId="{440B35B8-B971-44A4-959B-6989177CF616}" srcId="{17FF4A0A-5ADD-4858-9C13-A88B3C979D49}" destId="{8C4F1444-BC8D-4E32-8686-A1B37959941A}" srcOrd="0" destOrd="0" parTransId="{93021AB7-DAA4-4705-8AF9-BFADE18698A3}" sibTransId="{ACD57B0D-65CB-484B-AFEE-58D52FE61986}"/>
    <dgm:cxn modelId="{CC1918BD-7A53-4B42-B42F-5F93D4E67140}" srcId="{17FF4A0A-5ADD-4858-9C13-A88B3C979D49}" destId="{7593D87F-A775-4AFD-9C68-A85AB0CDD114}" srcOrd="1" destOrd="0" parTransId="{C4EA838D-5EB2-48B7-BF77-188438D01713}" sibTransId="{138CBFCA-FB3C-45C9-894A-04632907AD2B}"/>
    <dgm:cxn modelId="{F84AAD86-461D-4E4A-AB33-242906D76E1C}" srcId="{17FF4A0A-5ADD-4858-9C13-A88B3C979D49}" destId="{7408C78F-5BC7-4939-91DC-21AC2D951A1C}" srcOrd="2" destOrd="0" parTransId="{424A0BBD-360A-484B-9E46-DA107A2F6F1E}" sibTransId="{3BE8CB0C-12AC-46A0-8AE7-67F999AC1AC6}"/>
    <dgm:cxn modelId="{92BC72FD-8364-4BE7-9379-B28D2B0735EB}" type="presParOf" srcId="{76820DD9-3B3A-4BFA-A922-251145A97CF1}" destId="{91010C87-AFE5-42B7-82FB-59EBB02DB682}" srcOrd="0" destOrd="0" presId="urn:microsoft.com/office/officeart/2008/layout/PictureStrips"/>
    <dgm:cxn modelId="{1D0EA34D-ACCD-441D-9AA2-323B94396746}" type="presParOf" srcId="{91010C87-AFE5-42B7-82FB-59EBB02DB682}" destId="{E0EFF3B9-9B03-436C-9AD1-ED01236FBC49}" srcOrd="0" destOrd="0" presId="urn:microsoft.com/office/officeart/2008/layout/PictureStrips"/>
    <dgm:cxn modelId="{CD2BC914-DFCB-4AA4-80A4-45535CD9C732}" type="presParOf" srcId="{91010C87-AFE5-42B7-82FB-59EBB02DB682}" destId="{17D90C50-11D6-4AA6-8415-A565E6436643}" srcOrd="1" destOrd="0" presId="urn:microsoft.com/office/officeart/2008/layout/PictureStrips"/>
    <dgm:cxn modelId="{3C95E8B7-96ED-441E-A286-1AA2071182A5}" type="presParOf" srcId="{76820DD9-3B3A-4BFA-A922-251145A97CF1}" destId="{23BC6B3B-73E3-40F6-8F7E-2276A79A375D}" srcOrd="1" destOrd="0" presId="urn:microsoft.com/office/officeart/2008/layout/PictureStrips"/>
    <dgm:cxn modelId="{1800CDBD-FF1A-465F-9631-CD413CA6BADB}" type="presParOf" srcId="{76820DD9-3B3A-4BFA-A922-251145A97CF1}" destId="{048340F5-406A-4890-8CCF-BDB2A8FFE594}" srcOrd="2" destOrd="0" presId="urn:microsoft.com/office/officeart/2008/layout/PictureStrips"/>
    <dgm:cxn modelId="{F31C259C-F1B3-4BD2-B469-36346D4CE982}" type="presParOf" srcId="{048340F5-406A-4890-8CCF-BDB2A8FFE594}" destId="{8265EE1A-C03C-4145-A1EA-5929A61F2070}" srcOrd="0" destOrd="0" presId="urn:microsoft.com/office/officeart/2008/layout/PictureStrips"/>
    <dgm:cxn modelId="{B039DFD6-FE49-4A53-B148-DD8698FF0707}" type="presParOf" srcId="{048340F5-406A-4890-8CCF-BDB2A8FFE594}" destId="{0B234009-35DF-4545-918A-EC042AA0D652}" srcOrd="1" destOrd="0" presId="urn:microsoft.com/office/officeart/2008/layout/PictureStrips"/>
    <dgm:cxn modelId="{82B02134-E484-4A9B-936C-5E76287481C1}" type="presParOf" srcId="{76820DD9-3B3A-4BFA-A922-251145A97CF1}" destId="{0AA3EF55-FC2C-4D43-80CE-49C7BD624823}" srcOrd="3" destOrd="0" presId="urn:microsoft.com/office/officeart/2008/layout/PictureStrips"/>
    <dgm:cxn modelId="{48AB0341-B7FC-43C1-9BE0-135E0EDB9125}" type="presParOf" srcId="{76820DD9-3B3A-4BFA-A922-251145A97CF1}" destId="{8A237871-F536-4C76-9496-F29B6D05EEC2}" srcOrd="4" destOrd="0" presId="urn:microsoft.com/office/officeart/2008/layout/PictureStrips"/>
    <dgm:cxn modelId="{CD5C7829-1FDA-4849-824D-C6B386B77A3F}" type="presParOf" srcId="{8A237871-F536-4C76-9496-F29B6D05EEC2}" destId="{7F681842-0E0B-45CD-A760-8DC3E9F21D74}" srcOrd="0" destOrd="0" presId="urn:microsoft.com/office/officeart/2008/layout/PictureStrips"/>
    <dgm:cxn modelId="{B0437774-C0D2-442D-B6C5-31F47A4107E6}" type="presParOf" srcId="{8A237871-F536-4C76-9496-F29B6D05EEC2}" destId="{2132434E-2B04-4FF0-AA88-12F178FC25CD}" srcOrd="1" destOrd="0" presId="urn:microsoft.com/office/officeart/2008/layout/PictureStrip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7FF4A0A-5ADD-4858-9C13-A88B3C979D4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8C4F1444-BC8D-4E32-8686-A1B37959941A}">
      <dgm:prSet phldrT="[Texto]" custT="1"/>
      <dgm:spPr/>
      <dgm:t>
        <a:bodyPr/>
        <a:lstStyle/>
        <a:p>
          <a:pPr marL="273050" indent="0" algn="just"/>
          <a:r>
            <a:rPr lang="es-EC" sz="1250" dirty="0" smtClean="0">
              <a:latin typeface="Arial" panose="020B0604020202020204" pitchFamily="34" charset="0"/>
              <a:cs typeface="Arial" panose="020B0604020202020204" pitchFamily="34" charset="0"/>
            </a:rPr>
            <a:t>Apoyar a la Policía Nacional en las acciones para la seguridad de la población, sus bienes, y para la protección de las líneas vitales durante todas las fases de la emergencia.</a:t>
          </a:r>
          <a:endParaRPr lang="es-EC" sz="1250" dirty="0">
            <a:latin typeface="Arial" panose="020B0604020202020204" pitchFamily="34" charset="0"/>
            <a:cs typeface="Arial" panose="020B0604020202020204" pitchFamily="34" charset="0"/>
          </a:endParaRPr>
        </a:p>
      </dgm:t>
    </dgm:pt>
    <dgm:pt modelId="{ACD57B0D-65CB-484B-AFEE-58D52FE61986}" type="sibTrans" cxnId="{440B35B8-B971-44A4-959B-6989177CF616}">
      <dgm:prSet/>
      <dgm:spPr/>
      <dgm:t>
        <a:bodyPr/>
        <a:lstStyle/>
        <a:p>
          <a:endParaRPr lang="es-EC"/>
        </a:p>
      </dgm:t>
    </dgm:pt>
    <dgm:pt modelId="{93021AB7-DAA4-4705-8AF9-BFADE18698A3}" type="parTrans" cxnId="{440B35B8-B971-44A4-959B-6989177CF616}">
      <dgm:prSet/>
      <dgm:spPr/>
      <dgm:t>
        <a:bodyPr/>
        <a:lstStyle/>
        <a:p>
          <a:endParaRPr lang="es-EC"/>
        </a:p>
      </dgm:t>
    </dgm:pt>
    <dgm:pt modelId="{7593D87F-A775-4AFD-9C68-A85AB0CDD114}">
      <dgm:prSet phldrT="[Texto]" custT="1"/>
      <dgm:spPr/>
      <dgm:t>
        <a:bodyPr/>
        <a:lstStyle/>
        <a:p>
          <a:pPr marL="273050" indent="0" algn="just"/>
          <a:r>
            <a:rPr lang="es-EC" sz="1250" dirty="0" smtClean="0">
              <a:latin typeface="Arial" panose="020B0604020202020204" pitchFamily="34" charset="0"/>
              <a:cs typeface="Arial" panose="020B0604020202020204" pitchFamily="34" charset="0"/>
            </a:rPr>
            <a:t>Establecer el tipo, nivel y alcance de las coordinaciones entre Fuerzas Armadas con el Sistema Nacional Descentralizado de Gestión de Riesgos</a:t>
          </a:r>
          <a:r>
            <a:rPr lang="es-EC" sz="1250" dirty="0" smtClean="0"/>
            <a:t>. </a:t>
          </a:r>
          <a:endParaRPr lang="es-EC" sz="1250" dirty="0">
            <a:latin typeface="Arial" panose="020B0604020202020204" pitchFamily="34" charset="0"/>
            <a:cs typeface="Arial" panose="020B0604020202020204" pitchFamily="34" charset="0"/>
          </a:endParaRPr>
        </a:p>
      </dgm:t>
    </dgm:pt>
    <dgm:pt modelId="{C4EA838D-5EB2-48B7-BF77-188438D01713}" type="parTrans" cxnId="{CC1918BD-7A53-4B42-B42F-5F93D4E67140}">
      <dgm:prSet/>
      <dgm:spPr/>
      <dgm:t>
        <a:bodyPr/>
        <a:lstStyle/>
        <a:p>
          <a:endParaRPr lang="es-ES"/>
        </a:p>
      </dgm:t>
    </dgm:pt>
    <dgm:pt modelId="{138CBFCA-FB3C-45C9-894A-04632907AD2B}" type="sibTrans" cxnId="{CC1918BD-7A53-4B42-B42F-5F93D4E67140}">
      <dgm:prSet/>
      <dgm:spPr/>
      <dgm:t>
        <a:bodyPr/>
        <a:lstStyle/>
        <a:p>
          <a:endParaRPr lang="es-ES"/>
        </a:p>
      </dgm:t>
    </dgm:pt>
    <dgm:pt modelId="{7408C78F-5BC7-4939-91DC-21AC2D951A1C}">
      <dgm:prSet phldrT="[Texto]" custT="1"/>
      <dgm:spPr/>
      <dgm:t>
        <a:bodyPr/>
        <a:lstStyle/>
        <a:p>
          <a:pPr marL="273050" indent="0" algn="just">
            <a:tabLst/>
          </a:pPr>
          <a:r>
            <a:rPr lang="es-EC" sz="1250" dirty="0" smtClean="0">
              <a:latin typeface="Arial" panose="020B0604020202020204" pitchFamily="34" charset="0"/>
              <a:cs typeface="Arial" panose="020B0604020202020204" pitchFamily="34" charset="0"/>
            </a:rPr>
            <a:t>Apoyar la evacuación, búsqueda y rescate de las personas, y el traslado de provisiones, implementos y personal operativo, en coordinación con los COE para la atención de emergencias</a:t>
          </a:r>
          <a:r>
            <a:rPr lang="es-EC" sz="1200" dirty="0" smtClean="0">
              <a:latin typeface="Arial" panose="020B0604020202020204" pitchFamily="34" charset="0"/>
              <a:cs typeface="Arial" panose="020B0604020202020204" pitchFamily="34" charset="0"/>
            </a:rPr>
            <a:t>.</a:t>
          </a:r>
          <a:endParaRPr lang="es-EC" sz="1200" dirty="0">
            <a:latin typeface="Arial" panose="020B0604020202020204" pitchFamily="34" charset="0"/>
            <a:cs typeface="Arial" panose="020B0604020202020204" pitchFamily="34" charset="0"/>
          </a:endParaRPr>
        </a:p>
      </dgm:t>
    </dgm:pt>
    <dgm:pt modelId="{424A0BBD-360A-484B-9E46-DA107A2F6F1E}" type="parTrans" cxnId="{F84AAD86-461D-4E4A-AB33-242906D76E1C}">
      <dgm:prSet/>
      <dgm:spPr/>
      <dgm:t>
        <a:bodyPr/>
        <a:lstStyle/>
        <a:p>
          <a:endParaRPr lang="es-ES"/>
        </a:p>
      </dgm:t>
    </dgm:pt>
    <dgm:pt modelId="{3BE8CB0C-12AC-46A0-8AE7-67F999AC1AC6}" type="sibTrans" cxnId="{F84AAD86-461D-4E4A-AB33-242906D76E1C}">
      <dgm:prSet/>
      <dgm:spPr/>
      <dgm:t>
        <a:bodyPr/>
        <a:lstStyle/>
        <a:p>
          <a:endParaRPr lang="es-ES"/>
        </a:p>
      </dgm:t>
    </dgm:pt>
    <dgm:pt modelId="{2F465262-9AA0-46EC-AEF8-8CB78AA4ADC4}">
      <dgm:prSet phldrT="[Texto]" custT="1"/>
      <dgm:spPr/>
      <dgm:t>
        <a:bodyPr/>
        <a:lstStyle/>
        <a:p>
          <a:pPr marL="273050" indent="0">
            <a:tabLst/>
          </a:pPr>
          <a:r>
            <a:rPr lang="es-EC" sz="1250" dirty="0" smtClean="0">
              <a:latin typeface="Arial" panose="020B0604020202020204" pitchFamily="34" charset="0"/>
              <a:cs typeface="Arial" panose="020B0604020202020204" pitchFamily="34" charset="0"/>
            </a:rPr>
            <a:t>Apoyar las campañas promovidas por el COE</a:t>
          </a:r>
          <a:r>
            <a:rPr lang="es-EC" sz="1200" dirty="0" smtClean="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dgm:t>
    </dgm:pt>
    <dgm:pt modelId="{803F54B6-5802-4B74-BC0A-2044B4AD0957}" type="parTrans" cxnId="{668B93CF-92BF-4BD8-AE5F-05546943351B}">
      <dgm:prSet/>
      <dgm:spPr/>
      <dgm:t>
        <a:bodyPr/>
        <a:lstStyle/>
        <a:p>
          <a:endParaRPr lang="es-ES"/>
        </a:p>
      </dgm:t>
    </dgm:pt>
    <dgm:pt modelId="{3B04561B-3A7D-4EDB-AD5E-A090E0407B9A}" type="sibTrans" cxnId="{668B93CF-92BF-4BD8-AE5F-05546943351B}">
      <dgm:prSet/>
      <dgm:spPr/>
      <dgm:t>
        <a:bodyPr/>
        <a:lstStyle/>
        <a:p>
          <a:endParaRPr lang="es-ES"/>
        </a:p>
      </dgm:t>
    </dgm:pt>
    <dgm:pt modelId="{76820DD9-3B3A-4BFA-A922-251145A97CF1}" type="pres">
      <dgm:prSet presAssocID="{17FF4A0A-5ADD-4858-9C13-A88B3C979D49}" presName="Name0" presStyleCnt="0">
        <dgm:presLayoutVars>
          <dgm:dir/>
          <dgm:resizeHandles val="exact"/>
        </dgm:presLayoutVars>
      </dgm:prSet>
      <dgm:spPr/>
      <dgm:t>
        <a:bodyPr/>
        <a:lstStyle/>
        <a:p>
          <a:endParaRPr lang="es-EC"/>
        </a:p>
      </dgm:t>
    </dgm:pt>
    <dgm:pt modelId="{91010C87-AFE5-42B7-82FB-59EBB02DB682}" type="pres">
      <dgm:prSet presAssocID="{8C4F1444-BC8D-4E32-8686-A1B37959941A}" presName="composite" presStyleCnt="0"/>
      <dgm:spPr/>
    </dgm:pt>
    <dgm:pt modelId="{E0EFF3B9-9B03-436C-9AD1-ED01236FBC49}" type="pres">
      <dgm:prSet presAssocID="{8C4F1444-BC8D-4E32-8686-A1B37959941A}" presName="rect1" presStyleLbl="trAlignAcc1" presStyleIdx="0" presStyleCnt="4" custScaleX="240630" custLinFactNeighborX="31318" custLinFactNeighborY="-4367">
        <dgm:presLayoutVars>
          <dgm:bulletEnabled val="1"/>
        </dgm:presLayoutVars>
      </dgm:prSet>
      <dgm:spPr/>
      <dgm:t>
        <a:bodyPr/>
        <a:lstStyle/>
        <a:p>
          <a:endParaRPr lang="es-EC"/>
        </a:p>
      </dgm:t>
    </dgm:pt>
    <dgm:pt modelId="{17D90C50-11D6-4AA6-8415-A565E6436643}" type="pres">
      <dgm:prSet presAssocID="{8C4F1444-BC8D-4E32-8686-A1B37959941A}" presName="rect2" presStyleLbl="fgImgPlace1" presStyleIdx="0" presStyleCnt="4" custScaleX="176567" custLinFactX="-100000" custLinFactNeighborX="-100906" custLinFactNeighborY="3106"/>
      <dgm:spPr>
        <a:blipFill rotWithShape="1">
          <a:blip xmlns:r="http://schemas.openxmlformats.org/officeDocument/2006/relationships" r:embed="rId1"/>
          <a:stretch>
            <a:fillRect/>
          </a:stretch>
        </a:blipFill>
      </dgm:spPr>
      <dgm:t>
        <a:bodyPr/>
        <a:lstStyle/>
        <a:p>
          <a:endParaRPr lang="es-ES"/>
        </a:p>
      </dgm:t>
    </dgm:pt>
    <dgm:pt modelId="{23BC6B3B-73E3-40F6-8F7E-2276A79A375D}" type="pres">
      <dgm:prSet presAssocID="{ACD57B0D-65CB-484B-AFEE-58D52FE61986}" presName="sibTrans" presStyleCnt="0"/>
      <dgm:spPr/>
    </dgm:pt>
    <dgm:pt modelId="{048340F5-406A-4890-8CCF-BDB2A8FFE594}" type="pres">
      <dgm:prSet presAssocID="{7593D87F-A775-4AFD-9C68-A85AB0CDD114}" presName="composite" presStyleCnt="0"/>
      <dgm:spPr/>
    </dgm:pt>
    <dgm:pt modelId="{8265EE1A-C03C-4145-A1EA-5929A61F2070}" type="pres">
      <dgm:prSet presAssocID="{7593D87F-A775-4AFD-9C68-A85AB0CDD114}" presName="rect1" presStyleLbl="trAlignAcc1" presStyleIdx="1" presStyleCnt="4" custScaleX="240630" custLinFactNeighborX="31318" custLinFactNeighborY="-11586">
        <dgm:presLayoutVars>
          <dgm:bulletEnabled val="1"/>
        </dgm:presLayoutVars>
      </dgm:prSet>
      <dgm:spPr/>
      <dgm:t>
        <a:bodyPr/>
        <a:lstStyle/>
        <a:p>
          <a:endParaRPr lang="es-ES"/>
        </a:p>
      </dgm:t>
    </dgm:pt>
    <dgm:pt modelId="{0B234009-35DF-4545-918A-EC042AA0D652}" type="pres">
      <dgm:prSet presAssocID="{7593D87F-A775-4AFD-9C68-A85AB0CDD114}" presName="rect2" presStyleLbl="fgImgPlace1" presStyleIdx="1" presStyleCnt="4" custScaleX="166313" custLinFactX="-97507" custLinFactNeighborX="-100000"/>
      <dgm:spPr>
        <a:blipFill rotWithShape="1">
          <a:blip xmlns:r="http://schemas.openxmlformats.org/officeDocument/2006/relationships" r:embed="rId2"/>
          <a:stretch>
            <a:fillRect/>
          </a:stretch>
        </a:blipFill>
      </dgm:spPr>
      <dgm:t>
        <a:bodyPr/>
        <a:lstStyle/>
        <a:p>
          <a:endParaRPr lang="es-ES"/>
        </a:p>
      </dgm:t>
    </dgm:pt>
    <dgm:pt modelId="{0AA3EF55-FC2C-4D43-80CE-49C7BD624823}" type="pres">
      <dgm:prSet presAssocID="{138CBFCA-FB3C-45C9-894A-04632907AD2B}" presName="sibTrans" presStyleCnt="0"/>
      <dgm:spPr/>
    </dgm:pt>
    <dgm:pt modelId="{8A237871-F536-4C76-9496-F29B6D05EEC2}" type="pres">
      <dgm:prSet presAssocID="{7408C78F-5BC7-4939-91DC-21AC2D951A1C}" presName="composite" presStyleCnt="0"/>
      <dgm:spPr/>
    </dgm:pt>
    <dgm:pt modelId="{7F681842-0E0B-45CD-A760-8DC3E9F21D74}" type="pres">
      <dgm:prSet presAssocID="{7408C78F-5BC7-4939-91DC-21AC2D951A1C}" presName="rect1" presStyleLbl="trAlignAcc1" presStyleIdx="2" presStyleCnt="4" custScaleX="240630" custLinFactNeighborX="31318" custLinFactNeighborY="-4367">
        <dgm:presLayoutVars>
          <dgm:bulletEnabled val="1"/>
        </dgm:presLayoutVars>
      </dgm:prSet>
      <dgm:spPr/>
      <dgm:t>
        <a:bodyPr/>
        <a:lstStyle/>
        <a:p>
          <a:endParaRPr lang="es-ES"/>
        </a:p>
      </dgm:t>
    </dgm:pt>
    <dgm:pt modelId="{2132434E-2B04-4FF0-AA88-12F178FC25CD}" type="pres">
      <dgm:prSet presAssocID="{7408C78F-5BC7-4939-91DC-21AC2D951A1C}" presName="rect2" presStyleLbl="fgImgPlace1" presStyleIdx="2" presStyleCnt="4" custScaleX="166307" custLinFactX="-94727" custLinFactNeighborX="-100000" custLinFactNeighborY="3946"/>
      <dgm:spPr>
        <a:blipFill rotWithShape="1">
          <a:blip xmlns:r="http://schemas.openxmlformats.org/officeDocument/2006/relationships" r:embed="rId3"/>
          <a:stretch>
            <a:fillRect/>
          </a:stretch>
        </a:blipFill>
      </dgm:spPr>
      <dgm:t>
        <a:bodyPr/>
        <a:lstStyle/>
        <a:p>
          <a:endParaRPr lang="es-ES"/>
        </a:p>
      </dgm:t>
    </dgm:pt>
    <dgm:pt modelId="{BF1282B0-89E3-43BD-8FFB-417D5511A3F3}" type="pres">
      <dgm:prSet presAssocID="{3BE8CB0C-12AC-46A0-8AE7-67F999AC1AC6}" presName="sibTrans" presStyleCnt="0"/>
      <dgm:spPr/>
    </dgm:pt>
    <dgm:pt modelId="{C23DECCC-8A5A-4570-87ED-3CD404F69DC3}" type="pres">
      <dgm:prSet presAssocID="{2F465262-9AA0-46EC-AEF8-8CB78AA4ADC4}" presName="composite" presStyleCnt="0"/>
      <dgm:spPr/>
    </dgm:pt>
    <dgm:pt modelId="{5EABC69F-18F8-42A9-BC77-3D66274E1D7D}" type="pres">
      <dgm:prSet presAssocID="{2F465262-9AA0-46EC-AEF8-8CB78AA4ADC4}" presName="rect1" presStyleLbl="trAlignAcc1" presStyleIdx="3" presStyleCnt="4" custScaleX="240630" custLinFactNeighborX="31318" custLinFactNeighborY="-4367">
        <dgm:presLayoutVars>
          <dgm:bulletEnabled val="1"/>
        </dgm:presLayoutVars>
      </dgm:prSet>
      <dgm:spPr/>
      <dgm:t>
        <a:bodyPr/>
        <a:lstStyle/>
        <a:p>
          <a:endParaRPr lang="es-ES"/>
        </a:p>
      </dgm:t>
    </dgm:pt>
    <dgm:pt modelId="{8E7AD58E-C026-4EDA-AC3F-01EA5A025488}" type="pres">
      <dgm:prSet presAssocID="{2F465262-9AA0-46EC-AEF8-8CB78AA4ADC4}" presName="rect2" presStyleLbl="fgImgPlace1" presStyleIdx="3" presStyleCnt="4" custScaleX="174116" custLinFactX="-96743" custLinFactNeighborX="-100000" custLinFactNeighborY="3946"/>
      <dgm:spPr>
        <a:blipFill rotWithShape="1">
          <a:blip xmlns:r="http://schemas.openxmlformats.org/officeDocument/2006/relationships" r:embed="rId4"/>
          <a:stretch>
            <a:fillRect/>
          </a:stretch>
        </a:blipFill>
      </dgm:spPr>
      <dgm:t>
        <a:bodyPr/>
        <a:lstStyle/>
        <a:p>
          <a:endParaRPr lang="es-ES"/>
        </a:p>
      </dgm:t>
    </dgm:pt>
  </dgm:ptLst>
  <dgm:cxnLst>
    <dgm:cxn modelId="{6E28065D-5ED0-40DE-98F0-E07EEBC16FCB}" type="presOf" srcId="{7408C78F-5BC7-4939-91DC-21AC2D951A1C}" destId="{7F681842-0E0B-45CD-A760-8DC3E9F21D74}" srcOrd="0" destOrd="0" presId="urn:microsoft.com/office/officeart/2008/layout/PictureStrips"/>
    <dgm:cxn modelId="{440B35B8-B971-44A4-959B-6989177CF616}" srcId="{17FF4A0A-5ADD-4858-9C13-A88B3C979D49}" destId="{8C4F1444-BC8D-4E32-8686-A1B37959941A}" srcOrd="0" destOrd="0" parTransId="{93021AB7-DAA4-4705-8AF9-BFADE18698A3}" sibTransId="{ACD57B0D-65CB-484B-AFEE-58D52FE61986}"/>
    <dgm:cxn modelId="{CFE94EA0-7503-4937-A37E-FBD1A2405D18}" type="presOf" srcId="{8C4F1444-BC8D-4E32-8686-A1B37959941A}" destId="{E0EFF3B9-9B03-436C-9AD1-ED01236FBC49}" srcOrd="0" destOrd="0" presId="urn:microsoft.com/office/officeart/2008/layout/PictureStrips"/>
    <dgm:cxn modelId="{B9F1071B-31A9-47E1-A2CD-AB6A1C6171DD}" type="presOf" srcId="{17FF4A0A-5ADD-4858-9C13-A88B3C979D49}" destId="{76820DD9-3B3A-4BFA-A922-251145A97CF1}" srcOrd="0" destOrd="0" presId="urn:microsoft.com/office/officeart/2008/layout/PictureStrips"/>
    <dgm:cxn modelId="{0C287166-29D1-4E09-AB29-4FA4ABBD040E}" type="presOf" srcId="{2F465262-9AA0-46EC-AEF8-8CB78AA4ADC4}" destId="{5EABC69F-18F8-42A9-BC77-3D66274E1D7D}" srcOrd="0" destOrd="0" presId="urn:microsoft.com/office/officeart/2008/layout/PictureStrips"/>
    <dgm:cxn modelId="{CC1918BD-7A53-4B42-B42F-5F93D4E67140}" srcId="{17FF4A0A-5ADD-4858-9C13-A88B3C979D49}" destId="{7593D87F-A775-4AFD-9C68-A85AB0CDD114}" srcOrd="1" destOrd="0" parTransId="{C4EA838D-5EB2-48B7-BF77-188438D01713}" sibTransId="{138CBFCA-FB3C-45C9-894A-04632907AD2B}"/>
    <dgm:cxn modelId="{43256AF6-0222-4DCF-9610-6E5C71558645}" type="presOf" srcId="{7593D87F-A775-4AFD-9C68-A85AB0CDD114}" destId="{8265EE1A-C03C-4145-A1EA-5929A61F2070}" srcOrd="0" destOrd="0" presId="urn:microsoft.com/office/officeart/2008/layout/PictureStrips"/>
    <dgm:cxn modelId="{F84AAD86-461D-4E4A-AB33-242906D76E1C}" srcId="{17FF4A0A-5ADD-4858-9C13-A88B3C979D49}" destId="{7408C78F-5BC7-4939-91DC-21AC2D951A1C}" srcOrd="2" destOrd="0" parTransId="{424A0BBD-360A-484B-9E46-DA107A2F6F1E}" sibTransId="{3BE8CB0C-12AC-46A0-8AE7-67F999AC1AC6}"/>
    <dgm:cxn modelId="{668B93CF-92BF-4BD8-AE5F-05546943351B}" srcId="{17FF4A0A-5ADD-4858-9C13-A88B3C979D49}" destId="{2F465262-9AA0-46EC-AEF8-8CB78AA4ADC4}" srcOrd="3" destOrd="0" parTransId="{803F54B6-5802-4B74-BC0A-2044B4AD0957}" sibTransId="{3B04561B-3A7D-4EDB-AD5E-A090E0407B9A}"/>
    <dgm:cxn modelId="{7E97D6CC-DAF4-4D11-B70D-DAF8A5B00C4D}" type="presParOf" srcId="{76820DD9-3B3A-4BFA-A922-251145A97CF1}" destId="{91010C87-AFE5-42B7-82FB-59EBB02DB682}" srcOrd="0" destOrd="0" presId="urn:microsoft.com/office/officeart/2008/layout/PictureStrips"/>
    <dgm:cxn modelId="{9A096C24-06C9-417A-8402-8B639A93FE31}" type="presParOf" srcId="{91010C87-AFE5-42B7-82FB-59EBB02DB682}" destId="{E0EFF3B9-9B03-436C-9AD1-ED01236FBC49}" srcOrd="0" destOrd="0" presId="urn:microsoft.com/office/officeart/2008/layout/PictureStrips"/>
    <dgm:cxn modelId="{F4CCDBED-2B61-46FF-8FEB-7D93F8F78C0F}" type="presParOf" srcId="{91010C87-AFE5-42B7-82FB-59EBB02DB682}" destId="{17D90C50-11D6-4AA6-8415-A565E6436643}" srcOrd="1" destOrd="0" presId="urn:microsoft.com/office/officeart/2008/layout/PictureStrips"/>
    <dgm:cxn modelId="{E7868B4D-E4FF-40B0-8CBC-89D5B98E0A91}" type="presParOf" srcId="{76820DD9-3B3A-4BFA-A922-251145A97CF1}" destId="{23BC6B3B-73E3-40F6-8F7E-2276A79A375D}" srcOrd="1" destOrd="0" presId="urn:microsoft.com/office/officeart/2008/layout/PictureStrips"/>
    <dgm:cxn modelId="{45722D3D-F6B4-4A6A-A2BE-638BEFEB74D3}" type="presParOf" srcId="{76820DD9-3B3A-4BFA-A922-251145A97CF1}" destId="{048340F5-406A-4890-8CCF-BDB2A8FFE594}" srcOrd="2" destOrd="0" presId="urn:microsoft.com/office/officeart/2008/layout/PictureStrips"/>
    <dgm:cxn modelId="{EDA9D3D5-74C1-4FB3-A3A1-CC11A917CD82}" type="presParOf" srcId="{048340F5-406A-4890-8CCF-BDB2A8FFE594}" destId="{8265EE1A-C03C-4145-A1EA-5929A61F2070}" srcOrd="0" destOrd="0" presId="urn:microsoft.com/office/officeart/2008/layout/PictureStrips"/>
    <dgm:cxn modelId="{57B7CCD1-A130-4D25-B029-40868FEAE87C}" type="presParOf" srcId="{048340F5-406A-4890-8CCF-BDB2A8FFE594}" destId="{0B234009-35DF-4545-918A-EC042AA0D652}" srcOrd="1" destOrd="0" presId="urn:microsoft.com/office/officeart/2008/layout/PictureStrips"/>
    <dgm:cxn modelId="{2B2F27C6-16D7-447E-BEF6-FFCE7EF01F3E}" type="presParOf" srcId="{76820DD9-3B3A-4BFA-A922-251145A97CF1}" destId="{0AA3EF55-FC2C-4D43-80CE-49C7BD624823}" srcOrd="3" destOrd="0" presId="urn:microsoft.com/office/officeart/2008/layout/PictureStrips"/>
    <dgm:cxn modelId="{7B04A374-1A44-4AE8-AB0E-459B0E5D42D3}" type="presParOf" srcId="{76820DD9-3B3A-4BFA-A922-251145A97CF1}" destId="{8A237871-F536-4C76-9496-F29B6D05EEC2}" srcOrd="4" destOrd="0" presId="urn:microsoft.com/office/officeart/2008/layout/PictureStrips"/>
    <dgm:cxn modelId="{FCB5ADA9-582D-4DB2-95D5-AA2D94792EAE}" type="presParOf" srcId="{8A237871-F536-4C76-9496-F29B6D05EEC2}" destId="{7F681842-0E0B-45CD-A760-8DC3E9F21D74}" srcOrd="0" destOrd="0" presId="urn:microsoft.com/office/officeart/2008/layout/PictureStrips"/>
    <dgm:cxn modelId="{650697BE-E707-466D-970B-003A0C04F050}" type="presParOf" srcId="{8A237871-F536-4C76-9496-F29B6D05EEC2}" destId="{2132434E-2B04-4FF0-AA88-12F178FC25CD}" srcOrd="1" destOrd="0" presId="urn:microsoft.com/office/officeart/2008/layout/PictureStrips"/>
    <dgm:cxn modelId="{48BE71AA-1ADB-45C5-A5B9-5505B1E8956B}" type="presParOf" srcId="{76820DD9-3B3A-4BFA-A922-251145A97CF1}" destId="{BF1282B0-89E3-43BD-8FFB-417D5511A3F3}" srcOrd="5" destOrd="0" presId="urn:microsoft.com/office/officeart/2008/layout/PictureStrips"/>
    <dgm:cxn modelId="{EAC289FF-3887-47E5-BF7E-309E31AE93DC}" type="presParOf" srcId="{76820DD9-3B3A-4BFA-A922-251145A97CF1}" destId="{C23DECCC-8A5A-4570-87ED-3CD404F69DC3}" srcOrd="6" destOrd="0" presId="urn:microsoft.com/office/officeart/2008/layout/PictureStrips"/>
    <dgm:cxn modelId="{8BEE4EF5-8258-40BC-B7CF-7D6249AD470C}" type="presParOf" srcId="{C23DECCC-8A5A-4570-87ED-3CD404F69DC3}" destId="{5EABC69F-18F8-42A9-BC77-3D66274E1D7D}" srcOrd="0" destOrd="0" presId="urn:microsoft.com/office/officeart/2008/layout/PictureStrips"/>
    <dgm:cxn modelId="{5E8252DB-55CB-454D-B645-F15E3B5895B7}" type="presParOf" srcId="{C23DECCC-8A5A-4570-87ED-3CD404F69DC3}" destId="{8E7AD58E-C026-4EDA-AC3F-01EA5A02548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4286A97-D5F5-4DD8-8AC2-B2124C020B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81791D7-6F3F-4213-A7AC-8B82DF53D63A}">
      <dgm:prSet phldrT="[Texto]" custT="1"/>
      <dgm:spPr/>
      <dgm:t>
        <a:bodyPr/>
        <a:lstStyle/>
        <a:p>
          <a:pPr algn="just"/>
          <a:r>
            <a:rPr lang="es-EC" sz="1800" dirty="0" smtClean="0"/>
            <a:t>Para brindar el apoyo oportuno y efectivo a la Gestión de Riesgos en las fases de reducción, respuesta y recuperación es imprescindible que Fuerzas Armadas disponga de líneas de acción (políticas, estrategias y doctrina) las que amparadas en el marco legal vigente permitirá el empleo de los recursos y capacidades operacionales para hacer frente a los efectos de los desastres naturales.</a:t>
          </a:r>
          <a:endParaRPr lang="es-ES" sz="1800" dirty="0"/>
        </a:p>
      </dgm:t>
    </dgm:pt>
    <dgm:pt modelId="{7139BBEA-A120-486A-AD2B-083A3E31BF82}" type="parTrans" cxnId="{7114E43D-BA52-4DA1-AC75-33A383699AD6}">
      <dgm:prSet/>
      <dgm:spPr/>
      <dgm:t>
        <a:bodyPr/>
        <a:lstStyle/>
        <a:p>
          <a:endParaRPr lang="es-ES"/>
        </a:p>
      </dgm:t>
    </dgm:pt>
    <dgm:pt modelId="{567AAC9F-2899-4EB5-8A42-E8A43CE470A7}" type="sibTrans" cxnId="{7114E43D-BA52-4DA1-AC75-33A383699AD6}">
      <dgm:prSet/>
      <dgm:spPr/>
      <dgm:t>
        <a:bodyPr/>
        <a:lstStyle/>
        <a:p>
          <a:endParaRPr lang="es-ES"/>
        </a:p>
      </dgm:t>
    </dgm:pt>
    <dgm:pt modelId="{5D74B1D4-C01C-41D0-9F04-A98E0EC9E1E9}">
      <dgm:prSet phldrT="[Texto]" custT="1"/>
      <dgm:spPr/>
      <dgm:t>
        <a:bodyPr/>
        <a:lstStyle/>
        <a:p>
          <a:pPr algn="just"/>
          <a:r>
            <a:rPr lang="es-EC" sz="1800" dirty="0" smtClean="0"/>
            <a:t>La Gestión de Riesgos es un proceso integral que requiere del trabajo coordinado de todos los actores del Sistema Nacional Descentralizado de Gestión de Riesgos, por lo que las Fuerzas Armadas como integrante de este Sistema debe mantener permanente y estrechas coordinaciones, lo que permitirá el empleo efectivo y oportuno frente a cualquier evento o emergencia que se desarrolle en el territorio nacional. </a:t>
          </a:r>
          <a:endParaRPr lang="es-ES" sz="1800" dirty="0"/>
        </a:p>
      </dgm:t>
    </dgm:pt>
    <dgm:pt modelId="{5233E4AF-14F1-4510-ADD9-F19B80D2FFCF}" type="parTrans" cxnId="{DD740676-9EF3-4567-A11B-60063DC886F4}">
      <dgm:prSet/>
      <dgm:spPr/>
      <dgm:t>
        <a:bodyPr/>
        <a:lstStyle/>
        <a:p>
          <a:endParaRPr lang="es-ES"/>
        </a:p>
      </dgm:t>
    </dgm:pt>
    <dgm:pt modelId="{24743584-5640-4689-B17D-BBC4CE3F0248}" type="sibTrans" cxnId="{DD740676-9EF3-4567-A11B-60063DC886F4}">
      <dgm:prSet/>
      <dgm:spPr/>
      <dgm:t>
        <a:bodyPr/>
        <a:lstStyle/>
        <a:p>
          <a:endParaRPr lang="es-ES"/>
        </a:p>
      </dgm:t>
    </dgm:pt>
    <dgm:pt modelId="{8BBED4A8-0CFA-4628-942D-5F1691D058B5}" type="pres">
      <dgm:prSet presAssocID="{E4286A97-D5F5-4DD8-8AC2-B2124C020B07}" presName="Name0" presStyleCnt="0">
        <dgm:presLayoutVars>
          <dgm:chMax val="7"/>
          <dgm:chPref val="7"/>
          <dgm:dir/>
        </dgm:presLayoutVars>
      </dgm:prSet>
      <dgm:spPr/>
      <dgm:t>
        <a:bodyPr/>
        <a:lstStyle/>
        <a:p>
          <a:endParaRPr lang="es-ES"/>
        </a:p>
      </dgm:t>
    </dgm:pt>
    <dgm:pt modelId="{5E67886E-D063-4634-A87C-CA7DED896C6B}" type="pres">
      <dgm:prSet presAssocID="{E4286A97-D5F5-4DD8-8AC2-B2124C020B07}" presName="Name1" presStyleCnt="0"/>
      <dgm:spPr/>
    </dgm:pt>
    <dgm:pt modelId="{FA0A74A2-4918-4142-AE77-A68EB7F83941}" type="pres">
      <dgm:prSet presAssocID="{E4286A97-D5F5-4DD8-8AC2-B2124C020B07}" presName="cycle" presStyleCnt="0"/>
      <dgm:spPr/>
    </dgm:pt>
    <dgm:pt modelId="{97801A05-9419-4E46-87B9-8AD3111FE3CE}" type="pres">
      <dgm:prSet presAssocID="{E4286A97-D5F5-4DD8-8AC2-B2124C020B07}" presName="srcNode" presStyleLbl="node1" presStyleIdx="0" presStyleCnt="2"/>
      <dgm:spPr/>
    </dgm:pt>
    <dgm:pt modelId="{9BCBCF28-83B9-4696-A8CA-13A882194A27}" type="pres">
      <dgm:prSet presAssocID="{E4286A97-D5F5-4DD8-8AC2-B2124C020B07}" presName="conn" presStyleLbl="parChTrans1D2" presStyleIdx="0" presStyleCnt="1"/>
      <dgm:spPr/>
      <dgm:t>
        <a:bodyPr/>
        <a:lstStyle/>
        <a:p>
          <a:endParaRPr lang="es-ES"/>
        </a:p>
      </dgm:t>
    </dgm:pt>
    <dgm:pt modelId="{E4CB881B-D646-420E-B1EF-9FF71784C14E}" type="pres">
      <dgm:prSet presAssocID="{E4286A97-D5F5-4DD8-8AC2-B2124C020B07}" presName="extraNode" presStyleLbl="node1" presStyleIdx="0" presStyleCnt="2"/>
      <dgm:spPr/>
    </dgm:pt>
    <dgm:pt modelId="{405133D4-F4F3-4480-AD48-BCDFD74E8AAF}" type="pres">
      <dgm:prSet presAssocID="{E4286A97-D5F5-4DD8-8AC2-B2124C020B07}" presName="dstNode" presStyleLbl="node1" presStyleIdx="0" presStyleCnt="2"/>
      <dgm:spPr/>
    </dgm:pt>
    <dgm:pt modelId="{41C1730A-4E1F-4C6B-8A8D-B59DF8A2FEE9}" type="pres">
      <dgm:prSet presAssocID="{781791D7-6F3F-4213-A7AC-8B82DF53D63A}" presName="text_1" presStyleLbl="node1" presStyleIdx="0" presStyleCnt="2">
        <dgm:presLayoutVars>
          <dgm:bulletEnabled val="1"/>
        </dgm:presLayoutVars>
      </dgm:prSet>
      <dgm:spPr/>
      <dgm:t>
        <a:bodyPr/>
        <a:lstStyle/>
        <a:p>
          <a:endParaRPr lang="es-ES"/>
        </a:p>
      </dgm:t>
    </dgm:pt>
    <dgm:pt modelId="{0535D477-BB7D-4204-A1AB-158063156518}" type="pres">
      <dgm:prSet presAssocID="{781791D7-6F3F-4213-A7AC-8B82DF53D63A}" presName="accent_1" presStyleCnt="0"/>
      <dgm:spPr/>
    </dgm:pt>
    <dgm:pt modelId="{359BF74D-A38B-449E-BB68-215874EF7566}" type="pres">
      <dgm:prSet presAssocID="{781791D7-6F3F-4213-A7AC-8B82DF53D63A}" presName="accentRepeatNode" presStyleLbl="solidFgAcc1" presStyleIdx="0" presStyleCnt="2"/>
      <dgm:spPr>
        <a:solidFill>
          <a:srgbClr val="FFD5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264A9DFE-AC30-40B3-8BD9-AF78E8CD29E3}" type="pres">
      <dgm:prSet presAssocID="{5D74B1D4-C01C-41D0-9F04-A98E0EC9E1E9}" presName="text_2" presStyleLbl="node1" presStyleIdx="1" presStyleCnt="2" custScaleY="116017">
        <dgm:presLayoutVars>
          <dgm:bulletEnabled val="1"/>
        </dgm:presLayoutVars>
      </dgm:prSet>
      <dgm:spPr/>
      <dgm:t>
        <a:bodyPr/>
        <a:lstStyle/>
        <a:p>
          <a:endParaRPr lang="es-ES"/>
        </a:p>
      </dgm:t>
    </dgm:pt>
    <dgm:pt modelId="{7F7A2027-A809-4DF3-9D4C-3B293755AD0C}" type="pres">
      <dgm:prSet presAssocID="{5D74B1D4-C01C-41D0-9F04-A98E0EC9E1E9}" presName="accent_2" presStyleCnt="0"/>
      <dgm:spPr/>
    </dgm:pt>
    <dgm:pt modelId="{179D6E6C-4866-463B-ADBE-FB98EE482FE4}" type="pres">
      <dgm:prSet presAssocID="{5D74B1D4-C01C-41D0-9F04-A98E0EC9E1E9}" presName="accentRepeatNode" presStyleLbl="solidFgAcc1" presStyleIdx="1" presStyleCnt="2"/>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Lst>
  <dgm:cxnLst>
    <dgm:cxn modelId="{426A7D90-A50B-49A1-A8A5-B6FED3F5ACA9}" type="presOf" srcId="{567AAC9F-2899-4EB5-8A42-E8A43CE470A7}" destId="{9BCBCF28-83B9-4696-A8CA-13A882194A27}" srcOrd="0" destOrd="0" presId="urn:microsoft.com/office/officeart/2008/layout/VerticalCurvedList"/>
    <dgm:cxn modelId="{DD740676-9EF3-4567-A11B-60063DC886F4}" srcId="{E4286A97-D5F5-4DD8-8AC2-B2124C020B07}" destId="{5D74B1D4-C01C-41D0-9F04-A98E0EC9E1E9}" srcOrd="1" destOrd="0" parTransId="{5233E4AF-14F1-4510-ADD9-F19B80D2FFCF}" sibTransId="{24743584-5640-4689-B17D-BBC4CE3F0248}"/>
    <dgm:cxn modelId="{ADB22F58-C833-4E55-B413-FC5A1B304C59}" type="presOf" srcId="{781791D7-6F3F-4213-A7AC-8B82DF53D63A}" destId="{41C1730A-4E1F-4C6B-8A8D-B59DF8A2FEE9}" srcOrd="0" destOrd="0" presId="urn:microsoft.com/office/officeart/2008/layout/VerticalCurvedList"/>
    <dgm:cxn modelId="{BD7BFEA8-B95D-4DA3-B9E5-0682AA6C102E}" type="presOf" srcId="{E4286A97-D5F5-4DD8-8AC2-B2124C020B07}" destId="{8BBED4A8-0CFA-4628-942D-5F1691D058B5}" srcOrd="0" destOrd="0" presId="urn:microsoft.com/office/officeart/2008/layout/VerticalCurvedList"/>
    <dgm:cxn modelId="{7114E43D-BA52-4DA1-AC75-33A383699AD6}" srcId="{E4286A97-D5F5-4DD8-8AC2-B2124C020B07}" destId="{781791D7-6F3F-4213-A7AC-8B82DF53D63A}" srcOrd="0" destOrd="0" parTransId="{7139BBEA-A120-486A-AD2B-083A3E31BF82}" sibTransId="{567AAC9F-2899-4EB5-8A42-E8A43CE470A7}"/>
    <dgm:cxn modelId="{F785041B-18EC-424C-86C4-E945334C19CE}" type="presOf" srcId="{5D74B1D4-C01C-41D0-9F04-A98E0EC9E1E9}" destId="{264A9DFE-AC30-40B3-8BD9-AF78E8CD29E3}" srcOrd="0" destOrd="0" presId="urn:microsoft.com/office/officeart/2008/layout/VerticalCurvedList"/>
    <dgm:cxn modelId="{652F22F6-6E4D-46DC-9F36-A2B09028E77F}" type="presParOf" srcId="{8BBED4A8-0CFA-4628-942D-5F1691D058B5}" destId="{5E67886E-D063-4634-A87C-CA7DED896C6B}" srcOrd="0" destOrd="0" presId="urn:microsoft.com/office/officeart/2008/layout/VerticalCurvedList"/>
    <dgm:cxn modelId="{82E1477C-A7E6-4A0C-B5DF-8F0F49EB054C}" type="presParOf" srcId="{5E67886E-D063-4634-A87C-CA7DED896C6B}" destId="{FA0A74A2-4918-4142-AE77-A68EB7F83941}" srcOrd="0" destOrd="0" presId="urn:microsoft.com/office/officeart/2008/layout/VerticalCurvedList"/>
    <dgm:cxn modelId="{FA9FD8B5-8BAE-490F-9EE7-1A21BC767223}" type="presParOf" srcId="{FA0A74A2-4918-4142-AE77-A68EB7F83941}" destId="{97801A05-9419-4E46-87B9-8AD3111FE3CE}" srcOrd="0" destOrd="0" presId="urn:microsoft.com/office/officeart/2008/layout/VerticalCurvedList"/>
    <dgm:cxn modelId="{3227CB20-579A-4F86-946F-B32F12BE476D}" type="presParOf" srcId="{FA0A74A2-4918-4142-AE77-A68EB7F83941}" destId="{9BCBCF28-83B9-4696-A8CA-13A882194A27}" srcOrd="1" destOrd="0" presId="urn:microsoft.com/office/officeart/2008/layout/VerticalCurvedList"/>
    <dgm:cxn modelId="{E44C3C7E-3FA2-4F3E-87A9-DAFC0DBE3647}" type="presParOf" srcId="{FA0A74A2-4918-4142-AE77-A68EB7F83941}" destId="{E4CB881B-D646-420E-B1EF-9FF71784C14E}" srcOrd="2" destOrd="0" presId="urn:microsoft.com/office/officeart/2008/layout/VerticalCurvedList"/>
    <dgm:cxn modelId="{0E90521F-97F2-4CE7-888A-1A69DA7AEC5D}" type="presParOf" srcId="{FA0A74A2-4918-4142-AE77-A68EB7F83941}" destId="{405133D4-F4F3-4480-AD48-BCDFD74E8AAF}" srcOrd="3" destOrd="0" presId="urn:microsoft.com/office/officeart/2008/layout/VerticalCurvedList"/>
    <dgm:cxn modelId="{A4053814-C9EC-49EB-BD05-9C6E0A2A780B}" type="presParOf" srcId="{5E67886E-D063-4634-A87C-CA7DED896C6B}" destId="{41C1730A-4E1F-4C6B-8A8D-B59DF8A2FEE9}" srcOrd="1" destOrd="0" presId="urn:microsoft.com/office/officeart/2008/layout/VerticalCurvedList"/>
    <dgm:cxn modelId="{B10D8FBE-EE51-47A8-9814-28E86EA0576A}" type="presParOf" srcId="{5E67886E-D063-4634-A87C-CA7DED896C6B}" destId="{0535D477-BB7D-4204-A1AB-158063156518}" srcOrd="2" destOrd="0" presId="urn:microsoft.com/office/officeart/2008/layout/VerticalCurvedList"/>
    <dgm:cxn modelId="{2B5B99BD-4374-4D05-853C-E1F75AC207DF}" type="presParOf" srcId="{0535D477-BB7D-4204-A1AB-158063156518}" destId="{359BF74D-A38B-449E-BB68-215874EF7566}" srcOrd="0" destOrd="0" presId="urn:microsoft.com/office/officeart/2008/layout/VerticalCurvedList"/>
    <dgm:cxn modelId="{9E2B5AEE-2077-43B3-85B7-4D92AF6100C4}" type="presParOf" srcId="{5E67886E-D063-4634-A87C-CA7DED896C6B}" destId="{264A9DFE-AC30-40B3-8BD9-AF78E8CD29E3}" srcOrd="3" destOrd="0" presId="urn:microsoft.com/office/officeart/2008/layout/VerticalCurvedList"/>
    <dgm:cxn modelId="{2AF8BF70-20EA-4878-8716-BD5EC20AF84C}" type="presParOf" srcId="{5E67886E-D063-4634-A87C-CA7DED896C6B}" destId="{7F7A2027-A809-4DF3-9D4C-3B293755AD0C}" srcOrd="4" destOrd="0" presId="urn:microsoft.com/office/officeart/2008/layout/VerticalCurvedList"/>
    <dgm:cxn modelId="{DA819DEA-1316-41EE-88B7-E60C124BDDD7}" type="presParOf" srcId="{7F7A2027-A809-4DF3-9D4C-3B293755AD0C}" destId="{179D6E6C-4866-463B-ADBE-FB98EE482FE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DEDF08-3AE6-43E7-911F-9E8259BB2DC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5BF60493-C5C1-41B6-ACAD-9F97055DECB7}">
      <dgm:prSet phldrT="[Texto]" custT="1"/>
      <dgm:spPr/>
      <dgm:t>
        <a:bodyPr/>
        <a:lstStyle/>
        <a:p>
          <a:pPr algn="just"/>
          <a:r>
            <a:rPr lang="es-ES" sz="2400" dirty="0" smtClean="0"/>
            <a:t>FORMULACIÓN DEL PROBLEMA.</a:t>
          </a:r>
        </a:p>
        <a:p>
          <a:pPr algn="just"/>
          <a:r>
            <a:rPr lang="es-ES" sz="2400" dirty="0" smtClean="0"/>
            <a:t>¿Qué líneas de acción se deben implementar en las FUERZAS ARMADAS, para brindar su apoyo a la SECRETARÍA DE GESTIÓN DE RIESGO, en las fases de </a:t>
          </a:r>
          <a:r>
            <a:rPr lang="es-ES" sz="2400" dirty="0" smtClean="0">
              <a:solidFill>
                <a:srgbClr val="FFFF00"/>
              </a:solidFill>
            </a:rPr>
            <a:t>reducción, respuesta y recuperación?</a:t>
          </a:r>
          <a:endParaRPr lang="es-ES" sz="2400" dirty="0">
            <a:solidFill>
              <a:srgbClr val="FFFF00"/>
            </a:solidFill>
          </a:endParaRPr>
        </a:p>
      </dgm:t>
    </dgm:pt>
    <dgm:pt modelId="{DE9A283E-27F2-44AB-9019-537AED3C7CCC}" type="parTrans" cxnId="{B7D15F7C-E9F2-46CB-9A17-3AAD3CB9D13C}">
      <dgm:prSet/>
      <dgm:spPr/>
      <dgm:t>
        <a:bodyPr/>
        <a:lstStyle/>
        <a:p>
          <a:endParaRPr lang="es-ES" sz="2400"/>
        </a:p>
      </dgm:t>
    </dgm:pt>
    <dgm:pt modelId="{B1E0F41D-78D9-4C7D-B3A8-3B3A63444384}" type="sibTrans" cxnId="{B7D15F7C-E9F2-46CB-9A17-3AAD3CB9D13C}">
      <dgm:prSet/>
      <dgm:spPr/>
      <dgm:t>
        <a:bodyPr/>
        <a:lstStyle/>
        <a:p>
          <a:endParaRPr lang="es-ES" sz="2400"/>
        </a:p>
      </dgm:t>
    </dgm:pt>
    <dgm:pt modelId="{CF7942CA-5C5B-4291-ACFF-55BE80330BE9}">
      <dgm:prSet phldrT="[Texto]" custT="1"/>
      <dgm:spPr/>
      <dgm:t>
        <a:bodyPr/>
        <a:lstStyle/>
        <a:p>
          <a:pPr algn="l"/>
          <a:r>
            <a:rPr lang="es-ES" sz="2200" dirty="0" smtClean="0"/>
            <a:t>SISTEMATIZACIÓN DEL PROBLEMA</a:t>
          </a:r>
          <a:endParaRPr lang="es-ES" sz="2200" dirty="0"/>
        </a:p>
      </dgm:t>
    </dgm:pt>
    <dgm:pt modelId="{6291853E-3C37-4466-868A-EFA5DE36934E}" type="parTrans" cxnId="{BCCB288E-2369-4170-836B-B6631C3F4464}">
      <dgm:prSet/>
      <dgm:spPr/>
      <dgm:t>
        <a:bodyPr/>
        <a:lstStyle/>
        <a:p>
          <a:endParaRPr lang="es-ES" sz="2400"/>
        </a:p>
      </dgm:t>
    </dgm:pt>
    <dgm:pt modelId="{5F7F3EFE-9452-4037-8BA3-C39AE7F19DE6}" type="sibTrans" cxnId="{BCCB288E-2369-4170-836B-B6631C3F4464}">
      <dgm:prSet/>
      <dgm:spPr/>
      <dgm:t>
        <a:bodyPr/>
        <a:lstStyle/>
        <a:p>
          <a:endParaRPr lang="es-ES" sz="2400"/>
        </a:p>
      </dgm:t>
    </dgm:pt>
    <dgm:pt modelId="{3170F726-1A1B-4F3E-9A0F-68F92A820B69}">
      <dgm:prSet phldrT="[Texto]" custT="1"/>
      <dgm:spPr/>
      <dgm:t>
        <a:bodyPr/>
        <a:lstStyle/>
        <a:p>
          <a:pPr algn="just"/>
          <a:r>
            <a:rPr lang="es-ES" sz="2200" dirty="0" smtClean="0"/>
            <a:t>Qué marco legal faculta o regula el empleo de los recursos asignados a las Fuerzas Armadas ante situaciones de emergencia o desastres provocados por la intensidad o magnitud de los fenómenos naturales?.</a:t>
          </a:r>
          <a:endParaRPr lang="es-ES" sz="2200" dirty="0"/>
        </a:p>
      </dgm:t>
    </dgm:pt>
    <dgm:pt modelId="{27E08897-005A-47B4-A146-A501695782B7}" type="parTrans" cxnId="{9A59ED61-E339-4279-8DB7-B293DB992C97}">
      <dgm:prSet/>
      <dgm:spPr/>
      <dgm:t>
        <a:bodyPr/>
        <a:lstStyle/>
        <a:p>
          <a:endParaRPr lang="es-ES" sz="2400"/>
        </a:p>
      </dgm:t>
    </dgm:pt>
    <dgm:pt modelId="{E8A42BA1-C546-4512-9A98-AE4774409C58}" type="sibTrans" cxnId="{9A59ED61-E339-4279-8DB7-B293DB992C97}">
      <dgm:prSet/>
      <dgm:spPr/>
      <dgm:t>
        <a:bodyPr/>
        <a:lstStyle/>
        <a:p>
          <a:endParaRPr lang="es-ES" sz="2400"/>
        </a:p>
      </dgm:t>
    </dgm:pt>
    <dgm:pt modelId="{23CC5F8C-163F-41F7-957F-C6BCEAAC4878}">
      <dgm:prSet phldrT="[Texto]" custT="1"/>
      <dgm:spPr/>
      <dgm:t>
        <a:bodyPr/>
        <a:lstStyle/>
        <a:p>
          <a:pPr algn="just"/>
          <a:r>
            <a:rPr lang="es-ES" sz="2200" dirty="0" smtClean="0"/>
            <a:t>Cuál es el tipo, nivel y alcance de las coordinaciones que deberá mantener las Fuerzas Armadas con el Sistema Nacional Descentralizado de Gestión de Riesgos?.</a:t>
          </a:r>
          <a:endParaRPr lang="es-ES" sz="2200" dirty="0"/>
        </a:p>
      </dgm:t>
    </dgm:pt>
    <dgm:pt modelId="{7714E1D4-3A1F-4CCD-9B41-F883FD55EEB5}" type="parTrans" cxnId="{D4DF901C-F933-4D38-ADC3-3F5F69068F0D}">
      <dgm:prSet/>
      <dgm:spPr/>
      <dgm:t>
        <a:bodyPr/>
        <a:lstStyle/>
        <a:p>
          <a:endParaRPr lang="es-ES" sz="2400"/>
        </a:p>
      </dgm:t>
    </dgm:pt>
    <dgm:pt modelId="{C13BDA59-DCF7-47F5-B3E7-A5AC68897380}" type="sibTrans" cxnId="{D4DF901C-F933-4D38-ADC3-3F5F69068F0D}">
      <dgm:prSet/>
      <dgm:spPr/>
      <dgm:t>
        <a:bodyPr/>
        <a:lstStyle/>
        <a:p>
          <a:endParaRPr lang="es-ES" sz="2400"/>
        </a:p>
      </dgm:t>
    </dgm:pt>
    <dgm:pt modelId="{3EFADE91-5FE4-488E-8E47-D402CF82F9F2}">
      <dgm:prSet phldrT="[Texto]" custT="1"/>
      <dgm:spPr/>
      <dgm:t>
        <a:bodyPr/>
        <a:lstStyle/>
        <a:p>
          <a:pPr algn="just"/>
          <a:r>
            <a:rPr lang="es-ES" sz="2200" dirty="0" smtClean="0"/>
            <a:t>¿Cuál será  el perfil del personal de las Fuerzas Armadas que formará parte de las Mesas Técnicas del Comité de Operaciones de Emergencia (COE)?</a:t>
          </a:r>
          <a:endParaRPr lang="es-ES" sz="2200" dirty="0"/>
        </a:p>
      </dgm:t>
    </dgm:pt>
    <dgm:pt modelId="{BFA55691-CEA3-43DA-BEA6-A388083EF7F2}" type="parTrans" cxnId="{65C29660-6B3B-49E3-B033-1E0B885AE759}">
      <dgm:prSet/>
      <dgm:spPr/>
      <dgm:t>
        <a:bodyPr/>
        <a:lstStyle/>
        <a:p>
          <a:endParaRPr lang="es-ES" sz="2400"/>
        </a:p>
      </dgm:t>
    </dgm:pt>
    <dgm:pt modelId="{B18A3D6D-E56C-490F-895E-BF973DA0C00E}" type="sibTrans" cxnId="{65C29660-6B3B-49E3-B033-1E0B885AE759}">
      <dgm:prSet/>
      <dgm:spPr/>
      <dgm:t>
        <a:bodyPr/>
        <a:lstStyle/>
        <a:p>
          <a:endParaRPr lang="es-ES" sz="2400"/>
        </a:p>
      </dgm:t>
    </dgm:pt>
    <dgm:pt modelId="{7CB8AA79-B0A1-4A6D-9009-35F5B78928F4}" type="pres">
      <dgm:prSet presAssocID="{2EDEDF08-3AE6-43E7-911F-9E8259BB2DC7}" presName="linear" presStyleCnt="0">
        <dgm:presLayoutVars>
          <dgm:dir/>
          <dgm:resizeHandles val="exact"/>
        </dgm:presLayoutVars>
      </dgm:prSet>
      <dgm:spPr/>
      <dgm:t>
        <a:bodyPr/>
        <a:lstStyle/>
        <a:p>
          <a:endParaRPr lang="es-ES"/>
        </a:p>
      </dgm:t>
    </dgm:pt>
    <dgm:pt modelId="{A6A65852-6FD1-460A-AF9C-7A160FA2A135}" type="pres">
      <dgm:prSet presAssocID="{5BF60493-C5C1-41B6-ACAD-9F97055DECB7}" presName="comp" presStyleCnt="0"/>
      <dgm:spPr/>
    </dgm:pt>
    <dgm:pt modelId="{82B1F55D-7A5A-4EF9-9819-D76621A82D60}" type="pres">
      <dgm:prSet presAssocID="{5BF60493-C5C1-41B6-ACAD-9F97055DECB7}" presName="box" presStyleLbl="node1" presStyleIdx="0" presStyleCnt="2" custScaleY="78701" custLinFactNeighborY="-492"/>
      <dgm:spPr/>
      <dgm:t>
        <a:bodyPr/>
        <a:lstStyle/>
        <a:p>
          <a:endParaRPr lang="es-ES"/>
        </a:p>
      </dgm:t>
    </dgm:pt>
    <dgm:pt modelId="{1D531B67-D03F-4C80-826A-B07CD916F52C}" type="pres">
      <dgm:prSet presAssocID="{5BF60493-C5C1-41B6-ACAD-9F97055DECB7}" presName="img" presStyleLbl="fgImgPlace1" presStyleIdx="0" presStyleCnt="2" custScaleX="95561" custScaleY="89146"/>
      <dgm:spPr>
        <a:blipFill rotWithShape="1">
          <a:blip xmlns:r="http://schemas.openxmlformats.org/officeDocument/2006/relationships" r:embed="rId1"/>
          <a:stretch>
            <a:fillRect/>
          </a:stretch>
        </a:blipFill>
      </dgm:spPr>
    </dgm:pt>
    <dgm:pt modelId="{F43684D6-A257-48C1-8A18-6B1E3A929BD5}" type="pres">
      <dgm:prSet presAssocID="{5BF60493-C5C1-41B6-ACAD-9F97055DECB7}" presName="text" presStyleLbl="node1" presStyleIdx="0" presStyleCnt="2">
        <dgm:presLayoutVars>
          <dgm:bulletEnabled val="1"/>
        </dgm:presLayoutVars>
      </dgm:prSet>
      <dgm:spPr/>
      <dgm:t>
        <a:bodyPr/>
        <a:lstStyle/>
        <a:p>
          <a:endParaRPr lang="es-ES"/>
        </a:p>
      </dgm:t>
    </dgm:pt>
    <dgm:pt modelId="{694ED1D9-7A6B-49BD-9C3F-46041D0901A0}" type="pres">
      <dgm:prSet presAssocID="{B1E0F41D-78D9-4C7D-B3A8-3B3A63444384}" presName="spacer" presStyleCnt="0"/>
      <dgm:spPr/>
    </dgm:pt>
    <dgm:pt modelId="{DC19DA9A-5187-4CE0-BA48-E7CE35858CD7}" type="pres">
      <dgm:prSet presAssocID="{CF7942CA-5C5B-4291-ACFF-55BE80330BE9}" presName="comp" presStyleCnt="0"/>
      <dgm:spPr/>
    </dgm:pt>
    <dgm:pt modelId="{B6F40717-1BDC-45F3-A510-67C0E268F01F}" type="pres">
      <dgm:prSet presAssocID="{CF7942CA-5C5B-4291-ACFF-55BE80330BE9}" presName="box" presStyleLbl="node1" presStyleIdx="1" presStyleCnt="2" custScaleY="109264" custLinFactNeighborY="-1256"/>
      <dgm:spPr/>
      <dgm:t>
        <a:bodyPr/>
        <a:lstStyle/>
        <a:p>
          <a:endParaRPr lang="es-ES"/>
        </a:p>
      </dgm:t>
    </dgm:pt>
    <dgm:pt modelId="{048AF1FC-9259-4B42-A2DA-A325107013DF}" type="pres">
      <dgm:prSet presAssocID="{CF7942CA-5C5B-4291-ACFF-55BE80330BE9}" presName="img"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 modelId="{A73F7012-85FC-4177-8FD7-9A1439E41BB1}" type="pres">
      <dgm:prSet presAssocID="{CF7942CA-5C5B-4291-ACFF-55BE80330BE9}" presName="text" presStyleLbl="node1" presStyleIdx="1" presStyleCnt="2">
        <dgm:presLayoutVars>
          <dgm:bulletEnabled val="1"/>
        </dgm:presLayoutVars>
      </dgm:prSet>
      <dgm:spPr/>
      <dgm:t>
        <a:bodyPr/>
        <a:lstStyle/>
        <a:p>
          <a:endParaRPr lang="es-ES"/>
        </a:p>
      </dgm:t>
    </dgm:pt>
  </dgm:ptLst>
  <dgm:cxnLst>
    <dgm:cxn modelId="{1836AE6E-6876-4B4A-80BB-676AF3A11E17}" type="presOf" srcId="{23CC5F8C-163F-41F7-957F-C6BCEAAC4878}" destId="{B6F40717-1BDC-45F3-A510-67C0E268F01F}" srcOrd="0" destOrd="2" presId="urn:microsoft.com/office/officeart/2005/8/layout/vList4"/>
    <dgm:cxn modelId="{BD1DCF8C-36DF-445F-A50D-C95AD8DB90FA}" type="presOf" srcId="{CF7942CA-5C5B-4291-ACFF-55BE80330BE9}" destId="{A73F7012-85FC-4177-8FD7-9A1439E41BB1}" srcOrd="1" destOrd="0" presId="urn:microsoft.com/office/officeart/2005/8/layout/vList4"/>
    <dgm:cxn modelId="{C1C5ABA2-A56D-4225-8E50-537F50AEE11C}" type="presOf" srcId="{5BF60493-C5C1-41B6-ACAD-9F97055DECB7}" destId="{82B1F55D-7A5A-4EF9-9819-D76621A82D60}" srcOrd="0" destOrd="0" presId="urn:microsoft.com/office/officeart/2005/8/layout/vList4"/>
    <dgm:cxn modelId="{D4DF901C-F933-4D38-ADC3-3F5F69068F0D}" srcId="{CF7942CA-5C5B-4291-ACFF-55BE80330BE9}" destId="{23CC5F8C-163F-41F7-957F-C6BCEAAC4878}" srcOrd="1" destOrd="0" parTransId="{7714E1D4-3A1F-4CCD-9B41-F883FD55EEB5}" sibTransId="{C13BDA59-DCF7-47F5-B3E7-A5AC68897380}"/>
    <dgm:cxn modelId="{E213A102-A9C1-42CA-96A5-D5A40563F780}" type="presOf" srcId="{3EFADE91-5FE4-488E-8E47-D402CF82F9F2}" destId="{A73F7012-85FC-4177-8FD7-9A1439E41BB1}" srcOrd="1" destOrd="3" presId="urn:microsoft.com/office/officeart/2005/8/layout/vList4"/>
    <dgm:cxn modelId="{BCCB288E-2369-4170-836B-B6631C3F4464}" srcId="{2EDEDF08-3AE6-43E7-911F-9E8259BB2DC7}" destId="{CF7942CA-5C5B-4291-ACFF-55BE80330BE9}" srcOrd="1" destOrd="0" parTransId="{6291853E-3C37-4466-868A-EFA5DE36934E}" sibTransId="{5F7F3EFE-9452-4037-8BA3-C39AE7F19DE6}"/>
    <dgm:cxn modelId="{0C0058A3-44D6-40E7-9C2E-56F61D40AF13}" type="presOf" srcId="{CF7942CA-5C5B-4291-ACFF-55BE80330BE9}" destId="{B6F40717-1BDC-45F3-A510-67C0E268F01F}" srcOrd="0" destOrd="0" presId="urn:microsoft.com/office/officeart/2005/8/layout/vList4"/>
    <dgm:cxn modelId="{A504CD8F-C28B-42A0-B1F2-8C544E3886E2}" type="presOf" srcId="{5BF60493-C5C1-41B6-ACAD-9F97055DECB7}" destId="{F43684D6-A257-48C1-8A18-6B1E3A929BD5}" srcOrd="1" destOrd="0" presId="urn:microsoft.com/office/officeart/2005/8/layout/vList4"/>
    <dgm:cxn modelId="{65C29660-6B3B-49E3-B033-1E0B885AE759}" srcId="{CF7942CA-5C5B-4291-ACFF-55BE80330BE9}" destId="{3EFADE91-5FE4-488E-8E47-D402CF82F9F2}" srcOrd="2" destOrd="0" parTransId="{BFA55691-CEA3-43DA-BEA6-A388083EF7F2}" sibTransId="{B18A3D6D-E56C-490F-895E-BF973DA0C00E}"/>
    <dgm:cxn modelId="{260842D4-B432-4D6B-81CA-B161AE06FC5A}" type="presOf" srcId="{3EFADE91-5FE4-488E-8E47-D402CF82F9F2}" destId="{B6F40717-1BDC-45F3-A510-67C0E268F01F}" srcOrd="0" destOrd="3" presId="urn:microsoft.com/office/officeart/2005/8/layout/vList4"/>
    <dgm:cxn modelId="{A2FAB148-66E0-425C-8BF5-F87193AD6B55}" type="presOf" srcId="{3170F726-1A1B-4F3E-9A0F-68F92A820B69}" destId="{B6F40717-1BDC-45F3-A510-67C0E268F01F}" srcOrd="0" destOrd="1" presId="urn:microsoft.com/office/officeart/2005/8/layout/vList4"/>
    <dgm:cxn modelId="{D4A209BD-7795-4CB9-8C54-969B0049DB6D}" type="presOf" srcId="{2EDEDF08-3AE6-43E7-911F-9E8259BB2DC7}" destId="{7CB8AA79-B0A1-4A6D-9009-35F5B78928F4}" srcOrd="0" destOrd="0" presId="urn:microsoft.com/office/officeart/2005/8/layout/vList4"/>
    <dgm:cxn modelId="{2AE07304-B5C2-420D-AF51-C6C074B082EE}" type="presOf" srcId="{23CC5F8C-163F-41F7-957F-C6BCEAAC4878}" destId="{A73F7012-85FC-4177-8FD7-9A1439E41BB1}" srcOrd="1" destOrd="2" presId="urn:microsoft.com/office/officeart/2005/8/layout/vList4"/>
    <dgm:cxn modelId="{8AC2ED6A-7AF8-4EBB-96E3-B55D848DE53D}" type="presOf" srcId="{3170F726-1A1B-4F3E-9A0F-68F92A820B69}" destId="{A73F7012-85FC-4177-8FD7-9A1439E41BB1}" srcOrd="1" destOrd="1" presId="urn:microsoft.com/office/officeart/2005/8/layout/vList4"/>
    <dgm:cxn modelId="{B7D15F7C-E9F2-46CB-9A17-3AAD3CB9D13C}" srcId="{2EDEDF08-3AE6-43E7-911F-9E8259BB2DC7}" destId="{5BF60493-C5C1-41B6-ACAD-9F97055DECB7}" srcOrd="0" destOrd="0" parTransId="{DE9A283E-27F2-44AB-9019-537AED3C7CCC}" sibTransId="{B1E0F41D-78D9-4C7D-B3A8-3B3A63444384}"/>
    <dgm:cxn modelId="{9A59ED61-E339-4279-8DB7-B293DB992C97}" srcId="{CF7942CA-5C5B-4291-ACFF-55BE80330BE9}" destId="{3170F726-1A1B-4F3E-9A0F-68F92A820B69}" srcOrd="0" destOrd="0" parTransId="{27E08897-005A-47B4-A146-A501695782B7}" sibTransId="{E8A42BA1-C546-4512-9A98-AE4774409C58}"/>
    <dgm:cxn modelId="{D1949313-BC10-4162-9FC7-06D829BF199B}" type="presParOf" srcId="{7CB8AA79-B0A1-4A6D-9009-35F5B78928F4}" destId="{A6A65852-6FD1-460A-AF9C-7A160FA2A135}" srcOrd="0" destOrd="0" presId="urn:microsoft.com/office/officeart/2005/8/layout/vList4"/>
    <dgm:cxn modelId="{8F16CF6C-FEEF-4C42-BFAD-6C4664B34CC3}" type="presParOf" srcId="{A6A65852-6FD1-460A-AF9C-7A160FA2A135}" destId="{82B1F55D-7A5A-4EF9-9819-D76621A82D60}" srcOrd="0" destOrd="0" presId="urn:microsoft.com/office/officeart/2005/8/layout/vList4"/>
    <dgm:cxn modelId="{1E860469-85C1-4747-834B-9E3C65AA34BA}" type="presParOf" srcId="{A6A65852-6FD1-460A-AF9C-7A160FA2A135}" destId="{1D531B67-D03F-4C80-826A-B07CD916F52C}" srcOrd="1" destOrd="0" presId="urn:microsoft.com/office/officeart/2005/8/layout/vList4"/>
    <dgm:cxn modelId="{C66C698D-C910-425A-857B-BECD73C9DD75}" type="presParOf" srcId="{A6A65852-6FD1-460A-AF9C-7A160FA2A135}" destId="{F43684D6-A257-48C1-8A18-6B1E3A929BD5}" srcOrd="2" destOrd="0" presId="urn:microsoft.com/office/officeart/2005/8/layout/vList4"/>
    <dgm:cxn modelId="{59E9B8BD-DA07-4ED1-AFB4-CB361AB48B0B}" type="presParOf" srcId="{7CB8AA79-B0A1-4A6D-9009-35F5B78928F4}" destId="{694ED1D9-7A6B-49BD-9C3F-46041D0901A0}" srcOrd="1" destOrd="0" presId="urn:microsoft.com/office/officeart/2005/8/layout/vList4"/>
    <dgm:cxn modelId="{9C5449D7-9CB4-48FE-B3B7-2D1EB173888E}" type="presParOf" srcId="{7CB8AA79-B0A1-4A6D-9009-35F5B78928F4}" destId="{DC19DA9A-5187-4CE0-BA48-E7CE35858CD7}" srcOrd="2" destOrd="0" presId="urn:microsoft.com/office/officeart/2005/8/layout/vList4"/>
    <dgm:cxn modelId="{67BD9DE4-0424-4A3A-A572-58D20C48D723}" type="presParOf" srcId="{DC19DA9A-5187-4CE0-BA48-E7CE35858CD7}" destId="{B6F40717-1BDC-45F3-A510-67C0E268F01F}" srcOrd="0" destOrd="0" presId="urn:microsoft.com/office/officeart/2005/8/layout/vList4"/>
    <dgm:cxn modelId="{574FA01D-3045-4033-ADA5-1DF68E4CBC1B}" type="presParOf" srcId="{DC19DA9A-5187-4CE0-BA48-E7CE35858CD7}" destId="{048AF1FC-9259-4B42-A2DA-A325107013DF}" srcOrd="1" destOrd="0" presId="urn:microsoft.com/office/officeart/2005/8/layout/vList4"/>
    <dgm:cxn modelId="{008BBB37-0DF0-4F2A-BD5D-E2BCE213A386}" type="presParOf" srcId="{DC19DA9A-5187-4CE0-BA48-E7CE35858CD7}" destId="{A73F7012-85FC-4177-8FD7-9A1439E41BB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4286A97-D5F5-4DD8-8AC2-B2124C020B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2A545C0E-CCC5-4BF5-9A43-AF8D2BD9500A}">
      <dgm:prSet/>
      <dgm:spPr/>
      <dgm:t>
        <a:bodyPr/>
        <a:lstStyle/>
        <a:p>
          <a:pPr algn="just"/>
          <a:r>
            <a:rPr lang="es-EC" dirty="0" smtClean="0"/>
            <a:t>Fuerzas Armadas es una institución que goza de credibilidad, confianza y respeto por parte de la ciudadanía, por otra parte el alto nivel de organización y el profesionalismo de sus miembros ha motivado que en reiteradas oportunidades se le encomiende tareas , funciones y responsabilidades que no se encuentra inmersas en su misión fundamental, siendo necesario que el personal sea debidamente capacitado y se le proporcione los recursos y medios tecnológicos que le permita en caso de ser requerido brindar el apoyo a las diferentes instituciones del Estado en procura del bien común. </a:t>
          </a:r>
          <a:endParaRPr lang="es-ES" dirty="0"/>
        </a:p>
      </dgm:t>
    </dgm:pt>
    <dgm:pt modelId="{86DCAFF9-74BF-411A-A452-19226F563582}" type="parTrans" cxnId="{CF5C1CE4-362A-4AC2-A36A-170546682CD9}">
      <dgm:prSet/>
      <dgm:spPr/>
      <dgm:t>
        <a:bodyPr/>
        <a:lstStyle/>
        <a:p>
          <a:endParaRPr lang="es-ES"/>
        </a:p>
      </dgm:t>
    </dgm:pt>
    <dgm:pt modelId="{612E95ED-97CF-400E-AE24-0E3F5FA71983}" type="sibTrans" cxnId="{CF5C1CE4-362A-4AC2-A36A-170546682CD9}">
      <dgm:prSet/>
      <dgm:spPr/>
      <dgm:t>
        <a:bodyPr/>
        <a:lstStyle/>
        <a:p>
          <a:endParaRPr lang="es-ES"/>
        </a:p>
      </dgm:t>
    </dgm:pt>
    <dgm:pt modelId="{CA49BDFA-00CB-4DDE-A3D2-88BF2F4BBAF8}">
      <dgm:prSet/>
      <dgm:spPr/>
      <dgm:t>
        <a:bodyPr/>
        <a:lstStyle/>
        <a:p>
          <a:r>
            <a:rPr lang="es-EC" smtClean="0"/>
            <a:t>Ante situaciones de crisis, desastres y emergencias, Fuerzas Armadas no sólo que cumplirá con los roles de apoyo, sino que será el actor principal de la respuesta humanitaria por lo que deberá recibir la capacitación y especialización para su empleo en cada una de las fases del ciclo de Gestión de Riesgos.</a:t>
          </a:r>
          <a:endParaRPr lang="es-ES"/>
        </a:p>
      </dgm:t>
    </dgm:pt>
    <dgm:pt modelId="{027D93F3-ABD9-403A-A72D-2C578D261409}" type="parTrans" cxnId="{DF2035A5-F2FE-4A69-810F-EA1E794B7864}">
      <dgm:prSet/>
      <dgm:spPr/>
      <dgm:t>
        <a:bodyPr/>
        <a:lstStyle/>
        <a:p>
          <a:endParaRPr lang="es-ES"/>
        </a:p>
      </dgm:t>
    </dgm:pt>
    <dgm:pt modelId="{F8A0DB43-5BDA-4FBF-8832-A1FC6EDA9517}" type="sibTrans" cxnId="{DF2035A5-F2FE-4A69-810F-EA1E794B7864}">
      <dgm:prSet/>
      <dgm:spPr/>
      <dgm:t>
        <a:bodyPr/>
        <a:lstStyle/>
        <a:p>
          <a:endParaRPr lang="es-ES"/>
        </a:p>
      </dgm:t>
    </dgm:pt>
    <dgm:pt modelId="{8BBED4A8-0CFA-4628-942D-5F1691D058B5}" type="pres">
      <dgm:prSet presAssocID="{E4286A97-D5F5-4DD8-8AC2-B2124C020B07}" presName="Name0" presStyleCnt="0">
        <dgm:presLayoutVars>
          <dgm:chMax val="7"/>
          <dgm:chPref val="7"/>
          <dgm:dir/>
        </dgm:presLayoutVars>
      </dgm:prSet>
      <dgm:spPr/>
      <dgm:t>
        <a:bodyPr/>
        <a:lstStyle/>
        <a:p>
          <a:endParaRPr lang="es-ES"/>
        </a:p>
      </dgm:t>
    </dgm:pt>
    <dgm:pt modelId="{5E67886E-D063-4634-A87C-CA7DED896C6B}" type="pres">
      <dgm:prSet presAssocID="{E4286A97-D5F5-4DD8-8AC2-B2124C020B07}" presName="Name1" presStyleCnt="0"/>
      <dgm:spPr/>
    </dgm:pt>
    <dgm:pt modelId="{FA0A74A2-4918-4142-AE77-A68EB7F83941}" type="pres">
      <dgm:prSet presAssocID="{E4286A97-D5F5-4DD8-8AC2-B2124C020B07}" presName="cycle" presStyleCnt="0"/>
      <dgm:spPr/>
    </dgm:pt>
    <dgm:pt modelId="{97801A05-9419-4E46-87B9-8AD3111FE3CE}" type="pres">
      <dgm:prSet presAssocID="{E4286A97-D5F5-4DD8-8AC2-B2124C020B07}" presName="srcNode" presStyleLbl="node1" presStyleIdx="0" presStyleCnt="2"/>
      <dgm:spPr/>
    </dgm:pt>
    <dgm:pt modelId="{9BCBCF28-83B9-4696-A8CA-13A882194A27}" type="pres">
      <dgm:prSet presAssocID="{E4286A97-D5F5-4DD8-8AC2-B2124C020B07}" presName="conn" presStyleLbl="parChTrans1D2" presStyleIdx="0" presStyleCnt="1"/>
      <dgm:spPr/>
      <dgm:t>
        <a:bodyPr/>
        <a:lstStyle/>
        <a:p>
          <a:endParaRPr lang="es-ES"/>
        </a:p>
      </dgm:t>
    </dgm:pt>
    <dgm:pt modelId="{E4CB881B-D646-420E-B1EF-9FF71784C14E}" type="pres">
      <dgm:prSet presAssocID="{E4286A97-D5F5-4DD8-8AC2-B2124C020B07}" presName="extraNode" presStyleLbl="node1" presStyleIdx="0" presStyleCnt="2"/>
      <dgm:spPr/>
    </dgm:pt>
    <dgm:pt modelId="{405133D4-F4F3-4480-AD48-BCDFD74E8AAF}" type="pres">
      <dgm:prSet presAssocID="{E4286A97-D5F5-4DD8-8AC2-B2124C020B07}" presName="dstNode" presStyleLbl="node1" presStyleIdx="0" presStyleCnt="2"/>
      <dgm:spPr/>
    </dgm:pt>
    <dgm:pt modelId="{3C7612CF-ADDC-4CC8-AE41-02F5CD5A18EF}" type="pres">
      <dgm:prSet presAssocID="{2A545C0E-CCC5-4BF5-9A43-AF8D2BD9500A}" presName="text_1" presStyleLbl="node1" presStyleIdx="0" presStyleCnt="2">
        <dgm:presLayoutVars>
          <dgm:bulletEnabled val="1"/>
        </dgm:presLayoutVars>
      </dgm:prSet>
      <dgm:spPr/>
      <dgm:t>
        <a:bodyPr/>
        <a:lstStyle/>
        <a:p>
          <a:endParaRPr lang="es-ES"/>
        </a:p>
      </dgm:t>
    </dgm:pt>
    <dgm:pt modelId="{68BC0412-4B64-4727-9BF4-E3588A3413EB}" type="pres">
      <dgm:prSet presAssocID="{2A545C0E-CCC5-4BF5-9A43-AF8D2BD9500A}" presName="accent_1" presStyleCnt="0"/>
      <dgm:spPr/>
    </dgm:pt>
    <dgm:pt modelId="{C25469E9-6EBE-47BE-AC5F-92E69E95058B}" type="pres">
      <dgm:prSet presAssocID="{2A545C0E-CCC5-4BF5-9A43-AF8D2BD9500A}" presName="accentRepeatNode" presStyleLbl="solidFgAcc1" presStyleIdx="0" presStyleCnt="2"/>
      <dgm:spPr>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 modelId="{B40E29F6-1A36-4B7B-A8A4-FBA54388BCD0}" type="pres">
      <dgm:prSet presAssocID="{CA49BDFA-00CB-4DDE-A3D2-88BF2F4BBAF8}" presName="text_2" presStyleLbl="node1" presStyleIdx="1" presStyleCnt="2">
        <dgm:presLayoutVars>
          <dgm:bulletEnabled val="1"/>
        </dgm:presLayoutVars>
      </dgm:prSet>
      <dgm:spPr/>
      <dgm:t>
        <a:bodyPr/>
        <a:lstStyle/>
        <a:p>
          <a:endParaRPr lang="es-ES"/>
        </a:p>
      </dgm:t>
    </dgm:pt>
    <dgm:pt modelId="{DC6D68DB-A30B-4418-BBED-589100E810BE}" type="pres">
      <dgm:prSet presAssocID="{CA49BDFA-00CB-4DDE-A3D2-88BF2F4BBAF8}" presName="accent_2" presStyleCnt="0"/>
      <dgm:spPr/>
    </dgm:pt>
    <dgm:pt modelId="{4C2E0BEE-8340-4A9D-9A69-CD5E00B01BC0}" type="pres">
      <dgm:prSet presAssocID="{CA49BDFA-00CB-4DDE-A3D2-88BF2F4BBAF8}" presName="accentRepeatNode" presStyleLbl="solidFgAcc1" presStyleIdx="1" presStyleCnt="2"/>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S"/>
        </a:p>
      </dgm:t>
    </dgm:pt>
  </dgm:ptLst>
  <dgm:cxnLst>
    <dgm:cxn modelId="{C41A2674-3A0D-4573-9670-0FEE141CC689}" type="presOf" srcId="{CA49BDFA-00CB-4DDE-A3D2-88BF2F4BBAF8}" destId="{B40E29F6-1A36-4B7B-A8A4-FBA54388BCD0}" srcOrd="0" destOrd="0" presId="urn:microsoft.com/office/officeart/2008/layout/VerticalCurvedList"/>
    <dgm:cxn modelId="{CF5C1CE4-362A-4AC2-A36A-170546682CD9}" srcId="{E4286A97-D5F5-4DD8-8AC2-B2124C020B07}" destId="{2A545C0E-CCC5-4BF5-9A43-AF8D2BD9500A}" srcOrd="0" destOrd="0" parTransId="{86DCAFF9-74BF-411A-A452-19226F563582}" sibTransId="{612E95ED-97CF-400E-AE24-0E3F5FA71983}"/>
    <dgm:cxn modelId="{766011B4-D0FE-460A-9C3D-9F5F8EF19B92}" type="presOf" srcId="{612E95ED-97CF-400E-AE24-0E3F5FA71983}" destId="{9BCBCF28-83B9-4696-A8CA-13A882194A27}" srcOrd="0" destOrd="0" presId="urn:microsoft.com/office/officeart/2008/layout/VerticalCurvedList"/>
    <dgm:cxn modelId="{4EAC42C4-A62D-4B2C-B474-91CFCF31D73A}" type="presOf" srcId="{2A545C0E-CCC5-4BF5-9A43-AF8D2BD9500A}" destId="{3C7612CF-ADDC-4CC8-AE41-02F5CD5A18EF}" srcOrd="0" destOrd="0" presId="urn:microsoft.com/office/officeart/2008/layout/VerticalCurvedList"/>
    <dgm:cxn modelId="{DF2035A5-F2FE-4A69-810F-EA1E794B7864}" srcId="{E4286A97-D5F5-4DD8-8AC2-B2124C020B07}" destId="{CA49BDFA-00CB-4DDE-A3D2-88BF2F4BBAF8}" srcOrd="1" destOrd="0" parTransId="{027D93F3-ABD9-403A-A72D-2C578D261409}" sibTransId="{F8A0DB43-5BDA-4FBF-8832-A1FC6EDA9517}"/>
    <dgm:cxn modelId="{437B0755-959F-4727-B299-DDB282E90EC1}" type="presOf" srcId="{E4286A97-D5F5-4DD8-8AC2-B2124C020B07}" destId="{8BBED4A8-0CFA-4628-942D-5F1691D058B5}" srcOrd="0" destOrd="0" presId="urn:microsoft.com/office/officeart/2008/layout/VerticalCurvedList"/>
    <dgm:cxn modelId="{480FAC2D-0698-4DBA-9849-EFA3AB7FD45B}" type="presParOf" srcId="{8BBED4A8-0CFA-4628-942D-5F1691D058B5}" destId="{5E67886E-D063-4634-A87C-CA7DED896C6B}" srcOrd="0" destOrd="0" presId="urn:microsoft.com/office/officeart/2008/layout/VerticalCurvedList"/>
    <dgm:cxn modelId="{EEAB1F21-9E6D-4D4F-9C6F-79F5E802D29E}" type="presParOf" srcId="{5E67886E-D063-4634-A87C-CA7DED896C6B}" destId="{FA0A74A2-4918-4142-AE77-A68EB7F83941}" srcOrd="0" destOrd="0" presId="urn:microsoft.com/office/officeart/2008/layout/VerticalCurvedList"/>
    <dgm:cxn modelId="{EA881550-FB85-4828-AF81-1F1A3C9630F1}" type="presParOf" srcId="{FA0A74A2-4918-4142-AE77-A68EB7F83941}" destId="{97801A05-9419-4E46-87B9-8AD3111FE3CE}" srcOrd="0" destOrd="0" presId="urn:microsoft.com/office/officeart/2008/layout/VerticalCurvedList"/>
    <dgm:cxn modelId="{9B0EC922-5FB7-4FA0-8576-FEC21C97250F}" type="presParOf" srcId="{FA0A74A2-4918-4142-AE77-A68EB7F83941}" destId="{9BCBCF28-83B9-4696-A8CA-13A882194A27}" srcOrd="1" destOrd="0" presId="urn:microsoft.com/office/officeart/2008/layout/VerticalCurvedList"/>
    <dgm:cxn modelId="{DC842368-C908-4489-8928-CFBBB4E43CE8}" type="presParOf" srcId="{FA0A74A2-4918-4142-AE77-A68EB7F83941}" destId="{E4CB881B-D646-420E-B1EF-9FF71784C14E}" srcOrd="2" destOrd="0" presId="urn:microsoft.com/office/officeart/2008/layout/VerticalCurvedList"/>
    <dgm:cxn modelId="{4107DCAA-F6A2-4308-A551-7EE8224C9A8F}" type="presParOf" srcId="{FA0A74A2-4918-4142-AE77-A68EB7F83941}" destId="{405133D4-F4F3-4480-AD48-BCDFD74E8AAF}" srcOrd="3" destOrd="0" presId="urn:microsoft.com/office/officeart/2008/layout/VerticalCurvedList"/>
    <dgm:cxn modelId="{8F4AC947-F55C-4E05-BCFB-E94C24E45C1E}" type="presParOf" srcId="{5E67886E-D063-4634-A87C-CA7DED896C6B}" destId="{3C7612CF-ADDC-4CC8-AE41-02F5CD5A18EF}" srcOrd="1" destOrd="0" presId="urn:microsoft.com/office/officeart/2008/layout/VerticalCurvedList"/>
    <dgm:cxn modelId="{B1042714-1851-4674-A3B4-3492140B8309}" type="presParOf" srcId="{5E67886E-D063-4634-A87C-CA7DED896C6B}" destId="{68BC0412-4B64-4727-9BF4-E3588A3413EB}" srcOrd="2" destOrd="0" presId="urn:microsoft.com/office/officeart/2008/layout/VerticalCurvedList"/>
    <dgm:cxn modelId="{52482F87-D9A2-4C23-8CDD-AA9AAD2D4D5B}" type="presParOf" srcId="{68BC0412-4B64-4727-9BF4-E3588A3413EB}" destId="{C25469E9-6EBE-47BE-AC5F-92E69E95058B}" srcOrd="0" destOrd="0" presId="urn:microsoft.com/office/officeart/2008/layout/VerticalCurvedList"/>
    <dgm:cxn modelId="{03913D89-654D-4F03-9333-1CFC9478274C}" type="presParOf" srcId="{5E67886E-D063-4634-A87C-CA7DED896C6B}" destId="{B40E29F6-1A36-4B7B-A8A4-FBA54388BCD0}" srcOrd="3" destOrd="0" presId="urn:microsoft.com/office/officeart/2008/layout/VerticalCurvedList"/>
    <dgm:cxn modelId="{92AAB41C-5F6F-47BC-91D9-0B103E39EA82}" type="presParOf" srcId="{5E67886E-D063-4634-A87C-CA7DED896C6B}" destId="{DC6D68DB-A30B-4418-BBED-589100E810BE}" srcOrd="4" destOrd="0" presId="urn:microsoft.com/office/officeart/2008/layout/VerticalCurvedList"/>
    <dgm:cxn modelId="{89C4A770-144E-4079-8797-561DAE7271AB}" type="presParOf" srcId="{DC6D68DB-A30B-4418-BBED-589100E810BE}" destId="{4C2E0BEE-8340-4A9D-9A69-CD5E00B01BC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4286A97-D5F5-4DD8-8AC2-B2124C020B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81791D7-6F3F-4213-A7AC-8B82DF53D63A}">
      <dgm:prSet phldrT="[Texto]"/>
      <dgm:spPr/>
      <dgm:t>
        <a:bodyPr/>
        <a:lstStyle/>
        <a:p>
          <a:pPr algn="just"/>
          <a:r>
            <a:rPr lang="es-EC" dirty="0" smtClean="0"/>
            <a:t>Elaborar una propuesta de manual de procedimientos para Fuerzas Armadas, la misma que deberá contener líneas de acción, políticas, estrategias y principios doctrinarios que permitan brindar el apoyo oportuno y efectivo a la Gestión de Riesgos. </a:t>
          </a:r>
          <a:endParaRPr lang="es-ES" dirty="0"/>
        </a:p>
      </dgm:t>
    </dgm:pt>
    <dgm:pt modelId="{7139BBEA-A120-486A-AD2B-083A3E31BF82}" type="parTrans" cxnId="{7114E43D-BA52-4DA1-AC75-33A383699AD6}">
      <dgm:prSet/>
      <dgm:spPr/>
      <dgm:t>
        <a:bodyPr/>
        <a:lstStyle/>
        <a:p>
          <a:endParaRPr lang="es-ES"/>
        </a:p>
      </dgm:t>
    </dgm:pt>
    <dgm:pt modelId="{567AAC9F-2899-4EB5-8A42-E8A43CE470A7}" type="sibTrans" cxnId="{7114E43D-BA52-4DA1-AC75-33A383699AD6}">
      <dgm:prSet/>
      <dgm:spPr/>
      <dgm:t>
        <a:bodyPr/>
        <a:lstStyle/>
        <a:p>
          <a:endParaRPr lang="es-ES"/>
        </a:p>
      </dgm:t>
    </dgm:pt>
    <dgm:pt modelId="{5D74B1D4-C01C-41D0-9F04-A98E0EC9E1E9}">
      <dgm:prSet phldrT="[Texto]"/>
      <dgm:spPr/>
      <dgm:t>
        <a:bodyPr/>
        <a:lstStyle/>
        <a:p>
          <a:pPr algn="just"/>
          <a:r>
            <a:rPr lang="es-EC" dirty="0" smtClean="0"/>
            <a:t>Es pertinente implementar un proceso de capacitación sobre Gestión de Riesgos, tanto en el nivel de toma de decisiones como en el operativo.</a:t>
          </a:r>
          <a:endParaRPr lang="es-ES" dirty="0"/>
        </a:p>
      </dgm:t>
    </dgm:pt>
    <dgm:pt modelId="{5233E4AF-14F1-4510-ADD9-F19B80D2FFCF}" type="parTrans" cxnId="{DD740676-9EF3-4567-A11B-60063DC886F4}">
      <dgm:prSet/>
      <dgm:spPr/>
      <dgm:t>
        <a:bodyPr/>
        <a:lstStyle/>
        <a:p>
          <a:endParaRPr lang="es-ES"/>
        </a:p>
      </dgm:t>
    </dgm:pt>
    <dgm:pt modelId="{24743584-5640-4689-B17D-BBC4CE3F0248}" type="sibTrans" cxnId="{DD740676-9EF3-4567-A11B-60063DC886F4}">
      <dgm:prSet/>
      <dgm:spPr/>
      <dgm:t>
        <a:bodyPr/>
        <a:lstStyle/>
        <a:p>
          <a:endParaRPr lang="es-ES"/>
        </a:p>
      </dgm:t>
    </dgm:pt>
    <dgm:pt modelId="{AC9596B1-F2BB-4DFF-A91C-B4BFB38D3D9A}">
      <dgm:prSet/>
      <dgm:spPr/>
      <dgm:t>
        <a:bodyPr/>
        <a:lstStyle/>
        <a:p>
          <a:pPr algn="just"/>
          <a:r>
            <a:rPr lang="es-EC" dirty="0" smtClean="0"/>
            <a:t>Es necesaria la conformación de unidades debidamente equipadas y capacitadas para actuar en forma inmediata en cualquier región del territorio nacional en respuesta a un evento catastrófico de origen natural</a:t>
          </a:r>
          <a:endParaRPr lang="es-ES" dirty="0"/>
        </a:p>
      </dgm:t>
    </dgm:pt>
    <dgm:pt modelId="{649301C1-3080-4B63-9E34-6ACDB2AEDDE0}" type="parTrans" cxnId="{4F9CF015-2FB6-4A29-B8D8-60FF9F8343A0}">
      <dgm:prSet/>
      <dgm:spPr/>
      <dgm:t>
        <a:bodyPr/>
        <a:lstStyle/>
        <a:p>
          <a:endParaRPr lang="es-ES"/>
        </a:p>
      </dgm:t>
    </dgm:pt>
    <dgm:pt modelId="{A5E47EF9-A979-4AA5-8D14-D598FF0A9607}" type="sibTrans" cxnId="{4F9CF015-2FB6-4A29-B8D8-60FF9F8343A0}">
      <dgm:prSet/>
      <dgm:spPr/>
      <dgm:t>
        <a:bodyPr/>
        <a:lstStyle/>
        <a:p>
          <a:endParaRPr lang="es-ES"/>
        </a:p>
      </dgm:t>
    </dgm:pt>
    <dgm:pt modelId="{8BBED4A8-0CFA-4628-942D-5F1691D058B5}" type="pres">
      <dgm:prSet presAssocID="{E4286A97-D5F5-4DD8-8AC2-B2124C020B07}" presName="Name0" presStyleCnt="0">
        <dgm:presLayoutVars>
          <dgm:chMax val="7"/>
          <dgm:chPref val="7"/>
          <dgm:dir/>
        </dgm:presLayoutVars>
      </dgm:prSet>
      <dgm:spPr/>
      <dgm:t>
        <a:bodyPr/>
        <a:lstStyle/>
        <a:p>
          <a:endParaRPr lang="es-ES"/>
        </a:p>
      </dgm:t>
    </dgm:pt>
    <dgm:pt modelId="{5E67886E-D063-4634-A87C-CA7DED896C6B}" type="pres">
      <dgm:prSet presAssocID="{E4286A97-D5F5-4DD8-8AC2-B2124C020B07}" presName="Name1" presStyleCnt="0"/>
      <dgm:spPr/>
    </dgm:pt>
    <dgm:pt modelId="{FA0A74A2-4918-4142-AE77-A68EB7F83941}" type="pres">
      <dgm:prSet presAssocID="{E4286A97-D5F5-4DD8-8AC2-B2124C020B07}" presName="cycle" presStyleCnt="0"/>
      <dgm:spPr/>
    </dgm:pt>
    <dgm:pt modelId="{97801A05-9419-4E46-87B9-8AD3111FE3CE}" type="pres">
      <dgm:prSet presAssocID="{E4286A97-D5F5-4DD8-8AC2-B2124C020B07}" presName="srcNode" presStyleLbl="node1" presStyleIdx="0" presStyleCnt="3"/>
      <dgm:spPr/>
    </dgm:pt>
    <dgm:pt modelId="{9BCBCF28-83B9-4696-A8CA-13A882194A27}" type="pres">
      <dgm:prSet presAssocID="{E4286A97-D5F5-4DD8-8AC2-B2124C020B07}" presName="conn" presStyleLbl="parChTrans1D2" presStyleIdx="0" presStyleCnt="1"/>
      <dgm:spPr/>
      <dgm:t>
        <a:bodyPr/>
        <a:lstStyle/>
        <a:p>
          <a:endParaRPr lang="es-ES"/>
        </a:p>
      </dgm:t>
    </dgm:pt>
    <dgm:pt modelId="{E4CB881B-D646-420E-B1EF-9FF71784C14E}" type="pres">
      <dgm:prSet presAssocID="{E4286A97-D5F5-4DD8-8AC2-B2124C020B07}" presName="extraNode" presStyleLbl="node1" presStyleIdx="0" presStyleCnt="3"/>
      <dgm:spPr/>
    </dgm:pt>
    <dgm:pt modelId="{405133D4-F4F3-4480-AD48-BCDFD74E8AAF}" type="pres">
      <dgm:prSet presAssocID="{E4286A97-D5F5-4DD8-8AC2-B2124C020B07}" presName="dstNode" presStyleLbl="node1" presStyleIdx="0" presStyleCnt="3"/>
      <dgm:spPr/>
    </dgm:pt>
    <dgm:pt modelId="{41C1730A-4E1F-4C6B-8A8D-B59DF8A2FEE9}" type="pres">
      <dgm:prSet presAssocID="{781791D7-6F3F-4213-A7AC-8B82DF53D63A}" presName="text_1" presStyleLbl="node1" presStyleIdx="0" presStyleCnt="3">
        <dgm:presLayoutVars>
          <dgm:bulletEnabled val="1"/>
        </dgm:presLayoutVars>
      </dgm:prSet>
      <dgm:spPr/>
      <dgm:t>
        <a:bodyPr/>
        <a:lstStyle/>
        <a:p>
          <a:endParaRPr lang="es-ES"/>
        </a:p>
      </dgm:t>
    </dgm:pt>
    <dgm:pt modelId="{0535D477-BB7D-4204-A1AB-158063156518}" type="pres">
      <dgm:prSet presAssocID="{781791D7-6F3F-4213-A7AC-8B82DF53D63A}" presName="accent_1" presStyleCnt="0"/>
      <dgm:spPr/>
    </dgm:pt>
    <dgm:pt modelId="{359BF74D-A38B-449E-BB68-215874EF7566}" type="pres">
      <dgm:prSet presAssocID="{781791D7-6F3F-4213-A7AC-8B82DF53D63A}" presName="accentRepeatNode" presStyleLbl="solidFgAcc1" presStyleIdx="0" presStyleCnt="3"/>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264A9DFE-AC30-40B3-8BD9-AF78E8CD29E3}" type="pres">
      <dgm:prSet presAssocID="{5D74B1D4-C01C-41D0-9F04-A98E0EC9E1E9}" presName="text_2" presStyleLbl="node1" presStyleIdx="1" presStyleCnt="3">
        <dgm:presLayoutVars>
          <dgm:bulletEnabled val="1"/>
        </dgm:presLayoutVars>
      </dgm:prSet>
      <dgm:spPr/>
      <dgm:t>
        <a:bodyPr/>
        <a:lstStyle/>
        <a:p>
          <a:endParaRPr lang="es-ES"/>
        </a:p>
      </dgm:t>
    </dgm:pt>
    <dgm:pt modelId="{7F7A2027-A809-4DF3-9D4C-3B293755AD0C}" type="pres">
      <dgm:prSet presAssocID="{5D74B1D4-C01C-41D0-9F04-A98E0EC9E1E9}" presName="accent_2" presStyleCnt="0"/>
      <dgm:spPr/>
    </dgm:pt>
    <dgm:pt modelId="{179D6E6C-4866-463B-ADBE-FB98EE482FE4}" type="pres">
      <dgm:prSet presAssocID="{5D74B1D4-C01C-41D0-9F04-A98E0EC9E1E9}" presName="accentRepeatNode" presStyleLbl="solidFgAcc1" presStyleIdx="1" presStyleCnt="3"/>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144F7A2C-671C-4C16-8144-FA40EC7F30FC}" type="pres">
      <dgm:prSet presAssocID="{AC9596B1-F2BB-4DFF-A91C-B4BFB38D3D9A}" presName="text_3" presStyleLbl="node1" presStyleIdx="2" presStyleCnt="3">
        <dgm:presLayoutVars>
          <dgm:bulletEnabled val="1"/>
        </dgm:presLayoutVars>
      </dgm:prSet>
      <dgm:spPr/>
      <dgm:t>
        <a:bodyPr/>
        <a:lstStyle/>
        <a:p>
          <a:endParaRPr lang="es-ES"/>
        </a:p>
      </dgm:t>
    </dgm:pt>
    <dgm:pt modelId="{18FB1ACE-CB44-4B75-B1D0-A9D893C90007}" type="pres">
      <dgm:prSet presAssocID="{AC9596B1-F2BB-4DFF-A91C-B4BFB38D3D9A}" presName="accent_3" presStyleCnt="0"/>
      <dgm:spPr/>
    </dgm:pt>
    <dgm:pt modelId="{DBB9DD47-528D-4C08-AE3F-B4ADDCFA2C60}" type="pres">
      <dgm:prSet presAssocID="{AC9596B1-F2BB-4DFF-A91C-B4BFB38D3D9A}" presName="accentRepeatNode" presStyleLbl="solidFgAcc1" presStyleIdx="2" presStyleCnt="3"/>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Lst>
  <dgm:cxnLst>
    <dgm:cxn modelId="{4F9CF015-2FB6-4A29-B8D8-60FF9F8343A0}" srcId="{E4286A97-D5F5-4DD8-8AC2-B2124C020B07}" destId="{AC9596B1-F2BB-4DFF-A91C-B4BFB38D3D9A}" srcOrd="2" destOrd="0" parTransId="{649301C1-3080-4B63-9E34-6ACDB2AEDDE0}" sibTransId="{A5E47EF9-A979-4AA5-8D14-D598FF0A9607}"/>
    <dgm:cxn modelId="{1842CD5A-8A80-4B77-85ED-65711777FFF1}" type="presOf" srcId="{AC9596B1-F2BB-4DFF-A91C-B4BFB38D3D9A}" destId="{144F7A2C-671C-4C16-8144-FA40EC7F30FC}" srcOrd="0" destOrd="0" presId="urn:microsoft.com/office/officeart/2008/layout/VerticalCurvedList"/>
    <dgm:cxn modelId="{BF05E1EA-C245-413C-B65C-6224A19855A4}" type="presOf" srcId="{567AAC9F-2899-4EB5-8A42-E8A43CE470A7}" destId="{9BCBCF28-83B9-4696-A8CA-13A882194A27}" srcOrd="0" destOrd="0" presId="urn:microsoft.com/office/officeart/2008/layout/VerticalCurvedList"/>
    <dgm:cxn modelId="{3A2047C0-584E-40A3-8DD7-BF0E0C606F5F}" type="presOf" srcId="{5D74B1D4-C01C-41D0-9F04-A98E0EC9E1E9}" destId="{264A9DFE-AC30-40B3-8BD9-AF78E8CD29E3}" srcOrd="0" destOrd="0" presId="urn:microsoft.com/office/officeart/2008/layout/VerticalCurvedList"/>
    <dgm:cxn modelId="{959DD8CE-41FC-49E9-AB80-FEAFE3742E6F}" type="presOf" srcId="{781791D7-6F3F-4213-A7AC-8B82DF53D63A}" destId="{41C1730A-4E1F-4C6B-8A8D-B59DF8A2FEE9}" srcOrd="0" destOrd="0" presId="urn:microsoft.com/office/officeart/2008/layout/VerticalCurvedList"/>
    <dgm:cxn modelId="{DD740676-9EF3-4567-A11B-60063DC886F4}" srcId="{E4286A97-D5F5-4DD8-8AC2-B2124C020B07}" destId="{5D74B1D4-C01C-41D0-9F04-A98E0EC9E1E9}" srcOrd="1" destOrd="0" parTransId="{5233E4AF-14F1-4510-ADD9-F19B80D2FFCF}" sibTransId="{24743584-5640-4689-B17D-BBC4CE3F0248}"/>
    <dgm:cxn modelId="{7114E43D-BA52-4DA1-AC75-33A383699AD6}" srcId="{E4286A97-D5F5-4DD8-8AC2-B2124C020B07}" destId="{781791D7-6F3F-4213-A7AC-8B82DF53D63A}" srcOrd="0" destOrd="0" parTransId="{7139BBEA-A120-486A-AD2B-083A3E31BF82}" sibTransId="{567AAC9F-2899-4EB5-8A42-E8A43CE470A7}"/>
    <dgm:cxn modelId="{DEE22361-E1A2-42BA-95C6-84FC3198972C}" type="presOf" srcId="{E4286A97-D5F5-4DD8-8AC2-B2124C020B07}" destId="{8BBED4A8-0CFA-4628-942D-5F1691D058B5}" srcOrd="0" destOrd="0" presId="urn:microsoft.com/office/officeart/2008/layout/VerticalCurvedList"/>
    <dgm:cxn modelId="{DB690D02-C56A-4BA6-8287-6C1FADF391F6}" type="presParOf" srcId="{8BBED4A8-0CFA-4628-942D-5F1691D058B5}" destId="{5E67886E-D063-4634-A87C-CA7DED896C6B}" srcOrd="0" destOrd="0" presId="urn:microsoft.com/office/officeart/2008/layout/VerticalCurvedList"/>
    <dgm:cxn modelId="{EB839E25-E946-4051-8DA4-F70E1461CAE7}" type="presParOf" srcId="{5E67886E-D063-4634-A87C-CA7DED896C6B}" destId="{FA0A74A2-4918-4142-AE77-A68EB7F83941}" srcOrd="0" destOrd="0" presId="urn:microsoft.com/office/officeart/2008/layout/VerticalCurvedList"/>
    <dgm:cxn modelId="{0365178A-245E-42CF-A95E-1757AA52788D}" type="presParOf" srcId="{FA0A74A2-4918-4142-AE77-A68EB7F83941}" destId="{97801A05-9419-4E46-87B9-8AD3111FE3CE}" srcOrd="0" destOrd="0" presId="urn:microsoft.com/office/officeart/2008/layout/VerticalCurvedList"/>
    <dgm:cxn modelId="{574CBA84-91C4-49D1-8A1F-B2E95BC2887A}" type="presParOf" srcId="{FA0A74A2-4918-4142-AE77-A68EB7F83941}" destId="{9BCBCF28-83B9-4696-A8CA-13A882194A27}" srcOrd="1" destOrd="0" presId="urn:microsoft.com/office/officeart/2008/layout/VerticalCurvedList"/>
    <dgm:cxn modelId="{FD68AC23-EB47-4D4D-A5D2-C0520E4F8309}" type="presParOf" srcId="{FA0A74A2-4918-4142-AE77-A68EB7F83941}" destId="{E4CB881B-D646-420E-B1EF-9FF71784C14E}" srcOrd="2" destOrd="0" presId="urn:microsoft.com/office/officeart/2008/layout/VerticalCurvedList"/>
    <dgm:cxn modelId="{6BB3FEC9-6E55-430D-962E-EE8A194741E0}" type="presParOf" srcId="{FA0A74A2-4918-4142-AE77-A68EB7F83941}" destId="{405133D4-F4F3-4480-AD48-BCDFD74E8AAF}" srcOrd="3" destOrd="0" presId="urn:microsoft.com/office/officeart/2008/layout/VerticalCurvedList"/>
    <dgm:cxn modelId="{8E361FDC-5221-433C-B5DE-8474520DD1A8}" type="presParOf" srcId="{5E67886E-D063-4634-A87C-CA7DED896C6B}" destId="{41C1730A-4E1F-4C6B-8A8D-B59DF8A2FEE9}" srcOrd="1" destOrd="0" presId="urn:microsoft.com/office/officeart/2008/layout/VerticalCurvedList"/>
    <dgm:cxn modelId="{7FD86291-7615-4025-8D91-49B171155946}" type="presParOf" srcId="{5E67886E-D063-4634-A87C-CA7DED896C6B}" destId="{0535D477-BB7D-4204-A1AB-158063156518}" srcOrd="2" destOrd="0" presId="urn:microsoft.com/office/officeart/2008/layout/VerticalCurvedList"/>
    <dgm:cxn modelId="{142EC47D-A4F1-4E5B-961D-9B0B0025C544}" type="presParOf" srcId="{0535D477-BB7D-4204-A1AB-158063156518}" destId="{359BF74D-A38B-449E-BB68-215874EF7566}" srcOrd="0" destOrd="0" presId="urn:microsoft.com/office/officeart/2008/layout/VerticalCurvedList"/>
    <dgm:cxn modelId="{1FC792B4-E1FB-4517-A481-151E33560438}" type="presParOf" srcId="{5E67886E-D063-4634-A87C-CA7DED896C6B}" destId="{264A9DFE-AC30-40B3-8BD9-AF78E8CD29E3}" srcOrd="3" destOrd="0" presId="urn:microsoft.com/office/officeart/2008/layout/VerticalCurvedList"/>
    <dgm:cxn modelId="{BCD5B186-8AF8-46BD-BD5E-5D4AD1C9FFAA}" type="presParOf" srcId="{5E67886E-D063-4634-A87C-CA7DED896C6B}" destId="{7F7A2027-A809-4DF3-9D4C-3B293755AD0C}" srcOrd="4" destOrd="0" presId="urn:microsoft.com/office/officeart/2008/layout/VerticalCurvedList"/>
    <dgm:cxn modelId="{C3E2A5DB-22BD-4CB0-9BC5-441730FE383F}" type="presParOf" srcId="{7F7A2027-A809-4DF3-9D4C-3B293755AD0C}" destId="{179D6E6C-4866-463B-ADBE-FB98EE482FE4}" srcOrd="0" destOrd="0" presId="urn:microsoft.com/office/officeart/2008/layout/VerticalCurvedList"/>
    <dgm:cxn modelId="{3E938BD6-3E70-4FA7-968B-42EF81BCD0C8}" type="presParOf" srcId="{5E67886E-D063-4634-A87C-CA7DED896C6B}" destId="{144F7A2C-671C-4C16-8144-FA40EC7F30FC}" srcOrd="5" destOrd="0" presId="urn:microsoft.com/office/officeart/2008/layout/VerticalCurvedList"/>
    <dgm:cxn modelId="{F5F7D84C-F250-400C-8B91-EA8FED46FE7C}" type="presParOf" srcId="{5E67886E-D063-4634-A87C-CA7DED896C6B}" destId="{18FB1ACE-CB44-4B75-B1D0-A9D893C90007}" srcOrd="6" destOrd="0" presId="urn:microsoft.com/office/officeart/2008/layout/VerticalCurvedList"/>
    <dgm:cxn modelId="{4DFCAF86-AFF7-40BC-AC85-4AA856FD0965}" type="presParOf" srcId="{18FB1ACE-CB44-4B75-B1D0-A9D893C90007}" destId="{DBB9DD47-528D-4C08-AE3F-B4ADDCFA2C6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D4FE85-FD78-45AC-BF96-6B6C86FD5D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5CEC289-2DAE-4B58-8506-949659338137}">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s-ES" b="1" dirty="0" smtClean="0"/>
            <a:t>OBJETIVO GENERAL:</a:t>
          </a:r>
          <a:endParaRPr lang="es-ES" b="1" dirty="0"/>
        </a:p>
      </dgm:t>
    </dgm:pt>
    <dgm:pt modelId="{90E8F1E4-7781-4885-977D-4FA72A8A2A12}" type="parTrans" cxnId="{A82FF127-4768-4AAB-828B-2DBB08006D84}">
      <dgm:prSet/>
      <dgm:spPr/>
      <dgm:t>
        <a:bodyPr/>
        <a:lstStyle/>
        <a:p>
          <a:endParaRPr lang="es-ES"/>
        </a:p>
      </dgm:t>
    </dgm:pt>
    <dgm:pt modelId="{BE384B22-3264-4BA1-9856-680AC8E257A8}" type="sibTrans" cxnId="{A82FF127-4768-4AAB-828B-2DBB08006D84}">
      <dgm:prSet/>
      <dgm:spPr/>
      <dgm:t>
        <a:bodyPr/>
        <a:lstStyle/>
        <a:p>
          <a:endParaRPr lang="es-ES"/>
        </a:p>
      </dgm:t>
    </dgm:pt>
    <dgm:pt modelId="{F7A03D6D-1999-4E9E-8D0E-509DA8368501}">
      <dgm:prSet phldrT="[Texto]"/>
      <dgm:spPr>
        <a:scene3d>
          <a:camera prst="orthographicFront"/>
          <a:lightRig rig="threePt" dir="t"/>
        </a:scene3d>
        <a:sp3d>
          <a:bevelT prst="angle"/>
        </a:sp3d>
      </dgm:spPr>
      <dgm:t>
        <a:bodyPr/>
        <a:lstStyle/>
        <a:p>
          <a:pPr algn="just"/>
          <a:r>
            <a:rPr lang="es-EC" dirty="0" smtClean="0"/>
            <a:t>Determinar las líneas de acción que se deberá implementar en las Fuerzas Armadas, para brindar su apoyo a la Secretaría de Gestión de Riesgos, en las fases de </a:t>
          </a:r>
          <a:r>
            <a:rPr lang="es-EC" dirty="0" smtClean="0">
              <a:solidFill>
                <a:srgbClr val="FFFF00"/>
              </a:solidFill>
            </a:rPr>
            <a:t>reducción, respuesta y recuperación</a:t>
          </a:r>
          <a:r>
            <a:rPr lang="es-EC" dirty="0" smtClean="0"/>
            <a:t>.</a:t>
          </a:r>
          <a:endParaRPr lang="es-ES" dirty="0"/>
        </a:p>
      </dgm:t>
    </dgm:pt>
    <dgm:pt modelId="{3D532176-A1FF-4D52-A4AD-96925EBCA277}" type="parTrans" cxnId="{91581460-DB9D-42EA-AA4A-558078251A57}">
      <dgm:prSet/>
      <dgm:spPr/>
      <dgm:t>
        <a:bodyPr/>
        <a:lstStyle/>
        <a:p>
          <a:endParaRPr lang="es-ES"/>
        </a:p>
      </dgm:t>
    </dgm:pt>
    <dgm:pt modelId="{D502F18F-C7DF-4470-9DF7-BB14432DA235}" type="sibTrans" cxnId="{91581460-DB9D-42EA-AA4A-558078251A57}">
      <dgm:prSet/>
      <dgm:spPr/>
      <dgm:t>
        <a:bodyPr/>
        <a:lstStyle/>
        <a:p>
          <a:endParaRPr lang="es-ES"/>
        </a:p>
      </dgm:t>
    </dgm:pt>
    <dgm:pt modelId="{916835CF-A838-4AB6-BF13-0CC4F0D23665}" type="pres">
      <dgm:prSet presAssocID="{7ED4FE85-FD78-45AC-BF96-6B6C86FD5D0F}" presName="linear" presStyleCnt="0">
        <dgm:presLayoutVars>
          <dgm:animLvl val="lvl"/>
          <dgm:resizeHandles val="exact"/>
        </dgm:presLayoutVars>
      </dgm:prSet>
      <dgm:spPr/>
      <dgm:t>
        <a:bodyPr/>
        <a:lstStyle/>
        <a:p>
          <a:endParaRPr lang="es-ES"/>
        </a:p>
      </dgm:t>
    </dgm:pt>
    <dgm:pt modelId="{1F1D0425-7EC3-4CAE-B8E4-DAD3218941AD}" type="pres">
      <dgm:prSet presAssocID="{D5CEC289-2DAE-4B58-8506-949659338137}" presName="parentText" presStyleLbl="node1" presStyleIdx="0" presStyleCnt="2" custScaleX="50352" custScaleY="25118">
        <dgm:presLayoutVars>
          <dgm:chMax val="0"/>
          <dgm:bulletEnabled val="1"/>
        </dgm:presLayoutVars>
      </dgm:prSet>
      <dgm:spPr/>
      <dgm:t>
        <a:bodyPr/>
        <a:lstStyle/>
        <a:p>
          <a:endParaRPr lang="es-ES"/>
        </a:p>
      </dgm:t>
    </dgm:pt>
    <dgm:pt modelId="{549B5DC4-21D5-40E5-B5B7-02BFDB54B047}" type="pres">
      <dgm:prSet presAssocID="{BE384B22-3264-4BA1-9856-680AC8E257A8}" presName="spacer" presStyleCnt="0"/>
      <dgm:spPr/>
    </dgm:pt>
    <dgm:pt modelId="{B6AB836F-CBC7-4F93-B5DF-7A89DFB02CFE}" type="pres">
      <dgm:prSet presAssocID="{F7A03D6D-1999-4E9E-8D0E-509DA8368501}" presName="parentText" presStyleLbl="node1" presStyleIdx="1" presStyleCnt="2" custLinFactY="23166" custLinFactNeighborX="33399" custLinFactNeighborY="100000">
        <dgm:presLayoutVars>
          <dgm:chMax val="0"/>
          <dgm:bulletEnabled val="1"/>
        </dgm:presLayoutVars>
      </dgm:prSet>
      <dgm:spPr/>
      <dgm:t>
        <a:bodyPr/>
        <a:lstStyle/>
        <a:p>
          <a:endParaRPr lang="es-ES"/>
        </a:p>
      </dgm:t>
    </dgm:pt>
  </dgm:ptLst>
  <dgm:cxnLst>
    <dgm:cxn modelId="{91581460-DB9D-42EA-AA4A-558078251A57}" srcId="{7ED4FE85-FD78-45AC-BF96-6B6C86FD5D0F}" destId="{F7A03D6D-1999-4E9E-8D0E-509DA8368501}" srcOrd="1" destOrd="0" parTransId="{3D532176-A1FF-4D52-A4AD-96925EBCA277}" sibTransId="{D502F18F-C7DF-4470-9DF7-BB14432DA235}"/>
    <dgm:cxn modelId="{4B60754E-32C9-4D0C-9529-3FF21C804BB5}" type="presOf" srcId="{7ED4FE85-FD78-45AC-BF96-6B6C86FD5D0F}" destId="{916835CF-A838-4AB6-BF13-0CC4F0D23665}" srcOrd="0" destOrd="0" presId="urn:microsoft.com/office/officeart/2005/8/layout/vList2"/>
    <dgm:cxn modelId="{BA3A01CF-E5C4-4D90-8CE6-58F77ADE104F}" type="presOf" srcId="{D5CEC289-2DAE-4B58-8506-949659338137}" destId="{1F1D0425-7EC3-4CAE-B8E4-DAD3218941AD}" srcOrd="0" destOrd="0" presId="urn:microsoft.com/office/officeart/2005/8/layout/vList2"/>
    <dgm:cxn modelId="{A82FF127-4768-4AAB-828B-2DBB08006D84}" srcId="{7ED4FE85-FD78-45AC-BF96-6B6C86FD5D0F}" destId="{D5CEC289-2DAE-4B58-8506-949659338137}" srcOrd="0" destOrd="0" parTransId="{90E8F1E4-7781-4885-977D-4FA72A8A2A12}" sibTransId="{BE384B22-3264-4BA1-9856-680AC8E257A8}"/>
    <dgm:cxn modelId="{1F82DDB5-3E69-443E-B3E7-625448825C00}" type="presOf" srcId="{F7A03D6D-1999-4E9E-8D0E-509DA8368501}" destId="{B6AB836F-CBC7-4F93-B5DF-7A89DFB02CFE}" srcOrd="0" destOrd="0" presId="urn:microsoft.com/office/officeart/2005/8/layout/vList2"/>
    <dgm:cxn modelId="{EF3D49E2-77A9-4536-9C80-14B4C60BE6CE}" type="presParOf" srcId="{916835CF-A838-4AB6-BF13-0CC4F0D23665}" destId="{1F1D0425-7EC3-4CAE-B8E4-DAD3218941AD}" srcOrd="0" destOrd="0" presId="urn:microsoft.com/office/officeart/2005/8/layout/vList2"/>
    <dgm:cxn modelId="{065CB809-4F79-4B6E-9C9D-1F3DE6ABE912}" type="presParOf" srcId="{916835CF-A838-4AB6-BF13-0CC4F0D23665}" destId="{549B5DC4-21D5-40E5-B5B7-02BFDB54B047}" srcOrd="1" destOrd="0" presId="urn:microsoft.com/office/officeart/2005/8/layout/vList2"/>
    <dgm:cxn modelId="{AD23E675-DCEE-44E4-82A8-CE71D39B9D0B}" type="presParOf" srcId="{916835CF-A838-4AB6-BF13-0CC4F0D23665}" destId="{B6AB836F-CBC7-4F93-B5DF-7A89DFB02CF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8E572D-4A70-4229-84B9-CD5A26E27949}"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s-ES"/>
        </a:p>
      </dgm:t>
    </dgm:pt>
    <dgm:pt modelId="{AD4689BC-92A7-4CA3-8013-3975193E56D9}">
      <dgm:prSet phldrT="[Texto]" custT="1"/>
      <dgm:spPr/>
      <dgm:t>
        <a:bodyPr/>
        <a:lstStyle/>
        <a:p>
          <a:pPr algn="just"/>
          <a:r>
            <a:rPr lang="es-EC" sz="2200" dirty="0" smtClean="0"/>
            <a:t>Revisar el marco legal que faculta y regula el empleo de los recursos asignados a las Fuerzas Armadas ante situaciones de emergencia o desastres provocados por la intensidad de los fenómenos naturales.</a:t>
          </a:r>
          <a:endParaRPr lang="es-ES" sz="2200" dirty="0"/>
        </a:p>
      </dgm:t>
    </dgm:pt>
    <dgm:pt modelId="{EC7B94F3-CD7E-4DE9-9BC2-DD8E6E8CAF3D}" type="parTrans" cxnId="{5BF22104-4659-48AE-BF8D-1C2FFDC4FC93}">
      <dgm:prSet/>
      <dgm:spPr/>
      <dgm:t>
        <a:bodyPr/>
        <a:lstStyle/>
        <a:p>
          <a:endParaRPr lang="es-ES"/>
        </a:p>
      </dgm:t>
    </dgm:pt>
    <dgm:pt modelId="{53231ADD-3180-40F2-8C6A-2BD75F79879B}" type="sibTrans" cxnId="{5BF22104-4659-48AE-BF8D-1C2FFDC4FC93}">
      <dgm:prSet/>
      <dgm:spPr/>
      <dgm:t>
        <a:bodyPr/>
        <a:lstStyle/>
        <a:p>
          <a:endParaRPr lang="es-ES"/>
        </a:p>
      </dgm:t>
    </dgm:pt>
    <dgm:pt modelId="{0AB737EE-747D-4AC1-A031-385DB55E20DA}">
      <dgm:prSet phldrT="[Texto]" custT="1"/>
      <dgm:spPr/>
      <dgm:t>
        <a:bodyPr/>
        <a:lstStyle/>
        <a:p>
          <a:pPr algn="just"/>
          <a:r>
            <a:rPr lang="es-EC" sz="2200" dirty="0" smtClean="0"/>
            <a:t>Establecer el tipo, nivel y alcance de las coordinaciones que deberá mantener las Fuerzas Armadas con el Sistema Nacional Descentralizado de Gestión de Riesgos. </a:t>
          </a:r>
          <a:endParaRPr lang="es-ES" sz="2200" dirty="0"/>
        </a:p>
      </dgm:t>
    </dgm:pt>
    <dgm:pt modelId="{DAEB1450-5030-4750-B381-3D59833DA509}" type="parTrans" cxnId="{20309AEC-33CD-4B98-B8BE-98EEA3A31976}">
      <dgm:prSet/>
      <dgm:spPr/>
      <dgm:t>
        <a:bodyPr/>
        <a:lstStyle/>
        <a:p>
          <a:endParaRPr lang="es-ES"/>
        </a:p>
      </dgm:t>
    </dgm:pt>
    <dgm:pt modelId="{C59A4294-F982-467A-9497-B017722D2E4A}" type="sibTrans" cxnId="{20309AEC-33CD-4B98-B8BE-98EEA3A31976}">
      <dgm:prSet/>
      <dgm:spPr/>
      <dgm:t>
        <a:bodyPr/>
        <a:lstStyle/>
        <a:p>
          <a:endParaRPr lang="es-ES"/>
        </a:p>
      </dgm:t>
    </dgm:pt>
    <dgm:pt modelId="{5B0EE4D1-9112-4258-B449-365BC9F48EB7}">
      <dgm:prSet phldrT="[Texto]" custT="1"/>
      <dgm:spPr/>
      <dgm:t>
        <a:bodyPr/>
        <a:lstStyle/>
        <a:p>
          <a:pPr algn="just"/>
          <a:r>
            <a:rPr lang="es-EC" sz="2200" dirty="0" smtClean="0"/>
            <a:t>Establecer el perfil que deberá poseer el personal que en representación de las Fuerzas Armadas formará parte de las Mesas Técnicas del Comité de Operaciones de Emergencia (COE).</a:t>
          </a:r>
          <a:endParaRPr lang="es-ES" sz="2200" dirty="0"/>
        </a:p>
      </dgm:t>
    </dgm:pt>
    <dgm:pt modelId="{86D41D72-F256-4D45-82E5-490CBEECE262}" type="parTrans" cxnId="{4C3C0F69-E33C-4E24-91CF-4167764E9A05}">
      <dgm:prSet/>
      <dgm:spPr/>
      <dgm:t>
        <a:bodyPr/>
        <a:lstStyle/>
        <a:p>
          <a:endParaRPr lang="es-ES"/>
        </a:p>
      </dgm:t>
    </dgm:pt>
    <dgm:pt modelId="{50BBA90A-6678-4F41-AE7E-1A3F7E76EB3E}" type="sibTrans" cxnId="{4C3C0F69-E33C-4E24-91CF-4167764E9A05}">
      <dgm:prSet/>
      <dgm:spPr/>
      <dgm:t>
        <a:bodyPr/>
        <a:lstStyle/>
        <a:p>
          <a:endParaRPr lang="es-ES"/>
        </a:p>
      </dgm:t>
    </dgm:pt>
    <dgm:pt modelId="{3868021C-73BE-4955-9DA0-62689F726AF0}" type="pres">
      <dgm:prSet presAssocID="{FF8E572D-4A70-4229-84B9-CD5A26E27949}" presName="compositeShape" presStyleCnt="0">
        <dgm:presLayoutVars>
          <dgm:dir/>
          <dgm:resizeHandles/>
        </dgm:presLayoutVars>
      </dgm:prSet>
      <dgm:spPr/>
      <dgm:t>
        <a:bodyPr/>
        <a:lstStyle/>
        <a:p>
          <a:endParaRPr lang="es-ES"/>
        </a:p>
      </dgm:t>
    </dgm:pt>
    <dgm:pt modelId="{F9214E4C-FEE3-48A8-BB75-4447ACE8CA5C}" type="pres">
      <dgm:prSet presAssocID="{FF8E572D-4A70-4229-84B9-CD5A26E27949}" presName="pyramid" presStyleLbl="node1" presStyleIdx="0" presStyleCnt="1"/>
      <dgm:spPr/>
    </dgm:pt>
    <dgm:pt modelId="{5313BE52-20A6-46C6-A877-98301C6A94E3}" type="pres">
      <dgm:prSet presAssocID="{FF8E572D-4A70-4229-84B9-CD5A26E27949}" presName="theList" presStyleCnt="0"/>
      <dgm:spPr/>
    </dgm:pt>
    <dgm:pt modelId="{9E3C82A8-45EE-4909-8F07-758ACF25A9B0}" type="pres">
      <dgm:prSet presAssocID="{AD4689BC-92A7-4CA3-8013-3975193E56D9}" presName="aNode" presStyleLbl="fgAcc1" presStyleIdx="0" presStyleCnt="3" custScaleX="195852" custScaleY="2000000" custLinFactY="34735" custLinFactNeighborX="31445" custLinFactNeighborY="100000">
        <dgm:presLayoutVars>
          <dgm:bulletEnabled val="1"/>
        </dgm:presLayoutVars>
      </dgm:prSet>
      <dgm:spPr/>
      <dgm:t>
        <a:bodyPr/>
        <a:lstStyle/>
        <a:p>
          <a:endParaRPr lang="es-ES"/>
        </a:p>
      </dgm:t>
    </dgm:pt>
    <dgm:pt modelId="{B85B8658-A477-46DB-895C-394DE5C3C810}" type="pres">
      <dgm:prSet presAssocID="{AD4689BC-92A7-4CA3-8013-3975193E56D9}" presName="aSpace" presStyleCnt="0"/>
      <dgm:spPr/>
    </dgm:pt>
    <dgm:pt modelId="{75B09212-462E-4341-BD8C-822FC8B9CB5C}" type="pres">
      <dgm:prSet presAssocID="{0AB737EE-747D-4AC1-A031-385DB55E20DA}" presName="aNode" presStyleLbl="fgAcc1" presStyleIdx="1" presStyleCnt="3" custScaleX="197781" custScaleY="1994616" custLinFactY="296714" custLinFactNeighborX="30481" custLinFactNeighborY="300000">
        <dgm:presLayoutVars>
          <dgm:bulletEnabled val="1"/>
        </dgm:presLayoutVars>
      </dgm:prSet>
      <dgm:spPr/>
      <dgm:t>
        <a:bodyPr/>
        <a:lstStyle/>
        <a:p>
          <a:endParaRPr lang="es-ES"/>
        </a:p>
      </dgm:t>
    </dgm:pt>
    <dgm:pt modelId="{1B716B81-ADFA-44F9-A43A-0CF7162A344D}" type="pres">
      <dgm:prSet presAssocID="{0AB737EE-747D-4AC1-A031-385DB55E20DA}" presName="aSpace" presStyleCnt="0"/>
      <dgm:spPr/>
    </dgm:pt>
    <dgm:pt modelId="{8AB6DAEE-03AC-46A5-83CA-7D0A73BDF3D0}" type="pres">
      <dgm:prSet presAssocID="{5B0EE4D1-9112-4258-B449-365BC9F48EB7}" presName="aNode" presStyleLbl="fgAcc1" presStyleIdx="2" presStyleCnt="3" custScaleX="197851" custScaleY="2000000" custLinFactY="524709" custLinFactNeighborX="30446" custLinFactNeighborY="600000">
        <dgm:presLayoutVars>
          <dgm:bulletEnabled val="1"/>
        </dgm:presLayoutVars>
      </dgm:prSet>
      <dgm:spPr/>
      <dgm:t>
        <a:bodyPr/>
        <a:lstStyle/>
        <a:p>
          <a:endParaRPr lang="es-ES"/>
        </a:p>
      </dgm:t>
    </dgm:pt>
    <dgm:pt modelId="{FF0E6799-A49F-47C8-872E-83A86D64D732}" type="pres">
      <dgm:prSet presAssocID="{5B0EE4D1-9112-4258-B449-365BC9F48EB7}" presName="aSpace" presStyleCnt="0"/>
      <dgm:spPr/>
    </dgm:pt>
  </dgm:ptLst>
  <dgm:cxnLst>
    <dgm:cxn modelId="{20309AEC-33CD-4B98-B8BE-98EEA3A31976}" srcId="{FF8E572D-4A70-4229-84B9-CD5A26E27949}" destId="{0AB737EE-747D-4AC1-A031-385DB55E20DA}" srcOrd="1" destOrd="0" parTransId="{DAEB1450-5030-4750-B381-3D59833DA509}" sibTransId="{C59A4294-F982-467A-9497-B017722D2E4A}"/>
    <dgm:cxn modelId="{4C3C0F69-E33C-4E24-91CF-4167764E9A05}" srcId="{FF8E572D-4A70-4229-84B9-CD5A26E27949}" destId="{5B0EE4D1-9112-4258-B449-365BC9F48EB7}" srcOrd="2" destOrd="0" parTransId="{86D41D72-F256-4D45-82E5-490CBEECE262}" sibTransId="{50BBA90A-6678-4F41-AE7E-1A3F7E76EB3E}"/>
    <dgm:cxn modelId="{E9CF6159-978F-42E1-AC47-BF65F5605947}" type="presOf" srcId="{5B0EE4D1-9112-4258-B449-365BC9F48EB7}" destId="{8AB6DAEE-03AC-46A5-83CA-7D0A73BDF3D0}" srcOrd="0" destOrd="0" presId="urn:microsoft.com/office/officeart/2005/8/layout/pyramid2"/>
    <dgm:cxn modelId="{A2E21089-E7AB-47A4-A612-FE180800B3D3}" type="presOf" srcId="{AD4689BC-92A7-4CA3-8013-3975193E56D9}" destId="{9E3C82A8-45EE-4909-8F07-758ACF25A9B0}" srcOrd="0" destOrd="0" presId="urn:microsoft.com/office/officeart/2005/8/layout/pyramid2"/>
    <dgm:cxn modelId="{D8A34A8D-5E9A-4461-89CD-06D09B63808F}" type="presOf" srcId="{FF8E572D-4A70-4229-84B9-CD5A26E27949}" destId="{3868021C-73BE-4955-9DA0-62689F726AF0}" srcOrd="0" destOrd="0" presId="urn:microsoft.com/office/officeart/2005/8/layout/pyramid2"/>
    <dgm:cxn modelId="{AA54F14E-DF03-478B-BB18-30F7D12B04C8}" type="presOf" srcId="{0AB737EE-747D-4AC1-A031-385DB55E20DA}" destId="{75B09212-462E-4341-BD8C-822FC8B9CB5C}" srcOrd="0" destOrd="0" presId="urn:microsoft.com/office/officeart/2005/8/layout/pyramid2"/>
    <dgm:cxn modelId="{5BF22104-4659-48AE-BF8D-1C2FFDC4FC93}" srcId="{FF8E572D-4A70-4229-84B9-CD5A26E27949}" destId="{AD4689BC-92A7-4CA3-8013-3975193E56D9}" srcOrd="0" destOrd="0" parTransId="{EC7B94F3-CD7E-4DE9-9BC2-DD8E6E8CAF3D}" sibTransId="{53231ADD-3180-40F2-8C6A-2BD75F79879B}"/>
    <dgm:cxn modelId="{6BE1F49E-D34F-4299-BEB3-D2210664BB44}" type="presParOf" srcId="{3868021C-73BE-4955-9DA0-62689F726AF0}" destId="{F9214E4C-FEE3-48A8-BB75-4447ACE8CA5C}" srcOrd="0" destOrd="0" presId="urn:microsoft.com/office/officeart/2005/8/layout/pyramid2"/>
    <dgm:cxn modelId="{0E01F412-E412-4849-868D-7CBFA4B23169}" type="presParOf" srcId="{3868021C-73BE-4955-9DA0-62689F726AF0}" destId="{5313BE52-20A6-46C6-A877-98301C6A94E3}" srcOrd="1" destOrd="0" presId="urn:microsoft.com/office/officeart/2005/8/layout/pyramid2"/>
    <dgm:cxn modelId="{313FA265-A6B3-40BB-9C26-5A2B0BDD36E9}" type="presParOf" srcId="{5313BE52-20A6-46C6-A877-98301C6A94E3}" destId="{9E3C82A8-45EE-4909-8F07-758ACF25A9B0}" srcOrd="0" destOrd="0" presId="urn:microsoft.com/office/officeart/2005/8/layout/pyramid2"/>
    <dgm:cxn modelId="{5E384B36-2B84-483C-9D4F-033FD89BBCE5}" type="presParOf" srcId="{5313BE52-20A6-46C6-A877-98301C6A94E3}" destId="{B85B8658-A477-46DB-895C-394DE5C3C810}" srcOrd="1" destOrd="0" presId="urn:microsoft.com/office/officeart/2005/8/layout/pyramid2"/>
    <dgm:cxn modelId="{A42D196C-96DD-4228-A865-CC578AC2771C}" type="presParOf" srcId="{5313BE52-20A6-46C6-A877-98301C6A94E3}" destId="{75B09212-462E-4341-BD8C-822FC8B9CB5C}" srcOrd="2" destOrd="0" presId="urn:microsoft.com/office/officeart/2005/8/layout/pyramid2"/>
    <dgm:cxn modelId="{BF6A364B-CD18-444C-A64C-ADA22FC56D0D}" type="presParOf" srcId="{5313BE52-20A6-46C6-A877-98301C6A94E3}" destId="{1B716B81-ADFA-44F9-A43A-0CF7162A344D}" srcOrd="3" destOrd="0" presId="urn:microsoft.com/office/officeart/2005/8/layout/pyramid2"/>
    <dgm:cxn modelId="{9FDAE695-2E11-49BA-8CC5-039039D42901}" type="presParOf" srcId="{5313BE52-20A6-46C6-A877-98301C6A94E3}" destId="{8AB6DAEE-03AC-46A5-83CA-7D0A73BDF3D0}" srcOrd="4" destOrd="0" presId="urn:microsoft.com/office/officeart/2005/8/layout/pyramid2"/>
    <dgm:cxn modelId="{DA639BA4-72F4-4103-B9B6-F2C09683719F}" type="presParOf" srcId="{5313BE52-20A6-46C6-A877-98301C6A94E3}" destId="{FF0E6799-A49F-47C8-872E-83A86D64D732}"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B40C61-1B9E-4616-A7FE-6CCE09DF4DE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99BA80FB-0226-4EC6-BB43-821EF322813E}">
      <dgm:prSet phldrT="[Texto]" custT="1"/>
      <dgm:spPr/>
      <dgm:t>
        <a:bodyPr/>
        <a:lstStyle/>
        <a:p>
          <a:r>
            <a:rPr lang="es-ES" sz="1800" dirty="0" smtClean="0"/>
            <a:t>EXPLOTACIÓN  RECURSOS NATURALES</a:t>
          </a:r>
          <a:endParaRPr lang="es-ES" sz="1800" dirty="0"/>
        </a:p>
      </dgm:t>
    </dgm:pt>
    <dgm:pt modelId="{A615E105-014F-498A-936C-078DD197A98D}" type="parTrans" cxnId="{C134FC4F-D26F-4A57-8671-3B74C062D8DA}">
      <dgm:prSet/>
      <dgm:spPr/>
      <dgm:t>
        <a:bodyPr/>
        <a:lstStyle/>
        <a:p>
          <a:endParaRPr lang="es-ES"/>
        </a:p>
      </dgm:t>
    </dgm:pt>
    <dgm:pt modelId="{354765D5-5DFE-413A-B238-B9E784E829B4}" type="sibTrans" cxnId="{C134FC4F-D26F-4A57-8671-3B74C062D8DA}">
      <dgm:prSet/>
      <dgm:spPr/>
      <dgm:t>
        <a:bodyPr/>
        <a:lstStyle/>
        <a:p>
          <a:endParaRPr lang="es-ES"/>
        </a:p>
      </dgm:t>
    </dgm:pt>
    <dgm:pt modelId="{8EBED7ED-23BA-432D-9C1C-52788F3FF0B0}">
      <dgm:prSet phldrT="[Texto]" custT="1"/>
      <dgm:spPr/>
      <dgm:t>
        <a:bodyPr/>
        <a:lstStyle/>
        <a:p>
          <a:r>
            <a:rPr lang="es-ES" sz="1800" dirty="0" smtClean="0"/>
            <a:t>CAMBIOS CLIMÁTICOS</a:t>
          </a:r>
          <a:endParaRPr lang="es-ES" sz="1800" dirty="0"/>
        </a:p>
      </dgm:t>
    </dgm:pt>
    <dgm:pt modelId="{A88FB643-182D-4F2A-BA88-6CCECA70E6A3}" type="parTrans" cxnId="{028BE292-9A7C-4205-AE4A-67FECB514F36}">
      <dgm:prSet/>
      <dgm:spPr/>
      <dgm:t>
        <a:bodyPr/>
        <a:lstStyle/>
        <a:p>
          <a:endParaRPr lang="es-ES"/>
        </a:p>
      </dgm:t>
    </dgm:pt>
    <dgm:pt modelId="{687B09AE-51B7-435F-959B-2B13C1D6F9EE}" type="sibTrans" cxnId="{028BE292-9A7C-4205-AE4A-67FECB514F36}">
      <dgm:prSet/>
      <dgm:spPr/>
      <dgm:t>
        <a:bodyPr/>
        <a:lstStyle/>
        <a:p>
          <a:endParaRPr lang="es-ES"/>
        </a:p>
      </dgm:t>
    </dgm:pt>
    <dgm:pt modelId="{5FADD764-4889-4ED5-A074-3874D5F0A00C}">
      <dgm:prSet phldrT="[Texto]" custT="1"/>
      <dgm:spPr/>
      <dgm:t>
        <a:bodyPr/>
        <a:lstStyle/>
        <a:p>
          <a:r>
            <a:rPr lang="es-ES" sz="1800" dirty="0" smtClean="0"/>
            <a:t>INCREMENTO DE LOS FENÓMENOS NATURALES</a:t>
          </a:r>
          <a:endParaRPr lang="es-ES" sz="1800" dirty="0"/>
        </a:p>
      </dgm:t>
    </dgm:pt>
    <dgm:pt modelId="{A6C49205-DBE8-4945-B456-FAC9C6AAFF66}" type="parTrans" cxnId="{5B73A6DD-A457-4435-9B96-858F0BE926A2}">
      <dgm:prSet/>
      <dgm:spPr/>
      <dgm:t>
        <a:bodyPr/>
        <a:lstStyle/>
        <a:p>
          <a:endParaRPr lang="es-ES"/>
        </a:p>
      </dgm:t>
    </dgm:pt>
    <dgm:pt modelId="{67C7717B-F6C7-4729-87EF-1D2A36B481CC}" type="sibTrans" cxnId="{5B73A6DD-A457-4435-9B96-858F0BE926A2}">
      <dgm:prSet/>
      <dgm:spPr/>
      <dgm:t>
        <a:bodyPr/>
        <a:lstStyle/>
        <a:p>
          <a:endParaRPr lang="es-ES"/>
        </a:p>
      </dgm:t>
    </dgm:pt>
    <dgm:pt modelId="{59BDE479-7AD0-405D-8904-6C66D24E726C}" type="pres">
      <dgm:prSet presAssocID="{0BB40C61-1B9E-4616-A7FE-6CCE09DF4DE2}" presName="Name0" presStyleCnt="0">
        <dgm:presLayoutVars>
          <dgm:chMax val="7"/>
          <dgm:chPref val="7"/>
          <dgm:dir/>
          <dgm:animLvl val="lvl"/>
        </dgm:presLayoutVars>
      </dgm:prSet>
      <dgm:spPr/>
      <dgm:t>
        <a:bodyPr/>
        <a:lstStyle/>
        <a:p>
          <a:endParaRPr lang="es-ES"/>
        </a:p>
      </dgm:t>
    </dgm:pt>
    <dgm:pt modelId="{A0AF2C83-AB88-475D-9C8D-3255957425A8}" type="pres">
      <dgm:prSet presAssocID="{99BA80FB-0226-4EC6-BB43-821EF322813E}" presName="Accent1" presStyleCnt="0"/>
      <dgm:spPr/>
    </dgm:pt>
    <dgm:pt modelId="{E25E74B5-0758-4B71-9E20-BD2294444016}" type="pres">
      <dgm:prSet presAssocID="{99BA80FB-0226-4EC6-BB43-821EF322813E}" presName="Accent" presStyleLbl="node1" presStyleIdx="0" presStyleCnt="3" custScaleX="135643" custScaleY="123223" custLinFactNeighborX="26089"/>
      <dgm:spPr/>
    </dgm:pt>
    <dgm:pt modelId="{D8291406-8BF4-4A1D-AC19-756C6E5EE7A6}" type="pres">
      <dgm:prSet presAssocID="{99BA80FB-0226-4EC6-BB43-821EF322813E}" presName="Parent1" presStyleLbl="revTx" presStyleIdx="0" presStyleCnt="3" custScaleY="171214" custLinFactNeighborX="55754" custLinFactNeighborY="-29350">
        <dgm:presLayoutVars>
          <dgm:chMax val="1"/>
          <dgm:chPref val="1"/>
          <dgm:bulletEnabled val="1"/>
        </dgm:presLayoutVars>
      </dgm:prSet>
      <dgm:spPr/>
      <dgm:t>
        <a:bodyPr/>
        <a:lstStyle/>
        <a:p>
          <a:endParaRPr lang="es-ES"/>
        </a:p>
      </dgm:t>
    </dgm:pt>
    <dgm:pt modelId="{38B626EE-8224-4D9D-853D-07A65A4433A4}" type="pres">
      <dgm:prSet presAssocID="{8EBED7ED-23BA-432D-9C1C-52788F3FF0B0}" presName="Accent2" presStyleCnt="0"/>
      <dgm:spPr/>
    </dgm:pt>
    <dgm:pt modelId="{6F021A9D-38BD-4432-ADE5-B76814FE63F0}" type="pres">
      <dgm:prSet presAssocID="{8EBED7ED-23BA-432D-9C1C-52788F3FF0B0}" presName="Accent" presStyleLbl="node1" presStyleIdx="1" presStyleCnt="3" custScaleX="135643" custScaleY="123223" custLinFactNeighborX="26089"/>
      <dgm:spPr/>
    </dgm:pt>
    <dgm:pt modelId="{53AA5410-8B70-44DC-8D22-D148FFF6D73F}" type="pres">
      <dgm:prSet presAssocID="{8EBED7ED-23BA-432D-9C1C-52788F3FF0B0}" presName="Parent2" presStyleLbl="revTx" presStyleIdx="1" presStyleCnt="3" custLinFactNeighborX="18834" custLinFactNeighborY="-20545">
        <dgm:presLayoutVars>
          <dgm:chMax val="1"/>
          <dgm:chPref val="1"/>
          <dgm:bulletEnabled val="1"/>
        </dgm:presLayoutVars>
      </dgm:prSet>
      <dgm:spPr/>
      <dgm:t>
        <a:bodyPr/>
        <a:lstStyle/>
        <a:p>
          <a:endParaRPr lang="es-ES"/>
        </a:p>
      </dgm:t>
    </dgm:pt>
    <dgm:pt modelId="{A0D08CE5-1D7C-4A5C-A212-2F86F148C8D2}" type="pres">
      <dgm:prSet presAssocID="{5FADD764-4889-4ED5-A074-3874D5F0A00C}" presName="Accent3" presStyleCnt="0"/>
      <dgm:spPr/>
    </dgm:pt>
    <dgm:pt modelId="{DA469777-936A-425B-87A6-7DC27CDD84D0}" type="pres">
      <dgm:prSet presAssocID="{5FADD764-4889-4ED5-A074-3874D5F0A00C}" presName="Accent" presStyleLbl="node1" presStyleIdx="2" presStyleCnt="3" custScaleX="135643" custScaleY="123223" custLinFactNeighborX="30368"/>
      <dgm:spPr/>
    </dgm:pt>
    <dgm:pt modelId="{A308A139-FC5E-48B1-AA12-05F1170B84FE}" type="pres">
      <dgm:prSet presAssocID="{5FADD764-4889-4ED5-A074-3874D5F0A00C}" presName="Parent3" presStyleLbl="revTx" presStyleIdx="2" presStyleCnt="3" custLinFactNeighborX="46952">
        <dgm:presLayoutVars>
          <dgm:chMax val="1"/>
          <dgm:chPref val="1"/>
          <dgm:bulletEnabled val="1"/>
        </dgm:presLayoutVars>
      </dgm:prSet>
      <dgm:spPr/>
      <dgm:t>
        <a:bodyPr/>
        <a:lstStyle/>
        <a:p>
          <a:endParaRPr lang="es-ES"/>
        </a:p>
      </dgm:t>
    </dgm:pt>
  </dgm:ptLst>
  <dgm:cxnLst>
    <dgm:cxn modelId="{2D939848-29FC-4BB1-9BA2-9E7257C5B5CE}" type="presOf" srcId="{8EBED7ED-23BA-432D-9C1C-52788F3FF0B0}" destId="{53AA5410-8B70-44DC-8D22-D148FFF6D73F}" srcOrd="0" destOrd="0" presId="urn:microsoft.com/office/officeart/2009/layout/CircleArrowProcess"/>
    <dgm:cxn modelId="{C134FC4F-D26F-4A57-8671-3B74C062D8DA}" srcId="{0BB40C61-1B9E-4616-A7FE-6CCE09DF4DE2}" destId="{99BA80FB-0226-4EC6-BB43-821EF322813E}" srcOrd="0" destOrd="0" parTransId="{A615E105-014F-498A-936C-078DD197A98D}" sibTransId="{354765D5-5DFE-413A-B238-B9E784E829B4}"/>
    <dgm:cxn modelId="{028BE292-9A7C-4205-AE4A-67FECB514F36}" srcId="{0BB40C61-1B9E-4616-A7FE-6CCE09DF4DE2}" destId="{8EBED7ED-23BA-432D-9C1C-52788F3FF0B0}" srcOrd="1" destOrd="0" parTransId="{A88FB643-182D-4F2A-BA88-6CCECA70E6A3}" sibTransId="{687B09AE-51B7-435F-959B-2B13C1D6F9EE}"/>
    <dgm:cxn modelId="{E84C4366-7F59-47FC-8487-F0A2365C0D40}" type="presOf" srcId="{0BB40C61-1B9E-4616-A7FE-6CCE09DF4DE2}" destId="{59BDE479-7AD0-405D-8904-6C66D24E726C}" srcOrd="0" destOrd="0" presId="urn:microsoft.com/office/officeart/2009/layout/CircleArrowProcess"/>
    <dgm:cxn modelId="{55259B36-31B4-4A99-A72A-5F14505ED296}" type="presOf" srcId="{99BA80FB-0226-4EC6-BB43-821EF322813E}" destId="{D8291406-8BF4-4A1D-AC19-756C6E5EE7A6}" srcOrd="0" destOrd="0" presId="urn:microsoft.com/office/officeart/2009/layout/CircleArrowProcess"/>
    <dgm:cxn modelId="{21470275-4BE6-45EE-8186-8CE24CAB8184}" type="presOf" srcId="{5FADD764-4889-4ED5-A074-3874D5F0A00C}" destId="{A308A139-FC5E-48B1-AA12-05F1170B84FE}" srcOrd="0" destOrd="0" presId="urn:microsoft.com/office/officeart/2009/layout/CircleArrowProcess"/>
    <dgm:cxn modelId="{5B73A6DD-A457-4435-9B96-858F0BE926A2}" srcId="{0BB40C61-1B9E-4616-A7FE-6CCE09DF4DE2}" destId="{5FADD764-4889-4ED5-A074-3874D5F0A00C}" srcOrd="2" destOrd="0" parTransId="{A6C49205-DBE8-4945-B456-FAC9C6AAFF66}" sibTransId="{67C7717B-F6C7-4729-87EF-1D2A36B481CC}"/>
    <dgm:cxn modelId="{907C9D69-E479-49EA-B084-86B41FECDABB}" type="presParOf" srcId="{59BDE479-7AD0-405D-8904-6C66D24E726C}" destId="{A0AF2C83-AB88-475D-9C8D-3255957425A8}" srcOrd="0" destOrd="0" presId="urn:microsoft.com/office/officeart/2009/layout/CircleArrowProcess"/>
    <dgm:cxn modelId="{5F45CF55-5495-4575-95F1-3892CB98D6BC}" type="presParOf" srcId="{A0AF2C83-AB88-475D-9C8D-3255957425A8}" destId="{E25E74B5-0758-4B71-9E20-BD2294444016}" srcOrd="0" destOrd="0" presId="urn:microsoft.com/office/officeart/2009/layout/CircleArrowProcess"/>
    <dgm:cxn modelId="{6F7A670B-514D-4D36-967E-DD2F0B4EF697}" type="presParOf" srcId="{59BDE479-7AD0-405D-8904-6C66D24E726C}" destId="{D8291406-8BF4-4A1D-AC19-756C6E5EE7A6}" srcOrd="1" destOrd="0" presId="urn:microsoft.com/office/officeart/2009/layout/CircleArrowProcess"/>
    <dgm:cxn modelId="{8CC400F1-328A-45BD-8C45-062894CFE158}" type="presParOf" srcId="{59BDE479-7AD0-405D-8904-6C66D24E726C}" destId="{38B626EE-8224-4D9D-853D-07A65A4433A4}" srcOrd="2" destOrd="0" presId="urn:microsoft.com/office/officeart/2009/layout/CircleArrowProcess"/>
    <dgm:cxn modelId="{2DB81AB8-C7D1-4AB4-9991-4968522E2B52}" type="presParOf" srcId="{38B626EE-8224-4D9D-853D-07A65A4433A4}" destId="{6F021A9D-38BD-4432-ADE5-B76814FE63F0}" srcOrd="0" destOrd="0" presId="urn:microsoft.com/office/officeart/2009/layout/CircleArrowProcess"/>
    <dgm:cxn modelId="{CEC608DD-2931-4F8A-994E-80CE0333455B}" type="presParOf" srcId="{59BDE479-7AD0-405D-8904-6C66D24E726C}" destId="{53AA5410-8B70-44DC-8D22-D148FFF6D73F}" srcOrd="3" destOrd="0" presId="urn:microsoft.com/office/officeart/2009/layout/CircleArrowProcess"/>
    <dgm:cxn modelId="{77D80A84-012C-4F6E-8FBF-7DF20032ECFB}" type="presParOf" srcId="{59BDE479-7AD0-405D-8904-6C66D24E726C}" destId="{A0D08CE5-1D7C-4A5C-A212-2F86F148C8D2}" srcOrd="4" destOrd="0" presId="urn:microsoft.com/office/officeart/2009/layout/CircleArrowProcess"/>
    <dgm:cxn modelId="{70DE9432-5F80-4FAF-AC6D-7E1A7B26B080}" type="presParOf" srcId="{A0D08CE5-1D7C-4A5C-A212-2F86F148C8D2}" destId="{DA469777-936A-425B-87A6-7DC27CDD84D0}" srcOrd="0" destOrd="0" presId="urn:microsoft.com/office/officeart/2009/layout/CircleArrowProcess"/>
    <dgm:cxn modelId="{4DFEA879-5504-456B-907D-953514AEFE02}" type="presParOf" srcId="{59BDE479-7AD0-405D-8904-6C66D24E726C}" destId="{A308A139-FC5E-48B1-AA12-05F1170B84F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E397CB-38F8-4199-B2B9-CE7A61D020F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S"/>
        </a:p>
      </dgm:t>
    </dgm:pt>
    <dgm:pt modelId="{3FD26F20-7526-4490-9B9B-8E39B2477CBF}">
      <dgm:prSet phldrT="[Texto]"/>
      <dgm:spPr/>
      <dgm:t>
        <a:bodyPr/>
        <a:lstStyle/>
        <a:p>
          <a:r>
            <a:rPr lang="es-ES" dirty="0" smtClean="0"/>
            <a:t>AUSENCIA DE POLÍTICAS, ESTRATEGIAS Y DOCTRINAS</a:t>
          </a:r>
          <a:endParaRPr lang="es-ES" dirty="0"/>
        </a:p>
      </dgm:t>
    </dgm:pt>
    <dgm:pt modelId="{FE2B98AF-DDB9-4635-96A1-5A488746080F}" type="parTrans" cxnId="{199CB98A-CA33-429E-B7D0-DD56D1C71342}">
      <dgm:prSet/>
      <dgm:spPr/>
      <dgm:t>
        <a:bodyPr/>
        <a:lstStyle/>
        <a:p>
          <a:endParaRPr lang="es-ES"/>
        </a:p>
      </dgm:t>
    </dgm:pt>
    <dgm:pt modelId="{059A72F3-B3A8-4C4A-B276-38CEADF84ADA}" type="sibTrans" cxnId="{199CB98A-CA33-429E-B7D0-DD56D1C71342}">
      <dgm:prSet/>
      <dgm:spPr/>
      <dgm:t>
        <a:bodyPr/>
        <a:lstStyle/>
        <a:p>
          <a:endParaRPr lang="es-ES"/>
        </a:p>
      </dgm:t>
    </dgm:pt>
    <dgm:pt modelId="{6060D8E8-C864-44BC-BB12-9C2E6A1B99ED}">
      <dgm:prSet phldrT="[Texto]"/>
      <dgm:spPr/>
      <dgm:t>
        <a:bodyPr/>
        <a:lstStyle/>
        <a:p>
          <a:r>
            <a:rPr lang="es-ES" dirty="0" smtClean="0"/>
            <a:t>ACCIONAR DE LAS FF.AA. EN APOYO A LA SGR</a:t>
          </a:r>
          <a:endParaRPr lang="es-ES" dirty="0"/>
        </a:p>
      </dgm:t>
    </dgm:pt>
    <dgm:pt modelId="{76494ABB-27A0-4D72-8D92-BBA682B408F7}" type="parTrans" cxnId="{A867498F-7772-446F-A256-B091D249ABFA}">
      <dgm:prSet/>
      <dgm:spPr/>
      <dgm:t>
        <a:bodyPr/>
        <a:lstStyle/>
        <a:p>
          <a:endParaRPr lang="es-ES"/>
        </a:p>
      </dgm:t>
    </dgm:pt>
    <dgm:pt modelId="{382CA7ED-23C9-43BD-8E83-A40C59CFF88A}" type="sibTrans" cxnId="{A867498F-7772-446F-A256-B091D249ABFA}">
      <dgm:prSet/>
      <dgm:spPr/>
      <dgm:t>
        <a:bodyPr/>
        <a:lstStyle/>
        <a:p>
          <a:endParaRPr lang="es-ES"/>
        </a:p>
      </dgm:t>
    </dgm:pt>
    <dgm:pt modelId="{B2106CF8-82DB-4349-987A-358B2059CA0F}" type="pres">
      <dgm:prSet presAssocID="{52E397CB-38F8-4199-B2B9-CE7A61D020FF}" presName="theList" presStyleCnt="0">
        <dgm:presLayoutVars>
          <dgm:dir/>
          <dgm:animLvl val="lvl"/>
          <dgm:resizeHandles val="exact"/>
        </dgm:presLayoutVars>
      </dgm:prSet>
      <dgm:spPr/>
      <dgm:t>
        <a:bodyPr/>
        <a:lstStyle/>
        <a:p>
          <a:endParaRPr lang="es-ES"/>
        </a:p>
      </dgm:t>
    </dgm:pt>
    <dgm:pt modelId="{71DBCCDC-E4E3-411F-A105-3C29ABCC9A3D}" type="pres">
      <dgm:prSet presAssocID="{3FD26F20-7526-4490-9B9B-8E39B2477CBF}" presName="compNode" presStyleCnt="0"/>
      <dgm:spPr/>
    </dgm:pt>
    <dgm:pt modelId="{CABAA2AC-5FE6-45D7-86EA-2EAD0062B58D}" type="pres">
      <dgm:prSet presAssocID="{3FD26F20-7526-4490-9B9B-8E39B2477CBF}" presName="noGeometry" presStyleCnt="0"/>
      <dgm:spPr/>
    </dgm:pt>
    <dgm:pt modelId="{61EE9DDB-A29A-42ED-BB8E-1FAC82996A13}" type="pres">
      <dgm:prSet presAssocID="{3FD26F20-7526-4490-9B9B-8E39B2477CBF}" presName="childTextVisible" presStyleLbl="bgAccFollowNode1" presStyleIdx="0" presStyleCnt="1">
        <dgm:presLayoutVars>
          <dgm:bulletEnabled val="1"/>
        </dgm:presLayoutVars>
      </dgm:prSet>
      <dgm:spPr/>
      <dgm:t>
        <a:bodyPr/>
        <a:lstStyle/>
        <a:p>
          <a:endParaRPr lang="es-ES"/>
        </a:p>
      </dgm:t>
    </dgm:pt>
    <dgm:pt modelId="{6E93BD39-579A-4631-BE0E-8A4D61BA93C8}" type="pres">
      <dgm:prSet presAssocID="{3FD26F20-7526-4490-9B9B-8E39B2477CBF}" presName="childTextHidden" presStyleLbl="bgAccFollowNode1" presStyleIdx="0" presStyleCnt="1"/>
      <dgm:spPr/>
      <dgm:t>
        <a:bodyPr/>
        <a:lstStyle/>
        <a:p>
          <a:endParaRPr lang="es-ES"/>
        </a:p>
      </dgm:t>
    </dgm:pt>
    <dgm:pt modelId="{FE60D304-8B41-4A1C-BDE7-6A4D6CCB138B}" type="pres">
      <dgm:prSet presAssocID="{3FD26F20-7526-4490-9B9B-8E39B2477CBF}" presName="parentText" presStyleLbl="node1" presStyleIdx="0" presStyleCnt="1">
        <dgm:presLayoutVars>
          <dgm:chMax val="1"/>
          <dgm:bulletEnabled val="1"/>
        </dgm:presLayoutVars>
      </dgm:prSet>
      <dgm:spPr/>
      <dgm:t>
        <a:bodyPr/>
        <a:lstStyle/>
        <a:p>
          <a:endParaRPr lang="es-ES"/>
        </a:p>
      </dgm:t>
    </dgm:pt>
  </dgm:ptLst>
  <dgm:cxnLst>
    <dgm:cxn modelId="{83387E3D-2B5F-4ED4-BBE7-93A0A3961F68}" type="presOf" srcId="{52E397CB-38F8-4199-B2B9-CE7A61D020FF}" destId="{B2106CF8-82DB-4349-987A-358B2059CA0F}" srcOrd="0" destOrd="0" presId="urn:microsoft.com/office/officeart/2005/8/layout/hProcess6"/>
    <dgm:cxn modelId="{A867498F-7772-446F-A256-B091D249ABFA}" srcId="{3FD26F20-7526-4490-9B9B-8E39B2477CBF}" destId="{6060D8E8-C864-44BC-BB12-9C2E6A1B99ED}" srcOrd="0" destOrd="0" parTransId="{76494ABB-27A0-4D72-8D92-BBA682B408F7}" sibTransId="{382CA7ED-23C9-43BD-8E83-A40C59CFF88A}"/>
    <dgm:cxn modelId="{A1DD4872-7176-4FC4-9224-D0D6B880FB3C}" type="presOf" srcId="{6060D8E8-C864-44BC-BB12-9C2E6A1B99ED}" destId="{61EE9DDB-A29A-42ED-BB8E-1FAC82996A13}" srcOrd="0" destOrd="0" presId="urn:microsoft.com/office/officeart/2005/8/layout/hProcess6"/>
    <dgm:cxn modelId="{5A7B10CC-5BF0-4701-8A15-D7D92DB9B94D}" type="presOf" srcId="{3FD26F20-7526-4490-9B9B-8E39B2477CBF}" destId="{FE60D304-8B41-4A1C-BDE7-6A4D6CCB138B}" srcOrd="0" destOrd="0" presId="urn:microsoft.com/office/officeart/2005/8/layout/hProcess6"/>
    <dgm:cxn modelId="{199CB98A-CA33-429E-B7D0-DD56D1C71342}" srcId="{52E397CB-38F8-4199-B2B9-CE7A61D020FF}" destId="{3FD26F20-7526-4490-9B9B-8E39B2477CBF}" srcOrd="0" destOrd="0" parTransId="{FE2B98AF-DDB9-4635-96A1-5A488746080F}" sibTransId="{059A72F3-B3A8-4C4A-B276-38CEADF84ADA}"/>
    <dgm:cxn modelId="{5ED15F43-5E54-4193-B435-43405FA2A812}" type="presOf" srcId="{6060D8E8-C864-44BC-BB12-9C2E6A1B99ED}" destId="{6E93BD39-579A-4631-BE0E-8A4D61BA93C8}" srcOrd="1" destOrd="0" presId="urn:microsoft.com/office/officeart/2005/8/layout/hProcess6"/>
    <dgm:cxn modelId="{7BD01008-7495-4E97-AF4D-07B01F6A9373}" type="presParOf" srcId="{B2106CF8-82DB-4349-987A-358B2059CA0F}" destId="{71DBCCDC-E4E3-411F-A105-3C29ABCC9A3D}" srcOrd="0" destOrd="0" presId="urn:microsoft.com/office/officeart/2005/8/layout/hProcess6"/>
    <dgm:cxn modelId="{298AF874-ADB6-480F-88F2-4FC4CDB2FA3A}" type="presParOf" srcId="{71DBCCDC-E4E3-411F-A105-3C29ABCC9A3D}" destId="{CABAA2AC-5FE6-45D7-86EA-2EAD0062B58D}" srcOrd="0" destOrd="0" presId="urn:microsoft.com/office/officeart/2005/8/layout/hProcess6"/>
    <dgm:cxn modelId="{8ABC52DB-9593-43F7-B23C-43CD16C2CFC6}" type="presParOf" srcId="{71DBCCDC-E4E3-411F-A105-3C29ABCC9A3D}" destId="{61EE9DDB-A29A-42ED-BB8E-1FAC82996A13}" srcOrd="1" destOrd="0" presId="urn:microsoft.com/office/officeart/2005/8/layout/hProcess6"/>
    <dgm:cxn modelId="{3F0C3658-BED0-4322-90CF-127AAD8DB663}" type="presParOf" srcId="{71DBCCDC-E4E3-411F-A105-3C29ABCC9A3D}" destId="{6E93BD39-579A-4631-BE0E-8A4D61BA93C8}" srcOrd="2" destOrd="0" presId="urn:microsoft.com/office/officeart/2005/8/layout/hProcess6"/>
    <dgm:cxn modelId="{5B1A9D5D-E644-485F-A271-AFD27EEA9666}" type="presParOf" srcId="{71DBCCDC-E4E3-411F-A105-3C29ABCC9A3D}" destId="{FE60D304-8B41-4A1C-BDE7-6A4D6CCB138B}" srcOrd="3" destOrd="0" presId="urn:microsoft.com/office/officeart/2005/8/layout/hProcess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AFAD48-EBB1-4846-8D8A-305BE366CE5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940F0559-BA6A-4D2B-B765-51C8D625E075}">
      <dgm:prSet phldrT="[Texto]" custT="1"/>
      <dgm:spPr/>
      <dgm:t>
        <a:bodyPr/>
        <a:lstStyle/>
        <a:p>
          <a:r>
            <a:rPr lang="es-ES" sz="2800" dirty="0" smtClean="0"/>
            <a:t>IDENTIFICAR Y DETERMINAR</a:t>
          </a:r>
          <a:endParaRPr lang="es-ES" sz="2800" dirty="0"/>
        </a:p>
      </dgm:t>
    </dgm:pt>
    <dgm:pt modelId="{A70A80ED-A426-4C29-859C-45433CCBDB41}" type="parTrans" cxnId="{3E54F248-8142-4AF6-BB56-DD8A8D530841}">
      <dgm:prSet/>
      <dgm:spPr/>
      <dgm:t>
        <a:bodyPr/>
        <a:lstStyle/>
        <a:p>
          <a:endParaRPr lang="es-ES"/>
        </a:p>
      </dgm:t>
    </dgm:pt>
    <dgm:pt modelId="{EF28DA29-295F-4BEA-8D3C-92C90D9CC6C4}" type="sibTrans" cxnId="{3E54F248-8142-4AF6-BB56-DD8A8D530841}">
      <dgm:prSet/>
      <dgm:spPr/>
      <dgm:t>
        <a:bodyPr/>
        <a:lstStyle/>
        <a:p>
          <a:endParaRPr lang="es-ES"/>
        </a:p>
      </dgm:t>
    </dgm:pt>
    <dgm:pt modelId="{2D6F4B58-81F9-486E-9496-EAB5418B63D9}">
      <dgm:prSet phldrT="[Texto]" custT="1"/>
      <dgm:spPr/>
      <dgm:t>
        <a:bodyPr/>
        <a:lstStyle/>
        <a:p>
          <a:pPr algn="just"/>
          <a:r>
            <a:rPr lang="es-ES" sz="2800" dirty="0" smtClean="0"/>
            <a:t>LINEAS DE ACCIÓN A IMPLEMENTAR EN LAS FF.AA.</a:t>
          </a:r>
          <a:endParaRPr lang="es-ES" sz="2800" dirty="0"/>
        </a:p>
      </dgm:t>
    </dgm:pt>
    <dgm:pt modelId="{7C658B1D-AD9A-404C-8749-79DCEBE58050}" type="parTrans" cxnId="{A5A7052F-5942-4CAF-9E96-3ED4D6C99B4F}">
      <dgm:prSet/>
      <dgm:spPr/>
      <dgm:t>
        <a:bodyPr/>
        <a:lstStyle/>
        <a:p>
          <a:endParaRPr lang="es-ES"/>
        </a:p>
      </dgm:t>
    </dgm:pt>
    <dgm:pt modelId="{14B5647C-A362-4F17-92D0-CAA72DC47E29}" type="sibTrans" cxnId="{A5A7052F-5942-4CAF-9E96-3ED4D6C99B4F}">
      <dgm:prSet/>
      <dgm:spPr/>
      <dgm:t>
        <a:bodyPr/>
        <a:lstStyle/>
        <a:p>
          <a:endParaRPr lang="es-ES"/>
        </a:p>
      </dgm:t>
    </dgm:pt>
    <dgm:pt modelId="{39F61684-DA76-46BC-89A9-B73EA33BA1F2}">
      <dgm:prSet phldrT="[Texto]" custT="1"/>
      <dgm:spPr/>
      <dgm:t>
        <a:bodyPr/>
        <a:lstStyle/>
        <a:p>
          <a:r>
            <a:rPr lang="es-ES" sz="2800" dirty="0" smtClean="0"/>
            <a:t>APOYO</a:t>
          </a:r>
          <a:endParaRPr lang="es-ES" sz="2800" dirty="0"/>
        </a:p>
      </dgm:t>
    </dgm:pt>
    <dgm:pt modelId="{340E3570-41AE-4117-B1D7-104C308FB370}" type="parTrans" cxnId="{6157B368-0213-409B-9D38-772B246C121A}">
      <dgm:prSet/>
      <dgm:spPr/>
      <dgm:t>
        <a:bodyPr/>
        <a:lstStyle/>
        <a:p>
          <a:endParaRPr lang="es-ES"/>
        </a:p>
      </dgm:t>
    </dgm:pt>
    <dgm:pt modelId="{E1BFF77E-6E36-48D7-879B-DC7D836CB162}" type="sibTrans" cxnId="{6157B368-0213-409B-9D38-772B246C121A}">
      <dgm:prSet/>
      <dgm:spPr/>
      <dgm:t>
        <a:bodyPr/>
        <a:lstStyle/>
        <a:p>
          <a:endParaRPr lang="es-ES"/>
        </a:p>
      </dgm:t>
    </dgm:pt>
    <dgm:pt modelId="{B0E9AD67-AFE2-43E3-AEE0-F4B79D851077}">
      <dgm:prSet phldrT="[Texto]" custT="1"/>
      <dgm:spPr/>
      <dgm:t>
        <a:bodyPr/>
        <a:lstStyle/>
        <a:p>
          <a:r>
            <a:rPr lang="es-ES" sz="2800" dirty="0" smtClean="0"/>
            <a:t>SGR</a:t>
          </a:r>
          <a:endParaRPr lang="es-ES" sz="2800" dirty="0"/>
        </a:p>
      </dgm:t>
    </dgm:pt>
    <dgm:pt modelId="{5BAA649B-6651-415E-9D88-A6B7BAAD4704}" type="parTrans" cxnId="{2D2C9CC2-67E6-4D5D-946E-BE15B564E0D6}">
      <dgm:prSet/>
      <dgm:spPr/>
      <dgm:t>
        <a:bodyPr/>
        <a:lstStyle/>
        <a:p>
          <a:endParaRPr lang="es-ES"/>
        </a:p>
      </dgm:t>
    </dgm:pt>
    <dgm:pt modelId="{6F430905-73BA-40AC-B217-7D4D9E193BEF}" type="sibTrans" cxnId="{2D2C9CC2-67E6-4D5D-946E-BE15B564E0D6}">
      <dgm:prSet/>
      <dgm:spPr/>
      <dgm:t>
        <a:bodyPr/>
        <a:lstStyle/>
        <a:p>
          <a:endParaRPr lang="es-ES"/>
        </a:p>
      </dgm:t>
    </dgm:pt>
    <dgm:pt modelId="{1EB92BAF-5859-4437-BDF2-410A4185FA3B}">
      <dgm:prSet phldrT="[Texto]" custT="1"/>
      <dgm:spPr/>
      <dgm:t>
        <a:bodyPr/>
        <a:lstStyle/>
        <a:p>
          <a:r>
            <a:rPr lang="es-ES" sz="2800" dirty="0" smtClean="0"/>
            <a:t>RECOMENDAR</a:t>
          </a:r>
          <a:endParaRPr lang="es-ES" sz="2800" dirty="0"/>
        </a:p>
      </dgm:t>
    </dgm:pt>
    <dgm:pt modelId="{36DF5881-BE48-4DBA-BB1B-2C0884D064BA}" type="parTrans" cxnId="{F04BC953-1614-4383-8AF2-B4C92A4B5428}">
      <dgm:prSet/>
      <dgm:spPr/>
      <dgm:t>
        <a:bodyPr/>
        <a:lstStyle/>
        <a:p>
          <a:endParaRPr lang="es-ES"/>
        </a:p>
      </dgm:t>
    </dgm:pt>
    <dgm:pt modelId="{C632754B-6BEC-4ABC-9D8A-B8B492E0553E}" type="sibTrans" cxnId="{F04BC953-1614-4383-8AF2-B4C92A4B5428}">
      <dgm:prSet/>
      <dgm:spPr/>
      <dgm:t>
        <a:bodyPr/>
        <a:lstStyle/>
        <a:p>
          <a:endParaRPr lang="es-ES"/>
        </a:p>
      </dgm:t>
    </dgm:pt>
    <dgm:pt modelId="{1DA700D7-3B54-4821-B357-68F96593DD97}">
      <dgm:prSet phldrT="[Texto]"/>
      <dgm:spPr/>
      <dgm:t>
        <a:bodyPr/>
        <a:lstStyle/>
        <a:p>
          <a:r>
            <a:rPr lang="es-ES" dirty="0" smtClean="0"/>
            <a:t>PROCESOS FF.AA </a:t>
          </a:r>
          <a:endParaRPr lang="es-ES" dirty="0"/>
        </a:p>
      </dgm:t>
    </dgm:pt>
    <dgm:pt modelId="{DDAEA5F6-185C-4F36-B8B1-09948B4D2D04}" type="parTrans" cxnId="{A7682B28-CABB-4FD8-BCBB-5656F2B9A6A3}">
      <dgm:prSet/>
      <dgm:spPr/>
      <dgm:t>
        <a:bodyPr/>
        <a:lstStyle/>
        <a:p>
          <a:endParaRPr lang="es-ES"/>
        </a:p>
      </dgm:t>
    </dgm:pt>
    <dgm:pt modelId="{902F4D54-75FC-40F8-87A0-789395B1B21A}" type="sibTrans" cxnId="{A7682B28-CABB-4FD8-BCBB-5656F2B9A6A3}">
      <dgm:prSet/>
      <dgm:spPr/>
      <dgm:t>
        <a:bodyPr/>
        <a:lstStyle/>
        <a:p>
          <a:endParaRPr lang="es-ES"/>
        </a:p>
      </dgm:t>
    </dgm:pt>
    <dgm:pt modelId="{0B9A7E9C-B026-474C-B28A-8AEDD74617FD}" type="pres">
      <dgm:prSet presAssocID="{32AFAD48-EBB1-4846-8D8A-305BE366CE58}" presName="rootnode" presStyleCnt="0">
        <dgm:presLayoutVars>
          <dgm:chMax/>
          <dgm:chPref/>
          <dgm:dir/>
          <dgm:animLvl val="lvl"/>
        </dgm:presLayoutVars>
      </dgm:prSet>
      <dgm:spPr/>
      <dgm:t>
        <a:bodyPr/>
        <a:lstStyle/>
        <a:p>
          <a:endParaRPr lang="es-ES"/>
        </a:p>
      </dgm:t>
    </dgm:pt>
    <dgm:pt modelId="{D444D577-8B52-4BF8-BB99-305FE55789CB}" type="pres">
      <dgm:prSet presAssocID="{940F0559-BA6A-4D2B-B765-51C8D625E075}" presName="composite" presStyleCnt="0"/>
      <dgm:spPr/>
    </dgm:pt>
    <dgm:pt modelId="{8E113108-482E-4679-9999-420AD353E9A0}" type="pres">
      <dgm:prSet presAssocID="{940F0559-BA6A-4D2B-B765-51C8D625E075}" presName="bentUpArrow1" presStyleLbl="alignImgPlace1" presStyleIdx="0" presStyleCnt="2" custLinFactNeighborX="41227"/>
      <dgm:spPr/>
    </dgm:pt>
    <dgm:pt modelId="{DF42DC82-11C3-4B13-BF03-3D1FA07B6C61}" type="pres">
      <dgm:prSet presAssocID="{940F0559-BA6A-4D2B-B765-51C8D625E075}" presName="ParentText" presStyleLbl="node1" presStyleIdx="0" presStyleCnt="3" custScaleX="164614" custScaleY="94088" custLinFactNeighborX="6792" custLinFactNeighborY="-8090">
        <dgm:presLayoutVars>
          <dgm:chMax val="1"/>
          <dgm:chPref val="1"/>
          <dgm:bulletEnabled val="1"/>
        </dgm:presLayoutVars>
      </dgm:prSet>
      <dgm:spPr/>
      <dgm:t>
        <a:bodyPr/>
        <a:lstStyle/>
        <a:p>
          <a:endParaRPr lang="es-ES"/>
        </a:p>
      </dgm:t>
    </dgm:pt>
    <dgm:pt modelId="{A0A4BDD0-C465-49BF-842E-4D7B291A23FB}" type="pres">
      <dgm:prSet presAssocID="{940F0559-BA6A-4D2B-B765-51C8D625E075}" presName="ChildText" presStyleLbl="revTx" presStyleIdx="0" presStyleCnt="3" custScaleX="599474" custLinFactX="119234" custLinFactNeighborX="200000" custLinFactNeighborY="-9626">
        <dgm:presLayoutVars>
          <dgm:chMax val="0"/>
          <dgm:chPref val="0"/>
          <dgm:bulletEnabled val="1"/>
        </dgm:presLayoutVars>
      </dgm:prSet>
      <dgm:spPr/>
      <dgm:t>
        <a:bodyPr/>
        <a:lstStyle/>
        <a:p>
          <a:endParaRPr lang="es-ES"/>
        </a:p>
      </dgm:t>
    </dgm:pt>
    <dgm:pt modelId="{73C8F139-ECCD-499D-8D10-A77D4C0C06BC}" type="pres">
      <dgm:prSet presAssocID="{EF28DA29-295F-4BEA-8D3C-92C90D9CC6C4}" presName="sibTrans" presStyleCnt="0"/>
      <dgm:spPr/>
    </dgm:pt>
    <dgm:pt modelId="{A5FB248A-1959-4AF0-A870-67D4591C3931}" type="pres">
      <dgm:prSet presAssocID="{39F61684-DA76-46BC-89A9-B73EA33BA1F2}" presName="composite" presStyleCnt="0"/>
      <dgm:spPr/>
    </dgm:pt>
    <dgm:pt modelId="{051E69F4-0FE2-4EBE-9721-BF08EA684FB4}" type="pres">
      <dgm:prSet presAssocID="{39F61684-DA76-46BC-89A9-B73EA33BA1F2}" presName="bentUpArrow1" presStyleLbl="alignImgPlace1" presStyleIdx="1" presStyleCnt="2" custLinFactNeighborX="27534" custLinFactNeighborY="13342"/>
      <dgm:spPr/>
    </dgm:pt>
    <dgm:pt modelId="{DC063B61-7427-45D1-97D0-52DA034D123F}" type="pres">
      <dgm:prSet presAssocID="{39F61684-DA76-46BC-89A9-B73EA33BA1F2}" presName="ParentText" presStyleLbl="node1" presStyleIdx="1" presStyleCnt="3" custScaleX="164614" custScaleY="94088" custLinFactNeighborX="-14176">
        <dgm:presLayoutVars>
          <dgm:chMax val="1"/>
          <dgm:chPref val="1"/>
          <dgm:bulletEnabled val="1"/>
        </dgm:presLayoutVars>
      </dgm:prSet>
      <dgm:spPr/>
      <dgm:t>
        <a:bodyPr/>
        <a:lstStyle/>
        <a:p>
          <a:endParaRPr lang="es-ES"/>
        </a:p>
      </dgm:t>
    </dgm:pt>
    <dgm:pt modelId="{0BFD5541-4965-4EA0-8131-99BD251075C0}" type="pres">
      <dgm:prSet presAssocID="{39F61684-DA76-46BC-89A9-B73EA33BA1F2}" presName="ChildText" presStyleLbl="revTx" presStyleIdx="1" presStyleCnt="3" custScaleX="110167" custLinFactNeighborX="67781" custLinFactNeighborY="-1895">
        <dgm:presLayoutVars>
          <dgm:chMax val="0"/>
          <dgm:chPref val="0"/>
          <dgm:bulletEnabled val="1"/>
        </dgm:presLayoutVars>
      </dgm:prSet>
      <dgm:spPr/>
      <dgm:t>
        <a:bodyPr/>
        <a:lstStyle/>
        <a:p>
          <a:endParaRPr lang="es-ES"/>
        </a:p>
      </dgm:t>
    </dgm:pt>
    <dgm:pt modelId="{ADD8ADE4-0299-44BC-BCBF-6ECFBC8D886E}" type="pres">
      <dgm:prSet presAssocID="{E1BFF77E-6E36-48D7-879B-DC7D836CB162}" presName="sibTrans" presStyleCnt="0"/>
      <dgm:spPr/>
    </dgm:pt>
    <dgm:pt modelId="{2C8A78CA-FB64-4776-B839-5EC067EF661B}" type="pres">
      <dgm:prSet presAssocID="{1EB92BAF-5859-4437-BDF2-410A4185FA3B}" presName="composite" presStyleCnt="0"/>
      <dgm:spPr/>
    </dgm:pt>
    <dgm:pt modelId="{B14A1938-52D6-4877-A834-0F338F8885EB}" type="pres">
      <dgm:prSet presAssocID="{1EB92BAF-5859-4437-BDF2-410A4185FA3B}" presName="ParentText" presStyleLbl="node1" presStyleIdx="2" presStyleCnt="3" custScaleX="164614" custScaleY="94088" custLinFactNeighborX="-77520" custLinFactNeighborY="7079">
        <dgm:presLayoutVars>
          <dgm:chMax val="1"/>
          <dgm:chPref val="1"/>
          <dgm:bulletEnabled val="1"/>
        </dgm:presLayoutVars>
      </dgm:prSet>
      <dgm:spPr/>
      <dgm:t>
        <a:bodyPr/>
        <a:lstStyle/>
        <a:p>
          <a:endParaRPr lang="es-ES"/>
        </a:p>
      </dgm:t>
    </dgm:pt>
    <dgm:pt modelId="{4AAB46DC-DEBD-4FA7-9EF4-C6B36B7865B1}" type="pres">
      <dgm:prSet presAssocID="{1EB92BAF-5859-4437-BDF2-410A4185FA3B}" presName="FinalChildText" presStyleLbl="revTx" presStyleIdx="2" presStyleCnt="3" custScaleX="244316" custLinFactNeighborX="1861" custLinFactNeighborY="6657">
        <dgm:presLayoutVars>
          <dgm:chMax val="0"/>
          <dgm:chPref val="0"/>
          <dgm:bulletEnabled val="1"/>
        </dgm:presLayoutVars>
      </dgm:prSet>
      <dgm:spPr/>
      <dgm:t>
        <a:bodyPr/>
        <a:lstStyle/>
        <a:p>
          <a:endParaRPr lang="es-ES"/>
        </a:p>
      </dgm:t>
    </dgm:pt>
  </dgm:ptLst>
  <dgm:cxnLst>
    <dgm:cxn modelId="{5DF0D47A-62F1-4E93-A67C-F72C4C4CBF73}" type="presOf" srcId="{2D6F4B58-81F9-486E-9496-EAB5418B63D9}" destId="{A0A4BDD0-C465-49BF-842E-4D7B291A23FB}" srcOrd="0" destOrd="0" presId="urn:microsoft.com/office/officeart/2005/8/layout/StepDownProcess"/>
    <dgm:cxn modelId="{6157B368-0213-409B-9D38-772B246C121A}" srcId="{32AFAD48-EBB1-4846-8D8A-305BE366CE58}" destId="{39F61684-DA76-46BC-89A9-B73EA33BA1F2}" srcOrd="1" destOrd="0" parTransId="{340E3570-41AE-4117-B1D7-104C308FB370}" sibTransId="{E1BFF77E-6E36-48D7-879B-DC7D836CB162}"/>
    <dgm:cxn modelId="{BF25F06C-619F-4EEB-8117-494516E1C29E}" type="presOf" srcId="{1EB92BAF-5859-4437-BDF2-410A4185FA3B}" destId="{B14A1938-52D6-4877-A834-0F338F8885EB}" srcOrd="0" destOrd="0" presId="urn:microsoft.com/office/officeart/2005/8/layout/StepDownProcess"/>
    <dgm:cxn modelId="{A7682B28-CABB-4FD8-BCBB-5656F2B9A6A3}" srcId="{1EB92BAF-5859-4437-BDF2-410A4185FA3B}" destId="{1DA700D7-3B54-4821-B357-68F96593DD97}" srcOrd="0" destOrd="0" parTransId="{DDAEA5F6-185C-4F36-B8B1-09948B4D2D04}" sibTransId="{902F4D54-75FC-40F8-87A0-789395B1B21A}"/>
    <dgm:cxn modelId="{1071073B-C3B2-4367-BC87-704DB18A5DBA}" type="presOf" srcId="{1DA700D7-3B54-4821-B357-68F96593DD97}" destId="{4AAB46DC-DEBD-4FA7-9EF4-C6B36B7865B1}" srcOrd="0" destOrd="0" presId="urn:microsoft.com/office/officeart/2005/8/layout/StepDownProcess"/>
    <dgm:cxn modelId="{C8FF95AE-513D-4043-BBE0-8B7238C12BB1}" type="presOf" srcId="{B0E9AD67-AFE2-43E3-AEE0-F4B79D851077}" destId="{0BFD5541-4965-4EA0-8131-99BD251075C0}" srcOrd="0" destOrd="0" presId="urn:microsoft.com/office/officeart/2005/8/layout/StepDownProcess"/>
    <dgm:cxn modelId="{CE8CB8C1-9D87-4089-A74C-668B6BF0A29B}" type="presOf" srcId="{32AFAD48-EBB1-4846-8D8A-305BE366CE58}" destId="{0B9A7E9C-B026-474C-B28A-8AEDD74617FD}" srcOrd="0" destOrd="0" presId="urn:microsoft.com/office/officeart/2005/8/layout/StepDownProcess"/>
    <dgm:cxn modelId="{A5A7052F-5942-4CAF-9E96-3ED4D6C99B4F}" srcId="{940F0559-BA6A-4D2B-B765-51C8D625E075}" destId="{2D6F4B58-81F9-486E-9496-EAB5418B63D9}" srcOrd="0" destOrd="0" parTransId="{7C658B1D-AD9A-404C-8749-79DCEBE58050}" sibTransId="{14B5647C-A362-4F17-92D0-CAA72DC47E29}"/>
    <dgm:cxn modelId="{3E54F248-8142-4AF6-BB56-DD8A8D530841}" srcId="{32AFAD48-EBB1-4846-8D8A-305BE366CE58}" destId="{940F0559-BA6A-4D2B-B765-51C8D625E075}" srcOrd="0" destOrd="0" parTransId="{A70A80ED-A426-4C29-859C-45433CCBDB41}" sibTransId="{EF28DA29-295F-4BEA-8D3C-92C90D9CC6C4}"/>
    <dgm:cxn modelId="{C86931C0-238F-4746-A184-19AC761FE625}" type="presOf" srcId="{39F61684-DA76-46BC-89A9-B73EA33BA1F2}" destId="{DC063B61-7427-45D1-97D0-52DA034D123F}" srcOrd="0" destOrd="0" presId="urn:microsoft.com/office/officeart/2005/8/layout/StepDownProcess"/>
    <dgm:cxn modelId="{4ACC6917-5197-45A2-A013-601A045D1EB3}" type="presOf" srcId="{940F0559-BA6A-4D2B-B765-51C8D625E075}" destId="{DF42DC82-11C3-4B13-BF03-3D1FA07B6C61}" srcOrd="0" destOrd="0" presId="urn:microsoft.com/office/officeart/2005/8/layout/StepDownProcess"/>
    <dgm:cxn modelId="{F04BC953-1614-4383-8AF2-B4C92A4B5428}" srcId="{32AFAD48-EBB1-4846-8D8A-305BE366CE58}" destId="{1EB92BAF-5859-4437-BDF2-410A4185FA3B}" srcOrd="2" destOrd="0" parTransId="{36DF5881-BE48-4DBA-BB1B-2C0884D064BA}" sibTransId="{C632754B-6BEC-4ABC-9D8A-B8B492E0553E}"/>
    <dgm:cxn modelId="{2D2C9CC2-67E6-4D5D-946E-BE15B564E0D6}" srcId="{39F61684-DA76-46BC-89A9-B73EA33BA1F2}" destId="{B0E9AD67-AFE2-43E3-AEE0-F4B79D851077}" srcOrd="0" destOrd="0" parTransId="{5BAA649B-6651-415E-9D88-A6B7BAAD4704}" sibTransId="{6F430905-73BA-40AC-B217-7D4D9E193BEF}"/>
    <dgm:cxn modelId="{C030D82E-8F5A-457B-9B0B-7F01F6D40A94}" type="presParOf" srcId="{0B9A7E9C-B026-474C-B28A-8AEDD74617FD}" destId="{D444D577-8B52-4BF8-BB99-305FE55789CB}" srcOrd="0" destOrd="0" presId="urn:microsoft.com/office/officeart/2005/8/layout/StepDownProcess"/>
    <dgm:cxn modelId="{63D588E8-B09E-4EF2-9340-8F598CE60A4E}" type="presParOf" srcId="{D444D577-8B52-4BF8-BB99-305FE55789CB}" destId="{8E113108-482E-4679-9999-420AD353E9A0}" srcOrd="0" destOrd="0" presId="urn:microsoft.com/office/officeart/2005/8/layout/StepDownProcess"/>
    <dgm:cxn modelId="{E9CA065B-0384-4374-8B16-8777E69A6EC9}" type="presParOf" srcId="{D444D577-8B52-4BF8-BB99-305FE55789CB}" destId="{DF42DC82-11C3-4B13-BF03-3D1FA07B6C61}" srcOrd="1" destOrd="0" presId="urn:microsoft.com/office/officeart/2005/8/layout/StepDownProcess"/>
    <dgm:cxn modelId="{7CF5AD7E-88DB-4946-9329-F0774C48F265}" type="presParOf" srcId="{D444D577-8B52-4BF8-BB99-305FE55789CB}" destId="{A0A4BDD0-C465-49BF-842E-4D7B291A23FB}" srcOrd="2" destOrd="0" presId="urn:microsoft.com/office/officeart/2005/8/layout/StepDownProcess"/>
    <dgm:cxn modelId="{F0638792-EEF1-438D-AA6A-CB8072D3601A}" type="presParOf" srcId="{0B9A7E9C-B026-474C-B28A-8AEDD74617FD}" destId="{73C8F139-ECCD-499D-8D10-A77D4C0C06BC}" srcOrd="1" destOrd="0" presId="urn:microsoft.com/office/officeart/2005/8/layout/StepDownProcess"/>
    <dgm:cxn modelId="{FAFB2CCB-3468-469D-AA6A-854E3397D856}" type="presParOf" srcId="{0B9A7E9C-B026-474C-B28A-8AEDD74617FD}" destId="{A5FB248A-1959-4AF0-A870-67D4591C3931}" srcOrd="2" destOrd="0" presId="urn:microsoft.com/office/officeart/2005/8/layout/StepDownProcess"/>
    <dgm:cxn modelId="{9D2B1F84-2ABB-4CFB-A58F-45B450F81F5C}" type="presParOf" srcId="{A5FB248A-1959-4AF0-A870-67D4591C3931}" destId="{051E69F4-0FE2-4EBE-9721-BF08EA684FB4}" srcOrd="0" destOrd="0" presId="urn:microsoft.com/office/officeart/2005/8/layout/StepDownProcess"/>
    <dgm:cxn modelId="{C9C8D541-AFF1-46B8-8B3E-61D394821932}" type="presParOf" srcId="{A5FB248A-1959-4AF0-A870-67D4591C3931}" destId="{DC063B61-7427-45D1-97D0-52DA034D123F}" srcOrd="1" destOrd="0" presId="urn:microsoft.com/office/officeart/2005/8/layout/StepDownProcess"/>
    <dgm:cxn modelId="{5E316A2F-90D6-466E-91AC-D105E4BDFCA2}" type="presParOf" srcId="{A5FB248A-1959-4AF0-A870-67D4591C3931}" destId="{0BFD5541-4965-4EA0-8131-99BD251075C0}" srcOrd="2" destOrd="0" presId="urn:microsoft.com/office/officeart/2005/8/layout/StepDownProcess"/>
    <dgm:cxn modelId="{0FAB15C2-444A-4743-A388-85177BA49F6F}" type="presParOf" srcId="{0B9A7E9C-B026-474C-B28A-8AEDD74617FD}" destId="{ADD8ADE4-0299-44BC-BCBF-6ECFBC8D886E}" srcOrd="3" destOrd="0" presId="urn:microsoft.com/office/officeart/2005/8/layout/StepDownProcess"/>
    <dgm:cxn modelId="{ED969DF3-88CE-4CEA-BD67-CDF3AEE84775}" type="presParOf" srcId="{0B9A7E9C-B026-474C-B28A-8AEDD74617FD}" destId="{2C8A78CA-FB64-4776-B839-5EC067EF661B}" srcOrd="4" destOrd="0" presId="urn:microsoft.com/office/officeart/2005/8/layout/StepDownProcess"/>
    <dgm:cxn modelId="{20209D5B-7380-42B9-971A-FEB912CA59CC}" type="presParOf" srcId="{2C8A78CA-FB64-4776-B839-5EC067EF661B}" destId="{B14A1938-52D6-4877-A834-0F338F8885EB}" srcOrd="0" destOrd="0" presId="urn:microsoft.com/office/officeart/2005/8/layout/StepDownProcess"/>
    <dgm:cxn modelId="{AE61D935-3BF1-4B58-8474-229642927536}" type="presParOf" srcId="{2C8A78CA-FB64-4776-B839-5EC067EF661B}" destId="{4AAB46DC-DEBD-4FA7-9EF4-C6B36B7865B1}"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27391-5CFC-4BB8-870C-B0DA842C3894}">
      <dsp:nvSpPr>
        <dsp:cNvPr id="0" name=""/>
        <dsp:cNvSpPr/>
      </dsp:nvSpPr>
      <dsp:spPr>
        <a:xfrm rot="5400000">
          <a:off x="770491" y="89338"/>
          <a:ext cx="1784491" cy="1969000"/>
        </a:xfrm>
        <a:prstGeom prst="chevron">
          <a:avLst/>
        </a:prstGeom>
        <a:solidFill>
          <a:srgbClr val="FFFF00">
            <a:alpha val="54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S" sz="1400" b="1" kern="1200" dirty="0" smtClean="0">
            <a:solidFill>
              <a:schemeClr val="tx1"/>
            </a:solidFill>
          </a:endParaRPr>
        </a:p>
        <a:p>
          <a:pPr lvl="0" algn="ctr" defTabSz="622300">
            <a:lnSpc>
              <a:spcPct val="90000"/>
            </a:lnSpc>
            <a:spcBef>
              <a:spcPct val="0"/>
            </a:spcBef>
            <a:spcAft>
              <a:spcPct val="35000"/>
            </a:spcAft>
          </a:pPr>
          <a:endParaRPr lang="es-ES" sz="800" b="1" kern="1200" dirty="0" smtClean="0">
            <a:solidFill>
              <a:schemeClr val="tx1"/>
            </a:solidFill>
          </a:endParaRPr>
        </a:p>
        <a:p>
          <a:pPr lvl="0" algn="ctr" defTabSz="622300">
            <a:lnSpc>
              <a:spcPct val="90000"/>
            </a:lnSpc>
            <a:spcBef>
              <a:spcPct val="0"/>
            </a:spcBef>
            <a:spcAft>
              <a:spcPct val="35000"/>
            </a:spcAft>
          </a:pPr>
          <a:r>
            <a:rPr lang="es-ES" sz="1400" b="1" kern="1200" dirty="0" smtClean="0">
              <a:solidFill>
                <a:schemeClr val="tx1"/>
              </a:solidFill>
            </a:rPr>
            <a:t>IMPACTO FENÓMENOS NATURALES</a:t>
          </a:r>
          <a:endParaRPr lang="es-ES" sz="1400" b="1" kern="1200" dirty="0">
            <a:solidFill>
              <a:schemeClr val="tx1"/>
            </a:solidFill>
          </a:endParaRPr>
        </a:p>
      </dsp:txBody>
      <dsp:txXfrm rot="-5400000">
        <a:off x="678237" y="181592"/>
        <a:ext cx="1969000" cy="1784491"/>
      </dsp:txXfrm>
    </dsp:sp>
    <dsp:sp modelId="{2560BE1A-428B-4647-AA74-4291CA0F7304}">
      <dsp:nvSpPr>
        <dsp:cNvPr id="0" name=""/>
        <dsp:cNvSpPr/>
      </dsp:nvSpPr>
      <dsp:spPr>
        <a:xfrm rot="5400000">
          <a:off x="2743252" y="112942"/>
          <a:ext cx="1446141" cy="1366213"/>
        </a:xfrm>
        <a:prstGeom prst="round2SameRect">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PUESTO No.65</a:t>
          </a:r>
          <a:endParaRPr lang="es-ES" sz="1400" kern="1200" dirty="0"/>
        </a:p>
        <a:p>
          <a:pPr marL="114300" lvl="1" indent="-114300" algn="l" defTabSz="622300">
            <a:lnSpc>
              <a:spcPct val="90000"/>
            </a:lnSpc>
            <a:spcBef>
              <a:spcPct val="0"/>
            </a:spcBef>
            <a:spcAft>
              <a:spcPct val="15000"/>
            </a:spcAft>
            <a:buChar char="••"/>
          </a:pPr>
          <a:r>
            <a:rPr lang="es-ES" sz="1400" kern="1200" dirty="0" smtClean="0"/>
            <a:t>7,44 % RIESGO  </a:t>
          </a:r>
          <a:endParaRPr lang="es-ES" sz="1400" kern="1200" dirty="0"/>
        </a:p>
      </dsp:txBody>
      <dsp:txXfrm rot="-5400000">
        <a:off x="2783216" y="139672"/>
        <a:ext cx="1299520" cy="1312755"/>
      </dsp:txXfrm>
    </dsp:sp>
    <dsp:sp modelId="{1874EE5D-D02C-4FAA-93A6-08D0E0A2887E}">
      <dsp:nvSpPr>
        <dsp:cNvPr id="0" name=""/>
        <dsp:cNvSpPr/>
      </dsp:nvSpPr>
      <dsp:spPr>
        <a:xfrm rot="5400000">
          <a:off x="730087" y="1758905"/>
          <a:ext cx="1784491" cy="1842949"/>
        </a:xfrm>
        <a:prstGeom prst="chevron">
          <a:avLst/>
        </a:prstGeom>
        <a:solidFill>
          <a:srgbClr val="0070C0">
            <a:alpha val="56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S" sz="1400" b="1" kern="1200" dirty="0" smtClean="0">
            <a:solidFill>
              <a:schemeClr val="tx1"/>
            </a:solidFill>
          </a:endParaRPr>
        </a:p>
        <a:p>
          <a:pPr lvl="0" algn="ctr" defTabSz="622300">
            <a:lnSpc>
              <a:spcPct val="90000"/>
            </a:lnSpc>
            <a:spcBef>
              <a:spcPct val="0"/>
            </a:spcBef>
            <a:spcAft>
              <a:spcPct val="35000"/>
            </a:spcAft>
          </a:pPr>
          <a:r>
            <a:rPr lang="es-ES" sz="1400" b="1" kern="1200" dirty="0" smtClean="0">
              <a:solidFill>
                <a:schemeClr val="tx1"/>
              </a:solidFill>
            </a:rPr>
            <a:t>S.G.R</a:t>
          </a:r>
          <a:endParaRPr lang="es-ES" sz="1400" b="1" kern="1200" dirty="0">
            <a:solidFill>
              <a:schemeClr val="tx1"/>
            </a:solidFill>
          </a:endParaRPr>
        </a:p>
      </dsp:txBody>
      <dsp:txXfrm rot="-5400000">
        <a:off x="700858" y="1788134"/>
        <a:ext cx="1842949" cy="1784491"/>
      </dsp:txXfrm>
    </dsp:sp>
    <dsp:sp modelId="{3883850F-DD14-4F33-8912-920A51C0E3BF}">
      <dsp:nvSpPr>
        <dsp:cNvPr id="0" name=""/>
        <dsp:cNvSpPr/>
      </dsp:nvSpPr>
      <dsp:spPr>
        <a:xfrm rot="5400000">
          <a:off x="3460309" y="976835"/>
          <a:ext cx="1159919" cy="2743289"/>
        </a:xfrm>
        <a:prstGeom prst="round2SameRect">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ENERO A OCTUBRE 2013, REGISTRO DE 2,289 EVENTOS ADVERSOS.</a:t>
          </a:r>
          <a:endParaRPr lang="es-ES" sz="1600" kern="1200" dirty="0"/>
        </a:p>
      </dsp:txBody>
      <dsp:txXfrm rot="-5400000">
        <a:off x="2668625" y="1825143"/>
        <a:ext cx="2686666" cy="1046673"/>
      </dsp:txXfrm>
    </dsp:sp>
    <dsp:sp modelId="{B3DEEBF5-D31E-4874-B7F7-9208A7454FC8}">
      <dsp:nvSpPr>
        <dsp:cNvPr id="0" name=""/>
        <dsp:cNvSpPr/>
      </dsp:nvSpPr>
      <dsp:spPr>
        <a:xfrm rot="5400000">
          <a:off x="723849" y="3577859"/>
          <a:ext cx="1779334" cy="1825315"/>
        </a:xfrm>
        <a:prstGeom prst="chevron">
          <a:avLst/>
        </a:prstGeom>
        <a:solidFill>
          <a:srgbClr val="FF0000">
            <a:alpha val="46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S" sz="1400" b="1" kern="1200" dirty="0" smtClean="0">
            <a:solidFill>
              <a:schemeClr val="tx1"/>
            </a:solidFill>
          </a:endParaRPr>
        </a:p>
        <a:p>
          <a:pPr lvl="0" algn="ctr" defTabSz="622300">
            <a:lnSpc>
              <a:spcPct val="90000"/>
            </a:lnSpc>
            <a:spcBef>
              <a:spcPct val="0"/>
            </a:spcBef>
            <a:spcAft>
              <a:spcPct val="35000"/>
            </a:spcAft>
          </a:pPr>
          <a:r>
            <a:rPr lang="es-ES" sz="1400" b="1" kern="1200" dirty="0" smtClean="0">
              <a:solidFill>
                <a:schemeClr val="tx1"/>
              </a:solidFill>
            </a:rPr>
            <a:t>EVENTOS ADVERSOS</a:t>
          </a:r>
          <a:endParaRPr lang="es-ES" sz="1400" b="1" kern="1200" dirty="0">
            <a:solidFill>
              <a:schemeClr val="tx1"/>
            </a:solidFill>
          </a:endParaRPr>
        </a:p>
      </dsp:txBody>
      <dsp:txXfrm rot="-5400000">
        <a:off x="700859" y="3600849"/>
        <a:ext cx="1825315" cy="1779334"/>
      </dsp:txXfrm>
    </dsp:sp>
    <dsp:sp modelId="{A17443F4-96C4-4131-B6A2-8DD2C4A6AFA6}">
      <dsp:nvSpPr>
        <dsp:cNvPr id="0" name=""/>
        <dsp:cNvSpPr/>
      </dsp:nvSpPr>
      <dsp:spPr>
        <a:xfrm rot="5400000">
          <a:off x="4332961" y="1733672"/>
          <a:ext cx="1567109" cy="4907491"/>
        </a:xfrm>
        <a:prstGeom prst="round2SameRect">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43 SECUELAS</a:t>
          </a:r>
          <a:endParaRPr lang="es-ES" sz="1600" kern="1200" dirty="0"/>
        </a:p>
        <a:p>
          <a:pPr marL="171450" lvl="1" indent="-171450" algn="l" defTabSz="711200">
            <a:lnSpc>
              <a:spcPct val="90000"/>
            </a:lnSpc>
            <a:spcBef>
              <a:spcPct val="0"/>
            </a:spcBef>
            <a:spcAft>
              <a:spcPct val="15000"/>
            </a:spcAft>
            <a:buChar char="••"/>
          </a:pPr>
          <a:r>
            <a:rPr lang="es-ES" sz="1600" kern="1200" dirty="0" smtClean="0"/>
            <a:t>58.085 PERSONAS AFECTADAS</a:t>
          </a:r>
          <a:endParaRPr lang="es-ES" sz="1600" kern="1200" dirty="0"/>
        </a:p>
        <a:p>
          <a:pPr marL="171450" lvl="1" indent="-171450" algn="l" defTabSz="711200">
            <a:lnSpc>
              <a:spcPct val="90000"/>
            </a:lnSpc>
            <a:spcBef>
              <a:spcPct val="0"/>
            </a:spcBef>
            <a:spcAft>
              <a:spcPct val="15000"/>
            </a:spcAft>
            <a:buChar char="••"/>
          </a:pPr>
          <a:r>
            <a:rPr lang="es-ES" sz="1600" kern="1200" dirty="0" smtClean="0"/>
            <a:t>1.203 PERSONAS EVACUADAS</a:t>
          </a:r>
          <a:endParaRPr lang="es-ES" sz="1600" kern="1200" dirty="0"/>
        </a:p>
        <a:p>
          <a:pPr marL="171450" lvl="1" indent="-171450" algn="l" defTabSz="711200">
            <a:lnSpc>
              <a:spcPct val="90000"/>
            </a:lnSpc>
            <a:spcBef>
              <a:spcPct val="0"/>
            </a:spcBef>
            <a:spcAft>
              <a:spcPct val="15000"/>
            </a:spcAft>
            <a:buChar char="••"/>
          </a:pPr>
          <a:r>
            <a:rPr lang="es-ES" sz="1600" kern="1200" smtClean="0"/>
            <a:t>786 DAMNIFICADAS</a:t>
          </a:r>
          <a:endParaRPr lang="es-ES" sz="1600" kern="1200" dirty="0"/>
        </a:p>
        <a:p>
          <a:pPr marL="171450" lvl="1" indent="-171450" algn="l" defTabSz="711200">
            <a:lnSpc>
              <a:spcPct val="90000"/>
            </a:lnSpc>
            <a:spcBef>
              <a:spcPct val="0"/>
            </a:spcBef>
            <a:spcAft>
              <a:spcPct val="15000"/>
            </a:spcAft>
            <a:buChar char="••"/>
          </a:pPr>
          <a:r>
            <a:rPr lang="es-ES" sz="1600" kern="1200" dirty="0" smtClean="0"/>
            <a:t>180 HERIDOS</a:t>
          </a:r>
          <a:endParaRPr lang="es-ES" sz="1600" kern="1200" dirty="0"/>
        </a:p>
        <a:p>
          <a:pPr marL="171450" lvl="1" indent="-171450" algn="l" defTabSz="711200">
            <a:lnSpc>
              <a:spcPct val="90000"/>
            </a:lnSpc>
            <a:spcBef>
              <a:spcPct val="0"/>
            </a:spcBef>
            <a:spcAft>
              <a:spcPct val="15000"/>
            </a:spcAft>
            <a:buChar char="••"/>
          </a:pPr>
          <a:r>
            <a:rPr lang="es-ES" sz="1600" kern="1200" dirty="0" smtClean="0"/>
            <a:t>52 FALLECIDOS  </a:t>
          </a:r>
          <a:endParaRPr lang="es-ES" sz="1600" kern="1200" dirty="0"/>
        </a:p>
      </dsp:txBody>
      <dsp:txXfrm rot="-5400000">
        <a:off x="2662770" y="3480363"/>
        <a:ext cx="4830991" cy="14141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FA884-888C-4B0F-B3EC-3E2BD57122C5}">
      <dsp:nvSpPr>
        <dsp:cNvPr id="0" name=""/>
        <dsp:cNvSpPr/>
      </dsp:nvSpPr>
      <dsp:spPr>
        <a:xfrm>
          <a:off x="2376808" y="-36665"/>
          <a:ext cx="5665513" cy="5665513"/>
        </a:xfrm>
        <a:prstGeom prst="circularArrow">
          <a:avLst>
            <a:gd name="adj1" fmla="val 5544"/>
            <a:gd name="adj2" fmla="val 330680"/>
            <a:gd name="adj3" fmla="val 13735749"/>
            <a:gd name="adj4" fmla="val 17410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C925F-214D-4AB5-A87F-FACA1E868AE1}">
      <dsp:nvSpPr>
        <dsp:cNvPr id="0" name=""/>
        <dsp:cNvSpPr/>
      </dsp:nvSpPr>
      <dsp:spPr>
        <a:xfrm>
          <a:off x="3860173" y="1846"/>
          <a:ext cx="2698782" cy="1349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DESASTRES NATURALES CONTEXTO MUNDIAL</a:t>
          </a:r>
          <a:endParaRPr lang="es-ES" sz="2400" kern="1200" dirty="0"/>
        </a:p>
      </dsp:txBody>
      <dsp:txXfrm>
        <a:off x="3926045" y="67718"/>
        <a:ext cx="2567038" cy="1217647"/>
      </dsp:txXfrm>
    </dsp:sp>
    <dsp:sp modelId="{F595B854-F1E3-48D8-8EBA-F28EA5AD96C7}">
      <dsp:nvSpPr>
        <dsp:cNvPr id="0" name=""/>
        <dsp:cNvSpPr/>
      </dsp:nvSpPr>
      <dsp:spPr>
        <a:xfrm>
          <a:off x="5498557" y="1671259"/>
          <a:ext cx="4017515" cy="1349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GOBIERNOS TRATAN DE PREPARARSE PARA ENFRENTAR.</a:t>
          </a:r>
          <a:endParaRPr lang="es-ES" sz="2400" kern="1200" dirty="0"/>
        </a:p>
      </dsp:txBody>
      <dsp:txXfrm>
        <a:off x="5564429" y="1737131"/>
        <a:ext cx="3885771" cy="1217647"/>
      </dsp:txXfrm>
    </dsp:sp>
    <dsp:sp modelId="{B6C9E1EC-B11F-4D50-AE0E-B58B647E1B5C}">
      <dsp:nvSpPr>
        <dsp:cNvPr id="0" name=""/>
        <dsp:cNvSpPr/>
      </dsp:nvSpPr>
      <dsp:spPr>
        <a:xfrm>
          <a:off x="5758369" y="4372276"/>
          <a:ext cx="3710259" cy="1349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EMITEN PLANES, DIRECTRICES, INSTRUCTIVOS, MANUALES</a:t>
          </a:r>
          <a:endParaRPr lang="es-ES" sz="2400" kern="1200" dirty="0"/>
        </a:p>
      </dsp:txBody>
      <dsp:txXfrm>
        <a:off x="5824241" y="4438148"/>
        <a:ext cx="3578515" cy="1217647"/>
      </dsp:txXfrm>
    </dsp:sp>
    <dsp:sp modelId="{BED5AB1A-1B2C-4B2B-8F02-BE11F6603511}">
      <dsp:nvSpPr>
        <dsp:cNvPr id="0" name=""/>
        <dsp:cNvSpPr/>
      </dsp:nvSpPr>
      <dsp:spPr>
        <a:xfrm>
          <a:off x="1041980" y="4351167"/>
          <a:ext cx="3453524" cy="1349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FORMULAN POLÍTICAS Y LINEAMIENTOS </a:t>
          </a:r>
          <a:endParaRPr lang="es-ES" sz="2400" kern="1200" dirty="0"/>
        </a:p>
      </dsp:txBody>
      <dsp:txXfrm>
        <a:off x="1107852" y="4417039"/>
        <a:ext cx="3321780" cy="1217647"/>
      </dsp:txXfrm>
    </dsp:sp>
    <dsp:sp modelId="{67937EFB-FAED-46B9-AB16-9EF82BA01171}">
      <dsp:nvSpPr>
        <dsp:cNvPr id="0" name=""/>
        <dsp:cNvSpPr/>
      </dsp:nvSpPr>
      <dsp:spPr>
        <a:xfrm>
          <a:off x="951932" y="1671259"/>
          <a:ext cx="3919765" cy="1349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AFRONTAR  LOS EFECTOS DE LOS DESASTRES Y EMERGENCIAS</a:t>
          </a:r>
          <a:endParaRPr lang="es-ES" sz="2400" kern="1200" dirty="0"/>
        </a:p>
      </dsp:txBody>
      <dsp:txXfrm>
        <a:off x="1017804" y="1737131"/>
        <a:ext cx="3788021" cy="12176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FA884-888C-4B0F-B3EC-3E2BD57122C5}">
      <dsp:nvSpPr>
        <dsp:cNvPr id="0" name=""/>
        <dsp:cNvSpPr/>
      </dsp:nvSpPr>
      <dsp:spPr>
        <a:xfrm>
          <a:off x="2376808" y="-201021"/>
          <a:ext cx="5665513" cy="5665513"/>
        </a:xfrm>
        <a:prstGeom prst="circularArrow">
          <a:avLst>
            <a:gd name="adj1" fmla="val 5544"/>
            <a:gd name="adj2" fmla="val 330680"/>
            <a:gd name="adj3" fmla="val 13735749"/>
            <a:gd name="adj4" fmla="val 17410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C925F-214D-4AB5-A87F-FACA1E868AE1}">
      <dsp:nvSpPr>
        <dsp:cNvPr id="0" name=""/>
        <dsp:cNvSpPr/>
      </dsp:nvSpPr>
      <dsp:spPr>
        <a:xfrm>
          <a:off x="3860173" y="-162509"/>
          <a:ext cx="2698782" cy="1349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TERREMOTO DE AMBATO 1949</a:t>
          </a:r>
          <a:endParaRPr lang="es-ES" sz="2400" kern="1200" dirty="0"/>
        </a:p>
      </dsp:txBody>
      <dsp:txXfrm>
        <a:off x="3926045" y="-96637"/>
        <a:ext cx="2567038" cy="1217647"/>
      </dsp:txXfrm>
    </dsp:sp>
    <dsp:sp modelId="{F595B854-F1E3-48D8-8EBA-F28EA5AD96C7}">
      <dsp:nvSpPr>
        <dsp:cNvPr id="0" name=""/>
        <dsp:cNvSpPr/>
      </dsp:nvSpPr>
      <dsp:spPr>
        <a:xfrm>
          <a:off x="5498557" y="1506903"/>
          <a:ext cx="4017515" cy="1349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5000 MUERTOS/HERIDOS</a:t>
          </a:r>
        </a:p>
        <a:p>
          <a:pPr lvl="0" algn="ctr" defTabSz="1066800">
            <a:lnSpc>
              <a:spcPct val="90000"/>
            </a:lnSpc>
            <a:spcBef>
              <a:spcPct val="0"/>
            </a:spcBef>
            <a:spcAft>
              <a:spcPct val="35000"/>
            </a:spcAft>
          </a:pPr>
          <a:r>
            <a:rPr lang="es-ES" sz="2400" kern="1200" smtClean="0"/>
            <a:t>100.000 PERSONAS </a:t>
          </a:r>
          <a:r>
            <a:rPr lang="es-ES" sz="2400" kern="1200" dirty="0" smtClean="0"/>
            <a:t>SIN HOGAR</a:t>
          </a:r>
          <a:endParaRPr lang="es-ES" sz="2400" kern="1200" dirty="0"/>
        </a:p>
      </dsp:txBody>
      <dsp:txXfrm>
        <a:off x="5564429" y="1572775"/>
        <a:ext cx="3885771" cy="1217647"/>
      </dsp:txXfrm>
    </dsp:sp>
    <dsp:sp modelId="{B6C9E1EC-B11F-4D50-AE0E-B58B647E1B5C}">
      <dsp:nvSpPr>
        <dsp:cNvPr id="0" name=""/>
        <dsp:cNvSpPr/>
      </dsp:nvSpPr>
      <dsp:spPr>
        <a:xfrm>
          <a:off x="5700232" y="3937380"/>
          <a:ext cx="3826549" cy="15927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MOTIVARON.</a:t>
          </a:r>
          <a:endParaRPr lang="es-ES" sz="2400" kern="1200" dirty="0"/>
        </a:p>
      </dsp:txBody>
      <dsp:txXfrm>
        <a:off x="5777982" y="4015130"/>
        <a:ext cx="3671049" cy="1437226"/>
      </dsp:txXfrm>
    </dsp:sp>
    <dsp:sp modelId="{BED5AB1A-1B2C-4B2B-8F02-BE11F6603511}">
      <dsp:nvSpPr>
        <dsp:cNvPr id="0" name=""/>
        <dsp:cNvSpPr/>
      </dsp:nvSpPr>
      <dsp:spPr>
        <a:xfrm>
          <a:off x="765548" y="3688020"/>
          <a:ext cx="4006342" cy="2006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CONFORMACIÓN ORGANIZACIÓN DESTINADA</a:t>
          </a:r>
          <a:endParaRPr lang="es-ES" sz="2400" kern="1200" dirty="0"/>
        </a:p>
      </dsp:txBody>
      <dsp:txXfrm>
        <a:off x="863513" y="3785985"/>
        <a:ext cx="3810412" cy="1810884"/>
      </dsp:txXfrm>
    </dsp:sp>
    <dsp:sp modelId="{67937EFB-FAED-46B9-AB16-9EF82BA01171}">
      <dsp:nvSpPr>
        <dsp:cNvPr id="0" name=""/>
        <dsp:cNvSpPr/>
      </dsp:nvSpPr>
      <dsp:spPr>
        <a:xfrm>
          <a:off x="951932" y="1506903"/>
          <a:ext cx="3919765" cy="1349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smtClean="0"/>
            <a:t>CONSOLIDACIÓN ESFUERZO DE INSTITUCIONES </a:t>
          </a:r>
          <a:endParaRPr lang="es-ES" sz="2400" kern="1200" dirty="0"/>
        </a:p>
      </dsp:txBody>
      <dsp:txXfrm>
        <a:off x="1017804" y="1572775"/>
        <a:ext cx="3788021" cy="12176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88F41-BA0A-45A7-B855-D325EC9AA41F}">
      <dsp:nvSpPr>
        <dsp:cNvPr id="0" name=""/>
        <dsp:cNvSpPr/>
      </dsp:nvSpPr>
      <dsp:spPr>
        <a:xfrm rot="16200000">
          <a:off x="1230860" y="-1230860"/>
          <a:ext cx="3069166" cy="553088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endParaRPr lang="es-EC" sz="2400" kern="1200" dirty="0" smtClean="0"/>
        </a:p>
        <a:p>
          <a:pPr lvl="0" algn="just" defTabSz="1066800">
            <a:lnSpc>
              <a:spcPct val="100000"/>
            </a:lnSpc>
            <a:spcBef>
              <a:spcPct val="0"/>
            </a:spcBef>
            <a:spcAft>
              <a:spcPct val="35000"/>
            </a:spcAft>
          </a:pPr>
          <a:r>
            <a:rPr lang="es-EC" sz="2200" kern="1200" dirty="0" smtClean="0"/>
            <a:t>En 1960 el Congreso de la República emitió la Ley de Defensa Nacional, publicada en el Registro Oficial N° 87 del 15 de diciembre de 1960, en cuyos capítulos se introdujo las primeras normas legales que faculta la conformación de la Defensa Civil</a:t>
          </a:r>
          <a:endParaRPr lang="es-ES" sz="2200" kern="1200" dirty="0"/>
        </a:p>
      </dsp:txBody>
      <dsp:txXfrm rot="5400000">
        <a:off x="0" y="0"/>
        <a:ext cx="5530887" cy="2301874"/>
      </dsp:txXfrm>
    </dsp:sp>
    <dsp:sp modelId="{7E8BCAB4-3BB6-4273-9DBA-E90C80EE8AC5}">
      <dsp:nvSpPr>
        <dsp:cNvPr id="0" name=""/>
        <dsp:cNvSpPr/>
      </dsp:nvSpPr>
      <dsp:spPr>
        <a:xfrm>
          <a:off x="5530887" y="0"/>
          <a:ext cx="5530887" cy="306916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a:lnSpc>
              <a:spcPct val="90000"/>
            </a:lnSpc>
            <a:spcBef>
              <a:spcPct val="0"/>
            </a:spcBef>
            <a:spcAft>
              <a:spcPct val="35000"/>
            </a:spcAft>
          </a:pPr>
          <a:endParaRPr lang="es-EC" sz="2200" kern="1200" dirty="0" smtClean="0"/>
        </a:p>
        <a:p>
          <a:pPr lvl="0" algn="just" defTabSz="977900">
            <a:lnSpc>
              <a:spcPct val="100000"/>
            </a:lnSpc>
            <a:spcBef>
              <a:spcPct val="0"/>
            </a:spcBef>
            <a:spcAft>
              <a:spcPct val="35000"/>
            </a:spcAft>
          </a:pPr>
          <a:r>
            <a:rPr lang="es-EC" sz="2200" kern="1200" dirty="0" smtClean="0"/>
            <a:t>Seguidamente el 13 de enero de 1977 a pedido de la Dirección Nacional de Defensa Civil, la Secretaria Nacional del Consejo de Seguridad Nacional aprobó el Reglamento Interno del Sistema de Defensa Civil, en donde se le otorgó tareas que le permiten participar activamente en la defensa integral del país</a:t>
          </a:r>
          <a:endParaRPr lang="es-ES" sz="2200" kern="1200" dirty="0"/>
        </a:p>
      </dsp:txBody>
      <dsp:txXfrm>
        <a:off x="5530887" y="0"/>
        <a:ext cx="5530887" cy="2301874"/>
      </dsp:txXfrm>
    </dsp:sp>
    <dsp:sp modelId="{FF52C15D-DCFA-4990-8EE1-A6BBA1FDFEEA}">
      <dsp:nvSpPr>
        <dsp:cNvPr id="0" name=""/>
        <dsp:cNvSpPr/>
      </dsp:nvSpPr>
      <dsp:spPr>
        <a:xfrm rot="10800000">
          <a:off x="0" y="3069166"/>
          <a:ext cx="5530887" cy="306916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a:lnSpc>
              <a:spcPct val="90000"/>
            </a:lnSpc>
            <a:spcBef>
              <a:spcPct val="0"/>
            </a:spcBef>
            <a:spcAft>
              <a:spcPct val="35000"/>
            </a:spcAft>
          </a:pPr>
          <a:r>
            <a:rPr lang="es-EC" sz="2200" kern="1200" dirty="0" smtClean="0"/>
            <a:t>En Marzo del año 2010, la Secretaría de Gestión de Riesgos (SGR) de Ecuador elabora el Manual del Comité de Gestión de Riesgos en el que establece las acciones de coordinación que deben ejecutar las instituciones del Estado </a:t>
          </a:r>
          <a:endParaRPr lang="es-ES" sz="2200" kern="1200" dirty="0"/>
        </a:p>
      </dsp:txBody>
      <dsp:txXfrm rot="10800000">
        <a:off x="0" y="3836458"/>
        <a:ext cx="5530887" cy="2301874"/>
      </dsp:txXfrm>
    </dsp:sp>
    <dsp:sp modelId="{B0E4C53A-2D5A-4FBE-A7B7-268B135E4E07}">
      <dsp:nvSpPr>
        <dsp:cNvPr id="0" name=""/>
        <dsp:cNvSpPr/>
      </dsp:nvSpPr>
      <dsp:spPr>
        <a:xfrm rot="5400000">
          <a:off x="6761747" y="1838306"/>
          <a:ext cx="3069166" cy="553088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smtClean="0"/>
            <a:t>El 26 de abril del 2008 que mediante Decreto ejecutivo N° 1046-A la Dirección Nacional de Defensa Civil pasó a llamarse Secretaría Técnica de Gestión de Riesgos, organismo encargado de cumplir las mismas competencias y atribuciones de la anterior institución, adscrito al Ministerio de Coordinación de Seguridad Interna y Externa, de esta forma el país surge como pionero al incluir en su Constitución a la Gestión de Riesgos .</a:t>
          </a:r>
          <a:endParaRPr lang="es-ES" sz="1800" kern="1200" dirty="0"/>
        </a:p>
      </dsp:txBody>
      <dsp:txXfrm rot="-5400000">
        <a:off x="5530887" y="3836458"/>
        <a:ext cx="5530887" cy="2301874"/>
      </dsp:txXfrm>
    </dsp:sp>
    <dsp:sp modelId="{BFE64277-8BBB-42C5-BDDA-AF98AD740E24}">
      <dsp:nvSpPr>
        <dsp:cNvPr id="0" name=""/>
        <dsp:cNvSpPr/>
      </dsp:nvSpPr>
      <dsp:spPr>
        <a:xfrm>
          <a:off x="3754808" y="2747149"/>
          <a:ext cx="3006523" cy="1059721"/>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kern="1200" dirty="0"/>
        </a:p>
      </dsp:txBody>
      <dsp:txXfrm>
        <a:off x="3806539" y="2798880"/>
        <a:ext cx="2903061" cy="9562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88F41-BA0A-45A7-B855-D325EC9AA41F}">
      <dsp:nvSpPr>
        <dsp:cNvPr id="0" name=""/>
        <dsp:cNvSpPr/>
      </dsp:nvSpPr>
      <dsp:spPr>
        <a:xfrm rot="16200000">
          <a:off x="1230860" y="-1230860"/>
          <a:ext cx="3069166" cy="553088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a:lnSpc>
              <a:spcPct val="90000"/>
            </a:lnSpc>
            <a:spcBef>
              <a:spcPct val="0"/>
            </a:spcBef>
            <a:spcAft>
              <a:spcPct val="35000"/>
            </a:spcAft>
          </a:pPr>
          <a:endParaRPr lang="es-EC" sz="2200" kern="1200" dirty="0" smtClean="0"/>
        </a:p>
        <a:p>
          <a:pPr lvl="0" algn="just" defTabSz="977900">
            <a:lnSpc>
              <a:spcPct val="90000"/>
            </a:lnSpc>
            <a:spcBef>
              <a:spcPct val="0"/>
            </a:spcBef>
            <a:spcAft>
              <a:spcPct val="35000"/>
            </a:spcAft>
          </a:pPr>
          <a:endParaRPr lang="es-EC" sz="2200" kern="1200" dirty="0" smtClean="0"/>
        </a:p>
        <a:p>
          <a:pPr lvl="0" algn="just" defTabSz="977900">
            <a:lnSpc>
              <a:spcPct val="90000"/>
            </a:lnSpc>
            <a:spcBef>
              <a:spcPct val="0"/>
            </a:spcBef>
            <a:spcAft>
              <a:spcPct val="35000"/>
            </a:spcAft>
          </a:pPr>
          <a:r>
            <a:rPr lang="es-EC" sz="2100" kern="1200" dirty="0" smtClean="0"/>
            <a:t>La República de México a través de la Secretaría Nacional de Defensa y Secretaría de la Marina emitió y difundió el Plan DN-III-E, el cual constituye el instrumento operativo militar que establece los lineamientos generales a los organismos del Ejército y Fuerza Aérea de México, para realizar actividades de auxilio a la población civil afectada por cualquier tipo de desastre. </a:t>
          </a:r>
          <a:endParaRPr lang="es-ES" sz="2100" kern="1200" dirty="0"/>
        </a:p>
      </dsp:txBody>
      <dsp:txXfrm rot="5400000">
        <a:off x="0" y="0"/>
        <a:ext cx="5530887" cy="2301874"/>
      </dsp:txXfrm>
    </dsp:sp>
    <dsp:sp modelId="{7E8BCAB4-3BB6-4273-9DBA-E90C80EE8AC5}">
      <dsp:nvSpPr>
        <dsp:cNvPr id="0" name=""/>
        <dsp:cNvSpPr/>
      </dsp:nvSpPr>
      <dsp:spPr>
        <a:xfrm>
          <a:off x="5530887" y="0"/>
          <a:ext cx="5530887" cy="306916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just" defTabSz="1022350">
            <a:lnSpc>
              <a:spcPct val="90000"/>
            </a:lnSpc>
            <a:spcBef>
              <a:spcPct val="0"/>
            </a:spcBef>
            <a:spcAft>
              <a:spcPct val="35000"/>
            </a:spcAft>
          </a:pPr>
          <a:endParaRPr lang="es-EC" sz="2300" kern="1200" dirty="0" smtClean="0"/>
        </a:p>
        <a:p>
          <a:pPr lvl="0" algn="just" defTabSz="1022350">
            <a:lnSpc>
              <a:spcPct val="90000"/>
            </a:lnSpc>
            <a:spcBef>
              <a:spcPct val="0"/>
            </a:spcBef>
            <a:spcAft>
              <a:spcPct val="35000"/>
            </a:spcAft>
          </a:pPr>
          <a:r>
            <a:rPr lang="es-EC" sz="2300" kern="1200" dirty="0" smtClean="0"/>
            <a:t>La República de Nicaragua, el 30 de junio del 2001, a través de la Secretaría Ejecutiva del Sistema Nacional para la Prevención, Mitigación y Atención de Desastres, elaboró y difundió el Plan Nacional de Respuesta ante Desastres, constituyéndose el marco legal</a:t>
          </a:r>
          <a:endParaRPr lang="es-ES" sz="2300" kern="1200" dirty="0"/>
        </a:p>
      </dsp:txBody>
      <dsp:txXfrm>
        <a:off x="5530887" y="0"/>
        <a:ext cx="5530887" cy="2301874"/>
      </dsp:txXfrm>
    </dsp:sp>
    <dsp:sp modelId="{FF52C15D-DCFA-4990-8EE1-A6BBA1FDFEEA}">
      <dsp:nvSpPr>
        <dsp:cNvPr id="0" name=""/>
        <dsp:cNvSpPr/>
      </dsp:nvSpPr>
      <dsp:spPr>
        <a:xfrm rot="10800000">
          <a:off x="0" y="3047897"/>
          <a:ext cx="5530887" cy="306916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lang="es-EC" sz="2400" kern="1200" dirty="0" smtClean="0"/>
            <a:t>La República de Chile, mediante Decreto N° 156 del 12 de marzo del 2002, el Ministerio del Interior aprobó el Plan Nacional de Protección Civil, como instrumento que examine los aspectos preventivos, de mitigación, de preparación y </a:t>
          </a:r>
          <a:r>
            <a:rPr lang="es-EC" sz="2400" kern="1200" dirty="0" err="1" smtClean="0"/>
            <a:t>alertamiento</a:t>
          </a:r>
          <a:r>
            <a:rPr lang="es-EC" sz="2400" kern="1200" dirty="0" smtClean="0"/>
            <a:t> temprano.</a:t>
          </a:r>
          <a:endParaRPr lang="es-ES" sz="2400" kern="1200" dirty="0"/>
        </a:p>
      </dsp:txBody>
      <dsp:txXfrm rot="10800000">
        <a:off x="0" y="3815188"/>
        <a:ext cx="5530887" cy="2301874"/>
      </dsp:txXfrm>
    </dsp:sp>
    <dsp:sp modelId="{B0E4C53A-2D5A-4FBE-A7B7-268B135E4E07}">
      <dsp:nvSpPr>
        <dsp:cNvPr id="0" name=""/>
        <dsp:cNvSpPr/>
      </dsp:nvSpPr>
      <dsp:spPr>
        <a:xfrm rot="5400000">
          <a:off x="6761747" y="1838306"/>
          <a:ext cx="3069166" cy="553088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lang="es-EC" sz="2400" kern="1200" dirty="0" smtClean="0"/>
            <a:t>Las Fuerzas Armadas de Nicaragua a través del Ministerio de Defensa se dispone proporcionar el apoyo en los siguientes ámbitos: Obras Públicas e Infraestructura, Búsqueda, Salvamento y Rescate, Seguridad Pública y Medio Ambiente. </a:t>
          </a:r>
          <a:endParaRPr lang="es-ES" sz="2400" kern="1200" dirty="0"/>
        </a:p>
      </dsp:txBody>
      <dsp:txXfrm rot="-5400000">
        <a:off x="5530887" y="3836458"/>
        <a:ext cx="5530887" cy="2301874"/>
      </dsp:txXfrm>
    </dsp:sp>
    <dsp:sp modelId="{BFE64277-8BBB-42C5-BDDA-AF98AD740E24}">
      <dsp:nvSpPr>
        <dsp:cNvPr id="0" name=""/>
        <dsp:cNvSpPr/>
      </dsp:nvSpPr>
      <dsp:spPr>
        <a:xfrm>
          <a:off x="3767833" y="2629170"/>
          <a:ext cx="3305092" cy="1059721"/>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ORGANISMOS INTERNACIONALES</a:t>
          </a:r>
          <a:endParaRPr lang="es-ES" sz="2400" kern="1200" dirty="0"/>
        </a:p>
      </dsp:txBody>
      <dsp:txXfrm>
        <a:off x="3819564" y="2680901"/>
        <a:ext cx="3201630" cy="9562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02F7C-01A8-495E-A9B4-761E70FB3880}">
      <dsp:nvSpPr>
        <dsp:cNvPr id="0" name=""/>
        <dsp:cNvSpPr/>
      </dsp:nvSpPr>
      <dsp:spPr>
        <a:xfrm rot="16200000">
          <a:off x="-1328124" y="2719024"/>
          <a:ext cx="4510898" cy="146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76542" bIns="0" numCol="1" spcCol="1270" anchor="t" anchorCtr="0">
          <a:noAutofit/>
        </a:bodyPr>
        <a:lstStyle/>
        <a:p>
          <a:pPr lvl="0" algn="ctr" defTabSz="1422400">
            <a:lnSpc>
              <a:spcPct val="90000"/>
            </a:lnSpc>
            <a:spcBef>
              <a:spcPct val="0"/>
            </a:spcBef>
            <a:spcAft>
              <a:spcPct val="35000"/>
            </a:spcAft>
          </a:pPr>
          <a:r>
            <a:rPr lang="es-ES" sz="3200" b="1" kern="1200" dirty="0" smtClean="0">
              <a:solidFill>
                <a:schemeClr val="tx2">
                  <a:lumMod val="75000"/>
                </a:schemeClr>
              </a:solidFill>
            </a:rPr>
            <a:t>MANDATOS CONSTITUCIONALES</a:t>
          </a:r>
        </a:p>
        <a:p>
          <a:pPr lvl="0" algn="ctr" defTabSz="1422400">
            <a:lnSpc>
              <a:spcPct val="90000"/>
            </a:lnSpc>
            <a:spcBef>
              <a:spcPct val="0"/>
            </a:spcBef>
            <a:spcAft>
              <a:spcPct val="35000"/>
            </a:spcAft>
          </a:pPr>
          <a:r>
            <a:rPr lang="es-ES" sz="3200" b="1" kern="1200" dirty="0" smtClean="0">
              <a:solidFill>
                <a:schemeClr val="tx2">
                  <a:lumMod val="75000"/>
                </a:schemeClr>
              </a:solidFill>
            </a:rPr>
            <a:t> Y  LEGALES</a:t>
          </a:r>
          <a:endParaRPr lang="es-ES" sz="3200" b="1" kern="1200" dirty="0">
            <a:solidFill>
              <a:schemeClr val="tx2">
                <a:lumMod val="75000"/>
              </a:schemeClr>
            </a:solidFill>
          </a:endParaRPr>
        </a:p>
      </dsp:txBody>
      <dsp:txXfrm>
        <a:off x="-1328124" y="2719024"/>
        <a:ext cx="4510898" cy="1466839"/>
      </dsp:txXfrm>
    </dsp:sp>
    <dsp:sp modelId="{DCE46436-8DC0-4C87-9E17-9FECFD47056B}">
      <dsp:nvSpPr>
        <dsp:cNvPr id="0" name=""/>
        <dsp:cNvSpPr/>
      </dsp:nvSpPr>
      <dsp:spPr>
        <a:xfrm>
          <a:off x="1977060" y="980613"/>
          <a:ext cx="9755224" cy="4855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876542" rIns="213360" bIns="213360" numCol="1" spcCol="1270" anchor="t" anchorCtr="0">
          <a:noAutofit/>
        </a:bodyPr>
        <a:lstStyle/>
        <a:p>
          <a:pPr marL="285750" lvl="1" indent="-285750" algn="just" defTabSz="1333500">
            <a:lnSpc>
              <a:spcPct val="90000"/>
            </a:lnSpc>
            <a:spcBef>
              <a:spcPct val="0"/>
            </a:spcBef>
            <a:spcAft>
              <a:spcPct val="15000"/>
            </a:spcAft>
            <a:buChar char="••"/>
          </a:pPr>
          <a:r>
            <a:rPr lang="es-EC" sz="3000" b="1" kern="1200" dirty="0" smtClean="0"/>
            <a:t>Constitución de la República del Ecuador año 2008.</a:t>
          </a:r>
          <a:endParaRPr lang="es-ES" sz="3000" kern="1200" dirty="0"/>
        </a:p>
        <a:p>
          <a:pPr marL="285750" lvl="1" indent="-285750" algn="just" defTabSz="1333500">
            <a:lnSpc>
              <a:spcPct val="90000"/>
            </a:lnSpc>
            <a:spcBef>
              <a:spcPct val="0"/>
            </a:spcBef>
            <a:spcAft>
              <a:spcPct val="15000"/>
            </a:spcAft>
            <a:buChar char="••"/>
          </a:pPr>
          <a:r>
            <a:rPr lang="es-EC" sz="3000" b="1" kern="1200" dirty="0" smtClean="0"/>
            <a:t>Ley de Seguridad Pública y del Estado.</a:t>
          </a:r>
          <a:endParaRPr lang="es-ES" sz="3000" kern="1200" dirty="0"/>
        </a:p>
        <a:p>
          <a:pPr marL="285750" lvl="1" indent="-285750" algn="just" defTabSz="1333500">
            <a:lnSpc>
              <a:spcPct val="90000"/>
            </a:lnSpc>
            <a:spcBef>
              <a:spcPct val="0"/>
            </a:spcBef>
            <a:spcAft>
              <a:spcPct val="15000"/>
            </a:spcAft>
            <a:buChar char="••"/>
          </a:pPr>
          <a:r>
            <a:rPr lang="es-EC" sz="3000" b="1" kern="1200" dirty="0" smtClean="0"/>
            <a:t>Ley Orgánica de la Defensa Nacional.</a:t>
          </a:r>
          <a:endParaRPr lang="es-ES" sz="3000" kern="1200" dirty="0"/>
        </a:p>
        <a:p>
          <a:pPr marL="285750" lvl="1" indent="-285750" algn="just" defTabSz="1333500">
            <a:lnSpc>
              <a:spcPct val="90000"/>
            </a:lnSpc>
            <a:spcBef>
              <a:spcPct val="0"/>
            </a:spcBef>
            <a:spcAft>
              <a:spcPct val="15000"/>
            </a:spcAft>
            <a:buChar char="••"/>
          </a:pPr>
          <a:r>
            <a:rPr lang="es-EC" sz="3000" b="1" kern="1200" dirty="0" smtClean="0"/>
            <a:t>Reglamento de la Ley de Seguridad Pública.</a:t>
          </a:r>
          <a:endParaRPr lang="es-ES" sz="3000" kern="1200" dirty="0"/>
        </a:p>
        <a:p>
          <a:pPr marL="285750" lvl="1" indent="-285750" algn="just" defTabSz="1333500">
            <a:lnSpc>
              <a:spcPct val="90000"/>
            </a:lnSpc>
            <a:spcBef>
              <a:spcPct val="0"/>
            </a:spcBef>
            <a:spcAft>
              <a:spcPct val="15000"/>
            </a:spcAft>
            <a:buChar char="••"/>
          </a:pPr>
          <a:r>
            <a:rPr lang="es-EC" sz="3000" b="1" kern="1200" dirty="0" smtClean="0"/>
            <a:t>Código Orgánico de Ordenamiento Territorial, Autonomías y Descentralización (COOTAD).</a:t>
          </a:r>
          <a:endParaRPr lang="es-ES" sz="3000" kern="1200" dirty="0"/>
        </a:p>
        <a:p>
          <a:pPr marL="285750" lvl="1" indent="-285750" algn="just" defTabSz="1333500">
            <a:lnSpc>
              <a:spcPct val="90000"/>
            </a:lnSpc>
            <a:spcBef>
              <a:spcPct val="0"/>
            </a:spcBef>
            <a:spcAft>
              <a:spcPct val="15000"/>
            </a:spcAft>
            <a:buChar char="••"/>
          </a:pPr>
          <a:r>
            <a:rPr lang="es-EC" sz="3000" b="1" kern="1200" dirty="0" smtClean="0"/>
            <a:t>Código Orgánico de Planificación y Finanzas Públicas (COPLAFIP).</a:t>
          </a:r>
          <a:endParaRPr lang="es-ES" sz="3000" kern="1200" dirty="0"/>
        </a:p>
      </dsp:txBody>
      <dsp:txXfrm>
        <a:off x="1977060" y="980613"/>
        <a:ext cx="9755224" cy="4855707"/>
      </dsp:txXfrm>
    </dsp:sp>
    <dsp:sp modelId="{B43EAE3F-BA46-4151-8779-72F508B72089}">
      <dsp:nvSpPr>
        <dsp:cNvPr id="0" name=""/>
        <dsp:cNvSpPr/>
      </dsp:nvSpPr>
      <dsp:spPr>
        <a:xfrm>
          <a:off x="674224" y="-32722"/>
          <a:ext cx="1987748" cy="198774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softEdge rad="127000"/>
        </a:effectLst>
        <a:scene3d>
          <a:camera prst="isometricOffAxis1Right"/>
          <a:lightRig rig="chilly" dir="t"/>
        </a:scene3d>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1A267-B885-405A-9266-E7A7E123E34B}">
      <dsp:nvSpPr>
        <dsp:cNvPr id="0" name=""/>
        <dsp:cNvSpPr/>
      </dsp:nvSpPr>
      <dsp:spPr>
        <a:xfrm rot="16200000">
          <a:off x="-1093080" y="2827130"/>
          <a:ext cx="4597152" cy="97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57669" bIns="0" numCol="1" spcCol="1270" anchor="t" anchorCtr="0">
          <a:noAutofit/>
        </a:bodyPr>
        <a:lstStyle/>
        <a:p>
          <a:pPr lvl="0" algn="r" defTabSz="1466850">
            <a:lnSpc>
              <a:spcPct val="90000"/>
            </a:lnSpc>
            <a:spcBef>
              <a:spcPct val="0"/>
            </a:spcBef>
            <a:spcAft>
              <a:spcPct val="35000"/>
            </a:spcAft>
          </a:pPr>
          <a:r>
            <a:rPr lang="es-ES" sz="3300" b="1" kern="1200" dirty="0" smtClean="0"/>
            <a:t>MARCO NORMATIVO INTERNACIONAL</a:t>
          </a:r>
          <a:endParaRPr lang="es-ES" sz="3300" b="1" kern="1200" dirty="0"/>
        </a:p>
      </dsp:txBody>
      <dsp:txXfrm>
        <a:off x="-1093080" y="2827130"/>
        <a:ext cx="4597152" cy="972474"/>
      </dsp:txXfrm>
    </dsp:sp>
    <dsp:sp modelId="{69BA5B65-5F96-4391-A38B-9648763E8728}">
      <dsp:nvSpPr>
        <dsp:cNvPr id="0" name=""/>
        <dsp:cNvSpPr/>
      </dsp:nvSpPr>
      <dsp:spPr>
        <a:xfrm>
          <a:off x="1765520" y="168938"/>
          <a:ext cx="9223525" cy="56985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857669" rIns="199136" bIns="199136" numCol="1" spcCol="1270" anchor="t" anchorCtr="0">
          <a:noAutofit/>
        </a:bodyPr>
        <a:lstStyle/>
        <a:p>
          <a:pPr marL="285750" lvl="1" indent="-285750" algn="just" defTabSz="1244600">
            <a:lnSpc>
              <a:spcPct val="90000"/>
            </a:lnSpc>
            <a:spcBef>
              <a:spcPct val="0"/>
            </a:spcBef>
            <a:spcAft>
              <a:spcPct val="15000"/>
            </a:spcAft>
            <a:buChar char="••"/>
          </a:pPr>
          <a:r>
            <a:rPr lang="es-EC" sz="2800" b="1" kern="1200" dirty="0" smtClean="0"/>
            <a:t>Resoluciones de las Naciones Unidas:</a:t>
          </a:r>
          <a:endParaRPr lang="es-ES" sz="2800" kern="1200" dirty="0"/>
        </a:p>
        <a:p>
          <a:pPr marL="571500" lvl="2" indent="-285750" algn="just" defTabSz="1244600">
            <a:lnSpc>
              <a:spcPct val="90000"/>
            </a:lnSpc>
            <a:spcBef>
              <a:spcPct val="0"/>
            </a:spcBef>
            <a:spcAft>
              <a:spcPct val="15000"/>
            </a:spcAft>
            <a:buChar char="••"/>
          </a:pPr>
          <a:r>
            <a:rPr lang="es-EC" sz="2800" b="1" kern="1200" dirty="0" smtClean="0"/>
            <a:t>A/RES/44/236.</a:t>
          </a:r>
          <a:endParaRPr lang="es-ES" sz="2800" kern="1200" dirty="0"/>
        </a:p>
        <a:p>
          <a:pPr marL="571500" lvl="2" indent="-285750" algn="just" defTabSz="1244600">
            <a:lnSpc>
              <a:spcPct val="90000"/>
            </a:lnSpc>
            <a:spcBef>
              <a:spcPct val="0"/>
            </a:spcBef>
            <a:spcAft>
              <a:spcPct val="15000"/>
            </a:spcAft>
            <a:buChar char="••"/>
          </a:pPr>
          <a:r>
            <a:rPr lang="es-EC" sz="2800" b="1" kern="1200" dirty="0" smtClean="0"/>
            <a:t>A/RES/54/497.</a:t>
          </a:r>
          <a:endParaRPr lang="es-ES" sz="2800" kern="1200" dirty="0"/>
        </a:p>
        <a:p>
          <a:pPr marL="571500" lvl="2" indent="-285750" algn="just" defTabSz="1244600">
            <a:lnSpc>
              <a:spcPct val="90000"/>
            </a:lnSpc>
            <a:spcBef>
              <a:spcPct val="0"/>
            </a:spcBef>
            <a:spcAft>
              <a:spcPct val="15000"/>
            </a:spcAft>
            <a:buChar char="••"/>
          </a:pPr>
          <a:r>
            <a:rPr lang="es-EC" sz="2800" b="1" kern="1200" dirty="0" smtClean="0"/>
            <a:t>A/RES/58/215.</a:t>
          </a:r>
          <a:endParaRPr lang="es-ES" sz="2800" kern="1200" dirty="0"/>
        </a:p>
        <a:p>
          <a:pPr marL="571500" lvl="2" indent="-285750" algn="just" defTabSz="1244600">
            <a:lnSpc>
              <a:spcPct val="90000"/>
            </a:lnSpc>
            <a:spcBef>
              <a:spcPct val="0"/>
            </a:spcBef>
            <a:spcAft>
              <a:spcPct val="15000"/>
            </a:spcAft>
            <a:buChar char="••"/>
          </a:pPr>
          <a:r>
            <a:rPr lang="es-EC" sz="2800" b="1" kern="1200" dirty="0" smtClean="0"/>
            <a:t>A/RES/60/195.</a:t>
          </a:r>
          <a:endParaRPr lang="es-ES" sz="2800" kern="1200" dirty="0"/>
        </a:p>
        <a:p>
          <a:pPr marL="285750" lvl="1" indent="-285750" algn="just" defTabSz="1244600">
            <a:lnSpc>
              <a:spcPct val="90000"/>
            </a:lnSpc>
            <a:spcBef>
              <a:spcPct val="0"/>
            </a:spcBef>
            <a:spcAft>
              <a:spcPct val="15000"/>
            </a:spcAft>
            <a:buChar char="••"/>
          </a:pPr>
          <a:r>
            <a:rPr lang="es-EC" sz="2800" b="1" kern="1200" dirty="0" smtClean="0"/>
            <a:t>Informe de la Conferencia Mundial sobre la Reducción de Desastres</a:t>
          </a:r>
          <a:r>
            <a:rPr lang="es-EC" sz="2800" kern="1200" dirty="0" smtClean="0"/>
            <a:t> .</a:t>
          </a:r>
          <a:endParaRPr lang="es-ES" sz="2800" kern="1200" dirty="0"/>
        </a:p>
        <a:p>
          <a:pPr marL="285750" lvl="1" indent="-285750" algn="just" defTabSz="1244600">
            <a:lnSpc>
              <a:spcPct val="90000"/>
            </a:lnSpc>
            <a:spcBef>
              <a:spcPct val="0"/>
            </a:spcBef>
            <a:spcAft>
              <a:spcPct val="15000"/>
            </a:spcAft>
            <a:buChar char="••"/>
          </a:pPr>
          <a:r>
            <a:rPr lang="es-EC" sz="2800" b="1" kern="1200" dirty="0" smtClean="0"/>
            <a:t>Marco de Acción de Hyogo para 2005-2015.</a:t>
          </a:r>
          <a:endParaRPr lang="es-ES" sz="2800" kern="1200" dirty="0"/>
        </a:p>
        <a:p>
          <a:pPr marL="285750" lvl="1" indent="-285750" algn="just" defTabSz="1244600">
            <a:lnSpc>
              <a:spcPct val="90000"/>
            </a:lnSpc>
            <a:spcBef>
              <a:spcPct val="0"/>
            </a:spcBef>
            <a:spcAft>
              <a:spcPct val="15000"/>
            </a:spcAft>
            <a:buChar char="••"/>
          </a:pPr>
          <a:r>
            <a:rPr lang="es-EC" sz="2800" b="1" kern="1200" dirty="0" smtClean="0"/>
            <a:t>Marco de Acción de Sendai.</a:t>
          </a:r>
          <a:r>
            <a:rPr lang="es-EC" sz="2800" kern="1200" dirty="0" smtClean="0"/>
            <a:t> </a:t>
          </a:r>
          <a:endParaRPr lang="es-ES" sz="2800" kern="1200" dirty="0"/>
        </a:p>
      </dsp:txBody>
      <dsp:txXfrm>
        <a:off x="1765520" y="168938"/>
        <a:ext cx="9223525" cy="5698584"/>
      </dsp:txXfrm>
    </dsp:sp>
    <dsp:sp modelId="{1A763C45-12CA-46C4-B1C9-537B331048E6}">
      <dsp:nvSpPr>
        <dsp:cNvPr id="0" name=""/>
        <dsp:cNvSpPr/>
      </dsp:nvSpPr>
      <dsp:spPr>
        <a:xfrm>
          <a:off x="719258" y="-268874"/>
          <a:ext cx="1944949" cy="194494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B0A03-7643-4D16-A78D-8955582F7CE0}">
      <dsp:nvSpPr>
        <dsp:cNvPr id="0" name=""/>
        <dsp:cNvSpPr/>
      </dsp:nvSpPr>
      <dsp:spPr>
        <a:xfrm rot="16200000">
          <a:off x="-1545395" y="2457961"/>
          <a:ext cx="5342627" cy="165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57669" bIns="0" numCol="1" spcCol="1270" anchor="t" anchorCtr="0">
          <a:noAutofit/>
        </a:bodyPr>
        <a:lstStyle/>
        <a:p>
          <a:pPr lvl="0" algn="ctr" defTabSz="1422400">
            <a:lnSpc>
              <a:spcPct val="90000"/>
            </a:lnSpc>
            <a:spcBef>
              <a:spcPct val="0"/>
            </a:spcBef>
            <a:spcAft>
              <a:spcPct val="35000"/>
            </a:spcAft>
          </a:pPr>
          <a:r>
            <a:rPr lang="es-ES" sz="3200" b="1" kern="1200" dirty="0" smtClean="0"/>
            <a:t>CONVENIOS Y ACUERDOS REGIONALES.</a:t>
          </a:r>
          <a:endParaRPr lang="es-ES" sz="3200" b="1" kern="1200" dirty="0"/>
        </a:p>
      </dsp:txBody>
      <dsp:txXfrm>
        <a:off x="-1545395" y="2457961"/>
        <a:ext cx="5342627" cy="1652681"/>
      </dsp:txXfrm>
    </dsp:sp>
    <dsp:sp modelId="{0161E367-67B5-4409-8F5C-395737E39759}">
      <dsp:nvSpPr>
        <dsp:cNvPr id="0" name=""/>
        <dsp:cNvSpPr/>
      </dsp:nvSpPr>
      <dsp:spPr>
        <a:xfrm>
          <a:off x="1744927" y="1103781"/>
          <a:ext cx="8617162" cy="4597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857669" rIns="341376" bIns="341376" numCol="1" spcCol="1270" anchor="t" anchorCtr="0">
          <a:noAutofit/>
        </a:bodyPr>
        <a:lstStyle/>
        <a:p>
          <a:pPr marL="285750" lvl="1" indent="-285750" algn="just" defTabSz="2133600">
            <a:lnSpc>
              <a:spcPct val="90000"/>
            </a:lnSpc>
            <a:spcBef>
              <a:spcPct val="0"/>
            </a:spcBef>
            <a:spcAft>
              <a:spcPct val="15000"/>
            </a:spcAft>
            <a:buChar char="••"/>
          </a:pPr>
          <a:r>
            <a:rPr lang="es-EC" sz="4800" b="1" kern="1200" dirty="0" smtClean="0"/>
            <a:t>Decisión 529 del Consejo Andino de Ministros de Relaciones Exteriores (2002)</a:t>
          </a:r>
          <a:endParaRPr lang="es-ES" sz="4800" kern="1200" dirty="0"/>
        </a:p>
      </dsp:txBody>
      <dsp:txXfrm>
        <a:off x="1744927" y="1103781"/>
        <a:ext cx="8617162" cy="4597153"/>
      </dsp:txXfrm>
    </dsp:sp>
    <dsp:sp modelId="{7041324F-1DE4-45F2-8A91-678FD081E392}">
      <dsp:nvSpPr>
        <dsp:cNvPr id="0" name=""/>
        <dsp:cNvSpPr/>
      </dsp:nvSpPr>
      <dsp:spPr>
        <a:xfrm>
          <a:off x="772452" y="-179885"/>
          <a:ext cx="1944949" cy="194494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glow rad="63500">
            <a:schemeClr val="accent1">
              <a:satMod val="175000"/>
              <a:alpha val="40000"/>
            </a:schemeClr>
          </a:glow>
          <a:reflection blurRad="6350" stA="52000" endA="300" endPos="35000" dir="5400000" sy="-100000" algn="bl" rotWithShape="0"/>
          <a:softEdge rad="101600"/>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41F5E-9078-495E-B4C4-FE80BA0B5A9E}">
      <dsp:nvSpPr>
        <dsp:cNvPr id="0" name=""/>
        <dsp:cNvSpPr/>
      </dsp:nvSpPr>
      <dsp:spPr>
        <a:xfrm>
          <a:off x="21019" y="99399"/>
          <a:ext cx="3050651" cy="183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EIRD (Estrategia Internacional de Reducción de desastres.</a:t>
          </a:r>
          <a:endParaRPr lang="es-ES" sz="2400" kern="1200" dirty="0"/>
        </a:p>
      </dsp:txBody>
      <dsp:txXfrm>
        <a:off x="74629" y="153009"/>
        <a:ext cx="2943431" cy="1723171"/>
      </dsp:txXfrm>
    </dsp:sp>
    <dsp:sp modelId="{642E27FC-EE2D-4DF4-A26B-0185019D9DCD}">
      <dsp:nvSpPr>
        <dsp:cNvPr id="0" name=""/>
        <dsp:cNvSpPr/>
      </dsp:nvSpPr>
      <dsp:spPr>
        <a:xfrm>
          <a:off x="3126763" y="636314"/>
          <a:ext cx="1158528" cy="7565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3126763" y="787626"/>
        <a:ext cx="931560" cy="453937"/>
      </dsp:txXfrm>
    </dsp:sp>
    <dsp:sp modelId="{3108E477-2019-405A-9DAA-FD1A7F04A522}">
      <dsp:nvSpPr>
        <dsp:cNvPr id="0" name=""/>
        <dsp:cNvSpPr/>
      </dsp:nvSpPr>
      <dsp:spPr>
        <a:xfrm>
          <a:off x="4291932" y="99399"/>
          <a:ext cx="3050651" cy="1830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Gestión de Riesgo.</a:t>
          </a:r>
          <a:endParaRPr lang="es-ES" sz="2400" kern="1200" dirty="0"/>
        </a:p>
      </dsp:txBody>
      <dsp:txXfrm>
        <a:off x="4345542" y="153009"/>
        <a:ext cx="2943431" cy="1723171"/>
      </dsp:txXfrm>
    </dsp:sp>
    <dsp:sp modelId="{EEB651F7-0BFF-4958-8F73-A9C52F9C7E45}">
      <dsp:nvSpPr>
        <dsp:cNvPr id="0" name=""/>
        <dsp:cNvSpPr/>
      </dsp:nvSpPr>
      <dsp:spPr>
        <a:xfrm>
          <a:off x="7415567" y="636314"/>
          <a:ext cx="1122743" cy="756561"/>
        </a:xfrm>
        <a:prstGeom prst="rightArrow">
          <a:avLst>
            <a:gd name="adj1" fmla="val 60000"/>
            <a:gd name="adj2" fmla="val 50000"/>
          </a:avLst>
        </a:prstGeom>
        <a:solidFill>
          <a:schemeClr val="accent1">
            <a:tint val="60000"/>
            <a:hueOff val="0"/>
            <a:satOff val="0"/>
            <a:lumOff val="0"/>
            <a:alphaOff val="0"/>
          </a:schemeClr>
        </a:solidFill>
        <a:ln w="34925">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7415567" y="787626"/>
        <a:ext cx="895775" cy="453937"/>
      </dsp:txXfrm>
    </dsp:sp>
    <dsp:sp modelId="{180BDB27-04BA-46C7-995F-5492E0D1FB47}">
      <dsp:nvSpPr>
        <dsp:cNvPr id="0" name=""/>
        <dsp:cNvSpPr/>
      </dsp:nvSpPr>
      <dsp:spPr>
        <a:xfrm>
          <a:off x="8562844" y="2214"/>
          <a:ext cx="3050651" cy="2024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Decisiones administrativas, organización,  control y conocimientos operacionales-tecnológicos</a:t>
          </a:r>
          <a:endParaRPr lang="es-ES" sz="2400" kern="1200" dirty="0"/>
        </a:p>
      </dsp:txBody>
      <dsp:txXfrm>
        <a:off x="8622147" y="61517"/>
        <a:ext cx="2932045" cy="1906154"/>
      </dsp:txXfrm>
    </dsp:sp>
    <dsp:sp modelId="{C4E35AFE-CAFD-42CE-B002-F4E3E066B551}">
      <dsp:nvSpPr>
        <dsp:cNvPr id="0" name=""/>
        <dsp:cNvSpPr/>
      </dsp:nvSpPr>
      <dsp:spPr>
        <a:xfrm rot="5389422">
          <a:off x="9598384" y="2246380"/>
          <a:ext cx="989480" cy="7565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rot="-5400000">
        <a:off x="9865806" y="2129922"/>
        <a:ext cx="453937" cy="762512"/>
      </dsp:txXfrm>
    </dsp:sp>
    <dsp:sp modelId="{04349300-9BD3-472A-9918-8ECBD0F393A7}">
      <dsp:nvSpPr>
        <dsp:cNvPr id="0" name=""/>
        <dsp:cNvSpPr/>
      </dsp:nvSpPr>
      <dsp:spPr>
        <a:xfrm>
          <a:off x="8573064" y="3259316"/>
          <a:ext cx="3050651" cy="2152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Desarrollado por Gobiernos , Sociedades, Comunidades e Instituciones.</a:t>
          </a:r>
          <a:endParaRPr lang="es-ES" sz="2400" kern="1200" dirty="0"/>
        </a:p>
      </dsp:txBody>
      <dsp:txXfrm>
        <a:off x="8636123" y="3322375"/>
        <a:ext cx="2924533" cy="2026861"/>
      </dsp:txXfrm>
    </dsp:sp>
    <dsp:sp modelId="{761EE7AC-E830-47F5-9363-351CE86AD03F}">
      <dsp:nvSpPr>
        <dsp:cNvPr id="0" name=""/>
        <dsp:cNvSpPr/>
      </dsp:nvSpPr>
      <dsp:spPr>
        <a:xfrm rot="10680773">
          <a:off x="7474032" y="4031153"/>
          <a:ext cx="1004498" cy="7565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rot="10800000">
        <a:off x="7700932" y="4178530"/>
        <a:ext cx="777530" cy="453937"/>
      </dsp:txXfrm>
    </dsp:sp>
    <dsp:sp modelId="{58BC1642-7A31-48E6-A701-2C2F68B2DA48}">
      <dsp:nvSpPr>
        <dsp:cNvPr id="0" name=""/>
        <dsp:cNvSpPr/>
      </dsp:nvSpPr>
      <dsp:spPr>
        <a:xfrm>
          <a:off x="4291932" y="3332138"/>
          <a:ext cx="3050651" cy="2304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Implementar políticas, estrategias y acciones, para fortalecer las capacidades.</a:t>
          </a:r>
          <a:endParaRPr lang="es-ES" sz="2400" kern="1200" dirty="0"/>
        </a:p>
      </dsp:txBody>
      <dsp:txXfrm>
        <a:off x="4359426" y="3399632"/>
        <a:ext cx="2915663" cy="2169419"/>
      </dsp:txXfrm>
    </dsp:sp>
    <dsp:sp modelId="{EDF3585C-BA92-45A7-915F-21E9E96F045A}">
      <dsp:nvSpPr>
        <dsp:cNvPr id="0" name=""/>
        <dsp:cNvSpPr/>
      </dsp:nvSpPr>
      <dsp:spPr>
        <a:xfrm rot="10800000">
          <a:off x="3073180" y="4084794"/>
          <a:ext cx="1126262" cy="7565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rot="10800000">
        <a:off x="3300148" y="4236106"/>
        <a:ext cx="899294" cy="453937"/>
      </dsp:txXfrm>
    </dsp:sp>
    <dsp:sp modelId="{520164A9-BA6A-4A05-BAB1-D97EDC630A72}">
      <dsp:nvSpPr>
        <dsp:cNvPr id="0" name=""/>
        <dsp:cNvSpPr/>
      </dsp:nvSpPr>
      <dsp:spPr>
        <a:xfrm>
          <a:off x="21019" y="3247236"/>
          <a:ext cx="3050651" cy="24742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sz="2400" kern="1200" dirty="0" smtClean="0"/>
        </a:p>
        <a:p>
          <a:pPr lvl="0" algn="ctr" defTabSz="1066800">
            <a:lnSpc>
              <a:spcPct val="90000"/>
            </a:lnSpc>
            <a:spcBef>
              <a:spcPct val="0"/>
            </a:spcBef>
            <a:spcAft>
              <a:spcPct val="35000"/>
            </a:spcAft>
          </a:pPr>
          <a:r>
            <a:rPr lang="es-ES" sz="2400" kern="1200" dirty="0" smtClean="0"/>
            <a:t>Reducir el impacto de amenazas naturales, desastres y emergencias ambientales y tecnológicos.</a:t>
          </a:r>
        </a:p>
        <a:p>
          <a:pPr lvl="0" algn="ctr" defTabSz="1066800">
            <a:lnSpc>
              <a:spcPct val="90000"/>
            </a:lnSpc>
            <a:spcBef>
              <a:spcPct val="0"/>
            </a:spcBef>
            <a:spcAft>
              <a:spcPct val="35000"/>
            </a:spcAft>
          </a:pPr>
          <a:endParaRPr lang="es-ES" sz="2400" kern="1200" dirty="0"/>
        </a:p>
      </dsp:txBody>
      <dsp:txXfrm>
        <a:off x="93486" y="3319703"/>
        <a:ext cx="2905717" cy="23292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70092-B650-4203-87DB-7522E45362ED}">
      <dsp:nvSpPr>
        <dsp:cNvPr id="0" name=""/>
        <dsp:cNvSpPr/>
      </dsp:nvSpPr>
      <dsp:spPr>
        <a:xfrm>
          <a:off x="3927738" y="2156120"/>
          <a:ext cx="2949172" cy="1473886"/>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rgbClr val="FFFF00"/>
              </a:solidFill>
            </a:rPr>
            <a:t>AUTOPROTECCIÓN</a:t>
          </a:r>
          <a:r>
            <a:rPr lang="es-ES" sz="2000" kern="1200" dirty="0" smtClean="0"/>
            <a:t> </a:t>
          </a:r>
          <a:endParaRPr lang="es-ES" sz="2000" kern="1200" dirty="0"/>
        </a:p>
      </dsp:txBody>
      <dsp:txXfrm>
        <a:off x="3999687" y="2228069"/>
        <a:ext cx="2805274" cy="1329988"/>
      </dsp:txXfrm>
    </dsp:sp>
    <dsp:sp modelId="{F83BA952-59A4-4920-8725-CC4C5F6867DD}">
      <dsp:nvSpPr>
        <dsp:cNvPr id="0" name=""/>
        <dsp:cNvSpPr/>
      </dsp:nvSpPr>
      <dsp:spPr>
        <a:xfrm rot="16089685">
          <a:off x="5016378" y="1410195"/>
          <a:ext cx="699694" cy="7123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a:p>
      </dsp:txBody>
      <dsp:txXfrm rot="10800000">
        <a:off x="5124699" y="1657567"/>
        <a:ext cx="489786" cy="427417"/>
      </dsp:txXfrm>
    </dsp:sp>
    <dsp:sp modelId="{502A2D34-E006-46D6-8E66-8E43FC678A56}">
      <dsp:nvSpPr>
        <dsp:cNvPr id="0" name=""/>
        <dsp:cNvSpPr/>
      </dsp:nvSpPr>
      <dsp:spPr>
        <a:xfrm>
          <a:off x="3925071" y="126556"/>
          <a:ext cx="2816246" cy="1225925"/>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RESPONSABILIDAD DE REDUCIR LA EXPOSICIÓN</a:t>
          </a:r>
          <a:endParaRPr lang="es-ES" sz="2000" kern="1200" dirty="0"/>
        </a:p>
      </dsp:txBody>
      <dsp:txXfrm>
        <a:off x="3984916" y="186401"/>
        <a:ext cx="2696556" cy="1106235"/>
      </dsp:txXfrm>
    </dsp:sp>
    <dsp:sp modelId="{423542C1-CF86-4D77-B1A0-1E6F04FF3EE6}">
      <dsp:nvSpPr>
        <dsp:cNvPr id="0" name=""/>
        <dsp:cNvSpPr/>
      </dsp:nvSpPr>
      <dsp:spPr>
        <a:xfrm rot="21565673">
          <a:off x="6956195" y="2555325"/>
          <a:ext cx="788783" cy="6374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dirty="0"/>
        </a:p>
      </dsp:txBody>
      <dsp:txXfrm>
        <a:off x="6956200" y="2683769"/>
        <a:ext cx="597550" cy="382466"/>
      </dsp:txXfrm>
    </dsp:sp>
    <dsp:sp modelId="{47101211-C6A4-4B79-AEFB-EC2CD6703884}">
      <dsp:nvSpPr>
        <dsp:cNvPr id="0" name=""/>
        <dsp:cNvSpPr/>
      </dsp:nvSpPr>
      <dsp:spPr>
        <a:xfrm>
          <a:off x="7762866" y="2091014"/>
          <a:ext cx="3054358" cy="1526454"/>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SENSIBILIDAD ANTE AMENAZAS</a:t>
          </a:r>
          <a:endParaRPr lang="es-ES" sz="2000" kern="1200" dirty="0"/>
        </a:p>
      </dsp:txBody>
      <dsp:txXfrm>
        <a:off x="7837381" y="2165529"/>
        <a:ext cx="2905328" cy="1377424"/>
      </dsp:txXfrm>
    </dsp:sp>
    <dsp:sp modelId="{A177EEBB-3391-4C74-AF97-0A25F7DCDBB1}">
      <dsp:nvSpPr>
        <dsp:cNvPr id="0" name=""/>
        <dsp:cNvSpPr/>
      </dsp:nvSpPr>
      <dsp:spPr>
        <a:xfrm rot="5480378">
          <a:off x="5016219" y="3713558"/>
          <a:ext cx="719868" cy="68432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rot="10800000">
        <a:off x="5121267" y="3747803"/>
        <a:ext cx="514571" cy="410595"/>
      </dsp:txXfrm>
    </dsp:sp>
    <dsp:sp modelId="{9A6CD9CF-F7E3-4024-ADBA-926AE98B80DE}">
      <dsp:nvSpPr>
        <dsp:cNvPr id="0" name=""/>
        <dsp:cNvSpPr/>
      </dsp:nvSpPr>
      <dsp:spPr>
        <a:xfrm>
          <a:off x="3955889" y="4417999"/>
          <a:ext cx="2790068" cy="1346149"/>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MEJORAR CAPACIDAD DE FUNCIONAMENTO</a:t>
          </a:r>
          <a:endParaRPr lang="es-ES" sz="2000" kern="1200" dirty="0"/>
        </a:p>
      </dsp:txBody>
      <dsp:txXfrm>
        <a:off x="4021603" y="4483713"/>
        <a:ext cx="2658640" cy="1214721"/>
      </dsp:txXfrm>
    </dsp:sp>
    <dsp:sp modelId="{961D8CC1-56B6-4A47-9A0D-A5C99EED8DB3}">
      <dsp:nvSpPr>
        <dsp:cNvPr id="0" name=""/>
        <dsp:cNvSpPr/>
      </dsp:nvSpPr>
      <dsp:spPr>
        <a:xfrm rot="10754547">
          <a:off x="3075913" y="2614820"/>
          <a:ext cx="779694" cy="60668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S" sz="2600" kern="1200"/>
        </a:p>
      </dsp:txBody>
      <dsp:txXfrm rot="10800000">
        <a:off x="3257910" y="2734954"/>
        <a:ext cx="597689" cy="364009"/>
      </dsp:txXfrm>
    </dsp:sp>
    <dsp:sp modelId="{5CDEE011-8243-4463-AE8C-96F73159584E}">
      <dsp:nvSpPr>
        <dsp:cNvPr id="0" name=""/>
        <dsp:cNvSpPr/>
      </dsp:nvSpPr>
      <dsp:spPr>
        <a:xfrm>
          <a:off x="0" y="2181075"/>
          <a:ext cx="3054358" cy="1526454"/>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RECUPERACIÓN EVENTOS ADVERSOS</a:t>
          </a:r>
          <a:endParaRPr lang="es-ES" sz="2000" kern="1200" dirty="0"/>
        </a:p>
      </dsp:txBody>
      <dsp:txXfrm>
        <a:off x="74515" y="2255590"/>
        <a:ext cx="2905328" cy="13774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70092-B650-4203-87DB-7522E45362ED}">
      <dsp:nvSpPr>
        <dsp:cNvPr id="0" name=""/>
        <dsp:cNvSpPr/>
      </dsp:nvSpPr>
      <dsp:spPr>
        <a:xfrm>
          <a:off x="3622612" y="2357571"/>
          <a:ext cx="3425286" cy="1407978"/>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solidFill>
                <a:srgbClr val="FFFF00"/>
              </a:solidFill>
            </a:rPr>
            <a:t>COMPLEMENTARIEDAD DURANTE EMERGENCIAS Y DESASTRES</a:t>
          </a:r>
          <a:endParaRPr lang="es-ES" sz="2400" b="1" kern="1200" dirty="0">
            <a:solidFill>
              <a:srgbClr val="FFFF00"/>
            </a:solidFill>
          </a:endParaRPr>
        </a:p>
      </dsp:txBody>
      <dsp:txXfrm>
        <a:off x="3691344" y="2426303"/>
        <a:ext cx="3287822" cy="1270514"/>
      </dsp:txXfrm>
    </dsp:sp>
    <dsp:sp modelId="{F83BA952-59A4-4920-8725-CC4C5F6867DD}">
      <dsp:nvSpPr>
        <dsp:cNvPr id="0" name=""/>
        <dsp:cNvSpPr/>
      </dsp:nvSpPr>
      <dsp:spPr>
        <a:xfrm rot="16113755">
          <a:off x="4891179" y="1511903"/>
          <a:ext cx="829780" cy="76658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s-ES" sz="3200" kern="1200"/>
        </a:p>
      </dsp:txBody>
      <dsp:txXfrm rot="10800000">
        <a:off x="5009052" y="1780173"/>
        <a:ext cx="599803" cy="459953"/>
      </dsp:txXfrm>
    </dsp:sp>
    <dsp:sp modelId="{502A2D34-E006-46D6-8E66-8E43FC678A56}">
      <dsp:nvSpPr>
        <dsp:cNvPr id="0" name=""/>
        <dsp:cNvSpPr/>
      </dsp:nvSpPr>
      <dsp:spPr>
        <a:xfrm>
          <a:off x="3761800" y="84975"/>
          <a:ext cx="3030632" cy="1319248"/>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COMITÉ DE GESTIÓN DE RIESGOS Y LAS INSTITUCIONES PÚBLICAS Y PRIVADAS</a:t>
          </a:r>
          <a:endParaRPr lang="es-ES" sz="2000" kern="1200" dirty="0"/>
        </a:p>
      </dsp:txBody>
      <dsp:txXfrm>
        <a:off x="3826200" y="149375"/>
        <a:ext cx="2901832" cy="1190448"/>
      </dsp:txXfrm>
    </dsp:sp>
    <dsp:sp modelId="{423542C1-CF86-4D77-B1A0-1E6F04FF3EE6}">
      <dsp:nvSpPr>
        <dsp:cNvPr id="0" name=""/>
        <dsp:cNvSpPr/>
      </dsp:nvSpPr>
      <dsp:spPr>
        <a:xfrm rot="20430925">
          <a:off x="6995593" y="2053532"/>
          <a:ext cx="564820" cy="68596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dirty="0"/>
        </a:p>
      </dsp:txBody>
      <dsp:txXfrm>
        <a:off x="7000445" y="2218986"/>
        <a:ext cx="395374" cy="411581"/>
      </dsp:txXfrm>
    </dsp:sp>
    <dsp:sp modelId="{47101211-C6A4-4B79-AEFB-EC2CD6703884}">
      <dsp:nvSpPr>
        <dsp:cNvPr id="0" name=""/>
        <dsp:cNvSpPr/>
      </dsp:nvSpPr>
      <dsp:spPr>
        <a:xfrm>
          <a:off x="7530354" y="882099"/>
          <a:ext cx="3286870" cy="1642654"/>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COMPLEMENTAR EL ESFUERZO DE OTRA ENTIDADES.</a:t>
          </a:r>
          <a:endParaRPr lang="es-ES" sz="2000" kern="1200" dirty="0"/>
        </a:p>
      </dsp:txBody>
      <dsp:txXfrm>
        <a:off x="7610542" y="962287"/>
        <a:ext cx="3126494" cy="1482278"/>
      </dsp:txXfrm>
    </dsp:sp>
    <dsp:sp modelId="{A177EEBB-3391-4C74-AF97-0A25F7DCDBB1}">
      <dsp:nvSpPr>
        <dsp:cNvPr id="0" name=""/>
        <dsp:cNvSpPr/>
      </dsp:nvSpPr>
      <dsp:spPr>
        <a:xfrm rot="3117377">
          <a:off x="6477518" y="3678062"/>
          <a:ext cx="634873" cy="68060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a:off x="6514062" y="3739184"/>
        <a:ext cx="444411" cy="408362"/>
      </dsp:txXfrm>
    </dsp:sp>
    <dsp:sp modelId="{9A6CD9CF-F7E3-4024-ADBA-926AE98B80DE}">
      <dsp:nvSpPr>
        <dsp:cNvPr id="0" name=""/>
        <dsp:cNvSpPr/>
      </dsp:nvSpPr>
      <dsp:spPr>
        <a:xfrm>
          <a:off x="6956074" y="4162356"/>
          <a:ext cx="3142694" cy="1649406"/>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DENTRO Y FUERA DE SU ÁMBITO TERRITORIAL.</a:t>
          </a:r>
          <a:endParaRPr lang="es-ES" sz="2000" kern="1200" dirty="0"/>
        </a:p>
      </dsp:txBody>
      <dsp:txXfrm>
        <a:off x="7036591" y="4242873"/>
        <a:ext cx="2981660" cy="1488372"/>
      </dsp:txXfrm>
    </dsp:sp>
    <dsp:sp modelId="{0F37FB61-59E4-478C-936A-3D1DC4139577}">
      <dsp:nvSpPr>
        <dsp:cNvPr id="0" name=""/>
        <dsp:cNvSpPr/>
      </dsp:nvSpPr>
      <dsp:spPr>
        <a:xfrm rot="8914393">
          <a:off x="3575964" y="3755917"/>
          <a:ext cx="709270" cy="6305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rot="10800000">
        <a:off x="3751250" y="3832708"/>
        <a:ext cx="520110" cy="378320"/>
      </dsp:txXfrm>
    </dsp:sp>
    <dsp:sp modelId="{9EFE7FCD-622B-4CAF-86A0-8A9F91B599B5}">
      <dsp:nvSpPr>
        <dsp:cNvPr id="0" name=""/>
        <dsp:cNvSpPr/>
      </dsp:nvSpPr>
      <dsp:spPr>
        <a:xfrm>
          <a:off x="805545" y="4123892"/>
          <a:ext cx="2894045" cy="1642654"/>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COORDINACIÓN SGR.</a:t>
          </a:r>
          <a:endParaRPr lang="es-ES" sz="2000" kern="1200" dirty="0"/>
        </a:p>
      </dsp:txBody>
      <dsp:txXfrm>
        <a:off x="885733" y="4204080"/>
        <a:ext cx="2733669" cy="1482278"/>
      </dsp:txXfrm>
    </dsp:sp>
    <dsp:sp modelId="{961D8CC1-56B6-4A47-9A0D-A5C99EED8DB3}">
      <dsp:nvSpPr>
        <dsp:cNvPr id="0" name=""/>
        <dsp:cNvSpPr/>
      </dsp:nvSpPr>
      <dsp:spPr>
        <a:xfrm rot="11877049">
          <a:off x="2997694" y="2115089"/>
          <a:ext cx="739134" cy="65286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3188787" y="2275844"/>
        <a:ext cx="543274" cy="391721"/>
      </dsp:txXfrm>
    </dsp:sp>
    <dsp:sp modelId="{5CDEE011-8243-4463-AE8C-96F73159584E}">
      <dsp:nvSpPr>
        <dsp:cNvPr id="0" name=""/>
        <dsp:cNvSpPr/>
      </dsp:nvSpPr>
      <dsp:spPr>
        <a:xfrm>
          <a:off x="0" y="976821"/>
          <a:ext cx="3020497" cy="1691096"/>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CONTRIBUYA ATENDER EMERGENCIAS O DESASTRES</a:t>
          </a:r>
          <a:endParaRPr lang="es-ES" sz="2000" kern="1200" dirty="0"/>
        </a:p>
      </dsp:txBody>
      <dsp:txXfrm>
        <a:off x="82553" y="1059374"/>
        <a:ext cx="2855391" cy="1525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48F91-769C-414C-82F6-163090F22A41}">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 OCASIONA INUNDACIONES EN LAS ZONAS BAJAS DEL LITORAL ECUATORIANO</a:t>
          </a:r>
          <a:endParaRPr lang="es-ES" sz="1200" kern="1200" dirty="0"/>
        </a:p>
      </dsp:txBody>
      <dsp:txXfrm>
        <a:off x="5750448" y="4156276"/>
        <a:ext cx="1797595" cy="1224300"/>
      </dsp:txXfrm>
    </dsp:sp>
    <dsp:sp modelId="{A8773A99-6366-424B-8565-14B73F704695}">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PRIORIZA GESTIÓN DE RIESGOS A NIVEL LOCAL, REGIONAL Y NACIONAL (SISTEMA NACIONAL DESCENTRALIZADO DE GESTIÓN DE RIESGOS)</a:t>
          </a:r>
          <a:endParaRPr lang="es-ES" sz="1200" kern="1200" dirty="0"/>
        </a:p>
      </dsp:txBody>
      <dsp:txXfrm>
        <a:off x="579956" y="4156276"/>
        <a:ext cx="1797595" cy="1224300"/>
      </dsp:txXfrm>
    </dsp:sp>
    <dsp:sp modelId="{3EAB100E-8154-495D-8954-92BA79E8F042}">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p>
        <a:p>
          <a:pPr marL="114300" lvl="1" indent="-114300" algn="l" defTabSz="533400">
            <a:lnSpc>
              <a:spcPct val="90000"/>
            </a:lnSpc>
            <a:spcBef>
              <a:spcPct val="0"/>
            </a:spcBef>
            <a:spcAft>
              <a:spcPct val="15000"/>
            </a:spcAft>
            <a:buChar char="••"/>
          </a:pPr>
          <a:r>
            <a:rPr lang="es-ES" sz="1200" kern="1200" dirty="0" smtClean="0"/>
            <a:t>VULNERABLE A LA OCURRENCIA DE EVENTOS.</a:t>
          </a:r>
          <a:endParaRPr lang="es-ES" sz="1200" kern="1200" dirty="0"/>
        </a:p>
      </dsp:txBody>
      <dsp:txXfrm>
        <a:off x="5750448" y="38090"/>
        <a:ext cx="1797595" cy="1224300"/>
      </dsp:txXfrm>
    </dsp:sp>
    <dsp:sp modelId="{AED2FDBA-F5D8-4877-9AAD-9A2F1C6D2DA1}">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S" sz="1200" kern="1200" dirty="0" smtClean="0"/>
            <a:t>INCREMENTADO EL IMPACTO DE LOS EVENTOS Y FENÓMENOS NATURALES</a:t>
          </a:r>
          <a:endParaRPr lang="es-ES" sz="1200" kern="1200" dirty="0"/>
        </a:p>
      </dsp:txBody>
      <dsp:txXfrm>
        <a:off x="579956" y="38090"/>
        <a:ext cx="1797595" cy="1224300"/>
      </dsp:txXfrm>
    </dsp:sp>
    <dsp:sp modelId="{7A2A5D47-C6D3-49E3-A7F3-8A1BEA2C3E52}">
      <dsp:nvSpPr>
        <dsp:cNvPr id="0" name=""/>
        <dsp:cNvSpPr/>
      </dsp:nvSpPr>
      <dsp:spPr>
        <a:xfrm>
          <a:off x="1663530" y="308864"/>
          <a:ext cx="2346282" cy="234628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EXPLOTACIÓN DESCONTROLADA DE LOS RECURSOS  NATURALES .</a:t>
          </a:r>
          <a:endParaRPr lang="es-ES" sz="1500" kern="1200" dirty="0"/>
        </a:p>
      </dsp:txBody>
      <dsp:txXfrm>
        <a:off x="2350740" y="996074"/>
        <a:ext cx="1659072" cy="1659072"/>
      </dsp:txXfrm>
    </dsp:sp>
    <dsp:sp modelId="{64CA78D2-71BA-4952-A8E1-1311C6CD5897}">
      <dsp:nvSpPr>
        <dsp:cNvPr id="0" name=""/>
        <dsp:cNvSpPr/>
      </dsp:nvSpPr>
      <dsp:spPr>
        <a:xfrm rot="5400000">
          <a:off x="4118186" y="308864"/>
          <a:ext cx="2346282" cy="234628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ECUADOR POR SU UBICACIÓN GEOGRÁFICA</a:t>
          </a:r>
          <a:endParaRPr lang="es-ES" sz="1500" kern="1200" dirty="0"/>
        </a:p>
      </dsp:txBody>
      <dsp:txXfrm rot="-5400000">
        <a:off x="4118186" y="996074"/>
        <a:ext cx="1659072" cy="1659072"/>
      </dsp:txXfrm>
    </dsp:sp>
    <dsp:sp modelId="{353CD190-574D-4D8C-A30C-01AC87230EA8}">
      <dsp:nvSpPr>
        <dsp:cNvPr id="0" name=""/>
        <dsp:cNvSpPr/>
      </dsp:nvSpPr>
      <dsp:spPr>
        <a:xfrm rot="10800000">
          <a:off x="4118186" y="2763520"/>
          <a:ext cx="2346282" cy="234628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FENÓMENO  DE EL NIÑO.</a:t>
          </a:r>
          <a:endParaRPr lang="es-ES" sz="1500" kern="1200" dirty="0"/>
        </a:p>
      </dsp:txBody>
      <dsp:txXfrm rot="10800000">
        <a:off x="4118186" y="2763520"/>
        <a:ext cx="1659072" cy="1659072"/>
      </dsp:txXfrm>
    </dsp:sp>
    <dsp:sp modelId="{FC66A0F8-DAFE-4C30-92F7-742A560B7A5B}">
      <dsp:nvSpPr>
        <dsp:cNvPr id="0" name=""/>
        <dsp:cNvSpPr/>
      </dsp:nvSpPr>
      <dsp:spPr>
        <a:xfrm rot="16200000">
          <a:off x="1663530" y="2763520"/>
          <a:ext cx="2346282" cy="234628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GOBIERNO ECUATORIANO</a:t>
          </a:r>
          <a:endParaRPr lang="es-ES" sz="1500" kern="1200" dirty="0"/>
        </a:p>
      </dsp:txBody>
      <dsp:txXfrm rot="5400000">
        <a:off x="2350740" y="2763520"/>
        <a:ext cx="1659072" cy="1659072"/>
      </dsp:txXfrm>
    </dsp:sp>
    <dsp:sp modelId="{A0DAD961-CEB2-4C56-BD8F-D5B6F5E8B55F}">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E2D947-1A8A-45AE-B3FA-1CA8A017F7F7}">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70092-B650-4203-87DB-7522E45362ED}">
      <dsp:nvSpPr>
        <dsp:cNvPr id="0" name=""/>
        <dsp:cNvSpPr/>
      </dsp:nvSpPr>
      <dsp:spPr>
        <a:xfrm>
          <a:off x="3847178" y="2199482"/>
          <a:ext cx="3049253" cy="1253408"/>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solidFill>
                <a:srgbClr val="FFFF00"/>
              </a:solidFill>
            </a:rPr>
            <a:t>DESCENTRALIZACIÓN SUBSIDIARIA</a:t>
          </a:r>
          <a:endParaRPr lang="es-ES" sz="2400" b="1" kern="1200" dirty="0">
            <a:solidFill>
              <a:srgbClr val="FFFF00"/>
            </a:solidFill>
          </a:endParaRPr>
        </a:p>
      </dsp:txBody>
      <dsp:txXfrm>
        <a:off x="3908364" y="2260668"/>
        <a:ext cx="2926881" cy="1131036"/>
      </dsp:txXfrm>
    </dsp:sp>
    <dsp:sp modelId="{F83BA952-59A4-4920-8725-CC4C5F6867DD}">
      <dsp:nvSpPr>
        <dsp:cNvPr id="0" name=""/>
        <dsp:cNvSpPr/>
      </dsp:nvSpPr>
      <dsp:spPr>
        <a:xfrm rot="15990980">
          <a:off x="4917690" y="1409880"/>
          <a:ext cx="779307" cy="7123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a:p>
      </dsp:txBody>
      <dsp:txXfrm rot="10800000">
        <a:off x="5031037" y="1659009"/>
        <a:ext cx="565599" cy="427417"/>
      </dsp:txXfrm>
    </dsp:sp>
    <dsp:sp modelId="{502A2D34-E006-46D6-8E66-8E43FC678A56}">
      <dsp:nvSpPr>
        <dsp:cNvPr id="0" name=""/>
        <dsp:cNvSpPr/>
      </dsp:nvSpPr>
      <dsp:spPr>
        <a:xfrm>
          <a:off x="3833812" y="79911"/>
          <a:ext cx="2816246" cy="1225925"/>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CAPACIDADES INSUFICIENTES DE UNA INSTITUCIÓN</a:t>
          </a:r>
          <a:endParaRPr lang="es-ES" sz="2000" kern="1200" dirty="0"/>
        </a:p>
      </dsp:txBody>
      <dsp:txXfrm>
        <a:off x="3893657" y="139756"/>
        <a:ext cx="2696556" cy="1106235"/>
      </dsp:txXfrm>
    </dsp:sp>
    <dsp:sp modelId="{423542C1-CF86-4D77-B1A0-1E6F04FF3EE6}">
      <dsp:nvSpPr>
        <dsp:cNvPr id="0" name=""/>
        <dsp:cNvSpPr/>
      </dsp:nvSpPr>
      <dsp:spPr>
        <a:xfrm rot="21583690">
          <a:off x="7015521" y="2498237"/>
          <a:ext cx="688224" cy="6374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dirty="0"/>
        </a:p>
      </dsp:txBody>
      <dsp:txXfrm>
        <a:off x="7015522" y="2626180"/>
        <a:ext cx="496991" cy="382466"/>
      </dsp:txXfrm>
    </dsp:sp>
    <dsp:sp modelId="{47101211-C6A4-4B79-AEFB-EC2CD6703884}">
      <dsp:nvSpPr>
        <dsp:cNvPr id="0" name=""/>
        <dsp:cNvSpPr/>
      </dsp:nvSpPr>
      <dsp:spPr>
        <a:xfrm>
          <a:off x="7762866" y="2044370"/>
          <a:ext cx="3054358" cy="1526454"/>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INSTANCIAS DE MAYOR ÁMBITO TERRITORIAL</a:t>
          </a:r>
          <a:endParaRPr lang="es-ES" sz="2000" kern="1200" dirty="0"/>
        </a:p>
      </dsp:txBody>
      <dsp:txXfrm>
        <a:off x="7837381" y="2118885"/>
        <a:ext cx="2905328" cy="1377424"/>
      </dsp:txXfrm>
    </dsp:sp>
    <dsp:sp modelId="{A177EEBB-3391-4C74-AF97-0A25F7DCDBB1}">
      <dsp:nvSpPr>
        <dsp:cNvPr id="0" name=""/>
        <dsp:cNvSpPr/>
      </dsp:nvSpPr>
      <dsp:spPr>
        <a:xfrm rot="5400000">
          <a:off x="5113652" y="3538879"/>
          <a:ext cx="615144" cy="63245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a:off x="5205924" y="3573099"/>
        <a:ext cx="430601" cy="379474"/>
      </dsp:txXfrm>
    </dsp:sp>
    <dsp:sp modelId="{9A6CD9CF-F7E3-4024-ADBA-926AE98B80DE}">
      <dsp:nvSpPr>
        <dsp:cNvPr id="0" name=""/>
        <dsp:cNvSpPr/>
      </dsp:nvSpPr>
      <dsp:spPr>
        <a:xfrm>
          <a:off x="3923743" y="4279035"/>
          <a:ext cx="2920381" cy="1532727"/>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MAYOR CAPACIDAD TÉCNICA Y FINANCIERA</a:t>
          </a:r>
          <a:endParaRPr lang="es-ES" sz="2000" kern="1200" dirty="0"/>
        </a:p>
      </dsp:txBody>
      <dsp:txXfrm>
        <a:off x="3998565" y="4353857"/>
        <a:ext cx="2770737" cy="1383083"/>
      </dsp:txXfrm>
    </dsp:sp>
    <dsp:sp modelId="{0F37FB61-59E4-478C-936A-3D1DC4139577}">
      <dsp:nvSpPr>
        <dsp:cNvPr id="0" name=""/>
        <dsp:cNvSpPr/>
      </dsp:nvSpPr>
      <dsp:spPr>
        <a:xfrm rot="10949306">
          <a:off x="3066316" y="2528932"/>
          <a:ext cx="746545" cy="58592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10800000">
        <a:off x="3242012" y="2649934"/>
        <a:ext cx="570766" cy="351557"/>
      </dsp:txXfrm>
    </dsp:sp>
    <dsp:sp modelId="{9EFE7FCD-622B-4CAF-86A0-8A9F91B599B5}">
      <dsp:nvSpPr>
        <dsp:cNvPr id="0" name=""/>
        <dsp:cNvSpPr/>
      </dsp:nvSpPr>
      <dsp:spPr>
        <a:xfrm>
          <a:off x="253593" y="1898966"/>
          <a:ext cx="2689322" cy="1526454"/>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BRINDARÁN APOYO NECESARIO</a:t>
          </a:r>
          <a:endParaRPr lang="es-ES" sz="2000" kern="1200" dirty="0"/>
        </a:p>
      </dsp:txBody>
      <dsp:txXfrm>
        <a:off x="328108" y="1973481"/>
        <a:ext cx="2540292" cy="13774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70092-B650-4203-87DB-7522E45362ED}">
      <dsp:nvSpPr>
        <dsp:cNvPr id="0" name=""/>
        <dsp:cNvSpPr/>
      </dsp:nvSpPr>
      <dsp:spPr>
        <a:xfrm>
          <a:off x="3787617" y="2063196"/>
          <a:ext cx="3712455" cy="1526020"/>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S" sz="4000" b="1" kern="1200" dirty="0" smtClean="0">
              <a:solidFill>
                <a:srgbClr val="FFFF00"/>
              </a:solidFill>
            </a:rPr>
            <a:t>EFICIENCIA</a:t>
          </a:r>
          <a:endParaRPr lang="es-ES" sz="4000" b="1" kern="1200" dirty="0">
            <a:solidFill>
              <a:srgbClr val="FFFF00"/>
            </a:solidFill>
          </a:endParaRPr>
        </a:p>
      </dsp:txBody>
      <dsp:txXfrm>
        <a:off x="3862111" y="2137690"/>
        <a:ext cx="3563467" cy="1377032"/>
      </dsp:txXfrm>
    </dsp:sp>
    <dsp:sp modelId="{F83BA952-59A4-4920-8725-CC4C5F6867DD}">
      <dsp:nvSpPr>
        <dsp:cNvPr id="0" name=""/>
        <dsp:cNvSpPr/>
      </dsp:nvSpPr>
      <dsp:spPr>
        <a:xfrm rot="15990980">
          <a:off x="5244171" y="1339135"/>
          <a:ext cx="661774" cy="7121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a:p>
      </dsp:txBody>
      <dsp:txXfrm rot="10800000">
        <a:off x="5349469" y="1580650"/>
        <a:ext cx="463242" cy="427294"/>
      </dsp:txXfrm>
    </dsp:sp>
    <dsp:sp modelId="{502A2D34-E006-46D6-8E66-8E43FC678A56}">
      <dsp:nvSpPr>
        <dsp:cNvPr id="0" name=""/>
        <dsp:cNvSpPr/>
      </dsp:nvSpPr>
      <dsp:spPr>
        <a:xfrm>
          <a:off x="4106177" y="78855"/>
          <a:ext cx="2815445" cy="1225577"/>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RECURSOS PÚBLICOS</a:t>
          </a:r>
          <a:endParaRPr lang="es-ES" sz="2000" kern="1200" dirty="0"/>
        </a:p>
      </dsp:txBody>
      <dsp:txXfrm>
        <a:off x="4166005" y="138683"/>
        <a:ext cx="2695789" cy="1105921"/>
      </dsp:txXfrm>
    </dsp:sp>
    <dsp:sp modelId="{423542C1-CF86-4D77-B1A0-1E6F04FF3EE6}">
      <dsp:nvSpPr>
        <dsp:cNvPr id="0" name=""/>
        <dsp:cNvSpPr/>
      </dsp:nvSpPr>
      <dsp:spPr>
        <a:xfrm rot="21583708">
          <a:off x="7574504" y="2497532"/>
          <a:ext cx="430484" cy="63726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dirty="0"/>
        </a:p>
      </dsp:txBody>
      <dsp:txXfrm>
        <a:off x="7574505" y="2625291"/>
        <a:ext cx="301339" cy="382357"/>
      </dsp:txXfrm>
    </dsp:sp>
    <dsp:sp modelId="{47101211-C6A4-4B79-AEFB-EC2CD6703884}">
      <dsp:nvSpPr>
        <dsp:cNvPr id="0" name=""/>
        <dsp:cNvSpPr/>
      </dsp:nvSpPr>
      <dsp:spPr>
        <a:xfrm>
          <a:off x="8041943" y="2044596"/>
          <a:ext cx="3053489" cy="1526020"/>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ASIGNADOS PARA GESTIÓN DE RIESGOS.</a:t>
          </a:r>
          <a:endParaRPr lang="es-ES" sz="2000" kern="1200" dirty="0"/>
        </a:p>
      </dsp:txBody>
      <dsp:txXfrm>
        <a:off x="8116437" y="2119090"/>
        <a:ext cx="2904501" cy="1377032"/>
      </dsp:txXfrm>
    </dsp:sp>
    <dsp:sp modelId="{A177EEBB-3391-4C74-AF97-0A25F7DCDBB1}">
      <dsp:nvSpPr>
        <dsp:cNvPr id="0" name=""/>
        <dsp:cNvSpPr/>
      </dsp:nvSpPr>
      <dsp:spPr>
        <a:xfrm rot="5399991">
          <a:off x="5429466" y="3609387"/>
          <a:ext cx="513961" cy="63227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a:off x="5506560" y="3658748"/>
        <a:ext cx="359773" cy="379367"/>
      </dsp:txXfrm>
    </dsp:sp>
    <dsp:sp modelId="{9A6CD9CF-F7E3-4024-ADBA-926AE98B80DE}">
      <dsp:nvSpPr>
        <dsp:cNvPr id="0" name=""/>
        <dsp:cNvSpPr/>
      </dsp:nvSpPr>
      <dsp:spPr>
        <a:xfrm>
          <a:off x="4196206" y="4279471"/>
          <a:ext cx="2919551" cy="1532291"/>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RESPONDER A LOS CRITERIOS DE PROTECCIÓN.</a:t>
          </a:r>
          <a:endParaRPr lang="es-ES" sz="2000" kern="1200" dirty="0"/>
        </a:p>
      </dsp:txBody>
      <dsp:txXfrm>
        <a:off x="4271006" y="4354271"/>
        <a:ext cx="2769951" cy="1382691"/>
      </dsp:txXfrm>
    </dsp:sp>
    <dsp:sp modelId="{0F37FB61-59E4-478C-936A-3D1DC4139577}">
      <dsp:nvSpPr>
        <dsp:cNvPr id="0" name=""/>
        <dsp:cNvSpPr/>
      </dsp:nvSpPr>
      <dsp:spPr>
        <a:xfrm rot="10886416">
          <a:off x="3366304" y="2561623"/>
          <a:ext cx="401618" cy="58576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10800000">
        <a:off x="3486770" y="2680289"/>
        <a:ext cx="281133" cy="351458"/>
      </dsp:txXfrm>
    </dsp:sp>
    <dsp:sp modelId="{9EFE7FCD-622B-4CAF-86A0-8A9F91B599B5}">
      <dsp:nvSpPr>
        <dsp:cNvPr id="0" name=""/>
        <dsp:cNvSpPr/>
      </dsp:nvSpPr>
      <dsp:spPr>
        <a:xfrm>
          <a:off x="132235" y="1806015"/>
          <a:ext cx="3166888" cy="1842852"/>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VIDA HUMANA, RESILIENCIA COMUNIDADES Y COMPLEMENTARIEDAD CON OTRAS INVERSIONES</a:t>
          </a:r>
          <a:endParaRPr lang="es-ES" sz="2000" kern="1200" dirty="0"/>
        </a:p>
      </dsp:txBody>
      <dsp:txXfrm>
        <a:off x="222196" y="1895976"/>
        <a:ext cx="2986966" cy="16629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00653-8059-4AB9-BE0F-5B0A3F46D521}">
      <dsp:nvSpPr>
        <dsp:cNvPr id="0" name=""/>
        <dsp:cNvSpPr/>
      </dsp:nvSpPr>
      <dsp:spPr>
        <a:xfrm>
          <a:off x="3041439" y="-95822"/>
          <a:ext cx="4176435" cy="1469934"/>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bg1"/>
              </a:solidFill>
            </a:rPr>
            <a:t>ENFOQUE DE PRIORIDADES</a:t>
          </a:r>
          <a:endParaRPr lang="es-ES" sz="3200" kern="1200" dirty="0">
            <a:solidFill>
              <a:schemeClr val="bg1"/>
            </a:solidFill>
          </a:endParaRPr>
        </a:p>
      </dsp:txBody>
      <dsp:txXfrm>
        <a:off x="3113195" y="-24066"/>
        <a:ext cx="4032923" cy="1326422"/>
      </dsp:txXfrm>
    </dsp:sp>
    <dsp:sp modelId="{E8D63CED-B4D7-4C0B-8638-C9499A35FCEB}">
      <dsp:nvSpPr>
        <dsp:cNvPr id="0" name=""/>
        <dsp:cNvSpPr/>
      </dsp:nvSpPr>
      <dsp:spPr>
        <a:xfrm rot="3063278">
          <a:off x="6500761" y="1773127"/>
          <a:ext cx="1950017" cy="1135440"/>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6841393" y="2000215"/>
        <a:ext cx="1268753" cy="681264"/>
      </dsp:txXfrm>
    </dsp:sp>
    <dsp:sp modelId="{36531E74-899B-4702-A721-834230C61842}">
      <dsp:nvSpPr>
        <dsp:cNvPr id="0" name=""/>
        <dsp:cNvSpPr/>
      </dsp:nvSpPr>
      <dsp:spPr>
        <a:xfrm>
          <a:off x="6166282" y="3654134"/>
          <a:ext cx="4304760" cy="1861583"/>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GESTIÓN ORIENTADA A REDUCIR LA VULNERABILIDAD</a:t>
          </a:r>
          <a:endParaRPr lang="es-ES" sz="2800" kern="1200" dirty="0"/>
        </a:p>
      </dsp:txBody>
      <dsp:txXfrm>
        <a:off x="6257157" y="3745009"/>
        <a:ext cx="4123010" cy="1679833"/>
      </dsp:txXfrm>
    </dsp:sp>
    <dsp:sp modelId="{5D951016-240B-47B3-B153-F0A3BB55D5E6}">
      <dsp:nvSpPr>
        <dsp:cNvPr id="0" name=""/>
        <dsp:cNvSpPr/>
      </dsp:nvSpPr>
      <dsp:spPr>
        <a:xfrm rot="10800012">
          <a:off x="4098583" y="4086417"/>
          <a:ext cx="1979101" cy="996994"/>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es-ES" sz="4200" kern="1200"/>
        </a:p>
      </dsp:txBody>
      <dsp:txXfrm rot="10800000">
        <a:off x="4397681" y="4285816"/>
        <a:ext cx="1380905" cy="598196"/>
      </dsp:txXfrm>
    </dsp:sp>
    <dsp:sp modelId="{C94E8485-16E8-48BF-80AC-DD192617279E}">
      <dsp:nvSpPr>
        <dsp:cNvPr id="0" name=""/>
        <dsp:cNvSpPr/>
      </dsp:nvSpPr>
      <dsp:spPr>
        <a:xfrm>
          <a:off x="128683" y="3681027"/>
          <a:ext cx="3881301" cy="1807754"/>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FACTORES </a:t>
          </a:r>
          <a:r>
            <a:rPr lang="es-ES" sz="2800" kern="1200" dirty="0" err="1" smtClean="0"/>
            <a:t>dPRECAe</a:t>
          </a:r>
          <a:r>
            <a:rPr lang="es-ES" sz="2800" kern="1200" dirty="0" smtClean="0"/>
            <a:t> RIESGOS IDENTIFICADOS PRIORITARIOS.</a:t>
          </a:r>
          <a:endParaRPr lang="es-ES" sz="2800" kern="1200" dirty="0"/>
        </a:p>
      </dsp:txBody>
      <dsp:txXfrm>
        <a:off x="216930" y="3769274"/>
        <a:ext cx="3704807" cy="1631260"/>
      </dsp:txXfrm>
    </dsp:sp>
    <dsp:sp modelId="{A96213C0-FB69-4AE0-8DFB-A8DD4CA7FB27}">
      <dsp:nvSpPr>
        <dsp:cNvPr id="0" name=""/>
        <dsp:cNvSpPr/>
      </dsp:nvSpPr>
      <dsp:spPr>
        <a:xfrm rot="18467824">
          <a:off x="1847067" y="1914624"/>
          <a:ext cx="2023262" cy="1009295"/>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s-ES" sz="4300" kern="1200"/>
        </a:p>
      </dsp:txBody>
      <dsp:txXfrm>
        <a:off x="2149856" y="2116483"/>
        <a:ext cx="1417685" cy="6055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00653-8059-4AB9-BE0F-5B0A3F46D521}">
      <dsp:nvSpPr>
        <dsp:cNvPr id="0" name=""/>
        <dsp:cNvSpPr/>
      </dsp:nvSpPr>
      <dsp:spPr>
        <a:xfrm>
          <a:off x="3485979" y="3751"/>
          <a:ext cx="3330253" cy="1172112"/>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bg1"/>
              </a:solidFill>
            </a:rPr>
            <a:t>INTEGRIDAD TÉCNICA</a:t>
          </a:r>
          <a:endParaRPr lang="es-ES" sz="3200" kern="1200" dirty="0">
            <a:solidFill>
              <a:schemeClr val="bg1"/>
            </a:solidFill>
          </a:endParaRPr>
        </a:p>
      </dsp:txBody>
      <dsp:txXfrm>
        <a:off x="3543197" y="60969"/>
        <a:ext cx="3215817" cy="1057676"/>
      </dsp:txXfrm>
    </dsp:sp>
    <dsp:sp modelId="{E8D63CED-B4D7-4C0B-8638-C9499A35FCEB}">
      <dsp:nvSpPr>
        <dsp:cNvPr id="0" name=""/>
        <dsp:cNvSpPr/>
      </dsp:nvSpPr>
      <dsp:spPr>
        <a:xfrm rot="1907321">
          <a:off x="6719832" y="1147507"/>
          <a:ext cx="1447944" cy="685485"/>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6925478" y="1284604"/>
        <a:ext cx="1036653" cy="411291"/>
      </dsp:txXfrm>
    </dsp:sp>
    <dsp:sp modelId="{36531E74-899B-4702-A721-834230C61842}">
      <dsp:nvSpPr>
        <dsp:cNvPr id="0" name=""/>
        <dsp:cNvSpPr/>
      </dsp:nvSpPr>
      <dsp:spPr>
        <a:xfrm>
          <a:off x="7038464" y="2080973"/>
          <a:ext cx="3432578" cy="1484410"/>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TITULARES DE LAS INSTITUCIONES</a:t>
          </a:r>
          <a:endParaRPr lang="es-ES" sz="2400" kern="1200" dirty="0"/>
        </a:p>
      </dsp:txBody>
      <dsp:txXfrm>
        <a:off x="7110927" y="2153436"/>
        <a:ext cx="3287652" cy="1339484"/>
      </dsp:txXfrm>
    </dsp:sp>
    <dsp:sp modelId="{5D951016-240B-47B3-B153-F0A3BB55D5E6}">
      <dsp:nvSpPr>
        <dsp:cNvPr id="0" name=""/>
        <dsp:cNvSpPr/>
      </dsp:nvSpPr>
      <dsp:spPr>
        <a:xfrm rot="8868813">
          <a:off x="6094114" y="3662611"/>
          <a:ext cx="1469540" cy="745429"/>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6317743" y="3811697"/>
        <a:ext cx="1022282" cy="447257"/>
      </dsp:txXfrm>
    </dsp:sp>
    <dsp:sp modelId="{FA158CB2-49AB-4ED6-9BCF-F510913A960A}">
      <dsp:nvSpPr>
        <dsp:cNvPr id="0" name=""/>
        <dsp:cNvSpPr/>
      </dsp:nvSpPr>
      <dsp:spPr>
        <a:xfrm>
          <a:off x="3978993" y="4505270"/>
          <a:ext cx="2344225" cy="1172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EVITAR SE DISTORSIONE LOS INFORMES</a:t>
          </a:r>
          <a:endParaRPr lang="es-ES" sz="2200" kern="1200" dirty="0"/>
        </a:p>
      </dsp:txBody>
      <dsp:txXfrm>
        <a:off x="4013323" y="4539600"/>
        <a:ext cx="2275565" cy="1103452"/>
      </dsp:txXfrm>
    </dsp:sp>
    <dsp:sp modelId="{EBD968AA-E64C-47CB-9AC5-D6E7407C2601}">
      <dsp:nvSpPr>
        <dsp:cNvPr id="0" name=""/>
        <dsp:cNvSpPr/>
      </dsp:nvSpPr>
      <dsp:spPr>
        <a:xfrm rot="12797663">
          <a:off x="2949129" y="3687333"/>
          <a:ext cx="1280891" cy="756957"/>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3176216" y="3838724"/>
        <a:ext cx="826717" cy="454175"/>
      </dsp:txXfrm>
    </dsp:sp>
    <dsp:sp modelId="{C94E8485-16E8-48BF-80AC-DD192617279E}">
      <dsp:nvSpPr>
        <dsp:cNvPr id="0" name=""/>
        <dsp:cNvSpPr/>
      </dsp:nvSpPr>
      <dsp:spPr>
        <a:xfrm>
          <a:off x="275500" y="2184865"/>
          <a:ext cx="3094916" cy="1441487"/>
        </a:xfrm>
        <a:prstGeom prst="round2Diag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ENTIDADES OFICIALES DE CIENCIA  E INVESTIGACIÓN.</a:t>
          </a:r>
          <a:endParaRPr lang="es-ES" sz="2400" kern="1200" dirty="0"/>
        </a:p>
      </dsp:txBody>
      <dsp:txXfrm>
        <a:off x="345868" y="2255233"/>
        <a:ext cx="2954180" cy="1300751"/>
      </dsp:txXfrm>
    </dsp:sp>
    <dsp:sp modelId="{A96213C0-FB69-4AE0-8DFB-A8DD4CA7FB27}">
      <dsp:nvSpPr>
        <dsp:cNvPr id="0" name=""/>
        <dsp:cNvSpPr/>
      </dsp:nvSpPr>
      <dsp:spPr>
        <a:xfrm rot="19510135">
          <a:off x="2270389" y="1257541"/>
          <a:ext cx="1429448" cy="672936"/>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2472270" y="1392128"/>
        <a:ext cx="1025686" cy="4037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CEDE5-F270-4B4C-B577-726DE027D0EE}">
      <dsp:nvSpPr>
        <dsp:cNvPr id="0" name=""/>
        <dsp:cNvSpPr/>
      </dsp:nvSpPr>
      <dsp:spPr>
        <a:xfrm>
          <a:off x="835784" y="0"/>
          <a:ext cx="9472225" cy="53763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99A56-277D-4211-8898-310DD921DBDF}">
      <dsp:nvSpPr>
        <dsp:cNvPr id="0" name=""/>
        <dsp:cNvSpPr/>
      </dsp:nvSpPr>
      <dsp:spPr>
        <a:xfrm>
          <a:off x="377626" y="2007727"/>
          <a:ext cx="3343138" cy="1360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smtClean="0">
              <a:solidFill>
                <a:schemeClr val="bg1"/>
              </a:solidFill>
            </a:rPr>
            <a:t>PRECAUCIÓN</a:t>
          </a:r>
          <a:endParaRPr lang="es-ES" sz="4000" kern="1200" dirty="0">
            <a:solidFill>
              <a:schemeClr val="bg1"/>
            </a:solidFill>
          </a:endParaRPr>
        </a:p>
      </dsp:txBody>
      <dsp:txXfrm>
        <a:off x="444059" y="2074160"/>
        <a:ext cx="3210272" cy="1228013"/>
      </dsp:txXfrm>
    </dsp:sp>
    <dsp:sp modelId="{4C95C13F-FFDC-4A89-86E0-30AAB00E1DEB}">
      <dsp:nvSpPr>
        <dsp:cNvPr id="0" name=""/>
        <dsp:cNvSpPr/>
      </dsp:nvSpPr>
      <dsp:spPr>
        <a:xfrm>
          <a:off x="3900328" y="1612900"/>
          <a:ext cx="3343138" cy="2150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INFORMACIÓN TÉCNICA INSUFICIENTE</a:t>
          </a:r>
          <a:endParaRPr lang="es-ES" sz="3000" kern="1200" dirty="0"/>
        </a:p>
      </dsp:txBody>
      <dsp:txXfrm>
        <a:off x="4005308" y="1717880"/>
        <a:ext cx="3133178" cy="1940573"/>
      </dsp:txXfrm>
    </dsp:sp>
    <dsp:sp modelId="{7E7797C9-D95C-4BE7-8E82-5D7D8ED77D51}">
      <dsp:nvSpPr>
        <dsp:cNvPr id="0" name=""/>
        <dsp:cNvSpPr/>
      </dsp:nvSpPr>
      <dsp:spPr>
        <a:xfrm>
          <a:off x="7423029" y="1612900"/>
          <a:ext cx="3343138" cy="2150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NIVEL SIGNIFICATIVO DE DUDA EN EL ANÁLISIS TÉCNICO</a:t>
          </a:r>
          <a:endParaRPr lang="es-ES" sz="3000" kern="1200" dirty="0"/>
        </a:p>
      </dsp:txBody>
      <dsp:txXfrm>
        <a:off x="7528009" y="1717880"/>
        <a:ext cx="3133178" cy="194057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80F46-0C4F-4380-B50A-0C38E285BF81}">
      <dsp:nvSpPr>
        <dsp:cNvPr id="0" name=""/>
        <dsp:cNvSpPr/>
      </dsp:nvSpPr>
      <dsp:spPr>
        <a:xfrm>
          <a:off x="195119" y="0"/>
          <a:ext cx="8669867" cy="541866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6AF85-2A31-4AF1-82B8-57151D7EFEAD}">
      <dsp:nvSpPr>
        <dsp:cNvPr id="0" name=""/>
        <dsp:cNvSpPr/>
      </dsp:nvSpPr>
      <dsp:spPr>
        <a:xfrm>
          <a:off x="1049101" y="4029320"/>
          <a:ext cx="199406" cy="199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CF558-A1B6-4153-8335-CBF4BC1FABEC}">
      <dsp:nvSpPr>
        <dsp:cNvPr id="0" name=""/>
        <dsp:cNvSpPr/>
      </dsp:nvSpPr>
      <dsp:spPr>
        <a:xfrm>
          <a:off x="1148804" y="4382748"/>
          <a:ext cx="1135752" cy="78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62" tIns="0" rIns="0" bIns="0" numCol="1" spcCol="1270" anchor="t" anchorCtr="0">
          <a:noAutofit/>
        </a:bodyPr>
        <a:lstStyle/>
        <a:p>
          <a:pPr lvl="0" algn="l" defTabSz="800100">
            <a:lnSpc>
              <a:spcPct val="90000"/>
            </a:lnSpc>
            <a:spcBef>
              <a:spcPct val="0"/>
            </a:spcBef>
            <a:spcAft>
              <a:spcPct val="35000"/>
            </a:spcAft>
          </a:pPr>
          <a:r>
            <a:rPr lang="es-ES" sz="1800" kern="1200" dirty="0" smtClean="0"/>
            <a:t>GENERE EVENTOS ADVERSOS</a:t>
          </a:r>
          <a:endParaRPr lang="es-ES" sz="1800" kern="1200" dirty="0"/>
        </a:p>
      </dsp:txBody>
      <dsp:txXfrm>
        <a:off x="1148804" y="4382748"/>
        <a:ext cx="1135752" cy="782194"/>
      </dsp:txXfrm>
    </dsp:sp>
    <dsp:sp modelId="{15A100E2-B947-437B-A8D5-19F95912650A}">
      <dsp:nvSpPr>
        <dsp:cNvPr id="0" name=""/>
        <dsp:cNvSpPr/>
      </dsp:nvSpPr>
      <dsp:spPr>
        <a:xfrm>
          <a:off x="2128499" y="2992187"/>
          <a:ext cx="312115" cy="3121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EDFA9-27F8-493E-9E08-C849513EBDE1}">
      <dsp:nvSpPr>
        <dsp:cNvPr id="0" name=""/>
        <dsp:cNvSpPr/>
      </dsp:nvSpPr>
      <dsp:spPr>
        <a:xfrm>
          <a:off x="2451360" y="3171608"/>
          <a:ext cx="2483652" cy="594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83" tIns="0" rIns="0" bIns="0" numCol="1" spcCol="1270" anchor="t" anchorCtr="0">
          <a:noAutofit/>
        </a:bodyPr>
        <a:lstStyle/>
        <a:p>
          <a:pPr lvl="0" algn="l" defTabSz="800100">
            <a:lnSpc>
              <a:spcPct val="90000"/>
            </a:lnSpc>
            <a:spcBef>
              <a:spcPct val="0"/>
            </a:spcBef>
            <a:spcAft>
              <a:spcPct val="35000"/>
            </a:spcAft>
          </a:pPr>
          <a:r>
            <a:rPr lang="es-ES" sz="1800" kern="1200" dirty="0" smtClean="0"/>
            <a:t>ACCIÓN U OMISIÓN</a:t>
          </a:r>
          <a:endParaRPr lang="es-ES" sz="1800" kern="1200" dirty="0"/>
        </a:p>
      </dsp:txBody>
      <dsp:txXfrm>
        <a:off x="2451360" y="3171608"/>
        <a:ext cx="2483652" cy="594759"/>
      </dsp:txXfrm>
    </dsp:sp>
    <dsp:sp modelId="{90AD9DEB-635F-450D-8062-6FA15A8A32DA}">
      <dsp:nvSpPr>
        <dsp:cNvPr id="0" name=""/>
        <dsp:cNvSpPr/>
      </dsp:nvSpPr>
      <dsp:spPr>
        <a:xfrm>
          <a:off x="2517097" y="1050602"/>
          <a:ext cx="416153" cy="416153"/>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a:schemeClr val="lt1"/>
        </a:fontRef>
      </dsp:style>
    </dsp:sp>
    <dsp:sp modelId="{9D9108EC-4DDB-4ADA-A62F-2EE022A2C6A9}">
      <dsp:nvSpPr>
        <dsp:cNvPr id="0" name=""/>
        <dsp:cNvSpPr/>
      </dsp:nvSpPr>
      <dsp:spPr>
        <a:xfrm>
          <a:off x="3723755" y="2373376"/>
          <a:ext cx="1673284" cy="304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511" tIns="0" rIns="0" bIns="0" numCol="1" spcCol="1270" anchor="t" anchorCtr="0">
          <a:noAutofit/>
        </a:bodyPr>
        <a:lstStyle/>
        <a:p>
          <a:pPr lvl="0" algn="l" defTabSz="2889250">
            <a:lnSpc>
              <a:spcPct val="90000"/>
            </a:lnSpc>
            <a:spcBef>
              <a:spcPct val="0"/>
            </a:spcBef>
            <a:spcAft>
              <a:spcPct val="35000"/>
            </a:spcAft>
          </a:pPr>
          <a:endParaRPr lang="es-ES" sz="6500" kern="1200"/>
        </a:p>
      </dsp:txBody>
      <dsp:txXfrm>
        <a:off x="3723755" y="2373376"/>
        <a:ext cx="1673284" cy="3045290"/>
      </dsp:txXfrm>
    </dsp:sp>
    <dsp:sp modelId="{A5259DC1-1880-4456-8976-0B33DBB5E465}">
      <dsp:nvSpPr>
        <dsp:cNvPr id="0" name=""/>
        <dsp:cNvSpPr/>
      </dsp:nvSpPr>
      <dsp:spPr>
        <a:xfrm>
          <a:off x="3618788" y="2053518"/>
          <a:ext cx="537531" cy="537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97C40E-5842-4ED0-A2CC-FDBC02E73EF8}">
      <dsp:nvSpPr>
        <dsp:cNvPr id="0" name=""/>
        <dsp:cNvSpPr/>
      </dsp:nvSpPr>
      <dsp:spPr>
        <a:xfrm>
          <a:off x="4157526" y="2494094"/>
          <a:ext cx="2843230" cy="506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827" tIns="0" rIns="0" bIns="0" numCol="1" spcCol="1270" anchor="t" anchorCtr="0">
          <a:noAutofit/>
        </a:bodyPr>
        <a:lstStyle/>
        <a:p>
          <a:pPr lvl="0" algn="l" defTabSz="800100">
            <a:lnSpc>
              <a:spcPct val="90000"/>
            </a:lnSpc>
            <a:spcBef>
              <a:spcPct val="0"/>
            </a:spcBef>
            <a:spcAft>
              <a:spcPct val="35000"/>
            </a:spcAft>
          </a:pPr>
          <a:r>
            <a:rPr lang="es-ES" sz="1800" kern="1200" dirty="0" smtClean="0"/>
            <a:t>RESPONDER  POR LOS EFECTOS</a:t>
          </a:r>
          <a:endParaRPr lang="es-ES" sz="1800" kern="1200" dirty="0"/>
        </a:p>
      </dsp:txBody>
      <dsp:txXfrm>
        <a:off x="4157526" y="2494094"/>
        <a:ext cx="2843230" cy="506346"/>
      </dsp:txXfrm>
    </dsp:sp>
    <dsp:sp modelId="{B6224BC6-0F0D-410C-8EB3-0029F3852B18}">
      <dsp:nvSpPr>
        <dsp:cNvPr id="0" name=""/>
        <dsp:cNvSpPr/>
      </dsp:nvSpPr>
      <dsp:spPr>
        <a:xfrm>
          <a:off x="5929308" y="1180957"/>
          <a:ext cx="684919" cy="6849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AC0CC-F507-478D-B158-16A6DC07E0EA}">
      <dsp:nvSpPr>
        <dsp:cNvPr id="0" name=""/>
        <dsp:cNvSpPr/>
      </dsp:nvSpPr>
      <dsp:spPr>
        <a:xfrm>
          <a:off x="6364276" y="1645189"/>
          <a:ext cx="2417106" cy="55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25" tIns="0" rIns="0" bIns="0" numCol="1" spcCol="1270" anchor="t" anchorCtr="0">
          <a:noAutofit/>
        </a:bodyPr>
        <a:lstStyle/>
        <a:p>
          <a:pPr lvl="0" algn="l" defTabSz="800100">
            <a:lnSpc>
              <a:spcPct val="90000"/>
            </a:lnSpc>
            <a:spcBef>
              <a:spcPct val="0"/>
            </a:spcBef>
            <a:spcAft>
              <a:spcPct val="35000"/>
            </a:spcAft>
          </a:pPr>
          <a:r>
            <a:rPr lang="es-ES" sz="1800" kern="1200" dirty="0" smtClean="0"/>
            <a:t>SEGÚN EL GRADO DE RESPONSABILIDAD</a:t>
          </a:r>
          <a:endParaRPr lang="es-ES" sz="1800" kern="1200" dirty="0"/>
        </a:p>
      </dsp:txBody>
      <dsp:txXfrm>
        <a:off x="6364276" y="1645189"/>
        <a:ext cx="2417106" cy="55837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DEE28-FF15-4652-9F5F-8040D6679697}">
      <dsp:nvSpPr>
        <dsp:cNvPr id="0" name=""/>
        <dsp:cNvSpPr/>
      </dsp:nvSpPr>
      <dsp:spPr>
        <a:xfrm>
          <a:off x="3861589" y="2323173"/>
          <a:ext cx="2918859" cy="1094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kern="1200" dirty="0" smtClean="0">
              <a:solidFill>
                <a:schemeClr val="bg1"/>
              </a:solidFill>
            </a:rPr>
            <a:t>ÁREAS</a:t>
          </a:r>
          <a:endParaRPr lang="es-ES" sz="3600" kern="1200" dirty="0">
            <a:solidFill>
              <a:schemeClr val="bg1"/>
            </a:solidFill>
          </a:endParaRPr>
        </a:p>
      </dsp:txBody>
      <dsp:txXfrm>
        <a:off x="3915027" y="2376611"/>
        <a:ext cx="2811983" cy="987813"/>
      </dsp:txXfrm>
    </dsp:sp>
    <dsp:sp modelId="{99B05696-62BE-491A-9DCF-0928EC97F0A4}">
      <dsp:nvSpPr>
        <dsp:cNvPr id="0" name=""/>
        <dsp:cNvSpPr/>
      </dsp:nvSpPr>
      <dsp:spPr>
        <a:xfrm rot="16200000">
          <a:off x="5002420" y="1636593"/>
          <a:ext cx="637197" cy="62921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a:off x="5096803" y="1856819"/>
        <a:ext cx="448432" cy="377531"/>
      </dsp:txXfrm>
    </dsp:sp>
    <dsp:sp modelId="{D7CEACE1-2D7B-4999-BDF2-21157DC65A9B}">
      <dsp:nvSpPr>
        <dsp:cNvPr id="0" name=""/>
        <dsp:cNvSpPr/>
      </dsp:nvSpPr>
      <dsp:spPr>
        <a:xfrm>
          <a:off x="3861589" y="98657"/>
          <a:ext cx="2918859" cy="1457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CONSTRUCCIÓN  SOCIAL</a:t>
          </a:r>
          <a:endParaRPr lang="es-ES" sz="2400" kern="1200" dirty="0"/>
        </a:p>
      </dsp:txBody>
      <dsp:txXfrm>
        <a:off x="3932741" y="169809"/>
        <a:ext cx="2776555" cy="1315260"/>
      </dsp:txXfrm>
    </dsp:sp>
    <dsp:sp modelId="{7F43D97D-91CC-4F26-A0D3-00D82F1AE0AC}">
      <dsp:nvSpPr>
        <dsp:cNvPr id="0" name=""/>
        <dsp:cNvSpPr/>
      </dsp:nvSpPr>
      <dsp:spPr>
        <a:xfrm rot="21560305">
          <a:off x="6899780" y="2547883"/>
          <a:ext cx="675451" cy="60100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a:off x="6899786" y="2669126"/>
        <a:ext cx="495148" cy="360605"/>
      </dsp:txXfrm>
    </dsp:sp>
    <dsp:sp modelId="{F80D5174-EE55-4F05-8889-56DC13A5D1B5}">
      <dsp:nvSpPr>
        <dsp:cNvPr id="0" name=""/>
        <dsp:cNvSpPr/>
      </dsp:nvSpPr>
      <dsp:spPr>
        <a:xfrm>
          <a:off x="7723178" y="2097145"/>
          <a:ext cx="2918859" cy="1457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GESTIÓN TÉCNICA DEL RIESGO</a:t>
          </a:r>
          <a:endParaRPr lang="es-ES" sz="2400" kern="1200" dirty="0"/>
        </a:p>
      </dsp:txBody>
      <dsp:txXfrm>
        <a:off x="7794330" y="2168297"/>
        <a:ext cx="2776555" cy="1315260"/>
      </dsp:txXfrm>
    </dsp:sp>
    <dsp:sp modelId="{5CAF44D7-CCFC-4C14-A36F-2FE96FC1EC43}">
      <dsp:nvSpPr>
        <dsp:cNvPr id="0" name=""/>
        <dsp:cNvSpPr/>
      </dsp:nvSpPr>
      <dsp:spPr>
        <a:xfrm rot="5400000">
          <a:off x="4958210" y="3524219"/>
          <a:ext cx="725617" cy="71629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a:p>
      </dsp:txBody>
      <dsp:txXfrm>
        <a:off x="5065654" y="3560034"/>
        <a:ext cx="510729" cy="429776"/>
      </dsp:txXfrm>
    </dsp:sp>
    <dsp:sp modelId="{ADB4B961-3A0C-425A-854D-A78724ED085A}">
      <dsp:nvSpPr>
        <dsp:cNvPr id="0" name=""/>
        <dsp:cNvSpPr/>
      </dsp:nvSpPr>
      <dsp:spPr>
        <a:xfrm>
          <a:off x="4038806" y="4375603"/>
          <a:ext cx="2564424" cy="1075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RESPUESTA</a:t>
          </a:r>
          <a:endParaRPr lang="es-ES" sz="2400" kern="1200" dirty="0"/>
        </a:p>
      </dsp:txBody>
      <dsp:txXfrm>
        <a:off x="4091331" y="4428128"/>
        <a:ext cx="2459374" cy="970938"/>
      </dsp:txXfrm>
    </dsp:sp>
    <dsp:sp modelId="{A065DA29-A756-40BA-A893-2D57A80407FC}">
      <dsp:nvSpPr>
        <dsp:cNvPr id="0" name=""/>
        <dsp:cNvSpPr/>
      </dsp:nvSpPr>
      <dsp:spPr>
        <a:xfrm rot="10879389">
          <a:off x="2985236" y="2474972"/>
          <a:ext cx="795362" cy="70256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a:p>
      </dsp:txBody>
      <dsp:txXfrm rot="10800000">
        <a:off x="3195978" y="2617918"/>
        <a:ext cx="584592" cy="421541"/>
      </dsp:txXfrm>
    </dsp:sp>
    <dsp:sp modelId="{970E90A1-D277-4CE7-861F-AEE627EA8903}">
      <dsp:nvSpPr>
        <dsp:cNvPr id="0" name=""/>
        <dsp:cNvSpPr/>
      </dsp:nvSpPr>
      <dsp:spPr>
        <a:xfrm>
          <a:off x="0" y="2176888"/>
          <a:ext cx="2918859" cy="12088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SALA SITUACIONAL</a:t>
          </a:r>
          <a:endParaRPr lang="es-ES" sz="2400" kern="1200" dirty="0"/>
        </a:p>
      </dsp:txBody>
      <dsp:txXfrm>
        <a:off x="59012" y="2235900"/>
        <a:ext cx="2800835" cy="109085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B4919-2C02-4845-AA88-44DD1E239896}">
      <dsp:nvSpPr>
        <dsp:cNvPr id="0" name=""/>
        <dsp:cNvSpPr/>
      </dsp:nvSpPr>
      <dsp:spPr>
        <a:xfrm>
          <a:off x="33072" y="0"/>
          <a:ext cx="11404223" cy="166088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63666" numCol="1" spcCol="1270" anchor="ctr" anchorCtr="0">
          <a:noAutofit/>
        </a:bodyPr>
        <a:lstStyle/>
        <a:p>
          <a:pPr lvl="0" algn="l" defTabSz="889000">
            <a:lnSpc>
              <a:spcPct val="90000"/>
            </a:lnSpc>
            <a:spcBef>
              <a:spcPct val="0"/>
            </a:spcBef>
            <a:spcAft>
              <a:spcPct val="35000"/>
            </a:spcAft>
          </a:pPr>
          <a:r>
            <a:rPr lang="es-ES" sz="2000" kern="1200" dirty="0" smtClean="0"/>
            <a:t>FUNCIÓN DE REDUCCIÓN DE RIESGOS</a:t>
          </a:r>
          <a:endParaRPr lang="es-ES" sz="2000" kern="1200" dirty="0"/>
        </a:p>
      </dsp:txBody>
      <dsp:txXfrm>
        <a:off x="33072" y="415222"/>
        <a:ext cx="10989001" cy="830445"/>
      </dsp:txXfrm>
    </dsp:sp>
    <dsp:sp modelId="{468F5663-E65C-4D16-8A9D-9D1083A1E1D0}">
      <dsp:nvSpPr>
        <dsp:cNvPr id="0" name=""/>
        <dsp:cNvSpPr/>
      </dsp:nvSpPr>
      <dsp:spPr>
        <a:xfrm>
          <a:off x="33072" y="1252963"/>
          <a:ext cx="3512500" cy="181596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Coordinar que en los planes institucionales de las entidades del Estado se incorporen variables de reducción y prevención de riesgos.</a:t>
          </a:r>
          <a:r>
            <a:rPr lang="es-ES" sz="2000" kern="1200" dirty="0" smtClean="0"/>
            <a:t> </a:t>
          </a:r>
          <a:endParaRPr lang="es-ES" sz="2000" kern="1200" dirty="0"/>
        </a:p>
      </dsp:txBody>
      <dsp:txXfrm>
        <a:off x="33072" y="1252963"/>
        <a:ext cx="3512500" cy="1815963"/>
      </dsp:txXfrm>
    </dsp:sp>
    <dsp:sp modelId="{DFEEEE41-A289-467C-9F14-B256AB407DFD}">
      <dsp:nvSpPr>
        <dsp:cNvPr id="0" name=""/>
        <dsp:cNvSpPr/>
      </dsp:nvSpPr>
      <dsp:spPr>
        <a:xfrm>
          <a:off x="3545573" y="464917"/>
          <a:ext cx="7891722" cy="166088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63666" numCol="1" spcCol="1270" anchor="ctr" anchorCtr="0">
          <a:noAutofit/>
        </a:bodyPr>
        <a:lstStyle/>
        <a:p>
          <a:pPr lvl="0" algn="l" defTabSz="800100">
            <a:lnSpc>
              <a:spcPct val="90000"/>
            </a:lnSpc>
            <a:spcBef>
              <a:spcPct val="0"/>
            </a:spcBef>
            <a:spcAft>
              <a:spcPct val="35000"/>
            </a:spcAft>
          </a:pPr>
          <a:r>
            <a:rPr lang="es-ES" sz="1800" kern="1200" dirty="0" smtClean="0"/>
            <a:t>FUNCIÓN DE RECUPERACIÓN DE EMERGENCIAS Y DESASTRES.</a:t>
          </a:r>
          <a:endParaRPr lang="es-ES" sz="1800" kern="1200" dirty="0"/>
        </a:p>
      </dsp:txBody>
      <dsp:txXfrm>
        <a:off x="3545573" y="880139"/>
        <a:ext cx="7476500" cy="830445"/>
      </dsp:txXfrm>
    </dsp:sp>
    <dsp:sp modelId="{638F67B3-CCA4-4FA9-8865-A70767DC67E6}">
      <dsp:nvSpPr>
        <dsp:cNvPr id="0" name=""/>
        <dsp:cNvSpPr/>
      </dsp:nvSpPr>
      <dsp:spPr>
        <a:xfrm>
          <a:off x="3545573" y="1724142"/>
          <a:ext cx="3512500" cy="31994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kern="1200" dirty="0" smtClean="0"/>
            <a:t>La Dirección Técnica de la SGR hará la coordinación interministerial e interinstitucional en las Mesas Técnicas de Trabajo para armonizar y apoyar las acciones de recuperación, reconstrucción, rehabilitación, y reactivación económica de la población afectada. </a:t>
          </a:r>
          <a:endParaRPr lang="es-ES" sz="1800" kern="1200" dirty="0"/>
        </a:p>
      </dsp:txBody>
      <dsp:txXfrm>
        <a:off x="3545573" y="1724142"/>
        <a:ext cx="3512500" cy="3199484"/>
      </dsp:txXfrm>
    </dsp:sp>
    <dsp:sp modelId="{B069072B-1E48-4BF4-B470-3D6E9434D38C}">
      <dsp:nvSpPr>
        <dsp:cNvPr id="0" name=""/>
        <dsp:cNvSpPr/>
      </dsp:nvSpPr>
      <dsp:spPr>
        <a:xfrm>
          <a:off x="7058073" y="1062096"/>
          <a:ext cx="4379221" cy="166088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63666" numCol="1" spcCol="1270" anchor="ctr" anchorCtr="0">
          <a:noAutofit/>
        </a:bodyPr>
        <a:lstStyle/>
        <a:p>
          <a:pPr lvl="0" algn="l" defTabSz="800100">
            <a:lnSpc>
              <a:spcPct val="90000"/>
            </a:lnSpc>
            <a:spcBef>
              <a:spcPct val="0"/>
            </a:spcBef>
            <a:spcAft>
              <a:spcPct val="35000"/>
            </a:spcAft>
          </a:pPr>
          <a:r>
            <a:rPr lang="es-ES" sz="1800" kern="1200" dirty="0" smtClean="0"/>
            <a:t>FUNCIÓN DE RESPUESTA DE EMERGENCIA DE DESASTRES.</a:t>
          </a:r>
          <a:endParaRPr lang="es-ES" sz="1800" kern="1200" dirty="0"/>
        </a:p>
      </dsp:txBody>
      <dsp:txXfrm>
        <a:off x="7058073" y="1477318"/>
        <a:ext cx="3963999" cy="830445"/>
      </dsp:txXfrm>
    </dsp:sp>
    <dsp:sp modelId="{DEA01F6E-8DEE-42D3-AEA3-9E5F28AD833B}">
      <dsp:nvSpPr>
        <dsp:cNvPr id="0" name=""/>
        <dsp:cNvSpPr/>
      </dsp:nvSpPr>
      <dsp:spPr>
        <a:xfrm>
          <a:off x="7058073" y="2305095"/>
          <a:ext cx="3512500" cy="37446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1. Proteger y preservar la vida humana.</a:t>
          </a:r>
        </a:p>
        <a:p>
          <a:pPr lvl="0" algn="l" defTabSz="711200">
            <a:lnSpc>
              <a:spcPct val="90000"/>
            </a:lnSpc>
            <a:spcBef>
              <a:spcPct val="0"/>
            </a:spcBef>
            <a:spcAft>
              <a:spcPct val="35000"/>
            </a:spcAft>
          </a:pPr>
          <a:r>
            <a:rPr lang="es-EC" sz="1600" kern="1200" dirty="0" smtClean="0"/>
            <a:t>2. Monitorear y controlar los eventos secundarios y posteriores. </a:t>
          </a:r>
          <a:endParaRPr lang="es-ES" sz="1600" kern="1200" dirty="0"/>
        </a:p>
        <a:p>
          <a:pPr lvl="0" algn="l" defTabSz="711200">
            <a:lnSpc>
              <a:spcPct val="90000"/>
            </a:lnSpc>
            <a:spcBef>
              <a:spcPct val="0"/>
            </a:spcBef>
            <a:spcAft>
              <a:spcPct val="35000"/>
            </a:spcAft>
          </a:pPr>
          <a:r>
            <a:rPr lang="es-EC" sz="1600" kern="1200" dirty="0" smtClean="0"/>
            <a:t>3. Proteger la infraestructura, bienes y servicios importantes que se encuentren en riesgo. </a:t>
          </a:r>
          <a:endParaRPr lang="es-ES" sz="1600" kern="1200" dirty="0"/>
        </a:p>
        <a:p>
          <a:pPr lvl="0" algn="l" defTabSz="711200">
            <a:lnSpc>
              <a:spcPct val="90000"/>
            </a:lnSpc>
            <a:spcBef>
              <a:spcPct val="0"/>
            </a:spcBef>
            <a:spcAft>
              <a:spcPct val="35000"/>
            </a:spcAft>
          </a:pPr>
          <a:r>
            <a:rPr lang="es-EC" sz="1600" kern="1200" dirty="0" smtClean="0"/>
            <a:t>4. Identificar y cubrir las necesidades básicas de las personas que hayan resultados afectadas o damnificadas. </a:t>
          </a:r>
          <a:endParaRPr lang="es-ES" sz="1600" kern="1200" dirty="0"/>
        </a:p>
        <a:p>
          <a:pPr lvl="0" algn="l" defTabSz="711200">
            <a:lnSpc>
              <a:spcPct val="90000"/>
            </a:lnSpc>
            <a:spcBef>
              <a:spcPct val="0"/>
            </a:spcBef>
            <a:spcAft>
              <a:spcPct val="35000"/>
            </a:spcAft>
          </a:pPr>
          <a:r>
            <a:rPr lang="es-EC" sz="1600" kern="1200" dirty="0" smtClean="0"/>
            <a:t>5. Rehabilitar los servicios básicos y de salud que resulten afectados. </a:t>
          </a:r>
          <a:endParaRPr lang="es-ES" sz="1600" kern="1200" dirty="0"/>
        </a:p>
        <a:p>
          <a:pPr lvl="0" algn="l" defTabSz="711200">
            <a:lnSpc>
              <a:spcPct val="90000"/>
            </a:lnSpc>
            <a:spcBef>
              <a:spcPct val="0"/>
            </a:spcBef>
            <a:spcAft>
              <a:spcPct val="35000"/>
            </a:spcAft>
          </a:pPr>
          <a:r>
            <a:rPr lang="es-EC" sz="1600" kern="1200" dirty="0" smtClean="0"/>
            <a:t>6. Reactivar los servicios educativos, sociales y económicos.</a:t>
          </a:r>
          <a:endParaRPr lang="es-ES" sz="1600" kern="1200" dirty="0"/>
        </a:p>
      </dsp:txBody>
      <dsp:txXfrm>
        <a:off x="7058073" y="2305095"/>
        <a:ext cx="3512500" cy="374469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C1729-74A1-4592-80FC-45321D897137}">
      <dsp:nvSpPr>
        <dsp:cNvPr id="0" name=""/>
        <dsp:cNvSpPr/>
      </dsp:nvSpPr>
      <dsp:spPr>
        <a:xfrm>
          <a:off x="786601" y="738034"/>
          <a:ext cx="3122750" cy="211784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s-ES" sz="1800" kern="1200" dirty="0" smtClean="0"/>
            <a:t>INFORMACIÓN</a:t>
          </a:r>
          <a:endParaRPr lang="es-ES" sz="1800" kern="1200" dirty="0"/>
        </a:p>
      </dsp:txBody>
      <dsp:txXfrm>
        <a:off x="1567289" y="1055711"/>
        <a:ext cx="1600816" cy="1482493"/>
      </dsp:txXfrm>
    </dsp:sp>
    <dsp:sp modelId="{12994AB7-CC70-4DA2-A288-4A28F7F36401}">
      <dsp:nvSpPr>
        <dsp:cNvPr id="0" name=""/>
        <dsp:cNvSpPr/>
      </dsp:nvSpPr>
      <dsp:spPr>
        <a:xfrm>
          <a:off x="5914" y="1016270"/>
          <a:ext cx="1561375" cy="156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SALA DE SITUACIÒN</a:t>
          </a:r>
          <a:endParaRPr lang="es-ES" sz="1600" kern="1200" dirty="0"/>
        </a:p>
      </dsp:txBody>
      <dsp:txXfrm>
        <a:off x="234572" y="1244928"/>
        <a:ext cx="1104059" cy="1104059"/>
      </dsp:txXfrm>
    </dsp:sp>
    <dsp:sp modelId="{EA469D68-492E-4D29-8185-F2C3FE10EE25}">
      <dsp:nvSpPr>
        <dsp:cNvPr id="0" name=""/>
        <dsp:cNvSpPr/>
      </dsp:nvSpPr>
      <dsp:spPr>
        <a:xfrm>
          <a:off x="4791404" y="852749"/>
          <a:ext cx="3122750" cy="188841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s-ES" sz="1800" kern="1200" dirty="0" smtClean="0"/>
            <a:t>DEFINAN ESTADO DE ALERTA</a:t>
          </a:r>
          <a:endParaRPr lang="es-ES" sz="1800" kern="1200" dirty="0"/>
        </a:p>
      </dsp:txBody>
      <dsp:txXfrm>
        <a:off x="5572091" y="1136012"/>
        <a:ext cx="1681116" cy="1321891"/>
      </dsp:txXfrm>
    </dsp:sp>
    <dsp:sp modelId="{5E829233-441A-4537-B0AE-3F0162D54AC5}">
      <dsp:nvSpPr>
        <dsp:cNvPr id="0" name=""/>
        <dsp:cNvSpPr/>
      </dsp:nvSpPr>
      <dsp:spPr>
        <a:xfrm>
          <a:off x="4010716" y="1016270"/>
          <a:ext cx="1561375" cy="156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AUTORIDADES</a:t>
          </a:r>
          <a:endParaRPr lang="es-ES" sz="1400" kern="1200" dirty="0"/>
        </a:p>
      </dsp:txBody>
      <dsp:txXfrm>
        <a:off x="4239374" y="1244928"/>
        <a:ext cx="1104059" cy="1104059"/>
      </dsp:txXfrm>
    </dsp:sp>
    <dsp:sp modelId="{20A10D65-AD0E-4C9C-9EE4-623B47572142}">
      <dsp:nvSpPr>
        <dsp:cNvPr id="0" name=""/>
        <dsp:cNvSpPr/>
      </dsp:nvSpPr>
      <dsp:spPr>
        <a:xfrm>
          <a:off x="8819658" y="852749"/>
          <a:ext cx="3122750" cy="188841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BLANCA</a:t>
          </a:r>
          <a:endParaRPr lang="es-ES" sz="1800" kern="1200" dirty="0"/>
        </a:p>
        <a:p>
          <a:pPr marL="171450" lvl="1" indent="-171450" algn="l" defTabSz="800100">
            <a:lnSpc>
              <a:spcPct val="90000"/>
            </a:lnSpc>
            <a:spcBef>
              <a:spcPct val="0"/>
            </a:spcBef>
            <a:spcAft>
              <a:spcPct val="15000"/>
            </a:spcAft>
            <a:buChar char="••"/>
          </a:pPr>
          <a:r>
            <a:rPr lang="es-ES" sz="1800" kern="1200" dirty="0" smtClean="0"/>
            <a:t>AMARILLA</a:t>
          </a:r>
          <a:endParaRPr lang="es-ES" sz="1800" kern="1200" dirty="0"/>
        </a:p>
        <a:p>
          <a:pPr marL="171450" lvl="1" indent="-171450" algn="l" defTabSz="800100">
            <a:lnSpc>
              <a:spcPct val="90000"/>
            </a:lnSpc>
            <a:spcBef>
              <a:spcPct val="0"/>
            </a:spcBef>
            <a:spcAft>
              <a:spcPct val="15000"/>
            </a:spcAft>
            <a:buChar char="••"/>
          </a:pPr>
          <a:r>
            <a:rPr lang="es-ES" sz="1800" kern="1200" dirty="0" smtClean="0"/>
            <a:t>NARANJA</a:t>
          </a:r>
          <a:endParaRPr lang="es-ES" sz="1800" kern="1200" dirty="0"/>
        </a:p>
        <a:p>
          <a:pPr marL="171450" lvl="1" indent="-171450" algn="l" defTabSz="800100">
            <a:lnSpc>
              <a:spcPct val="90000"/>
            </a:lnSpc>
            <a:spcBef>
              <a:spcPct val="0"/>
            </a:spcBef>
            <a:spcAft>
              <a:spcPct val="15000"/>
            </a:spcAft>
            <a:buChar char="••"/>
          </a:pPr>
          <a:r>
            <a:rPr lang="es-ES" sz="1800" kern="1200" dirty="0" smtClean="0"/>
            <a:t>ROJA</a:t>
          </a:r>
          <a:endParaRPr lang="es-ES" sz="1800" kern="1200" dirty="0"/>
        </a:p>
      </dsp:txBody>
      <dsp:txXfrm>
        <a:off x="9600345" y="1136012"/>
        <a:ext cx="1681116" cy="1321891"/>
      </dsp:txXfrm>
    </dsp:sp>
    <dsp:sp modelId="{4D446BC4-FE15-48C9-84BE-9AFAC9962CEF}">
      <dsp:nvSpPr>
        <dsp:cNvPr id="0" name=""/>
        <dsp:cNvSpPr/>
      </dsp:nvSpPr>
      <dsp:spPr>
        <a:xfrm>
          <a:off x="8038970" y="1016270"/>
          <a:ext cx="1561375" cy="156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ESTADOS DE ALERTA</a:t>
          </a:r>
          <a:endParaRPr lang="es-ES" sz="2000" kern="1200" dirty="0"/>
        </a:p>
      </dsp:txBody>
      <dsp:txXfrm>
        <a:off x="8267628" y="1244928"/>
        <a:ext cx="1104059" cy="1104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1B54A-A846-43E7-84A3-4D7B43147276}">
      <dsp:nvSpPr>
        <dsp:cNvPr id="0" name=""/>
        <dsp:cNvSpPr/>
      </dsp:nvSpPr>
      <dsp:spPr>
        <a:xfrm>
          <a:off x="116331" y="7557"/>
          <a:ext cx="3434396" cy="21368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MISIÓN FF.AA:</a:t>
          </a:r>
          <a:r>
            <a:rPr lang="es-ES" sz="1900" kern="1200" dirty="0" smtClean="0"/>
            <a:t> DEFENSA DE LA SOBERANÍA E INTEGRIDAD TERRITORIAL</a:t>
          </a:r>
          <a:endParaRPr lang="es-ES" sz="1900" kern="1200" dirty="0"/>
        </a:p>
      </dsp:txBody>
      <dsp:txXfrm>
        <a:off x="619287" y="320488"/>
        <a:ext cx="2428484" cy="1510966"/>
      </dsp:txXfrm>
    </dsp:sp>
    <dsp:sp modelId="{01D3CF30-D874-4B33-854C-B800EC98B93B}">
      <dsp:nvSpPr>
        <dsp:cNvPr id="0" name=""/>
        <dsp:cNvSpPr/>
      </dsp:nvSpPr>
      <dsp:spPr>
        <a:xfrm>
          <a:off x="996217" y="2317896"/>
          <a:ext cx="1137733" cy="939014"/>
        </a:xfrm>
        <a:prstGeom prst="mathPlus">
          <a:avLst/>
        </a:prstGeom>
        <a:solidFill>
          <a:schemeClr val="accent1">
            <a:tint val="6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dirty="0"/>
        </a:p>
      </dsp:txBody>
      <dsp:txXfrm>
        <a:off x="1147024" y="2676975"/>
        <a:ext cx="836119" cy="220856"/>
      </dsp:txXfrm>
    </dsp:sp>
    <dsp:sp modelId="{FB2B0D45-0ADA-4C60-9B29-B6E89826EC7C}">
      <dsp:nvSpPr>
        <dsp:cNvPr id="0" name=""/>
        <dsp:cNvSpPr/>
      </dsp:nvSpPr>
      <dsp:spPr>
        <a:xfrm>
          <a:off x="4468" y="3430421"/>
          <a:ext cx="3658122" cy="21368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FRENTE A LA INTENSIDAD, EFECTO DESASTRES Y EMERGENCIAS POR FENÓNEMOS NATURALES</a:t>
          </a:r>
          <a:endParaRPr lang="es-ES" sz="1900" kern="1200" dirty="0"/>
        </a:p>
      </dsp:txBody>
      <dsp:txXfrm>
        <a:off x="540188" y="3743352"/>
        <a:ext cx="2586682" cy="1510966"/>
      </dsp:txXfrm>
    </dsp:sp>
    <dsp:sp modelId="{21D451FD-FB92-41B3-8BBF-4C8B9748A4AF}">
      <dsp:nvSpPr>
        <dsp:cNvPr id="0" name=""/>
        <dsp:cNvSpPr/>
      </dsp:nvSpPr>
      <dsp:spPr>
        <a:xfrm>
          <a:off x="2588618" y="2185092"/>
          <a:ext cx="2281931" cy="1204623"/>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S" sz="2400" kern="1200" dirty="0" smtClean="0">
              <a:solidFill>
                <a:srgbClr val="002060"/>
              </a:solidFill>
            </a:rPr>
            <a:t>MITIGAR AMENAZAS</a:t>
          </a:r>
          <a:endParaRPr lang="es-ES" sz="2400" kern="1200" dirty="0">
            <a:solidFill>
              <a:srgbClr val="002060"/>
            </a:solidFill>
          </a:endParaRPr>
        </a:p>
      </dsp:txBody>
      <dsp:txXfrm>
        <a:off x="2588618" y="2426017"/>
        <a:ext cx="1920544" cy="722773"/>
      </dsp:txXfrm>
    </dsp:sp>
    <dsp:sp modelId="{F3F26F0F-24BD-4B75-9391-7E5AF2E1E4C3}">
      <dsp:nvSpPr>
        <dsp:cNvPr id="0" name=""/>
        <dsp:cNvSpPr/>
      </dsp:nvSpPr>
      <dsp:spPr>
        <a:xfrm>
          <a:off x="4949156" y="650575"/>
          <a:ext cx="4273657" cy="42736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FF.AA ACTUA DE MANERA INCONDICIONAL EMPLEANDO RECURSOS Y CAPACIDADES OPERATIVAS</a:t>
          </a:r>
          <a:endParaRPr lang="es-ES" sz="2400" kern="1200" dirty="0"/>
        </a:p>
      </dsp:txBody>
      <dsp:txXfrm>
        <a:off x="5575019" y="1276438"/>
        <a:ext cx="3021931" cy="302193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FC0F4-14E6-4948-8E1D-9312EEEC4351}">
      <dsp:nvSpPr>
        <dsp:cNvPr id="0" name=""/>
        <dsp:cNvSpPr/>
      </dsp:nvSpPr>
      <dsp:spPr>
        <a:xfrm>
          <a:off x="853" y="2093360"/>
          <a:ext cx="2787581" cy="14726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ctr" defTabSz="1066800">
            <a:lnSpc>
              <a:spcPct val="90000"/>
            </a:lnSpc>
            <a:spcBef>
              <a:spcPct val="0"/>
            </a:spcBef>
            <a:spcAft>
              <a:spcPct val="15000"/>
            </a:spcAft>
            <a:buChar char="••"/>
          </a:pPr>
          <a:endParaRPr lang="es-ES" sz="2400" b="1" kern="1200" dirty="0"/>
        </a:p>
        <a:p>
          <a:pPr marL="228600" lvl="1" indent="-228600" algn="ctr" defTabSz="1066800">
            <a:lnSpc>
              <a:spcPct val="90000"/>
            </a:lnSpc>
            <a:spcBef>
              <a:spcPct val="0"/>
            </a:spcBef>
            <a:spcAft>
              <a:spcPct val="15000"/>
            </a:spcAft>
            <a:buChar char="••"/>
          </a:pPr>
          <a:r>
            <a:rPr lang="es-ES" sz="2400" b="1" kern="1200" dirty="0" smtClean="0"/>
            <a:t>BIBLIOGRÁFICO-DOCUMENTAL</a:t>
          </a:r>
          <a:endParaRPr lang="es-ES" sz="2400" b="1" kern="1200" dirty="0"/>
        </a:p>
      </dsp:txBody>
      <dsp:txXfrm>
        <a:off x="34743" y="2127250"/>
        <a:ext cx="2719801" cy="1089296"/>
      </dsp:txXfrm>
    </dsp:sp>
    <dsp:sp modelId="{A5EA3EBA-70D8-4977-B3DD-17D0F299866E}">
      <dsp:nvSpPr>
        <dsp:cNvPr id="0" name=""/>
        <dsp:cNvSpPr/>
      </dsp:nvSpPr>
      <dsp:spPr>
        <a:xfrm>
          <a:off x="1000788" y="2098599"/>
          <a:ext cx="4361107" cy="3238919"/>
        </a:xfrm>
        <a:prstGeom prst="leftCircularArrow">
          <a:avLst>
            <a:gd name="adj1" fmla="val 2779"/>
            <a:gd name="adj2" fmla="val 339029"/>
            <a:gd name="adj3" fmla="val 2108492"/>
            <a:gd name="adj4" fmla="val 9018442"/>
            <a:gd name="adj5" fmla="val 3243"/>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575542AD-1C71-42A7-8BD9-08F91A70AED2}">
      <dsp:nvSpPr>
        <dsp:cNvPr id="0" name=""/>
        <dsp:cNvSpPr/>
      </dsp:nvSpPr>
      <dsp:spPr>
        <a:xfrm>
          <a:off x="620316" y="3486587"/>
          <a:ext cx="2477849" cy="9853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b="1" kern="1200" dirty="0" smtClean="0">
              <a:solidFill>
                <a:srgbClr val="002060"/>
              </a:solidFill>
            </a:rPr>
            <a:t>METODOLOGÍA DE LA INVESTIGACIÓN</a:t>
          </a:r>
          <a:endParaRPr lang="es-ES" sz="2300" b="1" kern="1200" dirty="0">
            <a:solidFill>
              <a:srgbClr val="002060"/>
            </a:solidFill>
          </a:endParaRPr>
        </a:p>
      </dsp:txBody>
      <dsp:txXfrm>
        <a:off x="649176" y="3515447"/>
        <a:ext cx="2420129" cy="927639"/>
      </dsp:txXfrm>
    </dsp:sp>
    <dsp:sp modelId="{ACD42077-CCD7-41F8-8486-B618769FEB7E}">
      <dsp:nvSpPr>
        <dsp:cNvPr id="0" name=""/>
        <dsp:cNvSpPr/>
      </dsp:nvSpPr>
      <dsp:spPr>
        <a:xfrm>
          <a:off x="3526828" y="2006037"/>
          <a:ext cx="3166469" cy="16472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endParaRPr lang="es-ES" sz="1200" kern="1200" dirty="0"/>
        </a:p>
        <a:p>
          <a:pPr marL="228600" lvl="1" indent="-228600" algn="ctr" defTabSz="1066800">
            <a:lnSpc>
              <a:spcPct val="90000"/>
            </a:lnSpc>
            <a:spcBef>
              <a:spcPct val="0"/>
            </a:spcBef>
            <a:spcAft>
              <a:spcPct val="15000"/>
            </a:spcAft>
            <a:buChar char="••"/>
          </a:pPr>
          <a:r>
            <a:rPr lang="es-ES" sz="2400" b="1" kern="1200" dirty="0" smtClean="0"/>
            <a:t>DESCRIPTIVA</a:t>
          </a:r>
          <a:endParaRPr lang="es-ES" sz="2400" b="1" kern="1200" dirty="0"/>
        </a:p>
      </dsp:txBody>
      <dsp:txXfrm>
        <a:off x="3564737" y="2396936"/>
        <a:ext cx="3090651" cy="1218479"/>
      </dsp:txXfrm>
    </dsp:sp>
    <dsp:sp modelId="{73A9CF8F-1452-405C-96A4-5AE886CDE8DC}">
      <dsp:nvSpPr>
        <dsp:cNvPr id="0" name=""/>
        <dsp:cNvSpPr/>
      </dsp:nvSpPr>
      <dsp:spPr>
        <a:xfrm>
          <a:off x="5008443" y="529958"/>
          <a:ext cx="3895562" cy="2893396"/>
        </a:xfrm>
        <a:prstGeom prst="circularArrow">
          <a:avLst>
            <a:gd name="adj1" fmla="val 2665"/>
            <a:gd name="adj2" fmla="val 324279"/>
            <a:gd name="adj3" fmla="val 19508970"/>
            <a:gd name="adj4" fmla="val 12584271"/>
            <a:gd name="adj5" fmla="val 311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2A679E5B-5D3A-4F76-9081-1F2F1FF738EC}">
      <dsp:nvSpPr>
        <dsp:cNvPr id="0" name=""/>
        <dsp:cNvSpPr/>
      </dsp:nvSpPr>
      <dsp:spPr>
        <a:xfrm>
          <a:off x="4335735" y="1187416"/>
          <a:ext cx="2477849" cy="9853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b="1" kern="1200" dirty="0" smtClean="0">
              <a:solidFill>
                <a:srgbClr val="002060"/>
              </a:solidFill>
            </a:rPr>
            <a:t>TIPO DE INVESTIGACIÓN</a:t>
          </a:r>
          <a:endParaRPr lang="es-ES" sz="2300" b="1" kern="1200" dirty="0">
            <a:solidFill>
              <a:srgbClr val="002060"/>
            </a:solidFill>
          </a:endParaRPr>
        </a:p>
      </dsp:txBody>
      <dsp:txXfrm>
        <a:off x="4364595" y="1216276"/>
        <a:ext cx="2420129" cy="927639"/>
      </dsp:txXfrm>
    </dsp:sp>
    <dsp:sp modelId="{10C7B54C-4E35-4313-845E-DE7CE92F0478}">
      <dsp:nvSpPr>
        <dsp:cNvPr id="0" name=""/>
        <dsp:cNvSpPr/>
      </dsp:nvSpPr>
      <dsp:spPr>
        <a:xfrm>
          <a:off x="7242247" y="2173693"/>
          <a:ext cx="2787581" cy="13119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endParaRPr lang="es-ES" sz="2400" b="1" kern="1200" dirty="0"/>
        </a:p>
        <a:p>
          <a:pPr marL="228600" lvl="1" indent="-228600" algn="l" defTabSz="1066800">
            <a:lnSpc>
              <a:spcPct val="90000"/>
            </a:lnSpc>
            <a:spcBef>
              <a:spcPct val="0"/>
            </a:spcBef>
            <a:spcAft>
              <a:spcPct val="15000"/>
            </a:spcAft>
            <a:buChar char="••"/>
          </a:pPr>
          <a:r>
            <a:rPr lang="es-ES" sz="2400" b="1" kern="1200" dirty="0" smtClean="0"/>
            <a:t>DEDUCTIVO</a:t>
          </a:r>
          <a:endParaRPr lang="es-ES" sz="2400" b="1" kern="1200" dirty="0"/>
        </a:p>
      </dsp:txBody>
      <dsp:txXfrm>
        <a:off x="7272439" y="2203885"/>
        <a:ext cx="2727197" cy="970454"/>
      </dsp:txXfrm>
    </dsp:sp>
    <dsp:sp modelId="{90353858-DA1A-4210-9F06-8CB54BC0BC64}">
      <dsp:nvSpPr>
        <dsp:cNvPr id="0" name=""/>
        <dsp:cNvSpPr/>
      </dsp:nvSpPr>
      <dsp:spPr>
        <a:xfrm>
          <a:off x="7861710" y="3486587"/>
          <a:ext cx="2477849" cy="9853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b="1" kern="1200" dirty="0" smtClean="0">
              <a:solidFill>
                <a:srgbClr val="002060"/>
              </a:solidFill>
            </a:rPr>
            <a:t>MÉTODO DE INVESTIGACIÓN</a:t>
          </a:r>
          <a:endParaRPr lang="es-ES" sz="2300" b="1" kern="1200" dirty="0">
            <a:solidFill>
              <a:srgbClr val="002060"/>
            </a:solidFill>
          </a:endParaRPr>
        </a:p>
      </dsp:txBody>
      <dsp:txXfrm>
        <a:off x="7890570" y="3515447"/>
        <a:ext cx="2420129" cy="92763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9A49B-5C1C-4504-AA94-F6A557CAD83A}">
      <dsp:nvSpPr>
        <dsp:cNvPr id="0" name=""/>
        <dsp:cNvSpPr/>
      </dsp:nvSpPr>
      <dsp:spPr>
        <a:xfrm>
          <a:off x="1612111" y="376519"/>
          <a:ext cx="4754846" cy="4865786"/>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S" sz="1400" kern="1200" dirty="0" smtClean="0"/>
            <a:t>ÁREAS: </a:t>
          </a:r>
        </a:p>
        <a:p>
          <a:pPr lvl="0" algn="just" defTabSz="622300">
            <a:lnSpc>
              <a:spcPct val="90000"/>
            </a:lnSpc>
            <a:spcBef>
              <a:spcPct val="0"/>
            </a:spcBef>
            <a:spcAft>
              <a:spcPct val="35000"/>
            </a:spcAft>
          </a:pPr>
          <a:r>
            <a:rPr lang="es-ES" sz="1400" kern="1200" dirty="0" smtClean="0"/>
            <a:t> </a:t>
          </a:r>
          <a:r>
            <a:rPr lang="es-EC" sz="1400" kern="1200" dirty="0" smtClean="0"/>
            <a:t>ANÁLISIS DEL RIESGO, REDUCCIÓN DE RIESGOS, MANEJO DE EVENTOS ADVERSOS Y RECUPERACIÓN.</a:t>
          </a:r>
          <a:endParaRPr lang="es-ES" sz="1400" kern="1200" dirty="0"/>
        </a:p>
      </dsp:txBody>
      <dsp:txXfrm>
        <a:off x="4118028" y="1407602"/>
        <a:ext cx="1698159" cy="1448150"/>
      </dsp:txXfrm>
    </dsp:sp>
    <dsp:sp modelId="{9ACBFA3E-5F5E-43F7-A294-28A3BFDCB982}">
      <dsp:nvSpPr>
        <dsp:cNvPr id="0" name=""/>
        <dsp:cNvSpPr/>
      </dsp:nvSpPr>
      <dsp:spPr>
        <a:xfrm>
          <a:off x="1456429" y="550297"/>
          <a:ext cx="4865786" cy="4865786"/>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ESTADOS DE ALERTA</a:t>
          </a:r>
          <a:endParaRPr lang="es-ES" sz="2400" kern="1200" dirty="0"/>
        </a:p>
      </dsp:txBody>
      <dsp:txXfrm>
        <a:off x="2614949" y="3707265"/>
        <a:ext cx="2606671" cy="1274372"/>
      </dsp:txXfrm>
    </dsp:sp>
    <dsp:sp modelId="{243555E4-52DE-42D5-818D-715DD3B29398}">
      <dsp:nvSpPr>
        <dsp:cNvPr id="0" name=""/>
        <dsp:cNvSpPr/>
      </dsp:nvSpPr>
      <dsp:spPr>
        <a:xfrm>
          <a:off x="1356217" y="376519"/>
          <a:ext cx="4865786" cy="4865786"/>
        </a:xfrm>
        <a:prstGeom prst="pie">
          <a:avLst>
            <a:gd name="adj1" fmla="val 9000000"/>
            <a:gd name="adj2" fmla="val 1620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endParaRPr lang="es-ES" sz="1400" b="1" kern="1200" dirty="0" smtClean="0"/>
        </a:p>
        <a:p>
          <a:pPr lvl="0" algn="just" defTabSz="622300">
            <a:lnSpc>
              <a:spcPct val="90000"/>
            </a:lnSpc>
            <a:spcBef>
              <a:spcPct val="0"/>
            </a:spcBef>
            <a:spcAft>
              <a:spcPct val="35000"/>
            </a:spcAft>
          </a:pPr>
          <a:r>
            <a:rPr lang="es-ES" sz="1400" b="1" kern="1200" dirty="0" smtClean="0"/>
            <a:t>MISIÓN Y COMPETENCIAS </a:t>
          </a:r>
          <a:r>
            <a:rPr lang="es-ES" sz="1400" kern="1200" dirty="0" smtClean="0"/>
            <a:t>DE LAS MESAS TÉCNICAS DE TRABAJO DEL COMITÉ DE GESTIÓN DE  RIESGOS (CGR).</a:t>
          </a:r>
        </a:p>
        <a:p>
          <a:pPr lvl="0" algn="just" defTabSz="622300">
            <a:lnSpc>
              <a:spcPct val="90000"/>
            </a:lnSpc>
            <a:spcBef>
              <a:spcPct val="0"/>
            </a:spcBef>
            <a:spcAft>
              <a:spcPct val="35000"/>
            </a:spcAft>
          </a:pPr>
          <a:r>
            <a:rPr lang="es-ES" sz="1400" kern="1200" dirty="0" smtClean="0"/>
            <a:t>COMITÉ DE OPERACIONES DE EMERGENCIA (COE)</a:t>
          </a:r>
          <a:endParaRPr lang="es-ES" sz="1400" kern="1200" dirty="0"/>
        </a:p>
      </dsp:txBody>
      <dsp:txXfrm>
        <a:off x="1919837" y="1407602"/>
        <a:ext cx="1737780" cy="1448150"/>
      </dsp:txXfrm>
    </dsp:sp>
    <dsp:sp modelId="{60C75BDC-0824-4F1C-9FEC-E443C486A3E2}">
      <dsp:nvSpPr>
        <dsp:cNvPr id="0" name=""/>
        <dsp:cNvSpPr/>
      </dsp:nvSpPr>
      <dsp:spPr>
        <a:xfrm>
          <a:off x="1279523" y="52009"/>
          <a:ext cx="5468217" cy="546821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D8CD3F-33AC-4080-B679-5B03904FB8F8}">
      <dsp:nvSpPr>
        <dsp:cNvPr id="0" name=""/>
        <dsp:cNvSpPr/>
      </dsp:nvSpPr>
      <dsp:spPr>
        <a:xfrm>
          <a:off x="1155213" y="248774"/>
          <a:ext cx="5468217" cy="546821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A2C4F9-4DAB-4197-9AFD-96C468EDFCBC}">
      <dsp:nvSpPr>
        <dsp:cNvPr id="0" name=""/>
        <dsp:cNvSpPr/>
      </dsp:nvSpPr>
      <dsp:spPr>
        <a:xfrm>
          <a:off x="1054600" y="75303"/>
          <a:ext cx="5468217" cy="546821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9A49B-5C1C-4504-AA94-F6A557CAD83A}">
      <dsp:nvSpPr>
        <dsp:cNvPr id="0" name=""/>
        <dsp:cNvSpPr/>
      </dsp:nvSpPr>
      <dsp:spPr>
        <a:xfrm>
          <a:off x="2865741" y="405687"/>
          <a:ext cx="5277440" cy="5400573"/>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C" sz="1800" b="0" kern="1200" dirty="0" smtClean="0"/>
            <a:t>SE CONSIDERÓ PRESENTE TRABAJO, PROTOCOLOS DE COORDINACIÓN DE RESPUESTA DE LA MESA TÉCNICA DE TRABAJO N° 5.</a:t>
          </a:r>
          <a:endParaRPr lang="es-ES" sz="1800" b="0" kern="1200" dirty="0"/>
        </a:p>
      </dsp:txBody>
      <dsp:txXfrm>
        <a:off x="5667182" y="1525020"/>
        <a:ext cx="1947626" cy="1478728"/>
      </dsp:txXfrm>
    </dsp:sp>
    <dsp:sp modelId="{9ACBFA3E-5F5E-43F7-A294-28A3BFDCB982}">
      <dsp:nvSpPr>
        <dsp:cNvPr id="0" name=""/>
        <dsp:cNvSpPr/>
      </dsp:nvSpPr>
      <dsp:spPr>
        <a:xfrm>
          <a:off x="2804174" y="561502"/>
          <a:ext cx="5400573" cy="5400573"/>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dirty="0" smtClean="0"/>
        </a:p>
        <a:p>
          <a:pPr lvl="0" algn="just" defTabSz="800100">
            <a:lnSpc>
              <a:spcPct val="90000"/>
            </a:lnSpc>
            <a:spcBef>
              <a:spcPct val="0"/>
            </a:spcBef>
            <a:spcAft>
              <a:spcPct val="35000"/>
            </a:spcAft>
          </a:pPr>
          <a:r>
            <a:rPr lang="es-ES" sz="1800" kern="1200" dirty="0" smtClean="0"/>
            <a:t>SALA SITUACIONAL DE GESTIÓN DE RIESGOS, REMITA RESPONSABLES  PUNTOS FOCALES EN EL TERRITORIO NACIONAL </a:t>
          </a:r>
          <a:endParaRPr lang="es-ES" sz="1800" kern="1200" dirty="0"/>
        </a:p>
      </dsp:txBody>
      <dsp:txXfrm>
        <a:off x="5670979" y="3364013"/>
        <a:ext cx="1993068" cy="1478728"/>
      </dsp:txXfrm>
    </dsp:sp>
    <dsp:sp modelId="{243555E4-52DE-42D5-818D-715DD3B29398}">
      <dsp:nvSpPr>
        <dsp:cNvPr id="0" name=""/>
        <dsp:cNvSpPr/>
      </dsp:nvSpPr>
      <dsp:spPr>
        <a:xfrm>
          <a:off x="2622869" y="586992"/>
          <a:ext cx="5400573" cy="5400573"/>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 PROPOSITO REMITIR ENCUESTA QUE PERMITA  </a:t>
          </a:r>
          <a:endParaRPr lang="es-ES" sz="1800" kern="1200" dirty="0"/>
        </a:p>
      </dsp:txBody>
      <dsp:txXfrm>
        <a:off x="3163570" y="3389504"/>
        <a:ext cx="1993068" cy="1478728"/>
      </dsp:txXfrm>
    </dsp:sp>
    <dsp:sp modelId="{C9D0467E-D7FE-4C1A-9413-486DB4098B13}">
      <dsp:nvSpPr>
        <dsp:cNvPr id="0" name=""/>
        <dsp:cNvSpPr/>
      </dsp:nvSpPr>
      <dsp:spPr>
        <a:xfrm>
          <a:off x="2622869" y="405687"/>
          <a:ext cx="5400573" cy="5400573"/>
        </a:xfrm>
        <a:prstGeom prst="pie">
          <a:avLst>
            <a:gd name="adj1" fmla="val 10800000"/>
            <a:gd name="adj2" fmla="val 1620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S" sz="1800" b="0" kern="1200" dirty="0" smtClean="0"/>
            <a:t>    IDENTIFICAR  LAS NECESIDADES Y REQUERIMIENTOS FORMULADOS A FF.AA.</a:t>
          </a:r>
        </a:p>
        <a:p>
          <a:pPr lvl="0" algn="just" defTabSz="800100">
            <a:lnSpc>
              <a:spcPct val="90000"/>
            </a:lnSpc>
            <a:spcBef>
              <a:spcPct val="0"/>
            </a:spcBef>
            <a:spcAft>
              <a:spcPct val="35000"/>
            </a:spcAft>
          </a:pPr>
          <a:endParaRPr lang="es-ES" sz="1400" b="1" kern="1200" dirty="0" smtClean="0"/>
        </a:p>
      </dsp:txBody>
      <dsp:txXfrm>
        <a:off x="3163570" y="1525020"/>
        <a:ext cx="1993068" cy="1478728"/>
      </dsp:txXfrm>
    </dsp:sp>
    <dsp:sp modelId="{60C75BDC-0824-4F1C-9FEC-E443C486A3E2}">
      <dsp:nvSpPr>
        <dsp:cNvPr id="0" name=""/>
        <dsp:cNvSpPr/>
      </dsp:nvSpPr>
      <dsp:spPr>
        <a:xfrm>
          <a:off x="2496109" y="45511"/>
          <a:ext cx="6069215" cy="606921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65A694-4FD3-4CD6-B1DA-92AD0CCA4615}">
      <dsp:nvSpPr>
        <dsp:cNvPr id="0" name=""/>
        <dsp:cNvSpPr/>
      </dsp:nvSpPr>
      <dsp:spPr>
        <a:xfrm>
          <a:off x="2469853" y="227180"/>
          <a:ext cx="6069215" cy="606921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6A837D-5E4D-49FF-9778-C5394DB78FE9}">
      <dsp:nvSpPr>
        <dsp:cNvPr id="0" name=""/>
        <dsp:cNvSpPr/>
      </dsp:nvSpPr>
      <dsp:spPr>
        <a:xfrm>
          <a:off x="2288548" y="252671"/>
          <a:ext cx="6069215" cy="606921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999EE4-B18B-4B60-851A-5CFE98AF4F9A}">
      <dsp:nvSpPr>
        <dsp:cNvPr id="0" name=""/>
        <dsp:cNvSpPr/>
      </dsp:nvSpPr>
      <dsp:spPr>
        <a:xfrm>
          <a:off x="2288548" y="71366"/>
          <a:ext cx="6069215" cy="606921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FC0F4-14E6-4948-8E1D-9312EEEC4351}">
      <dsp:nvSpPr>
        <dsp:cNvPr id="0" name=""/>
        <dsp:cNvSpPr/>
      </dsp:nvSpPr>
      <dsp:spPr>
        <a:xfrm>
          <a:off x="348110" y="1449224"/>
          <a:ext cx="3362170" cy="17761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ctr" defTabSz="1066800">
            <a:lnSpc>
              <a:spcPct val="90000"/>
            </a:lnSpc>
            <a:spcBef>
              <a:spcPct val="0"/>
            </a:spcBef>
            <a:spcAft>
              <a:spcPct val="15000"/>
            </a:spcAft>
            <a:buChar char="••"/>
          </a:pPr>
          <a:endParaRPr lang="es-ES" sz="2400" b="1" kern="1200" dirty="0"/>
        </a:p>
        <a:p>
          <a:pPr marL="228600" lvl="1" indent="-228600" algn="ctr" defTabSz="1066800">
            <a:lnSpc>
              <a:spcPct val="90000"/>
            </a:lnSpc>
            <a:spcBef>
              <a:spcPct val="0"/>
            </a:spcBef>
            <a:spcAft>
              <a:spcPct val="15000"/>
            </a:spcAft>
            <a:buChar char="••"/>
          </a:pPr>
          <a:r>
            <a:rPr lang="es-ES" sz="2400" b="1" kern="1200" dirty="0" smtClean="0"/>
            <a:t>TÉCNICA DE FICHAJE</a:t>
          </a:r>
          <a:endParaRPr lang="es-ES" sz="2400" b="1" kern="1200" dirty="0"/>
        </a:p>
      </dsp:txBody>
      <dsp:txXfrm>
        <a:off x="388985" y="1490099"/>
        <a:ext cx="3280420" cy="1313828"/>
      </dsp:txXfrm>
    </dsp:sp>
    <dsp:sp modelId="{A5EA3EBA-70D8-4977-B3DD-17D0F299866E}">
      <dsp:nvSpPr>
        <dsp:cNvPr id="0" name=""/>
        <dsp:cNvSpPr/>
      </dsp:nvSpPr>
      <dsp:spPr>
        <a:xfrm rot="21224417">
          <a:off x="1651560" y="-171562"/>
          <a:ext cx="8034268" cy="5966912"/>
        </a:xfrm>
        <a:prstGeom prst="leftCircularArrow">
          <a:avLst>
            <a:gd name="adj1" fmla="val 2021"/>
            <a:gd name="adj2" fmla="val 242184"/>
            <a:gd name="adj3" fmla="val 2349701"/>
            <a:gd name="adj4" fmla="val 9356496"/>
            <a:gd name="adj5" fmla="val 2357"/>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575542AD-1C71-42A7-8BD9-08F91A70AED2}">
      <dsp:nvSpPr>
        <dsp:cNvPr id="0" name=""/>
        <dsp:cNvSpPr/>
      </dsp:nvSpPr>
      <dsp:spPr>
        <a:xfrm>
          <a:off x="46752" y="2985770"/>
          <a:ext cx="3874535" cy="1147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kern="1200" dirty="0" smtClean="0">
              <a:solidFill>
                <a:srgbClr val="002060"/>
              </a:solidFill>
            </a:rPr>
            <a:t>FUENTES BIBLIOGRÁFICAS</a:t>
          </a:r>
          <a:endParaRPr lang="es-ES" sz="2800" b="1" kern="1200" dirty="0">
            <a:solidFill>
              <a:srgbClr val="002060"/>
            </a:solidFill>
          </a:endParaRPr>
        </a:p>
      </dsp:txBody>
      <dsp:txXfrm>
        <a:off x="80373" y="3019391"/>
        <a:ext cx="3807293" cy="1080673"/>
      </dsp:txXfrm>
    </dsp:sp>
    <dsp:sp modelId="{ACD42077-CCD7-41F8-8486-B618769FEB7E}">
      <dsp:nvSpPr>
        <dsp:cNvPr id="0" name=""/>
        <dsp:cNvSpPr/>
      </dsp:nvSpPr>
      <dsp:spPr>
        <a:xfrm>
          <a:off x="5741264" y="2018151"/>
          <a:ext cx="3819157" cy="12481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endParaRPr lang="es-ES" sz="1200" kern="1200" dirty="0"/>
        </a:p>
        <a:p>
          <a:pPr marL="228600" lvl="1" indent="-228600" algn="ctr" defTabSz="1066800">
            <a:lnSpc>
              <a:spcPct val="90000"/>
            </a:lnSpc>
            <a:spcBef>
              <a:spcPct val="0"/>
            </a:spcBef>
            <a:spcAft>
              <a:spcPct val="15000"/>
            </a:spcAft>
            <a:buChar char="••"/>
          </a:pPr>
          <a:r>
            <a:rPr lang="es-ES" sz="2400" b="1" kern="1200" dirty="0" smtClean="0"/>
            <a:t>ENCUESTA</a:t>
          </a:r>
          <a:endParaRPr lang="es-ES" sz="2400" b="1" kern="1200" dirty="0"/>
        </a:p>
      </dsp:txBody>
      <dsp:txXfrm>
        <a:off x="5769987" y="2314332"/>
        <a:ext cx="3761711" cy="923234"/>
      </dsp:txXfrm>
    </dsp:sp>
    <dsp:sp modelId="{2A679E5B-5D3A-4F76-9081-1F2F1FF738EC}">
      <dsp:nvSpPr>
        <dsp:cNvPr id="0" name=""/>
        <dsp:cNvSpPr/>
      </dsp:nvSpPr>
      <dsp:spPr>
        <a:xfrm>
          <a:off x="4870522" y="848904"/>
          <a:ext cx="6493891" cy="11884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link </a:t>
          </a:r>
          <a:r>
            <a:rPr lang="es-EC" sz="2800" kern="1200" dirty="0" smtClean="0">
              <a:hlinkClick xmlns:r="http://schemas.openxmlformats.org/officeDocument/2006/relationships" r:id="rId1"/>
            </a:rPr>
            <a:t>https://es.surveymonkey.com/r/GK5KVBW</a:t>
          </a:r>
          <a:endParaRPr lang="es-ES" sz="2800" b="1" kern="1200" dirty="0">
            <a:solidFill>
              <a:srgbClr val="002060"/>
            </a:solidFill>
          </a:endParaRPr>
        </a:p>
      </dsp:txBody>
      <dsp:txXfrm>
        <a:off x="4905331" y="883713"/>
        <a:ext cx="6424273" cy="111884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92F67-DC34-4CEE-B1EE-DBD240A5C9AF}">
      <dsp:nvSpPr>
        <dsp:cNvPr id="0" name=""/>
        <dsp:cNvSpPr/>
      </dsp:nvSpPr>
      <dsp:spPr>
        <a:xfrm>
          <a:off x="2243" y="0"/>
          <a:ext cx="5715001" cy="541866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ctr" defTabSz="1422400">
            <a:lnSpc>
              <a:spcPct val="90000"/>
            </a:lnSpc>
            <a:spcBef>
              <a:spcPct val="0"/>
            </a:spcBef>
            <a:spcAft>
              <a:spcPct val="35000"/>
            </a:spcAft>
          </a:pPr>
          <a:r>
            <a:rPr lang="es-ES" sz="3200" kern="1200" dirty="0" smtClean="0">
              <a:solidFill>
                <a:schemeClr val="tx2">
                  <a:lumMod val="75000"/>
                </a:schemeClr>
              </a:solidFill>
            </a:rPr>
            <a:t>APOYO SGR</a:t>
          </a:r>
          <a:endParaRPr lang="es-ES" sz="3200" kern="1200" dirty="0">
            <a:solidFill>
              <a:schemeClr val="tx2">
                <a:lumMod val="75000"/>
              </a:schemeClr>
            </a:solidFill>
          </a:endParaRPr>
        </a:p>
      </dsp:txBody>
      <dsp:txXfrm rot="16200000">
        <a:off x="-1647909" y="1650153"/>
        <a:ext cx="4443306" cy="1143000"/>
      </dsp:txXfrm>
    </dsp:sp>
    <dsp:sp modelId="{B84EA62B-8338-4903-B00E-16F0A37EE997}">
      <dsp:nvSpPr>
        <dsp:cNvPr id="0" name=""/>
        <dsp:cNvSpPr/>
      </dsp:nvSpPr>
      <dsp:spPr>
        <a:xfrm>
          <a:off x="1145244" y="0"/>
          <a:ext cx="4257675" cy="54186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266700" lvl="0" indent="-266700" algn="l" defTabSz="1244600">
            <a:lnSpc>
              <a:spcPct val="90000"/>
            </a:lnSpc>
            <a:spcBef>
              <a:spcPct val="0"/>
            </a:spcBef>
            <a:spcAft>
              <a:spcPct val="35000"/>
            </a:spcAft>
          </a:pPr>
          <a:endParaRPr lang="es-ES" sz="2800" kern="1200" dirty="0" smtClean="0">
            <a:solidFill>
              <a:schemeClr val="tx2">
                <a:lumMod val="75000"/>
              </a:schemeClr>
            </a:solidFill>
          </a:endParaRPr>
        </a:p>
        <a:p>
          <a:pPr marL="266700" lvl="0" indent="-266700" algn="l" defTabSz="1244600">
            <a:lnSpc>
              <a:spcPct val="90000"/>
            </a:lnSpc>
            <a:spcBef>
              <a:spcPct val="0"/>
            </a:spcBef>
            <a:spcAft>
              <a:spcPct val="35000"/>
            </a:spcAft>
          </a:pPr>
          <a:r>
            <a:rPr lang="es-ES" sz="2800" kern="1200" dirty="0" smtClean="0">
              <a:solidFill>
                <a:schemeClr val="tx2">
                  <a:lumMod val="75000"/>
                </a:schemeClr>
              </a:solidFill>
            </a:rPr>
            <a:t>1	PERSONAL </a:t>
          </a:r>
          <a:r>
            <a:rPr lang="es-ES" sz="2800" kern="1200" dirty="0" smtClean="0">
              <a:solidFill>
                <a:schemeClr val="tx2">
                  <a:lumMod val="75000"/>
                </a:schemeClr>
              </a:solidFill>
            </a:rPr>
            <a:t>Y APOYO LOGÍSTICO.</a:t>
          </a:r>
        </a:p>
        <a:p>
          <a:pPr marL="266700" lvl="0" indent="-266700" algn="l" defTabSz="1244600">
            <a:lnSpc>
              <a:spcPct val="90000"/>
            </a:lnSpc>
            <a:spcBef>
              <a:spcPct val="0"/>
            </a:spcBef>
            <a:spcAft>
              <a:spcPct val="35000"/>
            </a:spcAft>
          </a:pPr>
          <a:r>
            <a:rPr lang="es-ES" sz="2800" kern="1200" dirty="0" smtClean="0">
              <a:solidFill>
                <a:schemeClr val="tx2">
                  <a:lumMod val="75000"/>
                </a:schemeClr>
              </a:solidFill>
            </a:rPr>
            <a:t>2	SEGURIDAD </a:t>
          </a:r>
          <a:r>
            <a:rPr lang="es-ES" sz="2800" kern="1200" dirty="0" smtClean="0">
              <a:solidFill>
                <a:schemeClr val="tx2">
                  <a:lumMod val="75000"/>
                </a:schemeClr>
              </a:solidFill>
            </a:rPr>
            <a:t>Y PROTECCIÓN A LAS ÁREAS AFECTADAS.</a:t>
          </a:r>
        </a:p>
        <a:p>
          <a:pPr marL="266700" lvl="0" indent="-266700" algn="l" defTabSz="1244600">
            <a:lnSpc>
              <a:spcPct val="90000"/>
            </a:lnSpc>
            <a:spcBef>
              <a:spcPct val="0"/>
            </a:spcBef>
            <a:spcAft>
              <a:spcPct val="35000"/>
            </a:spcAft>
          </a:pPr>
          <a:r>
            <a:rPr lang="es-ES" sz="2800" kern="1200" dirty="0" smtClean="0">
              <a:solidFill>
                <a:schemeClr val="tx2">
                  <a:lumMod val="75000"/>
                </a:schemeClr>
              </a:solidFill>
            </a:rPr>
            <a:t>3 	COORDINACIÓN  </a:t>
          </a:r>
          <a:r>
            <a:rPr lang="es-ES" sz="2800" kern="1200" dirty="0" smtClean="0">
              <a:solidFill>
                <a:schemeClr val="tx2">
                  <a:lumMod val="75000"/>
                </a:schemeClr>
              </a:solidFill>
            </a:rPr>
            <a:t>INSTITUCIONES DEL ESTADO</a:t>
          </a:r>
        </a:p>
        <a:p>
          <a:pPr marL="266700" lvl="0" indent="-266700" algn="l" defTabSz="1244600">
            <a:lnSpc>
              <a:spcPct val="90000"/>
            </a:lnSpc>
            <a:spcBef>
              <a:spcPct val="0"/>
            </a:spcBef>
            <a:spcAft>
              <a:spcPct val="35000"/>
            </a:spcAft>
          </a:pPr>
          <a:r>
            <a:rPr lang="es-ES" sz="2800" kern="1200" dirty="0" smtClean="0">
              <a:solidFill>
                <a:schemeClr val="tx2">
                  <a:lumMod val="75000"/>
                </a:schemeClr>
              </a:solidFill>
            </a:rPr>
            <a:t>4 	ACCIONES </a:t>
          </a:r>
          <a:r>
            <a:rPr lang="es-ES" sz="2800" kern="1200" dirty="0" smtClean="0">
              <a:solidFill>
                <a:schemeClr val="tx2">
                  <a:lumMod val="75000"/>
                </a:schemeClr>
              </a:solidFill>
            </a:rPr>
            <a:t>DE RESCATE.</a:t>
          </a:r>
        </a:p>
        <a:p>
          <a:pPr marL="266700" lvl="0" indent="-266700" algn="l" defTabSz="1244600">
            <a:lnSpc>
              <a:spcPct val="90000"/>
            </a:lnSpc>
            <a:spcBef>
              <a:spcPct val="0"/>
            </a:spcBef>
            <a:spcAft>
              <a:spcPct val="35000"/>
            </a:spcAft>
          </a:pPr>
          <a:r>
            <a:rPr lang="es-ES" sz="2800" kern="1200" dirty="0" smtClean="0">
              <a:solidFill>
                <a:schemeClr val="tx2">
                  <a:lumMod val="75000"/>
                </a:schemeClr>
              </a:solidFill>
            </a:rPr>
            <a:t>5 	EVACUACIÓN</a:t>
          </a:r>
          <a:endParaRPr lang="es-ES" sz="2800" kern="1200" dirty="0">
            <a:solidFill>
              <a:schemeClr val="tx2">
                <a:lumMod val="75000"/>
              </a:schemeClr>
            </a:solidFill>
          </a:endParaRPr>
        </a:p>
      </dsp:txBody>
      <dsp:txXfrm>
        <a:off x="1145244" y="0"/>
        <a:ext cx="4257675" cy="5418667"/>
      </dsp:txXfrm>
    </dsp:sp>
    <dsp:sp modelId="{748AD44D-06E9-490C-9111-FEA8E3926C5F}">
      <dsp:nvSpPr>
        <dsp:cNvPr id="0" name=""/>
        <dsp:cNvSpPr/>
      </dsp:nvSpPr>
      <dsp:spPr>
        <a:xfrm>
          <a:off x="5917270" y="0"/>
          <a:ext cx="5715001" cy="541866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ctr" defTabSz="1422400">
            <a:lnSpc>
              <a:spcPct val="90000"/>
            </a:lnSpc>
            <a:spcBef>
              <a:spcPct val="0"/>
            </a:spcBef>
            <a:spcAft>
              <a:spcPct val="35000"/>
            </a:spcAft>
          </a:pPr>
          <a:r>
            <a:rPr lang="es-ES" sz="3200" kern="1200" dirty="0" smtClean="0">
              <a:solidFill>
                <a:schemeClr val="tx2">
                  <a:lumMod val="75000"/>
                </a:schemeClr>
              </a:solidFill>
            </a:rPr>
            <a:t>TAREAS FF.AA</a:t>
          </a:r>
          <a:r>
            <a:rPr lang="es-ES" sz="4500" kern="1200" dirty="0" smtClean="0">
              <a:solidFill>
                <a:schemeClr val="tx2">
                  <a:lumMod val="75000"/>
                </a:schemeClr>
              </a:solidFill>
            </a:rPr>
            <a:t>.</a:t>
          </a:r>
          <a:endParaRPr lang="es-ES" sz="4500" kern="1200" dirty="0">
            <a:solidFill>
              <a:schemeClr val="tx2">
                <a:lumMod val="75000"/>
              </a:schemeClr>
            </a:solidFill>
          </a:endParaRPr>
        </a:p>
      </dsp:txBody>
      <dsp:txXfrm rot="16200000">
        <a:off x="4267116" y="1650153"/>
        <a:ext cx="4443306" cy="1143000"/>
      </dsp:txXfrm>
    </dsp:sp>
    <dsp:sp modelId="{76F83AE9-9DC0-45D2-826F-71CC9A2FA3BF}">
      <dsp:nvSpPr>
        <dsp:cNvPr id="0" name=""/>
        <dsp:cNvSpPr/>
      </dsp:nvSpPr>
      <dsp:spPr>
        <a:xfrm rot="5400000">
          <a:off x="5547470" y="4219073"/>
          <a:ext cx="796748" cy="85725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1CDCD-668A-4069-A2AE-FCA1472CBFBF}">
      <dsp:nvSpPr>
        <dsp:cNvPr id="0" name=""/>
        <dsp:cNvSpPr/>
      </dsp:nvSpPr>
      <dsp:spPr>
        <a:xfrm>
          <a:off x="7060270" y="0"/>
          <a:ext cx="4257675" cy="54186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endParaRPr lang="es-ES" sz="2200" kern="1200" dirty="0" smtClean="0">
            <a:solidFill>
              <a:schemeClr val="tx2">
                <a:lumMod val="75000"/>
              </a:schemeClr>
            </a:solidFill>
          </a:endParaRPr>
        </a:p>
        <a:p>
          <a:pPr marL="357188" lvl="0" indent="-357188" algn="l" defTabSz="977900">
            <a:lnSpc>
              <a:spcPct val="90000"/>
            </a:lnSpc>
            <a:spcBef>
              <a:spcPct val="0"/>
            </a:spcBef>
            <a:spcAft>
              <a:spcPct val="35000"/>
            </a:spcAft>
          </a:pPr>
          <a:r>
            <a:rPr lang="es-ES" sz="2200" kern="1200" dirty="0" smtClean="0">
              <a:solidFill>
                <a:schemeClr val="tx2">
                  <a:lumMod val="75000"/>
                </a:schemeClr>
              </a:solidFill>
            </a:rPr>
            <a:t>1. 	APOYO </a:t>
          </a:r>
          <a:r>
            <a:rPr lang="es-ES" sz="2200" kern="1200" dirty="0" smtClean="0">
              <a:solidFill>
                <a:schemeClr val="tx2">
                  <a:lumMod val="75000"/>
                </a:schemeClr>
              </a:solidFill>
            </a:rPr>
            <a:t>TÉCNICO ESPECIALIZADO.</a:t>
          </a:r>
        </a:p>
        <a:p>
          <a:pPr marL="357188" lvl="0" indent="-357188" algn="l" defTabSz="977900">
            <a:lnSpc>
              <a:spcPct val="90000"/>
            </a:lnSpc>
            <a:spcBef>
              <a:spcPct val="0"/>
            </a:spcBef>
            <a:spcAft>
              <a:spcPct val="35000"/>
            </a:spcAft>
          </a:pPr>
          <a:r>
            <a:rPr lang="es-ES" sz="2200" kern="1200" dirty="0" smtClean="0">
              <a:solidFill>
                <a:schemeClr val="tx2">
                  <a:lumMod val="75000"/>
                </a:schemeClr>
              </a:solidFill>
            </a:rPr>
            <a:t>2</a:t>
          </a:r>
          <a:r>
            <a:rPr lang="es-ES" sz="2200" kern="1200" dirty="0" smtClean="0">
              <a:solidFill>
                <a:schemeClr val="tx2">
                  <a:lumMod val="75000"/>
                </a:schemeClr>
              </a:solidFill>
            </a:rPr>
            <a:t>. 	MANTENER </a:t>
          </a:r>
          <a:r>
            <a:rPr lang="es-ES" sz="2200" kern="1200" dirty="0" smtClean="0">
              <a:solidFill>
                <a:schemeClr val="tx2">
                  <a:lumMod val="75000"/>
                </a:schemeClr>
              </a:solidFill>
            </a:rPr>
            <a:t>CONTROL DE EVENTOS.</a:t>
          </a:r>
        </a:p>
        <a:p>
          <a:pPr marL="357188" lvl="0" indent="-357188" algn="l" defTabSz="977900">
            <a:lnSpc>
              <a:spcPct val="90000"/>
            </a:lnSpc>
            <a:spcBef>
              <a:spcPct val="0"/>
            </a:spcBef>
            <a:spcAft>
              <a:spcPct val="35000"/>
            </a:spcAft>
          </a:pPr>
          <a:r>
            <a:rPr lang="es-ES" sz="2200" kern="1200" dirty="0" smtClean="0">
              <a:solidFill>
                <a:schemeClr val="tx2">
                  <a:lumMod val="75000"/>
                </a:schemeClr>
              </a:solidFill>
            </a:rPr>
            <a:t>3. 	ÁREA </a:t>
          </a:r>
          <a:r>
            <a:rPr lang="es-ES" sz="2200" kern="1200" dirty="0" smtClean="0">
              <a:solidFill>
                <a:schemeClr val="tx2">
                  <a:lumMod val="75000"/>
                </a:schemeClr>
              </a:solidFill>
            </a:rPr>
            <a:t>PARA LA INSTALACIÓN DE LAS SALAS DE SITUACIÓN.</a:t>
          </a:r>
        </a:p>
        <a:p>
          <a:pPr marL="357188" lvl="0" indent="-357188" algn="l" defTabSz="977900">
            <a:lnSpc>
              <a:spcPct val="90000"/>
            </a:lnSpc>
            <a:spcBef>
              <a:spcPct val="0"/>
            </a:spcBef>
            <a:spcAft>
              <a:spcPct val="35000"/>
            </a:spcAft>
          </a:pPr>
          <a:r>
            <a:rPr lang="es-ES" sz="2200" kern="1200" dirty="0" smtClean="0">
              <a:solidFill>
                <a:schemeClr val="tx2">
                  <a:lumMod val="75000"/>
                </a:schemeClr>
              </a:solidFill>
            </a:rPr>
            <a:t>4. </a:t>
          </a:r>
          <a:r>
            <a:rPr lang="es-ES" sz="2200" kern="1200" dirty="0" smtClean="0">
              <a:solidFill>
                <a:schemeClr val="tx2">
                  <a:lumMod val="75000"/>
                </a:schemeClr>
              </a:solidFill>
            </a:rPr>
            <a:t> 	INTEGRAR </a:t>
          </a:r>
          <a:r>
            <a:rPr lang="es-ES" sz="2200" kern="1200" dirty="0" smtClean="0">
              <a:solidFill>
                <a:schemeClr val="tx2">
                  <a:lumMod val="75000"/>
                </a:schemeClr>
              </a:solidFill>
            </a:rPr>
            <a:t>LOS COMITÉS DE SEGURIDAD AEROPORTUARIA</a:t>
          </a:r>
        </a:p>
        <a:p>
          <a:pPr marL="357188" lvl="0" indent="-357188" algn="l" defTabSz="977900">
            <a:lnSpc>
              <a:spcPct val="90000"/>
            </a:lnSpc>
            <a:spcBef>
              <a:spcPct val="0"/>
            </a:spcBef>
            <a:spcAft>
              <a:spcPct val="35000"/>
            </a:spcAft>
          </a:pPr>
          <a:r>
            <a:rPr lang="es-ES" sz="2200" kern="1200" dirty="0" smtClean="0">
              <a:solidFill>
                <a:schemeClr val="tx2">
                  <a:lumMod val="75000"/>
                </a:schemeClr>
              </a:solidFill>
            </a:rPr>
            <a:t>5</a:t>
          </a:r>
          <a:r>
            <a:rPr lang="es-ES" sz="2200" kern="1200" dirty="0" smtClean="0">
              <a:solidFill>
                <a:schemeClr val="tx2">
                  <a:lumMod val="75000"/>
                </a:schemeClr>
              </a:solidFill>
            </a:rPr>
            <a:t>. 	ELABORACIÓN </a:t>
          </a:r>
          <a:r>
            <a:rPr lang="es-ES" sz="2200" kern="1200" dirty="0" smtClean="0">
              <a:solidFill>
                <a:schemeClr val="tx2">
                  <a:lumMod val="75000"/>
                </a:schemeClr>
              </a:solidFill>
            </a:rPr>
            <a:t>ESTUDIOS DE RIESGO.</a:t>
          </a:r>
        </a:p>
        <a:p>
          <a:pPr marL="357188" lvl="0" indent="-357188" algn="l" defTabSz="977900">
            <a:lnSpc>
              <a:spcPct val="90000"/>
            </a:lnSpc>
            <a:spcBef>
              <a:spcPct val="0"/>
            </a:spcBef>
            <a:spcAft>
              <a:spcPct val="35000"/>
            </a:spcAft>
          </a:pPr>
          <a:r>
            <a:rPr lang="es-ES" sz="2200" kern="1200" dirty="0" smtClean="0">
              <a:solidFill>
                <a:schemeClr val="tx2">
                  <a:lumMod val="75000"/>
                </a:schemeClr>
              </a:solidFill>
            </a:rPr>
            <a:t>6. </a:t>
          </a:r>
          <a:r>
            <a:rPr lang="es-ES" sz="2200" kern="1200" dirty="0" smtClean="0">
              <a:solidFill>
                <a:schemeClr val="tx2">
                  <a:lumMod val="75000"/>
                </a:schemeClr>
              </a:solidFill>
            </a:rPr>
            <a:t> 	ELABORACIÓN </a:t>
          </a:r>
          <a:r>
            <a:rPr lang="es-ES" sz="2200" kern="1200" dirty="0" smtClean="0">
              <a:solidFill>
                <a:schemeClr val="tx2">
                  <a:lumMod val="75000"/>
                </a:schemeClr>
              </a:solidFill>
            </a:rPr>
            <a:t>DE PLANES DE CONTINGENCIA</a:t>
          </a:r>
          <a:r>
            <a:rPr lang="es-ES" sz="2200" kern="1200" dirty="0" smtClean="0">
              <a:solidFill>
                <a:schemeClr val="tx2">
                  <a:lumMod val="75000"/>
                </a:schemeClr>
              </a:solidFill>
            </a:rPr>
            <a:t>.</a:t>
          </a:r>
        </a:p>
        <a:p>
          <a:pPr marL="357188" lvl="0" indent="-357188" algn="l" defTabSz="977900">
            <a:lnSpc>
              <a:spcPct val="90000"/>
            </a:lnSpc>
            <a:spcBef>
              <a:spcPct val="0"/>
            </a:spcBef>
            <a:spcAft>
              <a:spcPct val="35000"/>
            </a:spcAft>
          </a:pPr>
          <a:r>
            <a:rPr lang="es-ES" sz="2200" kern="1200" dirty="0" smtClean="0">
              <a:solidFill>
                <a:schemeClr val="tx2">
                  <a:lumMod val="75000"/>
                </a:schemeClr>
              </a:solidFill>
            </a:rPr>
            <a:t>7. 	APOYO </a:t>
          </a:r>
          <a:r>
            <a:rPr lang="es-ES" sz="2200" kern="1200" dirty="0" smtClean="0">
              <a:solidFill>
                <a:schemeClr val="tx2">
                  <a:lumMod val="75000"/>
                </a:schemeClr>
              </a:solidFill>
            </a:rPr>
            <a:t>SUPLEMENTARIO A LAS MESAS TÉCNICAS DE TRABAJO</a:t>
          </a:r>
        </a:p>
        <a:p>
          <a:pPr lvl="0" algn="l" defTabSz="977900">
            <a:lnSpc>
              <a:spcPct val="90000"/>
            </a:lnSpc>
            <a:spcBef>
              <a:spcPct val="0"/>
            </a:spcBef>
            <a:spcAft>
              <a:spcPct val="35000"/>
            </a:spcAft>
          </a:pPr>
          <a:endParaRPr lang="es-ES" sz="2000" kern="1200" dirty="0">
            <a:solidFill>
              <a:schemeClr val="tx2">
                <a:lumMod val="75000"/>
              </a:schemeClr>
            </a:solidFill>
          </a:endParaRPr>
        </a:p>
      </dsp:txBody>
      <dsp:txXfrm>
        <a:off x="7060270" y="0"/>
        <a:ext cx="4257675" cy="541866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CD6C7-C7E4-492C-BB55-E46A653239DB}">
      <dsp:nvSpPr>
        <dsp:cNvPr id="0" name=""/>
        <dsp:cNvSpPr/>
      </dsp:nvSpPr>
      <dsp:spPr>
        <a:xfrm>
          <a:off x="2183834" y="-38731"/>
          <a:ext cx="5917741" cy="5917741"/>
        </a:xfrm>
        <a:prstGeom prst="circularArrow">
          <a:avLst>
            <a:gd name="adj1" fmla="val 5544"/>
            <a:gd name="adj2" fmla="val 330680"/>
            <a:gd name="adj3" fmla="val 13737006"/>
            <a:gd name="adj4" fmla="val 1740969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124C5F-B194-4599-84B8-2013A0611403}">
      <dsp:nvSpPr>
        <dsp:cNvPr id="0" name=""/>
        <dsp:cNvSpPr/>
      </dsp:nvSpPr>
      <dsp:spPr>
        <a:xfrm>
          <a:off x="3733985" y="1393"/>
          <a:ext cx="2817439" cy="1408719"/>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POLÍTICAS</a:t>
          </a:r>
          <a:endParaRPr lang="es-EC" sz="2500" kern="1200" dirty="0"/>
        </a:p>
      </dsp:txBody>
      <dsp:txXfrm>
        <a:off x="3802753" y="70161"/>
        <a:ext cx="2679903" cy="1271183"/>
      </dsp:txXfrm>
    </dsp:sp>
    <dsp:sp modelId="{71BD4F68-B555-4782-9A8D-9B0BC0CBAE18}">
      <dsp:nvSpPr>
        <dsp:cNvPr id="0" name=""/>
        <dsp:cNvSpPr/>
      </dsp:nvSpPr>
      <dsp:spPr>
        <a:xfrm>
          <a:off x="6134031" y="1745128"/>
          <a:ext cx="2817439" cy="1408719"/>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ESTRATEGIAS</a:t>
          </a:r>
          <a:endParaRPr lang="es-EC" sz="2500" kern="1200" dirty="0"/>
        </a:p>
      </dsp:txBody>
      <dsp:txXfrm>
        <a:off x="6202799" y="1813896"/>
        <a:ext cx="2679903" cy="1271183"/>
      </dsp:txXfrm>
    </dsp:sp>
    <dsp:sp modelId="{12D5935D-5AF2-415F-BB15-38A399AD9BB3}">
      <dsp:nvSpPr>
        <dsp:cNvPr id="0" name=""/>
        <dsp:cNvSpPr/>
      </dsp:nvSpPr>
      <dsp:spPr>
        <a:xfrm>
          <a:off x="5217295" y="4566551"/>
          <a:ext cx="2817439" cy="1408719"/>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DOCTRINA</a:t>
          </a:r>
          <a:endParaRPr lang="es-EC" sz="2500" kern="1200" dirty="0"/>
        </a:p>
      </dsp:txBody>
      <dsp:txXfrm>
        <a:off x="5286063" y="4635319"/>
        <a:ext cx="2679903" cy="1271183"/>
      </dsp:txXfrm>
    </dsp:sp>
    <dsp:sp modelId="{EB4A1A05-5234-40E5-B666-A01CFE355CF7}">
      <dsp:nvSpPr>
        <dsp:cNvPr id="0" name=""/>
        <dsp:cNvSpPr/>
      </dsp:nvSpPr>
      <dsp:spPr>
        <a:xfrm>
          <a:off x="2250676" y="4566551"/>
          <a:ext cx="2817439" cy="1408719"/>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ACCIONAR DE FUERZAS ARMADAS </a:t>
          </a:r>
          <a:endParaRPr lang="es-EC" sz="2500" kern="1200" dirty="0"/>
        </a:p>
      </dsp:txBody>
      <dsp:txXfrm>
        <a:off x="2319444" y="4635319"/>
        <a:ext cx="2679903" cy="1271183"/>
      </dsp:txXfrm>
    </dsp:sp>
    <dsp:sp modelId="{BE218DD1-63AD-4565-A711-E56D783A38FA}">
      <dsp:nvSpPr>
        <dsp:cNvPr id="0" name=""/>
        <dsp:cNvSpPr/>
      </dsp:nvSpPr>
      <dsp:spPr>
        <a:xfrm>
          <a:off x="1333940" y="1745128"/>
          <a:ext cx="2817439" cy="1408719"/>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LINEAMIENTO</a:t>
          </a:r>
          <a:endParaRPr lang="es-EC" sz="2500" kern="1200" dirty="0"/>
        </a:p>
      </dsp:txBody>
      <dsp:txXfrm>
        <a:off x="1402708" y="1813896"/>
        <a:ext cx="2679903" cy="127118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FF3B9-9B03-436C-9AD1-ED01236FBC49}">
      <dsp:nvSpPr>
        <dsp:cNvPr id="0" name=""/>
        <dsp:cNvSpPr/>
      </dsp:nvSpPr>
      <dsp:spPr>
        <a:xfrm>
          <a:off x="0" y="557199"/>
          <a:ext cx="6314117" cy="13224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5764" tIns="53340" rIns="53340" bIns="53340" numCol="1" spcCol="1270" anchor="ctr" anchorCtr="0">
          <a:noAutofit/>
        </a:bodyPr>
        <a:lstStyle/>
        <a:p>
          <a:pPr marL="361950" lvl="0" indent="0" algn="just" defTabSz="622300">
            <a:lnSpc>
              <a:spcPct val="90000"/>
            </a:lnSpc>
            <a:spcBef>
              <a:spcPct val="0"/>
            </a:spcBef>
            <a:spcAft>
              <a:spcPct val="35000"/>
            </a:spcAft>
          </a:pPr>
          <a:r>
            <a:rPr lang="es-EC" sz="1400" kern="1200" dirty="0" smtClean="0"/>
            <a:t>Determinar los procesos que se deberán implementar en Fuerzas Armadas, para brindar su apoyo a la Secretaría de Gestión de Riesgos, en las fases de reducción, respuesta y recuperación frente a los desastres naturales</a:t>
          </a:r>
          <a:r>
            <a:rPr lang="es-EC" sz="1400" kern="1200" dirty="0" smtClean="0">
              <a:latin typeface="Arial" panose="020B0604020202020204" pitchFamily="34" charset="0"/>
              <a:cs typeface="Arial" panose="020B0604020202020204" pitchFamily="34" charset="0"/>
            </a:rPr>
            <a:t>.</a:t>
          </a:r>
          <a:endParaRPr lang="es-EC" sz="1400" kern="1200" dirty="0">
            <a:latin typeface="Arial" panose="020B0604020202020204" pitchFamily="34" charset="0"/>
            <a:cs typeface="Arial" panose="020B0604020202020204" pitchFamily="34" charset="0"/>
          </a:endParaRPr>
        </a:p>
      </dsp:txBody>
      <dsp:txXfrm>
        <a:off x="0" y="557199"/>
        <a:ext cx="6314117" cy="1322485"/>
      </dsp:txXfrm>
    </dsp:sp>
    <dsp:sp modelId="{17D90C50-11D6-4AA6-8415-A565E6436643}">
      <dsp:nvSpPr>
        <dsp:cNvPr id="0" name=""/>
        <dsp:cNvSpPr/>
      </dsp:nvSpPr>
      <dsp:spPr>
        <a:xfrm>
          <a:off x="3" y="623153"/>
          <a:ext cx="1200249" cy="120543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FF3B9-9B03-436C-9AD1-ED01236FBC49}">
      <dsp:nvSpPr>
        <dsp:cNvPr id="0" name=""/>
        <dsp:cNvSpPr/>
      </dsp:nvSpPr>
      <dsp:spPr>
        <a:xfrm>
          <a:off x="745663" y="198205"/>
          <a:ext cx="4875464" cy="10211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1666" tIns="49530" rIns="49530" bIns="49530" numCol="1" spcCol="1270" anchor="ctr" anchorCtr="0">
          <a:noAutofit/>
        </a:bodyPr>
        <a:lstStyle/>
        <a:p>
          <a:pPr marL="273050" lvl="0" indent="0" algn="just" defTabSz="555625">
            <a:lnSpc>
              <a:spcPct val="90000"/>
            </a:lnSpc>
            <a:spcBef>
              <a:spcPct val="0"/>
            </a:spcBef>
            <a:spcAft>
              <a:spcPct val="35000"/>
            </a:spcAft>
          </a:pPr>
          <a:r>
            <a:rPr lang="es-EC" sz="1250" kern="1200" dirty="0" smtClean="0"/>
            <a:t>Determinar los procesos que se deberán implementar en las Fuerzas Armadas para mantener el nivel de operatividad que permita apoyar a la </a:t>
          </a:r>
          <a:r>
            <a:rPr lang="es-EC" sz="1250" kern="1200" dirty="0" err="1" smtClean="0"/>
            <a:t>SGR</a:t>
          </a:r>
          <a:r>
            <a:rPr lang="es-EC" sz="1250" kern="1200" dirty="0" smtClean="0"/>
            <a:t> en tareas de respuesta a eventos adversos en las áreas de salvamento, búsqueda, rescate y seguridad y logística. </a:t>
          </a:r>
          <a:r>
            <a:rPr lang="es-EC" sz="1250" kern="1200" dirty="0" smtClean="0">
              <a:latin typeface="Arial" panose="020B0604020202020204" pitchFamily="34" charset="0"/>
              <a:cs typeface="Arial" panose="020B0604020202020204" pitchFamily="34" charset="0"/>
            </a:rPr>
            <a:t>.</a:t>
          </a:r>
          <a:endParaRPr lang="es-EC" sz="1250" kern="1200" dirty="0">
            <a:latin typeface="Arial" panose="020B0604020202020204" pitchFamily="34" charset="0"/>
            <a:cs typeface="Arial" panose="020B0604020202020204" pitchFamily="34" charset="0"/>
          </a:endParaRPr>
        </a:p>
      </dsp:txBody>
      <dsp:txXfrm>
        <a:off x="745663" y="198205"/>
        <a:ext cx="4875464" cy="1021161"/>
      </dsp:txXfrm>
    </dsp:sp>
    <dsp:sp modelId="{17D90C50-11D6-4AA6-8415-A565E6436643}">
      <dsp:nvSpPr>
        <dsp:cNvPr id="0" name=""/>
        <dsp:cNvSpPr/>
      </dsp:nvSpPr>
      <dsp:spPr>
        <a:xfrm>
          <a:off x="687816" y="142250"/>
          <a:ext cx="884344" cy="107221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5EE1A-C03C-4145-A1EA-5929A61F2070}">
      <dsp:nvSpPr>
        <dsp:cNvPr id="0" name=""/>
        <dsp:cNvSpPr/>
      </dsp:nvSpPr>
      <dsp:spPr>
        <a:xfrm>
          <a:off x="708803" y="1410016"/>
          <a:ext cx="4875464" cy="10211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1666" tIns="49530" rIns="49530" bIns="49530" numCol="1" spcCol="1270" anchor="ctr" anchorCtr="0">
          <a:noAutofit/>
        </a:bodyPr>
        <a:lstStyle/>
        <a:p>
          <a:pPr marL="273050" lvl="0" indent="0" algn="just" defTabSz="555625">
            <a:lnSpc>
              <a:spcPct val="90000"/>
            </a:lnSpc>
            <a:spcBef>
              <a:spcPct val="0"/>
            </a:spcBef>
            <a:spcAft>
              <a:spcPct val="35000"/>
            </a:spcAft>
          </a:pPr>
          <a:r>
            <a:rPr lang="es-EC" sz="1250" kern="1200" dirty="0" smtClean="0"/>
            <a:t>Determinar los procesos que se deberán implementar en las Fuerzas Armadas para apoyar al Estado en el restablecimiento de las condiciones normales de vida de la comunidad afectada</a:t>
          </a:r>
          <a:endParaRPr lang="es-EC" sz="1250" kern="1200" dirty="0">
            <a:latin typeface="Arial" panose="020B0604020202020204" pitchFamily="34" charset="0"/>
            <a:cs typeface="Arial" panose="020B0604020202020204" pitchFamily="34" charset="0"/>
          </a:endParaRPr>
        </a:p>
      </dsp:txBody>
      <dsp:txXfrm>
        <a:off x="708803" y="1410016"/>
        <a:ext cx="4875464" cy="1021161"/>
      </dsp:txXfrm>
    </dsp:sp>
    <dsp:sp modelId="{0B234009-35DF-4545-918A-EC042AA0D652}">
      <dsp:nvSpPr>
        <dsp:cNvPr id="0" name=""/>
        <dsp:cNvSpPr/>
      </dsp:nvSpPr>
      <dsp:spPr>
        <a:xfrm>
          <a:off x="758336" y="1380826"/>
          <a:ext cx="876074" cy="1072219"/>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81842-0E0B-45CD-A760-8DC3E9F21D74}">
      <dsp:nvSpPr>
        <dsp:cNvPr id="0" name=""/>
        <dsp:cNvSpPr/>
      </dsp:nvSpPr>
      <dsp:spPr>
        <a:xfrm>
          <a:off x="745663" y="2769262"/>
          <a:ext cx="4875464" cy="10211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1666" tIns="49530" rIns="49530" bIns="49530" numCol="1" spcCol="1270" anchor="ctr" anchorCtr="0">
          <a:noAutofit/>
        </a:bodyPr>
        <a:lstStyle/>
        <a:p>
          <a:pPr marL="273050" lvl="0" indent="0" algn="just" defTabSz="555625">
            <a:lnSpc>
              <a:spcPct val="90000"/>
            </a:lnSpc>
            <a:spcBef>
              <a:spcPct val="0"/>
            </a:spcBef>
            <a:spcAft>
              <a:spcPct val="35000"/>
            </a:spcAft>
            <a:tabLst/>
          </a:pPr>
          <a:r>
            <a:rPr lang="es-EC" sz="1250" kern="1200" dirty="0" smtClean="0"/>
            <a:t>Establecer el perfil que deberá poseer el personal que en representación de Fuerzas Armadas formará parte de las Mesas Técnicas del Comité de Operaciones de Emergencia (COE).</a:t>
          </a:r>
          <a:endParaRPr lang="es-EC" sz="1250" kern="1200" dirty="0"/>
        </a:p>
      </dsp:txBody>
      <dsp:txXfrm>
        <a:off x="745663" y="2769262"/>
        <a:ext cx="4875464" cy="1021161"/>
      </dsp:txXfrm>
    </dsp:sp>
    <dsp:sp modelId="{2132434E-2B04-4FF0-AA88-12F178FC25CD}">
      <dsp:nvSpPr>
        <dsp:cNvPr id="0" name=""/>
        <dsp:cNvSpPr/>
      </dsp:nvSpPr>
      <dsp:spPr>
        <a:xfrm>
          <a:off x="758333" y="2693654"/>
          <a:ext cx="876038" cy="1072219"/>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FF3B9-9B03-436C-9AD1-ED01236FBC49}">
      <dsp:nvSpPr>
        <dsp:cNvPr id="0" name=""/>
        <dsp:cNvSpPr/>
      </dsp:nvSpPr>
      <dsp:spPr>
        <a:xfrm>
          <a:off x="965394" y="150916"/>
          <a:ext cx="5395122" cy="7006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4574" tIns="49530" rIns="49530" bIns="49530" numCol="1" spcCol="1270" anchor="ctr" anchorCtr="0">
          <a:noAutofit/>
        </a:bodyPr>
        <a:lstStyle/>
        <a:p>
          <a:pPr marL="273050" lvl="0" indent="0" algn="just" defTabSz="555625">
            <a:lnSpc>
              <a:spcPct val="90000"/>
            </a:lnSpc>
            <a:spcBef>
              <a:spcPct val="0"/>
            </a:spcBef>
            <a:spcAft>
              <a:spcPct val="35000"/>
            </a:spcAft>
          </a:pPr>
          <a:r>
            <a:rPr lang="es-EC" sz="1250" kern="1200" dirty="0" smtClean="0">
              <a:latin typeface="Arial" panose="020B0604020202020204" pitchFamily="34" charset="0"/>
              <a:cs typeface="Arial" panose="020B0604020202020204" pitchFamily="34" charset="0"/>
            </a:rPr>
            <a:t>Apoyar a la Policía Nacional en las acciones para la seguridad de la población, sus bienes, y para la protección de las líneas vitales durante todas las fases de la emergencia.</a:t>
          </a:r>
          <a:endParaRPr lang="es-EC" sz="1250" kern="1200" dirty="0">
            <a:latin typeface="Arial" panose="020B0604020202020204" pitchFamily="34" charset="0"/>
            <a:cs typeface="Arial" panose="020B0604020202020204" pitchFamily="34" charset="0"/>
          </a:endParaRPr>
        </a:p>
      </dsp:txBody>
      <dsp:txXfrm>
        <a:off x="965394" y="150916"/>
        <a:ext cx="5395122" cy="700650"/>
      </dsp:txXfrm>
    </dsp:sp>
    <dsp:sp modelId="{17D90C50-11D6-4AA6-8415-A565E6436643}">
      <dsp:nvSpPr>
        <dsp:cNvPr id="0" name=""/>
        <dsp:cNvSpPr/>
      </dsp:nvSpPr>
      <dsp:spPr>
        <a:xfrm>
          <a:off x="792679" y="103159"/>
          <a:ext cx="865982" cy="73568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5EE1A-C03C-4145-A1EA-5929A61F2070}">
      <dsp:nvSpPr>
        <dsp:cNvPr id="0" name=""/>
        <dsp:cNvSpPr/>
      </dsp:nvSpPr>
      <dsp:spPr>
        <a:xfrm>
          <a:off x="965394" y="982378"/>
          <a:ext cx="5395122" cy="7006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4574" tIns="49530" rIns="49530" bIns="49530" numCol="1" spcCol="1270" anchor="ctr" anchorCtr="0">
          <a:noAutofit/>
        </a:bodyPr>
        <a:lstStyle/>
        <a:p>
          <a:pPr marL="273050" lvl="0" indent="0" algn="just" defTabSz="555625">
            <a:lnSpc>
              <a:spcPct val="90000"/>
            </a:lnSpc>
            <a:spcBef>
              <a:spcPct val="0"/>
            </a:spcBef>
            <a:spcAft>
              <a:spcPct val="35000"/>
            </a:spcAft>
          </a:pPr>
          <a:r>
            <a:rPr lang="es-EC" sz="1250" kern="1200" dirty="0" smtClean="0">
              <a:latin typeface="Arial" panose="020B0604020202020204" pitchFamily="34" charset="0"/>
              <a:cs typeface="Arial" panose="020B0604020202020204" pitchFamily="34" charset="0"/>
            </a:rPr>
            <a:t>Establecer el tipo, nivel y alcance de las coordinaciones entre Fuerzas Armadas con el Sistema Nacional Descentralizado de Gestión de Riesgos</a:t>
          </a:r>
          <a:r>
            <a:rPr lang="es-EC" sz="1250" kern="1200" dirty="0" smtClean="0"/>
            <a:t>. </a:t>
          </a:r>
          <a:endParaRPr lang="es-EC" sz="1250" kern="1200" dirty="0">
            <a:latin typeface="Arial" panose="020B0604020202020204" pitchFamily="34" charset="0"/>
            <a:cs typeface="Arial" panose="020B0604020202020204" pitchFamily="34" charset="0"/>
          </a:endParaRPr>
        </a:p>
      </dsp:txBody>
      <dsp:txXfrm>
        <a:off x="965394" y="982378"/>
        <a:ext cx="5395122" cy="700650"/>
      </dsp:txXfrm>
    </dsp:sp>
    <dsp:sp modelId="{0B234009-35DF-4545-918A-EC042AA0D652}">
      <dsp:nvSpPr>
        <dsp:cNvPr id="0" name=""/>
        <dsp:cNvSpPr/>
      </dsp:nvSpPr>
      <dsp:spPr>
        <a:xfrm>
          <a:off x="834495" y="962350"/>
          <a:ext cx="815691" cy="73568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81842-0E0B-45CD-A760-8DC3E9F21D74}">
      <dsp:nvSpPr>
        <dsp:cNvPr id="0" name=""/>
        <dsp:cNvSpPr/>
      </dsp:nvSpPr>
      <dsp:spPr>
        <a:xfrm>
          <a:off x="965394" y="1914999"/>
          <a:ext cx="5395122" cy="7006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4574" tIns="49530" rIns="49530" bIns="49530" numCol="1" spcCol="1270" anchor="ctr" anchorCtr="0">
          <a:noAutofit/>
        </a:bodyPr>
        <a:lstStyle/>
        <a:p>
          <a:pPr marL="273050" lvl="0" indent="0" algn="just" defTabSz="555625">
            <a:lnSpc>
              <a:spcPct val="90000"/>
            </a:lnSpc>
            <a:spcBef>
              <a:spcPct val="0"/>
            </a:spcBef>
            <a:spcAft>
              <a:spcPct val="35000"/>
            </a:spcAft>
            <a:tabLst/>
          </a:pPr>
          <a:r>
            <a:rPr lang="es-EC" sz="1250" kern="1200" dirty="0" smtClean="0">
              <a:latin typeface="Arial" panose="020B0604020202020204" pitchFamily="34" charset="0"/>
              <a:cs typeface="Arial" panose="020B0604020202020204" pitchFamily="34" charset="0"/>
            </a:rPr>
            <a:t>Apoyar la evacuación, búsqueda y rescate de las personas, y el traslado de provisiones, implementos y personal operativo, en coordinación con los COE para la atención de emergencias</a:t>
          </a:r>
          <a:r>
            <a:rPr lang="es-EC" sz="1200" kern="1200" dirty="0" smtClean="0">
              <a:latin typeface="Arial" panose="020B0604020202020204" pitchFamily="34" charset="0"/>
              <a:cs typeface="Arial" panose="020B0604020202020204" pitchFamily="34" charset="0"/>
            </a:rPr>
            <a:t>.</a:t>
          </a:r>
          <a:endParaRPr lang="es-EC" sz="1200" kern="1200" dirty="0">
            <a:latin typeface="Arial" panose="020B0604020202020204" pitchFamily="34" charset="0"/>
            <a:cs typeface="Arial" panose="020B0604020202020204" pitchFamily="34" charset="0"/>
          </a:endParaRPr>
        </a:p>
      </dsp:txBody>
      <dsp:txXfrm>
        <a:off x="965394" y="1914999"/>
        <a:ext cx="5395122" cy="700650"/>
      </dsp:txXfrm>
    </dsp:sp>
    <dsp:sp modelId="{2132434E-2B04-4FF0-AA88-12F178FC25CD}">
      <dsp:nvSpPr>
        <dsp:cNvPr id="0" name=""/>
        <dsp:cNvSpPr/>
      </dsp:nvSpPr>
      <dsp:spPr>
        <a:xfrm>
          <a:off x="848144" y="1873421"/>
          <a:ext cx="815661" cy="73568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BC69F-18F8-42A9-BC77-3D66274E1D7D}">
      <dsp:nvSpPr>
        <dsp:cNvPr id="0" name=""/>
        <dsp:cNvSpPr/>
      </dsp:nvSpPr>
      <dsp:spPr>
        <a:xfrm>
          <a:off x="965394" y="2797040"/>
          <a:ext cx="5395122" cy="7006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4574" tIns="49530" rIns="49530" bIns="49530" numCol="1" spcCol="1270" anchor="ctr" anchorCtr="0">
          <a:noAutofit/>
        </a:bodyPr>
        <a:lstStyle/>
        <a:p>
          <a:pPr marL="273050" lvl="0" indent="0" algn="l" defTabSz="555625">
            <a:lnSpc>
              <a:spcPct val="90000"/>
            </a:lnSpc>
            <a:spcBef>
              <a:spcPct val="0"/>
            </a:spcBef>
            <a:spcAft>
              <a:spcPct val="35000"/>
            </a:spcAft>
            <a:tabLst/>
          </a:pPr>
          <a:r>
            <a:rPr lang="es-EC" sz="1250" kern="1200" dirty="0" smtClean="0">
              <a:latin typeface="Arial" panose="020B0604020202020204" pitchFamily="34" charset="0"/>
              <a:cs typeface="Arial" panose="020B0604020202020204" pitchFamily="34" charset="0"/>
            </a:rPr>
            <a:t>Apoyar las campañas promovidas por el COE</a:t>
          </a:r>
          <a:r>
            <a:rPr lang="es-EC" sz="1200" kern="1200" dirty="0" smtClean="0">
              <a:latin typeface="Arial" panose="020B0604020202020204" pitchFamily="34" charset="0"/>
              <a:cs typeface="Arial" panose="020B0604020202020204" pitchFamily="34" charset="0"/>
            </a:rPr>
            <a:t> </a:t>
          </a:r>
          <a:endParaRPr lang="es-EC" sz="1200" kern="1200" dirty="0">
            <a:latin typeface="Arial" panose="020B0604020202020204" pitchFamily="34" charset="0"/>
            <a:cs typeface="Arial" panose="020B0604020202020204" pitchFamily="34" charset="0"/>
          </a:endParaRPr>
        </a:p>
      </dsp:txBody>
      <dsp:txXfrm>
        <a:off x="965394" y="2797040"/>
        <a:ext cx="5395122" cy="700650"/>
      </dsp:txXfrm>
    </dsp:sp>
    <dsp:sp modelId="{8E7AD58E-C026-4EDA-AC3F-01EA5A025488}">
      <dsp:nvSpPr>
        <dsp:cNvPr id="0" name=""/>
        <dsp:cNvSpPr/>
      </dsp:nvSpPr>
      <dsp:spPr>
        <a:xfrm>
          <a:off x="819107" y="2755463"/>
          <a:ext cx="853961" cy="735683"/>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BCF28-83B9-4696-A8CA-13A882194A27}">
      <dsp:nvSpPr>
        <dsp:cNvPr id="0" name=""/>
        <dsp:cNvSpPr/>
      </dsp:nvSpPr>
      <dsp:spPr>
        <a:xfrm>
          <a:off x="-6422764" y="-990165"/>
          <a:ext cx="7705709" cy="7705709"/>
        </a:xfrm>
        <a:prstGeom prst="blockArc">
          <a:avLst>
            <a:gd name="adj1" fmla="val 18900000"/>
            <a:gd name="adj2" fmla="val 2700000"/>
            <a:gd name="adj3" fmla="val 28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1730A-4E1F-4C6B-8A8D-B59DF8A2FEE9}">
      <dsp:nvSpPr>
        <dsp:cNvPr id="0" name=""/>
        <dsp:cNvSpPr/>
      </dsp:nvSpPr>
      <dsp:spPr>
        <a:xfrm>
          <a:off x="1052467" y="817927"/>
          <a:ext cx="9955781" cy="1635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8278"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t>Para brindar el apoyo oportuno y efectivo a la Gestión de Riesgos en las fases de reducción, respuesta y recuperación es imprescindible que Fuerzas Armadas disponga de líneas de acción (políticas, estrategias y doctrina) las que amparadas en el marco legal vigente permitirá el empleo de los recursos y capacidades operacionales para hacer frente a los efectos de los desastres naturales.</a:t>
          </a:r>
          <a:endParaRPr lang="es-ES" sz="1800" kern="1200" dirty="0"/>
        </a:p>
      </dsp:txBody>
      <dsp:txXfrm>
        <a:off x="1052467" y="817927"/>
        <a:ext cx="9955781" cy="1635626"/>
      </dsp:txXfrm>
    </dsp:sp>
    <dsp:sp modelId="{359BF74D-A38B-449E-BB68-215874EF7566}">
      <dsp:nvSpPr>
        <dsp:cNvPr id="0" name=""/>
        <dsp:cNvSpPr/>
      </dsp:nvSpPr>
      <dsp:spPr>
        <a:xfrm>
          <a:off x="30201" y="613474"/>
          <a:ext cx="2044532" cy="2044532"/>
        </a:xfrm>
        <a:prstGeom prst="ellipse">
          <a:avLst/>
        </a:prstGeom>
        <a:solidFill>
          <a:srgbClr val="FFD54F"/>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264A9DFE-AC30-40B3-8BD9-AF78E8CD29E3}">
      <dsp:nvSpPr>
        <dsp:cNvPr id="0" name=""/>
        <dsp:cNvSpPr/>
      </dsp:nvSpPr>
      <dsp:spPr>
        <a:xfrm>
          <a:off x="1052467" y="3140835"/>
          <a:ext cx="9955781" cy="1897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8278"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t>La Gestión de Riesgos es un proceso integral que requiere del trabajo coordinado de todos los actores del Sistema Nacional Descentralizado de Gestión de Riesgos, por lo que las Fuerzas Armadas como integrante de este Sistema debe mantener permanente y estrechas coordinaciones, lo que permitirá el empleo efectivo y oportuno frente a cualquier evento o emergencia que se desarrolle en el territorio nacional. </a:t>
          </a:r>
          <a:endParaRPr lang="es-ES" sz="1800" kern="1200" dirty="0"/>
        </a:p>
      </dsp:txBody>
      <dsp:txXfrm>
        <a:off x="1052467" y="3140835"/>
        <a:ext cx="9955781" cy="1897604"/>
      </dsp:txXfrm>
    </dsp:sp>
    <dsp:sp modelId="{179D6E6C-4866-463B-ADBE-FB98EE482FE4}">
      <dsp:nvSpPr>
        <dsp:cNvPr id="0" name=""/>
        <dsp:cNvSpPr/>
      </dsp:nvSpPr>
      <dsp:spPr>
        <a:xfrm>
          <a:off x="30201" y="3067371"/>
          <a:ext cx="2044532" cy="2044532"/>
        </a:xfrm>
        <a:prstGeom prst="ellipse">
          <a:avLst/>
        </a:prstGeom>
        <a:solidFill>
          <a:srgbClr val="0070C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1F55D-7A5A-4EF9-9819-D76621A82D60}">
      <dsp:nvSpPr>
        <dsp:cNvPr id="0" name=""/>
        <dsp:cNvSpPr/>
      </dsp:nvSpPr>
      <dsp:spPr>
        <a:xfrm>
          <a:off x="0" y="0"/>
          <a:ext cx="11510986" cy="2363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FORMULACIÓN DEL PROBLEMA.</a:t>
          </a:r>
        </a:p>
        <a:p>
          <a:pPr lvl="0" algn="just" defTabSz="1066800">
            <a:lnSpc>
              <a:spcPct val="90000"/>
            </a:lnSpc>
            <a:spcBef>
              <a:spcPct val="0"/>
            </a:spcBef>
            <a:spcAft>
              <a:spcPct val="35000"/>
            </a:spcAft>
          </a:pPr>
          <a:r>
            <a:rPr lang="es-ES" sz="2400" kern="1200" dirty="0" smtClean="0"/>
            <a:t>¿Qué líneas de acción se deben implementar en las FUERZAS ARMADAS, para brindar su apoyo a la SECRETARÍA DE GESTIÓN DE RIESGO, en las fases de </a:t>
          </a:r>
          <a:r>
            <a:rPr lang="es-ES" sz="2400" kern="1200" dirty="0" smtClean="0">
              <a:solidFill>
                <a:srgbClr val="FFFF00"/>
              </a:solidFill>
            </a:rPr>
            <a:t>reducción, respuesta y recuperación?</a:t>
          </a:r>
          <a:endParaRPr lang="es-ES" sz="2400" kern="1200" dirty="0">
            <a:solidFill>
              <a:srgbClr val="FFFF00"/>
            </a:solidFill>
          </a:endParaRPr>
        </a:p>
      </dsp:txBody>
      <dsp:txXfrm>
        <a:off x="2602530" y="0"/>
        <a:ext cx="8908455" cy="2363653"/>
      </dsp:txXfrm>
    </dsp:sp>
    <dsp:sp modelId="{1D531B67-D03F-4C80-826A-B07CD916F52C}">
      <dsp:nvSpPr>
        <dsp:cNvPr id="0" name=""/>
        <dsp:cNvSpPr/>
      </dsp:nvSpPr>
      <dsp:spPr>
        <a:xfrm>
          <a:off x="351430" y="110886"/>
          <a:ext cx="2200002" cy="214188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F40717-1BDC-45F3-A510-67C0E268F01F}">
      <dsp:nvSpPr>
        <dsp:cNvPr id="0" name=""/>
        <dsp:cNvSpPr/>
      </dsp:nvSpPr>
      <dsp:spPr>
        <a:xfrm>
          <a:off x="0" y="2626265"/>
          <a:ext cx="11510986" cy="3281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SISTEMATIZACIÓN DEL PROBLEMA</a:t>
          </a:r>
          <a:endParaRPr lang="es-ES" sz="2200" kern="1200" dirty="0"/>
        </a:p>
        <a:p>
          <a:pPr marL="228600" lvl="1" indent="-228600" algn="just" defTabSz="977900">
            <a:lnSpc>
              <a:spcPct val="90000"/>
            </a:lnSpc>
            <a:spcBef>
              <a:spcPct val="0"/>
            </a:spcBef>
            <a:spcAft>
              <a:spcPct val="15000"/>
            </a:spcAft>
            <a:buChar char="••"/>
          </a:pPr>
          <a:r>
            <a:rPr lang="es-ES" sz="2200" kern="1200" dirty="0" smtClean="0"/>
            <a:t>Qué marco legal faculta o regula el empleo de los recursos asignados a las Fuerzas Armadas ante situaciones de emergencia o desastres provocados por la intensidad o magnitud de los fenómenos naturales?.</a:t>
          </a:r>
          <a:endParaRPr lang="es-ES" sz="2200" kern="1200" dirty="0"/>
        </a:p>
        <a:p>
          <a:pPr marL="228600" lvl="1" indent="-228600" algn="just" defTabSz="977900">
            <a:lnSpc>
              <a:spcPct val="90000"/>
            </a:lnSpc>
            <a:spcBef>
              <a:spcPct val="0"/>
            </a:spcBef>
            <a:spcAft>
              <a:spcPct val="15000"/>
            </a:spcAft>
            <a:buChar char="••"/>
          </a:pPr>
          <a:r>
            <a:rPr lang="es-ES" sz="2200" kern="1200" dirty="0" smtClean="0"/>
            <a:t>Cuál es el tipo, nivel y alcance de las coordinaciones que deberá mantener las Fuerzas Armadas con el Sistema Nacional Descentralizado de Gestión de Riesgos?.</a:t>
          </a:r>
          <a:endParaRPr lang="es-ES" sz="2200" kern="1200" dirty="0"/>
        </a:p>
        <a:p>
          <a:pPr marL="228600" lvl="1" indent="-228600" algn="just" defTabSz="977900">
            <a:lnSpc>
              <a:spcPct val="90000"/>
            </a:lnSpc>
            <a:spcBef>
              <a:spcPct val="0"/>
            </a:spcBef>
            <a:spcAft>
              <a:spcPct val="15000"/>
            </a:spcAft>
            <a:buChar char="••"/>
          </a:pPr>
          <a:r>
            <a:rPr lang="es-ES" sz="2200" kern="1200" dirty="0" smtClean="0"/>
            <a:t>¿Cuál será  el perfil del personal de las Fuerzas Armadas que formará parte de las Mesas Técnicas del Comité de Operaciones de Emergencia (COE)?</a:t>
          </a:r>
          <a:endParaRPr lang="es-ES" sz="2200" kern="1200" dirty="0"/>
        </a:p>
      </dsp:txBody>
      <dsp:txXfrm>
        <a:off x="2602530" y="2626265"/>
        <a:ext cx="8908455" cy="3281562"/>
      </dsp:txXfrm>
    </dsp:sp>
    <dsp:sp modelId="{048AF1FC-9259-4B42-A2DA-A325107013DF}">
      <dsp:nvSpPr>
        <dsp:cNvPr id="0" name=""/>
        <dsp:cNvSpPr/>
      </dsp:nvSpPr>
      <dsp:spPr>
        <a:xfrm>
          <a:off x="300333" y="3103434"/>
          <a:ext cx="2302197" cy="240266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BCF28-83B9-4696-A8CA-13A882194A27}">
      <dsp:nvSpPr>
        <dsp:cNvPr id="0" name=""/>
        <dsp:cNvSpPr/>
      </dsp:nvSpPr>
      <dsp:spPr>
        <a:xfrm>
          <a:off x="-6078982"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7612CF-ADDC-4CC8-AE41-02F5CD5A18EF}">
      <dsp:nvSpPr>
        <dsp:cNvPr id="0" name=""/>
        <dsp:cNvSpPr/>
      </dsp:nvSpPr>
      <dsp:spPr>
        <a:xfrm>
          <a:off x="996086" y="774110"/>
          <a:ext cx="10413877" cy="1548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43180" rIns="43180" bIns="43180" numCol="1" spcCol="1270" anchor="ctr" anchorCtr="0">
          <a:noAutofit/>
        </a:bodyPr>
        <a:lstStyle/>
        <a:p>
          <a:pPr lvl="0" algn="just" defTabSz="755650">
            <a:lnSpc>
              <a:spcPct val="90000"/>
            </a:lnSpc>
            <a:spcBef>
              <a:spcPct val="0"/>
            </a:spcBef>
            <a:spcAft>
              <a:spcPct val="35000"/>
            </a:spcAft>
          </a:pPr>
          <a:r>
            <a:rPr lang="es-EC" sz="1700" kern="1200" dirty="0" smtClean="0"/>
            <a:t>Fuerzas Armadas es una institución que goza de credibilidad, confianza y respeto por parte de la ciudadanía, por otra parte el alto nivel de organización y el profesionalismo de sus miembros ha motivado que en reiteradas oportunidades se le encomiende tareas , funciones y responsabilidades que no se encuentra inmersas en su misión fundamental, siendo necesario que el personal sea debidamente capacitado y se le proporcione los recursos y medios tecnológicos que le permita en caso de ser requerido brindar el apoyo a las diferentes instituciones del Estado en procura del bien común. </a:t>
          </a:r>
          <a:endParaRPr lang="es-ES" sz="1700" kern="1200" dirty="0"/>
        </a:p>
      </dsp:txBody>
      <dsp:txXfrm>
        <a:off x="996086" y="774110"/>
        <a:ext cx="10413877" cy="1548004"/>
      </dsp:txXfrm>
    </dsp:sp>
    <dsp:sp modelId="{C25469E9-6EBE-47BE-AC5F-92E69E95058B}">
      <dsp:nvSpPr>
        <dsp:cNvPr id="0" name=""/>
        <dsp:cNvSpPr/>
      </dsp:nvSpPr>
      <dsp:spPr>
        <a:xfrm>
          <a:off x="28583" y="580610"/>
          <a:ext cx="1935005" cy="1935005"/>
        </a:xfrm>
        <a:prstGeom prst="ellipse">
          <a:avLst/>
        </a:prstGeom>
        <a:solidFill>
          <a:srgbClr val="FF0066"/>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B40E29F6-1A36-4B7B-A8A4-FBA54388BCD0}">
      <dsp:nvSpPr>
        <dsp:cNvPr id="0" name=""/>
        <dsp:cNvSpPr/>
      </dsp:nvSpPr>
      <dsp:spPr>
        <a:xfrm>
          <a:off x="996086" y="3096551"/>
          <a:ext cx="10413877" cy="1548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43180" rIns="43180" bIns="43180" numCol="1" spcCol="1270" anchor="ctr" anchorCtr="0">
          <a:noAutofit/>
        </a:bodyPr>
        <a:lstStyle/>
        <a:p>
          <a:pPr lvl="0" algn="l" defTabSz="755650">
            <a:lnSpc>
              <a:spcPct val="90000"/>
            </a:lnSpc>
            <a:spcBef>
              <a:spcPct val="0"/>
            </a:spcBef>
            <a:spcAft>
              <a:spcPct val="35000"/>
            </a:spcAft>
          </a:pPr>
          <a:r>
            <a:rPr lang="es-EC" sz="1700" kern="1200" smtClean="0"/>
            <a:t>Ante situaciones de crisis, desastres y emergencias, Fuerzas Armadas no sólo que cumplirá con los roles de apoyo, sino que será el actor principal de la respuesta humanitaria por lo que deberá recibir la capacitación y especialización para su empleo en cada una de las fases del ciclo de Gestión de Riesgos.</a:t>
          </a:r>
          <a:endParaRPr lang="es-ES" sz="1700" kern="1200"/>
        </a:p>
      </dsp:txBody>
      <dsp:txXfrm>
        <a:off x="996086" y="3096551"/>
        <a:ext cx="10413877" cy="1548004"/>
      </dsp:txXfrm>
    </dsp:sp>
    <dsp:sp modelId="{4C2E0BEE-8340-4A9D-9A69-CD5E00B01BC0}">
      <dsp:nvSpPr>
        <dsp:cNvPr id="0" name=""/>
        <dsp:cNvSpPr/>
      </dsp:nvSpPr>
      <dsp:spPr>
        <a:xfrm>
          <a:off x="28583" y="2903050"/>
          <a:ext cx="1935005" cy="1935005"/>
        </a:xfrm>
        <a:prstGeom prst="ellipse">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BCF28-83B9-4696-A8CA-13A882194A27}">
      <dsp:nvSpPr>
        <dsp:cNvPr id="0" name=""/>
        <dsp:cNvSpPr/>
      </dsp:nvSpPr>
      <dsp:spPr>
        <a:xfrm>
          <a:off x="-6404947" y="-980018"/>
          <a:ext cx="7626422" cy="7626422"/>
        </a:xfrm>
        <a:prstGeom prst="blockArc">
          <a:avLst>
            <a:gd name="adj1" fmla="val 18900000"/>
            <a:gd name="adj2" fmla="val 2700000"/>
            <a:gd name="adj3" fmla="val 28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1730A-4E1F-4C6B-8A8D-B59DF8A2FEE9}">
      <dsp:nvSpPr>
        <dsp:cNvPr id="0" name=""/>
        <dsp:cNvSpPr/>
      </dsp:nvSpPr>
      <dsp:spPr>
        <a:xfrm>
          <a:off x="786494" y="566638"/>
          <a:ext cx="10188508" cy="1133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539" tIns="50800" rIns="50800" bIns="50800" numCol="1" spcCol="1270" anchor="ctr" anchorCtr="0">
          <a:noAutofit/>
        </a:bodyPr>
        <a:lstStyle/>
        <a:p>
          <a:pPr lvl="0" algn="just" defTabSz="889000">
            <a:lnSpc>
              <a:spcPct val="90000"/>
            </a:lnSpc>
            <a:spcBef>
              <a:spcPct val="0"/>
            </a:spcBef>
            <a:spcAft>
              <a:spcPct val="35000"/>
            </a:spcAft>
          </a:pPr>
          <a:r>
            <a:rPr lang="es-EC" sz="2000" kern="1200" dirty="0" smtClean="0"/>
            <a:t>Elaborar una propuesta de manual de procedimientos para Fuerzas Armadas, la misma que deberá contener líneas de acción, políticas, estrategias y principios doctrinarios que permitan brindar el apoyo oportuno y efectivo a la Gestión de Riesgos. </a:t>
          </a:r>
          <a:endParaRPr lang="es-ES" sz="2000" kern="1200" dirty="0"/>
        </a:p>
      </dsp:txBody>
      <dsp:txXfrm>
        <a:off x="786494" y="566638"/>
        <a:ext cx="10188508" cy="1133277"/>
      </dsp:txXfrm>
    </dsp:sp>
    <dsp:sp modelId="{359BF74D-A38B-449E-BB68-215874EF7566}">
      <dsp:nvSpPr>
        <dsp:cNvPr id="0" name=""/>
        <dsp:cNvSpPr/>
      </dsp:nvSpPr>
      <dsp:spPr>
        <a:xfrm>
          <a:off x="78196" y="424978"/>
          <a:ext cx="1416596" cy="1416596"/>
        </a:xfrm>
        <a:prstGeom prst="ellipse">
          <a:avLst/>
        </a:prstGeom>
        <a:solidFill>
          <a:schemeClr val="accent3">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264A9DFE-AC30-40B3-8BD9-AF78E8CD29E3}">
      <dsp:nvSpPr>
        <dsp:cNvPr id="0" name=""/>
        <dsp:cNvSpPr/>
      </dsp:nvSpPr>
      <dsp:spPr>
        <a:xfrm>
          <a:off x="1198440" y="2266554"/>
          <a:ext cx="9776562" cy="1133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539" tIns="50800" rIns="50800" bIns="50800" numCol="1" spcCol="1270" anchor="ctr" anchorCtr="0">
          <a:noAutofit/>
        </a:bodyPr>
        <a:lstStyle/>
        <a:p>
          <a:pPr lvl="0" algn="just" defTabSz="889000">
            <a:lnSpc>
              <a:spcPct val="90000"/>
            </a:lnSpc>
            <a:spcBef>
              <a:spcPct val="0"/>
            </a:spcBef>
            <a:spcAft>
              <a:spcPct val="35000"/>
            </a:spcAft>
          </a:pPr>
          <a:r>
            <a:rPr lang="es-EC" sz="2000" kern="1200" dirty="0" smtClean="0"/>
            <a:t>Es pertinente implementar un proceso de capacitación sobre Gestión de Riesgos, tanto en el nivel de toma de decisiones como en el operativo.</a:t>
          </a:r>
          <a:endParaRPr lang="es-ES" sz="2000" kern="1200" dirty="0"/>
        </a:p>
      </dsp:txBody>
      <dsp:txXfrm>
        <a:off x="1198440" y="2266554"/>
        <a:ext cx="9776562" cy="1133277"/>
      </dsp:txXfrm>
    </dsp:sp>
    <dsp:sp modelId="{179D6E6C-4866-463B-ADBE-FB98EE482FE4}">
      <dsp:nvSpPr>
        <dsp:cNvPr id="0" name=""/>
        <dsp:cNvSpPr/>
      </dsp:nvSpPr>
      <dsp:spPr>
        <a:xfrm>
          <a:off x="490142" y="2124894"/>
          <a:ext cx="1416596" cy="1416596"/>
        </a:xfrm>
        <a:prstGeom prst="ellipse">
          <a:avLst/>
        </a:prstGeom>
        <a:solidFill>
          <a:srgbClr val="0070C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144F7A2C-671C-4C16-8144-FA40EC7F30FC}">
      <dsp:nvSpPr>
        <dsp:cNvPr id="0" name=""/>
        <dsp:cNvSpPr/>
      </dsp:nvSpPr>
      <dsp:spPr>
        <a:xfrm>
          <a:off x="786494" y="3966470"/>
          <a:ext cx="10188508" cy="1133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539" tIns="50800" rIns="50800" bIns="50800" numCol="1" spcCol="1270" anchor="ctr" anchorCtr="0">
          <a:noAutofit/>
        </a:bodyPr>
        <a:lstStyle/>
        <a:p>
          <a:pPr lvl="0" algn="just" defTabSz="889000">
            <a:lnSpc>
              <a:spcPct val="90000"/>
            </a:lnSpc>
            <a:spcBef>
              <a:spcPct val="0"/>
            </a:spcBef>
            <a:spcAft>
              <a:spcPct val="35000"/>
            </a:spcAft>
          </a:pPr>
          <a:r>
            <a:rPr lang="es-EC" sz="2000" kern="1200" dirty="0" smtClean="0"/>
            <a:t>Es necesaria la conformación de unidades debidamente equipadas y capacitadas para actuar en forma inmediata en cualquier región del territorio nacional en respuesta a un evento catastrófico de origen natural</a:t>
          </a:r>
          <a:endParaRPr lang="es-ES" sz="2000" kern="1200" dirty="0"/>
        </a:p>
      </dsp:txBody>
      <dsp:txXfrm>
        <a:off x="786494" y="3966470"/>
        <a:ext cx="10188508" cy="1133277"/>
      </dsp:txXfrm>
    </dsp:sp>
    <dsp:sp modelId="{DBB9DD47-528D-4C08-AE3F-B4ADDCFA2C60}">
      <dsp:nvSpPr>
        <dsp:cNvPr id="0" name=""/>
        <dsp:cNvSpPr/>
      </dsp:nvSpPr>
      <dsp:spPr>
        <a:xfrm>
          <a:off x="78196" y="3824810"/>
          <a:ext cx="1416596" cy="1416596"/>
        </a:xfrm>
        <a:prstGeom prst="ellipse">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D0425-7EC3-4CAE-B8E4-DAD3218941AD}">
      <dsp:nvSpPr>
        <dsp:cNvPr id="0" name=""/>
        <dsp:cNvSpPr/>
      </dsp:nvSpPr>
      <dsp:spPr>
        <a:xfrm>
          <a:off x="2641779" y="364376"/>
          <a:ext cx="5358479" cy="917238"/>
        </a:xfrm>
        <a:prstGeom prst="roundRect">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b="1" kern="1200" dirty="0" smtClean="0"/>
            <a:t>OBJETIVO GENERAL:</a:t>
          </a:r>
          <a:endParaRPr lang="es-ES" sz="3800" b="1" kern="1200" dirty="0"/>
        </a:p>
      </dsp:txBody>
      <dsp:txXfrm>
        <a:off x="2686555" y="409152"/>
        <a:ext cx="5268927" cy="827686"/>
      </dsp:txXfrm>
    </dsp:sp>
    <dsp:sp modelId="{B6AB836F-CBC7-4F93-B5DF-7A89DFB02CFE}">
      <dsp:nvSpPr>
        <dsp:cNvPr id="0" name=""/>
        <dsp:cNvSpPr/>
      </dsp:nvSpPr>
      <dsp:spPr>
        <a:xfrm>
          <a:off x="0" y="1766950"/>
          <a:ext cx="10642039" cy="36517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just" defTabSz="1689100">
            <a:lnSpc>
              <a:spcPct val="90000"/>
            </a:lnSpc>
            <a:spcBef>
              <a:spcPct val="0"/>
            </a:spcBef>
            <a:spcAft>
              <a:spcPct val="35000"/>
            </a:spcAft>
          </a:pPr>
          <a:r>
            <a:rPr lang="es-EC" sz="3800" kern="1200" dirty="0" smtClean="0"/>
            <a:t>Determinar las líneas de acción que se deberá implementar en las Fuerzas Armadas, para brindar su apoyo a la Secretaría de Gestión de Riesgos, en las fases de </a:t>
          </a:r>
          <a:r>
            <a:rPr lang="es-EC" sz="3800" kern="1200" dirty="0" smtClean="0">
              <a:solidFill>
                <a:srgbClr val="FFFF00"/>
              </a:solidFill>
            </a:rPr>
            <a:t>reducción, respuesta y recuperación</a:t>
          </a:r>
          <a:r>
            <a:rPr lang="es-EC" sz="3800" kern="1200" dirty="0" smtClean="0"/>
            <a:t>.</a:t>
          </a:r>
          <a:endParaRPr lang="es-ES" sz="3800" kern="1200" dirty="0"/>
        </a:p>
      </dsp:txBody>
      <dsp:txXfrm>
        <a:off x="178262" y="1945212"/>
        <a:ext cx="10285515" cy="3295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14E4C-FEE3-48A8-BB75-4447ACE8CA5C}">
      <dsp:nvSpPr>
        <dsp:cNvPr id="0" name=""/>
        <dsp:cNvSpPr/>
      </dsp:nvSpPr>
      <dsp:spPr>
        <a:xfrm>
          <a:off x="1176823" y="0"/>
          <a:ext cx="5946605" cy="594660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C82A8-45EE-4909-8F07-758ACF25A9B0}">
      <dsp:nvSpPr>
        <dsp:cNvPr id="0" name=""/>
        <dsp:cNvSpPr/>
      </dsp:nvSpPr>
      <dsp:spPr>
        <a:xfrm>
          <a:off x="3513086" y="632885"/>
          <a:ext cx="7570254" cy="15766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t>Revisar el marco legal que faculta y regula el empleo de los recursos asignados a las Fuerzas Armadas ante situaciones de emergencia o desastres provocados por la intensidad de los fenómenos naturales.</a:t>
          </a:r>
          <a:endParaRPr lang="es-ES" sz="2200" kern="1200" dirty="0"/>
        </a:p>
      </dsp:txBody>
      <dsp:txXfrm>
        <a:off x="3590052" y="709851"/>
        <a:ext cx="7416322" cy="1422731"/>
      </dsp:txXfrm>
    </dsp:sp>
    <dsp:sp modelId="{75B09212-462E-4341-BD8C-822FC8B9CB5C}">
      <dsp:nvSpPr>
        <dsp:cNvPr id="0" name=""/>
        <dsp:cNvSpPr/>
      </dsp:nvSpPr>
      <dsp:spPr>
        <a:xfrm>
          <a:off x="3438540" y="2445637"/>
          <a:ext cx="7644815" cy="15724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t>Establecer el tipo, nivel y alcance de las coordinaciones que deberá mantener las Fuerzas Armadas con el Sistema Nacional Descentralizado de Gestión de Riesgos. </a:t>
          </a:r>
          <a:endParaRPr lang="es-ES" sz="2200" kern="1200" dirty="0"/>
        </a:p>
      </dsp:txBody>
      <dsp:txXfrm>
        <a:off x="3515299" y="2522396"/>
        <a:ext cx="7491297" cy="1418900"/>
      </dsp:txXfrm>
    </dsp:sp>
    <dsp:sp modelId="{8AB6DAEE-03AC-46A5-83CA-7D0A73BDF3D0}">
      <dsp:nvSpPr>
        <dsp:cNvPr id="0" name=""/>
        <dsp:cNvSpPr/>
      </dsp:nvSpPr>
      <dsp:spPr>
        <a:xfrm>
          <a:off x="3435834" y="4237208"/>
          <a:ext cx="7647521" cy="15766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t>Establecer el perfil que deberá poseer el personal que en representación de las Fuerzas Armadas formará parte de las Mesas Técnicas del Comité de Operaciones de Emergencia (COE).</a:t>
          </a:r>
          <a:endParaRPr lang="es-ES" sz="2200" kern="1200" dirty="0"/>
        </a:p>
      </dsp:txBody>
      <dsp:txXfrm>
        <a:off x="3512800" y="4314174"/>
        <a:ext cx="7493589" cy="14227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E74B5-0758-4B71-9E20-BD2294444016}">
      <dsp:nvSpPr>
        <dsp:cNvPr id="0" name=""/>
        <dsp:cNvSpPr/>
      </dsp:nvSpPr>
      <dsp:spPr>
        <a:xfrm>
          <a:off x="1720275" y="-277344"/>
          <a:ext cx="3532746" cy="320976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91406-8BF4-4A1D-AC19-756C6E5EE7A6}">
      <dsp:nvSpPr>
        <dsp:cNvPr id="0" name=""/>
        <dsp:cNvSpPr/>
      </dsp:nvSpPr>
      <dsp:spPr>
        <a:xfrm>
          <a:off x="2887515" y="495613"/>
          <a:ext cx="1447239" cy="123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EXPLOTACIÓN  RECURSOS NATURALES</a:t>
          </a:r>
          <a:endParaRPr lang="es-ES" sz="1800" kern="1200" dirty="0"/>
        </a:p>
      </dsp:txBody>
      <dsp:txXfrm>
        <a:off x="2887515" y="495613"/>
        <a:ext cx="1447239" cy="1238642"/>
      </dsp:txXfrm>
    </dsp:sp>
    <dsp:sp modelId="{6F021A9D-38BD-4432-ADE5-B76814FE63F0}">
      <dsp:nvSpPr>
        <dsp:cNvPr id="0" name=""/>
        <dsp:cNvSpPr/>
      </dsp:nvSpPr>
      <dsp:spPr>
        <a:xfrm>
          <a:off x="996900" y="1219329"/>
          <a:ext cx="3532746" cy="320976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A5410-8B70-44DC-8D22-D148FFF6D73F}">
      <dsp:nvSpPr>
        <dsp:cNvPr id="0" name=""/>
        <dsp:cNvSpPr/>
      </dsp:nvSpPr>
      <dsp:spPr>
        <a:xfrm>
          <a:off x="1632753" y="2322242"/>
          <a:ext cx="1447239" cy="72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CAMBIOS CLIMÁTICOS</a:t>
          </a:r>
          <a:endParaRPr lang="es-ES" sz="1800" kern="1200" dirty="0"/>
        </a:p>
      </dsp:txBody>
      <dsp:txXfrm>
        <a:off x="1632753" y="2322242"/>
        <a:ext cx="1447239" cy="723446"/>
      </dsp:txXfrm>
    </dsp:sp>
    <dsp:sp modelId="{DA469777-936A-425B-87A6-7DC27CDD84D0}">
      <dsp:nvSpPr>
        <dsp:cNvPr id="0" name=""/>
        <dsp:cNvSpPr/>
      </dsp:nvSpPr>
      <dsp:spPr>
        <a:xfrm>
          <a:off x="1971064" y="2937642"/>
          <a:ext cx="3035176" cy="2758369"/>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8A139-FC5E-48B1-AA12-05F1170B84FE}">
      <dsp:nvSpPr>
        <dsp:cNvPr id="0" name=""/>
        <dsp:cNvSpPr/>
      </dsp:nvSpPr>
      <dsp:spPr>
        <a:xfrm>
          <a:off x="2763552" y="3978371"/>
          <a:ext cx="1447239" cy="72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INCREMENTO DE LOS FENÓMENOS NATURALES</a:t>
          </a:r>
          <a:endParaRPr lang="es-ES" sz="1800" kern="1200" dirty="0"/>
        </a:p>
      </dsp:txBody>
      <dsp:txXfrm>
        <a:off x="2763552" y="3978371"/>
        <a:ext cx="1447239" cy="7234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E9DDB-A29A-42ED-BB8E-1FAC82996A13}">
      <dsp:nvSpPr>
        <dsp:cNvPr id="0" name=""/>
        <dsp:cNvSpPr/>
      </dsp:nvSpPr>
      <dsp:spPr>
        <a:xfrm>
          <a:off x="1752951" y="0"/>
          <a:ext cx="4467887" cy="3905496"/>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980" tIns="23495" rIns="46990" bIns="23495" numCol="1" spcCol="1270" anchor="ctr" anchorCtr="0">
          <a:noAutofit/>
        </a:bodyPr>
        <a:lstStyle/>
        <a:p>
          <a:pPr lvl="0" algn="ctr" defTabSz="1644650">
            <a:lnSpc>
              <a:spcPct val="90000"/>
            </a:lnSpc>
            <a:spcBef>
              <a:spcPct val="0"/>
            </a:spcBef>
            <a:spcAft>
              <a:spcPct val="35000"/>
            </a:spcAft>
          </a:pPr>
          <a:r>
            <a:rPr lang="es-ES" sz="3700" kern="1200" dirty="0" smtClean="0"/>
            <a:t>ACCIONAR DE LAS FF.AA. EN APOYO A LA SGR</a:t>
          </a:r>
          <a:endParaRPr lang="es-ES" sz="3700" kern="1200" dirty="0"/>
        </a:p>
      </dsp:txBody>
      <dsp:txXfrm>
        <a:off x="2869923" y="585824"/>
        <a:ext cx="2178095" cy="2733848"/>
      </dsp:txXfrm>
    </dsp:sp>
    <dsp:sp modelId="{FE60D304-8B41-4A1C-BDE7-6A4D6CCB138B}">
      <dsp:nvSpPr>
        <dsp:cNvPr id="0" name=""/>
        <dsp:cNvSpPr/>
      </dsp:nvSpPr>
      <dsp:spPr>
        <a:xfrm>
          <a:off x="635979" y="835776"/>
          <a:ext cx="2233943" cy="22339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AUSENCIA DE POLÍTICAS, ESTRATEGIAS Y DOCTRINAS</a:t>
          </a:r>
          <a:endParaRPr lang="es-ES" sz="2200" kern="1200" dirty="0"/>
        </a:p>
      </dsp:txBody>
      <dsp:txXfrm>
        <a:off x="963132" y="1162929"/>
        <a:ext cx="1579637" cy="15796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13108-482E-4679-9999-420AD353E9A0}">
      <dsp:nvSpPr>
        <dsp:cNvPr id="0" name=""/>
        <dsp:cNvSpPr/>
      </dsp:nvSpPr>
      <dsp:spPr>
        <a:xfrm rot="5400000">
          <a:off x="2156747" y="2107402"/>
          <a:ext cx="1021904" cy="116340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2DC82-11C3-4B13-BF03-3D1FA07B6C61}">
      <dsp:nvSpPr>
        <dsp:cNvPr id="0" name=""/>
        <dsp:cNvSpPr/>
      </dsp:nvSpPr>
      <dsp:spPr>
        <a:xfrm>
          <a:off x="967437" y="912779"/>
          <a:ext cx="2831832" cy="113295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IDENTIFICAR Y DETERMINAR</a:t>
          </a:r>
          <a:endParaRPr lang="es-ES" sz="2800" kern="1200" dirty="0"/>
        </a:p>
      </dsp:txBody>
      <dsp:txXfrm>
        <a:off x="1022753" y="968095"/>
        <a:ext cx="2721200" cy="1022323"/>
      </dsp:txXfrm>
    </dsp:sp>
    <dsp:sp modelId="{A0A4BDD0-C465-49BF-842E-4D7B291A23FB}">
      <dsp:nvSpPr>
        <dsp:cNvPr id="0" name=""/>
        <dsp:cNvSpPr/>
      </dsp:nvSpPr>
      <dsp:spPr>
        <a:xfrm>
          <a:off x="3996181" y="995758"/>
          <a:ext cx="7500452" cy="97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just" defTabSz="1244600">
            <a:lnSpc>
              <a:spcPct val="90000"/>
            </a:lnSpc>
            <a:spcBef>
              <a:spcPct val="0"/>
            </a:spcBef>
            <a:spcAft>
              <a:spcPct val="15000"/>
            </a:spcAft>
            <a:buChar char="••"/>
          </a:pPr>
          <a:r>
            <a:rPr lang="es-ES" sz="2800" kern="1200" dirty="0" smtClean="0"/>
            <a:t>LINEAS DE ACCIÓN A IMPLEMENTAR EN LAS FF.AA.</a:t>
          </a:r>
          <a:endParaRPr lang="es-ES" sz="2800" kern="1200" dirty="0"/>
        </a:p>
      </dsp:txBody>
      <dsp:txXfrm>
        <a:off x="3996181" y="995758"/>
        <a:ext cx="7500452" cy="973242"/>
      </dsp:txXfrm>
    </dsp:sp>
    <dsp:sp modelId="{051E69F4-0FE2-4EBE-9721-BF08EA684FB4}">
      <dsp:nvSpPr>
        <dsp:cNvPr id="0" name=""/>
        <dsp:cNvSpPr/>
      </dsp:nvSpPr>
      <dsp:spPr>
        <a:xfrm rot="5400000">
          <a:off x="4749078" y="3560802"/>
          <a:ext cx="1021904" cy="116340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063B61-7427-45D1-97D0-52DA034D123F}">
      <dsp:nvSpPr>
        <dsp:cNvPr id="0" name=""/>
        <dsp:cNvSpPr/>
      </dsp:nvSpPr>
      <dsp:spPr>
        <a:xfrm>
          <a:off x="3358363" y="2327252"/>
          <a:ext cx="2831832" cy="113295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APOYO</a:t>
          </a:r>
          <a:endParaRPr lang="es-ES" sz="2800" kern="1200" dirty="0"/>
        </a:p>
      </dsp:txBody>
      <dsp:txXfrm>
        <a:off x="3413679" y="2382568"/>
        <a:ext cx="2721200" cy="1022323"/>
      </dsp:txXfrm>
    </dsp:sp>
    <dsp:sp modelId="{0BFD5541-4965-4EA0-8131-99BD251075C0}">
      <dsp:nvSpPr>
        <dsp:cNvPr id="0" name=""/>
        <dsp:cNvSpPr/>
      </dsp:nvSpPr>
      <dsp:spPr>
        <a:xfrm>
          <a:off x="6662744" y="2388057"/>
          <a:ext cx="1378379" cy="97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smtClean="0"/>
            <a:t>SGR</a:t>
          </a:r>
          <a:endParaRPr lang="es-ES" sz="2800" kern="1200" dirty="0"/>
        </a:p>
      </dsp:txBody>
      <dsp:txXfrm>
        <a:off x="6662744" y="2388057"/>
        <a:ext cx="1378379" cy="973242"/>
      </dsp:txXfrm>
    </dsp:sp>
    <dsp:sp modelId="{B14A1938-52D6-4877-A834-0F338F8885EB}">
      <dsp:nvSpPr>
        <dsp:cNvPr id="0" name=""/>
        <dsp:cNvSpPr/>
      </dsp:nvSpPr>
      <dsp:spPr>
        <a:xfrm>
          <a:off x="5868883" y="3729550"/>
          <a:ext cx="2831832" cy="113295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RECOMENDAR</a:t>
          </a:r>
          <a:endParaRPr lang="es-ES" sz="2800" kern="1200" dirty="0"/>
        </a:p>
      </dsp:txBody>
      <dsp:txXfrm>
        <a:off x="5924199" y="3784866"/>
        <a:ext cx="2721200" cy="1022323"/>
      </dsp:txXfrm>
    </dsp:sp>
    <dsp:sp modelId="{4AAB46DC-DEBD-4FA7-9EF4-C6B36B7865B1}">
      <dsp:nvSpPr>
        <dsp:cNvPr id="0" name=""/>
        <dsp:cNvSpPr/>
      </dsp:nvSpPr>
      <dsp:spPr>
        <a:xfrm>
          <a:off x="8577701" y="3788346"/>
          <a:ext cx="3056814" cy="97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smtClean="0"/>
            <a:t>PROCESOS FF.AA </a:t>
          </a:r>
          <a:endParaRPr lang="es-ES" sz="2800" kern="1200" dirty="0"/>
        </a:p>
      </dsp:txBody>
      <dsp:txXfrm>
        <a:off x="8577701" y="3788346"/>
        <a:ext cx="3056814" cy="9732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79A34-134B-4E85-95D8-879B784E5B88}" type="datetimeFigureOut">
              <a:rPr lang="es-EC" smtClean="0"/>
              <a:t>08/02/2018</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98D6C-2706-41EB-8E6E-8011338064D0}" type="slidenum">
              <a:rPr lang="es-EC" smtClean="0"/>
              <a:t>‹Nº›</a:t>
            </a:fld>
            <a:endParaRPr lang="es-EC" dirty="0"/>
          </a:p>
        </p:txBody>
      </p:sp>
    </p:spTree>
    <p:extLst>
      <p:ext uri="{BB962C8B-B14F-4D97-AF65-F5344CB8AC3E}">
        <p14:creationId xmlns:p14="http://schemas.microsoft.com/office/powerpoint/2010/main" val="403257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C798D6C-2706-41EB-8E6E-8011338064D0}" type="slidenum">
              <a:rPr lang="es-EC" smtClean="0"/>
              <a:t>54</a:t>
            </a:fld>
            <a:endParaRPr lang="es-EC" dirty="0"/>
          </a:p>
        </p:txBody>
      </p:sp>
    </p:spTree>
    <p:extLst>
      <p:ext uri="{BB962C8B-B14F-4D97-AF65-F5344CB8AC3E}">
        <p14:creationId xmlns:p14="http://schemas.microsoft.com/office/powerpoint/2010/main" val="289904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93761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7157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41"/>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61706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1769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44160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66908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87813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32555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10290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044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04938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08/02/2018</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544423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jpeg"/><Relationship Id="rId7" Type="http://schemas.openxmlformats.org/officeDocument/2006/relationships/diagramColors" Target="../diagrams/colors18.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jpeg"/><Relationship Id="rId7" Type="http://schemas.openxmlformats.org/officeDocument/2006/relationships/diagramColors" Target="../diagrams/colors19.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jpeg"/><Relationship Id="rId7" Type="http://schemas.openxmlformats.org/officeDocument/2006/relationships/diagramColors" Target="../diagrams/colors20.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jpeg"/><Relationship Id="rId7" Type="http://schemas.openxmlformats.org/officeDocument/2006/relationships/diagramColors" Target="../diagrams/colors2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jpeg"/><Relationship Id="rId7" Type="http://schemas.openxmlformats.org/officeDocument/2006/relationships/diagramColors" Target="../diagrams/colors2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jpeg"/><Relationship Id="rId7" Type="http://schemas.openxmlformats.org/officeDocument/2006/relationships/diagramColors" Target="../diagrams/colors2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9.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jpeg"/><Relationship Id="rId7" Type="http://schemas.openxmlformats.org/officeDocument/2006/relationships/diagramColors" Target="../diagrams/colors24.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jpeg"/><Relationship Id="rId7" Type="http://schemas.openxmlformats.org/officeDocument/2006/relationships/diagramColors" Target="../diagrams/colors25.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1.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jpeg"/><Relationship Id="rId7" Type="http://schemas.openxmlformats.org/officeDocument/2006/relationships/diagramColors" Target="../diagrams/colors26.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2.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jpeg"/><Relationship Id="rId7" Type="http://schemas.openxmlformats.org/officeDocument/2006/relationships/diagramColors" Target="../diagrams/colors27.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3.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jpeg"/><Relationship Id="rId7" Type="http://schemas.openxmlformats.org/officeDocument/2006/relationships/diagramColors" Target="../diagrams/colors28.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4.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jpeg"/><Relationship Id="rId7" Type="http://schemas.openxmlformats.org/officeDocument/2006/relationships/diagramColors" Target="../diagrams/colors29.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9.xml"/><Relationship Id="rId5" Type="http://schemas.openxmlformats.org/officeDocument/2006/relationships/diagramLayout" Target="../diagrams/layout29.xml"/><Relationship Id="rId10" Type="http://schemas.openxmlformats.org/officeDocument/2006/relationships/image" Target="../media/image23.jpeg"/><Relationship Id="rId4" Type="http://schemas.openxmlformats.org/officeDocument/2006/relationships/diagramData" Target="../diagrams/data29.xml"/><Relationship Id="rId9"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2.jpeg"/><Relationship Id="rId7" Type="http://schemas.openxmlformats.org/officeDocument/2006/relationships/diagramColors" Target="../diagrams/colors30.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7.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2.jpeg"/><Relationship Id="rId7" Type="http://schemas.openxmlformats.org/officeDocument/2006/relationships/diagramColors" Target="../diagrams/colors3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38.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2.jpeg"/><Relationship Id="rId7" Type="http://schemas.openxmlformats.org/officeDocument/2006/relationships/diagramColors" Target="../diagrams/colors3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2.jpeg"/><Relationship Id="rId7" Type="http://schemas.openxmlformats.org/officeDocument/2006/relationships/diagramColors" Target="../diagrams/colors3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2.jpeg"/><Relationship Id="rId7" Type="http://schemas.openxmlformats.org/officeDocument/2006/relationships/diagramColors" Target="../diagrams/colors34.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35.xml"/><Relationship Id="rId3" Type="http://schemas.openxmlformats.org/officeDocument/2006/relationships/image" Target="../media/image2.jpeg"/><Relationship Id="rId7" Type="http://schemas.openxmlformats.org/officeDocument/2006/relationships/diagramLayout" Target="../diagrams/layout35.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Data" Target="../diagrams/data35.xml"/><Relationship Id="rId5" Type="http://schemas.openxmlformats.org/officeDocument/2006/relationships/image" Target="../media/image11.png"/><Relationship Id="rId10" Type="http://schemas.microsoft.com/office/2007/relationships/diagramDrawing" Target="../diagrams/drawing35.xml"/><Relationship Id="rId4" Type="http://schemas.openxmlformats.org/officeDocument/2006/relationships/image" Target="../media/image10.jpeg"/><Relationship Id="rId9" Type="http://schemas.openxmlformats.org/officeDocument/2006/relationships/diagramColors" Target="../diagrams/colors35.xml"/></Relationships>
</file>

<file path=ppt/slides/_rels/slide52.xml.rels><?xml version="1.0" encoding="UTF-8" standalone="yes"?>
<Relationships xmlns="http://schemas.openxmlformats.org/package/2006/relationships"><Relationship Id="rId8" Type="http://schemas.openxmlformats.org/officeDocument/2006/relationships/diagramQuickStyle" Target="../diagrams/quickStyle36.xml"/><Relationship Id="rId13" Type="http://schemas.openxmlformats.org/officeDocument/2006/relationships/diagramQuickStyle" Target="../diagrams/quickStyle37.xml"/><Relationship Id="rId3" Type="http://schemas.openxmlformats.org/officeDocument/2006/relationships/image" Target="../media/image2.jpeg"/><Relationship Id="rId7" Type="http://schemas.openxmlformats.org/officeDocument/2006/relationships/diagramLayout" Target="../diagrams/layout36.xml"/><Relationship Id="rId12" Type="http://schemas.openxmlformats.org/officeDocument/2006/relationships/diagramLayout" Target="../diagrams/layout37.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Data" Target="../diagrams/data36.xml"/><Relationship Id="rId11" Type="http://schemas.openxmlformats.org/officeDocument/2006/relationships/diagramData" Target="../diagrams/data37.xml"/><Relationship Id="rId5" Type="http://schemas.openxmlformats.org/officeDocument/2006/relationships/image" Target="../media/image11.png"/><Relationship Id="rId15" Type="http://schemas.microsoft.com/office/2007/relationships/diagramDrawing" Target="../diagrams/drawing37.xml"/><Relationship Id="rId10" Type="http://schemas.microsoft.com/office/2007/relationships/diagramDrawing" Target="../diagrams/drawing36.xml"/><Relationship Id="rId4" Type="http://schemas.openxmlformats.org/officeDocument/2006/relationships/image" Target="../media/image10.jpeg"/><Relationship Id="rId9" Type="http://schemas.openxmlformats.org/officeDocument/2006/relationships/diagramColors" Target="../diagrams/colors36.xml"/><Relationship Id="rId14" Type="http://schemas.openxmlformats.org/officeDocument/2006/relationships/diagramColors" Target="../diagrams/colors3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image" Target="../media/image4.jpg"/><Relationship Id="rId7" Type="http://schemas.openxmlformats.org/officeDocument/2006/relationships/diagramData" Target="../diagrams/data3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diagramDrawing" Target="../diagrams/drawing38.xml"/><Relationship Id="rId5" Type="http://schemas.openxmlformats.org/officeDocument/2006/relationships/image" Target="../media/image10.jpeg"/><Relationship Id="rId10" Type="http://schemas.openxmlformats.org/officeDocument/2006/relationships/diagramColors" Target="../diagrams/colors38.xml"/><Relationship Id="rId4" Type="http://schemas.openxmlformats.org/officeDocument/2006/relationships/image" Target="../media/image2.jpeg"/><Relationship Id="rId9" Type="http://schemas.openxmlformats.org/officeDocument/2006/relationships/diagramQuickStyle" Target="../diagrams/quickStyle38.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1.png"/><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1.png"/><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1.png"/><Relationship Id="rId4" Type="http://schemas.openxmlformats.org/officeDocument/2006/relationships/image" Target="../media/image10.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e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1.png"/><Relationship Id="rId4" Type="http://schemas.openxmlformats.org/officeDocument/2006/relationships/image" Target="../media/image10.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ANEXOS/FORMATO%20DEL%20INFORME%20DE%20EVALUACI&#211;N%20DE%20DA&#209;OS%20R&#193;PIDO.docx"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74.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2.jpeg"/><Relationship Id="rId7" Type="http://schemas.openxmlformats.org/officeDocument/2006/relationships/diagramColors" Target="../diagrams/colors39.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75.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2.jpeg"/><Relationship Id="rId7" Type="http://schemas.openxmlformats.org/officeDocument/2006/relationships/diagramColors" Target="../diagrams/colors40.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76.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2.jpeg"/><Relationship Id="rId7" Type="http://schemas.openxmlformats.org/officeDocument/2006/relationships/diagramColors" Target="../diagrams/colors4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Como%20se%20Origina%20la%20Deuda%20Externa.wmv"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5342" y="-7725"/>
            <a:ext cx="742951" cy="721606"/>
          </a:xfrm>
          <a:prstGeom prst="rect">
            <a:avLst/>
          </a:prstGeom>
          <a:noFill/>
        </p:spPr>
      </p:pic>
      <p:sp>
        <p:nvSpPr>
          <p:cNvPr id="5" name="Rectángulo 4"/>
          <p:cNvSpPr/>
          <p:nvPr/>
        </p:nvSpPr>
        <p:spPr>
          <a:xfrm>
            <a:off x="5707127" y="3285988"/>
            <a:ext cx="6353727" cy="1569660"/>
          </a:xfrm>
          <a:prstGeom prst="rect">
            <a:avLst/>
          </a:prstGeom>
        </p:spPr>
        <p:txBody>
          <a:bodyPr wrap="square">
            <a:spAutoFit/>
          </a:bodyPr>
          <a:lstStyle/>
          <a:p>
            <a:pPr algn="ctr"/>
            <a:r>
              <a:rPr lang="es-EC" sz="24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TRABAJO DE TITULACIÓN PREVIO A LA OBTENCIÓN DEL TÍTULO DE ESPECIALISTA DE SEGURIDAD Y DEFENSA </a:t>
            </a:r>
          </a:p>
        </p:txBody>
      </p:sp>
      <p:pic>
        <p:nvPicPr>
          <p:cNvPr id="8" name="7 Imagen" descr="C:\Users\CRNL.NEGRETE\Desktop\logo-UFA1-e1379018639357.png"/>
          <p:cNvPicPr/>
          <p:nvPr/>
        </p:nvPicPr>
        <p:blipFill>
          <a:blip r:embed="rId4">
            <a:extLst>
              <a:ext uri="{28A0092B-C50C-407E-A947-70E740481C1C}">
                <a14:useLocalDpi xmlns:a14="http://schemas.microsoft.com/office/drawing/2010/main" val="0"/>
              </a:ext>
            </a:extLst>
          </a:blip>
          <a:srcRect/>
          <a:stretch>
            <a:fillRect/>
          </a:stretch>
        </p:blipFill>
        <p:spPr bwMode="auto">
          <a:xfrm>
            <a:off x="5815189" y="1027120"/>
            <a:ext cx="5799051" cy="1347595"/>
          </a:xfrm>
          <a:prstGeom prst="rect">
            <a:avLst/>
          </a:prstGeom>
          <a:ln>
            <a:noFill/>
          </a:ln>
          <a:effectLst>
            <a:softEdge rad="112500"/>
          </a:effectLst>
        </p:spPr>
      </p:pic>
    </p:spTree>
    <p:extLst>
      <p:ext uri="{BB962C8B-B14F-4D97-AF65-F5344CB8AC3E}">
        <p14:creationId xmlns:p14="http://schemas.microsoft.com/office/powerpoint/2010/main" val="13803265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OBJETIVOS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2640888958"/>
              </p:ext>
            </p:extLst>
          </p:nvPr>
        </p:nvGraphicFramePr>
        <p:xfrm>
          <a:off x="612775" y="719666"/>
          <a:ext cx="1064203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0008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OBJETIVOS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3390425117"/>
              </p:ext>
            </p:extLst>
          </p:nvPr>
        </p:nvGraphicFramePr>
        <p:xfrm>
          <a:off x="612775" y="719666"/>
          <a:ext cx="11083356" cy="5946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redondeado 2"/>
          <p:cNvSpPr/>
          <p:nvPr/>
        </p:nvSpPr>
        <p:spPr>
          <a:xfrm>
            <a:off x="634181" y="3052917"/>
            <a:ext cx="2507225" cy="104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OBJETIVOS ESPECÍFICOS</a:t>
            </a:r>
            <a:endParaRPr lang="es-ES" sz="2800" b="1" dirty="0"/>
          </a:p>
        </p:txBody>
      </p:sp>
    </p:spTree>
    <p:extLst>
      <p:ext uri="{BB962C8B-B14F-4D97-AF65-F5344CB8AC3E}">
        <p14:creationId xmlns:p14="http://schemas.microsoft.com/office/powerpoint/2010/main" val="3520436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JUSTIFICACIÓN</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7" name="Diagrama 6"/>
          <p:cNvGraphicFramePr/>
          <p:nvPr>
            <p:extLst>
              <p:ext uri="{D42A27DB-BD31-4B8C-83A1-F6EECF244321}">
                <p14:modId xmlns:p14="http://schemas.microsoft.com/office/powerpoint/2010/main" val="727867911"/>
              </p:ext>
            </p:extLst>
          </p:nvPr>
        </p:nvGraphicFramePr>
        <p:xfrm>
          <a:off x="850605" y="1102436"/>
          <a:ext cx="489097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p:cNvGraphicFramePr/>
          <p:nvPr>
            <p:extLst>
              <p:ext uri="{D42A27DB-BD31-4B8C-83A1-F6EECF244321}">
                <p14:modId xmlns:p14="http://schemas.microsoft.com/office/powerpoint/2010/main" val="3428389919"/>
              </p:ext>
            </p:extLst>
          </p:nvPr>
        </p:nvGraphicFramePr>
        <p:xfrm>
          <a:off x="5638885" y="1786268"/>
          <a:ext cx="6856819" cy="39054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25066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IMPORTANCIA</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7" name="Diagrama 6"/>
          <p:cNvGraphicFramePr/>
          <p:nvPr>
            <p:extLst>
              <p:ext uri="{D42A27DB-BD31-4B8C-83A1-F6EECF244321}">
                <p14:modId xmlns:p14="http://schemas.microsoft.com/office/powerpoint/2010/main" val="1915874005"/>
              </p:ext>
            </p:extLst>
          </p:nvPr>
        </p:nvGraphicFramePr>
        <p:xfrm>
          <a:off x="307975" y="719666"/>
          <a:ext cx="11634516" cy="5787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288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4"/>
          <p:cNvSpPr/>
          <p:nvPr/>
        </p:nvSpPr>
        <p:spPr>
          <a:xfrm>
            <a:off x="2408940" y="2467090"/>
            <a:ext cx="7144493" cy="1569660"/>
          </a:xfrm>
          <a:prstGeom prst="rect">
            <a:avLst/>
          </a:prstGeom>
        </p:spPr>
        <p:txBody>
          <a:bodyPr wrap="square">
            <a:spAutoFit/>
          </a:bodyPr>
          <a:lstStyle/>
          <a:p>
            <a:pPr algn="ctr"/>
            <a:r>
              <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CAPÍTULO II</a:t>
            </a:r>
          </a:p>
          <a:p>
            <a:pPr algn="ctr"/>
            <a:endPar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MARCO TEÓRICO</a:t>
            </a:r>
          </a:p>
        </p:txBody>
      </p:sp>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37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MARCO TEÓRICO</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2606281288"/>
              </p:ext>
            </p:extLst>
          </p:nvPr>
        </p:nvGraphicFramePr>
        <p:xfrm>
          <a:off x="786809" y="719666"/>
          <a:ext cx="10468005" cy="5723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0063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MARCO TEÓRICO</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178762544"/>
              </p:ext>
            </p:extLst>
          </p:nvPr>
        </p:nvGraphicFramePr>
        <p:xfrm>
          <a:off x="786809" y="719666"/>
          <a:ext cx="10468005" cy="5723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2052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MARCO TEÓRICO</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3684121855"/>
              </p:ext>
            </p:extLst>
          </p:nvPr>
        </p:nvGraphicFramePr>
        <p:xfrm>
          <a:off x="612775" y="719666"/>
          <a:ext cx="11061774" cy="6138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8717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MARCO TEÓRICO</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2233271577"/>
              </p:ext>
            </p:extLst>
          </p:nvPr>
        </p:nvGraphicFramePr>
        <p:xfrm>
          <a:off x="612775" y="719666"/>
          <a:ext cx="11061774" cy="6138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2997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FUNDAMENTACIÓN LEGAL</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444340881"/>
              </p:ext>
            </p:extLst>
          </p:nvPr>
        </p:nvGraphicFramePr>
        <p:xfrm>
          <a:off x="155575" y="738826"/>
          <a:ext cx="11786916" cy="6023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1095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5" name="Rectángulo 4"/>
          <p:cNvSpPr/>
          <p:nvPr/>
        </p:nvSpPr>
        <p:spPr>
          <a:xfrm>
            <a:off x="2572714" y="924889"/>
            <a:ext cx="7144493" cy="1077218"/>
          </a:xfrm>
          <a:prstGeom prst="rect">
            <a:avLst/>
          </a:prstGeom>
        </p:spPr>
        <p:txBody>
          <a:bodyPr wrap="square">
            <a:spAutoFit/>
          </a:bodyPr>
          <a:lstStyle/>
          <a:p>
            <a:pPr algn="ctr"/>
            <a:r>
              <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TEMA: “LAS FF.AA EN APOYO A LA GESTIÓN DE RIESGOS” </a:t>
            </a:r>
          </a:p>
        </p:txBody>
      </p:sp>
      <p:sp>
        <p:nvSpPr>
          <p:cNvPr id="6" name="AutoShape 36"/>
          <p:cNvSpPr>
            <a:spLocks noChangeArrowheads="1"/>
          </p:cNvSpPr>
          <p:nvPr/>
        </p:nvSpPr>
        <p:spPr bwMode="auto">
          <a:xfrm>
            <a:off x="3766793" y="2421825"/>
            <a:ext cx="4531067" cy="1387435"/>
          </a:xfrm>
          <a:prstGeom prst="roundRect">
            <a:avLst>
              <a:gd name="adj" fmla="val 9094"/>
            </a:avLst>
          </a:prstGeom>
          <a:solidFill>
            <a:schemeClr val="accent1">
              <a:lumMod val="60000"/>
              <a:lumOff val="40000"/>
              <a:alpha val="60001"/>
            </a:scheme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algn="ctr"/>
            <a:r>
              <a:rPr lang="es-EC" sz="3200" b="1" dirty="0" smtClean="0">
                <a:solidFill>
                  <a:schemeClr val="bg1"/>
                </a:solidFill>
                <a:effectLst>
                  <a:outerShdw blurRad="38100" dist="38100" dir="2700000" algn="tl">
                    <a:srgbClr val="000000">
                      <a:alpha val="43137"/>
                    </a:srgbClr>
                  </a:outerShdw>
                </a:effectLst>
              </a:rPr>
              <a:t>AUTORES</a:t>
            </a:r>
            <a:endParaRPr lang="es-EC" sz="2400" b="1" dirty="0" smtClean="0">
              <a:solidFill>
                <a:schemeClr val="bg1"/>
              </a:solidFill>
              <a:effectLst>
                <a:outerShdw blurRad="38100" dist="38100" dir="2700000" algn="tl">
                  <a:srgbClr val="000000">
                    <a:alpha val="43137"/>
                  </a:srgbClr>
                </a:outerShdw>
              </a:effectLst>
            </a:endParaRPr>
          </a:p>
          <a:p>
            <a:pPr algn="ctr"/>
            <a:r>
              <a:rPr lang="es-EC" sz="2400" b="1" dirty="0" smtClean="0">
                <a:solidFill>
                  <a:schemeClr val="bg1"/>
                </a:solidFill>
                <a:effectLst>
                  <a:outerShdw blurRad="38100" dist="38100" dir="2700000" algn="tl">
                    <a:srgbClr val="000000">
                      <a:alpha val="43137"/>
                    </a:srgbClr>
                  </a:outerShdw>
                </a:effectLst>
              </a:rPr>
              <a:t>CRNL</a:t>
            </a:r>
            <a:r>
              <a:rPr lang="es-EC" sz="2400" b="1" dirty="0">
                <a:solidFill>
                  <a:schemeClr val="bg1"/>
                </a:solidFill>
                <a:effectLst>
                  <a:outerShdw blurRad="38100" dist="38100" dir="2700000" algn="tl">
                    <a:srgbClr val="000000">
                      <a:alpha val="43137"/>
                    </a:srgbClr>
                  </a:outerShdw>
                </a:effectLst>
              </a:rPr>
              <a:t>. </a:t>
            </a:r>
            <a:r>
              <a:rPr lang="es-EC" sz="2400" b="1" dirty="0" smtClean="0">
                <a:solidFill>
                  <a:schemeClr val="bg1"/>
                </a:solidFill>
                <a:effectLst>
                  <a:outerShdw blurRad="38100" dist="38100" dir="2700000" algn="tl">
                    <a:srgbClr val="000000">
                      <a:alpha val="43137"/>
                    </a:srgbClr>
                  </a:outerShdw>
                </a:effectLst>
              </a:rPr>
              <a:t>E.M.C LUIS FLORES Z. </a:t>
            </a:r>
            <a:endParaRPr lang="es-EC" sz="2400" b="1" dirty="0">
              <a:solidFill>
                <a:schemeClr val="bg1"/>
              </a:solidFill>
              <a:effectLst>
                <a:outerShdw blurRad="38100" dist="38100" dir="2700000" algn="tl">
                  <a:srgbClr val="000000">
                    <a:alpha val="43137"/>
                  </a:srgbClr>
                </a:outerShdw>
              </a:effectLst>
            </a:endParaRPr>
          </a:p>
          <a:p>
            <a:pPr algn="ctr"/>
            <a:r>
              <a:rPr lang="es-EC" sz="2400" b="1" dirty="0">
                <a:solidFill>
                  <a:schemeClr val="bg1"/>
                </a:solidFill>
                <a:effectLst>
                  <a:outerShdw blurRad="38100" dist="38100" dir="2700000" algn="tl">
                    <a:srgbClr val="000000">
                      <a:alpha val="43137"/>
                    </a:srgbClr>
                  </a:outerShdw>
                </a:effectLst>
              </a:rPr>
              <a:t>CRNL. </a:t>
            </a:r>
            <a:r>
              <a:rPr lang="es-EC" sz="2400" b="1" dirty="0" smtClean="0">
                <a:solidFill>
                  <a:schemeClr val="bg1"/>
                </a:solidFill>
                <a:effectLst>
                  <a:outerShdw blurRad="38100" dist="38100" dir="2700000" algn="tl">
                    <a:srgbClr val="000000">
                      <a:alpha val="43137"/>
                    </a:srgbClr>
                  </a:outerShdw>
                </a:effectLst>
              </a:rPr>
              <a:t>E.M.C PABLO LOZADA.</a:t>
            </a:r>
            <a:endParaRPr lang="es-EC" sz="2400" b="1" dirty="0">
              <a:solidFill>
                <a:schemeClr val="bg1"/>
              </a:solidFill>
              <a:effectLst>
                <a:outerShdw blurRad="38100" dist="38100" dir="2700000" algn="tl">
                  <a:srgbClr val="000000">
                    <a:alpha val="43137"/>
                  </a:srgbClr>
                </a:outerShdw>
              </a:effectLst>
            </a:endParaRPr>
          </a:p>
        </p:txBody>
      </p:sp>
      <p:sp>
        <p:nvSpPr>
          <p:cNvPr id="8" name="AutoShape 36"/>
          <p:cNvSpPr>
            <a:spLocks noChangeArrowheads="1"/>
          </p:cNvSpPr>
          <p:nvPr/>
        </p:nvSpPr>
        <p:spPr bwMode="auto">
          <a:xfrm>
            <a:off x="3796361" y="4239282"/>
            <a:ext cx="4531067" cy="1000244"/>
          </a:xfrm>
          <a:prstGeom prst="roundRect">
            <a:avLst>
              <a:gd name="adj" fmla="val 9094"/>
            </a:avLst>
          </a:prstGeom>
          <a:solidFill>
            <a:schemeClr val="accent1">
              <a:lumMod val="60000"/>
              <a:lumOff val="40000"/>
              <a:alpha val="60001"/>
            </a:schemeClr>
          </a:solidFill>
          <a:ln w="76200" algn="ctr">
            <a:solidFill>
              <a:srgbClr val="FFFFFF">
                <a:alpha val="12000"/>
              </a:srgbClr>
            </a:solidFill>
            <a:round/>
            <a:headEnd/>
            <a:tailEnd/>
          </a:ln>
          <a:effectLst>
            <a:outerShdw dist="17961" dir="2700000" algn="ctr" rotWithShape="0">
              <a:srgbClr val="000000">
                <a:alpha val="0"/>
              </a:srgbClr>
            </a:outerShdw>
          </a:effectLst>
        </p:spPr>
        <p:txBody>
          <a:bodyPr wrap="square">
            <a:spAutoFit/>
          </a:bodyPr>
          <a:lstStyle/>
          <a:p>
            <a:pPr algn="ctr"/>
            <a:r>
              <a:rPr lang="es-EC" sz="3200" b="1" dirty="0" smtClean="0">
                <a:solidFill>
                  <a:schemeClr val="bg1"/>
                </a:solidFill>
                <a:effectLst>
                  <a:outerShdw blurRad="38100" dist="38100" dir="2700000" algn="tl">
                    <a:srgbClr val="000000">
                      <a:alpha val="43137"/>
                    </a:srgbClr>
                  </a:outerShdw>
                </a:effectLst>
              </a:rPr>
              <a:t>DIRECTOR</a:t>
            </a:r>
            <a:endParaRPr lang="es-EC" sz="2400" b="1" dirty="0" smtClean="0">
              <a:solidFill>
                <a:schemeClr val="bg1"/>
              </a:solidFill>
              <a:effectLst>
                <a:outerShdw blurRad="38100" dist="38100" dir="2700000" algn="tl">
                  <a:srgbClr val="000000">
                    <a:alpha val="43137"/>
                  </a:srgbClr>
                </a:outerShdw>
              </a:effectLst>
            </a:endParaRPr>
          </a:p>
          <a:p>
            <a:pPr algn="ctr"/>
            <a:r>
              <a:rPr lang="es-EC" sz="2400" b="1" dirty="0" smtClean="0">
                <a:solidFill>
                  <a:schemeClr val="bg1"/>
                </a:solidFill>
                <a:effectLst>
                  <a:outerShdw blurRad="38100" dist="38100" dir="2700000" algn="tl">
                    <a:srgbClr val="000000">
                      <a:alpha val="43137"/>
                    </a:srgbClr>
                  </a:outerShdw>
                </a:effectLst>
              </a:rPr>
              <a:t>GRAB. LUIS ZALDUMBIDE</a:t>
            </a:r>
            <a:endParaRPr lang="es-EC" sz="2400" b="1" dirty="0">
              <a:solidFill>
                <a:schemeClr val="bg1"/>
              </a:solidFill>
              <a:effectLst>
                <a:outerShdw blurRad="38100" dist="38100" dir="2700000" algn="tl">
                  <a:srgbClr val="000000">
                    <a:alpha val="43137"/>
                  </a:srgbClr>
                </a:outerShdw>
              </a:effectLst>
            </a:endParaRPr>
          </a:p>
        </p:txBody>
      </p:sp>
      <p:grpSp>
        <p:nvGrpSpPr>
          <p:cNvPr id="9" name="8 Grupo"/>
          <p:cNvGrpSpPr>
            <a:grpSpLocks/>
          </p:cNvGrpSpPr>
          <p:nvPr/>
        </p:nvGrpSpPr>
        <p:grpSpPr bwMode="auto">
          <a:xfrm>
            <a:off x="8785477" y="5863109"/>
            <a:ext cx="753160" cy="753160"/>
            <a:chOff x="7286644" y="2214554"/>
            <a:chExt cx="1285884" cy="1285884"/>
          </a:xfrm>
          <a:effectLst>
            <a:outerShdw blurRad="50800" dist="50800" dir="5400000" algn="ctr" rotWithShape="0">
              <a:srgbClr val="00B0F0"/>
            </a:outerShdw>
          </a:effectLst>
        </p:grpSpPr>
        <p:sp>
          <p:nvSpPr>
            <p:cNvPr id="10" name="9 Elipse"/>
            <p:cNvSpPr/>
            <p:nvPr/>
          </p:nvSpPr>
          <p:spPr>
            <a:xfrm>
              <a:off x="7478732" y="2427280"/>
              <a:ext cx="928695" cy="857256"/>
            </a:xfrm>
            <a:prstGeom prst="ellipse">
              <a:avLst/>
            </a:prstGeom>
            <a:solidFill>
              <a:srgbClr val="FFFFFF"/>
            </a:solidFill>
            <a:ln w="25400" cap="flat" cmpd="sng" algn="ctr">
              <a:noFill/>
              <a:prstDash val="solid"/>
            </a:ln>
            <a:effectLst/>
          </p:spPr>
          <p:txBody>
            <a:bodyPr anchor="ctr"/>
            <a:lstStyle/>
            <a:p>
              <a:pPr algn="ctr">
                <a:defRPr/>
              </a:pPr>
              <a:endParaRPr lang="es-MX" kern="0" dirty="0">
                <a:solidFill>
                  <a:srgbClr val="FFFFFF"/>
                </a:solidFill>
                <a:latin typeface="Arial"/>
                <a:cs typeface="Arial" charset="0"/>
              </a:endParaRPr>
            </a:p>
          </p:txBody>
        </p:sp>
        <p:pic>
          <p:nvPicPr>
            <p:cNvPr id="11" name="Picture 4" descr="E:\Images_ayuda\SELLOS\logo FA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86644" y="2214554"/>
              <a:ext cx="1285884" cy="1285884"/>
            </a:xfrm>
            <a:prstGeom prst="rect">
              <a:avLst/>
            </a:prstGeom>
            <a:noFill/>
            <a:effectLst>
              <a:outerShdw blurRad="660400" dist="38100" dir="5400000" algn="ctr" rotWithShape="0">
                <a:srgbClr val="0070C0"/>
              </a:outerShdw>
            </a:effectLst>
          </p:spPr>
        </p:pic>
      </p:grpSp>
      <p:pic>
        <p:nvPicPr>
          <p:cNvPr id="12" name="Picture 5" descr="E:\Images_ayuda\SELLOS\logo FT.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22671" y="5811458"/>
            <a:ext cx="787400" cy="785813"/>
          </a:xfrm>
          <a:prstGeom prst="rect">
            <a:avLst/>
          </a:prstGeom>
          <a:noFill/>
          <a:effectLst>
            <a:outerShdw blurRad="660400" dist="38100" dir="5400000" algn="ctr" rotWithShape="0">
              <a:srgbClr val="FF0000"/>
            </a:outerShdw>
          </a:effectLst>
        </p:spPr>
      </p:pic>
      <p:grpSp>
        <p:nvGrpSpPr>
          <p:cNvPr id="13" name="9 Grupo"/>
          <p:cNvGrpSpPr>
            <a:grpSpLocks/>
          </p:cNvGrpSpPr>
          <p:nvPr/>
        </p:nvGrpSpPr>
        <p:grpSpPr bwMode="auto">
          <a:xfrm>
            <a:off x="5584825" y="5872381"/>
            <a:ext cx="785819" cy="739331"/>
            <a:chOff x="3929058" y="2214554"/>
            <a:chExt cx="1285884" cy="1285884"/>
          </a:xfrm>
          <a:effectLst>
            <a:outerShdw blurRad="50800" dist="50800" dir="5400000" algn="ctr" rotWithShape="0">
              <a:schemeClr val="tx2">
                <a:lumMod val="50000"/>
              </a:schemeClr>
            </a:outerShdw>
          </a:effectLst>
        </p:grpSpPr>
        <p:sp>
          <p:nvSpPr>
            <p:cNvPr id="14" name="13 Elipse"/>
            <p:cNvSpPr/>
            <p:nvPr/>
          </p:nvSpPr>
          <p:spPr>
            <a:xfrm>
              <a:off x="4107223" y="2429620"/>
              <a:ext cx="928005" cy="857256"/>
            </a:xfrm>
            <a:prstGeom prst="ellipse">
              <a:avLst/>
            </a:prstGeom>
            <a:solidFill>
              <a:srgbClr val="FFFFFF"/>
            </a:solidFill>
            <a:ln w="25400" cap="flat" cmpd="sng" algn="ctr">
              <a:noFill/>
              <a:prstDash val="solid"/>
            </a:ln>
            <a:effectLst/>
          </p:spPr>
          <p:txBody>
            <a:bodyPr anchor="ctr"/>
            <a:lstStyle/>
            <a:p>
              <a:pPr algn="ctr">
                <a:defRPr/>
              </a:pPr>
              <a:endParaRPr lang="es-MX" kern="0" dirty="0">
                <a:solidFill>
                  <a:srgbClr val="FFFFFF"/>
                </a:solidFill>
                <a:latin typeface="Arial"/>
                <a:cs typeface="Arial" charset="0"/>
              </a:endParaRPr>
            </a:p>
          </p:txBody>
        </p:sp>
        <p:pic>
          <p:nvPicPr>
            <p:cNvPr id="15" name="Picture 6" descr="E:\Images_ayuda\SELLOS\logo MARIN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29058" y="2214554"/>
              <a:ext cx="1285884" cy="1285884"/>
            </a:xfrm>
            <a:prstGeom prst="rect">
              <a:avLst/>
            </a:prstGeom>
            <a:noFill/>
            <a:effectLst>
              <a:outerShdw blurRad="660400" dist="38100" dir="5400000" algn="ctr" rotWithShape="0">
                <a:srgbClr val="002060"/>
              </a:outerShdw>
            </a:effectLst>
          </p:spPr>
        </p:pic>
      </p:grpSp>
    </p:spTree>
    <p:extLst>
      <p:ext uri="{BB962C8B-B14F-4D97-AF65-F5344CB8AC3E}">
        <p14:creationId xmlns:p14="http://schemas.microsoft.com/office/powerpoint/2010/main" val="3682570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FUNDAMENTACIÓN LEGAL</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2620701087"/>
              </p:ext>
            </p:extLst>
          </p:nvPr>
        </p:nvGraphicFramePr>
        <p:xfrm>
          <a:off x="307975" y="719666"/>
          <a:ext cx="11634516" cy="5893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0097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FUNDAMENTACIÓN LEGAL</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1796565920"/>
              </p:ext>
            </p:extLst>
          </p:nvPr>
        </p:nvGraphicFramePr>
        <p:xfrm>
          <a:off x="460375" y="719665"/>
          <a:ext cx="10794439" cy="5893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9605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FUNDAMENTACIÓN TEÓRICA</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12" name="Diagrama 11"/>
          <p:cNvGraphicFramePr/>
          <p:nvPr>
            <p:extLst>
              <p:ext uri="{D42A27DB-BD31-4B8C-83A1-F6EECF244321}">
                <p14:modId xmlns:p14="http://schemas.microsoft.com/office/powerpoint/2010/main" val="1216610593"/>
              </p:ext>
            </p:extLst>
          </p:nvPr>
        </p:nvGraphicFramePr>
        <p:xfrm>
          <a:off x="307975" y="719666"/>
          <a:ext cx="11634516" cy="5723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2460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PRINCIPIOS DE LA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7" name="Diagrama 6"/>
          <p:cNvGraphicFramePr/>
          <p:nvPr>
            <p:extLst>
              <p:ext uri="{D42A27DB-BD31-4B8C-83A1-F6EECF244321}">
                <p14:modId xmlns:p14="http://schemas.microsoft.com/office/powerpoint/2010/main" val="331847239"/>
              </p:ext>
            </p:extLst>
          </p:nvPr>
        </p:nvGraphicFramePr>
        <p:xfrm>
          <a:off x="612775" y="719666"/>
          <a:ext cx="10817225" cy="581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3039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PRINCIPIOS DE LA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7" name="Diagrama 6"/>
          <p:cNvGraphicFramePr/>
          <p:nvPr>
            <p:extLst>
              <p:ext uri="{D42A27DB-BD31-4B8C-83A1-F6EECF244321}">
                <p14:modId xmlns:p14="http://schemas.microsoft.com/office/powerpoint/2010/main" val="2032071303"/>
              </p:ext>
            </p:extLst>
          </p:nvPr>
        </p:nvGraphicFramePr>
        <p:xfrm>
          <a:off x="612775" y="719666"/>
          <a:ext cx="10817225" cy="581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9420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PRINCIPIOS DE LA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7" name="Diagrama 6"/>
          <p:cNvGraphicFramePr/>
          <p:nvPr>
            <p:extLst>
              <p:ext uri="{D42A27DB-BD31-4B8C-83A1-F6EECF244321}">
                <p14:modId xmlns:p14="http://schemas.microsoft.com/office/powerpoint/2010/main" val="3547700900"/>
              </p:ext>
            </p:extLst>
          </p:nvPr>
        </p:nvGraphicFramePr>
        <p:xfrm>
          <a:off x="612775" y="719666"/>
          <a:ext cx="10817225" cy="581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8214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PRINCIPIOS DE LA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7" name="Diagrama 6"/>
          <p:cNvGraphicFramePr/>
          <p:nvPr>
            <p:extLst>
              <p:ext uri="{D42A27DB-BD31-4B8C-83A1-F6EECF244321}">
                <p14:modId xmlns:p14="http://schemas.microsoft.com/office/powerpoint/2010/main" val="3558330525"/>
              </p:ext>
            </p:extLst>
          </p:nvPr>
        </p:nvGraphicFramePr>
        <p:xfrm>
          <a:off x="307975" y="719666"/>
          <a:ext cx="11122025" cy="581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5505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PRINCIPIOS DE LA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606993052"/>
              </p:ext>
            </p:extLst>
          </p:nvPr>
        </p:nvGraphicFramePr>
        <p:xfrm>
          <a:off x="783771" y="719667"/>
          <a:ext cx="10471043" cy="5681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8171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PRINCIPIOS DE LA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3240076756"/>
              </p:ext>
            </p:extLst>
          </p:nvPr>
        </p:nvGraphicFramePr>
        <p:xfrm>
          <a:off x="783771" y="719667"/>
          <a:ext cx="10471043" cy="5681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918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PRINCIPIOS DE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1448862471"/>
              </p:ext>
            </p:extLst>
          </p:nvPr>
        </p:nvGraphicFramePr>
        <p:xfrm>
          <a:off x="460375" y="719667"/>
          <a:ext cx="11143795" cy="5376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4549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4" name="Arc 11"/>
          <p:cNvSpPr>
            <a:spLocks/>
          </p:cNvSpPr>
          <p:nvPr/>
        </p:nvSpPr>
        <p:spPr bwMode="auto">
          <a:xfrm flipH="1">
            <a:off x="2490799" y="1110795"/>
            <a:ext cx="8764014" cy="5702444"/>
          </a:xfrm>
          <a:prstGeom prst="roundRect">
            <a:avLst>
              <a:gd name="adj" fmla="val 47453"/>
            </a:avLst>
          </a:prstGeom>
          <a:gradFill flip="none" rotWithShape="1">
            <a:gsLst>
              <a:gs pos="37000">
                <a:schemeClr val="tx1">
                  <a:alpha val="7000"/>
                </a:schemeClr>
              </a:gs>
              <a:gs pos="0">
                <a:schemeClr val="tx1">
                  <a:alpha val="0"/>
                </a:schemeClr>
              </a:gs>
              <a:gs pos="100000">
                <a:schemeClr val="tx1">
                  <a:alpha val="73000"/>
                </a:schemeClr>
              </a:gs>
            </a:gsLst>
            <a:lin ang="0" scaled="1"/>
            <a:tileRect/>
          </a:gradFill>
          <a:ln w="38100">
            <a:noFill/>
            <a:prstDash val="sysDot"/>
            <a:round/>
            <a:headEnd/>
            <a:tailEnd/>
          </a:ln>
          <a:effectLst>
            <a:softEdge rad="317500"/>
          </a:effectLst>
        </p:spPr>
        <p:txBody>
          <a:bodyPr wrap="none" anchor="ctr"/>
          <a:lstStyle/>
          <a:p>
            <a:pPr algn="ctr" eaLnBrk="0" hangingPunct="0">
              <a:defRPr/>
            </a:pPr>
            <a:endParaRPr lang="es-AR" sz="1400" b="1" dirty="0">
              <a:solidFill>
                <a:srgbClr val="FFFF00"/>
              </a:solidFill>
              <a:latin typeface="Arial Narrow" pitchFamily="34" charset="0"/>
              <a:cs typeface="+mn-cs"/>
            </a:endParaRPr>
          </a:p>
        </p:txBody>
      </p:sp>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6" name="Rectángulo 4"/>
          <p:cNvSpPr/>
          <p:nvPr/>
        </p:nvSpPr>
        <p:spPr>
          <a:xfrm>
            <a:off x="2627308" y="460834"/>
            <a:ext cx="7144493" cy="646331"/>
          </a:xfrm>
          <a:prstGeom prst="rect">
            <a:avLst/>
          </a:prstGeom>
        </p:spPr>
        <p:txBody>
          <a:bodyPr wrap="square">
            <a:spAutoFit/>
          </a:bodyPr>
          <a:lstStyle/>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SUMARIO</a:t>
            </a:r>
          </a:p>
        </p:txBody>
      </p:sp>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9" name="Arc 11"/>
          <p:cNvSpPr>
            <a:spLocks/>
          </p:cNvSpPr>
          <p:nvPr/>
        </p:nvSpPr>
        <p:spPr bwMode="auto">
          <a:xfrm flipH="1">
            <a:off x="2674637" y="1627784"/>
            <a:ext cx="2139951" cy="4878433"/>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FF00"/>
            </a:solidFill>
            <a:prstDash val="sysDot"/>
            <a:round/>
            <a:headEnd/>
            <a:tailEnd/>
          </a:ln>
        </p:spPr>
        <p:txBody>
          <a:bodyPr wrap="none" anchor="ctr"/>
          <a:lstStyle/>
          <a:p>
            <a:pPr algn="ctr" eaLnBrk="0" hangingPunct="0">
              <a:defRPr/>
            </a:pPr>
            <a:endParaRPr lang="es-AR" sz="1400" b="1" kern="0" dirty="0">
              <a:solidFill>
                <a:srgbClr val="FFFF00"/>
              </a:solidFill>
              <a:latin typeface="Arial Narrow" pitchFamily="34" charset="0"/>
              <a:cs typeface="+mn-cs"/>
            </a:endParaRPr>
          </a:p>
        </p:txBody>
      </p:sp>
      <p:sp>
        <p:nvSpPr>
          <p:cNvPr id="10" name="Oval 4">
            <a:hlinkClick r:id="" action="ppaction://hlinkshowjump?jump=nextslide"/>
          </p:cNvPr>
          <p:cNvSpPr>
            <a:spLocks noChangeArrowheads="1"/>
          </p:cNvSpPr>
          <p:nvPr/>
        </p:nvSpPr>
        <p:spPr bwMode="auto">
          <a:xfrm flipH="1">
            <a:off x="2957097" y="1909134"/>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400" b="1" kern="0" dirty="0">
                <a:solidFill>
                  <a:srgbClr val="FFFF00"/>
                </a:solidFill>
                <a:effectLst>
                  <a:outerShdw blurRad="38100" dist="38100" dir="2700000" algn="tl">
                    <a:srgbClr val="000000">
                      <a:alpha val="43137"/>
                    </a:srgbClr>
                  </a:outerShdw>
                </a:effectLst>
                <a:latin typeface="+mn-lt"/>
                <a:cs typeface="+mn-cs"/>
              </a:rPr>
              <a:t>2</a:t>
            </a:r>
            <a:endParaRPr lang="en-US" sz="2400" b="1" kern="0" dirty="0">
              <a:solidFill>
                <a:srgbClr val="FFFF00"/>
              </a:solidFill>
              <a:effectLst>
                <a:outerShdw blurRad="38100" dist="38100" dir="2700000" algn="tl">
                  <a:srgbClr val="000000">
                    <a:alpha val="43137"/>
                  </a:srgbClr>
                </a:outerShdw>
              </a:effectLst>
              <a:latin typeface="+mn-lt"/>
              <a:cs typeface="+mn-cs"/>
            </a:endParaRPr>
          </a:p>
        </p:txBody>
      </p:sp>
      <p:sp>
        <p:nvSpPr>
          <p:cNvPr id="11" name="Oval 4">
            <a:hlinkClick r:id="" action="ppaction://hlinkshowjump?jump=nextslide"/>
          </p:cNvPr>
          <p:cNvSpPr>
            <a:spLocks noChangeArrowheads="1"/>
          </p:cNvSpPr>
          <p:nvPr/>
        </p:nvSpPr>
        <p:spPr bwMode="auto">
          <a:xfrm flipH="1">
            <a:off x="2427087" y="4172301"/>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400" b="1" kern="0" dirty="0">
                <a:solidFill>
                  <a:srgbClr val="FFFF00"/>
                </a:solidFill>
                <a:effectLst>
                  <a:outerShdw blurRad="38100" dist="38100" dir="2700000" algn="tl">
                    <a:srgbClr val="000000">
                      <a:alpha val="43137"/>
                    </a:srgbClr>
                  </a:outerShdw>
                </a:effectLst>
                <a:latin typeface="+mn-lt"/>
                <a:cs typeface="+mn-cs"/>
              </a:rPr>
              <a:t>3</a:t>
            </a:r>
            <a:endParaRPr lang="en-US" sz="2400" b="1" kern="0" dirty="0">
              <a:solidFill>
                <a:srgbClr val="FFFF00"/>
              </a:solidFill>
              <a:effectLst>
                <a:outerShdw blurRad="38100" dist="38100" dir="2700000" algn="tl">
                  <a:srgbClr val="000000">
                    <a:alpha val="43137"/>
                  </a:srgbClr>
                </a:outerShdw>
              </a:effectLst>
              <a:latin typeface="+mn-lt"/>
              <a:cs typeface="+mn-cs"/>
            </a:endParaRPr>
          </a:p>
        </p:txBody>
      </p:sp>
      <p:sp>
        <p:nvSpPr>
          <p:cNvPr id="12" name="Text Box 18"/>
          <p:cNvSpPr txBox="1">
            <a:spLocks noChangeArrowheads="1"/>
          </p:cNvSpPr>
          <p:nvPr/>
        </p:nvSpPr>
        <p:spPr bwMode="auto">
          <a:xfrm>
            <a:off x="3419231" y="1870453"/>
            <a:ext cx="3290025"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C" sz="28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MARCO TEÓRICO</a:t>
            </a:r>
            <a:endParaRPr lang="es-EC" sz="28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13" name="Text Box 18"/>
          <p:cNvSpPr txBox="1">
            <a:spLocks noChangeArrowheads="1"/>
          </p:cNvSpPr>
          <p:nvPr/>
        </p:nvSpPr>
        <p:spPr bwMode="auto">
          <a:xfrm>
            <a:off x="3166168" y="2461500"/>
            <a:ext cx="3473261"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S" sz="2000" kern="0" dirty="0" smtClean="0">
                <a:ln w="11430">
                  <a:solidFill>
                    <a:sysClr val="windowText" lastClr="000000">
                      <a:lumMod val="95000"/>
                      <a:lumOff val="5000"/>
                    </a:sysClr>
                  </a:solidFill>
                </a:ln>
                <a:solidFill>
                  <a:srgbClr val="FFC000"/>
                </a:solidFill>
                <a:latin typeface="Impact" pitchFamily="34" charset="0"/>
                <a:cs typeface="Times New Roman" pitchFamily="18" charset="0"/>
              </a:rPr>
              <a:t>Estado del arte</a:t>
            </a:r>
            <a:endParaRPr lang="es-ES" sz="2000" kern="0" dirty="0">
              <a:ln w="11430">
                <a:solidFill>
                  <a:sysClr val="windowText" lastClr="000000">
                    <a:lumMod val="95000"/>
                    <a:lumOff val="5000"/>
                  </a:sysClr>
                </a:solidFill>
              </a:ln>
              <a:solidFill>
                <a:srgbClr val="FFC000"/>
              </a:solidFill>
              <a:latin typeface="Impact" pitchFamily="34" charset="0"/>
              <a:cs typeface="Times New Roman" pitchFamily="18" charset="0"/>
            </a:endParaRPr>
          </a:p>
        </p:txBody>
      </p:sp>
      <p:sp>
        <p:nvSpPr>
          <p:cNvPr id="14" name="Oval 4">
            <a:hlinkClick r:id="" action="ppaction://hlinkshowjump?jump=nextslide"/>
          </p:cNvPr>
          <p:cNvSpPr>
            <a:spLocks noChangeArrowheads="1"/>
          </p:cNvSpPr>
          <p:nvPr/>
        </p:nvSpPr>
        <p:spPr bwMode="auto">
          <a:xfrm flipH="1">
            <a:off x="3084122" y="6000266"/>
            <a:ext cx="515903"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400" b="1" kern="0" dirty="0">
                <a:solidFill>
                  <a:srgbClr val="FFFF00"/>
                </a:solidFill>
                <a:effectLst>
                  <a:outerShdw blurRad="38100" dist="38100" dir="2700000" algn="tl">
                    <a:srgbClr val="000000">
                      <a:alpha val="43137"/>
                    </a:srgbClr>
                  </a:outerShdw>
                </a:effectLst>
              </a:rPr>
              <a:t>5</a:t>
            </a:r>
            <a:endParaRPr lang="en-US" sz="2400" b="1" kern="0" dirty="0">
              <a:solidFill>
                <a:srgbClr val="FFFF00"/>
              </a:solidFill>
              <a:effectLst>
                <a:outerShdw blurRad="38100" dist="38100" dir="2700000" algn="tl">
                  <a:srgbClr val="000000">
                    <a:alpha val="43137"/>
                  </a:srgbClr>
                </a:outerShdw>
              </a:effectLst>
            </a:endParaRPr>
          </a:p>
        </p:txBody>
      </p:sp>
      <p:sp>
        <p:nvSpPr>
          <p:cNvPr id="15" name="Text Box 18"/>
          <p:cNvSpPr txBox="1">
            <a:spLocks noChangeArrowheads="1"/>
          </p:cNvSpPr>
          <p:nvPr/>
        </p:nvSpPr>
        <p:spPr bwMode="auto">
          <a:xfrm>
            <a:off x="3491587" y="4651211"/>
            <a:ext cx="5694876"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C" sz="2000" kern="0" dirty="0" smtClean="0">
                <a:ln w="11430">
                  <a:solidFill>
                    <a:sysClr val="windowText" lastClr="000000">
                      <a:lumMod val="95000"/>
                      <a:lumOff val="5000"/>
                    </a:sysClr>
                  </a:solidFill>
                </a:ln>
                <a:solidFill>
                  <a:srgbClr val="FFC000"/>
                </a:solidFill>
                <a:latin typeface="Impact" pitchFamily="34" charset="0"/>
                <a:cs typeface="Times New Roman" pitchFamily="18" charset="0"/>
              </a:rPr>
              <a:t>Resultados de la investigación </a:t>
            </a:r>
            <a:endParaRPr lang="es-EC" sz="2000" kern="0" dirty="0">
              <a:ln w="11430">
                <a:solidFill>
                  <a:sysClr val="windowText" lastClr="000000">
                    <a:lumMod val="95000"/>
                    <a:lumOff val="5000"/>
                  </a:sysClr>
                </a:solidFill>
              </a:ln>
              <a:solidFill>
                <a:srgbClr val="FFC000"/>
              </a:solidFill>
              <a:latin typeface="Impact" pitchFamily="34" charset="0"/>
              <a:cs typeface="Times New Roman" pitchFamily="18" charset="0"/>
            </a:endParaRPr>
          </a:p>
        </p:txBody>
      </p:sp>
      <p:sp>
        <p:nvSpPr>
          <p:cNvPr id="16" name="Oval 4">
            <a:hlinkClick r:id="" action="ppaction://hlinkshowjump?jump=nextslide"/>
          </p:cNvPr>
          <p:cNvSpPr>
            <a:spLocks noChangeArrowheads="1"/>
          </p:cNvSpPr>
          <p:nvPr/>
        </p:nvSpPr>
        <p:spPr bwMode="auto">
          <a:xfrm flipH="1">
            <a:off x="3538415" y="1231379"/>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400" b="1" kern="0" dirty="0">
                <a:solidFill>
                  <a:srgbClr val="FFFF00"/>
                </a:solidFill>
                <a:effectLst>
                  <a:outerShdw blurRad="38100" dist="38100" dir="2700000" algn="tl">
                    <a:srgbClr val="000000">
                      <a:alpha val="43137"/>
                    </a:srgbClr>
                  </a:outerShdw>
                </a:effectLst>
                <a:latin typeface="+mn-lt"/>
                <a:cs typeface="+mn-cs"/>
              </a:rPr>
              <a:t>1</a:t>
            </a:r>
            <a:endParaRPr lang="en-US" sz="2400" b="1" kern="0" dirty="0">
              <a:solidFill>
                <a:srgbClr val="FFFF00"/>
              </a:solidFill>
              <a:effectLst>
                <a:outerShdw blurRad="38100" dist="38100" dir="2700000" algn="tl">
                  <a:srgbClr val="000000">
                    <a:alpha val="43137"/>
                  </a:srgbClr>
                </a:outerShdw>
              </a:effectLst>
              <a:latin typeface="+mn-lt"/>
              <a:cs typeface="+mn-cs"/>
            </a:endParaRPr>
          </a:p>
        </p:txBody>
      </p:sp>
      <p:sp>
        <p:nvSpPr>
          <p:cNvPr id="17" name="Text Box 18"/>
          <p:cNvSpPr txBox="1">
            <a:spLocks noChangeArrowheads="1"/>
          </p:cNvSpPr>
          <p:nvPr/>
        </p:nvSpPr>
        <p:spPr bwMode="auto">
          <a:xfrm>
            <a:off x="4037642" y="1230676"/>
            <a:ext cx="5659423"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C" sz="28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DETERMINACIÓN DE LA INVESTIGACIÓN</a:t>
            </a:r>
            <a:endParaRPr lang="es-EC" sz="28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19" name="Text Box 18"/>
          <p:cNvSpPr txBox="1">
            <a:spLocks noChangeArrowheads="1"/>
          </p:cNvSpPr>
          <p:nvPr/>
        </p:nvSpPr>
        <p:spPr bwMode="auto">
          <a:xfrm>
            <a:off x="3469313" y="5540590"/>
            <a:ext cx="3745911"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C" sz="2000" kern="0" dirty="0" smtClean="0">
                <a:ln w="11430">
                  <a:solidFill>
                    <a:sysClr val="windowText" lastClr="000000">
                      <a:lumMod val="95000"/>
                      <a:lumOff val="5000"/>
                    </a:sysClr>
                  </a:solidFill>
                </a:ln>
                <a:solidFill>
                  <a:srgbClr val="FFC000"/>
                </a:solidFill>
                <a:latin typeface="Impact" pitchFamily="34" charset="0"/>
                <a:cs typeface="Times New Roman" pitchFamily="18" charset="0"/>
              </a:rPr>
              <a:t>Manual </a:t>
            </a:r>
            <a:r>
              <a:rPr lang="es-EC" sz="2000" kern="0" dirty="0">
                <a:ln w="11430">
                  <a:solidFill>
                    <a:sysClr val="windowText" lastClr="000000">
                      <a:lumMod val="95000"/>
                      <a:lumOff val="5000"/>
                    </a:sysClr>
                  </a:solidFill>
                </a:ln>
                <a:solidFill>
                  <a:srgbClr val="FFC000"/>
                </a:solidFill>
                <a:latin typeface="Impact" pitchFamily="34" charset="0"/>
                <a:cs typeface="Times New Roman" pitchFamily="18" charset="0"/>
              </a:rPr>
              <a:t>MT7-TASE1-00</a:t>
            </a:r>
          </a:p>
        </p:txBody>
      </p:sp>
      <p:sp>
        <p:nvSpPr>
          <p:cNvPr id="25" name="Text Box 18"/>
          <p:cNvSpPr txBox="1">
            <a:spLocks noChangeArrowheads="1"/>
          </p:cNvSpPr>
          <p:nvPr/>
        </p:nvSpPr>
        <p:spPr bwMode="auto">
          <a:xfrm>
            <a:off x="2977368" y="2873212"/>
            <a:ext cx="3473261"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S" sz="2000" kern="0" dirty="0" smtClean="0">
                <a:ln w="11430">
                  <a:solidFill>
                    <a:sysClr val="windowText" lastClr="000000">
                      <a:lumMod val="95000"/>
                      <a:lumOff val="5000"/>
                    </a:sysClr>
                  </a:solidFill>
                </a:ln>
                <a:solidFill>
                  <a:srgbClr val="FFC000"/>
                </a:solidFill>
                <a:latin typeface="Impact" pitchFamily="34" charset="0"/>
                <a:cs typeface="Times New Roman" pitchFamily="18" charset="0"/>
              </a:rPr>
              <a:t>Fundamentación legal</a:t>
            </a:r>
            <a:endParaRPr lang="es-ES" sz="2000" kern="0" dirty="0">
              <a:ln w="11430">
                <a:solidFill>
                  <a:sysClr val="windowText" lastClr="000000">
                    <a:lumMod val="95000"/>
                    <a:lumOff val="5000"/>
                  </a:sysClr>
                </a:solidFill>
              </a:ln>
              <a:solidFill>
                <a:srgbClr val="FFC000"/>
              </a:solidFill>
              <a:latin typeface="Impact" pitchFamily="34" charset="0"/>
              <a:cs typeface="Times New Roman" pitchFamily="18" charset="0"/>
            </a:endParaRPr>
          </a:p>
        </p:txBody>
      </p:sp>
      <p:sp>
        <p:nvSpPr>
          <p:cNvPr id="26" name="Text Box 18"/>
          <p:cNvSpPr txBox="1">
            <a:spLocks noChangeArrowheads="1"/>
          </p:cNvSpPr>
          <p:nvPr/>
        </p:nvSpPr>
        <p:spPr bwMode="auto">
          <a:xfrm>
            <a:off x="2829512" y="3271276"/>
            <a:ext cx="3473261"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S" sz="2000" kern="0" dirty="0" smtClean="0">
                <a:ln w="11430">
                  <a:solidFill>
                    <a:sysClr val="windowText" lastClr="000000">
                      <a:lumMod val="95000"/>
                      <a:lumOff val="5000"/>
                    </a:sysClr>
                  </a:solidFill>
                </a:ln>
                <a:solidFill>
                  <a:srgbClr val="FFC000"/>
                </a:solidFill>
                <a:latin typeface="Impact" pitchFamily="34" charset="0"/>
                <a:cs typeface="Times New Roman" pitchFamily="18" charset="0"/>
              </a:rPr>
              <a:t>Fundamentación teórica</a:t>
            </a:r>
            <a:endParaRPr lang="es-ES" sz="2000" kern="0" dirty="0">
              <a:ln w="11430">
                <a:solidFill>
                  <a:sysClr val="windowText" lastClr="000000">
                    <a:lumMod val="95000"/>
                    <a:lumOff val="5000"/>
                  </a:sysClr>
                </a:solidFill>
              </a:ln>
              <a:solidFill>
                <a:srgbClr val="FFC000"/>
              </a:solidFill>
              <a:latin typeface="Impact" pitchFamily="34" charset="0"/>
              <a:cs typeface="Times New Roman" pitchFamily="18" charset="0"/>
            </a:endParaRPr>
          </a:p>
        </p:txBody>
      </p:sp>
      <p:sp>
        <p:nvSpPr>
          <p:cNvPr id="27" name="Text Box 18"/>
          <p:cNvSpPr txBox="1">
            <a:spLocks noChangeArrowheads="1"/>
          </p:cNvSpPr>
          <p:nvPr/>
        </p:nvSpPr>
        <p:spPr bwMode="auto">
          <a:xfrm>
            <a:off x="2980322" y="4113210"/>
            <a:ext cx="5715308"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a:spAutoFit/>
          </a:bodyPr>
          <a:lstStyle/>
          <a:p>
            <a:pPr eaLnBrk="0" hangingPunct="0">
              <a:defRPr/>
            </a:pPr>
            <a:r>
              <a:rPr lang="es-EC" sz="28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METODOLOGÍA DE LA INVESTIGACIÓN</a:t>
            </a:r>
            <a:endParaRPr lang="es-EC" sz="28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8" name="Text Box 18"/>
          <p:cNvSpPr txBox="1">
            <a:spLocks noChangeArrowheads="1"/>
          </p:cNvSpPr>
          <p:nvPr/>
        </p:nvSpPr>
        <p:spPr bwMode="auto">
          <a:xfrm>
            <a:off x="3296615" y="5091297"/>
            <a:ext cx="5715308"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a:spAutoFit/>
          </a:bodyPr>
          <a:lstStyle/>
          <a:p>
            <a:pPr eaLnBrk="0" hangingPunct="0">
              <a:defRPr/>
            </a:pPr>
            <a:r>
              <a:rPr lang="es-EC" sz="28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PROPUESTA DE MANUAL</a:t>
            </a:r>
            <a:endParaRPr lang="es-EC" sz="28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9" name="Text Box 18"/>
          <p:cNvSpPr txBox="1">
            <a:spLocks noChangeArrowheads="1"/>
          </p:cNvSpPr>
          <p:nvPr/>
        </p:nvSpPr>
        <p:spPr bwMode="auto">
          <a:xfrm>
            <a:off x="3633650" y="5982997"/>
            <a:ext cx="5715308"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a:spAutoFit/>
          </a:bodyPr>
          <a:lstStyle/>
          <a:p>
            <a:pPr eaLnBrk="0" hangingPunct="0">
              <a:defRPr/>
            </a:pPr>
            <a:r>
              <a:rPr lang="es-EC" sz="28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CONCLUSIONES Y RECOMENDACIONES</a:t>
            </a:r>
            <a:endParaRPr lang="es-EC" sz="28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30" name="Oval 4">
            <a:hlinkClick r:id="" action="ppaction://hlinkshowjump?jump=nextslide"/>
          </p:cNvPr>
          <p:cNvSpPr>
            <a:spLocks noChangeArrowheads="1"/>
          </p:cNvSpPr>
          <p:nvPr/>
        </p:nvSpPr>
        <p:spPr bwMode="auto">
          <a:xfrm flipH="1">
            <a:off x="2661375" y="5114699"/>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400" b="1" kern="0" dirty="0" smtClean="0">
                <a:solidFill>
                  <a:srgbClr val="FFFF00"/>
                </a:solidFill>
                <a:effectLst>
                  <a:outerShdw blurRad="38100" dist="38100" dir="2700000" algn="tl">
                    <a:srgbClr val="000000">
                      <a:alpha val="43137"/>
                    </a:srgbClr>
                  </a:outerShdw>
                </a:effectLst>
                <a:latin typeface="+mn-lt"/>
                <a:cs typeface="+mn-cs"/>
              </a:rPr>
              <a:t>4</a:t>
            </a:r>
            <a:endParaRPr lang="en-US" sz="2400" b="1" kern="0" dirty="0">
              <a:solidFill>
                <a:srgbClr val="FFFF00"/>
              </a:solidFill>
              <a:effectLst>
                <a:outerShdw blurRad="38100" dist="38100" dir="2700000" algn="tl">
                  <a:srgbClr val="000000">
                    <a:alpha val="43137"/>
                  </a:srgbClr>
                </a:outerShdw>
              </a:effectLst>
              <a:latin typeface="+mn-lt"/>
              <a:cs typeface="+mn-cs"/>
            </a:endParaRPr>
          </a:p>
        </p:txBody>
      </p:sp>
      <p:sp>
        <p:nvSpPr>
          <p:cNvPr id="23" name="Text Box 18"/>
          <p:cNvSpPr txBox="1">
            <a:spLocks noChangeArrowheads="1"/>
          </p:cNvSpPr>
          <p:nvPr/>
        </p:nvSpPr>
        <p:spPr bwMode="auto">
          <a:xfrm>
            <a:off x="2811792" y="3700121"/>
            <a:ext cx="3473261"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S" sz="2000" kern="0" dirty="0" smtClean="0">
                <a:ln w="11430">
                  <a:solidFill>
                    <a:sysClr val="windowText" lastClr="000000">
                      <a:lumMod val="95000"/>
                      <a:lumOff val="5000"/>
                    </a:sysClr>
                  </a:solidFill>
                </a:ln>
                <a:solidFill>
                  <a:srgbClr val="FFC000"/>
                </a:solidFill>
                <a:latin typeface="Impact" pitchFamily="34" charset="0"/>
                <a:cs typeface="Times New Roman" pitchFamily="18" charset="0"/>
              </a:rPr>
              <a:t>Marco Conceptual</a:t>
            </a:r>
            <a:endParaRPr lang="es-ES" sz="2000" kern="0" dirty="0">
              <a:ln w="11430">
                <a:solidFill>
                  <a:sysClr val="windowText" lastClr="000000">
                    <a:lumMod val="95000"/>
                    <a:lumOff val="5000"/>
                  </a:sysClr>
                </a:solidFill>
              </a:ln>
              <a:solidFill>
                <a:srgbClr val="FFC000"/>
              </a:solidFill>
              <a:latin typeface="Impact" pitchFamily="34" charset="0"/>
              <a:cs typeface="Times New Roman" pitchFamily="18" charset="0"/>
            </a:endParaRPr>
          </a:p>
        </p:txBody>
      </p:sp>
    </p:spTree>
    <p:extLst>
      <p:ext uri="{BB962C8B-B14F-4D97-AF65-F5344CB8AC3E}">
        <p14:creationId xmlns:p14="http://schemas.microsoft.com/office/powerpoint/2010/main" val="4109731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PRINCIPIOS DE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8" name="Diagrama 7"/>
          <p:cNvGraphicFramePr/>
          <p:nvPr>
            <p:extLst>
              <p:ext uri="{D42A27DB-BD31-4B8C-83A1-F6EECF244321}">
                <p14:modId xmlns:p14="http://schemas.microsoft.com/office/powerpoint/2010/main" val="1285805158"/>
              </p:ext>
            </p:extLst>
          </p:nvPr>
        </p:nvGraphicFramePr>
        <p:xfrm>
          <a:off x="2031999" y="719666"/>
          <a:ext cx="940167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Pentágono 11"/>
          <p:cNvSpPr/>
          <p:nvPr/>
        </p:nvSpPr>
        <p:spPr>
          <a:xfrm>
            <a:off x="2772698" y="1474839"/>
            <a:ext cx="3038168" cy="9881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bg1"/>
                </a:solidFill>
              </a:rPr>
              <a:t>RESPONSABILIDAD</a:t>
            </a:r>
            <a:endParaRPr lang="es-ES" sz="2400" b="1" dirty="0">
              <a:solidFill>
                <a:schemeClr val="bg1"/>
              </a:solidFill>
            </a:endParaRPr>
          </a:p>
        </p:txBody>
      </p:sp>
      <p:sp>
        <p:nvSpPr>
          <p:cNvPr id="14" name="Flecha derecha 13"/>
          <p:cNvSpPr/>
          <p:nvPr/>
        </p:nvSpPr>
        <p:spPr>
          <a:xfrm rot="20340763">
            <a:off x="7752343" y="3499492"/>
            <a:ext cx="2851748" cy="1316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CÓDIGO ORGÁNICO INTEGRAL PENAL.</a:t>
            </a:r>
            <a:endParaRPr lang="es-ES" dirty="0"/>
          </a:p>
        </p:txBody>
      </p:sp>
      <p:sp>
        <p:nvSpPr>
          <p:cNvPr id="15" name="Flecha izquierda 14"/>
          <p:cNvSpPr/>
          <p:nvPr/>
        </p:nvSpPr>
        <p:spPr>
          <a:xfrm rot="20405344">
            <a:off x="4247537" y="4782601"/>
            <a:ext cx="2572131" cy="13167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CONSTITUCIÓN DE LA REPÚBLICA</a:t>
            </a:r>
            <a:endParaRPr lang="es-ES" dirty="0"/>
          </a:p>
        </p:txBody>
      </p:sp>
    </p:spTree>
    <p:extLst>
      <p:ext uri="{BB962C8B-B14F-4D97-AF65-F5344CB8AC3E}">
        <p14:creationId xmlns:p14="http://schemas.microsoft.com/office/powerpoint/2010/main" val="1555195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PRINCIPIOS DE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nvGrpSpPr>
          <p:cNvPr id="18" name="Grupo 17"/>
          <p:cNvGrpSpPr/>
          <p:nvPr/>
        </p:nvGrpSpPr>
        <p:grpSpPr>
          <a:xfrm>
            <a:off x="152049" y="763910"/>
            <a:ext cx="11922189" cy="5418667"/>
            <a:chOff x="166797" y="719666"/>
            <a:chExt cx="11922189" cy="5418667"/>
          </a:xfrm>
        </p:grpSpPr>
        <p:graphicFrame>
          <p:nvGraphicFramePr>
            <p:cNvPr id="11" name="Diagrama 10"/>
            <p:cNvGraphicFramePr/>
            <p:nvPr>
              <p:extLst>
                <p:ext uri="{D42A27DB-BD31-4B8C-83A1-F6EECF244321}">
                  <p14:modId xmlns:p14="http://schemas.microsoft.com/office/powerpoint/2010/main" val="4090146510"/>
                </p:ext>
              </p:extLst>
            </p:nvPr>
          </p:nvGraphicFramePr>
          <p:xfrm>
            <a:off x="612775" y="719666"/>
            <a:ext cx="1098587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Flecha izquierda, derecha y arriba 12"/>
            <p:cNvSpPr/>
            <p:nvPr/>
          </p:nvSpPr>
          <p:spPr>
            <a:xfrm>
              <a:off x="3650534" y="2450592"/>
              <a:ext cx="4864608" cy="202996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PLANIFICACIÓN Y OPERACIÓN</a:t>
              </a:r>
              <a:endParaRPr lang="es-ES" dirty="0"/>
            </a:p>
          </p:txBody>
        </p:sp>
        <p:sp>
          <p:nvSpPr>
            <p:cNvPr id="14" name="Redondear rectángulo de esquina diagonal 13"/>
            <p:cNvSpPr/>
            <p:nvPr/>
          </p:nvSpPr>
          <p:spPr>
            <a:xfrm>
              <a:off x="4731061" y="914400"/>
              <a:ext cx="2949899" cy="13898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bg1"/>
                  </a:solidFill>
                </a:rPr>
                <a:t>TRANSVERSALIDAD</a:t>
              </a:r>
              <a:endParaRPr lang="es-ES" sz="2400" b="1" dirty="0">
                <a:solidFill>
                  <a:schemeClr val="bg1"/>
                </a:solidFill>
              </a:endParaRPr>
            </a:p>
          </p:txBody>
        </p:sp>
        <p:sp>
          <p:nvSpPr>
            <p:cNvPr id="15" name="Redondear rectángulo de esquina diagonal 14"/>
            <p:cNvSpPr/>
            <p:nvPr/>
          </p:nvSpPr>
          <p:spPr>
            <a:xfrm>
              <a:off x="166797" y="3465576"/>
              <a:ext cx="2949899" cy="13898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INSTITUCIONES PÚBLICAS Y PRIVADAS</a:t>
              </a:r>
              <a:endParaRPr lang="es-ES" dirty="0"/>
            </a:p>
          </p:txBody>
        </p:sp>
        <p:sp>
          <p:nvSpPr>
            <p:cNvPr id="16" name="Redondear rectángulo de esquina diagonal 15"/>
            <p:cNvSpPr/>
            <p:nvPr/>
          </p:nvSpPr>
          <p:spPr>
            <a:xfrm>
              <a:off x="9139087" y="3218688"/>
              <a:ext cx="2949899" cy="13898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INCORPORAR OBLIGATORIAMENTE Y FORMA TRANSVERSAL LA GESTIÓN DE RIESGOS</a:t>
              </a:r>
              <a:endParaRPr lang="es-ES" dirty="0"/>
            </a:p>
          </p:txBody>
        </p:sp>
      </p:grpSp>
    </p:spTree>
    <p:extLst>
      <p:ext uri="{BB962C8B-B14F-4D97-AF65-F5344CB8AC3E}">
        <p14:creationId xmlns:p14="http://schemas.microsoft.com/office/powerpoint/2010/main" val="620797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384537" y="33380"/>
            <a:ext cx="7098515"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ESTRUCTURA OPERATIVA DE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3645737748"/>
              </p:ext>
            </p:extLst>
          </p:nvPr>
        </p:nvGraphicFramePr>
        <p:xfrm>
          <a:off x="612776" y="1110598"/>
          <a:ext cx="10642038" cy="5550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2871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LINEAMIENTOS OPERATIVOS PARA LA GESTIÓN DE RIESGOS.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1517698386"/>
              </p:ext>
            </p:extLst>
          </p:nvPr>
        </p:nvGraphicFramePr>
        <p:xfrm>
          <a:off x="155575" y="719666"/>
          <a:ext cx="11470368" cy="613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7277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SISTEMA DE ALERTA</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8" name="Diagrama 7"/>
          <p:cNvGraphicFramePr/>
          <p:nvPr>
            <p:extLst>
              <p:ext uri="{D42A27DB-BD31-4B8C-83A1-F6EECF244321}">
                <p14:modId xmlns:p14="http://schemas.microsoft.com/office/powerpoint/2010/main" val="503880723"/>
              </p:ext>
            </p:extLst>
          </p:nvPr>
        </p:nvGraphicFramePr>
        <p:xfrm>
          <a:off x="0" y="719666"/>
          <a:ext cx="12112486" cy="3593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Resultado de imagen para sala de situacion en desastres Ecuad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8721" y="3868616"/>
            <a:ext cx="3787195" cy="278491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8" name="Picture 4" descr="Resultado de imagen para sala de situacion en desastres Ecuad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844" y="3868616"/>
            <a:ext cx="3748811" cy="281767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8253046" y="4337539"/>
            <a:ext cx="3727938" cy="914400"/>
            <a:chOff x="8674163" y="4665779"/>
            <a:chExt cx="2656833" cy="638918"/>
          </a:xfrm>
        </p:grpSpPr>
        <p:sp>
          <p:nvSpPr>
            <p:cNvPr id="3" name="Conector 2"/>
            <p:cNvSpPr/>
            <p:nvPr/>
          </p:nvSpPr>
          <p:spPr>
            <a:xfrm>
              <a:off x="8674163" y="4665780"/>
              <a:ext cx="591208" cy="621335"/>
            </a:xfrm>
            <a:prstGeom prst="flowChartConnector">
              <a:avLst/>
            </a:prstGeom>
            <a:solidFill>
              <a:schemeClr val="bg1"/>
            </a:solidFill>
            <a:effectLst>
              <a:glow rad="228600">
                <a:schemeClr val="bg1">
                  <a:lumMod val="9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onector 9"/>
            <p:cNvSpPr/>
            <p:nvPr/>
          </p:nvSpPr>
          <p:spPr>
            <a:xfrm>
              <a:off x="9359157" y="4665779"/>
              <a:ext cx="591208" cy="621335"/>
            </a:xfrm>
            <a:prstGeom prst="flowChartConnector">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onector 10"/>
            <p:cNvSpPr/>
            <p:nvPr/>
          </p:nvSpPr>
          <p:spPr>
            <a:xfrm>
              <a:off x="10031348" y="4665779"/>
              <a:ext cx="591208" cy="621335"/>
            </a:xfrm>
            <a:prstGeom prst="flowChartConnector">
              <a:avLst/>
            </a:prstGeom>
            <a:solidFill>
              <a:schemeClr val="accent6">
                <a:lumMod val="75000"/>
              </a:schemeClr>
            </a:solidFill>
            <a:effectLst>
              <a:glow rad="101600">
                <a:srgbClr val="FFC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onector 11"/>
            <p:cNvSpPr/>
            <p:nvPr/>
          </p:nvSpPr>
          <p:spPr>
            <a:xfrm>
              <a:off x="10739788" y="4683362"/>
              <a:ext cx="591208" cy="621335"/>
            </a:xfrm>
            <a:prstGeom prst="flowChartConnector">
              <a:avLst/>
            </a:prstGeom>
            <a:solidFill>
              <a:srgbClr val="FF0000"/>
            </a:solidFill>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357679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4"/>
          <p:cNvSpPr/>
          <p:nvPr/>
        </p:nvSpPr>
        <p:spPr>
          <a:xfrm>
            <a:off x="2408940" y="2467090"/>
            <a:ext cx="7144493" cy="2062103"/>
          </a:xfrm>
          <a:prstGeom prst="rect">
            <a:avLst/>
          </a:prstGeom>
        </p:spPr>
        <p:txBody>
          <a:bodyPr wrap="square">
            <a:spAutoFit/>
          </a:bodyPr>
          <a:lstStyle/>
          <a:p>
            <a:pPr algn="ctr"/>
            <a:r>
              <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CAPÍTULO III</a:t>
            </a:r>
          </a:p>
          <a:p>
            <a:pPr algn="ctr"/>
            <a:endPar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METODOLOGÍA DE LA INVESTIGACIÓN </a:t>
            </a:r>
          </a:p>
        </p:txBody>
      </p:sp>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356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Diagrama 2"/>
          <p:cNvGraphicFramePr/>
          <p:nvPr>
            <p:extLst>
              <p:ext uri="{D42A27DB-BD31-4B8C-83A1-F6EECF244321}">
                <p14:modId xmlns:p14="http://schemas.microsoft.com/office/powerpoint/2010/main" val="1469867353"/>
              </p:ext>
            </p:extLst>
          </p:nvPr>
        </p:nvGraphicFramePr>
        <p:xfrm>
          <a:off x="914400" y="719666"/>
          <a:ext cx="10340414" cy="5659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METODOLOGÍA DE LA INVESTIGACIÒN</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71748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MÉTODO DE LA INVESTIGACIÒN</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8" name="Diagrama 7"/>
          <p:cNvGraphicFramePr/>
          <p:nvPr>
            <p:extLst>
              <p:ext uri="{D42A27DB-BD31-4B8C-83A1-F6EECF244321}">
                <p14:modId xmlns:p14="http://schemas.microsoft.com/office/powerpoint/2010/main" val="277329616"/>
              </p:ext>
            </p:extLst>
          </p:nvPr>
        </p:nvGraphicFramePr>
        <p:xfrm>
          <a:off x="-21770" y="738826"/>
          <a:ext cx="7723175" cy="5792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dondear rectángulo de esquina diagonal 10"/>
          <p:cNvSpPr/>
          <p:nvPr/>
        </p:nvSpPr>
        <p:spPr>
          <a:xfrm>
            <a:off x="8192641" y="2743199"/>
            <a:ext cx="3025214" cy="14151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rgbClr val="FFFF00"/>
                </a:solidFill>
              </a:rPr>
              <a:t>ROL DE FF.AA.</a:t>
            </a:r>
            <a:endParaRPr lang="es-ES" sz="3200" b="1" dirty="0">
              <a:solidFill>
                <a:srgbClr val="FFFF00"/>
              </a:solidFill>
            </a:endParaRPr>
          </a:p>
        </p:txBody>
      </p:sp>
      <p:sp>
        <p:nvSpPr>
          <p:cNvPr id="12" name="Flecha a la derecha con bandas 11"/>
          <p:cNvSpPr/>
          <p:nvPr/>
        </p:nvSpPr>
        <p:spPr>
          <a:xfrm>
            <a:off x="6879770" y="3162300"/>
            <a:ext cx="1045029" cy="625929"/>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20128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MÉTODO DE LA INVESTIGACIÓN</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8" name="Diagrama 7"/>
          <p:cNvGraphicFramePr/>
          <p:nvPr>
            <p:extLst>
              <p:ext uri="{D42A27DB-BD31-4B8C-83A1-F6EECF244321}">
                <p14:modId xmlns:p14="http://schemas.microsoft.com/office/powerpoint/2010/main" val="2873564909"/>
              </p:ext>
            </p:extLst>
          </p:nvPr>
        </p:nvGraphicFramePr>
        <p:xfrm>
          <a:off x="750627" y="312740"/>
          <a:ext cx="10863618" cy="6429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8090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POBLACIÓN Y MUESTRA</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Rectángulo 2"/>
          <p:cNvSpPr/>
          <p:nvPr/>
        </p:nvSpPr>
        <p:spPr>
          <a:xfrm>
            <a:off x="1568998" y="962439"/>
            <a:ext cx="9378462" cy="5562035"/>
          </a:xfrm>
          <a:prstGeom prst="rect">
            <a:avLst/>
          </a:prstGeom>
          <a:solidFill>
            <a:srgbClr val="00B0F0">
              <a:alpha val="60000"/>
            </a:srgbClr>
          </a:solidFill>
          <a:ln w="38100">
            <a:solidFill>
              <a:schemeClr val="accent1">
                <a:lumMod val="20000"/>
                <a:lumOff val="80000"/>
              </a:schemeClr>
            </a:solidFill>
          </a:ln>
          <a:effectLst>
            <a:outerShdw blurRad="50800" dist="38100" dir="5400000" algn="t" rotWithShape="0">
              <a:prstClr val="black">
                <a:alpha val="40000"/>
              </a:prstClr>
            </a:outerShdw>
          </a:effectLst>
        </p:spPr>
        <p:txBody>
          <a:bodyPr wrap="square">
            <a:spAutoFit/>
          </a:bodyPr>
          <a:lstStyle/>
          <a:p>
            <a:pPr algn="ctr">
              <a:lnSpc>
                <a:spcPct val="115000"/>
              </a:lnSpc>
              <a:spcAft>
                <a:spcPts val="0"/>
              </a:spcAft>
            </a:pPr>
            <a:r>
              <a:rPr lang="es-EC" sz="2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N*Za²p*q</a:t>
            </a:r>
            <a:endParaRPr lang="es-E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2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n=       __________________</a:t>
            </a:r>
            <a:endParaRPr lang="es-E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s-EC" sz="2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d² </a:t>
            </a:r>
            <a:r>
              <a:rPr lang="es-EC"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(N-1)+Za²*p*q</a:t>
            </a:r>
            <a:endParaRPr lang="es-E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b="1" i="1" baseline="30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2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Fuente</a:t>
            </a:r>
            <a:r>
              <a:rPr lang="es-EC"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Estadística 10e Mario F. </a:t>
            </a:r>
            <a:r>
              <a:rPr lang="es-EC" sz="12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Triola</a:t>
            </a:r>
            <a:r>
              <a:rPr lang="es-EC" sz="1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s-EC"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s-EC" sz="2400" b="1" dirty="0">
                <a:solidFill>
                  <a:srgbClr val="000000"/>
                </a:solidFill>
                <a:latin typeface="Arial" panose="020B0604020202020204" pitchFamily="34" charset="0"/>
                <a:ea typeface="Calibri" panose="020F0502020204030204" pitchFamily="34" charset="0"/>
                <a:cs typeface="Arial" panose="020B0604020202020204" pitchFamily="34" charset="0"/>
              </a:rPr>
              <a:t>N =Total de la población. </a:t>
            </a:r>
            <a:endParaRPr lang="es-ES" sz="24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s-EC"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Za</a:t>
            </a:r>
            <a:r>
              <a:rPr lang="es-EC" sz="2400" b="1" dirty="0">
                <a:solidFill>
                  <a:srgbClr val="000000"/>
                </a:solidFill>
                <a:latin typeface="Arial" panose="020B0604020202020204" pitchFamily="34" charset="0"/>
                <a:ea typeface="Calibri" panose="020F0502020204030204" pitchFamily="34" charset="0"/>
                <a:cs typeface="Arial" panose="020B0604020202020204" pitchFamily="34" charset="0"/>
              </a:rPr>
              <a:t> = 1.96 (si la seguridad es del 95%)</a:t>
            </a:r>
            <a:endParaRPr lang="es-ES" sz="24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s-EC" sz="2400" b="1" dirty="0">
                <a:solidFill>
                  <a:srgbClr val="000000"/>
                </a:solidFill>
                <a:latin typeface="Arial" panose="020B0604020202020204" pitchFamily="34" charset="0"/>
                <a:ea typeface="Calibri" panose="020F0502020204030204" pitchFamily="34" charset="0"/>
                <a:cs typeface="Arial" panose="020B0604020202020204" pitchFamily="34" charset="0"/>
              </a:rPr>
              <a:t>p = proporción esperada (5% =0.05)</a:t>
            </a:r>
            <a:endParaRPr lang="es-ES" sz="24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s-EC" sz="2400" b="1" dirty="0">
                <a:solidFill>
                  <a:srgbClr val="000000"/>
                </a:solidFill>
                <a:latin typeface="Arial" panose="020B0604020202020204" pitchFamily="34" charset="0"/>
                <a:ea typeface="Calibri" panose="020F0502020204030204" pitchFamily="34" charset="0"/>
                <a:cs typeface="Arial" panose="020B0604020202020204" pitchFamily="34" charset="0"/>
              </a:rPr>
              <a:t>q = 1-p (1- 0.05)</a:t>
            </a:r>
            <a:endParaRPr lang="es-ES" sz="24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s-EC" sz="2400" b="1" dirty="0">
                <a:solidFill>
                  <a:srgbClr val="000000"/>
                </a:solidFill>
                <a:latin typeface="Arial" panose="020B0604020202020204" pitchFamily="34" charset="0"/>
                <a:ea typeface="Calibri" panose="020F0502020204030204" pitchFamily="34" charset="0"/>
                <a:cs typeface="Arial" panose="020B0604020202020204" pitchFamily="34" charset="0"/>
              </a:rPr>
              <a:t>d = precisión (5%)</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6493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6" name="Rectángulo 4"/>
          <p:cNvSpPr/>
          <p:nvPr/>
        </p:nvSpPr>
        <p:spPr>
          <a:xfrm>
            <a:off x="2491531" y="2467090"/>
            <a:ext cx="7144493" cy="2862322"/>
          </a:xfrm>
          <a:prstGeom prst="rect">
            <a:avLst/>
          </a:prstGeom>
        </p:spPr>
        <p:txBody>
          <a:bodyPr wrap="square">
            <a:spAutoFit/>
          </a:bodyPr>
          <a:lstStyle/>
          <a:p>
            <a:pPr algn="just"/>
            <a:r>
              <a:rPr lang="es-EC" sz="3200" b="1" i="1" dirty="0">
                <a:solidFill>
                  <a:srgbClr val="C00000"/>
                </a:solidFill>
              </a:rPr>
              <a:t>’’Si quieres conocer el pasado mira el presente que es su resultado. Si quieres conocer el futuro, mira el presente que es su causa'' </a:t>
            </a:r>
            <a:endParaRPr lang="es-EC" sz="3200" b="1" i="1" dirty="0" smtClean="0">
              <a:solidFill>
                <a:srgbClr val="C00000"/>
              </a:solidFill>
            </a:endParaRPr>
          </a:p>
          <a:p>
            <a:pPr algn="ctr"/>
            <a:r>
              <a:rPr lang="es-EC" sz="3200" b="1" i="1" dirty="0" smtClean="0">
                <a:solidFill>
                  <a:srgbClr val="C00000"/>
                </a:solidFill>
              </a:rPr>
              <a:t>					     </a:t>
            </a:r>
          </a:p>
          <a:p>
            <a:pPr algn="ctr"/>
            <a:r>
              <a:rPr lang="es-EC" sz="2000" b="1" i="1" dirty="0" smtClean="0">
                <a:solidFill>
                  <a:srgbClr val="C00000"/>
                </a:solidFill>
              </a:rPr>
              <a:t>						El </a:t>
            </a:r>
            <a:r>
              <a:rPr lang="es-EC" sz="2000" b="1" i="1" dirty="0" err="1">
                <a:solidFill>
                  <a:srgbClr val="C00000"/>
                </a:solidFill>
              </a:rPr>
              <a:t>Buddha</a:t>
            </a:r>
            <a:endParaRPr lang="es-EC" sz="2000" b="1" i="1" dirty="0" smtClean="0">
              <a:ln w="11430">
                <a:noFill/>
              </a:ln>
              <a:solidFill>
                <a:srgbClr val="C00000"/>
              </a:solidFill>
              <a:latin typeface="Arial Black" pitchFamily="34" charset="0"/>
              <a:cs typeface="Times New Roman" pitchFamily="18" charset="0"/>
            </a:endParaRPr>
          </a:p>
        </p:txBody>
      </p:sp>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 name="Picture 2"/>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58770" y="731640"/>
            <a:ext cx="2604495" cy="251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8958" y="816721"/>
            <a:ext cx="2278031" cy="20525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126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POBLACIÓN Y MUESTRA</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Rectángulo 2"/>
          <p:cNvSpPr/>
          <p:nvPr/>
        </p:nvSpPr>
        <p:spPr>
          <a:xfrm>
            <a:off x="1101969" y="1054455"/>
            <a:ext cx="10386646" cy="5548122"/>
          </a:xfrm>
          <a:prstGeom prst="rect">
            <a:avLst/>
          </a:prstGeom>
          <a:solidFill>
            <a:srgbClr val="00B0F0"/>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just">
              <a:lnSpc>
                <a:spcPct val="150000"/>
              </a:lnSpc>
              <a:spcAft>
                <a:spcPts val="0"/>
              </a:spcAft>
            </a:pPr>
            <a:r>
              <a:rPr lang="es-EC"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En el presente caso la población es de 25 personas, y se pretende alcanzar el 95% de precisión en la información. </a:t>
            </a:r>
            <a:endParaRPr lang="es-ES" sz="2800" b="1"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600"/>
              </a:spcAft>
            </a:pPr>
            <a:r>
              <a:rPr lang="es-EC"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2800" b="1"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C"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25 * (1,96) (1,96)*0,05*0,95</a:t>
            </a:r>
            <a:endParaRPr lang="es-ES" sz="2800" b="1"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C"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       ___________________________________	</a:t>
            </a:r>
            <a:endParaRPr lang="es-ES" sz="2800" b="1"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C"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(0,05)(0,05) (25-1) + (1,96) (1,96)*0,05*0,95</a:t>
            </a:r>
            <a:endParaRPr lang="es-ES" sz="2800" b="1"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C"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2800" b="1"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600"/>
              </a:spcAft>
            </a:pPr>
            <a:r>
              <a:rPr lang="es-EC"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n=24</a:t>
            </a:r>
            <a:endParaRPr lang="es-ES" sz="2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s-EC"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2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s-EC" sz="28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C"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Como resultado la muestra fue de 24 personas </a:t>
            </a:r>
            <a:endParaRPr lang="es-E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4094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INSTRUMENTOS DE LA INVESTIGACIÓN</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8" name="Diagrama 7"/>
          <p:cNvGraphicFramePr/>
          <p:nvPr>
            <p:extLst>
              <p:ext uri="{D42A27DB-BD31-4B8C-83A1-F6EECF244321}">
                <p14:modId xmlns:p14="http://schemas.microsoft.com/office/powerpoint/2010/main" val="1621485824"/>
              </p:ext>
            </p:extLst>
          </p:nvPr>
        </p:nvGraphicFramePr>
        <p:xfrm>
          <a:off x="460375" y="719666"/>
          <a:ext cx="11482115" cy="5659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8949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PROCESAMIENTO DE LOS RESULTADOS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Redondear rectángulo de esquina diagonal 2"/>
          <p:cNvSpPr/>
          <p:nvPr/>
        </p:nvSpPr>
        <p:spPr>
          <a:xfrm>
            <a:off x="1219200" y="574704"/>
            <a:ext cx="6641690" cy="1066527"/>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4000" dirty="0" smtClean="0">
                <a:solidFill>
                  <a:schemeClr val="tx2">
                    <a:lumMod val="75000"/>
                  </a:schemeClr>
                </a:solidFill>
              </a:rPr>
              <a:t>1.- </a:t>
            </a:r>
            <a:r>
              <a:rPr lang="es-EC" sz="4000" dirty="0">
                <a:solidFill>
                  <a:schemeClr val="tx2">
                    <a:lumMod val="75000"/>
                  </a:schemeClr>
                </a:solidFill>
              </a:rPr>
              <a:t>¿Usted es civil o militar?</a:t>
            </a:r>
            <a:endParaRPr lang="es-ES" sz="4000" dirty="0">
              <a:solidFill>
                <a:schemeClr val="tx2">
                  <a:lumMod val="75000"/>
                </a:schemeClr>
              </a:solidFill>
            </a:endParaRPr>
          </a:p>
        </p:txBody>
      </p:sp>
      <p:graphicFrame>
        <p:nvGraphicFramePr>
          <p:cNvPr id="10" name="Gráfico 9"/>
          <p:cNvGraphicFramePr/>
          <p:nvPr>
            <p:extLst>
              <p:ext uri="{D42A27DB-BD31-4B8C-83A1-F6EECF244321}">
                <p14:modId xmlns:p14="http://schemas.microsoft.com/office/powerpoint/2010/main" val="2688924366"/>
              </p:ext>
            </p:extLst>
          </p:nvPr>
        </p:nvGraphicFramePr>
        <p:xfrm>
          <a:off x="2843945" y="1774481"/>
          <a:ext cx="6701390" cy="300110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dondear rectángulo de esquina diagonal 10"/>
          <p:cNvSpPr/>
          <p:nvPr/>
        </p:nvSpPr>
        <p:spPr>
          <a:xfrm>
            <a:off x="472097" y="5064644"/>
            <a:ext cx="10946839" cy="1793356"/>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b="1" dirty="0">
                <a:solidFill>
                  <a:schemeClr val="tx2">
                    <a:lumMod val="75000"/>
                  </a:schemeClr>
                </a:solidFill>
              </a:rPr>
              <a:t>Del total de 24 personas encuestadas que mantienen una relación permanente con la Secretaría de Gestión de Riesgos se determinó: </a:t>
            </a:r>
            <a:endParaRPr lang="es-ES" sz="2400" b="1" dirty="0">
              <a:solidFill>
                <a:schemeClr val="tx2">
                  <a:lumMod val="75000"/>
                </a:schemeClr>
              </a:solidFill>
            </a:endParaRPr>
          </a:p>
          <a:p>
            <a:r>
              <a:rPr lang="es-EC" sz="2400" b="1" dirty="0">
                <a:solidFill>
                  <a:schemeClr val="tx2">
                    <a:lumMod val="75000"/>
                  </a:schemeClr>
                </a:solidFill>
              </a:rPr>
              <a:t> </a:t>
            </a:r>
            <a:r>
              <a:rPr lang="es-EC" sz="2400" b="1" dirty="0" smtClean="0">
                <a:solidFill>
                  <a:schemeClr val="tx2">
                    <a:lumMod val="75000"/>
                  </a:schemeClr>
                </a:solidFill>
              </a:rPr>
              <a:t>			El </a:t>
            </a:r>
            <a:r>
              <a:rPr lang="es-EC" sz="2400" b="1" dirty="0">
                <a:solidFill>
                  <a:schemeClr val="tx2">
                    <a:lumMod val="75000"/>
                  </a:schemeClr>
                </a:solidFill>
              </a:rPr>
              <a:t>75% (18 personas) corresponde a personal civil </a:t>
            </a:r>
            <a:endParaRPr lang="es-ES" sz="2400" b="1" dirty="0">
              <a:solidFill>
                <a:schemeClr val="tx2">
                  <a:lumMod val="75000"/>
                </a:schemeClr>
              </a:solidFill>
            </a:endParaRPr>
          </a:p>
          <a:p>
            <a:pPr algn="ctr"/>
            <a:r>
              <a:rPr lang="es-EC" sz="2400" b="1" dirty="0">
                <a:solidFill>
                  <a:schemeClr val="tx2">
                    <a:lumMod val="75000"/>
                  </a:schemeClr>
                </a:solidFill>
              </a:rPr>
              <a:t>     </a:t>
            </a:r>
            <a:r>
              <a:rPr lang="es-EC" sz="2400" b="1" dirty="0" smtClean="0">
                <a:solidFill>
                  <a:schemeClr val="tx2">
                    <a:lumMod val="75000"/>
                  </a:schemeClr>
                </a:solidFill>
              </a:rPr>
              <a:t>              El </a:t>
            </a:r>
            <a:r>
              <a:rPr lang="es-EC" sz="2400" b="1" dirty="0">
                <a:solidFill>
                  <a:schemeClr val="tx2">
                    <a:lumMod val="75000"/>
                  </a:schemeClr>
                </a:solidFill>
              </a:rPr>
              <a:t>25% (6 personas) corresponde a personal militar</a:t>
            </a:r>
            <a:endParaRPr lang="es-ES" sz="2400" b="1" dirty="0">
              <a:solidFill>
                <a:schemeClr val="tx2">
                  <a:lumMod val="75000"/>
                </a:schemeClr>
              </a:solidFill>
            </a:endParaRPr>
          </a:p>
        </p:txBody>
      </p:sp>
    </p:spTree>
    <p:extLst>
      <p:ext uri="{BB962C8B-B14F-4D97-AF65-F5344CB8AC3E}">
        <p14:creationId xmlns:p14="http://schemas.microsoft.com/office/powerpoint/2010/main" val="352512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PROCESAMIENTO DE LOS RESULTADOS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Redondear rectángulo de esquina diagonal 2"/>
          <p:cNvSpPr/>
          <p:nvPr/>
        </p:nvSpPr>
        <p:spPr>
          <a:xfrm>
            <a:off x="1219200" y="574704"/>
            <a:ext cx="10199736" cy="1066527"/>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3200" b="1" dirty="0" smtClean="0">
                <a:solidFill>
                  <a:schemeClr val="tx2">
                    <a:lumMod val="75000"/>
                  </a:schemeClr>
                </a:solidFill>
              </a:rPr>
              <a:t>2.- ¿</a:t>
            </a:r>
            <a:r>
              <a:rPr lang="es-EC" sz="3200" b="1" dirty="0">
                <a:solidFill>
                  <a:schemeClr val="tx2">
                    <a:lumMod val="75000"/>
                  </a:schemeClr>
                </a:solidFill>
              </a:rPr>
              <a:t>Usted ha recibido capacitación en Gestión de Riesgos?</a:t>
            </a:r>
            <a:endParaRPr lang="es-ES" sz="3200" b="1" dirty="0">
              <a:solidFill>
                <a:schemeClr val="tx2">
                  <a:lumMod val="75000"/>
                </a:schemeClr>
              </a:solidFill>
            </a:endParaRPr>
          </a:p>
        </p:txBody>
      </p:sp>
      <p:sp>
        <p:nvSpPr>
          <p:cNvPr id="11" name="Redondear rectángulo de esquina diagonal 10"/>
          <p:cNvSpPr/>
          <p:nvPr/>
        </p:nvSpPr>
        <p:spPr>
          <a:xfrm>
            <a:off x="472097" y="5064644"/>
            <a:ext cx="10946839" cy="1793356"/>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a:t>Del total de 24 personas encuestadas, el 75% (18 personas) afirmaron haber recibido algún tipo de capacitación en Gestión de Riesgos, mientras que el 25% (6 personas) afirmaron no haber recibido capacitación alguna</a:t>
            </a:r>
            <a:endParaRPr lang="es-ES" sz="2400" b="1" dirty="0">
              <a:solidFill>
                <a:schemeClr val="tx2">
                  <a:lumMod val="75000"/>
                </a:schemeClr>
              </a:solidFill>
            </a:endParaRPr>
          </a:p>
        </p:txBody>
      </p:sp>
      <p:graphicFrame>
        <p:nvGraphicFramePr>
          <p:cNvPr id="12" name="Gráfico 11"/>
          <p:cNvGraphicFramePr/>
          <p:nvPr>
            <p:extLst>
              <p:ext uri="{D42A27DB-BD31-4B8C-83A1-F6EECF244321}">
                <p14:modId xmlns:p14="http://schemas.microsoft.com/office/powerpoint/2010/main" val="1307075483"/>
              </p:ext>
            </p:extLst>
          </p:nvPr>
        </p:nvGraphicFramePr>
        <p:xfrm>
          <a:off x="3352800" y="1864244"/>
          <a:ext cx="5486400"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1833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PROCESAMIENTO DE LOS RESULTADOS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Redondear rectángulo de esquina diagonal 2"/>
          <p:cNvSpPr/>
          <p:nvPr/>
        </p:nvSpPr>
        <p:spPr>
          <a:xfrm>
            <a:off x="1219200" y="574704"/>
            <a:ext cx="9495692" cy="1066527"/>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3200" b="1" dirty="0">
                <a:solidFill>
                  <a:schemeClr val="tx2">
                    <a:lumMod val="75000"/>
                  </a:schemeClr>
                </a:solidFill>
              </a:rPr>
              <a:t>3.- ¿Qué tiempo colabora usted con la Secretaría de Gestión de Riesgos?</a:t>
            </a:r>
            <a:endParaRPr lang="es-ES" sz="3200" b="1" dirty="0">
              <a:solidFill>
                <a:schemeClr val="tx2">
                  <a:lumMod val="75000"/>
                </a:schemeClr>
              </a:solidFill>
            </a:endParaRPr>
          </a:p>
        </p:txBody>
      </p:sp>
      <p:graphicFrame>
        <p:nvGraphicFramePr>
          <p:cNvPr id="9" name="Gráfico 8"/>
          <p:cNvGraphicFramePr/>
          <p:nvPr>
            <p:extLst>
              <p:ext uri="{D42A27DB-BD31-4B8C-83A1-F6EECF244321}">
                <p14:modId xmlns:p14="http://schemas.microsoft.com/office/powerpoint/2010/main" val="932365139"/>
              </p:ext>
            </p:extLst>
          </p:nvPr>
        </p:nvGraphicFramePr>
        <p:xfrm>
          <a:off x="1688123" y="1828799"/>
          <a:ext cx="8581292" cy="44547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1370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PROCESAMIENTO DE LOS RESULTADOS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Redondear rectángulo de esquina diagonal 2"/>
          <p:cNvSpPr/>
          <p:nvPr/>
        </p:nvSpPr>
        <p:spPr>
          <a:xfrm>
            <a:off x="1238857" y="555283"/>
            <a:ext cx="9306232" cy="668835"/>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2800" b="1" dirty="0" smtClean="0">
              <a:solidFill>
                <a:schemeClr val="tx2">
                  <a:lumMod val="75000"/>
                </a:schemeClr>
              </a:solidFill>
            </a:endParaRPr>
          </a:p>
          <a:p>
            <a:r>
              <a:rPr lang="es-EC" sz="2800" b="1" dirty="0" smtClean="0">
                <a:solidFill>
                  <a:schemeClr val="tx2">
                    <a:lumMod val="75000"/>
                  </a:schemeClr>
                </a:solidFill>
              </a:rPr>
              <a:t>4.- ¿</a:t>
            </a:r>
            <a:r>
              <a:rPr lang="es-EC" sz="2800" b="1" dirty="0">
                <a:solidFill>
                  <a:schemeClr val="tx2">
                    <a:lumMod val="75000"/>
                  </a:schemeClr>
                </a:solidFill>
              </a:rPr>
              <a:t>Qué tipo de apoyo ha solicitado a las Fuerzas Armadas?</a:t>
            </a:r>
            <a:endParaRPr lang="es-ES" sz="2800" b="1" dirty="0">
              <a:solidFill>
                <a:schemeClr val="tx2">
                  <a:lumMod val="75000"/>
                </a:schemeClr>
              </a:solidFill>
            </a:endParaRPr>
          </a:p>
          <a:p>
            <a:endParaRPr lang="es-ES" sz="3200" b="1" dirty="0">
              <a:solidFill>
                <a:schemeClr val="tx2">
                  <a:lumMod val="75000"/>
                </a:schemeClr>
              </a:solidFill>
            </a:endParaRPr>
          </a:p>
        </p:txBody>
      </p:sp>
      <p:graphicFrame>
        <p:nvGraphicFramePr>
          <p:cNvPr id="8" name="Gráfico 7"/>
          <p:cNvGraphicFramePr/>
          <p:nvPr>
            <p:extLst>
              <p:ext uri="{D42A27DB-BD31-4B8C-83A1-F6EECF244321}">
                <p14:modId xmlns:p14="http://schemas.microsoft.com/office/powerpoint/2010/main" val="1589746662"/>
              </p:ext>
            </p:extLst>
          </p:nvPr>
        </p:nvGraphicFramePr>
        <p:xfrm>
          <a:off x="2230029" y="1348538"/>
          <a:ext cx="7475219" cy="3518429"/>
        </p:xfrm>
        <a:graphic>
          <a:graphicData uri="http://schemas.openxmlformats.org/drawingml/2006/chart">
            <c:chart xmlns:c="http://schemas.openxmlformats.org/drawingml/2006/chart" xmlns:r="http://schemas.openxmlformats.org/officeDocument/2006/relationships" r:id="rId4"/>
          </a:graphicData>
        </a:graphic>
      </p:graphicFrame>
      <p:sp>
        <p:nvSpPr>
          <p:cNvPr id="9" name="Redondear rectángulo de esquina diagonal 8"/>
          <p:cNvSpPr/>
          <p:nvPr/>
        </p:nvSpPr>
        <p:spPr>
          <a:xfrm>
            <a:off x="1047133" y="5025055"/>
            <a:ext cx="9610086" cy="1670714"/>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smtClean="0">
              <a:solidFill>
                <a:schemeClr val="tx2">
                  <a:lumMod val="75000"/>
                </a:schemeClr>
              </a:solidFill>
            </a:endParaRPr>
          </a:p>
          <a:p>
            <a:r>
              <a:rPr lang="es-EC" dirty="0">
                <a:solidFill>
                  <a:schemeClr val="tx2">
                    <a:lumMod val="75000"/>
                  </a:schemeClr>
                </a:solidFill>
              </a:rPr>
              <a:t>Al conocer sobre qué tipo de requerimientos y recursos se solicita con mayor frecuencia a las Fuerzas Armadas, se determinó que: </a:t>
            </a:r>
            <a:endParaRPr lang="es-ES" dirty="0">
              <a:solidFill>
                <a:schemeClr val="tx2">
                  <a:lumMod val="75000"/>
                </a:schemeClr>
              </a:solidFill>
            </a:endParaRPr>
          </a:p>
          <a:p>
            <a:endParaRPr lang="es-EC" sz="800" dirty="0">
              <a:solidFill>
                <a:schemeClr val="tx2">
                  <a:lumMod val="75000"/>
                </a:schemeClr>
              </a:solidFill>
            </a:endParaRPr>
          </a:p>
          <a:p>
            <a:r>
              <a:rPr lang="es-EC" dirty="0" smtClean="0">
                <a:solidFill>
                  <a:schemeClr val="tx2">
                    <a:lumMod val="75000"/>
                  </a:schemeClr>
                </a:solidFill>
              </a:rPr>
              <a:t>Información </a:t>
            </a:r>
            <a:r>
              <a:rPr lang="es-EC" dirty="0">
                <a:solidFill>
                  <a:schemeClr val="tx2">
                    <a:lumMod val="75000"/>
                  </a:schemeClr>
                </a:solidFill>
              </a:rPr>
              <a:t>en un 58%;  Apoyo logístico con un 54% ; Evacuación de bienes y recursos en un 37% ; Seguridad de aeropuertos y capacitación en un 12%  ; Evacuación de la población en un 8% </a:t>
            </a:r>
            <a:endParaRPr lang="es-ES" dirty="0">
              <a:solidFill>
                <a:schemeClr val="tx2">
                  <a:lumMod val="75000"/>
                </a:schemeClr>
              </a:solidFill>
            </a:endParaRPr>
          </a:p>
          <a:p>
            <a:endParaRPr lang="es-ES" b="1" dirty="0">
              <a:solidFill>
                <a:schemeClr val="tx2">
                  <a:lumMod val="75000"/>
                </a:schemeClr>
              </a:solidFill>
            </a:endParaRPr>
          </a:p>
        </p:txBody>
      </p:sp>
    </p:spTree>
    <p:extLst>
      <p:ext uri="{BB962C8B-B14F-4D97-AF65-F5344CB8AC3E}">
        <p14:creationId xmlns:p14="http://schemas.microsoft.com/office/powerpoint/2010/main" val="2646501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PROCESAMIENTO DE LOS RESULTADOS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Redondear rectángulo de esquina diagonal 2"/>
          <p:cNvSpPr/>
          <p:nvPr/>
        </p:nvSpPr>
        <p:spPr>
          <a:xfrm>
            <a:off x="867507" y="703387"/>
            <a:ext cx="10387307" cy="937844"/>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2000" b="1" dirty="0" smtClean="0">
              <a:solidFill>
                <a:schemeClr val="tx2">
                  <a:lumMod val="75000"/>
                </a:schemeClr>
              </a:solidFill>
            </a:endParaRPr>
          </a:p>
          <a:p>
            <a:r>
              <a:rPr lang="es-EC" sz="2200" b="1" dirty="0" smtClean="0">
                <a:solidFill>
                  <a:schemeClr val="tx2">
                    <a:lumMod val="75000"/>
                  </a:schemeClr>
                </a:solidFill>
              </a:rPr>
              <a:t>5.- ¿</a:t>
            </a:r>
            <a:r>
              <a:rPr lang="es-EC" sz="2200" b="1" dirty="0">
                <a:solidFill>
                  <a:schemeClr val="tx2">
                    <a:lumMod val="75000"/>
                  </a:schemeClr>
                </a:solidFill>
              </a:rPr>
              <a:t>En base a su experiencia de Gestión de Riesgos qué tipo de apoyo o colaboración debería brindar las Fuerzas Armadas al Sistema de Gestión de Riesgos?</a:t>
            </a:r>
            <a:endParaRPr lang="es-ES" sz="2200" b="1" dirty="0">
              <a:solidFill>
                <a:schemeClr val="tx2">
                  <a:lumMod val="75000"/>
                </a:schemeClr>
              </a:solidFill>
            </a:endParaRPr>
          </a:p>
          <a:p>
            <a:endParaRPr lang="es-ES" sz="2000" b="1" dirty="0">
              <a:solidFill>
                <a:schemeClr val="tx2">
                  <a:lumMod val="75000"/>
                </a:schemeClr>
              </a:solidFill>
            </a:endParaRPr>
          </a:p>
          <a:p>
            <a:endParaRPr lang="es-ES" sz="2000" b="1" dirty="0">
              <a:solidFill>
                <a:schemeClr val="tx2">
                  <a:lumMod val="75000"/>
                </a:schemeClr>
              </a:solidFill>
            </a:endParaRPr>
          </a:p>
        </p:txBody>
      </p:sp>
      <p:graphicFrame>
        <p:nvGraphicFramePr>
          <p:cNvPr id="6" name="Diagrama 5"/>
          <p:cNvGraphicFramePr/>
          <p:nvPr>
            <p:extLst>
              <p:ext uri="{D42A27DB-BD31-4B8C-83A1-F6EECF244321}">
                <p14:modId xmlns:p14="http://schemas.microsoft.com/office/powerpoint/2010/main" val="383177444"/>
              </p:ext>
            </p:extLst>
          </p:nvPr>
        </p:nvGraphicFramePr>
        <p:xfrm>
          <a:off x="307975" y="1910591"/>
          <a:ext cx="1163451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6412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Rectángulo 4"/>
          <p:cNvSpPr/>
          <p:nvPr/>
        </p:nvSpPr>
        <p:spPr>
          <a:xfrm>
            <a:off x="2731342" y="1954179"/>
            <a:ext cx="7144493" cy="4524315"/>
          </a:xfrm>
          <a:prstGeom prst="rect">
            <a:avLst/>
          </a:prstGeom>
        </p:spPr>
        <p:txBody>
          <a:bodyPr wrap="square">
            <a:spAutoFit/>
          </a:bodyPr>
          <a:lstStyle/>
          <a:p>
            <a:pPr algn="ctr"/>
            <a:r>
              <a:rPr lang="es-EC" sz="36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CAPÍTULO IV</a:t>
            </a:r>
          </a:p>
          <a:p>
            <a:pPr algn="ctr"/>
            <a:endPar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PROPUESTA</a:t>
            </a:r>
          </a:p>
          <a:p>
            <a:pPr algn="ctr"/>
            <a:endParaRPr lang="es-EC" sz="36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MANUAL DE EMPLEO  DE FUERZAS ARMADAS EN APOYO A LA GESTIÓN DE RIESGOS </a:t>
            </a:r>
          </a:p>
        </p:txBody>
      </p:sp>
      <p:pic>
        <p:nvPicPr>
          <p:cNvPr id="10" name="12 Imagen" descr="dia-de-la-tierra.jpg"/>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bwMode="auto">
          <a:xfrm rot="10800000" flipV="1">
            <a:off x="306437" y="655750"/>
            <a:ext cx="3833379" cy="3704239"/>
          </a:xfrm>
          <a:prstGeom prst="rect">
            <a:avLst/>
          </a:prstGeom>
          <a:effectLst>
            <a:softEdge rad="635000"/>
          </a:effectLst>
        </p:spPr>
      </p:pic>
      <p:pic>
        <p:nvPicPr>
          <p:cNvPr id="11" name="Picture 2" descr="http://elap.mx/wp-content/uploads/2014/09/M%C3%A9todo-MEYEP.jpg"/>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731556" y="1152717"/>
            <a:ext cx="3361876" cy="2434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37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a:picLocks noChangeAspect="1"/>
          </p:cNvPicPr>
          <p:nvPr/>
        </p:nvPicPr>
        <p:blipFill rotWithShape="1">
          <a:blip r:embed="rId6"/>
          <a:srcRect l="25235" t="23240" r="50000" b="13406"/>
          <a:stretch/>
        </p:blipFill>
        <p:spPr>
          <a:xfrm>
            <a:off x="3766781" y="788360"/>
            <a:ext cx="4763069" cy="5765009"/>
          </a:xfrm>
          <a:prstGeom prst="rect">
            <a:avLst/>
          </a:prstGeom>
        </p:spPr>
      </p:pic>
    </p:spTree>
    <p:extLst>
      <p:ext uri="{BB962C8B-B14F-4D97-AF65-F5344CB8AC3E}">
        <p14:creationId xmlns:p14="http://schemas.microsoft.com/office/powerpoint/2010/main" val="1153134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Rectángulo redondeado"/>
          <p:cNvSpPr/>
          <p:nvPr/>
        </p:nvSpPr>
        <p:spPr>
          <a:xfrm>
            <a:off x="1159873" y="1178532"/>
            <a:ext cx="2103281" cy="108012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prstClr val="white"/>
                </a:solidFill>
                <a:latin typeface="Arial" panose="020B0604020202020204" pitchFamily="34" charset="0"/>
                <a:cs typeface="Arial" panose="020B0604020202020204" pitchFamily="34" charset="0"/>
              </a:rPr>
              <a:t>GENERALIDADES </a:t>
            </a:r>
            <a:endParaRPr lang="es-EC" sz="1400" dirty="0">
              <a:solidFill>
                <a:prstClr val="white"/>
              </a:solidFill>
              <a:latin typeface="Arial" panose="020B0604020202020204" pitchFamily="34" charset="0"/>
              <a:cs typeface="Arial" panose="020B0604020202020204" pitchFamily="34" charset="0"/>
            </a:endParaRPr>
          </a:p>
        </p:txBody>
      </p:sp>
      <p:sp>
        <p:nvSpPr>
          <p:cNvPr id="10" name="4 CuadroTexto"/>
          <p:cNvSpPr txBox="1"/>
          <p:nvPr/>
        </p:nvSpPr>
        <p:spPr>
          <a:xfrm>
            <a:off x="1000177" y="2602653"/>
            <a:ext cx="2359230" cy="923330"/>
          </a:xfrm>
          <a:prstGeom prst="rect">
            <a:avLst/>
          </a:prstGeom>
          <a:solidFill>
            <a:schemeClr val="accent1">
              <a:lumMod val="40000"/>
              <a:lumOff val="60000"/>
            </a:schemeClr>
          </a:solidFill>
          <a:ln>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es-EC" sz="1200" dirty="0" smtClean="0">
                <a:solidFill>
                  <a:prstClr val="black"/>
                </a:solidFill>
                <a:latin typeface="Arial" panose="020B0604020202020204" pitchFamily="34" charset="0"/>
                <a:cs typeface="Arial" panose="020B0604020202020204" pitchFamily="34" charset="0"/>
              </a:rPr>
              <a:t>Propósito</a:t>
            </a:r>
          </a:p>
          <a:p>
            <a:pPr marL="285750" indent="-285750">
              <a:lnSpc>
                <a:spcPct val="150000"/>
              </a:lnSpc>
              <a:buFont typeface="Arial" panose="020B0604020202020204" pitchFamily="34" charset="0"/>
              <a:buChar char="•"/>
            </a:pPr>
            <a:r>
              <a:rPr lang="es-EC" sz="1200" dirty="0" smtClean="0">
                <a:solidFill>
                  <a:prstClr val="black"/>
                </a:solidFill>
                <a:latin typeface="Arial" panose="020B0604020202020204" pitchFamily="34" charset="0"/>
                <a:cs typeface="Arial" panose="020B0604020202020204" pitchFamily="34" charset="0"/>
              </a:rPr>
              <a:t>Objetivos</a:t>
            </a:r>
          </a:p>
          <a:p>
            <a:pPr marL="285750" indent="-285750">
              <a:lnSpc>
                <a:spcPct val="150000"/>
              </a:lnSpc>
              <a:buFont typeface="Arial" panose="020B0604020202020204" pitchFamily="34" charset="0"/>
              <a:buChar char="•"/>
            </a:pPr>
            <a:r>
              <a:rPr lang="es-EC" sz="1200" dirty="0" smtClean="0">
                <a:solidFill>
                  <a:prstClr val="black"/>
                </a:solidFill>
                <a:latin typeface="Arial" panose="020B0604020202020204" pitchFamily="34" charset="0"/>
                <a:cs typeface="Arial" panose="020B0604020202020204" pitchFamily="34" charset="0"/>
              </a:rPr>
              <a:t>Marco teórico</a:t>
            </a:r>
            <a:endParaRPr lang="es-EC" sz="1200" dirty="0">
              <a:solidFill>
                <a:prstClr val="black"/>
              </a:solidFill>
              <a:latin typeface="Arial" panose="020B0604020202020204" pitchFamily="34" charset="0"/>
              <a:cs typeface="Arial" panose="020B0604020202020204" pitchFamily="34" charset="0"/>
            </a:endParaRPr>
          </a:p>
        </p:txBody>
      </p:sp>
      <p:sp>
        <p:nvSpPr>
          <p:cNvPr id="11" name="10 CuadroTexto"/>
          <p:cNvSpPr txBox="1">
            <a:spLocks noChangeArrowheads="1"/>
          </p:cNvSpPr>
          <p:nvPr/>
        </p:nvSpPr>
        <p:spPr bwMode="auto">
          <a:xfrm>
            <a:off x="1324731" y="623336"/>
            <a:ext cx="1885883" cy="427196"/>
          </a:xfrm>
          <a:prstGeom prst="round2DiagRect">
            <a:avLst>
              <a:gd name="adj1" fmla="val 11930"/>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algn="ctr" fontAlgn="auto">
              <a:spcBef>
                <a:spcPts val="0"/>
              </a:spcBef>
              <a:spcAft>
                <a:spcPts val="0"/>
              </a:spcAft>
              <a:defRPr/>
            </a:pPr>
            <a:r>
              <a:rPr lang="es-ES" sz="2000" b="1" dirty="0" smtClean="0">
                <a:solidFill>
                  <a:prstClr val="black"/>
                </a:solidFill>
                <a:latin typeface="Calibri"/>
              </a:rPr>
              <a:t>CAPÍTULO I</a:t>
            </a:r>
            <a:endParaRPr lang="es-ES" sz="2000" b="1" dirty="0">
              <a:solidFill>
                <a:prstClr val="black"/>
              </a:solidFill>
              <a:latin typeface="Calibri"/>
            </a:endParaRPr>
          </a:p>
        </p:txBody>
      </p:sp>
      <p:sp>
        <p:nvSpPr>
          <p:cNvPr id="12" name="13 CuadroTexto"/>
          <p:cNvSpPr txBox="1">
            <a:spLocks noChangeArrowheads="1"/>
          </p:cNvSpPr>
          <p:nvPr/>
        </p:nvSpPr>
        <p:spPr bwMode="auto">
          <a:xfrm>
            <a:off x="4052238" y="623336"/>
            <a:ext cx="1885883" cy="427196"/>
          </a:xfrm>
          <a:prstGeom prst="round2DiagRect">
            <a:avLst>
              <a:gd name="adj1" fmla="val 11930"/>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algn="ctr" fontAlgn="auto">
              <a:spcBef>
                <a:spcPts val="0"/>
              </a:spcBef>
              <a:spcAft>
                <a:spcPts val="0"/>
              </a:spcAft>
              <a:defRPr/>
            </a:pPr>
            <a:r>
              <a:rPr lang="es-ES" sz="2000" b="1" dirty="0" smtClean="0">
                <a:solidFill>
                  <a:prstClr val="black"/>
                </a:solidFill>
                <a:latin typeface="Calibri"/>
              </a:rPr>
              <a:t>CAPÍTULO II</a:t>
            </a:r>
            <a:endParaRPr lang="es-ES" sz="2000" b="1" dirty="0">
              <a:solidFill>
                <a:prstClr val="black"/>
              </a:solidFill>
              <a:latin typeface="Calibri"/>
            </a:endParaRPr>
          </a:p>
        </p:txBody>
      </p:sp>
      <p:sp>
        <p:nvSpPr>
          <p:cNvPr id="13" name="14 CuadroTexto"/>
          <p:cNvSpPr txBox="1">
            <a:spLocks noChangeArrowheads="1"/>
          </p:cNvSpPr>
          <p:nvPr/>
        </p:nvSpPr>
        <p:spPr bwMode="auto">
          <a:xfrm>
            <a:off x="6636247" y="665374"/>
            <a:ext cx="1885883" cy="427196"/>
          </a:xfrm>
          <a:prstGeom prst="round2DiagRect">
            <a:avLst>
              <a:gd name="adj1" fmla="val 11930"/>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algn="ctr" fontAlgn="auto">
              <a:spcBef>
                <a:spcPts val="0"/>
              </a:spcBef>
              <a:spcAft>
                <a:spcPts val="0"/>
              </a:spcAft>
              <a:defRPr/>
            </a:pPr>
            <a:r>
              <a:rPr lang="es-ES" sz="2000" b="1" dirty="0" smtClean="0">
                <a:solidFill>
                  <a:prstClr val="black"/>
                </a:solidFill>
                <a:latin typeface="Calibri"/>
              </a:rPr>
              <a:t>CAPTULO III</a:t>
            </a:r>
            <a:endParaRPr lang="es-ES" sz="2000" b="1" dirty="0">
              <a:solidFill>
                <a:prstClr val="black"/>
              </a:solidFill>
              <a:latin typeface="Calibri"/>
            </a:endParaRPr>
          </a:p>
        </p:txBody>
      </p:sp>
      <p:sp>
        <p:nvSpPr>
          <p:cNvPr id="14" name="2 Rectángulo redondeado"/>
          <p:cNvSpPr/>
          <p:nvPr/>
        </p:nvSpPr>
        <p:spPr>
          <a:xfrm>
            <a:off x="3975266" y="1170512"/>
            <a:ext cx="2103281" cy="108012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prstClr val="white"/>
                </a:solidFill>
                <a:latin typeface="Arial" panose="020B0604020202020204" pitchFamily="34" charset="0"/>
                <a:cs typeface="Arial" panose="020B0604020202020204" pitchFamily="34" charset="0"/>
              </a:rPr>
              <a:t>PROCESOS  Y ACTIVIDADES PARA LAS </a:t>
            </a:r>
            <a:r>
              <a:rPr lang="es-EC" sz="1400" dirty="0">
                <a:solidFill>
                  <a:prstClr val="white"/>
                </a:solidFill>
                <a:latin typeface="Arial" panose="020B0604020202020204" pitchFamily="34" charset="0"/>
                <a:cs typeface="Arial" panose="020B0604020202020204" pitchFamily="34" charset="0"/>
              </a:rPr>
              <a:t>FUERZAS ARMADAS </a:t>
            </a:r>
          </a:p>
        </p:txBody>
      </p:sp>
      <p:sp>
        <p:nvSpPr>
          <p:cNvPr id="15" name="4 CuadroTexto"/>
          <p:cNvSpPr txBox="1"/>
          <p:nvPr/>
        </p:nvSpPr>
        <p:spPr>
          <a:xfrm>
            <a:off x="3799527" y="2626717"/>
            <a:ext cx="2359230" cy="2862322"/>
          </a:xfrm>
          <a:prstGeom prst="rect">
            <a:avLst/>
          </a:prstGeom>
          <a:solidFill>
            <a:schemeClr val="accent1">
              <a:lumMod val="40000"/>
              <a:lumOff val="60000"/>
            </a:schemeClr>
          </a:solidFill>
          <a:ln>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es-EC" sz="1200" dirty="0">
                <a:solidFill>
                  <a:prstClr val="black"/>
                </a:solidFill>
                <a:latin typeface="Arial" panose="020B0604020202020204" pitchFamily="34" charset="0"/>
                <a:cs typeface="Arial" panose="020B0604020202020204" pitchFamily="34" charset="0"/>
              </a:rPr>
              <a:t>Proceso de preparación para responder a eventos adversos. </a:t>
            </a:r>
          </a:p>
          <a:p>
            <a:pPr marL="285750" indent="-285750">
              <a:lnSpc>
                <a:spcPct val="150000"/>
              </a:lnSpc>
              <a:buFont typeface="Arial" panose="020B0604020202020204" pitchFamily="34" charset="0"/>
              <a:buChar char="•"/>
            </a:pPr>
            <a:r>
              <a:rPr lang="es-EC" sz="1200" dirty="0">
                <a:solidFill>
                  <a:prstClr val="black"/>
                </a:solidFill>
                <a:latin typeface="Arial" panose="020B0604020202020204" pitchFamily="34" charset="0"/>
                <a:cs typeface="Arial" panose="020B0604020202020204" pitchFamily="34" charset="0"/>
              </a:rPr>
              <a:t>Proceso de respuesta a eventos adversos </a:t>
            </a:r>
          </a:p>
          <a:p>
            <a:pPr marL="285750" indent="-285750">
              <a:lnSpc>
                <a:spcPct val="150000"/>
              </a:lnSpc>
              <a:buFont typeface="Arial" panose="020B0604020202020204" pitchFamily="34" charset="0"/>
              <a:buChar char="•"/>
            </a:pPr>
            <a:r>
              <a:rPr lang="es-EC" sz="1200" dirty="0">
                <a:solidFill>
                  <a:prstClr val="black"/>
                </a:solidFill>
                <a:latin typeface="Arial" panose="020B0604020202020204" pitchFamily="34" charset="0"/>
                <a:cs typeface="Arial" panose="020B0604020202020204" pitchFamily="34" charset="0"/>
              </a:rPr>
              <a:t>Proceso de recuperación a eventos adversos.</a:t>
            </a:r>
          </a:p>
          <a:p>
            <a:pPr marL="285750" indent="-285750">
              <a:lnSpc>
                <a:spcPct val="150000"/>
              </a:lnSpc>
              <a:buFont typeface="Arial" panose="020B0604020202020204" pitchFamily="34" charset="0"/>
              <a:buChar char="•"/>
            </a:pPr>
            <a:r>
              <a:rPr lang="es-EC" sz="1200" dirty="0">
                <a:solidFill>
                  <a:prstClr val="black"/>
                </a:solidFill>
                <a:latin typeface="Arial" panose="020B0604020202020204" pitchFamily="34" charset="0"/>
                <a:cs typeface="Arial" panose="020B0604020202020204" pitchFamily="34" charset="0"/>
              </a:rPr>
              <a:t>Propuesta de acciones anticipadas según los niveles de alerta </a:t>
            </a:r>
          </a:p>
        </p:txBody>
      </p:sp>
      <p:sp>
        <p:nvSpPr>
          <p:cNvPr id="16" name="2 Rectángulo redondeado"/>
          <p:cNvSpPr/>
          <p:nvPr/>
        </p:nvSpPr>
        <p:spPr>
          <a:xfrm>
            <a:off x="6550021" y="1194576"/>
            <a:ext cx="2103281" cy="108012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prstClr val="white"/>
                </a:solidFill>
                <a:latin typeface="Arial" panose="020B0604020202020204" pitchFamily="34" charset="0"/>
                <a:cs typeface="Arial" panose="020B0604020202020204" pitchFamily="34" charset="0"/>
              </a:rPr>
              <a:t>FUNCIONES DE RESPUESTA.</a:t>
            </a:r>
          </a:p>
        </p:txBody>
      </p:sp>
      <p:sp>
        <p:nvSpPr>
          <p:cNvPr id="17" name="4 CuadroTexto"/>
          <p:cNvSpPr txBox="1"/>
          <p:nvPr/>
        </p:nvSpPr>
        <p:spPr>
          <a:xfrm>
            <a:off x="6374282" y="2650781"/>
            <a:ext cx="2359230" cy="2308324"/>
          </a:xfrm>
          <a:prstGeom prst="rect">
            <a:avLst/>
          </a:prstGeom>
          <a:solidFill>
            <a:schemeClr val="accent1">
              <a:lumMod val="40000"/>
              <a:lumOff val="60000"/>
            </a:schemeClr>
          </a:solidFill>
          <a:ln>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es-EC" sz="1200" dirty="0">
                <a:solidFill>
                  <a:prstClr val="black"/>
                </a:solidFill>
                <a:latin typeface="Arial" panose="020B0604020202020204" pitchFamily="34" charset="0"/>
                <a:cs typeface="Arial" panose="020B0604020202020204" pitchFamily="34" charset="0"/>
              </a:rPr>
              <a:t>Obras públicas –infraestructura.</a:t>
            </a:r>
          </a:p>
          <a:p>
            <a:pPr marL="285750" indent="-285750">
              <a:lnSpc>
                <a:spcPct val="150000"/>
              </a:lnSpc>
              <a:buFont typeface="Arial" panose="020B0604020202020204" pitchFamily="34" charset="0"/>
              <a:buChar char="•"/>
            </a:pPr>
            <a:r>
              <a:rPr lang="es-EC" sz="1200" dirty="0">
                <a:solidFill>
                  <a:prstClr val="black"/>
                </a:solidFill>
                <a:latin typeface="Arial" panose="020B0604020202020204" pitchFamily="34" charset="0"/>
                <a:cs typeface="Arial" panose="020B0604020202020204" pitchFamily="34" charset="0"/>
              </a:rPr>
              <a:t>Transporte </a:t>
            </a:r>
          </a:p>
          <a:p>
            <a:pPr marL="285750" indent="-285750">
              <a:lnSpc>
                <a:spcPct val="150000"/>
              </a:lnSpc>
              <a:buFont typeface="Arial" panose="020B0604020202020204" pitchFamily="34" charset="0"/>
              <a:buChar char="•"/>
            </a:pPr>
            <a:r>
              <a:rPr lang="es-EC" sz="1200" dirty="0">
                <a:solidFill>
                  <a:prstClr val="black"/>
                </a:solidFill>
                <a:latin typeface="Arial" panose="020B0604020202020204" pitchFamily="34" charset="0"/>
                <a:cs typeface="Arial" panose="020B0604020202020204" pitchFamily="34" charset="0"/>
              </a:rPr>
              <a:t>Evacuación, búsqueda, salvamento y rescate. </a:t>
            </a:r>
          </a:p>
          <a:p>
            <a:pPr marL="285750" indent="-285750">
              <a:lnSpc>
                <a:spcPct val="150000"/>
              </a:lnSpc>
              <a:buFont typeface="Arial" panose="020B0604020202020204" pitchFamily="34" charset="0"/>
              <a:buChar char="•"/>
            </a:pPr>
            <a:r>
              <a:rPr lang="es-EC" sz="1200" dirty="0">
                <a:solidFill>
                  <a:prstClr val="black"/>
                </a:solidFill>
                <a:latin typeface="Arial" panose="020B0604020202020204" pitchFamily="34" charset="0"/>
                <a:cs typeface="Arial" panose="020B0604020202020204" pitchFamily="34" charset="0"/>
              </a:rPr>
              <a:t>Seguridad pública en apoyo a la Policía Nacional. </a:t>
            </a:r>
          </a:p>
          <a:p>
            <a:pPr marL="285750" indent="-285750">
              <a:lnSpc>
                <a:spcPct val="150000"/>
              </a:lnSpc>
              <a:buFont typeface="Arial" panose="020B0604020202020204" pitchFamily="34" charset="0"/>
              <a:buChar char="•"/>
            </a:pPr>
            <a:r>
              <a:rPr lang="es-EC" sz="1200" dirty="0">
                <a:solidFill>
                  <a:prstClr val="black"/>
                </a:solidFill>
                <a:latin typeface="Arial" panose="020B0604020202020204" pitchFamily="34" charset="0"/>
                <a:cs typeface="Arial" panose="020B0604020202020204" pitchFamily="34" charset="0"/>
              </a:rPr>
              <a:t>Servicios de salud </a:t>
            </a:r>
          </a:p>
        </p:txBody>
      </p:sp>
      <p:sp>
        <p:nvSpPr>
          <p:cNvPr id="18" name="14 CuadroTexto"/>
          <p:cNvSpPr txBox="1">
            <a:spLocks noChangeArrowheads="1"/>
          </p:cNvSpPr>
          <p:nvPr/>
        </p:nvSpPr>
        <p:spPr bwMode="auto">
          <a:xfrm>
            <a:off x="9371426" y="673396"/>
            <a:ext cx="1885883" cy="427196"/>
          </a:xfrm>
          <a:prstGeom prst="round2DiagRect">
            <a:avLst>
              <a:gd name="adj1" fmla="val 11930"/>
              <a:gd name="adj2" fmla="val 0"/>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algn="ctr" fontAlgn="auto">
              <a:spcBef>
                <a:spcPts val="0"/>
              </a:spcBef>
              <a:spcAft>
                <a:spcPts val="0"/>
              </a:spcAft>
              <a:defRPr/>
            </a:pPr>
            <a:r>
              <a:rPr lang="es-ES" sz="2000" b="1" dirty="0" smtClean="0">
                <a:solidFill>
                  <a:prstClr val="black"/>
                </a:solidFill>
                <a:latin typeface="Calibri"/>
              </a:rPr>
              <a:t>CAPTULO IV</a:t>
            </a:r>
            <a:endParaRPr lang="es-ES" sz="2000" b="1" dirty="0">
              <a:solidFill>
                <a:prstClr val="black"/>
              </a:solidFill>
              <a:latin typeface="Calibri"/>
            </a:endParaRPr>
          </a:p>
        </p:txBody>
      </p:sp>
      <p:sp>
        <p:nvSpPr>
          <p:cNvPr id="19" name="2 Rectángulo redondeado"/>
          <p:cNvSpPr/>
          <p:nvPr/>
        </p:nvSpPr>
        <p:spPr>
          <a:xfrm>
            <a:off x="9285200" y="1202598"/>
            <a:ext cx="2103281" cy="108012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prstClr val="white"/>
                </a:solidFill>
                <a:latin typeface="Arial" panose="020B0604020202020204" pitchFamily="34" charset="0"/>
                <a:cs typeface="Arial" panose="020B0604020202020204" pitchFamily="34" charset="0"/>
              </a:rPr>
              <a:t>PROGRAMA DE FORMACIÓN BÁSICO SUGERIDO PARA FF.AA</a:t>
            </a:r>
            <a:endParaRPr lang="es-EC" sz="1400" dirty="0">
              <a:solidFill>
                <a:prstClr val="white"/>
              </a:solidFill>
              <a:latin typeface="Arial" panose="020B0604020202020204" pitchFamily="34" charset="0"/>
              <a:cs typeface="Arial" panose="020B0604020202020204" pitchFamily="34" charset="0"/>
            </a:endParaRPr>
          </a:p>
        </p:txBody>
      </p:sp>
      <p:sp>
        <p:nvSpPr>
          <p:cNvPr id="20" name="4 CuadroTexto"/>
          <p:cNvSpPr txBox="1"/>
          <p:nvPr/>
        </p:nvSpPr>
        <p:spPr>
          <a:xfrm>
            <a:off x="9109461" y="2658803"/>
            <a:ext cx="2359230" cy="3416320"/>
          </a:xfrm>
          <a:prstGeom prst="rect">
            <a:avLst/>
          </a:prstGeom>
          <a:solidFill>
            <a:schemeClr val="accent1">
              <a:lumMod val="40000"/>
              <a:lumOff val="60000"/>
            </a:schemeClr>
          </a:solidFill>
          <a:ln>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es-EC" sz="1200" dirty="0" smtClean="0">
                <a:solidFill>
                  <a:prstClr val="black"/>
                </a:solidFill>
                <a:latin typeface="Arial" panose="020B0604020202020204" pitchFamily="34" charset="0"/>
                <a:cs typeface="Arial" panose="020B0604020202020204" pitchFamily="34" charset="0"/>
              </a:rPr>
              <a:t>Malla de formación de personal operativo.</a:t>
            </a:r>
          </a:p>
          <a:p>
            <a:pPr marL="285750" indent="-285750">
              <a:lnSpc>
                <a:spcPct val="150000"/>
              </a:lnSpc>
              <a:buFont typeface="Arial" panose="020B0604020202020204" pitchFamily="34" charset="0"/>
              <a:buChar char="•"/>
            </a:pPr>
            <a:r>
              <a:rPr lang="es-EC" sz="1200" dirty="0" smtClean="0">
                <a:solidFill>
                  <a:prstClr val="black"/>
                </a:solidFill>
                <a:latin typeface="Arial" panose="020B0604020202020204" pitchFamily="34" charset="0"/>
                <a:cs typeface="Arial" panose="020B0604020202020204" pitchFamily="34" charset="0"/>
              </a:rPr>
              <a:t>Malla de formación de personal coordinador. </a:t>
            </a:r>
          </a:p>
          <a:p>
            <a:pPr marL="285750" indent="-285750">
              <a:lnSpc>
                <a:spcPct val="150000"/>
              </a:lnSpc>
              <a:buFont typeface="Arial" panose="020B0604020202020204" pitchFamily="34" charset="0"/>
              <a:buChar char="•"/>
            </a:pPr>
            <a:r>
              <a:rPr lang="es-EC" sz="1200" dirty="0" smtClean="0">
                <a:solidFill>
                  <a:prstClr val="black"/>
                </a:solidFill>
                <a:latin typeface="Arial" panose="020B0604020202020204" pitchFamily="34" charset="0"/>
                <a:cs typeface="Arial" panose="020B0604020202020204" pitchFamily="34" charset="0"/>
              </a:rPr>
              <a:t>Mala de formación de personal de tomadores de decisiones</a:t>
            </a:r>
          </a:p>
          <a:p>
            <a:pPr marL="285750" indent="-285750">
              <a:lnSpc>
                <a:spcPct val="150000"/>
              </a:lnSpc>
              <a:buFont typeface="Arial" panose="020B0604020202020204" pitchFamily="34" charset="0"/>
              <a:buChar char="•"/>
            </a:pPr>
            <a:r>
              <a:rPr lang="es-EC" sz="1200" dirty="0" smtClean="0">
                <a:solidFill>
                  <a:prstClr val="black"/>
                </a:solidFill>
                <a:latin typeface="Arial" panose="020B0604020202020204" pitchFamily="34" charset="0"/>
                <a:cs typeface="Arial" panose="020B0604020202020204" pitchFamily="34" charset="0"/>
              </a:rPr>
              <a:t>Formato del informe de evaluación de raños rápido “EVIN”</a:t>
            </a:r>
          </a:p>
          <a:p>
            <a:pPr marL="285750" indent="-285750">
              <a:lnSpc>
                <a:spcPct val="150000"/>
              </a:lnSpc>
              <a:buFont typeface="Arial" panose="020B0604020202020204" pitchFamily="34" charset="0"/>
              <a:buChar char="•"/>
            </a:pPr>
            <a:r>
              <a:rPr lang="es-EC" sz="1200" dirty="0" smtClean="0">
                <a:solidFill>
                  <a:prstClr val="black"/>
                </a:solidFill>
                <a:latin typeface="Arial" panose="020B0604020202020204" pitchFamily="34" charset="0"/>
                <a:cs typeface="Arial" panose="020B0604020202020204" pitchFamily="34" charset="0"/>
              </a:rPr>
              <a:t>Conformación dela Unidad Permanente de Respuesta</a:t>
            </a:r>
            <a:endParaRPr lang="es-EC"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646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4"/>
          <p:cNvSpPr/>
          <p:nvPr/>
        </p:nvSpPr>
        <p:spPr>
          <a:xfrm>
            <a:off x="2408940" y="2467090"/>
            <a:ext cx="7144493" cy="2062103"/>
          </a:xfrm>
          <a:prstGeom prst="rect">
            <a:avLst/>
          </a:prstGeom>
        </p:spPr>
        <p:txBody>
          <a:bodyPr wrap="square">
            <a:spAutoFit/>
          </a:bodyPr>
          <a:lstStyle/>
          <a:p>
            <a:pPr algn="ctr"/>
            <a:r>
              <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CAPÍTULO I</a:t>
            </a:r>
          </a:p>
          <a:p>
            <a:pPr algn="ctr"/>
            <a:endPar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DETERMINACIÓN DE LA INVESTIGACIÓN  </a:t>
            </a:r>
          </a:p>
        </p:txBody>
      </p:sp>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103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 name="12 Imagen" descr="dia-de-la-tierra.jpg"/>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bwMode="auto">
          <a:xfrm rot="10800000" flipV="1">
            <a:off x="306437" y="915062"/>
            <a:ext cx="3833379" cy="3704239"/>
          </a:xfrm>
          <a:prstGeom prst="rect">
            <a:avLst/>
          </a:prstGeom>
          <a:effectLst>
            <a:softEdge rad="635000"/>
          </a:effectLst>
        </p:spPr>
      </p:pic>
      <p:pic>
        <p:nvPicPr>
          <p:cNvPr id="11" name="Picture 2" descr="http://elap.mx/wp-content/uploads/2014/09/M%C3%A9todo-MEYEP.jpg"/>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731556" y="1412029"/>
            <a:ext cx="3361876" cy="2434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ángulo 4"/>
          <p:cNvSpPr/>
          <p:nvPr/>
        </p:nvSpPr>
        <p:spPr>
          <a:xfrm>
            <a:off x="2500606" y="2172168"/>
            <a:ext cx="7144493" cy="2308324"/>
          </a:xfrm>
          <a:prstGeom prst="rect">
            <a:avLst/>
          </a:prstGeom>
        </p:spPr>
        <p:txBody>
          <a:bodyPr wrap="square">
            <a:spAutoFit/>
          </a:bodyPr>
          <a:lstStyle/>
          <a:p>
            <a:pPr algn="ctr"/>
            <a:endPar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CAPÍTULO I </a:t>
            </a:r>
          </a:p>
          <a:p>
            <a:pPr algn="ctr"/>
            <a:endParaRPr lang="es-EC" sz="36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GENERALIDADES</a:t>
            </a:r>
          </a:p>
        </p:txBody>
      </p:sp>
    </p:spTree>
    <p:extLst>
      <p:ext uri="{BB962C8B-B14F-4D97-AF65-F5344CB8AC3E}">
        <p14:creationId xmlns:p14="http://schemas.microsoft.com/office/powerpoint/2010/main" val="3145457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1 Diagrama"/>
          <p:cNvGraphicFramePr/>
          <p:nvPr>
            <p:extLst>
              <p:ext uri="{D42A27DB-BD31-4B8C-83A1-F6EECF244321}">
                <p14:modId xmlns:p14="http://schemas.microsoft.com/office/powerpoint/2010/main" val="447137232"/>
              </p:ext>
            </p:extLst>
          </p:nvPr>
        </p:nvGraphicFramePr>
        <p:xfrm>
          <a:off x="1030289" y="476672"/>
          <a:ext cx="10285411" cy="59766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2" name="3 Elipse"/>
          <p:cNvSpPr/>
          <p:nvPr/>
        </p:nvSpPr>
        <p:spPr>
          <a:xfrm>
            <a:off x="4811140" y="3410722"/>
            <a:ext cx="2784309" cy="151216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white"/>
                </a:solidFill>
              </a:rPr>
              <a:t>PROPÓSITO</a:t>
            </a:r>
            <a:endParaRPr lang="es-EC" sz="2000" b="1" dirty="0">
              <a:solidFill>
                <a:prstClr val="white"/>
              </a:solidFill>
            </a:endParaRPr>
          </a:p>
        </p:txBody>
      </p:sp>
    </p:spTree>
    <p:extLst>
      <p:ext uri="{BB962C8B-B14F-4D97-AF65-F5344CB8AC3E}">
        <p14:creationId xmlns:p14="http://schemas.microsoft.com/office/powerpoint/2010/main" val="1092222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2 Diagrama"/>
          <p:cNvGraphicFramePr/>
          <p:nvPr>
            <p:extLst>
              <p:ext uri="{D42A27DB-BD31-4B8C-83A1-F6EECF244321}">
                <p14:modId xmlns:p14="http://schemas.microsoft.com/office/powerpoint/2010/main" val="3713390694"/>
              </p:ext>
            </p:extLst>
          </p:nvPr>
        </p:nvGraphicFramePr>
        <p:xfrm>
          <a:off x="97238" y="919409"/>
          <a:ext cx="6322247" cy="22909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3 Redondear rectángulo de esquina del mismo lado"/>
          <p:cNvSpPr/>
          <p:nvPr/>
        </p:nvSpPr>
        <p:spPr>
          <a:xfrm>
            <a:off x="3798190" y="332656"/>
            <a:ext cx="4992555"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OBJETIVOS</a:t>
            </a:r>
            <a:endParaRPr lang="es-EC" sz="4000" b="1" dirty="0">
              <a:solidFill>
                <a:prstClr val="white"/>
              </a:solidFill>
            </a:endParaRPr>
          </a:p>
        </p:txBody>
      </p:sp>
      <p:graphicFrame>
        <p:nvGraphicFramePr>
          <p:cNvPr id="13" name="2 Diagrama"/>
          <p:cNvGraphicFramePr/>
          <p:nvPr>
            <p:extLst>
              <p:ext uri="{D42A27DB-BD31-4B8C-83A1-F6EECF244321}">
                <p14:modId xmlns:p14="http://schemas.microsoft.com/office/powerpoint/2010/main" val="275786557"/>
              </p:ext>
            </p:extLst>
          </p:nvPr>
        </p:nvGraphicFramePr>
        <p:xfrm>
          <a:off x="5661151" y="2743200"/>
          <a:ext cx="6360517" cy="393031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995307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933524" y="63716"/>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MARCO TEÓRICO</a:t>
            </a:r>
            <a:endParaRPr lang="es-EC" sz="4000" b="1" dirty="0">
              <a:solidFill>
                <a:prstClr val="white"/>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036086878"/>
              </p:ext>
            </p:extLst>
          </p:nvPr>
        </p:nvGraphicFramePr>
        <p:xfrm>
          <a:off x="492115" y="1158807"/>
          <a:ext cx="4796587" cy="2571750"/>
        </p:xfrm>
        <a:graphic>
          <a:graphicData uri="http://schemas.openxmlformats.org/drawingml/2006/table">
            <a:tbl>
              <a:tblPr firstRow="1" firstCol="1" bandRow="1">
                <a:tableStyleId>{5C22544A-7EE6-4342-B048-85BDC9FD1C3A}</a:tableStyleId>
              </a:tblPr>
              <a:tblGrid>
                <a:gridCol w="2058330">
                  <a:extLst>
                    <a:ext uri="{9D8B030D-6E8A-4147-A177-3AD203B41FA5}">
                      <a16:colId xmlns:a16="http://schemas.microsoft.com/office/drawing/2014/main" xmlns="" val="2577419709"/>
                    </a:ext>
                  </a:extLst>
                </a:gridCol>
                <a:gridCol w="2738257">
                  <a:extLst>
                    <a:ext uri="{9D8B030D-6E8A-4147-A177-3AD203B41FA5}">
                      <a16:colId xmlns:a16="http://schemas.microsoft.com/office/drawing/2014/main" xmlns="" val="3714546751"/>
                    </a:ext>
                  </a:extLst>
                </a:gridCol>
              </a:tblGrid>
              <a:tr h="236424">
                <a:tc>
                  <a:txBody>
                    <a:bodyPr/>
                    <a:lstStyle/>
                    <a:p>
                      <a:pPr algn="ctr">
                        <a:lnSpc>
                          <a:spcPct val="150000"/>
                        </a:lnSpc>
                        <a:spcAft>
                          <a:spcPts val="0"/>
                        </a:spcAft>
                      </a:pPr>
                      <a:r>
                        <a:rPr lang="es-EC" sz="1250" dirty="0">
                          <a:effectLst/>
                          <a:latin typeface="Arial" panose="020B0604020202020204" pitchFamily="34" charset="0"/>
                          <a:cs typeface="Arial" panose="020B0604020202020204" pitchFamily="34" charset="0"/>
                        </a:rPr>
                        <a:t>Áreas</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lnSpc>
                          <a:spcPct val="150000"/>
                        </a:lnSpc>
                        <a:spcAft>
                          <a:spcPts val="0"/>
                        </a:spcAft>
                      </a:pPr>
                      <a:r>
                        <a:rPr lang="es-EC" sz="1250" dirty="0">
                          <a:solidFill>
                            <a:schemeClr val="bg1"/>
                          </a:solidFill>
                          <a:effectLst/>
                          <a:latin typeface="Arial" panose="020B0604020202020204" pitchFamily="34" charset="0"/>
                          <a:cs typeface="Arial" panose="020B0604020202020204" pitchFamily="34" charset="0"/>
                        </a:rPr>
                        <a:t>Componentes</a:t>
                      </a:r>
                      <a:endParaRPr lang="es-EC" sz="12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3527647763"/>
                  </a:ext>
                </a:extLst>
              </a:tr>
              <a:tr h="236424">
                <a:tc>
                  <a:txBody>
                    <a:bodyPr/>
                    <a:lstStyle/>
                    <a:p>
                      <a:pPr algn="just">
                        <a:lnSpc>
                          <a:spcPct val="150000"/>
                        </a:lnSpc>
                        <a:spcAft>
                          <a:spcPts val="0"/>
                        </a:spcAft>
                      </a:pPr>
                      <a:r>
                        <a:rPr lang="es-EC" sz="1250" dirty="0">
                          <a:effectLst/>
                          <a:latin typeface="Arial" panose="020B0604020202020204" pitchFamily="34" charset="0"/>
                          <a:cs typeface="Arial" panose="020B0604020202020204" pitchFamily="34" charset="0"/>
                        </a:rPr>
                        <a:t>Análisis del riesgo</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just">
                        <a:lnSpc>
                          <a:spcPct val="150000"/>
                        </a:lnSpc>
                        <a:spcAft>
                          <a:spcPts val="0"/>
                        </a:spcAft>
                      </a:pPr>
                      <a:r>
                        <a:rPr lang="es-EC" sz="1250" dirty="0">
                          <a:effectLst/>
                          <a:latin typeface="Arial" panose="020B0604020202020204" pitchFamily="34" charset="0"/>
                          <a:cs typeface="Arial" panose="020B0604020202020204" pitchFamily="34" charset="0"/>
                        </a:rPr>
                        <a:t>Estudio de la amenaza y vulnerabilidad</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478558463"/>
                  </a:ext>
                </a:extLst>
              </a:tr>
              <a:tr h="500110">
                <a:tc>
                  <a:txBody>
                    <a:bodyPr/>
                    <a:lstStyle/>
                    <a:p>
                      <a:pPr algn="just">
                        <a:lnSpc>
                          <a:spcPct val="150000"/>
                        </a:lnSpc>
                        <a:spcAft>
                          <a:spcPts val="0"/>
                        </a:spcAft>
                      </a:pPr>
                      <a:r>
                        <a:rPr lang="es-EC" sz="1250" dirty="0">
                          <a:effectLst/>
                          <a:latin typeface="Arial" panose="020B0604020202020204" pitchFamily="34" charset="0"/>
                          <a:cs typeface="Arial" panose="020B0604020202020204" pitchFamily="34" charset="0"/>
                        </a:rPr>
                        <a:t>Reducción de riegos de desastres</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just">
                        <a:lnSpc>
                          <a:spcPct val="150000"/>
                        </a:lnSpc>
                        <a:spcAft>
                          <a:spcPts val="0"/>
                        </a:spcAft>
                      </a:pPr>
                      <a:r>
                        <a:rPr lang="es-EC" sz="1250" dirty="0">
                          <a:effectLst/>
                          <a:latin typeface="Arial" panose="020B0604020202020204" pitchFamily="34" charset="0"/>
                          <a:cs typeface="Arial" panose="020B0604020202020204" pitchFamily="34" charset="0"/>
                        </a:rPr>
                        <a:t>Prevención mitigación</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806671166"/>
                  </a:ext>
                </a:extLst>
              </a:tr>
              <a:tr h="500110">
                <a:tc>
                  <a:txBody>
                    <a:bodyPr/>
                    <a:lstStyle/>
                    <a:p>
                      <a:pPr algn="just">
                        <a:lnSpc>
                          <a:spcPct val="150000"/>
                        </a:lnSpc>
                        <a:spcAft>
                          <a:spcPts val="0"/>
                        </a:spcAft>
                      </a:pPr>
                      <a:r>
                        <a:rPr lang="es-EC" sz="1250" dirty="0">
                          <a:effectLst/>
                          <a:latin typeface="Arial" panose="020B0604020202020204" pitchFamily="34" charset="0"/>
                          <a:cs typeface="Arial" panose="020B0604020202020204" pitchFamily="34" charset="0"/>
                        </a:rPr>
                        <a:t>Respuesta a emergencias y desastres </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just">
                        <a:lnSpc>
                          <a:spcPct val="150000"/>
                        </a:lnSpc>
                        <a:spcAft>
                          <a:spcPts val="0"/>
                        </a:spcAft>
                      </a:pPr>
                      <a:r>
                        <a:rPr lang="es-EC" sz="1250" dirty="0">
                          <a:effectLst/>
                          <a:latin typeface="Arial" panose="020B0604020202020204" pitchFamily="34" charset="0"/>
                          <a:cs typeface="Arial" panose="020B0604020202020204" pitchFamily="34" charset="0"/>
                        </a:rPr>
                        <a:t>Preparación, alerta y respuesta</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159918807"/>
                  </a:ext>
                </a:extLst>
              </a:tr>
              <a:tr h="500110">
                <a:tc>
                  <a:txBody>
                    <a:bodyPr/>
                    <a:lstStyle/>
                    <a:p>
                      <a:pPr algn="just">
                        <a:lnSpc>
                          <a:spcPct val="150000"/>
                        </a:lnSpc>
                        <a:spcAft>
                          <a:spcPts val="0"/>
                        </a:spcAft>
                      </a:pPr>
                      <a:r>
                        <a:rPr lang="es-EC" sz="1250" dirty="0">
                          <a:effectLst/>
                          <a:latin typeface="Arial" panose="020B0604020202020204" pitchFamily="34" charset="0"/>
                          <a:cs typeface="Arial" panose="020B0604020202020204" pitchFamily="34" charset="0"/>
                        </a:rPr>
                        <a:t>Recuperación de emergencias y desastres</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just">
                        <a:lnSpc>
                          <a:spcPct val="150000"/>
                        </a:lnSpc>
                        <a:spcAft>
                          <a:spcPts val="0"/>
                        </a:spcAft>
                      </a:pPr>
                      <a:r>
                        <a:rPr lang="es-EC" sz="1250" dirty="0">
                          <a:effectLst/>
                          <a:latin typeface="Arial" panose="020B0604020202020204" pitchFamily="34" charset="0"/>
                          <a:cs typeface="Arial" panose="020B0604020202020204" pitchFamily="34" charset="0"/>
                        </a:rPr>
                        <a:t>Rehabilitación y recuperación </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663769999"/>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198827800"/>
              </p:ext>
            </p:extLst>
          </p:nvPr>
        </p:nvGraphicFramePr>
        <p:xfrm>
          <a:off x="532221" y="4141167"/>
          <a:ext cx="4796587" cy="2144024"/>
        </p:xfrm>
        <a:graphic>
          <a:graphicData uri="http://schemas.openxmlformats.org/drawingml/2006/table">
            <a:tbl>
              <a:tblPr firstRow="1" firstCol="1" bandRow="1">
                <a:tableStyleId>{5C22544A-7EE6-4342-B048-85BDC9FD1C3A}</a:tableStyleId>
              </a:tblPr>
              <a:tblGrid>
                <a:gridCol w="2058330">
                  <a:extLst>
                    <a:ext uri="{9D8B030D-6E8A-4147-A177-3AD203B41FA5}">
                      <a16:colId xmlns:a16="http://schemas.microsoft.com/office/drawing/2014/main" xmlns="" val="2577419709"/>
                    </a:ext>
                  </a:extLst>
                </a:gridCol>
                <a:gridCol w="2738257">
                  <a:extLst>
                    <a:ext uri="{9D8B030D-6E8A-4147-A177-3AD203B41FA5}">
                      <a16:colId xmlns:a16="http://schemas.microsoft.com/office/drawing/2014/main" xmlns="" val="3714546751"/>
                    </a:ext>
                  </a:extLst>
                </a:gridCol>
              </a:tblGrid>
              <a:tr h="72194">
                <a:tc gridSpan="2">
                  <a:txBody>
                    <a:bodyPr/>
                    <a:lstStyle/>
                    <a:p>
                      <a:pPr algn="ctr">
                        <a:lnSpc>
                          <a:spcPct val="150000"/>
                        </a:lnSpc>
                        <a:spcAft>
                          <a:spcPts val="0"/>
                        </a:spcAft>
                      </a:pPr>
                      <a:endParaRPr lang="es-EC" sz="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hMerge="1">
                  <a:txBody>
                    <a:bodyPr/>
                    <a:lstStyle/>
                    <a:p>
                      <a:pPr algn="ctr">
                        <a:lnSpc>
                          <a:spcPct val="150000"/>
                        </a:lnSpc>
                        <a:spcAft>
                          <a:spcPts val="0"/>
                        </a:spcAft>
                      </a:pP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527647763"/>
                  </a:ext>
                </a:extLst>
              </a:tr>
              <a:tr h="236424">
                <a:tc rowSpan="4">
                  <a:txBody>
                    <a:bodyPr/>
                    <a:lstStyle/>
                    <a:p>
                      <a:pPr algn="ctr">
                        <a:lnSpc>
                          <a:spcPct val="150000"/>
                        </a:lnSpc>
                        <a:spcAft>
                          <a:spcPts val="0"/>
                        </a:spcAft>
                      </a:pPr>
                      <a:r>
                        <a:rPr lang="es-EC" sz="1250" dirty="0" smtClean="0">
                          <a:effectLst/>
                          <a:latin typeface="Arial" panose="020B0604020202020204" pitchFamily="34" charset="0"/>
                          <a:ea typeface="Calibri" panose="020F0502020204030204" pitchFamily="34" charset="0"/>
                          <a:cs typeface="Arial" panose="020B0604020202020204" pitchFamily="34" charset="0"/>
                        </a:rPr>
                        <a:t>Estructura</a:t>
                      </a:r>
                      <a:r>
                        <a:rPr lang="es-EC" sz="1250" baseline="0" dirty="0" smtClean="0">
                          <a:effectLst/>
                          <a:latin typeface="Arial" panose="020B0604020202020204" pitchFamily="34" charset="0"/>
                          <a:ea typeface="Calibri" panose="020F0502020204030204" pitchFamily="34" charset="0"/>
                          <a:cs typeface="Arial" panose="020B0604020202020204" pitchFamily="34" charset="0"/>
                        </a:rPr>
                        <a:t> Operativa de la SGR</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lnSpc>
                          <a:spcPct val="150000"/>
                        </a:lnSpc>
                        <a:spcAft>
                          <a:spcPts val="0"/>
                        </a:spcAft>
                      </a:pPr>
                      <a:r>
                        <a:rPr lang="es-EC" sz="1250" dirty="0" smtClean="0">
                          <a:effectLst/>
                          <a:latin typeface="Arial" panose="020B0604020202020204" pitchFamily="34" charset="0"/>
                          <a:cs typeface="Arial" panose="020B0604020202020204" pitchFamily="34" charset="0"/>
                        </a:rPr>
                        <a:t>Construcción Social</a:t>
                      </a:r>
                    </a:p>
                    <a:p>
                      <a:pPr algn="ctr">
                        <a:lnSpc>
                          <a:spcPct val="150000"/>
                        </a:lnSpc>
                        <a:spcAft>
                          <a:spcPts val="0"/>
                        </a:spcAft>
                      </a:pP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478558463"/>
                  </a:ext>
                </a:extLst>
              </a:tr>
              <a:tr h="500110">
                <a:tc vMerge="1">
                  <a:txBody>
                    <a:bodyPr/>
                    <a:lstStyle/>
                    <a:p>
                      <a:pPr algn="just">
                        <a:lnSpc>
                          <a:spcPct val="150000"/>
                        </a:lnSpc>
                        <a:spcAft>
                          <a:spcPts val="0"/>
                        </a:spcAft>
                      </a:pP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250" dirty="0" smtClean="0">
                          <a:effectLst/>
                          <a:latin typeface="Arial" panose="020B0604020202020204" pitchFamily="34" charset="0"/>
                          <a:cs typeface="Arial" panose="020B0604020202020204" pitchFamily="34" charset="0"/>
                        </a:rPr>
                        <a:t>Gestión Técnica de Riesgo</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806671166"/>
                  </a:ext>
                </a:extLst>
              </a:tr>
              <a:tr h="500110">
                <a:tc vMerge="1">
                  <a:txBody>
                    <a:bodyPr/>
                    <a:lstStyle/>
                    <a:p>
                      <a:pPr algn="just">
                        <a:lnSpc>
                          <a:spcPct val="150000"/>
                        </a:lnSpc>
                        <a:spcAft>
                          <a:spcPts val="0"/>
                        </a:spcAft>
                      </a:pP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250" dirty="0" smtClean="0">
                          <a:effectLst/>
                          <a:latin typeface="Arial" panose="020B0604020202020204" pitchFamily="34" charset="0"/>
                          <a:cs typeface="Arial" panose="020B0604020202020204" pitchFamily="34" charset="0"/>
                        </a:rPr>
                        <a:t>Respuesta </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159918807"/>
                  </a:ext>
                </a:extLst>
              </a:tr>
              <a:tr h="500110">
                <a:tc vMerge="1">
                  <a:txBody>
                    <a:bodyPr/>
                    <a:lstStyle/>
                    <a:p>
                      <a:pPr algn="just">
                        <a:lnSpc>
                          <a:spcPct val="150000"/>
                        </a:lnSpc>
                        <a:spcAft>
                          <a:spcPts val="0"/>
                        </a:spcAft>
                      </a:pP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250" dirty="0" smtClean="0">
                          <a:effectLst/>
                          <a:latin typeface="Arial" panose="020B0604020202020204" pitchFamily="34" charset="0"/>
                          <a:cs typeface="Arial" panose="020B0604020202020204" pitchFamily="34" charset="0"/>
                        </a:rPr>
                        <a:t>Sala Situacional </a:t>
                      </a:r>
                      <a:endParaRPr lang="es-EC"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663769999"/>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991526009"/>
              </p:ext>
            </p:extLst>
          </p:nvPr>
        </p:nvGraphicFramePr>
        <p:xfrm>
          <a:off x="5762692" y="970459"/>
          <a:ext cx="6198782" cy="5723434"/>
        </p:xfrm>
        <a:graphic>
          <a:graphicData uri="http://schemas.openxmlformats.org/drawingml/2006/table">
            <a:tbl>
              <a:tblPr firstRow="1" firstCol="1" bandRow="1"/>
              <a:tblGrid>
                <a:gridCol w="1582858">
                  <a:extLst>
                    <a:ext uri="{9D8B030D-6E8A-4147-A177-3AD203B41FA5}">
                      <a16:colId xmlns:a16="http://schemas.microsoft.com/office/drawing/2014/main" xmlns="" val="4238743796"/>
                    </a:ext>
                  </a:extLst>
                </a:gridCol>
                <a:gridCol w="1582858">
                  <a:extLst>
                    <a:ext uri="{9D8B030D-6E8A-4147-A177-3AD203B41FA5}">
                      <a16:colId xmlns:a16="http://schemas.microsoft.com/office/drawing/2014/main" xmlns="" val="3624198463"/>
                    </a:ext>
                  </a:extLst>
                </a:gridCol>
                <a:gridCol w="1516533">
                  <a:extLst>
                    <a:ext uri="{9D8B030D-6E8A-4147-A177-3AD203B41FA5}">
                      <a16:colId xmlns:a16="http://schemas.microsoft.com/office/drawing/2014/main" xmlns="" val="3078768650"/>
                    </a:ext>
                  </a:extLst>
                </a:gridCol>
                <a:gridCol w="1516533">
                  <a:extLst>
                    <a:ext uri="{9D8B030D-6E8A-4147-A177-3AD203B41FA5}">
                      <a16:colId xmlns:a16="http://schemas.microsoft.com/office/drawing/2014/main" xmlns="" val="2278858599"/>
                    </a:ext>
                  </a:extLst>
                </a:gridCol>
              </a:tblGrid>
              <a:tr h="352544">
                <a:tc>
                  <a:txBody>
                    <a:bodyPr/>
                    <a:lstStyle/>
                    <a:p>
                      <a:pPr algn="ctr">
                        <a:lnSpc>
                          <a:spcPct val="150000"/>
                        </a:lnSpc>
                        <a:spcAft>
                          <a:spcPts val="0"/>
                        </a:spcAft>
                      </a:pPr>
                      <a:r>
                        <a:rPr lang="es-EC" sz="75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PLENARIO DEL CGR/COE NACIONAL</a:t>
                      </a:r>
                      <a:endParaRPr lang="es-EC" sz="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50000"/>
                        </a:lnSpc>
                        <a:spcAft>
                          <a:spcPts val="0"/>
                        </a:spcAft>
                      </a:pPr>
                      <a:r>
                        <a:rPr lang="es-EC" sz="75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PLENARIO DEL CGR/COE PROVINCIAL</a:t>
                      </a:r>
                      <a:endParaRPr lang="es-EC" sz="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50000"/>
                        </a:lnSpc>
                        <a:spcAft>
                          <a:spcPts val="0"/>
                        </a:spcAft>
                      </a:pPr>
                      <a:r>
                        <a:rPr lang="es-EC" sz="75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PLENARIO DEL CGR/COE CANTONAL</a:t>
                      </a:r>
                      <a:endParaRPr lang="es-EC" sz="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50000"/>
                        </a:lnSpc>
                        <a:spcAft>
                          <a:spcPts val="0"/>
                        </a:spcAft>
                      </a:pPr>
                      <a:r>
                        <a:rPr lang="es-EC" sz="75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MECANISMOS DE NIVEL PARROQUIAL</a:t>
                      </a:r>
                      <a:endParaRPr lang="es-EC" sz="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2955144706"/>
                  </a:ext>
                </a:extLst>
              </a:tr>
              <a:tr h="215174">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de la República.</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Gobernador de la Provincial.</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Alcalde.</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de la Junta Parroquial.</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894847413"/>
                  </a:ext>
                </a:extLst>
              </a:tr>
              <a:tr h="194307">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Ministros Coordinadores.</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Prefecto Provincial.</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Jefe Político Cantonal.</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Teniente Político.</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999436428"/>
                  </a:ext>
                </a:extLst>
              </a:tr>
              <a:tr h="985493">
                <a:tc>
                  <a:txBody>
                    <a:bodyPr/>
                    <a:lstStyle/>
                    <a:p>
                      <a:pPr marR="28575"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Ministros Sectoriales y Secretarios de Estado con rango de ministros, Agencias Nacionales de Tránsito, Control Minero y Control de Hidrocarburos.</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R="28575"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Coordinadores Zonales y Directores Provinciales de las entidades del Estado.</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R="28575"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Representantes de ministerios y secretarías de Estado, presentes en el cantón; más el representante de la Unidad de Gestión de Riesgos municipal y empresas municipales.</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R="28575"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Delegados de ministerios y secretarías de Estado presentes en las parroquias; más delegados de los comités y redes de Gestión de Riesgos y de la SGR.</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457670802"/>
                  </a:ext>
                </a:extLst>
              </a:tr>
              <a:tr h="669019">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Secretaría de Gestión de Riesgos (SGR)</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Direcciones zonales y delegados provinciales de la SGR.</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R="28575"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Delegados de la SGR., y Jefes de las entidades de socorro (Bomberos, Comisión de Tránsito, Cruz Roja).</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Delegado de los organismos de socorro en la parroquia.</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22549839"/>
                  </a:ext>
                </a:extLst>
              </a:tr>
              <a:tr h="510781">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Secretaría Técnica de</a:t>
                      </a:r>
                      <a:endParaRPr lang="es-EC" sz="75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Discapacidades (SETEDIS).</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R="13335"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Direcciones zonales y Delegados provinciales de la SETEDIS.</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Delegados de la SETEDIS. o Federaciones de personas con discapacidad</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Delegados en la parroquia.</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832351479"/>
                  </a:ext>
                </a:extLst>
              </a:tr>
              <a:tr h="229270">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Ministro de Defensa (transversal).</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Oficial de las FF.AA. de mayor rango.</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Delegado FF.AA. en el cantón.</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Delegado FF.AA.</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130954185"/>
                  </a:ext>
                </a:extLst>
              </a:tr>
              <a:tr h="352544">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Ministro del Interior (transversal).</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Oficial de la Policía de mayor rango en la provincia</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Delegado de la Policía Nacional en el cantón.</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Delegado de la Policía Nacional en la parroquia.</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986636126"/>
                  </a:ext>
                </a:extLst>
              </a:tr>
              <a:tr h="669019">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de la Asociación de Municipalidades del Ecuador.(AME)</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Representantes provinciales de AME y Consejo nacional de gobiernos de parroquias rurales del Ecuador (CONAGOPARE).</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Representante cantonal de las Juntas Parroquiales.</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Delegados de las Organizaciones no gubernamentales (ONG).</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134303393"/>
                  </a:ext>
                </a:extLst>
              </a:tr>
              <a:tr h="352544">
                <a:tc rowSpan="2">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Otros a criterio del ente Rector.</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Coordinadores de las mesas técnicas.</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Coordinadores de las mesas técnicas.</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Responsables de grupos de trabajo.</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195765499"/>
                  </a:ext>
                </a:extLst>
              </a:tr>
              <a:tr h="669019">
                <a:tc vMerge="1">
                  <a:txBody>
                    <a:bodyPr/>
                    <a:lstStyle/>
                    <a:p>
                      <a:endParaRPr lang="es-EC"/>
                    </a:p>
                  </a:txBody>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Otros a criterio del CGR/ COE provincial.</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a:solidFill>
                            <a:srgbClr val="000000"/>
                          </a:solidFill>
                          <a:effectLst/>
                          <a:latin typeface="Arial" panose="020B0604020202020204" pitchFamily="34" charset="0"/>
                          <a:ea typeface="Calibri" panose="020F0502020204030204" pitchFamily="34" charset="0"/>
                          <a:cs typeface="Arial" panose="020B0604020202020204" pitchFamily="34" charset="0"/>
                        </a:rPr>
                        <a:t>Otros a criterio del CGR/COE cantonal.</a:t>
                      </a:r>
                      <a:endParaRPr lang="es-EC" sz="75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s-EC" sz="750" dirty="0">
                          <a:solidFill>
                            <a:srgbClr val="000000"/>
                          </a:solidFill>
                          <a:effectLst/>
                          <a:latin typeface="Arial" panose="020B0604020202020204" pitchFamily="34" charset="0"/>
                          <a:ea typeface="Calibri" panose="020F0502020204030204" pitchFamily="34" charset="0"/>
                          <a:cs typeface="Arial" panose="020B0604020202020204" pitchFamily="34" charset="0"/>
                        </a:rPr>
                        <a:t>Otros 	invitados 	por 	el Mecanismo.</a:t>
                      </a:r>
                      <a:endParaRPr lang="es-EC" sz="750" dirty="0">
                        <a:effectLst/>
                        <a:latin typeface="Arial" panose="020B0604020202020204" pitchFamily="34" charset="0"/>
                        <a:ea typeface="Calibri" panose="020F0502020204030204" pitchFamily="34" charset="0"/>
                        <a:cs typeface="Arial" panose="020B0604020202020204" pitchFamily="34" charset="0"/>
                      </a:endParaRPr>
                    </a:p>
                  </a:txBody>
                  <a:tcPr marL="47377" marR="28929" marT="364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892231318"/>
                  </a:ext>
                </a:extLst>
              </a:tr>
            </a:tbl>
          </a:graphicData>
        </a:graphic>
      </p:graphicFrame>
    </p:spTree>
    <p:extLst>
      <p:ext uri="{BB962C8B-B14F-4D97-AF65-F5344CB8AC3E}">
        <p14:creationId xmlns:p14="http://schemas.microsoft.com/office/powerpoint/2010/main" val="2893499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818104" y="278868"/>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MARCO TEÓRICO</a:t>
            </a:r>
            <a:endParaRPr lang="es-EC" sz="4000" b="1" dirty="0">
              <a:solidFill>
                <a:prstClr val="white"/>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805103576"/>
              </p:ext>
            </p:extLst>
          </p:nvPr>
        </p:nvGraphicFramePr>
        <p:xfrm>
          <a:off x="349622" y="1220799"/>
          <a:ext cx="6124076" cy="5498911"/>
        </p:xfrm>
        <a:graphic>
          <a:graphicData uri="http://schemas.openxmlformats.org/drawingml/2006/table">
            <a:tbl>
              <a:tblPr firstRow="1" firstCol="1" bandRow="1">
                <a:tableStyleId>{5C22544A-7EE6-4342-B048-85BDC9FD1C3A}</a:tableStyleId>
              </a:tblPr>
              <a:tblGrid>
                <a:gridCol w="6124076">
                  <a:extLst>
                    <a:ext uri="{9D8B030D-6E8A-4147-A177-3AD203B41FA5}">
                      <a16:colId xmlns:a16="http://schemas.microsoft.com/office/drawing/2014/main" xmlns="" val="3870345060"/>
                    </a:ext>
                  </a:extLst>
                </a:gridCol>
              </a:tblGrid>
              <a:tr h="357313">
                <a:tc>
                  <a:txBody>
                    <a:bodyPr/>
                    <a:lstStyle/>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 </a:t>
                      </a:r>
                      <a:r>
                        <a:rPr lang="es-EC" sz="750" dirty="0" smtClean="0">
                          <a:solidFill>
                            <a:schemeClr val="tx1"/>
                          </a:solidFill>
                          <a:effectLst/>
                          <a:latin typeface="Arial" panose="020B0604020202020204" pitchFamily="34" charset="0"/>
                          <a:cs typeface="Arial" panose="020B0604020202020204" pitchFamily="34" charset="0"/>
                        </a:rPr>
                        <a:t>Mesa </a:t>
                      </a:r>
                      <a:r>
                        <a:rPr lang="es-EC" sz="750" dirty="0">
                          <a:solidFill>
                            <a:schemeClr val="tx1"/>
                          </a:solidFill>
                          <a:effectLst/>
                          <a:latin typeface="Arial" panose="020B0604020202020204" pitchFamily="34" charset="0"/>
                          <a:cs typeface="Arial" panose="020B0604020202020204" pitchFamily="34" charset="0"/>
                        </a:rPr>
                        <a:t>No. 1: Acceso y Distribución de Agua Potable y de servicios de saneamiento</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Coordinador: Secretaría del Agua.</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Misión: Asegurar la provisión oportuna y suficiente de agua para consumo humano  </a:t>
                      </a:r>
                      <a:r>
                        <a:rPr lang="es-EC" sz="750" dirty="0" smtClean="0">
                          <a:solidFill>
                            <a:schemeClr val="tx1"/>
                          </a:solidFill>
                          <a:effectLst/>
                          <a:latin typeface="Arial" panose="020B0604020202020204" pitchFamily="34" charset="0"/>
                          <a:cs typeface="Arial" panose="020B0604020202020204" pitchFamily="34" charset="0"/>
                        </a:rPr>
                        <a:t> y </a:t>
                      </a:r>
                      <a:r>
                        <a:rPr lang="es-EC" sz="750" dirty="0">
                          <a:solidFill>
                            <a:schemeClr val="tx1"/>
                          </a:solidFill>
                          <a:effectLst/>
                          <a:latin typeface="Arial" panose="020B0604020202020204" pitchFamily="34" charset="0"/>
                          <a:cs typeface="Arial" panose="020B0604020202020204" pitchFamily="34" charset="0"/>
                        </a:rPr>
                        <a:t>de servicios de saneamiento adecuados</a:t>
                      </a:r>
                      <a:r>
                        <a:rPr lang="es-EC" sz="750" dirty="0" smtClean="0">
                          <a:solidFill>
                            <a:schemeClr val="tx1"/>
                          </a:solidFill>
                          <a:effectLst/>
                          <a:latin typeface="Arial" panose="020B0604020202020204" pitchFamily="34" charset="0"/>
                          <a:cs typeface="Arial" panose="020B0604020202020204" pitchFamily="34" charset="0"/>
                        </a:rPr>
                        <a:t>.</a:t>
                      </a:r>
                    </a:p>
                  </a:txBody>
                  <a:tcPr marL="29776" marR="297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565665755"/>
                  </a:ext>
                </a:extLst>
              </a:tr>
              <a:tr h="535969">
                <a:tc>
                  <a:txBody>
                    <a:bodyPr/>
                    <a:lstStyle/>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Mesa No. 2: Promoción de la Salud e Higiene.</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Coordinador: Ministerio de Salud Pública (MSP)</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Misión: Asegurar la continuidad y calidad de los servicios de salud e higiene para la población y asegurar su </a:t>
                      </a:r>
                      <a:r>
                        <a:rPr lang="es-EC" sz="750" dirty="0" smtClean="0">
                          <a:solidFill>
                            <a:schemeClr val="tx1"/>
                          </a:solidFill>
                          <a:effectLst/>
                          <a:latin typeface="Arial" panose="020B0604020202020204" pitchFamily="34" charset="0"/>
                          <a:cs typeface="Arial" panose="020B0604020202020204" pitchFamily="34" charset="0"/>
                        </a:rPr>
                        <a:t>continuidad</a:t>
                      </a:r>
                      <a:endParaRPr lang="es-EC" sz="7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776" marR="297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33327762"/>
                  </a:ext>
                </a:extLst>
              </a:tr>
              <a:tr h="595521">
                <a:tc>
                  <a:txBody>
                    <a:bodyPr/>
                    <a:lstStyle/>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Mesa No. 3: Infraestructura de uso público</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Coordinador: Ministerio de Transportes y Obra Pública (MTOP)</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Misión: Ejecutar las acciones oportunas de prevención para reducir los riesgos; rehabilitar y reconstruir la infraestructura afectada</a:t>
                      </a:r>
                      <a:r>
                        <a:rPr lang="es-EC" sz="750" dirty="0" smtClean="0">
                          <a:solidFill>
                            <a:schemeClr val="tx1"/>
                          </a:solidFill>
                          <a:effectLst/>
                          <a:latin typeface="Arial" panose="020B0604020202020204" pitchFamily="34" charset="0"/>
                          <a:cs typeface="Arial" panose="020B0604020202020204" pitchFamily="34" charset="0"/>
                        </a:rPr>
                        <a:t>.</a:t>
                      </a:r>
                      <a:endParaRPr lang="es-EC" sz="7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776" marR="297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890706534"/>
                  </a:ext>
                </a:extLst>
              </a:tr>
              <a:tr h="595521">
                <a:tc>
                  <a:txBody>
                    <a:bodyPr/>
                    <a:lstStyle/>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Mesa No. 4: Atención integral a la población.</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Coordinador: Ministerio de Inclusión Económica y Social</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Misión: Asegurar la atención integral y el bienestar de la población afectada o damnificada por eventos adversos</a:t>
                      </a:r>
                      <a:r>
                        <a:rPr lang="es-EC" sz="750" dirty="0" smtClean="0">
                          <a:solidFill>
                            <a:schemeClr val="tx1"/>
                          </a:solidFill>
                          <a:effectLst/>
                          <a:latin typeface="Arial" panose="020B0604020202020204" pitchFamily="34" charset="0"/>
                          <a:cs typeface="Arial" panose="020B0604020202020204" pitchFamily="34" charset="0"/>
                        </a:rPr>
                        <a:t>.</a:t>
                      </a:r>
                      <a:endParaRPr lang="es-EC" sz="7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776" marR="297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520589483"/>
                  </a:ext>
                </a:extLst>
              </a:tr>
              <a:tr h="1071939">
                <a:tc>
                  <a:txBody>
                    <a:bodyPr/>
                    <a:lstStyle/>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Mesa No.5: Seguridad Integral de la Población.</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Coordinador: Ministerio Coordinador de la Seguridad.</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Misión: Garantizar la seguridad de la población, de los bienes, e infraestructura para los servicios básicos.	</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Ministerio Coordinador de la Seguridad:	</a:t>
                      </a:r>
                    </a:p>
                    <a:p>
                      <a:pPr marL="291465" indent="-269875"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1.	Atender y extinguir los incendios.</a:t>
                      </a:r>
                    </a:p>
                    <a:p>
                      <a:pPr marL="291465" indent="-269875"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2.	Controlar los incidentes y emergencias con materiales peligrosos.</a:t>
                      </a:r>
                    </a:p>
                    <a:p>
                      <a:pPr marL="291465" indent="-269875"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3.	Realizar las acciones de búsqueda y rescate de víctimas y/o personas afectadas, según los protocolos.</a:t>
                      </a:r>
                    </a:p>
                    <a:p>
                      <a:pPr marL="291465" indent="-269875"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4.	Participar en los simulacros de manera activa.</a:t>
                      </a:r>
                    </a:p>
                    <a:p>
                      <a:pPr marL="291465" indent="-269875"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5.	Capacitar a la población sobre medidas de prevención, reducción y actuación para combatir el fuego</a:t>
                      </a:r>
                      <a:r>
                        <a:rPr lang="es-EC" sz="750" dirty="0" smtClean="0">
                          <a:solidFill>
                            <a:schemeClr val="tx1"/>
                          </a:solidFill>
                          <a:effectLst/>
                          <a:latin typeface="Arial" panose="020B0604020202020204" pitchFamily="34" charset="0"/>
                          <a:cs typeface="Arial" panose="020B0604020202020204" pitchFamily="34" charset="0"/>
                        </a:rPr>
                        <a:t>.</a:t>
                      </a:r>
                      <a:endParaRPr lang="es-EC" sz="7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776" marR="297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795036687"/>
                  </a:ext>
                </a:extLst>
              </a:tr>
              <a:tr h="416865">
                <a:tc>
                  <a:txBody>
                    <a:bodyPr/>
                    <a:lstStyle/>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Mesa No. 6: Productividad y Medios de Vida</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Coordinador:  Ministerio Coordinador de la Producción, Empleo y Competitividad</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Misión: Coordinar acciones de reducción de riesgos en los sectores productivos</a:t>
                      </a:r>
                      <a:r>
                        <a:rPr lang="es-EC" sz="750" dirty="0" smtClean="0">
                          <a:solidFill>
                            <a:schemeClr val="tx1"/>
                          </a:solidFill>
                          <a:effectLst/>
                          <a:latin typeface="Arial" panose="020B0604020202020204" pitchFamily="34" charset="0"/>
                          <a:cs typeface="Arial" panose="020B0604020202020204" pitchFamily="34" charset="0"/>
                        </a:rPr>
                        <a:t>.</a:t>
                      </a:r>
                      <a:endParaRPr lang="es-EC" sz="7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776" marR="297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806420380"/>
                  </a:ext>
                </a:extLst>
              </a:tr>
              <a:tr h="476417">
                <a:tc>
                  <a:txBody>
                    <a:bodyPr/>
                    <a:lstStyle/>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Mesa No. 7:  Educación, Cultura y Ambiente</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Coordinador: Ministerio de Educación.</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Misión: Fortalecer la cultura de prevención y reducción de riesgos en los servicios educativos y en la sociedad</a:t>
                      </a:r>
                      <a:r>
                        <a:rPr lang="es-EC" sz="750" dirty="0" smtClean="0">
                          <a:solidFill>
                            <a:schemeClr val="tx1"/>
                          </a:solidFill>
                          <a:effectLst/>
                          <a:latin typeface="Arial" panose="020B0604020202020204" pitchFamily="34" charset="0"/>
                          <a:cs typeface="Arial" panose="020B0604020202020204" pitchFamily="34" charset="0"/>
                        </a:rPr>
                        <a:t>.</a:t>
                      </a:r>
                      <a:endParaRPr lang="es-EC" sz="750" dirty="0">
                        <a:solidFill>
                          <a:schemeClr val="tx1"/>
                        </a:solidFill>
                        <a:effectLst/>
                        <a:latin typeface="Arial" panose="020B0604020202020204" pitchFamily="34" charset="0"/>
                        <a:cs typeface="Arial" panose="020B0604020202020204" pitchFamily="34" charset="0"/>
                      </a:endParaRPr>
                    </a:p>
                  </a:txBody>
                  <a:tcPr marL="29776" marR="297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78785902"/>
                  </a:ext>
                </a:extLst>
              </a:tr>
              <a:tr h="476417">
                <a:tc>
                  <a:txBody>
                    <a:bodyPr/>
                    <a:lstStyle/>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Mesa No. 8: Infraestructura Estratégica para el desarrollo</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Coordinador:  Ministerio Coordinador Sectores Estratégicos</a:t>
                      </a:r>
                    </a:p>
                    <a:p>
                      <a:pPr algn="just">
                        <a:lnSpc>
                          <a:spcPct val="150000"/>
                        </a:lnSpc>
                        <a:spcAft>
                          <a:spcPts val="0"/>
                        </a:spcAft>
                      </a:pPr>
                      <a:r>
                        <a:rPr lang="es-EC" sz="750" dirty="0">
                          <a:solidFill>
                            <a:schemeClr val="tx1"/>
                          </a:solidFill>
                          <a:effectLst/>
                          <a:latin typeface="Arial" panose="020B0604020202020204" pitchFamily="34" charset="0"/>
                          <a:cs typeface="Arial" panose="020B0604020202020204" pitchFamily="34" charset="0"/>
                        </a:rPr>
                        <a:t>Misión: Reducir los riesgos en la infraestructura estratégica del país, en los servicios que genera y en las áreas cercanas de influencia</a:t>
                      </a:r>
                      <a:r>
                        <a:rPr lang="es-EC" sz="750" dirty="0" smtClean="0">
                          <a:solidFill>
                            <a:schemeClr val="tx1"/>
                          </a:solidFill>
                          <a:effectLst/>
                          <a:latin typeface="Arial" panose="020B0604020202020204" pitchFamily="34" charset="0"/>
                          <a:cs typeface="Arial" panose="020B0604020202020204" pitchFamily="34" charset="0"/>
                        </a:rPr>
                        <a:t>.</a:t>
                      </a:r>
                      <a:endParaRPr lang="es-EC" sz="7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776" marR="297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535545053"/>
                  </a:ext>
                </a:extLst>
              </a:tr>
            </a:tbl>
          </a:graphicData>
        </a:graphic>
      </p:graphicFrame>
      <p:graphicFrame>
        <p:nvGraphicFramePr>
          <p:cNvPr id="9" name="2 Diagrama"/>
          <p:cNvGraphicFramePr/>
          <p:nvPr>
            <p:extLst>
              <p:ext uri="{D42A27DB-BD31-4B8C-83A1-F6EECF244321}">
                <p14:modId xmlns:p14="http://schemas.microsoft.com/office/powerpoint/2010/main" val="1154230015"/>
              </p:ext>
            </p:extLst>
          </p:nvPr>
        </p:nvGraphicFramePr>
        <p:xfrm>
          <a:off x="5711933" y="1719618"/>
          <a:ext cx="6360517" cy="36085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75040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925680" y="196176"/>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prstClr val="white"/>
                </a:solidFill>
              </a:rPr>
              <a:t>MARCO TEÓRICO</a:t>
            </a:r>
            <a:endParaRPr lang="es-EC" sz="3600" b="1" dirty="0">
              <a:solidFill>
                <a:prstClr val="white"/>
              </a:solidFill>
            </a:endParaRPr>
          </a:p>
        </p:txBody>
      </p:sp>
      <p:pic>
        <p:nvPicPr>
          <p:cNvPr id="8"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90808" y="2821774"/>
            <a:ext cx="3357245" cy="2401570"/>
          </a:xfrm>
          <a:prstGeom prst="rect">
            <a:avLst/>
          </a:prstGeom>
          <a:noFill/>
          <a:ln>
            <a:noFill/>
          </a:ln>
          <a:extLst/>
        </p:spPr>
      </p:pic>
      <p:graphicFrame>
        <p:nvGraphicFramePr>
          <p:cNvPr id="3" name="Tabla 2"/>
          <p:cNvGraphicFramePr>
            <a:graphicFrameLocks noGrp="1"/>
          </p:cNvGraphicFramePr>
          <p:nvPr>
            <p:extLst>
              <p:ext uri="{D42A27DB-BD31-4B8C-83A1-F6EECF244321}">
                <p14:modId xmlns:p14="http://schemas.microsoft.com/office/powerpoint/2010/main" val="2506357382"/>
              </p:ext>
            </p:extLst>
          </p:nvPr>
        </p:nvGraphicFramePr>
        <p:xfrm>
          <a:off x="3931201" y="1071277"/>
          <a:ext cx="7764930" cy="5654580"/>
        </p:xfrm>
        <a:graphic>
          <a:graphicData uri="http://schemas.openxmlformats.org/drawingml/2006/table">
            <a:tbl>
              <a:tblPr firstRow="1" firstCol="1" bandRow="1">
                <a:tableStyleId>{5C22544A-7EE6-4342-B048-85BDC9FD1C3A}</a:tableStyleId>
              </a:tblPr>
              <a:tblGrid>
                <a:gridCol w="1702964"/>
                <a:gridCol w="1161111"/>
                <a:gridCol w="1161111"/>
                <a:gridCol w="1954536"/>
                <a:gridCol w="1785208"/>
              </a:tblGrid>
              <a:tr h="237369">
                <a:tc gridSpan="2">
                  <a:txBody>
                    <a:bodyPr/>
                    <a:lstStyle/>
                    <a:p>
                      <a:pPr algn="ctr" rtl="0" fontAlgn="ctr"/>
                      <a:r>
                        <a:rPr lang="es-ES" sz="1000" u="none" strike="noStrike">
                          <a:effectLst/>
                        </a:rPr>
                        <a:t>ALERTA AMARILLA</a:t>
                      </a:r>
                      <a:endParaRPr lang="es-ES" sz="1000" b="1"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ALERTA NARANJA</a:t>
                      </a:r>
                      <a:endParaRPr lang="es-ES" sz="1000" b="1"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ALERTA ROJA</a:t>
                      </a:r>
                      <a:endParaRPr lang="es-ES" sz="1000" b="1" i="0" u="none" strike="noStrike">
                        <a:solidFill>
                          <a:srgbClr val="000000"/>
                        </a:solidFill>
                        <a:effectLst/>
                        <a:latin typeface="Arial" panose="020B0604020202020204" pitchFamily="34" charset="0"/>
                      </a:endParaRPr>
                    </a:p>
                  </a:txBody>
                  <a:tcPr marL="6251" marR="6251" marT="6251"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6251" marR="6251" marT="6251" marB="0" anchor="ctr"/>
                </a:tc>
              </a:tr>
              <a:tr h="155774">
                <a:tc gridSpan="3">
                  <a:txBody>
                    <a:bodyPr/>
                    <a:lstStyle/>
                    <a:p>
                      <a:pPr algn="ctr" rtl="0" fontAlgn="ctr"/>
                      <a:r>
                        <a:rPr lang="es-ES" sz="1000" u="none" strike="noStrike">
                          <a:effectLst/>
                        </a:rPr>
                        <a:t>REDUCCIÓN</a:t>
                      </a:r>
                      <a:endParaRPr lang="es-ES" sz="1000" b="1"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hMerge="1">
                  <a:txBody>
                    <a:bodyPr/>
                    <a:lstStyle/>
                    <a:p>
                      <a:endParaRPr lang="es-ES"/>
                    </a:p>
                  </a:txBody>
                  <a:tcPr/>
                </a:tc>
                <a:tc>
                  <a:txBody>
                    <a:bodyPr/>
                    <a:lstStyle/>
                    <a:p>
                      <a:pPr algn="ctr" rtl="0" fontAlgn="ctr"/>
                      <a:r>
                        <a:rPr lang="es-ES" sz="1000" u="none" strike="noStrike">
                          <a:effectLst/>
                        </a:rPr>
                        <a:t>RESPUESTA</a:t>
                      </a:r>
                      <a:endParaRPr lang="es-ES" sz="1000" b="1"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RECUPERACIÓN</a:t>
                      </a:r>
                      <a:endParaRPr lang="es-ES" sz="1000" b="1" i="0" u="none" strike="noStrike">
                        <a:solidFill>
                          <a:srgbClr val="000000"/>
                        </a:solidFill>
                        <a:effectLst/>
                        <a:latin typeface="Arial" panose="020B0604020202020204" pitchFamily="34" charset="0"/>
                      </a:endParaRPr>
                    </a:p>
                  </a:txBody>
                  <a:tcPr marL="6251" marR="6251" marT="6251" marB="0" anchor="ctr"/>
                </a:tc>
              </a:tr>
              <a:tr h="200280">
                <a:tc>
                  <a:txBody>
                    <a:bodyPr/>
                    <a:lstStyle/>
                    <a:p>
                      <a:pPr algn="ctr" rtl="0" fontAlgn="ctr"/>
                      <a:r>
                        <a:rPr lang="es-ES" sz="1000" u="none" strike="noStrike">
                          <a:effectLst/>
                        </a:rPr>
                        <a:t>Análisis de riesgo</a:t>
                      </a:r>
                      <a:endParaRPr lang="es-ES" sz="1000" b="1"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Reducción de riesgos</a:t>
                      </a:r>
                      <a:endParaRPr lang="es-ES" sz="1000" b="1"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Manejo de eventos adversos</a:t>
                      </a:r>
                      <a:endParaRPr lang="es-ES" sz="1000" b="1"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Recuperación</a:t>
                      </a:r>
                      <a:endParaRPr lang="es-ES" sz="1000" b="1" i="0" u="none" strike="noStrike">
                        <a:solidFill>
                          <a:srgbClr val="000000"/>
                        </a:solidFill>
                        <a:effectLst/>
                        <a:latin typeface="Arial" panose="020B0604020202020204" pitchFamily="34" charset="0"/>
                      </a:endParaRPr>
                    </a:p>
                  </a:txBody>
                  <a:tcPr marL="6251" marR="6251" marT="6251" marB="0" anchor="ctr"/>
                </a:tc>
              </a:tr>
              <a:tr h="489573">
                <a:tc>
                  <a:txBody>
                    <a:bodyPr/>
                    <a:lstStyle/>
                    <a:p>
                      <a:pPr algn="ctr" rtl="0" fontAlgn="ctr"/>
                      <a:r>
                        <a:rPr lang="es-ES" sz="1000" u="none" strike="noStrike">
                          <a:effectLst/>
                        </a:rPr>
                        <a:t>Mapas de riesgos y recursos</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Ejecución de  obras de mitigación</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Evaluación de daños y análisis de necesidades EDAN</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Seguridad en el restablecimiento de servicios básicos</a:t>
                      </a:r>
                      <a:endParaRPr lang="es-ES" sz="1000" b="0" i="0" u="none" strike="noStrike">
                        <a:solidFill>
                          <a:srgbClr val="000000"/>
                        </a:solidFill>
                        <a:effectLst/>
                        <a:latin typeface="Arial" panose="020B0604020202020204" pitchFamily="34" charset="0"/>
                      </a:endParaRPr>
                    </a:p>
                  </a:txBody>
                  <a:tcPr marL="6251" marR="6251" marT="6251" marB="0" anchor="ctr"/>
                </a:tc>
              </a:tr>
              <a:tr h="296710">
                <a:tc>
                  <a:txBody>
                    <a:bodyPr/>
                    <a:lstStyle/>
                    <a:p>
                      <a:pPr algn="ctr" rtl="0" fontAlgn="ctr"/>
                      <a:r>
                        <a:rPr lang="es-ES" sz="1000" u="none" strike="noStrike">
                          <a:effectLst/>
                        </a:rPr>
                        <a:t>Mapas de amenazas</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Elaboración de Planes de emergencia, contingencia, respuesta</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Salvamento, búsqueda y rescate</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Seguridad en hospitales</a:t>
                      </a:r>
                      <a:endParaRPr lang="es-ES" sz="1000" b="0" i="0" u="none" strike="noStrike">
                        <a:solidFill>
                          <a:srgbClr val="000000"/>
                        </a:solidFill>
                        <a:effectLst/>
                        <a:latin typeface="Arial" panose="020B0604020202020204" pitchFamily="34" charset="0"/>
                      </a:endParaRPr>
                    </a:p>
                  </a:txBody>
                  <a:tcPr marL="6251" marR="6251" marT="6251" marB="0" anchor="ctr"/>
                </a:tc>
              </a:tr>
              <a:tr h="296710">
                <a:tc>
                  <a:txBody>
                    <a:bodyPr/>
                    <a:lstStyle/>
                    <a:p>
                      <a:pPr algn="ctr" rtl="0" fontAlgn="ctr"/>
                      <a:r>
                        <a:rPr lang="es-ES" sz="1000" u="none" strike="noStrike">
                          <a:effectLst/>
                        </a:rPr>
                        <a:t>Mapas de vulnerabilidades</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Elaboración de Planes de Acción.</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Apoyo a otros organismos de socorro</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Seguridad en albergues</a:t>
                      </a:r>
                      <a:endParaRPr lang="es-ES" sz="1000" b="0" i="0" u="none" strike="noStrike">
                        <a:solidFill>
                          <a:srgbClr val="000000"/>
                        </a:solidFill>
                        <a:effectLst/>
                        <a:latin typeface="Arial" panose="020B0604020202020204" pitchFamily="34" charset="0"/>
                      </a:endParaRPr>
                    </a:p>
                  </a:txBody>
                  <a:tcPr marL="6251" marR="6251" marT="6251" marB="0" anchor="ctr"/>
                </a:tc>
              </a:tr>
              <a:tr h="296710">
                <a:tc>
                  <a:txBody>
                    <a:bodyPr/>
                    <a:lstStyle/>
                    <a:p>
                      <a:pPr algn="ctr" rtl="0" fontAlgn="ctr"/>
                      <a:r>
                        <a:rPr lang="es-ES" sz="1000" u="none" strike="noStrike">
                          <a:effectLst/>
                        </a:rPr>
                        <a:t>Evaluación de estructura prioritaria</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Generación de presupuestos para Gestión de Riesgos</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Asistencia médica</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Apoyo en tareas de limpieza</a:t>
                      </a:r>
                      <a:endParaRPr lang="es-ES" sz="1000" b="0" i="0" u="none" strike="noStrike">
                        <a:solidFill>
                          <a:srgbClr val="000000"/>
                        </a:solidFill>
                        <a:effectLst/>
                        <a:latin typeface="Arial" panose="020B0604020202020204" pitchFamily="34" charset="0"/>
                      </a:endParaRPr>
                    </a:p>
                  </a:txBody>
                  <a:tcPr marL="6251" marR="6251" marT="6251" marB="0" anchor="ctr"/>
                </a:tc>
              </a:tr>
              <a:tr h="489573">
                <a:tc>
                  <a:txBody>
                    <a:bodyPr/>
                    <a:lstStyle/>
                    <a:p>
                      <a:pPr algn="ctr" rtl="0" fontAlgn="ctr"/>
                      <a:r>
                        <a:rPr lang="es-ES" sz="1000" u="none" strike="noStrike">
                          <a:effectLst/>
                        </a:rPr>
                        <a:t>Reuniones de coordinación interinstitucional</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Crear unidades de Gestión de Riesgos.</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Distribución de ayuda humanitaria (Agua Segura)  (Mesa 1)</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Apoyo en reconstrucción de obra prioritaria</a:t>
                      </a:r>
                      <a:endParaRPr lang="es-ES" sz="1000" b="0" i="0" u="none" strike="noStrike">
                        <a:solidFill>
                          <a:srgbClr val="000000"/>
                        </a:solidFill>
                        <a:effectLst/>
                        <a:latin typeface="Arial" panose="020B0604020202020204" pitchFamily="34" charset="0"/>
                      </a:endParaRPr>
                    </a:p>
                  </a:txBody>
                  <a:tcPr marL="6251" marR="6251" marT="6251" marB="0" anchor="ctr"/>
                </a:tc>
              </a:tr>
              <a:tr h="586004">
                <a:tc>
                  <a:txBody>
                    <a:bodyPr/>
                    <a:lstStyle/>
                    <a:p>
                      <a:pPr algn="ctr" rtl="0" fontAlgn="ctr"/>
                      <a:r>
                        <a:rPr lang="es-ES" sz="1000" u="none" strike="noStrike">
                          <a:effectLst/>
                        </a:rPr>
                        <a:t>Capacitación</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Equipar a las unidades de riesgos</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Coordinación logística transporte (Mesa 1)</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Apoyo en obras de reconstrucción asignadas por el gobierno nacional.</a:t>
                      </a:r>
                      <a:endParaRPr lang="es-ES" sz="1000" b="0" i="0" u="none" strike="noStrike">
                        <a:solidFill>
                          <a:srgbClr val="000000"/>
                        </a:solidFill>
                        <a:effectLst/>
                        <a:latin typeface="Arial" panose="020B0604020202020204" pitchFamily="34" charset="0"/>
                      </a:endParaRPr>
                    </a:p>
                  </a:txBody>
                  <a:tcPr marL="6251" marR="6251" marT="6251" marB="0" anchor="ctr"/>
                </a:tc>
              </a:tr>
              <a:tr h="697270">
                <a:tc>
                  <a:txBody>
                    <a:bodyPr/>
                    <a:lstStyle/>
                    <a:p>
                      <a:pPr algn="ctr" rtl="0" fontAlgn="ctr"/>
                      <a:r>
                        <a:rPr lang="es-ES" sz="1000" u="none" strike="noStrike">
                          <a:effectLst/>
                        </a:rPr>
                        <a:t>Actualización de planes y estimación del riesgo</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Mantenimientos de SAT</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Evacuación de pacientes  y traslado de personal médico (Mesa 2)</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Apoyar la reactivación productiva y los medios de vida para una recuperación temprana de la población (Mesa 6).</a:t>
                      </a:r>
                      <a:endParaRPr lang="es-ES" sz="1000" b="0" i="0" u="none" strike="noStrike">
                        <a:solidFill>
                          <a:srgbClr val="000000"/>
                        </a:solidFill>
                        <a:effectLst/>
                        <a:latin typeface="Arial" panose="020B0604020202020204" pitchFamily="34" charset="0"/>
                      </a:endParaRPr>
                    </a:p>
                  </a:txBody>
                  <a:tcPr marL="6251" marR="6251" marT="6251" marB="0" anchor="ctr"/>
                </a:tc>
              </a:tr>
              <a:tr h="645346">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Mantenimiento de equipos</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Brindar seguridad a la población, sus medios, sus bienes y recursos designados por las mesas técnicas o la SGR. (Mesa 3)</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Participar en procesos de recuperación temprana de la población (Mesa 6).</a:t>
                      </a:r>
                      <a:endParaRPr lang="es-ES" sz="1000" b="0" i="0" u="none" strike="noStrike">
                        <a:solidFill>
                          <a:srgbClr val="000000"/>
                        </a:solidFill>
                        <a:effectLst/>
                        <a:latin typeface="Arial" panose="020B0604020202020204" pitchFamily="34" charset="0"/>
                      </a:endParaRPr>
                    </a:p>
                  </a:txBody>
                  <a:tcPr marL="6251" marR="6251" marT="6251" marB="0" anchor="ctr"/>
                </a:tc>
              </a:tr>
              <a:tr h="489573">
                <a:tc>
                  <a:txBody>
                    <a:bodyPr/>
                    <a:lstStyle/>
                    <a:p>
                      <a:pPr algn="ctr" rtl="0" fontAlgn="ctr"/>
                      <a:r>
                        <a:rPr lang="es-ES" sz="1000" u="none" strike="noStrike">
                          <a:effectLst/>
                        </a:rPr>
                        <a:t>Personal disponible</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Capacitación al personal</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Apoyo a la Policía Nacional a mantener el orden en la red vial estatal, terminales terrestres, puertos y aeropuertos (Mesa 3)</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a:effectLst/>
                        </a:rPr>
                        <a:t>Reincorporación del personal militar a sus unidades de origen</a:t>
                      </a:r>
                      <a:endParaRPr lang="es-ES" sz="1000" b="0" i="0" u="none" strike="noStrike">
                        <a:solidFill>
                          <a:srgbClr val="000000"/>
                        </a:solidFill>
                        <a:effectLst/>
                        <a:latin typeface="Arial" panose="020B0604020202020204" pitchFamily="34" charset="0"/>
                      </a:endParaRPr>
                    </a:p>
                  </a:txBody>
                  <a:tcPr marL="6251" marR="6251" marT="6251" marB="0" anchor="ctr"/>
                </a:tc>
              </a:tr>
              <a:tr h="489573">
                <a:tc>
                  <a:txBody>
                    <a:bodyPr/>
                    <a:lstStyle/>
                    <a:p>
                      <a:pPr algn="ctr" rtl="0" fontAlgn="ctr"/>
                      <a:r>
                        <a:rPr lang="es-ES" sz="1000" u="none" strike="noStrike">
                          <a:effectLst/>
                        </a:rPr>
                        <a:t>Establece plan de contingencia y protección interno del personal, instalaciones de FF.AA.</a:t>
                      </a:r>
                      <a:endParaRPr lang="es-ES" sz="1000" b="0" i="0" u="none" strike="noStrike">
                        <a:solidFill>
                          <a:srgbClr val="000000"/>
                        </a:solidFill>
                        <a:effectLst/>
                        <a:latin typeface="Arial" panose="020B0604020202020204" pitchFamily="34" charset="0"/>
                      </a:endParaRPr>
                    </a:p>
                  </a:txBody>
                  <a:tcPr marL="6251" marR="6251" marT="6251" marB="0" anchor="ctr"/>
                </a:tc>
                <a:tc gridSpan="2">
                  <a:txBody>
                    <a:bodyPr/>
                    <a:lstStyle/>
                    <a:p>
                      <a:pPr algn="ctr" rtl="0" fontAlgn="ctr"/>
                      <a:r>
                        <a:rPr lang="es-ES" sz="1000" u="none" strike="noStrike">
                          <a:effectLst/>
                        </a:rPr>
                        <a:t>Apoyo campañas promovidas por el COE.</a:t>
                      </a:r>
                      <a:endParaRPr lang="es-ES" sz="1000" b="0" i="0" u="none" strike="noStrike">
                        <a:solidFill>
                          <a:srgbClr val="000000"/>
                        </a:solidFill>
                        <a:effectLst/>
                        <a:latin typeface="Arial" panose="020B0604020202020204" pitchFamily="34" charset="0"/>
                      </a:endParaRPr>
                    </a:p>
                  </a:txBody>
                  <a:tcPr marL="6251" marR="6251" marT="6251" marB="0" anchor="ctr"/>
                </a:tc>
                <a:tc hMerge="1">
                  <a:txBody>
                    <a:bodyPr/>
                    <a:lstStyle/>
                    <a:p>
                      <a:endParaRPr lang="es-ES"/>
                    </a:p>
                  </a:txBody>
                  <a:tcPr/>
                </a:tc>
                <a:tc>
                  <a:txBody>
                    <a:bodyPr/>
                    <a:lstStyle/>
                    <a:p>
                      <a:pPr algn="ctr" rtl="0" fontAlgn="ctr"/>
                      <a:r>
                        <a:rPr lang="es-ES" sz="1000" u="none" strike="noStrike">
                          <a:effectLst/>
                        </a:rPr>
                        <a:t>Seguridad en albergues, refugios y campamentos temporales (Mesa 4)</a:t>
                      </a:r>
                      <a:endParaRPr lang="es-ES" sz="1000" b="0" i="0" u="none" strike="noStrike">
                        <a:solidFill>
                          <a:srgbClr val="000000"/>
                        </a:solidFill>
                        <a:effectLst/>
                        <a:latin typeface="Arial" panose="020B0604020202020204" pitchFamily="34" charset="0"/>
                      </a:endParaRPr>
                    </a:p>
                  </a:txBody>
                  <a:tcPr marL="6251" marR="6251" marT="6251" marB="0" anchor="ctr"/>
                </a:tc>
                <a:tc>
                  <a:txBody>
                    <a:bodyPr/>
                    <a:lstStyle/>
                    <a:p>
                      <a:pPr algn="ctr" rtl="0" fontAlgn="ctr"/>
                      <a:r>
                        <a:rPr lang="es-ES" sz="1000" u="none" strike="noStrike" dirty="0">
                          <a:effectLst/>
                        </a:rPr>
                        <a:t>Seguridad permanente hasta volver a la calma</a:t>
                      </a:r>
                      <a:endParaRPr lang="es-ES" sz="1000" b="0" i="0" u="none" strike="noStrike" dirty="0">
                        <a:solidFill>
                          <a:srgbClr val="000000"/>
                        </a:solidFill>
                        <a:effectLst/>
                        <a:latin typeface="Arial" panose="020B0604020202020204" pitchFamily="34" charset="0"/>
                      </a:endParaRPr>
                    </a:p>
                  </a:txBody>
                  <a:tcPr marL="6251" marR="6251" marT="6251" marB="0" anchor="ctr"/>
                </a:tc>
              </a:tr>
            </a:tbl>
          </a:graphicData>
        </a:graphic>
      </p:graphicFrame>
    </p:spTree>
    <p:extLst>
      <p:ext uri="{BB962C8B-B14F-4D97-AF65-F5344CB8AC3E}">
        <p14:creationId xmlns:p14="http://schemas.microsoft.com/office/powerpoint/2010/main" val="3150369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925680" y="332656"/>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prstClr val="white"/>
                </a:solidFill>
              </a:rPr>
              <a:t>MARCO TEÓRICO</a:t>
            </a:r>
            <a:endParaRPr lang="es-EC" sz="3600" b="1" dirty="0">
              <a:solidFill>
                <a:prstClr val="white"/>
              </a:solidFill>
            </a:endParaRPr>
          </a:p>
        </p:txBody>
      </p:sp>
      <p:pic>
        <p:nvPicPr>
          <p:cNvPr id="8"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90808" y="2821774"/>
            <a:ext cx="3357245" cy="2401570"/>
          </a:xfrm>
          <a:prstGeom prst="rect">
            <a:avLst/>
          </a:prstGeom>
          <a:noFill/>
          <a:ln>
            <a:noFill/>
          </a:ln>
          <a:extLst/>
        </p:spPr>
      </p:pic>
      <p:graphicFrame>
        <p:nvGraphicFramePr>
          <p:cNvPr id="3" name="Tabla 2"/>
          <p:cNvGraphicFramePr>
            <a:graphicFrameLocks noGrp="1"/>
          </p:cNvGraphicFramePr>
          <p:nvPr>
            <p:extLst>
              <p:ext uri="{D42A27DB-BD31-4B8C-83A1-F6EECF244321}">
                <p14:modId xmlns:p14="http://schemas.microsoft.com/office/powerpoint/2010/main" val="457985133"/>
              </p:ext>
            </p:extLst>
          </p:nvPr>
        </p:nvGraphicFramePr>
        <p:xfrm>
          <a:off x="3958495" y="1194109"/>
          <a:ext cx="7491979" cy="5488772"/>
        </p:xfrm>
        <a:graphic>
          <a:graphicData uri="http://schemas.openxmlformats.org/drawingml/2006/table">
            <a:tbl>
              <a:tblPr firstRow="1" firstCol="1" bandRow="1">
                <a:tableStyleId>{5C22544A-7EE6-4342-B048-85BDC9FD1C3A}</a:tableStyleId>
              </a:tblPr>
              <a:tblGrid>
                <a:gridCol w="1643102"/>
                <a:gridCol w="1120296"/>
                <a:gridCol w="1120296"/>
                <a:gridCol w="1885831"/>
                <a:gridCol w="1722454"/>
              </a:tblGrid>
              <a:tr h="278805">
                <a:tc gridSpan="2">
                  <a:txBody>
                    <a:bodyPr/>
                    <a:lstStyle/>
                    <a:p>
                      <a:pPr algn="ctr" rtl="0" fontAlgn="ctr"/>
                      <a:r>
                        <a:rPr lang="es-ES" sz="1000" u="none" strike="noStrike">
                          <a:effectLst/>
                        </a:rPr>
                        <a:t>ALERTA AMARILLA</a:t>
                      </a:r>
                      <a:endParaRPr lang="es-ES" sz="1000" b="1"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ALERTA NARANJA</a:t>
                      </a:r>
                      <a:endParaRPr lang="es-ES" sz="1000" b="1" i="0" u="none" strike="noStrike">
                        <a:solidFill>
                          <a:srgbClr val="000000"/>
                        </a:solidFill>
                        <a:effectLst/>
                        <a:latin typeface="Arial" panose="020B0604020202020204" pitchFamily="34" charset="0"/>
                      </a:endParaRPr>
                    </a:p>
                  </a:txBody>
                  <a:tcPr marL="7456" marR="7456" marT="7456" marB="0" anchor="ctr"/>
                </a:tc>
                <a:tc>
                  <a:txBody>
                    <a:bodyPr/>
                    <a:lstStyle/>
                    <a:p>
                      <a:pPr algn="ctr" rtl="0" fontAlgn="ctr"/>
                      <a:r>
                        <a:rPr lang="es-ES" sz="1000" u="none" strike="noStrike">
                          <a:effectLst/>
                        </a:rPr>
                        <a:t>ALERTA ROJA</a:t>
                      </a:r>
                      <a:endParaRPr lang="es-ES" sz="1000" b="1"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182966">
                <a:tc gridSpan="3">
                  <a:txBody>
                    <a:bodyPr/>
                    <a:lstStyle/>
                    <a:p>
                      <a:pPr algn="ctr" rtl="0" fontAlgn="ctr"/>
                      <a:r>
                        <a:rPr lang="es-ES" sz="1000" u="none" strike="noStrike">
                          <a:effectLst/>
                        </a:rPr>
                        <a:t>REDUCCIÓN</a:t>
                      </a:r>
                      <a:endParaRPr lang="es-ES" sz="1000" b="1"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hMerge="1">
                  <a:txBody>
                    <a:bodyPr/>
                    <a:lstStyle/>
                    <a:p>
                      <a:endParaRPr lang="es-ES"/>
                    </a:p>
                  </a:txBody>
                  <a:tcPr/>
                </a:tc>
                <a:tc>
                  <a:txBody>
                    <a:bodyPr/>
                    <a:lstStyle/>
                    <a:p>
                      <a:pPr algn="ctr" rtl="0" fontAlgn="ctr"/>
                      <a:r>
                        <a:rPr lang="es-ES" sz="1000" u="none" strike="noStrike">
                          <a:effectLst/>
                        </a:rPr>
                        <a:t>RESPUESTA</a:t>
                      </a:r>
                      <a:endParaRPr lang="es-ES" sz="1000" b="1" i="0" u="none" strike="noStrike">
                        <a:solidFill>
                          <a:srgbClr val="000000"/>
                        </a:solidFill>
                        <a:effectLst/>
                        <a:latin typeface="Arial" panose="020B0604020202020204" pitchFamily="34" charset="0"/>
                      </a:endParaRPr>
                    </a:p>
                  </a:txBody>
                  <a:tcPr marL="7456" marR="7456" marT="7456" marB="0" anchor="ctr"/>
                </a:tc>
                <a:tc>
                  <a:txBody>
                    <a:bodyPr/>
                    <a:lstStyle/>
                    <a:p>
                      <a:pPr algn="ctr" rtl="0" fontAlgn="ctr"/>
                      <a:r>
                        <a:rPr lang="es-ES" sz="1000" u="none" strike="noStrike">
                          <a:effectLst/>
                        </a:rPr>
                        <a:t>RECUPERACIÓN</a:t>
                      </a:r>
                      <a:endParaRPr lang="es-ES" sz="1000" b="1" i="0" u="none" strike="noStrike">
                        <a:solidFill>
                          <a:srgbClr val="000000"/>
                        </a:solidFill>
                        <a:effectLst/>
                        <a:latin typeface="Arial" panose="020B0604020202020204" pitchFamily="34" charset="0"/>
                      </a:endParaRPr>
                    </a:p>
                  </a:txBody>
                  <a:tcPr marL="7456" marR="7456" marT="7456" marB="0" anchor="ctr"/>
                </a:tc>
              </a:tr>
              <a:tr h="235242">
                <a:tc>
                  <a:txBody>
                    <a:bodyPr/>
                    <a:lstStyle/>
                    <a:p>
                      <a:pPr algn="ctr" rtl="0" fontAlgn="ctr"/>
                      <a:r>
                        <a:rPr lang="es-ES" sz="1000" u="none" strike="noStrike">
                          <a:effectLst/>
                        </a:rPr>
                        <a:t>Análisis de riesgo</a:t>
                      </a:r>
                      <a:endParaRPr lang="es-ES" sz="1000" b="1" i="0" u="none" strike="noStrike">
                        <a:solidFill>
                          <a:srgbClr val="000000"/>
                        </a:solidFill>
                        <a:effectLst/>
                        <a:latin typeface="Arial" panose="020B0604020202020204" pitchFamily="34" charset="0"/>
                      </a:endParaRPr>
                    </a:p>
                  </a:txBody>
                  <a:tcPr marL="7456" marR="7456" marT="7456" marB="0" anchor="ctr"/>
                </a:tc>
                <a:tc gridSpan="2">
                  <a:txBody>
                    <a:bodyPr/>
                    <a:lstStyle/>
                    <a:p>
                      <a:pPr algn="ctr" rtl="0" fontAlgn="ctr"/>
                      <a:r>
                        <a:rPr lang="es-ES" sz="1000" u="none" strike="noStrike">
                          <a:effectLst/>
                        </a:rPr>
                        <a:t>Reducción de riesgos</a:t>
                      </a:r>
                      <a:endParaRPr lang="es-ES" sz="1000" b="1"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Manejo de eventos adversos</a:t>
                      </a:r>
                      <a:endParaRPr lang="es-ES" sz="1000" b="1" i="0" u="none" strike="noStrike">
                        <a:solidFill>
                          <a:srgbClr val="000000"/>
                        </a:solidFill>
                        <a:effectLst/>
                        <a:latin typeface="Arial" panose="020B0604020202020204" pitchFamily="34" charset="0"/>
                      </a:endParaRPr>
                    </a:p>
                  </a:txBody>
                  <a:tcPr marL="7456" marR="7456" marT="7456" marB="0" anchor="ctr"/>
                </a:tc>
                <a:tc>
                  <a:txBody>
                    <a:bodyPr/>
                    <a:lstStyle/>
                    <a:p>
                      <a:pPr algn="ctr" rtl="0" fontAlgn="ctr"/>
                      <a:r>
                        <a:rPr lang="es-ES" sz="1000" u="none" strike="noStrike">
                          <a:effectLst/>
                        </a:rPr>
                        <a:t>Recuperación</a:t>
                      </a:r>
                      <a:endParaRPr lang="es-ES" sz="1000" b="1" i="0" u="none" strike="noStrike">
                        <a:solidFill>
                          <a:srgbClr val="000000"/>
                        </a:solidFill>
                        <a:effectLst/>
                        <a:latin typeface="Arial" panose="020B0604020202020204" pitchFamily="34" charset="0"/>
                      </a:endParaRPr>
                    </a:p>
                  </a:txBody>
                  <a:tcPr marL="7456" marR="7456" marT="7456" marB="0" anchor="ctr"/>
                </a:tc>
              </a:tr>
              <a:tr h="348506">
                <a:tc>
                  <a:txBody>
                    <a:bodyPr/>
                    <a:lstStyle/>
                    <a:p>
                      <a:pPr algn="ctr" rtl="0" fontAlgn="ctr"/>
                      <a:r>
                        <a:rPr lang="es-ES" sz="1000" u="none" strike="noStrike">
                          <a:effectLst/>
                        </a:rPr>
                        <a:t>Promover la cultura de seguridad</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ctr" rtl="0" fontAlgn="ctr"/>
                      <a:r>
                        <a:rPr lang="es-ES" sz="1000" u="none" strike="noStrike">
                          <a:effectLst/>
                        </a:rPr>
                        <a:t>Entrega de información (encuesta).</a:t>
                      </a:r>
                      <a:endParaRPr lang="es-ES" sz="1000" b="0"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Movilización de las personas hacia albergues (Mesa 4).</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575035">
                <a:tc>
                  <a:txBody>
                    <a:bodyPr/>
                    <a:lstStyle/>
                    <a:p>
                      <a:pPr algn="ctr" rtl="0" fontAlgn="ctr"/>
                      <a:r>
                        <a:rPr lang="es-ES" sz="1000" u="none" strike="noStrike">
                          <a:effectLst/>
                        </a:rPr>
                        <a:t>Coordina monitoreo de riesgos con instituciones estado</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ctr" rtl="0" fontAlgn="ctr"/>
                      <a:r>
                        <a:rPr lang="es-ES" sz="1000" u="none" strike="noStrike">
                          <a:effectLst/>
                        </a:rPr>
                        <a:t>Evacuación de pacientes (Mesa 2)</a:t>
                      </a:r>
                      <a:endParaRPr lang="es-ES" sz="1000" b="0"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Movilización y traslado de ayuda humanitaria (Mesa 4)</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575035">
                <a:tc>
                  <a:txBody>
                    <a:bodyPr/>
                    <a:lstStyle/>
                    <a:p>
                      <a:pPr algn="ctr" rtl="0" fontAlgn="ctr"/>
                      <a:r>
                        <a:rPr lang="es-ES" sz="1000" u="none" strike="noStrike">
                          <a:effectLst/>
                        </a:rPr>
                        <a:t>Ejercicios y simulacros</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ctr" rtl="0" fontAlgn="ctr"/>
                      <a:r>
                        <a:rPr lang="es-ES" sz="1000" u="none" strike="noStrike">
                          <a:effectLst/>
                        </a:rPr>
                        <a:t>Seguridad y vigilancia</a:t>
                      </a:r>
                      <a:endParaRPr lang="es-ES" sz="1000" b="0"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Brindar seguridad en los establecimientos escolares fijos, alternativos o donde se ejecuten actividades educativas (Mesa 7).</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688299">
                <a:tc>
                  <a:txBody>
                    <a:bodyPr/>
                    <a:lstStyle/>
                    <a:p>
                      <a:pPr algn="ctr" rtl="0" fontAlgn="ctr"/>
                      <a:r>
                        <a:rPr lang="es-ES" sz="1000" u="none" strike="noStrike">
                          <a:effectLst/>
                        </a:rPr>
                        <a:t>Determinar vulnerabilidades, establecer medidas, recomendaciones y acciones de prevención.</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ctr" rtl="0" fontAlgn="ctr"/>
                      <a:r>
                        <a:rPr lang="es-ES" sz="1000" u="none" strike="noStrike">
                          <a:effectLst/>
                        </a:rPr>
                        <a:t>Seguridad de áreas estratégicas</a:t>
                      </a:r>
                      <a:endParaRPr lang="es-ES" sz="1000" b="0"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Brindar seguridad a los bienes culturales e históricos tangibles (Mesa 7).</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575035">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Movilización para transportar, de ser necesario, los bienes culturales e históricos tangibles (Mesa 7).</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348506">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Seguridad en coordinación con la  Policía Nacional, a los centros de acopio</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278805">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l" fontAlgn="ctr"/>
                      <a:r>
                        <a:rPr lang="es-ES" sz="1000" u="none" strike="noStrike" dirty="0">
                          <a:effectLst/>
                        </a:rPr>
                        <a:t> </a:t>
                      </a:r>
                      <a:endParaRPr lang="es-ES" sz="1000" b="0" i="0" u="none" strike="noStrike" dirty="0">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Remoción de escombros</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348506">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Apoya prevención, combate y control enfermedades epidémicas</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278805">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Seguridad áreas estratégicas</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r>
              <a:tr h="575035">
                <a:tc>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gridSpan="2">
                  <a:txBody>
                    <a:bodyPr/>
                    <a:lstStyle/>
                    <a:p>
                      <a:pPr algn="l" fontAlgn="ctr"/>
                      <a:r>
                        <a:rPr lang="es-ES" sz="1000" u="none" strike="noStrike">
                          <a:effectLst/>
                        </a:rPr>
                        <a:t> </a:t>
                      </a:r>
                      <a:endParaRPr lang="es-ES" sz="1000" b="0" i="0" u="none" strike="noStrike">
                        <a:solidFill>
                          <a:srgbClr val="000000"/>
                        </a:solidFill>
                        <a:effectLst/>
                        <a:latin typeface="Arial" panose="020B0604020202020204" pitchFamily="34" charset="0"/>
                      </a:endParaRPr>
                    </a:p>
                  </a:txBody>
                  <a:tcPr marL="7456" marR="7456" marT="7456" marB="0" anchor="ctr"/>
                </a:tc>
                <a:tc hMerge="1">
                  <a:txBody>
                    <a:bodyPr/>
                    <a:lstStyle/>
                    <a:p>
                      <a:endParaRPr lang="es-ES"/>
                    </a:p>
                  </a:txBody>
                  <a:tcPr/>
                </a:tc>
                <a:tc>
                  <a:txBody>
                    <a:bodyPr/>
                    <a:lstStyle/>
                    <a:p>
                      <a:pPr algn="ctr" rtl="0" fontAlgn="ctr"/>
                      <a:r>
                        <a:rPr lang="es-ES" sz="1000" u="none" strike="noStrike">
                          <a:effectLst/>
                        </a:rPr>
                        <a:t>Brindar seguridad a la infraestructura construida y en proceso de construcción en época de emergencias (Mesa 8).</a:t>
                      </a:r>
                      <a:endParaRPr lang="es-ES" sz="1000" b="0" i="0" u="none" strike="noStrike">
                        <a:solidFill>
                          <a:srgbClr val="000000"/>
                        </a:solidFill>
                        <a:effectLst/>
                        <a:latin typeface="Arial" panose="020B0604020202020204" pitchFamily="34" charset="0"/>
                      </a:endParaRPr>
                    </a:p>
                  </a:txBody>
                  <a:tcPr marL="7456" marR="7456" marT="7456" marB="0" anchor="ctr"/>
                </a:tc>
                <a:tc>
                  <a:txBody>
                    <a:bodyPr/>
                    <a:lstStyle/>
                    <a:p>
                      <a:pPr algn="l" fontAlgn="ctr"/>
                      <a:r>
                        <a:rPr lang="es-ES" sz="1000" u="none" strike="noStrike" dirty="0">
                          <a:effectLst/>
                        </a:rPr>
                        <a:t> </a:t>
                      </a:r>
                      <a:endParaRPr lang="es-ES" sz="1000" b="0" i="0" u="none" strike="noStrike" dirty="0">
                        <a:solidFill>
                          <a:srgbClr val="000000"/>
                        </a:solidFill>
                        <a:effectLst/>
                        <a:latin typeface="Arial" panose="020B0604020202020204" pitchFamily="34" charset="0"/>
                      </a:endParaRPr>
                    </a:p>
                  </a:txBody>
                  <a:tcPr marL="7456" marR="7456" marT="7456" marB="0" anchor="ctr"/>
                </a:tc>
              </a:tr>
            </a:tbl>
          </a:graphicData>
        </a:graphic>
      </p:graphicFrame>
    </p:spTree>
    <p:extLst>
      <p:ext uri="{BB962C8B-B14F-4D97-AF65-F5344CB8AC3E}">
        <p14:creationId xmlns:p14="http://schemas.microsoft.com/office/powerpoint/2010/main" val="2040848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 name="12 Imagen" descr="dia-de-la-tierra.jpg"/>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bwMode="auto">
          <a:xfrm rot="10800000" flipV="1">
            <a:off x="306437" y="915062"/>
            <a:ext cx="3833379" cy="3704239"/>
          </a:xfrm>
          <a:prstGeom prst="rect">
            <a:avLst/>
          </a:prstGeom>
          <a:effectLst>
            <a:softEdge rad="635000"/>
          </a:effectLst>
        </p:spPr>
      </p:pic>
      <p:pic>
        <p:nvPicPr>
          <p:cNvPr id="11" name="Picture 2" descr="http://elap.mx/wp-content/uploads/2014/09/M%C3%A9todo-MEYEP.jpg"/>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731556" y="1412029"/>
            <a:ext cx="3361876" cy="2434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ángulo 4"/>
          <p:cNvSpPr/>
          <p:nvPr/>
        </p:nvSpPr>
        <p:spPr>
          <a:xfrm>
            <a:off x="2446818" y="1849440"/>
            <a:ext cx="7144493" cy="3416320"/>
          </a:xfrm>
          <a:prstGeom prst="rect">
            <a:avLst/>
          </a:prstGeom>
        </p:spPr>
        <p:txBody>
          <a:bodyPr wrap="square">
            <a:spAutoFit/>
          </a:bodyPr>
          <a:lstStyle/>
          <a:p>
            <a:pPr algn="ctr"/>
            <a:endPar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CAPÍTULO II </a:t>
            </a:r>
          </a:p>
          <a:p>
            <a:pPr algn="ctr"/>
            <a:endParaRPr lang="es-EC" sz="36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PROCESOS  Y ACTIVIDADES DE LAS FUERZAS ARMADAS.</a:t>
            </a:r>
          </a:p>
        </p:txBody>
      </p:sp>
    </p:spTree>
    <p:extLst>
      <p:ext uri="{BB962C8B-B14F-4D97-AF65-F5344CB8AC3E}">
        <p14:creationId xmlns:p14="http://schemas.microsoft.com/office/powerpoint/2010/main" val="937300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610796" y="332656"/>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PROCESOS</a:t>
            </a:r>
            <a:endParaRPr lang="es-EC" sz="4000" b="1" dirty="0">
              <a:solidFill>
                <a:prstClr val="white"/>
              </a:solidFill>
            </a:endParaRPr>
          </a:p>
        </p:txBody>
      </p:sp>
      <p:sp>
        <p:nvSpPr>
          <p:cNvPr id="8" name="2 Marcador de contenido"/>
          <p:cNvSpPr txBox="1">
            <a:spLocks/>
          </p:cNvSpPr>
          <p:nvPr/>
        </p:nvSpPr>
        <p:spPr>
          <a:xfrm>
            <a:off x="342390" y="1427750"/>
            <a:ext cx="6260030" cy="5085348"/>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C" sz="1400" b="1" dirty="0" smtClean="0">
                <a:latin typeface="Arial" panose="020B0604020202020204" pitchFamily="34" charset="0"/>
                <a:cs typeface="Arial" panose="020B0604020202020204" pitchFamily="34" charset="0"/>
              </a:rPr>
              <a:t>Proceso de preparación para  responder a eventos adverso. </a:t>
            </a:r>
          </a:p>
          <a:p>
            <a:pPr marL="0" indent="0">
              <a:buFont typeface="Arial" panose="020B0604020202020204" pitchFamily="34" charset="0"/>
              <a:buNone/>
            </a:pPr>
            <a:endParaRPr lang="es-EC" sz="14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s-EC" sz="1400" b="1" dirty="0" smtClean="0">
                <a:latin typeface="Arial" panose="020B0604020202020204" pitchFamily="34" charset="0"/>
                <a:cs typeface="Arial" panose="020B0604020202020204" pitchFamily="34" charset="0"/>
              </a:rPr>
              <a:t>Objetivo. </a:t>
            </a:r>
          </a:p>
          <a:p>
            <a:pPr marL="0" indent="0">
              <a:buNone/>
            </a:pPr>
            <a:endParaRPr lang="es-EC" sz="1400" dirty="0">
              <a:latin typeface="Arial" panose="020B0604020202020204" pitchFamily="34" charset="0"/>
              <a:cs typeface="Arial" panose="020B0604020202020204" pitchFamily="34" charset="0"/>
            </a:endParaRPr>
          </a:p>
          <a:p>
            <a:pPr marL="0" indent="0">
              <a:buNone/>
            </a:pPr>
            <a:r>
              <a:rPr lang="es-EC" sz="1400" dirty="0" smtClean="0">
                <a:latin typeface="Arial" panose="020B0604020202020204" pitchFamily="34" charset="0"/>
                <a:cs typeface="Arial" panose="020B0604020202020204" pitchFamily="34" charset="0"/>
              </a:rPr>
              <a:t>Mantener a Fuerzas Armadas, en condiciones operativas para apoyar a la Secretaría de Gestión de Riesgos en tareas de respuesta a eventos adversos en las áreas de: salvamento, búsqueda, rescate, seguridad y logística. </a:t>
            </a:r>
            <a:endParaRPr lang="es-EC" sz="14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1400" b="1" dirty="0" smtClean="0"/>
          </a:p>
          <a:p>
            <a:pPr marL="0" indent="0" algn="just">
              <a:buFont typeface="Arial" panose="020B0604020202020204" pitchFamily="34" charset="0"/>
              <a:buNone/>
            </a:pPr>
            <a:r>
              <a:rPr lang="es-EC" sz="1400" b="1" dirty="0" smtClean="0"/>
              <a:t>Subprocesos</a:t>
            </a:r>
            <a:endParaRPr lang="es-EC" sz="1400" dirty="0" smtClean="0"/>
          </a:p>
          <a:p>
            <a:pPr marL="0" indent="0" algn="just">
              <a:buFont typeface="Arial" panose="020B0604020202020204" pitchFamily="34" charset="0"/>
              <a:buNone/>
            </a:pPr>
            <a:r>
              <a:rPr lang="es-EC" sz="1400" dirty="0" smtClean="0"/>
              <a:t> </a:t>
            </a:r>
          </a:p>
          <a:p>
            <a:r>
              <a:rPr lang="es-EC" sz="1400" dirty="0" smtClean="0"/>
              <a:t>PREP  01	</a:t>
            </a:r>
          </a:p>
          <a:p>
            <a:pPr marL="361950" indent="0">
              <a:buNone/>
            </a:pPr>
            <a:r>
              <a:rPr lang="es-EC" sz="1400" dirty="0" smtClean="0"/>
              <a:t>Definir la capacidad de respuesta de las Fuerzas Armadas ante eventos adversos</a:t>
            </a:r>
          </a:p>
          <a:p>
            <a:pPr marL="0" indent="0">
              <a:buNone/>
            </a:pPr>
            <a:r>
              <a:rPr lang="es-EC" sz="1400" dirty="0" smtClean="0"/>
              <a:t> </a:t>
            </a:r>
          </a:p>
          <a:p>
            <a:r>
              <a:rPr lang="es-EC" sz="1400" dirty="0" smtClean="0"/>
              <a:t>PREP 02</a:t>
            </a:r>
          </a:p>
          <a:p>
            <a:pPr marL="361950" indent="0">
              <a:buNone/>
            </a:pPr>
            <a:r>
              <a:rPr lang="es-EC" sz="1400" dirty="0" smtClean="0"/>
              <a:t>Gestionar el talento humano para la respuesta a eventos adversos</a:t>
            </a:r>
          </a:p>
          <a:p>
            <a:pPr marL="0" indent="0">
              <a:buNone/>
            </a:pPr>
            <a:r>
              <a:rPr lang="es-EC" sz="1400" dirty="0" smtClean="0"/>
              <a:t> </a:t>
            </a:r>
          </a:p>
          <a:p>
            <a:r>
              <a:rPr lang="es-EC" sz="1400" dirty="0" smtClean="0"/>
              <a:t>PREP  03 </a:t>
            </a:r>
          </a:p>
          <a:p>
            <a:pPr marL="361950" indent="0">
              <a:buNone/>
            </a:pPr>
            <a:r>
              <a:rPr lang="es-EC" sz="1400" dirty="0" smtClean="0"/>
              <a:t>Equipar las unidades operativas para la respuesta a eventos adversos</a:t>
            </a:r>
            <a:endParaRPr lang="es-EC" sz="1400" dirty="0"/>
          </a:p>
        </p:txBody>
      </p:sp>
      <p:pic>
        <p:nvPicPr>
          <p:cNvPr id="9" name="Imagen 8"/>
          <p:cNvPicPr>
            <a:picLocks noChangeAspect="1"/>
          </p:cNvPicPr>
          <p:nvPr/>
        </p:nvPicPr>
        <p:blipFill rotWithShape="1">
          <a:blip r:embed="rId6"/>
          <a:srcRect l="33683" t="26289" r="31808" b="5723"/>
          <a:stretch/>
        </p:blipFill>
        <p:spPr>
          <a:xfrm>
            <a:off x="7084953" y="1543300"/>
            <a:ext cx="4490114" cy="4766184"/>
          </a:xfrm>
          <a:prstGeom prst="rect">
            <a:avLst/>
          </a:prstGeom>
        </p:spPr>
      </p:pic>
    </p:spTree>
    <p:extLst>
      <p:ext uri="{BB962C8B-B14F-4D97-AF65-F5344CB8AC3E}">
        <p14:creationId xmlns:p14="http://schemas.microsoft.com/office/powerpoint/2010/main" val="2555326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691478" y="258916"/>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PROCESOS</a:t>
            </a:r>
            <a:endParaRPr lang="es-EC" sz="4000" b="1" dirty="0">
              <a:solidFill>
                <a:prstClr val="white"/>
              </a:solidFill>
            </a:endParaRPr>
          </a:p>
        </p:txBody>
      </p:sp>
      <p:sp>
        <p:nvSpPr>
          <p:cNvPr id="8" name="2 Marcador de contenido"/>
          <p:cNvSpPr txBox="1">
            <a:spLocks/>
          </p:cNvSpPr>
          <p:nvPr/>
        </p:nvSpPr>
        <p:spPr>
          <a:xfrm>
            <a:off x="307976" y="1137686"/>
            <a:ext cx="5488140" cy="5661321"/>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C" sz="1200" b="1" dirty="0" smtClean="0">
                <a:latin typeface="Arial" panose="020B0604020202020204" pitchFamily="34" charset="0"/>
                <a:cs typeface="Arial" panose="020B0604020202020204" pitchFamily="34" charset="0"/>
              </a:rPr>
              <a:t>Proceso de respuesta a eventos adverso .</a:t>
            </a:r>
          </a:p>
          <a:p>
            <a:pPr marL="0" indent="0">
              <a:buFont typeface="Arial" panose="020B0604020202020204" pitchFamily="34" charset="0"/>
              <a:buNone/>
            </a:pPr>
            <a:endParaRPr lang="es-EC" sz="12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s-EC" sz="1200" b="1" dirty="0" smtClean="0">
                <a:latin typeface="Arial" panose="020B0604020202020204" pitchFamily="34" charset="0"/>
                <a:cs typeface="Arial" panose="020B0604020202020204" pitchFamily="34" charset="0"/>
              </a:rPr>
              <a:t>Objetivo. </a:t>
            </a:r>
          </a:p>
          <a:p>
            <a:pPr marL="0" indent="0">
              <a:buFont typeface="Arial" panose="020B0604020202020204" pitchFamily="34" charset="0"/>
              <a:buNone/>
            </a:pPr>
            <a:endParaRPr lang="es-EC" sz="1200" b="1" dirty="0" smtClean="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Desarrollar </a:t>
            </a:r>
            <a:r>
              <a:rPr lang="es-EC" sz="1200" dirty="0">
                <a:latin typeface="Arial" panose="020B0604020202020204" pitchFamily="34" charset="0"/>
                <a:cs typeface="Arial" panose="020B0604020202020204" pitchFamily="34" charset="0"/>
              </a:rPr>
              <a:t>acciones de salvamento, búsqueda, rescate, seguridad y logística (de forma coordinada con las autoridades pertinentes) cuando un evento adverso haya superado la capacidad de respuesta de los organismos del C.G.R en la jurisdicción. </a:t>
            </a:r>
            <a:endParaRPr lang="es-EC" sz="12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1200" b="1"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EC" sz="1200" b="1" dirty="0" smtClean="0">
                <a:latin typeface="Arial" panose="020B0604020202020204" pitchFamily="34" charset="0"/>
                <a:cs typeface="Arial" panose="020B0604020202020204" pitchFamily="34" charset="0"/>
              </a:rPr>
              <a:t>Subprocesos</a:t>
            </a:r>
            <a:endParaRPr lang="es-EC" sz="12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EC" sz="1200" dirty="0" smtClean="0">
                <a:latin typeface="Arial" panose="020B0604020202020204" pitchFamily="34" charset="0"/>
                <a:cs typeface="Arial" panose="020B0604020202020204" pitchFamily="34" charset="0"/>
              </a:rPr>
              <a:t> </a:t>
            </a:r>
          </a:p>
          <a:p>
            <a:r>
              <a:rPr lang="es-EC" sz="1200" dirty="0">
                <a:latin typeface="Arial" panose="020B0604020202020204" pitchFamily="34" charset="0"/>
                <a:cs typeface="Arial" panose="020B0604020202020204" pitchFamily="34" charset="0"/>
              </a:rPr>
              <a:t>RESP 01 </a:t>
            </a:r>
            <a:endParaRPr lang="es-EC" sz="1200" dirty="0" smtClean="0">
              <a:latin typeface="Arial" panose="020B0604020202020204" pitchFamily="34" charset="0"/>
              <a:cs typeface="Arial" panose="020B0604020202020204" pitchFamily="34" charset="0"/>
            </a:endParaRPr>
          </a:p>
          <a:p>
            <a:pPr marL="361950" indent="0">
              <a:buNone/>
            </a:pPr>
            <a:r>
              <a:rPr lang="es-EC" sz="1200" dirty="0" smtClean="0">
                <a:latin typeface="Arial" panose="020B0604020202020204" pitchFamily="34" charset="0"/>
                <a:cs typeface="Arial" panose="020B0604020202020204" pitchFamily="34" charset="0"/>
              </a:rPr>
              <a:t>Activar </a:t>
            </a:r>
            <a:r>
              <a:rPr lang="es-EC" sz="1200" dirty="0">
                <a:latin typeface="Arial" panose="020B0604020202020204" pitchFamily="34" charset="0"/>
                <a:cs typeface="Arial" panose="020B0604020202020204" pitchFamily="34" charset="0"/>
              </a:rPr>
              <a:t>el sistema de respuesta de FF.AA. ante eventos adversos</a:t>
            </a:r>
            <a:r>
              <a:rPr lang="es-EC" sz="1200" dirty="0" smtClean="0">
                <a:latin typeface="Arial" panose="020B0604020202020204" pitchFamily="34" charset="0"/>
                <a:cs typeface="Arial" panose="020B0604020202020204" pitchFamily="34" charset="0"/>
              </a:rPr>
              <a:t>.</a:t>
            </a:r>
          </a:p>
          <a:p>
            <a:pPr marL="361950" indent="0">
              <a:buNone/>
            </a:pPr>
            <a:endParaRPr lang="es-EC" sz="1200" dirty="0">
              <a:latin typeface="Arial" panose="020B0604020202020204" pitchFamily="34" charset="0"/>
              <a:cs typeface="Arial" panose="020B0604020202020204" pitchFamily="34" charset="0"/>
            </a:endParaRPr>
          </a:p>
          <a:p>
            <a:r>
              <a:rPr lang="es-EC" sz="1200" dirty="0">
                <a:latin typeface="Arial" panose="020B0604020202020204" pitchFamily="34" charset="0"/>
                <a:cs typeface="Arial" panose="020B0604020202020204" pitchFamily="34" charset="0"/>
              </a:rPr>
              <a:t>RESP 02 </a:t>
            </a:r>
            <a:endParaRPr lang="es-EC" sz="1200" dirty="0" smtClean="0">
              <a:latin typeface="Arial" panose="020B0604020202020204" pitchFamily="34" charset="0"/>
              <a:cs typeface="Arial" panose="020B0604020202020204" pitchFamily="34" charset="0"/>
            </a:endParaRPr>
          </a:p>
          <a:p>
            <a:pPr marL="361950" indent="0">
              <a:buNone/>
            </a:pPr>
            <a:r>
              <a:rPr lang="es-EC" sz="1200" dirty="0" smtClean="0">
                <a:latin typeface="Arial" panose="020B0604020202020204" pitchFamily="34" charset="0"/>
                <a:cs typeface="Arial" panose="020B0604020202020204" pitchFamily="34" charset="0"/>
              </a:rPr>
              <a:t>Participar </a:t>
            </a:r>
            <a:r>
              <a:rPr lang="es-EC" sz="1200" dirty="0">
                <a:latin typeface="Arial" panose="020B0604020202020204" pitchFamily="34" charset="0"/>
                <a:cs typeface="Arial" panose="020B0604020202020204" pitchFamily="34" charset="0"/>
              </a:rPr>
              <a:t>del mando en la zona de impacto.</a:t>
            </a:r>
          </a:p>
          <a:p>
            <a:endParaRPr lang="es-EC" sz="1200" dirty="0" smtClean="0">
              <a:latin typeface="Arial" panose="020B0604020202020204" pitchFamily="34" charset="0"/>
              <a:cs typeface="Arial" panose="020B0604020202020204" pitchFamily="34" charset="0"/>
            </a:endParaRPr>
          </a:p>
          <a:p>
            <a:r>
              <a:rPr lang="es-EC" sz="1200" dirty="0" smtClean="0">
                <a:latin typeface="Arial" panose="020B0604020202020204" pitchFamily="34" charset="0"/>
                <a:cs typeface="Arial" panose="020B0604020202020204" pitchFamily="34" charset="0"/>
              </a:rPr>
              <a:t>RESP </a:t>
            </a:r>
            <a:r>
              <a:rPr lang="es-EC" sz="1200" dirty="0">
                <a:latin typeface="Arial" panose="020B0604020202020204" pitchFamily="34" charset="0"/>
                <a:cs typeface="Arial" panose="020B0604020202020204" pitchFamily="34" charset="0"/>
              </a:rPr>
              <a:t>03	</a:t>
            </a:r>
            <a:endParaRPr lang="es-EC" sz="1200" dirty="0" smtClean="0">
              <a:latin typeface="Arial" panose="020B0604020202020204" pitchFamily="34" charset="0"/>
              <a:cs typeface="Arial" panose="020B0604020202020204" pitchFamily="34" charset="0"/>
            </a:endParaRPr>
          </a:p>
          <a:p>
            <a:pPr marL="361950" indent="0">
              <a:buNone/>
            </a:pPr>
            <a:r>
              <a:rPr lang="es-EC" sz="1200" dirty="0" smtClean="0">
                <a:latin typeface="Arial" panose="020B0604020202020204" pitchFamily="34" charset="0"/>
                <a:cs typeface="Arial" panose="020B0604020202020204" pitchFamily="34" charset="0"/>
              </a:rPr>
              <a:t>SGR</a:t>
            </a:r>
            <a:r>
              <a:rPr lang="es-EC" sz="1200" dirty="0">
                <a:latin typeface="Arial" panose="020B0604020202020204" pitchFamily="34" charset="0"/>
                <a:cs typeface="Arial" panose="020B0604020202020204" pitchFamily="34" charset="0"/>
              </a:rPr>
              <a:t>: Apoyar al manejo de la zona de impacto.</a:t>
            </a:r>
          </a:p>
          <a:p>
            <a:pPr marL="0" indent="0">
              <a:buNone/>
            </a:pPr>
            <a:endParaRPr lang="es-EC" sz="1200" dirty="0" smtClean="0">
              <a:latin typeface="Arial" panose="020B0604020202020204" pitchFamily="34" charset="0"/>
              <a:cs typeface="Arial" panose="020B0604020202020204" pitchFamily="34" charset="0"/>
            </a:endParaRPr>
          </a:p>
          <a:p>
            <a:r>
              <a:rPr lang="es-EC" sz="1200" dirty="0" smtClean="0">
                <a:latin typeface="Arial" panose="020B0604020202020204" pitchFamily="34" charset="0"/>
                <a:cs typeface="Arial" panose="020B0604020202020204" pitchFamily="34" charset="0"/>
              </a:rPr>
              <a:t>RESP </a:t>
            </a:r>
            <a:r>
              <a:rPr lang="es-EC" sz="1200" dirty="0">
                <a:latin typeface="Arial" panose="020B0604020202020204" pitchFamily="34" charset="0"/>
                <a:cs typeface="Arial" panose="020B0604020202020204" pitchFamily="34" charset="0"/>
              </a:rPr>
              <a:t>04	</a:t>
            </a:r>
            <a:endParaRPr lang="es-EC" sz="1200" dirty="0" smtClean="0">
              <a:latin typeface="Arial" panose="020B0604020202020204" pitchFamily="34" charset="0"/>
              <a:cs typeface="Arial" panose="020B0604020202020204" pitchFamily="34" charset="0"/>
            </a:endParaRPr>
          </a:p>
          <a:p>
            <a:pPr marL="361950" indent="0">
              <a:buNone/>
            </a:pPr>
            <a:r>
              <a:rPr lang="es-EC" sz="1200" dirty="0" smtClean="0">
                <a:latin typeface="Arial" panose="020B0604020202020204" pitchFamily="34" charset="0"/>
                <a:cs typeface="Arial" panose="020B0604020202020204" pitchFamily="34" charset="0"/>
              </a:rPr>
              <a:t>Gestionar </a:t>
            </a:r>
            <a:r>
              <a:rPr lang="es-EC" sz="1200" dirty="0">
                <a:latin typeface="Arial" panose="020B0604020202020204" pitchFamily="34" charset="0"/>
                <a:cs typeface="Arial" panose="020B0604020202020204" pitchFamily="34" charset="0"/>
              </a:rPr>
              <a:t>recursos no financieros que se requieren en la zona de impacto.</a:t>
            </a:r>
          </a:p>
          <a:p>
            <a:pPr marL="0" indent="0">
              <a:buNone/>
            </a:pPr>
            <a:endParaRPr lang="es-EC" sz="1200" dirty="0" smtClean="0">
              <a:latin typeface="Arial" panose="020B0604020202020204" pitchFamily="34" charset="0"/>
              <a:cs typeface="Arial" panose="020B0604020202020204" pitchFamily="34" charset="0"/>
            </a:endParaRPr>
          </a:p>
          <a:p>
            <a:r>
              <a:rPr lang="es-EC" sz="1200" dirty="0" smtClean="0">
                <a:latin typeface="Arial" panose="020B0604020202020204" pitchFamily="34" charset="0"/>
                <a:cs typeface="Arial" panose="020B0604020202020204" pitchFamily="34" charset="0"/>
              </a:rPr>
              <a:t>RESP </a:t>
            </a:r>
            <a:r>
              <a:rPr lang="es-EC" sz="1200" dirty="0">
                <a:latin typeface="Arial" panose="020B0604020202020204" pitchFamily="34" charset="0"/>
                <a:cs typeface="Arial" panose="020B0604020202020204" pitchFamily="34" charset="0"/>
              </a:rPr>
              <a:t>05	</a:t>
            </a:r>
            <a:endParaRPr lang="es-EC" sz="1200" dirty="0" smtClean="0">
              <a:latin typeface="Arial" panose="020B0604020202020204" pitchFamily="34" charset="0"/>
              <a:cs typeface="Arial" panose="020B0604020202020204" pitchFamily="34" charset="0"/>
            </a:endParaRPr>
          </a:p>
          <a:p>
            <a:pPr marL="361950" indent="0">
              <a:buNone/>
            </a:pPr>
            <a:r>
              <a:rPr lang="es-EC" sz="1200" dirty="0" smtClean="0">
                <a:latin typeface="Arial" panose="020B0604020202020204" pitchFamily="34" charset="0"/>
                <a:cs typeface="Arial" panose="020B0604020202020204" pitchFamily="34" charset="0"/>
              </a:rPr>
              <a:t>Recuperar </a:t>
            </a:r>
            <a:r>
              <a:rPr lang="es-EC" sz="1200" dirty="0">
                <a:latin typeface="Arial" panose="020B0604020202020204" pitchFamily="34" charset="0"/>
                <a:cs typeface="Arial" panose="020B0604020202020204" pitchFamily="34" charset="0"/>
              </a:rPr>
              <a:t>los componentes del sistema de respuesta.</a:t>
            </a:r>
          </a:p>
        </p:txBody>
      </p:sp>
      <p:pic>
        <p:nvPicPr>
          <p:cNvPr id="9" name="Imagen 8"/>
          <p:cNvPicPr>
            <a:picLocks noChangeAspect="1"/>
          </p:cNvPicPr>
          <p:nvPr/>
        </p:nvPicPr>
        <p:blipFill rotWithShape="1">
          <a:blip r:embed="rId6"/>
          <a:srcRect l="57572" t="27851" r="18158" b="12942"/>
          <a:stretch/>
        </p:blipFill>
        <p:spPr>
          <a:xfrm>
            <a:off x="6121480" y="1228265"/>
            <a:ext cx="5133334" cy="5408509"/>
          </a:xfrm>
          <a:prstGeom prst="rect">
            <a:avLst/>
          </a:prstGeom>
        </p:spPr>
      </p:pic>
    </p:spTree>
    <p:extLst>
      <p:ext uri="{BB962C8B-B14F-4D97-AF65-F5344CB8AC3E}">
        <p14:creationId xmlns:p14="http://schemas.microsoft.com/office/powerpoint/2010/main" val="2432234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PLANTEAMIENTO DEL PROBLEMA</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1026"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463" y="1889732"/>
            <a:ext cx="3261137" cy="3026424"/>
          </a:xfrm>
          <a:prstGeom prst="rect">
            <a:avLst/>
          </a:prstGeom>
          <a:noFill/>
          <a:effectLst>
            <a:glow rad="1346200">
              <a:schemeClr val="accent1">
                <a:lumMod val="60000"/>
                <a:lumOff val="40000"/>
                <a:alpha val="33000"/>
              </a:schemeClr>
            </a:glow>
            <a:innerShdw blurRad="63500" dist="50800" dir="10800000">
              <a:prstClr val="black">
                <a:alpha val="50000"/>
              </a:prstClr>
            </a:innerShdw>
            <a:softEdge rad="317500"/>
          </a:effectLst>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3367189000"/>
              </p:ext>
            </p:extLst>
          </p:nvPr>
        </p:nvGraphicFramePr>
        <p:xfrm>
          <a:off x="3390650" y="960051"/>
          <a:ext cx="8650454"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p:cNvSpPr txBox="1"/>
          <p:nvPr/>
        </p:nvSpPr>
        <p:spPr>
          <a:xfrm>
            <a:off x="762903" y="1402235"/>
            <a:ext cx="2606547" cy="584775"/>
          </a:xfrm>
          <a:prstGeom prst="rect">
            <a:avLst/>
          </a:prstGeom>
          <a:noFill/>
        </p:spPr>
        <p:txBody>
          <a:bodyPr wrap="square" rtlCol="0">
            <a:spAutoFit/>
          </a:bodyPr>
          <a:lstStyle/>
          <a:p>
            <a:r>
              <a:rPr lang="es-ES" sz="3200" dirty="0" smtClean="0">
                <a:ln>
                  <a:solidFill>
                    <a:srgbClr val="0070C0"/>
                  </a:solidFill>
                </a:ln>
                <a:solidFill>
                  <a:srgbClr val="FFFF00"/>
                </a:solidFill>
                <a:latin typeface="Arial Black" panose="020B0A04020102020204" pitchFamily="34" charset="0"/>
              </a:rPr>
              <a:t>ECUADOR</a:t>
            </a:r>
            <a:r>
              <a:rPr lang="es-ES" sz="3200" dirty="0" smtClean="0">
                <a:solidFill>
                  <a:srgbClr val="FFFF00"/>
                </a:solidFill>
                <a:latin typeface="Arial Black" panose="020B0A04020102020204" pitchFamily="34" charset="0"/>
              </a:rPr>
              <a:t> </a:t>
            </a:r>
            <a:endParaRPr lang="es-ES" sz="32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808087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906630" y="413338"/>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PROCESOS</a:t>
            </a:r>
            <a:endParaRPr lang="es-EC" sz="4000" b="1" dirty="0">
              <a:solidFill>
                <a:prstClr val="white"/>
              </a:solidFill>
            </a:endParaRPr>
          </a:p>
        </p:txBody>
      </p:sp>
      <p:sp>
        <p:nvSpPr>
          <p:cNvPr id="8" name="2 Marcador de contenido"/>
          <p:cNvSpPr txBox="1">
            <a:spLocks/>
          </p:cNvSpPr>
          <p:nvPr/>
        </p:nvSpPr>
        <p:spPr>
          <a:xfrm>
            <a:off x="460376" y="1378425"/>
            <a:ext cx="5206490" cy="5322625"/>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C" sz="1400" b="1" dirty="0" smtClean="0">
                <a:latin typeface="Arial" panose="020B0604020202020204" pitchFamily="34" charset="0"/>
                <a:cs typeface="Arial" panose="020B0604020202020204" pitchFamily="34" charset="0"/>
              </a:rPr>
              <a:t>Proceso de recuperación a eventos adversos </a:t>
            </a:r>
          </a:p>
          <a:p>
            <a:pPr marL="0" indent="0">
              <a:buFont typeface="Arial" panose="020B0604020202020204" pitchFamily="34" charset="0"/>
              <a:buNone/>
            </a:pPr>
            <a:endParaRPr lang="es-EC" sz="14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s-EC" sz="1400" b="1" dirty="0" smtClean="0">
                <a:latin typeface="Arial" panose="020B0604020202020204" pitchFamily="34" charset="0"/>
                <a:cs typeface="Arial" panose="020B0604020202020204" pitchFamily="34" charset="0"/>
              </a:rPr>
              <a:t>Objetivo. </a:t>
            </a:r>
          </a:p>
          <a:p>
            <a:pPr marL="0" indent="0">
              <a:buNone/>
            </a:pPr>
            <a:endParaRPr lang="es-EC" sz="1400" dirty="0">
              <a:latin typeface="Arial" panose="020B0604020202020204" pitchFamily="34" charset="0"/>
              <a:cs typeface="Arial" panose="020B0604020202020204" pitchFamily="34" charset="0"/>
            </a:endParaRPr>
          </a:p>
          <a:p>
            <a:pPr marL="0" indent="0">
              <a:buNone/>
            </a:pPr>
            <a:r>
              <a:rPr lang="es-EC" sz="1400" dirty="0" smtClean="0">
                <a:latin typeface="Arial" panose="020B0604020202020204" pitchFamily="34" charset="0"/>
                <a:cs typeface="Arial" panose="020B0604020202020204" pitchFamily="34" charset="0"/>
              </a:rPr>
              <a:t>Apoyar </a:t>
            </a:r>
            <a:r>
              <a:rPr lang="es-EC" sz="1400" dirty="0">
                <a:latin typeface="Arial" panose="020B0604020202020204" pitchFamily="34" charset="0"/>
                <a:cs typeface="Arial" panose="020B0604020202020204" pitchFamily="34" charset="0"/>
              </a:rPr>
              <a:t>al Estado en el restablecimiento de las condiciones normales de vida de la comunidad afectada. </a:t>
            </a:r>
          </a:p>
          <a:p>
            <a:pPr marL="0" indent="0">
              <a:buFont typeface="Arial" panose="020B0604020202020204" pitchFamily="34" charset="0"/>
              <a:buNone/>
            </a:pPr>
            <a:endParaRPr lang="es-EC" sz="1400" b="1"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EC" sz="1400" b="1" dirty="0" smtClean="0">
                <a:latin typeface="Arial" panose="020B0604020202020204" pitchFamily="34" charset="0"/>
                <a:cs typeface="Arial" panose="020B0604020202020204" pitchFamily="34" charset="0"/>
              </a:rPr>
              <a:t>Subprocesos</a:t>
            </a:r>
            <a:endParaRPr lang="es-EC" sz="1400" dirty="0" smtClean="0">
              <a:latin typeface="Arial" panose="020B0604020202020204" pitchFamily="34" charset="0"/>
              <a:cs typeface="Arial" panose="020B0604020202020204" pitchFamily="34" charset="0"/>
            </a:endParaRPr>
          </a:p>
          <a:p>
            <a:pPr marL="0" indent="0">
              <a:buNone/>
            </a:pPr>
            <a:endParaRPr lang="es-EC" sz="1400" dirty="0" smtClean="0">
              <a:latin typeface="Arial" panose="020B0604020202020204" pitchFamily="34" charset="0"/>
              <a:cs typeface="Arial" panose="020B0604020202020204" pitchFamily="34" charset="0"/>
            </a:endParaRPr>
          </a:p>
          <a:p>
            <a:r>
              <a:rPr lang="es-EC" sz="1400" dirty="0" smtClean="0">
                <a:latin typeface="Arial" panose="020B0604020202020204" pitchFamily="34" charset="0"/>
                <a:cs typeface="Arial" panose="020B0604020202020204" pitchFamily="34" charset="0"/>
              </a:rPr>
              <a:t>RECP. 01 </a:t>
            </a:r>
          </a:p>
          <a:p>
            <a:pPr marL="361950" indent="0">
              <a:buNone/>
            </a:pPr>
            <a:r>
              <a:rPr lang="es-EC" sz="1400" dirty="0" smtClean="0">
                <a:latin typeface="Arial" panose="020B0604020202020204" pitchFamily="34" charset="0"/>
                <a:cs typeface="Arial" panose="020B0604020202020204" pitchFamily="34" charset="0"/>
              </a:rPr>
              <a:t>Gestión </a:t>
            </a:r>
            <a:r>
              <a:rPr lang="es-EC" sz="1400" dirty="0">
                <a:latin typeface="Arial" panose="020B0604020202020204" pitchFamily="34" charset="0"/>
                <a:cs typeface="Arial" panose="020B0604020202020204" pitchFamily="34" charset="0"/>
              </a:rPr>
              <a:t>de talento Humano. </a:t>
            </a:r>
          </a:p>
          <a:p>
            <a:endParaRPr lang="es-EC" sz="1400" dirty="0" smtClean="0">
              <a:latin typeface="Arial" panose="020B0604020202020204" pitchFamily="34" charset="0"/>
              <a:cs typeface="Arial" panose="020B0604020202020204" pitchFamily="34" charset="0"/>
            </a:endParaRPr>
          </a:p>
          <a:p>
            <a:r>
              <a:rPr lang="es-EC" sz="1400" dirty="0" smtClean="0">
                <a:latin typeface="Arial" panose="020B0604020202020204" pitchFamily="34" charset="0"/>
                <a:cs typeface="Arial" panose="020B0604020202020204" pitchFamily="34" charset="0"/>
              </a:rPr>
              <a:t>RECP 02 </a:t>
            </a:r>
          </a:p>
          <a:p>
            <a:pPr marL="361950" indent="0">
              <a:buNone/>
            </a:pPr>
            <a:r>
              <a:rPr lang="es-EC" sz="1400" dirty="0" smtClean="0">
                <a:latin typeface="Arial" panose="020B0604020202020204" pitchFamily="34" charset="0"/>
                <a:cs typeface="Arial" panose="020B0604020202020204" pitchFamily="34" charset="0"/>
              </a:rPr>
              <a:t>Equipamiento </a:t>
            </a:r>
            <a:r>
              <a:rPr lang="es-EC" sz="1400" dirty="0">
                <a:latin typeface="Arial" panose="020B0604020202020204" pitchFamily="34" charset="0"/>
                <a:cs typeface="Arial" panose="020B0604020202020204" pitchFamily="34" charset="0"/>
              </a:rPr>
              <a:t>de Unidades.</a:t>
            </a:r>
          </a:p>
          <a:p>
            <a:pPr marL="0" indent="0">
              <a:buNone/>
            </a:pPr>
            <a:endParaRPr lang="es-EC" sz="1400" dirty="0" smtClean="0">
              <a:latin typeface="Arial" panose="020B0604020202020204" pitchFamily="34" charset="0"/>
              <a:cs typeface="Arial" panose="020B0604020202020204" pitchFamily="34" charset="0"/>
            </a:endParaRPr>
          </a:p>
          <a:p>
            <a:r>
              <a:rPr lang="es-EC" sz="1400" dirty="0" smtClean="0">
                <a:latin typeface="Arial" panose="020B0604020202020204" pitchFamily="34" charset="0"/>
                <a:cs typeface="Arial" panose="020B0604020202020204" pitchFamily="34" charset="0"/>
              </a:rPr>
              <a:t>RECP 03</a:t>
            </a:r>
          </a:p>
          <a:p>
            <a:pPr marL="361950" indent="0">
              <a:buNone/>
            </a:pPr>
            <a:r>
              <a:rPr lang="es-EC" sz="1400" dirty="0" smtClean="0">
                <a:latin typeface="Arial" panose="020B0604020202020204" pitchFamily="34" charset="0"/>
                <a:cs typeface="Arial" panose="020B0604020202020204" pitchFamily="34" charset="0"/>
              </a:rPr>
              <a:t>Establecer </a:t>
            </a:r>
            <a:r>
              <a:rPr lang="es-EC" sz="1400" dirty="0">
                <a:latin typeface="Arial" panose="020B0604020202020204" pitchFamily="34" charset="0"/>
                <a:cs typeface="Arial" panose="020B0604020202020204" pitchFamily="34" charset="0"/>
              </a:rPr>
              <a:t>el mando en la zona de impacto</a:t>
            </a:r>
            <a:r>
              <a:rPr lang="es-EC" sz="1400" dirty="0" smtClean="0">
                <a:latin typeface="Arial" panose="020B0604020202020204" pitchFamily="34" charset="0"/>
                <a:cs typeface="Arial" panose="020B0604020202020204" pitchFamily="34" charset="0"/>
              </a:rPr>
              <a:t>.</a:t>
            </a:r>
          </a:p>
          <a:p>
            <a:pPr marL="361950" indent="0">
              <a:buNone/>
            </a:pPr>
            <a:endParaRPr lang="es-EC" sz="1400" dirty="0">
              <a:latin typeface="Arial" panose="020B0604020202020204" pitchFamily="34" charset="0"/>
              <a:cs typeface="Arial" panose="020B0604020202020204" pitchFamily="34" charset="0"/>
            </a:endParaRPr>
          </a:p>
          <a:p>
            <a:r>
              <a:rPr lang="es-EC" sz="1400" dirty="0" smtClean="0">
                <a:latin typeface="Arial" panose="020B0604020202020204" pitchFamily="34" charset="0"/>
                <a:cs typeface="Arial" panose="020B0604020202020204" pitchFamily="34" charset="0"/>
              </a:rPr>
              <a:t>RECP 04 </a:t>
            </a:r>
          </a:p>
          <a:p>
            <a:pPr marL="361950" indent="0">
              <a:buNone/>
            </a:pPr>
            <a:r>
              <a:rPr lang="es-EC" sz="1400" dirty="0" smtClean="0">
                <a:latin typeface="Arial" panose="020B0604020202020204" pitchFamily="34" charset="0"/>
                <a:cs typeface="Arial" panose="020B0604020202020204" pitchFamily="34" charset="0"/>
              </a:rPr>
              <a:t>Gestión </a:t>
            </a:r>
            <a:r>
              <a:rPr lang="es-EC" sz="1400" dirty="0">
                <a:latin typeface="Arial" panose="020B0604020202020204" pitchFamily="34" charset="0"/>
                <a:cs typeface="Arial" panose="020B0604020202020204" pitchFamily="34" charset="0"/>
              </a:rPr>
              <a:t>de recursos no financieros.</a:t>
            </a:r>
          </a:p>
          <a:p>
            <a:pPr marL="0" indent="0" algn="just">
              <a:buFont typeface="Arial" panose="020B0604020202020204" pitchFamily="34" charset="0"/>
              <a:buNone/>
            </a:pPr>
            <a:endParaRPr lang="es-EC" sz="1400" dirty="0" smtClean="0"/>
          </a:p>
        </p:txBody>
      </p:sp>
      <p:pic>
        <p:nvPicPr>
          <p:cNvPr id="9" name="Imagen 8"/>
          <p:cNvPicPr>
            <a:picLocks noChangeAspect="1"/>
          </p:cNvPicPr>
          <p:nvPr/>
        </p:nvPicPr>
        <p:blipFill rotWithShape="1">
          <a:blip r:embed="rId6"/>
          <a:srcRect l="63224" t="39586" r="18639" b="12237"/>
          <a:stretch/>
        </p:blipFill>
        <p:spPr>
          <a:xfrm>
            <a:off x="6309222" y="1378425"/>
            <a:ext cx="5017534" cy="5322626"/>
          </a:xfrm>
          <a:prstGeom prst="rect">
            <a:avLst/>
          </a:prstGeom>
        </p:spPr>
      </p:pic>
    </p:spTree>
    <p:extLst>
      <p:ext uri="{BB962C8B-B14F-4D97-AF65-F5344CB8AC3E}">
        <p14:creationId xmlns:p14="http://schemas.microsoft.com/office/powerpoint/2010/main" val="999604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906629" y="332656"/>
            <a:ext cx="6367999" cy="77043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ACTIVIDADES</a:t>
            </a:r>
            <a:endParaRPr lang="es-EC" sz="4000" b="1" dirty="0">
              <a:solidFill>
                <a:prstClr val="white"/>
              </a:solidFill>
            </a:endParaRPr>
          </a:p>
        </p:txBody>
      </p:sp>
      <p:sp>
        <p:nvSpPr>
          <p:cNvPr id="8" name="2 Marcador de contenido"/>
          <p:cNvSpPr txBox="1">
            <a:spLocks/>
          </p:cNvSpPr>
          <p:nvPr/>
        </p:nvSpPr>
        <p:spPr>
          <a:xfrm>
            <a:off x="1904942" y="1692142"/>
            <a:ext cx="7703086" cy="4476646"/>
          </a:xfrm>
          <a:prstGeom prst="rect">
            <a:avLst/>
          </a:prstGeom>
          <a:solidFill>
            <a:schemeClr val="bg2">
              <a:lumMod val="9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800" b="1" dirty="0" smtClean="0">
                <a:latin typeface="Arial" panose="020B0604020202020204" pitchFamily="34" charset="0"/>
                <a:cs typeface="Arial" panose="020B0604020202020204" pitchFamily="34" charset="0"/>
              </a:rPr>
              <a:t>Acciones </a:t>
            </a:r>
            <a:r>
              <a:rPr lang="es-EC" sz="1800" b="1" dirty="0">
                <a:latin typeface="Arial" panose="020B0604020202020204" pitchFamily="34" charset="0"/>
                <a:cs typeface="Arial" panose="020B0604020202020204" pitchFamily="34" charset="0"/>
              </a:rPr>
              <a:t>anticipadas previo a la emisión de las alertas</a:t>
            </a:r>
          </a:p>
          <a:p>
            <a:pPr marL="0" indent="0">
              <a:buNone/>
            </a:pPr>
            <a:r>
              <a:rPr lang="es-EC" sz="1800" dirty="0">
                <a:latin typeface="Arial" panose="020B0604020202020204" pitchFamily="34" charset="0"/>
                <a:cs typeface="Arial" panose="020B0604020202020204" pitchFamily="34" charset="0"/>
              </a:rPr>
              <a:t> </a:t>
            </a:r>
          </a:p>
          <a:p>
            <a:pPr lvl="0"/>
            <a:r>
              <a:rPr lang="es-EC" sz="1800" dirty="0">
                <a:latin typeface="Arial" panose="020B0604020202020204" pitchFamily="34" charset="0"/>
                <a:cs typeface="Arial" panose="020B0604020202020204" pitchFamily="34" charset="0"/>
              </a:rPr>
              <a:t>Coordinaciones permanentes con el CGR. en cada una de las jurisdicciones.</a:t>
            </a:r>
          </a:p>
          <a:p>
            <a:pPr lvl="0"/>
            <a:r>
              <a:rPr lang="es-EC" sz="1800" dirty="0">
                <a:latin typeface="Arial" panose="020B0604020202020204" pitchFamily="34" charset="0"/>
                <a:cs typeface="Arial" panose="020B0604020202020204" pitchFamily="34" charset="0"/>
              </a:rPr>
              <a:t>Monitoreo de la información generada por las instancias técnicas.</a:t>
            </a:r>
          </a:p>
          <a:p>
            <a:pPr lvl="0"/>
            <a:r>
              <a:rPr lang="es-EC" sz="1800" dirty="0">
                <a:latin typeface="Arial" panose="020B0604020202020204" pitchFamily="34" charset="0"/>
                <a:cs typeface="Arial" panose="020B0604020202020204" pitchFamily="34" charset="0"/>
              </a:rPr>
              <a:t>Elaboración de planes de contingencia, de emergencia, y de respuesta, en coordinación con el CGR.</a:t>
            </a:r>
          </a:p>
          <a:p>
            <a:pPr lvl="0"/>
            <a:r>
              <a:rPr lang="es-EC" sz="1800" dirty="0">
                <a:latin typeface="Arial" panose="020B0604020202020204" pitchFamily="34" charset="0"/>
                <a:cs typeface="Arial" panose="020B0604020202020204" pitchFamily="34" charset="0"/>
              </a:rPr>
              <a:t>Actualización de la cadena de llamadas de todo el personal disponible para afrontar cualquier fenómeno natural o antrópico.</a:t>
            </a:r>
          </a:p>
          <a:p>
            <a:pPr lvl="0"/>
            <a:r>
              <a:rPr lang="es-EC" sz="1800" dirty="0">
                <a:latin typeface="Arial" panose="020B0604020202020204" pitchFamily="34" charset="0"/>
                <a:cs typeface="Arial" panose="020B0604020202020204" pitchFamily="34" charset="0"/>
              </a:rPr>
              <a:t>Levantamiento de mapas de riesgos y recursos.</a:t>
            </a:r>
          </a:p>
          <a:p>
            <a:pPr lvl="0"/>
            <a:r>
              <a:rPr lang="es-EC" sz="1800" dirty="0">
                <a:latin typeface="Arial" panose="020B0604020202020204" pitchFamily="34" charset="0"/>
                <a:cs typeface="Arial" panose="020B0604020202020204" pitchFamily="34" charset="0"/>
              </a:rPr>
              <a:t>Análisis de amenazas y escenarios de riesgos dados por los entes técnicos.</a:t>
            </a:r>
          </a:p>
          <a:p>
            <a:pPr marL="0" indent="0" algn="just">
              <a:buFont typeface="Arial" panose="020B0604020202020204" pitchFamily="34" charset="0"/>
              <a:buNone/>
            </a:pPr>
            <a:endParaRPr lang="es-EC" sz="1800" dirty="0" smtClean="0"/>
          </a:p>
        </p:txBody>
      </p:sp>
    </p:spTree>
    <p:extLst>
      <p:ext uri="{BB962C8B-B14F-4D97-AF65-F5344CB8AC3E}">
        <p14:creationId xmlns:p14="http://schemas.microsoft.com/office/powerpoint/2010/main" val="3359530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944730" y="251974"/>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ACTIVIDADES</a:t>
            </a:r>
            <a:endParaRPr lang="es-EC" sz="4000" b="1" dirty="0">
              <a:solidFill>
                <a:prstClr val="white"/>
              </a:solidFill>
            </a:endParaRPr>
          </a:p>
        </p:txBody>
      </p:sp>
      <p:sp>
        <p:nvSpPr>
          <p:cNvPr id="8" name="2 Marcador de contenido"/>
          <p:cNvSpPr txBox="1">
            <a:spLocks/>
          </p:cNvSpPr>
          <p:nvPr/>
        </p:nvSpPr>
        <p:spPr>
          <a:xfrm>
            <a:off x="180366" y="1220436"/>
            <a:ext cx="3470950" cy="5448024"/>
          </a:xfrm>
          <a:prstGeom prst="rect">
            <a:avLst/>
          </a:prstGeom>
          <a:solidFill>
            <a:schemeClr val="bg2">
              <a:lumMod val="9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400" b="1" dirty="0" smtClean="0">
                <a:latin typeface="Arial" panose="020B0604020202020204" pitchFamily="34" charset="0"/>
                <a:cs typeface="Arial" panose="020B0604020202020204" pitchFamily="34" charset="0"/>
              </a:rPr>
              <a:t>Acciones </a:t>
            </a:r>
            <a:r>
              <a:rPr lang="es-EC" sz="1400" b="1" dirty="0">
                <a:latin typeface="Arial" panose="020B0604020202020204" pitchFamily="34" charset="0"/>
                <a:cs typeface="Arial" panose="020B0604020202020204" pitchFamily="34" charset="0"/>
              </a:rPr>
              <a:t>anticipadas en Alerta Amarilla</a:t>
            </a:r>
          </a:p>
          <a:p>
            <a:pPr marL="0" indent="0">
              <a:buNone/>
            </a:pPr>
            <a:r>
              <a:rPr lang="es-EC" sz="1400" dirty="0">
                <a:latin typeface="Arial" panose="020B0604020202020204" pitchFamily="34" charset="0"/>
                <a:cs typeface="Arial" panose="020B0604020202020204" pitchFamily="34" charset="0"/>
              </a:rPr>
              <a:t> </a:t>
            </a:r>
          </a:p>
          <a:p>
            <a:pPr lvl="0"/>
            <a:r>
              <a:rPr lang="es-EC" sz="1400" dirty="0">
                <a:latin typeface="Arial" panose="020B0604020202020204" pitchFamily="34" charset="0"/>
                <a:cs typeface="Arial" panose="020B0604020202020204" pitchFamily="34" charset="0"/>
              </a:rPr>
              <a:t>Se participa en las mesas técnicas de trabajo.</a:t>
            </a:r>
          </a:p>
          <a:p>
            <a:pPr lvl="0"/>
            <a:r>
              <a:rPr lang="es-EC" sz="1400" dirty="0">
                <a:latin typeface="Arial" panose="020B0604020202020204" pitchFamily="34" charset="0"/>
                <a:cs typeface="Arial" panose="020B0604020202020204" pitchFamily="34" charset="0"/>
              </a:rPr>
              <a:t>Monitoreo de la información generada por las instancias técnicas.</a:t>
            </a:r>
          </a:p>
          <a:p>
            <a:pPr lvl="0"/>
            <a:r>
              <a:rPr lang="es-EC" sz="1400" dirty="0">
                <a:latin typeface="Arial" panose="020B0604020202020204" pitchFamily="34" charset="0"/>
                <a:cs typeface="Arial" panose="020B0604020202020204" pitchFamily="34" charset="0"/>
              </a:rPr>
              <a:t>Se revisan y actualizan los diversos planes.</a:t>
            </a:r>
          </a:p>
          <a:p>
            <a:pPr lvl="0"/>
            <a:r>
              <a:rPr lang="es-EC" sz="1400" dirty="0">
                <a:latin typeface="Arial" panose="020B0604020202020204" pitchFamily="34" charset="0"/>
                <a:cs typeface="Arial" panose="020B0604020202020204" pitchFamily="34" charset="0"/>
              </a:rPr>
              <a:t>Se dispone la seguridad y restricción de acceso a sitios de mayor peligro, en coordinación con el CGR.</a:t>
            </a:r>
          </a:p>
          <a:p>
            <a:pPr lvl="0"/>
            <a:r>
              <a:rPr lang="es-EC" sz="1400" dirty="0">
                <a:latin typeface="Arial" panose="020B0604020202020204" pitchFamily="34" charset="0"/>
                <a:cs typeface="Arial" panose="020B0604020202020204" pitchFamily="34" charset="0"/>
              </a:rPr>
              <a:t>Se localiza a todo el personal militar.</a:t>
            </a:r>
          </a:p>
          <a:p>
            <a:pPr lvl="0"/>
            <a:r>
              <a:rPr lang="es-EC" sz="1400" dirty="0">
                <a:latin typeface="Arial" panose="020B0604020202020204" pitchFamily="34" charset="0"/>
                <a:cs typeface="Arial" panose="020B0604020202020204" pitchFamily="34" charset="0"/>
              </a:rPr>
              <a:t>Se prepara para una posible activación.</a:t>
            </a:r>
          </a:p>
          <a:p>
            <a:pPr lvl="0"/>
            <a:r>
              <a:rPr lang="es-EC" sz="1400" dirty="0">
                <a:latin typeface="Arial" panose="020B0604020202020204" pitchFamily="34" charset="0"/>
                <a:cs typeface="Arial" panose="020B0604020202020204" pitchFamily="34" charset="0"/>
              </a:rPr>
              <a:t>Verificación de los recursos logísticos disponibles. </a:t>
            </a:r>
          </a:p>
          <a:p>
            <a:pPr lvl="0"/>
            <a:r>
              <a:rPr lang="es-EC" sz="1400" dirty="0">
                <a:latin typeface="Arial" panose="020B0604020202020204" pitchFamily="34" charset="0"/>
                <a:cs typeface="Arial" panose="020B0604020202020204" pitchFamily="34" charset="0"/>
              </a:rPr>
              <a:t>Asignación de tareas por parte de las diversas mesas técnicas.</a:t>
            </a:r>
          </a:p>
          <a:p>
            <a:pPr marL="0" indent="0" algn="just">
              <a:buFont typeface="Arial" panose="020B0604020202020204" pitchFamily="34" charset="0"/>
              <a:buNone/>
            </a:pPr>
            <a:endParaRPr lang="es-EC" sz="1400" dirty="0" smtClean="0">
              <a:latin typeface="Arial" panose="020B0604020202020204" pitchFamily="34" charset="0"/>
              <a:cs typeface="Arial" panose="020B0604020202020204" pitchFamily="34" charset="0"/>
            </a:endParaRPr>
          </a:p>
        </p:txBody>
      </p:sp>
      <p:sp>
        <p:nvSpPr>
          <p:cNvPr id="9" name="2 Marcador de contenido"/>
          <p:cNvSpPr txBox="1">
            <a:spLocks/>
          </p:cNvSpPr>
          <p:nvPr/>
        </p:nvSpPr>
        <p:spPr>
          <a:xfrm>
            <a:off x="4218039" y="1250003"/>
            <a:ext cx="3510116" cy="5418457"/>
          </a:xfrm>
          <a:prstGeom prst="rect">
            <a:avLst/>
          </a:prstGeom>
          <a:solidFill>
            <a:schemeClr val="bg2">
              <a:lumMod val="9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400" b="1" dirty="0" smtClean="0">
                <a:latin typeface="Arial" panose="020B0604020202020204" pitchFamily="34" charset="0"/>
                <a:cs typeface="Arial" panose="020B0604020202020204" pitchFamily="34" charset="0"/>
              </a:rPr>
              <a:t>Acciones </a:t>
            </a:r>
            <a:r>
              <a:rPr lang="es-EC" sz="1400" b="1" dirty="0">
                <a:latin typeface="Arial" panose="020B0604020202020204" pitchFamily="34" charset="0"/>
                <a:cs typeface="Arial" panose="020B0604020202020204" pitchFamily="34" charset="0"/>
              </a:rPr>
              <a:t>anticipadas en Alerta Naranja</a:t>
            </a:r>
          </a:p>
          <a:p>
            <a:pPr marL="0" indent="0">
              <a:buNone/>
            </a:pPr>
            <a:r>
              <a:rPr lang="es-EC" sz="1400" dirty="0">
                <a:latin typeface="Arial" panose="020B0604020202020204" pitchFamily="34" charset="0"/>
                <a:cs typeface="Arial" panose="020B0604020202020204" pitchFamily="34" charset="0"/>
              </a:rPr>
              <a:t> </a:t>
            </a:r>
          </a:p>
          <a:p>
            <a:pPr lvl="0"/>
            <a:r>
              <a:rPr lang="es-EC" sz="1400" dirty="0">
                <a:latin typeface="Arial" panose="020B0604020202020204" pitchFamily="34" charset="0"/>
                <a:cs typeface="Arial" panose="020B0604020202020204" pitchFamily="34" charset="0"/>
              </a:rPr>
              <a:t>Participación continúa en los CGR. (Cantonal, Provincial, Nacional).</a:t>
            </a:r>
          </a:p>
          <a:p>
            <a:pPr lvl="0"/>
            <a:r>
              <a:rPr lang="es-EC" sz="1400" dirty="0">
                <a:latin typeface="Arial" panose="020B0604020202020204" pitchFamily="34" charset="0"/>
                <a:cs typeface="Arial" panose="020B0604020202020204" pitchFamily="34" charset="0"/>
              </a:rPr>
              <a:t>Monitoreo de la amenaza en coordinación con las instancias técnicas. </a:t>
            </a:r>
          </a:p>
          <a:p>
            <a:pPr lvl="0"/>
            <a:r>
              <a:rPr lang="es-EC" sz="1400" dirty="0">
                <a:latin typeface="Arial" panose="020B0604020202020204" pitchFamily="34" charset="0"/>
                <a:cs typeface="Arial" panose="020B0604020202020204" pitchFamily="34" charset="0"/>
              </a:rPr>
              <a:t>Puesta en marcha de los planes de gestión de riesgos (Acción, contingencia, evacuación, etc.)</a:t>
            </a:r>
          </a:p>
          <a:p>
            <a:pPr lvl="0"/>
            <a:r>
              <a:rPr lang="es-EC" sz="1400" dirty="0">
                <a:latin typeface="Arial" panose="020B0604020202020204" pitchFamily="34" charset="0"/>
                <a:cs typeface="Arial" panose="020B0604020202020204" pitchFamily="34" charset="0"/>
              </a:rPr>
              <a:t>Se actualiza y comunica las nuevas restricciones de acceso y movilización de las personas hacia sitios seguros (de ser el caso).</a:t>
            </a:r>
          </a:p>
          <a:p>
            <a:pPr lvl="0"/>
            <a:r>
              <a:rPr lang="es-EC" sz="1400" dirty="0">
                <a:latin typeface="Arial" panose="020B0604020202020204" pitchFamily="34" charset="0"/>
                <a:cs typeface="Arial" panose="020B0604020202020204" pitchFamily="34" charset="0"/>
              </a:rPr>
              <a:t>Identificación de recursos adicionales.</a:t>
            </a:r>
          </a:p>
          <a:p>
            <a:pPr lvl="0"/>
            <a:r>
              <a:rPr lang="es-EC" sz="1400" dirty="0">
                <a:latin typeface="Arial" panose="020B0604020202020204" pitchFamily="34" charset="0"/>
                <a:cs typeface="Arial" panose="020B0604020202020204" pitchFamily="34" charset="0"/>
              </a:rPr>
              <a:t>Disponibilidad de todo el personal militar (suspensión de licencias, permisos, etc.)</a:t>
            </a:r>
          </a:p>
          <a:p>
            <a:pPr lvl="0"/>
            <a:r>
              <a:rPr lang="es-EC" sz="1400" dirty="0">
                <a:latin typeface="Arial" panose="020B0604020202020204" pitchFamily="34" charset="0"/>
                <a:cs typeface="Arial" panose="020B0604020202020204" pitchFamily="34" charset="0"/>
              </a:rPr>
              <a:t>Proporcionar seguridad en los albergues y refugios temporales.</a:t>
            </a:r>
          </a:p>
          <a:p>
            <a:pPr marL="0" indent="0" algn="just">
              <a:buFont typeface="Arial" panose="020B0604020202020204" pitchFamily="34" charset="0"/>
              <a:buNone/>
            </a:pPr>
            <a:endParaRPr lang="es-EC" sz="1400" dirty="0" smtClean="0">
              <a:latin typeface="Arial" panose="020B0604020202020204" pitchFamily="34" charset="0"/>
              <a:cs typeface="Arial" panose="020B0604020202020204" pitchFamily="34" charset="0"/>
            </a:endParaRPr>
          </a:p>
        </p:txBody>
      </p:sp>
      <p:sp>
        <p:nvSpPr>
          <p:cNvPr id="10" name="2 Marcador de contenido"/>
          <p:cNvSpPr txBox="1">
            <a:spLocks/>
          </p:cNvSpPr>
          <p:nvPr/>
        </p:nvSpPr>
        <p:spPr>
          <a:xfrm>
            <a:off x="8255179" y="1222778"/>
            <a:ext cx="3687311" cy="5445681"/>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400" b="1" dirty="0" smtClean="0">
                <a:latin typeface="Arial" panose="020B0604020202020204" pitchFamily="34" charset="0"/>
                <a:cs typeface="Arial" panose="020B0604020202020204" pitchFamily="34" charset="0"/>
              </a:rPr>
              <a:t> </a:t>
            </a:r>
            <a:r>
              <a:rPr lang="es-EC" sz="1400" b="1" dirty="0">
                <a:latin typeface="Arial" panose="020B0604020202020204" pitchFamily="34" charset="0"/>
                <a:cs typeface="Arial" panose="020B0604020202020204" pitchFamily="34" charset="0"/>
              </a:rPr>
              <a:t>Acciones anticipadas en Alerta Roja</a:t>
            </a:r>
          </a:p>
          <a:p>
            <a:pPr marL="0" indent="0">
              <a:buNone/>
            </a:pPr>
            <a:r>
              <a:rPr lang="es-EC" sz="1400" dirty="0">
                <a:latin typeface="Arial" panose="020B0604020202020204" pitchFamily="34" charset="0"/>
                <a:cs typeface="Arial" panose="020B0604020202020204" pitchFamily="34" charset="0"/>
              </a:rPr>
              <a:t> </a:t>
            </a:r>
          </a:p>
          <a:p>
            <a:pPr lvl="0"/>
            <a:r>
              <a:rPr lang="es-EC" sz="1400" dirty="0">
                <a:latin typeface="Arial" panose="020B0604020202020204" pitchFamily="34" charset="0"/>
                <a:cs typeface="Arial" panose="020B0604020202020204" pitchFamily="34" charset="0"/>
              </a:rPr>
              <a:t>Participación continúa en los CGR. (Cantonal, Provincial, Nacional), que se encuentran en sesión permanente.</a:t>
            </a:r>
          </a:p>
          <a:p>
            <a:pPr lvl="0"/>
            <a:r>
              <a:rPr lang="es-EC" sz="1400" dirty="0">
                <a:latin typeface="Arial" panose="020B0604020202020204" pitchFamily="34" charset="0"/>
                <a:cs typeface="Arial" panose="020B0604020202020204" pitchFamily="34" charset="0"/>
              </a:rPr>
              <a:t>Monitoreo en coordinación con las instancias técnicas según los protocolos preestablecidos.</a:t>
            </a:r>
          </a:p>
          <a:p>
            <a:pPr lvl="0"/>
            <a:r>
              <a:rPr lang="es-EC" sz="1400" dirty="0">
                <a:latin typeface="Arial" panose="020B0604020202020204" pitchFamily="34" charset="0"/>
                <a:cs typeface="Arial" panose="020B0604020202020204" pitchFamily="34" charset="0"/>
              </a:rPr>
              <a:t>Se actualiza y comunica las nuevas restricciones de acceso y movilización. </a:t>
            </a:r>
          </a:p>
          <a:p>
            <a:pPr lvl="0"/>
            <a:r>
              <a:rPr lang="es-EC" sz="1400" dirty="0">
                <a:latin typeface="Arial" panose="020B0604020202020204" pitchFamily="34" charset="0"/>
                <a:cs typeface="Arial" panose="020B0604020202020204" pitchFamily="34" charset="0"/>
              </a:rPr>
              <a:t>Aplicación de los planes de respuesta.</a:t>
            </a:r>
          </a:p>
          <a:p>
            <a:pPr lvl="0"/>
            <a:r>
              <a:rPr lang="es-EC" sz="1400" dirty="0">
                <a:latin typeface="Arial" panose="020B0604020202020204" pitchFamily="34" charset="0"/>
                <a:cs typeface="Arial" panose="020B0604020202020204" pitchFamily="34" charset="0"/>
              </a:rPr>
              <a:t>Aplicación del Sistema Comando de Incidentes (SCI). </a:t>
            </a:r>
          </a:p>
          <a:p>
            <a:pPr lvl="0"/>
            <a:r>
              <a:rPr lang="es-EC" sz="1400" dirty="0">
                <a:latin typeface="Arial" panose="020B0604020202020204" pitchFamily="34" charset="0"/>
                <a:cs typeface="Arial" panose="020B0604020202020204" pitchFamily="34" charset="0"/>
              </a:rPr>
              <a:t>Continuar con las evacuaciones (de ser posible).</a:t>
            </a:r>
          </a:p>
          <a:p>
            <a:pPr lvl="0"/>
            <a:r>
              <a:rPr lang="es-EC" sz="1400" dirty="0">
                <a:latin typeface="Arial" panose="020B0604020202020204" pitchFamily="34" charset="0"/>
                <a:cs typeface="Arial" panose="020B0604020202020204" pitchFamily="34" charset="0"/>
              </a:rPr>
              <a:t>Iniciar las actividades de búsqueda y rescate.</a:t>
            </a:r>
          </a:p>
          <a:p>
            <a:pPr lvl="0"/>
            <a:r>
              <a:rPr lang="es-EC" sz="1400" dirty="0">
                <a:latin typeface="Arial" panose="020B0604020202020204" pitchFamily="34" charset="0"/>
                <a:cs typeface="Arial" panose="020B0604020202020204" pitchFamily="34" charset="0"/>
              </a:rPr>
              <a:t>Evaluación de daños y análisis de necesidades.</a:t>
            </a:r>
          </a:p>
          <a:p>
            <a:pPr lvl="0"/>
            <a:r>
              <a:rPr lang="es-EC" sz="1400" dirty="0">
                <a:latin typeface="Arial" panose="020B0604020202020204" pitchFamily="34" charset="0"/>
                <a:cs typeface="Arial" panose="020B0604020202020204" pitchFamily="34" charset="0"/>
              </a:rPr>
              <a:t>Realizar las de inspecciones de la infraestructura estratégica nacional.</a:t>
            </a:r>
          </a:p>
          <a:p>
            <a:r>
              <a:rPr lang="es-EC" sz="1400" dirty="0" smtClean="0">
                <a:latin typeface="Arial" panose="020B0604020202020204" pitchFamily="34" charset="0"/>
                <a:cs typeface="Arial" panose="020B0604020202020204" pitchFamily="34" charset="0"/>
              </a:rPr>
              <a:t>Activación </a:t>
            </a:r>
            <a:r>
              <a:rPr lang="es-EC" sz="1400" dirty="0">
                <a:latin typeface="Arial" panose="020B0604020202020204" pitchFamily="34" charset="0"/>
                <a:cs typeface="Arial" panose="020B0604020202020204" pitchFamily="34" charset="0"/>
              </a:rPr>
              <a:t>del sistema logístico en apoyo al CGR</a:t>
            </a:r>
            <a:endParaRPr lang="es-EC"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329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3025412" y="467126"/>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ACTIVIDADES</a:t>
            </a:r>
            <a:endParaRPr lang="es-EC" sz="4000" b="1" dirty="0">
              <a:solidFill>
                <a:prstClr val="white"/>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2987753082"/>
              </p:ext>
            </p:extLst>
          </p:nvPr>
        </p:nvGraphicFramePr>
        <p:xfrm>
          <a:off x="1769812" y="1492543"/>
          <a:ext cx="9099756" cy="5157331"/>
        </p:xfrm>
        <a:graphic>
          <a:graphicData uri="http://schemas.openxmlformats.org/drawingml/2006/table">
            <a:tbl>
              <a:tblPr firstRow="1" firstCol="1" bandRow="1">
                <a:tableStyleId>{5C22544A-7EE6-4342-B048-85BDC9FD1C3A}</a:tableStyleId>
              </a:tblPr>
              <a:tblGrid>
                <a:gridCol w="2885648">
                  <a:extLst>
                    <a:ext uri="{9D8B030D-6E8A-4147-A177-3AD203B41FA5}">
                      <a16:colId xmlns:a16="http://schemas.microsoft.com/office/drawing/2014/main" xmlns="" val="3033222299"/>
                    </a:ext>
                  </a:extLst>
                </a:gridCol>
                <a:gridCol w="3107054">
                  <a:extLst>
                    <a:ext uri="{9D8B030D-6E8A-4147-A177-3AD203B41FA5}">
                      <a16:colId xmlns:a16="http://schemas.microsoft.com/office/drawing/2014/main" xmlns="" val="2644187668"/>
                    </a:ext>
                  </a:extLst>
                </a:gridCol>
                <a:gridCol w="3107054">
                  <a:extLst>
                    <a:ext uri="{9D8B030D-6E8A-4147-A177-3AD203B41FA5}">
                      <a16:colId xmlns:a16="http://schemas.microsoft.com/office/drawing/2014/main" xmlns="" val="1371927470"/>
                    </a:ext>
                  </a:extLst>
                </a:gridCol>
              </a:tblGrid>
              <a:tr h="625814">
                <a:tc>
                  <a:txBody>
                    <a:bodyPr/>
                    <a:lstStyle/>
                    <a:p>
                      <a:pPr marL="457200" algn="ctr">
                        <a:lnSpc>
                          <a:spcPct val="150000"/>
                        </a:lnSpc>
                        <a:spcAft>
                          <a:spcPts val="0"/>
                        </a:spcAft>
                      </a:pPr>
                      <a:r>
                        <a:rPr lang="es-EC" sz="1800" dirty="0">
                          <a:effectLst/>
                          <a:latin typeface="Arial" panose="020B0604020202020204" pitchFamily="34" charset="0"/>
                          <a:cs typeface="Arial" panose="020B0604020202020204" pitchFamily="34" charset="0"/>
                        </a:rPr>
                        <a:t>INSTITUCIÓN</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ct val="150000"/>
                        </a:lnSpc>
                        <a:spcAft>
                          <a:spcPts val="0"/>
                        </a:spcAft>
                      </a:pPr>
                      <a:r>
                        <a:rPr lang="es-EC" sz="1800" dirty="0">
                          <a:effectLst/>
                          <a:latin typeface="Arial" panose="020B0604020202020204" pitchFamily="34" charset="0"/>
                          <a:cs typeface="Arial" panose="020B0604020202020204" pitchFamily="34" charset="0"/>
                        </a:rPr>
                        <a:t>FUNCIÓN DE RESPUESTA</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ct val="150000"/>
                        </a:lnSpc>
                        <a:spcAft>
                          <a:spcPts val="0"/>
                        </a:spcAft>
                      </a:pPr>
                      <a:r>
                        <a:rPr lang="es-EC" sz="1800" dirty="0">
                          <a:effectLst/>
                          <a:latin typeface="Arial" panose="020B0604020202020204" pitchFamily="34" charset="0"/>
                          <a:cs typeface="Arial" panose="020B0604020202020204" pitchFamily="34" charset="0"/>
                        </a:rPr>
                        <a:t>MISIÓN</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872159293"/>
                  </a:ext>
                </a:extLst>
              </a:tr>
              <a:tr h="1390592">
                <a:tc rowSpan="3">
                  <a:txBody>
                    <a:bodyPr/>
                    <a:lstStyle/>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FUERZAS ARMADAS</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 </a:t>
                      </a:r>
                    </a:p>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Seguridad</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 </a:t>
                      </a:r>
                    </a:p>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Seguridad en albergues, centros educativos</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874468910"/>
                  </a:ext>
                </a:extLst>
              </a:tr>
              <a:tr h="1297859">
                <a:tc vMerge="1">
                  <a:txBody>
                    <a:bodyPr/>
                    <a:lstStyle/>
                    <a:p>
                      <a:endParaRPr lang="es-EC"/>
                    </a:p>
                  </a:txBody>
                  <a:tcPr/>
                </a:tc>
                <a:tc>
                  <a:txBody>
                    <a:bodyPr/>
                    <a:lstStyle/>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 </a:t>
                      </a:r>
                    </a:p>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Búsqueda, salvamento y rescate</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 </a:t>
                      </a:r>
                    </a:p>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Operaciones especiales</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086655433"/>
                  </a:ext>
                </a:extLst>
              </a:tr>
              <a:tr h="1253612">
                <a:tc vMerge="1">
                  <a:txBody>
                    <a:bodyPr/>
                    <a:lstStyle/>
                    <a:p>
                      <a:endParaRPr lang="es-EC"/>
                    </a:p>
                  </a:txBody>
                  <a:tcPr/>
                </a:tc>
                <a:tc>
                  <a:txBody>
                    <a:bodyPr/>
                    <a:lstStyle/>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 </a:t>
                      </a:r>
                    </a:p>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Logística</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 </a:t>
                      </a:r>
                    </a:p>
                    <a:p>
                      <a:pPr marL="457200" algn="l">
                        <a:lnSpc>
                          <a:spcPct val="150000"/>
                        </a:lnSpc>
                        <a:spcAft>
                          <a:spcPts val="0"/>
                        </a:spcAft>
                      </a:pPr>
                      <a:r>
                        <a:rPr lang="es-EC" sz="1800" dirty="0">
                          <a:effectLst/>
                          <a:latin typeface="Arial" panose="020B0604020202020204" pitchFamily="34" charset="0"/>
                          <a:cs typeface="Arial" panose="020B0604020202020204" pitchFamily="34" charset="0"/>
                        </a:rPr>
                        <a:t>Transporte de alimentos, evacuación de personas</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39498788"/>
                  </a:ext>
                </a:extLst>
              </a:tr>
            </a:tbl>
          </a:graphicData>
        </a:graphic>
      </p:graphicFrame>
    </p:spTree>
    <p:extLst>
      <p:ext uri="{BB962C8B-B14F-4D97-AF65-F5344CB8AC3E}">
        <p14:creationId xmlns:p14="http://schemas.microsoft.com/office/powerpoint/2010/main" val="1315128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 name="12 Imagen" descr="dia-de-la-tierra.jpg"/>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bwMode="auto">
          <a:xfrm rot="10800000" flipV="1">
            <a:off x="306437" y="915062"/>
            <a:ext cx="3833379" cy="3704239"/>
          </a:xfrm>
          <a:prstGeom prst="rect">
            <a:avLst/>
          </a:prstGeom>
          <a:effectLst>
            <a:softEdge rad="635000"/>
          </a:effectLst>
        </p:spPr>
      </p:pic>
      <p:pic>
        <p:nvPicPr>
          <p:cNvPr id="11" name="Picture 2" descr="http://elap.mx/wp-content/uploads/2014/09/M%C3%A9todo-MEYEP.jpg"/>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731556" y="1412029"/>
            <a:ext cx="3361876" cy="2434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ángulo 4"/>
          <p:cNvSpPr/>
          <p:nvPr/>
        </p:nvSpPr>
        <p:spPr>
          <a:xfrm>
            <a:off x="2446818" y="2199062"/>
            <a:ext cx="7144493" cy="2862322"/>
          </a:xfrm>
          <a:prstGeom prst="rect">
            <a:avLst/>
          </a:prstGeom>
        </p:spPr>
        <p:txBody>
          <a:bodyPr wrap="square">
            <a:spAutoFit/>
          </a:bodyPr>
          <a:lstStyle/>
          <a:p>
            <a:pPr algn="ctr"/>
            <a:endPar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CAPÍTULO III </a:t>
            </a:r>
          </a:p>
          <a:p>
            <a:pPr algn="ctr"/>
            <a:endParaRPr lang="es-EC" sz="36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FUNCIONES DE RESPUESTA</a:t>
            </a:r>
          </a:p>
        </p:txBody>
      </p:sp>
    </p:spTree>
    <p:extLst>
      <p:ext uri="{BB962C8B-B14F-4D97-AF65-F5344CB8AC3E}">
        <p14:creationId xmlns:p14="http://schemas.microsoft.com/office/powerpoint/2010/main" val="3536840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3144194" y="332656"/>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RESPUESTA</a:t>
            </a:r>
            <a:endParaRPr lang="es-EC" sz="4000" b="1" dirty="0">
              <a:solidFill>
                <a:prstClr val="white"/>
              </a:solidFill>
            </a:endParaRPr>
          </a:p>
        </p:txBody>
      </p:sp>
      <p:sp>
        <p:nvSpPr>
          <p:cNvPr id="8" name="2 Marcador de contenido"/>
          <p:cNvSpPr txBox="1">
            <a:spLocks/>
          </p:cNvSpPr>
          <p:nvPr/>
        </p:nvSpPr>
        <p:spPr>
          <a:xfrm>
            <a:off x="307975" y="2205825"/>
            <a:ext cx="5683391" cy="3792587"/>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1800" b="1" dirty="0" smtClean="0">
                <a:latin typeface="Arial" panose="020B0604020202020204" pitchFamily="34" charset="0"/>
                <a:cs typeface="Arial" panose="020B0604020202020204" pitchFamily="34" charset="0"/>
              </a:rPr>
              <a:t>Acciones </a:t>
            </a:r>
            <a:r>
              <a:rPr lang="es-EC" sz="1800" b="1" dirty="0">
                <a:latin typeface="Arial" panose="020B0604020202020204" pitchFamily="34" charset="0"/>
                <a:cs typeface="Arial" panose="020B0604020202020204" pitchFamily="34" charset="0"/>
              </a:rPr>
              <a:t>de respuesta inicial</a:t>
            </a:r>
            <a:endParaRPr lang="es-EC" sz="1800" dirty="0">
              <a:latin typeface="Arial" panose="020B0604020202020204" pitchFamily="34" charset="0"/>
              <a:cs typeface="Arial" panose="020B0604020202020204" pitchFamily="34" charset="0"/>
            </a:endParaRPr>
          </a:p>
          <a:p>
            <a:pPr marL="0" indent="0" algn="just">
              <a:buNone/>
            </a:pPr>
            <a:r>
              <a:rPr lang="es-EC" sz="1800" dirty="0">
                <a:latin typeface="Arial" panose="020B0604020202020204" pitchFamily="34" charset="0"/>
                <a:cs typeface="Arial" panose="020B0604020202020204" pitchFamily="34" charset="0"/>
              </a:rPr>
              <a:t> </a:t>
            </a:r>
          </a:p>
          <a:p>
            <a:pPr lvl="0" algn="just"/>
            <a:r>
              <a:rPr lang="es-EC" sz="1800" dirty="0">
                <a:latin typeface="Arial" panose="020B0604020202020204" pitchFamily="34" charset="0"/>
                <a:cs typeface="Arial" panose="020B0604020202020204" pitchFamily="34" charset="0"/>
              </a:rPr>
              <a:t>Coordinar con entidades públicas que tienen responsabilidad en lo concerniente al suministro de agua potable, tratamiento de aguas negras, energía y comunicaciones. </a:t>
            </a:r>
            <a:endParaRPr lang="es-EC" sz="1800" dirty="0" smtClean="0">
              <a:latin typeface="Arial" panose="020B0604020202020204" pitchFamily="34" charset="0"/>
              <a:cs typeface="Arial" panose="020B0604020202020204" pitchFamily="34" charset="0"/>
            </a:endParaRPr>
          </a:p>
          <a:p>
            <a:pPr marL="0" lvl="0" indent="0" algn="just">
              <a:buNone/>
            </a:pPr>
            <a:endParaRPr lang="es-EC" sz="1800" dirty="0">
              <a:latin typeface="Arial" panose="020B0604020202020204" pitchFamily="34" charset="0"/>
              <a:cs typeface="Arial" panose="020B0604020202020204" pitchFamily="34" charset="0"/>
            </a:endParaRPr>
          </a:p>
          <a:p>
            <a:pPr lvl="0" algn="just"/>
            <a:r>
              <a:rPr lang="es-EC" sz="1800" dirty="0">
                <a:latin typeface="Arial" panose="020B0604020202020204" pitchFamily="34" charset="0"/>
                <a:cs typeface="Arial" panose="020B0604020202020204" pitchFamily="34" charset="0"/>
              </a:rPr>
              <a:t>Coordinar la remoción de escombros, la demolición o estabilización de estructuras. </a:t>
            </a:r>
          </a:p>
          <a:p>
            <a:pPr marL="0" lvl="0" indent="0" algn="just">
              <a:buNone/>
            </a:pPr>
            <a:endParaRPr lang="es-EC" sz="1800" dirty="0" smtClean="0">
              <a:latin typeface="Arial" panose="020B0604020202020204" pitchFamily="34" charset="0"/>
              <a:cs typeface="Arial" panose="020B0604020202020204" pitchFamily="34" charset="0"/>
            </a:endParaRPr>
          </a:p>
          <a:p>
            <a:pPr lvl="0" algn="just"/>
            <a:r>
              <a:rPr lang="es-EC" sz="1800" dirty="0" smtClean="0">
                <a:latin typeface="Arial" panose="020B0604020202020204" pitchFamily="34" charset="0"/>
                <a:cs typeface="Arial" panose="020B0604020202020204" pitchFamily="34" charset="0"/>
              </a:rPr>
              <a:t>Evaluar </a:t>
            </a:r>
            <a:r>
              <a:rPr lang="es-EC" sz="1800" dirty="0">
                <a:latin typeface="Arial" panose="020B0604020202020204" pitchFamily="34" charset="0"/>
                <a:cs typeface="Arial" panose="020B0604020202020204" pitchFamily="34" charset="0"/>
              </a:rPr>
              <a:t>es estado estructural de instalaciones hospitalarias y educativas</a:t>
            </a:r>
          </a:p>
          <a:p>
            <a:pPr lvl="0"/>
            <a:endParaRPr lang="es-EC" sz="18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C" sz="1800" dirty="0" smtClean="0">
              <a:latin typeface="Arial" panose="020B0604020202020204" pitchFamily="34" charset="0"/>
              <a:cs typeface="Arial" panose="020B0604020202020204" pitchFamily="34" charset="0"/>
            </a:endParaRPr>
          </a:p>
        </p:txBody>
      </p:sp>
      <p:sp>
        <p:nvSpPr>
          <p:cNvPr id="9" name="3 Redondear rectángulo de esquina del mismo lado"/>
          <p:cNvSpPr/>
          <p:nvPr/>
        </p:nvSpPr>
        <p:spPr>
          <a:xfrm>
            <a:off x="3023921" y="1372164"/>
            <a:ext cx="6987295" cy="5689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white"/>
                </a:solidFill>
                <a:latin typeface="Arial" panose="020B0604020202020204" pitchFamily="34" charset="0"/>
                <a:cs typeface="Arial" panose="020B0604020202020204" pitchFamily="34" charset="0"/>
              </a:rPr>
              <a:t>OBRAS PÚBLICAS -INFRAESTRUCTURA</a:t>
            </a:r>
            <a:endParaRPr lang="es-EC" sz="1600" b="1" dirty="0">
              <a:solidFill>
                <a:prstClr val="white"/>
              </a:solidFill>
              <a:latin typeface="Arial" panose="020B0604020202020204" pitchFamily="34" charset="0"/>
              <a:cs typeface="Arial" panose="020B0604020202020204" pitchFamily="34" charset="0"/>
            </a:endParaRPr>
          </a:p>
        </p:txBody>
      </p:sp>
      <p:sp>
        <p:nvSpPr>
          <p:cNvPr id="10" name="2 Marcador de contenido"/>
          <p:cNvSpPr txBox="1">
            <a:spLocks/>
          </p:cNvSpPr>
          <p:nvPr/>
        </p:nvSpPr>
        <p:spPr>
          <a:xfrm>
            <a:off x="6349888" y="2235322"/>
            <a:ext cx="5592603" cy="3792586"/>
          </a:xfrm>
          <a:prstGeom prst="rect">
            <a:avLst/>
          </a:prstGeom>
          <a:solidFill>
            <a:schemeClr val="bg2">
              <a:lumMod val="9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800" b="1" dirty="0" smtClean="0">
                <a:latin typeface="Arial" panose="020B0604020202020204" pitchFamily="34" charset="0"/>
                <a:cs typeface="Arial" panose="020B0604020202020204" pitchFamily="34" charset="0"/>
              </a:rPr>
              <a:t>Acciones </a:t>
            </a:r>
            <a:r>
              <a:rPr lang="es-EC" sz="1800" b="1" dirty="0">
                <a:latin typeface="Arial" panose="020B0604020202020204" pitchFamily="34" charset="0"/>
                <a:cs typeface="Arial" panose="020B0604020202020204" pitchFamily="34" charset="0"/>
              </a:rPr>
              <a:t>de respuesta continua</a:t>
            </a:r>
            <a:endParaRPr lang="es-EC" sz="1800" dirty="0">
              <a:latin typeface="Arial" panose="020B0604020202020204" pitchFamily="34" charset="0"/>
              <a:cs typeface="Arial" panose="020B0604020202020204" pitchFamily="34" charset="0"/>
            </a:endParaRPr>
          </a:p>
          <a:p>
            <a:pPr marL="0" indent="0">
              <a:buNone/>
            </a:pPr>
            <a:r>
              <a:rPr lang="es-EC" sz="1800" b="1" dirty="0">
                <a:latin typeface="Arial" panose="020B0604020202020204" pitchFamily="34" charset="0"/>
                <a:cs typeface="Arial" panose="020B0604020202020204" pitchFamily="34" charset="0"/>
              </a:rPr>
              <a:t> </a:t>
            </a:r>
            <a:endParaRPr lang="es-EC" sz="1800" dirty="0">
              <a:latin typeface="Arial" panose="020B0604020202020204" pitchFamily="34" charset="0"/>
              <a:cs typeface="Arial" panose="020B0604020202020204" pitchFamily="34" charset="0"/>
            </a:endParaRPr>
          </a:p>
          <a:p>
            <a:pPr lvl="0"/>
            <a:r>
              <a:rPr lang="es-EC" sz="1800" dirty="0">
                <a:latin typeface="Arial" panose="020B0604020202020204" pitchFamily="34" charset="0"/>
                <a:cs typeface="Arial" panose="020B0604020202020204" pitchFamily="34" charset="0"/>
              </a:rPr>
              <a:t>Coordinar la continuidad, seguridad y eficiencia de los servicios básicos</a:t>
            </a:r>
          </a:p>
          <a:p>
            <a:pPr marL="0" lvl="0" indent="0">
              <a:buNone/>
            </a:pPr>
            <a:endParaRPr lang="es-EC" sz="1800" dirty="0" smtClean="0">
              <a:latin typeface="Arial" panose="020B0604020202020204" pitchFamily="34" charset="0"/>
              <a:cs typeface="Arial" panose="020B0604020202020204" pitchFamily="34" charset="0"/>
            </a:endParaRPr>
          </a:p>
          <a:p>
            <a:pPr lvl="0"/>
            <a:r>
              <a:rPr lang="es-EC" sz="1800" dirty="0" smtClean="0">
                <a:latin typeface="Arial" panose="020B0604020202020204" pitchFamily="34" charset="0"/>
                <a:cs typeface="Arial" panose="020B0604020202020204" pitchFamily="34" charset="0"/>
              </a:rPr>
              <a:t>Colaborar </a:t>
            </a:r>
            <a:r>
              <a:rPr lang="es-EC" sz="1800" dirty="0">
                <a:latin typeface="Arial" panose="020B0604020202020204" pitchFamily="34" charset="0"/>
                <a:cs typeface="Arial" panose="020B0604020202020204" pitchFamily="34" charset="0"/>
              </a:rPr>
              <a:t>en la evaluación física y económica de los daños a la infraestructura. edificaciones y viviendas. </a:t>
            </a:r>
          </a:p>
          <a:p>
            <a:pPr marL="0" lvl="0" indent="0">
              <a:buNone/>
            </a:pPr>
            <a:endParaRPr lang="es-EC" sz="18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C"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091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987312" y="386444"/>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RESPUESTA</a:t>
            </a:r>
            <a:endParaRPr lang="es-EC" sz="4000" b="1" dirty="0">
              <a:solidFill>
                <a:prstClr val="white"/>
              </a:solidFill>
            </a:endParaRPr>
          </a:p>
        </p:txBody>
      </p:sp>
      <p:sp>
        <p:nvSpPr>
          <p:cNvPr id="8" name="2 Marcador de contenido"/>
          <p:cNvSpPr txBox="1">
            <a:spLocks/>
          </p:cNvSpPr>
          <p:nvPr/>
        </p:nvSpPr>
        <p:spPr>
          <a:xfrm>
            <a:off x="458208" y="2566470"/>
            <a:ext cx="5055488" cy="3760588"/>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Arial" panose="020B0604020202020204" pitchFamily="34" charset="0"/>
                <a:cs typeface="Arial" panose="020B0604020202020204" pitchFamily="34" charset="0"/>
              </a:rPr>
              <a:t>Acciones </a:t>
            </a:r>
            <a:r>
              <a:rPr lang="es-EC" sz="2400" b="1" dirty="0">
                <a:latin typeface="Arial" panose="020B0604020202020204" pitchFamily="34" charset="0"/>
                <a:cs typeface="Arial" panose="020B0604020202020204" pitchFamily="34" charset="0"/>
              </a:rPr>
              <a:t>de respuesta inicial</a:t>
            </a:r>
            <a:endParaRPr lang="es-EC" sz="2400" dirty="0">
              <a:latin typeface="Arial" panose="020B0604020202020204" pitchFamily="34" charset="0"/>
              <a:cs typeface="Arial" panose="020B0604020202020204" pitchFamily="34" charset="0"/>
            </a:endParaRPr>
          </a:p>
          <a:p>
            <a:pPr marL="0" indent="0" algn="just">
              <a:buNone/>
            </a:pPr>
            <a:endParaRPr lang="es-EC" sz="2400" dirty="0">
              <a:latin typeface="Arial" panose="020B0604020202020204" pitchFamily="34" charset="0"/>
              <a:cs typeface="Arial" panose="020B0604020202020204" pitchFamily="34" charset="0"/>
            </a:endParaRPr>
          </a:p>
          <a:p>
            <a:pPr algn="just"/>
            <a:r>
              <a:rPr lang="es-EC" sz="2400" dirty="0" smtClean="0">
                <a:latin typeface="Arial" panose="020B0604020202020204" pitchFamily="34" charset="0"/>
                <a:cs typeface="Arial" panose="020B0604020202020204" pitchFamily="34" charset="0"/>
              </a:rPr>
              <a:t>Facilitar </a:t>
            </a:r>
            <a:r>
              <a:rPr lang="es-EC" sz="2400" dirty="0">
                <a:latin typeface="Arial" panose="020B0604020202020204" pitchFamily="34" charset="0"/>
                <a:cs typeface="Arial" panose="020B0604020202020204" pitchFamily="34" charset="0"/>
              </a:rPr>
              <a:t>el transporte inmediato en las vías de comunicación (aérea, terrestre y acuática)</a:t>
            </a:r>
          </a:p>
          <a:p>
            <a:pPr lvl="0" algn="just"/>
            <a:endParaRPr lang="es-EC"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C" sz="2400" dirty="0" smtClean="0">
              <a:latin typeface="Arial" panose="020B0604020202020204" pitchFamily="34" charset="0"/>
              <a:cs typeface="Arial" panose="020B0604020202020204" pitchFamily="34" charset="0"/>
            </a:endParaRPr>
          </a:p>
        </p:txBody>
      </p:sp>
      <p:sp>
        <p:nvSpPr>
          <p:cNvPr id="9" name="3 Redondear rectángulo de esquina del mismo lado"/>
          <p:cNvSpPr/>
          <p:nvPr/>
        </p:nvSpPr>
        <p:spPr>
          <a:xfrm>
            <a:off x="4275457" y="1436301"/>
            <a:ext cx="3675925" cy="5689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prstClr val="white"/>
                </a:solidFill>
                <a:latin typeface="Arial" panose="020B0604020202020204" pitchFamily="34" charset="0"/>
                <a:cs typeface="Arial" panose="020B0604020202020204" pitchFamily="34" charset="0"/>
              </a:rPr>
              <a:t>TRANSPORTES </a:t>
            </a:r>
            <a:endParaRPr lang="es-EC" sz="2000" b="1" dirty="0">
              <a:solidFill>
                <a:prstClr val="white"/>
              </a:solidFill>
              <a:latin typeface="Arial" panose="020B0604020202020204" pitchFamily="34" charset="0"/>
              <a:cs typeface="Arial" panose="020B0604020202020204" pitchFamily="34" charset="0"/>
            </a:endParaRPr>
          </a:p>
        </p:txBody>
      </p:sp>
      <p:sp>
        <p:nvSpPr>
          <p:cNvPr id="10" name="2 Marcador de contenido"/>
          <p:cNvSpPr txBox="1">
            <a:spLocks/>
          </p:cNvSpPr>
          <p:nvPr/>
        </p:nvSpPr>
        <p:spPr>
          <a:xfrm>
            <a:off x="6155140" y="2568387"/>
            <a:ext cx="5813972" cy="3758671"/>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a:latin typeface="Arial" panose="020B0604020202020204" pitchFamily="34" charset="0"/>
                <a:cs typeface="Arial" panose="020B0604020202020204" pitchFamily="34" charset="0"/>
              </a:rPr>
              <a:t>Acciones de respuesta continua</a:t>
            </a:r>
            <a:endParaRPr lang="es-EC" sz="2400" dirty="0">
              <a:latin typeface="Arial" panose="020B0604020202020204" pitchFamily="34" charset="0"/>
              <a:cs typeface="Arial" panose="020B0604020202020204" pitchFamily="34" charset="0"/>
            </a:endParaRPr>
          </a:p>
          <a:p>
            <a:pPr marL="0" indent="0" algn="just">
              <a:buNone/>
            </a:pPr>
            <a:endParaRPr lang="es-EC" sz="2400" dirty="0">
              <a:latin typeface="Arial" panose="020B0604020202020204" pitchFamily="34" charset="0"/>
              <a:cs typeface="Arial" panose="020B0604020202020204" pitchFamily="34" charset="0"/>
            </a:endParaRPr>
          </a:p>
          <a:p>
            <a:pPr algn="just"/>
            <a:r>
              <a:rPr lang="es-EC" sz="2400" dirty="0" smtClean="0">
                <a:latin typeface="Arial" panose="020B0604020202020204" pitchFamily="34" charset="0"/>
                <a:cs typeface="Arial" panose="020B0604020202020204" pitchFamily="34" charset="0"/>
              </a:rPr>
              <a:t>Coordinación </a:t>
            </a:r>
            <a:r>
              <a:rPr lang="es-EC" sz="2400" dirty="0">
                <a:latin typeface="Arial" panose="020B0604020202020204" pitchFamily="34" charset="0"/>
                <a:cs typeface="Arial" panose="020B0604020202020204" pitchFamily="34" charset="0"/>
              </a:rPr>
              <a:t>continúa con otras entidades públicas y privadas permitiendo con ello restablecer el sistema de transporte público. </a:t>
            </a:r>
          </a:p>
          <a:p>
            <a:pPr lvl="0" algn="just"/>
            <a:endParaRPr lang="es-EC" sz="2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C"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195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3067994" y="332656"/>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RESPUESTA</a:t>
            </a:r>
            <a:endParaRPr lang="es-EC" sz="4000" b="1" dirty="0">
              <a:solidFill>
                <a:prstClr val="white"/>
              </a:solidFill>
            </a:endParaRPr>
          </a:p>
        </p:txBody>
      </p:sp>
      <p:sp>
        <p:nvSpPr>
          <p:cNvPr id="8" name="2 Marcador de contenido"/>
          <p:cNvSpPr txBox="1">
            <a:spLocks/>
          </p:cNvSpPr>
          <p:nvPr/>
        </p:nvSpPr>
        <p:spPr>
          <a:xfrm>
            <a:off x="307975" y="2440112"/>
            <a:ext cx="4927701" cy="2190882"/>
          </a:xfrm>
          <a:prstGeom prst="rect">
            <a:avLst/>
          </a:prstGeom>
          <a:solidFill>
            <a:schemeClr val="bg2">
              <a:lumMod val="9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just">
              <a:buNone/>
            </a:pPr>
            <a:r>
              <a:rPr lang="es-EC" sz="2000" b="1" dirty="0">
                <a:latin typeface="Arial" panose="020B0604020202020204" pitchFamily="34" charset="0"/>
                <a:cs typeface="Arial" panose="020B0604020202020204" pitchFamily="34" charset="0"/>
              </a:rPr>
              <a:t>Acciones de respuesta inicial</a:t>
            </a:r>
            <a:endParaRPr lang="es-EC" sz="2000" dirty="0">
              <a:latin typeface="Arial" panose="020B0604020202020204" pitchFamily="34" charset="0"/>
              <a:cs typeface="Arial" panose="020B0604020202020204" pitchFamily="34" charset="0"/>
            </a:endParaRPr>
          </a:p>
          <a:p>
            <a:pPr marL="0" indent="0" algn="just">
              <a:buNone/>
            </a:pPr>
            <a:r>
              <a:rPr lang="es-EC" sz="2000" b="1"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pPr algn="just"/>
            <a:r>
              <a:rPr lang="es-EC" sz="2000" dirty="0" smtClean="0">
                <a:latin typeface="Arial" panose="020B0604020202020204" pitchFamily="34" charset="0"/>
                <a:cs typeface="Arial" panose="020B0604020202020204" pitchFamily="34" charset="0"/>
              </a:rPr>
              <a:t>La </a:t>
            </a:r>
            <a:r>
              <a:rPr lang="es-EC" sz="2000" dirty="0">
                <a:latin typeface="Arial" panose="020B0604020202020204" pitchFamily="34" charset="0"/>
                <a:cs typeface="Arial" panose="020B0604020202020204" pitchFamily="34" charset="0"/>
              </a:rPr>
              <a:t>SGR. a través de los CGR., solicitará la presencia del personal militar acorde a las necesidades reportadas.</a:t>
            </a:r>
          </a:p>
          <a:p>
            <a:pPr lvl="0" algn="just"/>
            <a:endParaRPr lang="es-EC" sz="20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C" sz="2000" dirty="0" smtClean="0">
              <a:latin typeface="Arial" panose="020B0604020202020204" pitchFamily="34" charset="0"/>
              <a:cs typeface="Arial" panose="020B0604020202020204" pitchFamily="34" charset="0"/>
            </a:endParaRPr>
          </a:p>
        </p:txBody>
      </p:sp>
      <p:sp>
        <p:nvSpPr>
          <p:cNvPr id="9" name="3 Redondear rectángulo de esquina del mismo lado"/>
          <p:cNvSpPr/>
          <p:nvPr/>
        </p:nvSpPr>
        <p:spPr>
          <a:xfrm>
            <a:off x="3023921" y="1372164"/>
            <a:ext cx="6987295" cy="5689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white"/>
                </a:solidFill>
                <a:latin typeface="Arial" panose="020B0604020202020204" pitchFamily="34" charset="0"/>
                <a:cs typeface="Arial" panose="020B0604020202020204" pitchFamily="34" charset="0"/>
              </a:rPr>
              <a:t>EVACUACIÓN,BÚSQUEDA, SALVAMENTO Y RESCATE.</a:t>
            </a:r>
            <a:endParaRPr lang="es-EC" sz="1600" b="1" dirty="0">
              <a:solidFill>
                <a:prstClr val="white"/>
              </a:solidFill>
              <a:latin typeface="Arial" panose="020B0604020202020204" pitchFamily="34" charset="0"/>
              <a:cs typeface="Arial" panose="020B0604020202020204" pitchFamily="34" charset="0"/>
            </a:endParaRPr>
          </a:p>
        </p:txBody>
      </p:sp>
      <p:sp>
        <p:nvSpPr>
          <p:cNvPr id="10" name="2 Marcador de contenido"/>
          <p:cNvSpPr txBox="1">
            <a:spLocks/>
          </p:cNvSpPr>
          <p:nvPr/>
        </p:nvSpPr>
        <p:spPr>
          <a:xfrm>
            <a:off x="5501148" y="2354943"/>
            <a:ext cx="6467963" cy="4343400"/>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800" b="1" dirty="0" smtClean="0">
                <a:latin typeface="Arial" panose="020B0604020202020204" pitchFamily="34" charset="0"/>
                <a:cs typeface="Arial" panose="020B0604020202020204" pitchFamily="34" charset="0"/>
              </a:rPr>
              <a:t>Acciones </a:t>
            </a:r>
            <a:r>
              <a:rPr lang="es-EC" sz="1800" b="1" dirty="0">
                <a:latin typeface="Arial" panose="020B0604020202020204" pitchFamily="34" charset="0"/>
                <a:cs typeface="Arial" panose="020B0604020202020204" pitchFamily="34" charset="0"/>
              </a:rPr>
              <a:t>de respuesta continua</a:t>
            </a:r>
            <a:endParaRPr lang="es-EC" sz="1800" dirty="0">
              <a:latin typeface="Arial" panose="020B0604020202020204" pitchFamily="34" charset="0"/>
              <a:cs typeface="Arial" panose="020B0604020202020204" pitchFamily="34" charset="0"/>
            </a:endParaRPr>
          </a:p>
          <a:p>
            <a:pPr marL="0" indent="0">
              <a:buNone/>
            </a:pPr>
            <a:r>
              <a:rPr lang="es-EC" sz="1800" dirty="0">
                <a:latin typeface="Arial" panose="020B0604020202020204" pitchFamily="34" charset="0"/>
                <a:cs typeface="Arial" panose="020B0604020202020204" pitchFamily="34" charset="0"/>
              </a:rPr>
              <a:t> </a:t>
            </a:r>
          </a:p>
          <a:p>
            <a:pPr lvl="0"/>
            <a:r>
              <a:rPr lang="es-EC" sz="1800" dirty="0">
                <a:latin typeface="Arial" panose="020B0604020202020204" pitchFamily="34" charset="0"/>
                <a:cs typeface="Arial" panose="020B0604020202020204" pitchFamily="34" charset="0"/>
              </a:rPr>
              <a:t>De acuerdo al tipo, magnitud, necesidades y capacidades se prestará el apoyo respectivo al CGR./COE</a:t>
            </a:r>
            <a:r>
              <a:rPr lang="es-EC" sz="1800" dirty="0" smtClean="0">
                <a:latin typeface="Arial" panose="020B0604020202020204" pitchFamily="34" charset="0"/>
                <a:cs typeface="Arial" panose="020B0604020202020204" pitchFamily="34" charset="0"/>
              </a:rPr>
              <a:t>.</a:t>
            </a:r>
          </a:p>
          <a:p>
            <a:pPr marL="0" lvl="0" indent="0">
              <a:buNone/>
            </a:pPr>
            <a:endParaRPr lang="es-EC" sz="1800" dirty="0">
              <a:latin typeface="Arial" panose="020B0604020202020204" pitchFamily="34" charset="0"/>
              <a:cs typeface="Arial" panose="020B0604020202020204" pitchFamily="34" charset="0"/>
            </a:endParaRPr>
          </a:p>
          <a:p>
            <a:pPr lvl="0"/>
            <a:r>
              <a:rPr lang="es-EC" sz="1800" dirty="0">
                <a:latin typeface="Arial" panose="020B0604020202020204" pitchFamily="34" charset="0"/>
                <a:cs typeface="Arial" panose="020B0604020202020204" pitchFamily="34" charset="0"/>
              </a:rPr>
              <a:t>Las unidades de respuesta inmediata deberán organizar, planificar, dirigir y ejecutar las acciones a desarrollar en las labores de evacuación, búsqueda, salvamento y rescate de víctimas afectadas por los desastres producidos, acorde al tipo de evento.</a:t>
            </a:r>
          </a:p>
          <a:p>
            <a:pPr marL="0" lvl="0" indent="0">
              <a:buNone/>
            </a:pPr>
            <a:endParaRPr lang="es-EC" sz="1800" dirty="0" smtClean="0">
              <a:latin typeface="Arial" panose="020B0604020202020204" pitchFamily="34" charset="0"/>
              <a:cs typeface="Arial" panose="020B0604020202020204" pitchFamily="34" charset="0"/>
            </a:endParaRPr>
          </a:p>
          <a:p>
            <a:pPr lvl="0"/>
            <a:r>
              <a:rPr lang="es-EC" sz="1800" dirty="0" smtClean="0">
                <a:latin typeface="Arial" panose="020B0604020202020204" pitchFamily="34" charset="0"/>
                <a:cs typeface="Arial" panose="020B0604020202020204" pitchFamily="34" charset="0"/>
              </a:rPr>
              <a:t>De </a:t>
            </a:r>
            <a:r>
              <a:rPr lang="es-EC" sz="1800" dirty="0">
                <a:latin typeface="Arial" panose="020B0604020202020204" pitchFamily="34" charset="0"/>
                <a:cs typeface="Arial" panose="020B0604020202020204" pitchFamily="34" charset="0"/>
              </a:rPr>
              <a:t>la misma manera se gestionará y coordinará con los CGR., los recursos necesarios que demande el cumplimiento de éstas labores.</a:t>
            </a:r>
          </a:p>
          <a:p>
            <a:pPr lvl="0"/>
            <a:endParaRPr lang="es-EC" sz="18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C"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690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3243926" y="413338"/>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RESPUESTA</a:t>
            </a:r>
            <a:endParaRPr lang="es-EC" sz="4000" b="1" dirty="0">
              <a:solidFill>
                <a:prstClr val="white"/>
              </a:solidFill>
            </a:endParaRPr>
          </a:p>
        </p:txBody>
      </p:sp>
      <p:sp>
        <p:nvSpPr>
          <p:cNvPr id="8" name="2 Marcador de contenido"/>
          <p:cNvSpPr txBox="1">
            <a:spLocks/>
          </p:cNvSpPr>
          <p:nvPr/>
        </p:nvSpPr>
        <p:spPr>
          <a:xfrm>
            <a:off x="619572" y="2593363"/>
            <a:ext cx="5088054" cy="2258855"/>
          </a:xfrm>
          <a:prstGeom prst="rect">
            <a:avLst/>
          </a:prstGeom>
          <a:solidFill>
            <a:schemeClr val="bg2">
              <a:lumMod val="9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000" b="1" dirty="0" smtClean="0">
                <a:latin typeface="Arial" panose="020B0604020202020204" pitchFamily="34" charset="0"/>
                <a:cs typeface="Arial" panose="020B0604020202020204" pitchFamily="34" charset="0"/>
              </a:rPr>
              <a:t>Acciones </a:t>
            </a:r>
            <a:r>
              <a:rPr lang="es-EC" sz="2000" b="1" dirty="0">
                <a:latin typeface="Arial" panose="020B0604020202020204" pitchFamily="34" charset="0"/>
                <a:cs typeface="Arial" panose="020B0604020202020204" pitchFamily="34" charset="0"/>
              </a:rPr>
              <a:t>de respuesta inicial</a:t>
            </a:r>
            <a:endParaRPr lang="es-EC" sz="2000" dirty="0">
              <a:latin typeface="Arial" panose="020B0604020202020204" pitchFamily="34" charset="0"/>
              <a:cs typeface="Arial" panose="020B0604020202020204" pitchFamily="34" charset="0"/>
            </a:endParaRPr>
          </a:p>
          <a:p>
            <a:pPr marL="0" indent="0" algn="just">
              <a:buNone/>
            </a:pPr>
            <a:r>
              <a:rPr lang="es-EC" sz="2000" dirty="0">
                <a:latin typeface="Arial" panose="020B0604020202020204" pitchFamily="34" charset="0"/>
                <a:cs typeface="Arial" panose="020B0604020202020204" pitchFamily="34" charset="0"/>
              </a:rPr>
              <a:t> </a:t>
            </a:r>
          </a:p>
          <a:p>
            <a:pPr algn="just"/>
            <a:r>
              <a:rPr lang="es-EC" sz="2000" dirty="0" smtClean="0">
                <a:latin typeface="Arial" panose="020B0604020202020204" pitchFamily="34" charset="0"/>
                <a:cs typeface="Arial" panose="020B0604020202020204" pitchFamily="34" charset="0"/>
              </a:rPr>
              <a:t>En </a:t>
            </a:r>
            <a:r>
              <a:rPr lang="es-EC" sz="2000" dirty="0">
                <a:latin typeface="Arial" panose="020B0604020202020204" pitchFamily="34" charset="0"/>
                <a:cs typeface="Arial" panose="020B0604020202020204" pitchFamily="34" charset="0"/>
              </a:rPr>
              <a:t>caso de ser requerido Fuerzas Armadas colaborará apoyando en la seguridad integral de la población, de los bienes y recursos</a:t>
            </a:r>
          </a:p>
          <a:p>
            <a:pPr lvl="0" algn="just"/>
            <a:endParaRPr lang="es-EC" sz="20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C" sz="2000" dirty="0" smtClean="0">
              <a:latin typeface="Arial" panose="020B0604020202020204" pitchFamily="34" charset="0"/>
              <a:cs typeface="Arial" panose="020B0604020202020204" pitchFamily="34" charset="0"/>
            </a:endParaRPr>
          </a:p>
        </p:txBody>
      </p:sp>
      <p:sp>
        <p:nvSpPr>
          <p:cNvPr id="9" name="3 Redondear rectángulo de esquina del mismo lado"/>
          <p:cNvSpPr/>
          <p:nvPr/>
        </p:nvSpPr>
        <p:spPr>
          <a:xfrm>
            <a:off x="3104603" y="1452846"/>
            <a:ext cx="6987295" cy="5689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white"/>
                </a:solidFill>
                <a:latin typeface="Arial" panose="020B0604020202020204" pitchFamily="34" charset="0"/>
                <a:cs typeface="Arial" panose="020B0604020202020204" pitchFamily="34" charset="0"/>
              </a:rPr>
              <a:t>SEGURIDAD PÚBLICA EN APOYO A LA POLICÍA NACIONAL.</a:t>
            </a:r>
            <a:endParaRPr lang="es-EC" sz="1600" b="1" dirty="0">
              <a:solidFill>
                <a:prstClr val="white"/>
              </a:solidFill>
              <a:latin typeface="Arial" panose="020B0604020202020204" pitchFamily="34" charset="0"/>
              <a:cs typeface="Arial" panose="020B0604020202020204" pitchFamily="34" charset="0"/>
            </a:endParaRPr>
          </a:p>
        </p:txBody>
      </p:sp>
      <p:sp>
        <p:nvSpPr>
          <p:cNvPr id="10" name="2 Marcador de contenido"/>
          <p:cNvSpPr txBox="1">
            <a:spLocks/>
          </p:cNvSpPr>
          <p:nvPr/>
        </p:nvSpPr>
        <p:spPr>
          <a:xfrm>
            <a:off x="5958348" y="2595281"/>
            <a:ext cx="6010763" cy="3997247"/>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2000" b="1" dirty="0" smtClean="0">
                <a:latin typeface="Arial" panose="020B0604020202020204" pitchFamily="34" charset="0"/>
                <a:cs typeface="Arial" panose="020B0604020202020204" pitchFamily="34" charset="0"/>
              </a:rPr>
              <a:t>Acciones </a:t>
            </a:r>
            <a:r>
              <a:rPr lang="es-EC" sz="2000" b="1" dirty="0">
                <a:latin typeface="Arial" panose="020B0604020202020204" pitchFamily="34" charset="0"/>
                <a:cs typeface="Arial" panose="020B0604020202020204" pitchFamily="34" charset="0"/>
              </a:rPr>
              <a:t>de respuesta continua</a:t>
            </a:r>
            <a:endParaRPr lang="es-EC" sz="2000" dirty="0">
              <a:latin typeface="Arial" panose="020B0604020202020204" pitchFamily="34" charset="0"/>
              <a:cs typeface="Arial" panose="020B0604020202020204" pitchFamily="34" charset="0"/>
            </a:endParaRPr>
          </a:p>
          <a:p>
            <a:pPr marL="0" indent="0">
              <a:buNone/>
            </a:pPr>
            <a:r>
              <a:rPr lang="es-EC" sz="2000" dirty="0">
                <a:latin typeface="Arial" panose="020B0604020202020204" pitchFamily="34" charset="0"/>
                <a:cs typeface="Arial" panose="020B0604020202020204" pitchFamily="34" charset="0"/>
              </a:rPr>
              <a:t> </a:t>
            </a:r>
          </a:p>
          <a:p>
            <a:pPr lvl="0"/>
            <a:r>
              <a:rPr lang="es-EC" sz="2000" dirty="0">
                <a:latin typeface="Arial" panose="020B0604020202020204" pitchFamily="34" charset="0"/>
                <a:cs typeface="Arial" panose="020B0604020202020204" pitchFamily="34" charset="0"/>
              </a:rPr>
              <a:t>Intensificando acciones de seguridad para prevenir actividades delictivas.</a:t>
            </a:r>
          </a:p>
          <a:p>
            <a:pPr marL="0" lvl="0" indent="0">
              <a:buNone/>
            </a:pPr>
            <a:endParaRPr lang="es-EC" sz="2000" dirty="0" smtClean="0">
              <a:latin typeface="Arial" panose="020B0604020202020204" pitchFamily="34" charset="0"/>
              <a:cs typeface="Arial" panose="020B0604020202020204" pitchFamily="34" charset="0"/>
            </a:endParaRPr>
          </a:p>
          <a:p>
            <a:pPr lvl="0"/>
            <a:r>
              <a:rPr lang="es-EC" sz="2000" dirty="0" smtClean="0">
                <a:latin typeface="Arial" panose="020B0604020202020204" pitchFamily="34" charset="0"/>
                <a:cs typeface="Arial" panose="020B0604020202020204" pitchFamily="34" charset="0"/>
              </a:rPr>
              <a:t>Protegiendo </a:t>
            </a:r>
            <a:r>
              <a:rPr lang="es-EC" sz="2000" dirty="0">
                <a:latin typeface="Arial" panose="020B0604020202020204" pitchFamily="34" charset="0"/>
                <a:cs typeface="Arial" panose="020B0604020202020204" pitchFamily="34" charset="0"/>
              </a:rPr>
              <a:t>áreas de valor estratégicas para el Estado.</a:t>
            </a:r>
          </a:p>
          <a:p>
            <a:pPr marL="0" lvl="0" indent="0">
              <a:buNone/>
            </a:pPr>
            <a:endParaRPr lang="es-EC" sz="2000" dirty="0" smtClean="0">
              <a:latin typeface="Arial" panose="020B0604020202020204" pitchFamily="34" charset="0"/>
              <a:cs typeface="Arial" panose="020B0604020202020204" pitchFamily="34" charset="0"/>
            </a:endParaRPr>
          </a:p>
          <a:p>
            <a:pPr lvl="0"/>
            <a:r>
              <a:rPr lang="es-EC" sz="2000" dirty="0" smtClean="0">
                <a:latin typeface="Arial" panose="020B0604020202020204" pitchFamily="34" charset="0"/>
                <a:cs typeface="Arial" panose="020B0604020202020204" pitchFamily="34" charset="0"/>
              </a:rPr>
              <a:t>Proporcionar </a:t>
            </a:r>
            <a:r>
              <a:rPr lang="es-EC" sz="2000" dirty="0">
                <a:latin typeface="Arial" panose="020B0604020202020204" pitchFamily="34" charset="0"/>
                <a:cs typeface="Arial" panose="020B0604020202020204" pitchFamily="34" charset="0"/>
              </a:rPr>
              <a:t>seguridad durante el traslado y manipulación de material tóxico, químicos y explosivos.</a:t>
            </a:r>
          </a:p>
          <a:p>
            <a:pPr lvl="0"/>
            <a:endParaRPr lang="es-EC" sz="20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C"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754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3152038" y="386444"/>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RESPUESTA</a:t>
            </a:r>
            <a:endParaRPr lang="es-EC" sz="4000" b="1" dirty="0">
              <a:solidFill>
                <a:prstClr val="white"/>
              </a:solidFill>
            </a:endParaRPr>
          </a:p>
        </p:txBody>
      </p:sp>
      <p:sp>
        <p:nvSpPr>
          <p:cNvPr id="8" name="2 Marcador de contenido"/>
          <p:cNvSpPr txBox="1">
            <a:spLocks/>
          </p:cNvSpPr>
          <p:nvPr/>
        </p:nvSpPr>
        <p:spPr>
          <a:xfrm>
            <a:off x="189991" y="2227265"/>
            <a:ext cx="5163677" cy="4497999"/>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600" b="1" dirty="0" smtClean="0">
                <a:latin typeface="Arial" panose="020B0604020202020204" pitchFamily="34" charset="0"/>
                <a:cs typeface="Arial" panose="020B0604020202020204" pitchFamily="34" charset="0"/>
              </a:rPr>
              <a:t>Acciones </a:t>
            </a:r>
            <a:r>
              <a:rPr lang="es-EC" sz="1600" b="1" dirty="0">
                <a:latin typeface="Arial" panose="020B0604020202020204" pitchFamily="34" charset="0"/>
                <a:cs typeface="Arial" panose="020B0604020202020204" pitchFamily="34" charset="0"/>
              </a:rPr>
              <a:t>de respuesta inicial</a:t>
            </a:r>
            <a:endParaRPr lang="es-EC" sz="1600" dirty="0">
              <a:latin typeface="Arial" panose="020B0604020202020204" pitchFamily="34" charset="0"/>
              <a:cs typeface="Arial" panose="020B0604020202020204" pitchFamily="34" charset="0"/>
            </a:endParaRPr>
          </a:p>
          <a:p>
            <a:pPr marL="0" indent="0">
              <a:buNone/>
            </a:pPr>
            <a:r>
              <a:rPr lang="es-EC"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lvl="0"/>
            <a:r>
              <a:rPr lang="es-EC" sz="1600" dirty="0">
                <a:latin typeface="Arial" panose="020B0604020202020204" pitchFamily="34" charset="0"/>
                <a:cs typeface="Arial" panose="020B0604020202020204" pitchFamily="34" charset="0"/>
              </a:rPr>
              <a:t>Evaluar las necesidades médicas y de salud de la población afectada.</a:t>
            </a:r>
          </a:p>
          <a:p>
            <a:pPr lvl="0"/>
            <a:endParaRPr lang="es-EC" sz="1600" dirty="0" smtClean="0">
              <a:latin typeface="Arial" panose="020B0604020202020204" pitchFamily="34" charset="0"/>
              <a:cs typeface="Arial" panose="020B0604020202020204" pitchFamily="34" charset="0"/>
            </a:endParaRPr>
          </a:p>
          <a:p>
            <a:pPr lvl="0"/>
            <a:r>
              <a:rPr lang="es-EC" sz="1600" dirty="0" smtClean="0">
                <a:latin typeface="Arial" panose="020B0604020202020204" pitchFamily="34" charset="0"/>
                <a:cs typeface="Arial" panose="020B0604020202020204" pitchFamily="34" charset="0"/>
              </a:rPr>
              <a:t>Proveer </a:t>
            </a:r>
            <a:r>
              <a:rPr lang="es-EC" sz="1600" dirty="0">
                <a:latin typeface="Arial" panose="020B0604020202020204" pitchFamily="34" charset="0"/>
                <a:cs typeface="Arial" panose="020B0604020202020204" pitchFamily="34" charset="0"/>
              </a:rPr>
              <a:t>de los primeros auxilios a las personas afectadas por los desastres.</a:t>
            </a:r>
          </a:p>
          <a:p>
            <a:pPr lvl="0"/>
            <a:endParaRPr lang="es-EC" sz="1600" dirty="0" smtClean="0">
              <a:latin typeface="Arial" panose="020B0604020202020204" pitchFamily="34" charset="0"/>
              <a:cs typeface="Arial" panose="020B0604020202020204" pitchFamily="34" charset="0"/>
            </a:endParaRPr>
          </a:p>
          <a:p>
            <a:pPr lvl="0"/>
            <a:r>
              <a:rPr lang="es-EC" sz="1600" dirty="0" smtClean="0">
                <a:latin typeface="Arial" panose="020B0604020202020204" pitchFamily="34" charset="0"/>
                <a:cs typeface="Arial" panose="020B0604020202020204" pitchFamily="34" charset="0"/>
              </a:rPr>
              <a:t>Coordinar </a:t>
            </a:r>
            <a:r>
              <a:rPr lang="es-EC" sz="1600" dirty="0">
                <a:latin typeface="Arial" panose="020B0604020202020204" pitchFamily="34" charset="0"/>
                <a:cs typeface="Arial" panose="020B0604020202020204" pitchFamily="34" charset="0"/>
              </a:rPr>
              <a:t>el suministro de personal médico militar a las Instituciones de salud que lo requieran.</a:t>
            </a:r>
          </a:p>
          <a:p>
            <a:pPr lvl="0"/>
            <a:endParaRPr lang="es-EC" sz="1600" dirty="0" smtClean="0">
              <a:latin typeface="Arial" panose="020B0604020202020204" pitchFamily="34" charset="0"/>
              <a:cs typeface="Arial" panose="020B0604020202020204" pitchFamily="34" charset="0"/>
            </a:endParaRPr>
          </a:p>
          <a:p>
            <a:pPr lvl="0"/>
            <a:r>
              <a:rPr lang="es-EC" sz="1600" dirty="0" smtClean="0">
                <a:latin typeface="Arial" panose="020B0604020202020204" pitchFamily="34" charset="0"/>
                <a:cs typeface="Arial" panose="020B0604020202020204" pitchFamily="34" charset="0"/>
              </a:rPr>
              <a:t>Coordinar </a:t>
            </a:r>
            <a:r>
              <a:rPr lang="es-EC" sz="1600" dirty="0">
                <a:latin typeface="Arial" panose="020B0604020202020204" pitchFamily="34" charset="0"/>
                <a:cs typeface="Arial" panose="020B0604020202020204" pitchFamily="34" charset="0"/>
              </a:rPr>
              <a:t>la evacuación de las personas afectadas.</a:t>
            </a:r>
          </a:p>
          <a:p>
            <a:pPr lvl="0"/>
            <a:endParaRPr lang="es-EC" sz="1600" dirty="0" smtClean="0">
              <a:latin typeface="Arial" panose="020B0604020202020204" pitchFamily="34" charset="0"/>
              <a:cs typeface="Arial" panose="020B0604020202020204" pitchFamily="34" charset="0"/>
            </a:endParaRPr>
          </a:p>
          <a:p>
            <a:pPr lvl="0"/>
            <a:r>
              <a:rPr lang="es-EC" sz="1600" dirty="0" smtClean="0">
                <a:latin typeface="Arial" panose="020B0604020202020204" pitchFamily="34" charset="0"/>
                <a:cs typeface="Arial" panose="020B0604020202020204" pitchFamily="34" charset="0"/>
              </a:rPr>
              <a:t>Poner </a:t>
            </a:r>
            <a:r>
              <a:rPr lang="es-EC" sz="1600" dirty="0">
                <a:latin typeface="Arial" panose="020B0604020202020204" pitchFamily="34" charset="0"/>
                <a:cs typeface="Arial" panose="020B0604020202020204" pitchFamily="34" charset="0"/>
              </a:rPr>
              <a:t>a consideración los centros de salud militar en cada jurisdicción y hospitales móviles.</a:t>
            </a:r>
          </a:p>
        </p:txBody>
      </p:sp>
      <p:sp>
        <p:nvSpPr>
          <p:cNvPr id="9" name="3 Redondear rectángulo de esquina del mismo lado"/>
          <p:cNvSpPr/>
          <p:nvPr/>
        </p:nvSpPr>
        <p:spPr>
          <a:xfrm>
            <a:off x="3050815" y="1425952"/>
            <a:ext cx="6987295" cy="568932"/>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white"/>
                </a:solidFill>
                <a:latin typeface="Arial" panose="020B0604020202020204" pitchFamily="34" charset="0"/>
                <a:cs typeface="Arial" panose="020B0604020202020204" pitchFamily="34" charset="0"/>
              </a:rPr>
              <a:t>SERVICIO DE SALUD</a:t>
            </a:r>
            <a:endParaRPr lang="es-EC" sz="1600" b="1" dirty="0">
              <a:solidFill>
                <a:prstClr val="white"/>
              </a:solidFill>
              <a:latin typeface="Arial" panose="020B0604020202020204" pitchFamily="34" charset="0"/>
              <a:cs typeface="Arial" panose="020B0604020202020204" pitchFamily="34" charset="0"/>
            </a:endParaRPr>
          </a:p>
        </p:txBody>
      </p:sp>
      <p:sp>
        <p:nvSpPr>
          <p:cNvPr id="10" name="2 Marcador de contenido"/>
          <p:cNvSpPr txBox="1">
            <a:spLocks/>
          </p:cNvSpPr>
          <p:nvPr/>
        </p:nvSpPr>
        <p:spPr>
          <a:xfrm>
            <a:off x="5648632" y="2701120"/>
            <a:ext cx="6320480" cy="2608296"/>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800" b="1" dirty="0" smtClean="0">
                <a:latin typeface="Arial" panose="020B0604020202020204" pitchFamily="34" charset="0"/>
                <a:cs typeface="Arial" panose="020B0604020202020204" pitchFamily="34" charset="0"/>
              </a:rPr>
              <a:t>Acciones </a:t>
            </a:r>
            <a:r>
              <a:rPr lang="es-EC" sz="1800" b="1" dirty="0">
                <a:latin typeface="Arial" panose="020B0604020202020204" pitchFamily="34" charset="0"/>
                <a:cs typeface="Arial" panose="020B0604020202020204" pitchFamily="34" charset="0"/>
              </a:rPr>
              <a:t>de respuesta, continua</a:t>
            </a:r>
            <a:endParaRPr lang="es-EC" sz="1800" dirty="0">
              <a:latin typeface="Arial" panose="020B0604020202020204" pitchFamily="34" charset="0"/>
              <a:cs typeface="Arial" panose="020B0604020202020204" pitchFamily="34" charset="0"/>
            </a:endParaRPr>
          </a:p>
          <a:p>
            <a:pPr marL="0" indent="0">
              <a:buNone/>
            </a:pPr>
            <a:r>
              <a:rPr lang="es-EC" sz="1800" dirty="0">
                <a:latin typeface="Arial" panose="020B0604020202020204" pitchFamily="34" charset="0"/>
                <a:cs typeface="Arial" panose="020B0604020202020204" pitchFamily="34" charset="0"/>
              </a:rPr>
              <a:t> </a:t>
            </a:r>
          </a:p>
          <a:p>
            <a:pPr lvl="0"/>
            <a:r>
              <a:rPr lang="es-EC" sz="1800" dirty="0">
                <a:latin typeface="Arial" panose="020B0604020202020204" pitchFamily="34" charset="0"/>
                <a:cs typeface="Arial" panose="020B0604020202020204" pitchFamily="34" charset="0"/>
              </a:rPr>
              <a:t>Intensificar la atención de salud (primeros auxilios), durante la evacuación, búsqueda, salvamento y rescate.</a:t>
            </a:r>
          </a:p>
          <a:p>
            <a:pPr lvl="0"/>
            <a:endParaRPr lang="es-EC" sz="1800" dirty="0" smtClean="0">
              <a:latin typeface="Arial" panose="020B0604020202020204" pitchFamily="34" charset="0"/>
              <a:cs typeface="Arial" panose="020B0604020202020204" pitchFamily="34" charset="0"/>
            </a:endParaRPr>
          </a:p>
          <a:p>
            <a:pPr lvl="0"/>
            <a:r>
              <a:rPr lang="es-EC" sz="1800" dirty="0" smtClean="0">
                <a:latin typeface="Arial" panose="020B0604020202020204" pitchFamily="34" charset="0"/>
                <a:cs typeface="Arial" panose="020B0604020202020204" pitchFamily="34" charset="0"/>
              </a:rPr>
              <a:t>Coordinar </a:t>
            </a:r>
            <a:r>
              <a:rPr lang="es-EC" sz="1800" dirty="0">
                <a:latin typeface="Arial" panose="020B0604020202020204" pitchFamily="34" charset="0"/>
                <a:cs typeface="Arial" panose="020B0604020202020204" pitchFamily="34" charset="0"/>
              </a:rPr>
              <a:t>acciones con otras instituciones de salud.</a:t>
            </a:r>
          </a:p>
          <a:p>
            <a:pPr marL="0" indent="0">
              <a:buNone/>
            </a:pPr>
            <a:r>
              <a:rPr lang="es-EC" sz="1800" dirty="0">
                <a:latin typeface="Arial" panose="020B0604020202020204" pitchFamily="34" charset="0"/>
                <a:cs typeface="Arial" panose="020B0604020202020204" pitchFamily="34" charset="0"/>
              </a:rPr>
              <a:t> </a:t>
            </a:r>
          </a:p>
          <a:p>
            <a:pPr marL="0" indent="0">
              <a:buNone/>
            </a:pPr>
            <a:r>
              <a:rPr lang="es-EC"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04044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PLANTEAMIENTO DEL PROBLEMA</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373190389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Resultado de imagen para fotos terremotos manta abril 201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248" t="7677" r="20662" b="2942"/>
          <a:stretch/>
        </p:blipFill>
        <p:spPr bwMode="auto">
          <a:xfrm>
            <a:off x="8671185" y="2347415"/>
            <a:ext cx="3394138" cy="2183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55575" y="2442948"/>
            <a:ext cx="3365547" cy="2019867"/>
          </a:xfrm>
          <a:prstGeom prst="roundRect">
            <a:avLst>
              <a:gd name="adj" fmla="val 16667"/>
            </a:avLst>
          </a:prstGeom>
          <a:ln>
            <a:noFill/>
          </a:ln>
          <a:effectLst>
            <a:outerShdw blurRad="76200" dist="38100" dir="7800000" algn="tl" rotWithShape="0">
              <a:schemeClr val="tx2">
                <a:lumMod val="60000"/>
                <a:lumOff val="40000"/>
                <a:alpha val="40000"/>
              </a:schemeClr>
            </a:outerShdw>
            <a:softEdge rad="444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26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 name="12 Imagen" descr="dia-de-la-tierra.jpg"/>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bwMode="auto">
          <a:xfrm rot="10800000" flipV="1">
            <a:off x="306437" y="915062"/>
            <a:ext cx="3833379" cy="3704239"/>
          </a:xfrm>
          <a:prstGeom prst="rect">
            <a:avLst/>
          </a:prstGeom>
          <a:effectLst>
            <a:softEdge rad="635000"/>
          </a:effectLst>
        </p:spPr>
      </p:pic>
      <p:pic>
        <p:nvPicPr>
          <p:cNvPr id="11" name="Picture 2" descr="http://elap.mx/wp-content/uploads/2014/09/M%C3%A9todo-MEYEP.jpg"/>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731556" y="1412029"/>
            <a:ext cx="3361876" cy="2434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ángulo 4"/>
          <p:cNvSpPr/>
          <p:nvPr/>
        </p:nvSpPr>
        <p:spPr>
          <a:xfrm>
            <a:off x="2446818" y="1849440"/>
            <a:ext cx="7144493" cy="3970318"/>
          </a:xfrm>
          <a:prstGeom prst="rect">
            <a:avLst/>
          </a:prstGeom>
        </p:spPr>
        <p:txBody>
          <a:bodyPr wrap="square">
            <a:spAutoFit/>
          </a:bodyPr>
          <a:lstStyle/>
          <a:p>
            <a:pPr algn="ctr"/>
            <a:endPar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CAPÍTULO IV </a:t>
            </a:r>
          </a:p>
          <a:p>
            <a:pPr algn="ctr"/>
            <a:endParaRPr lang="es-EC" sz="36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6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PROGRAMA DE FORMACION BÁSICO SUGERIDO PARA FUERZAS ARMADAS </a:t>
            </a:r>
          </a:p>
        </p:txBody>
      </p:sp>
    </p:spTree>
    <p:extLst>
      <p:ext uri="{BB962C8B-B14F-4D97-AF65-F5344CB8AC3E}">
        <p14:creationId xmlns:p14="http://schemas.microsoft.com/office/powerpoint/2010/main" val="1654555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944730" y="386444"/>
            <a:ext cx="6352674" cy="79208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MALLA DE FORMACIÓN </a:t>
            </a:r>
            <a:endParaRPr lang="es-EC" sz="4000" b="1" dirty="0">
              <a:solidFill>
                <a:prstClr val="white"/>
              </a:solidFill>
            </a:endParaRPr>
          </a:p>
        </p:txBody>
      </p:sp>
      <p:sp>
        <p:nvSpPr>
          <p:cNvPr id="8" name="2 Marcador de contenido"/>
          <p:cNvSpPr txBox="1">
            <a:spLocks/>
          </p:cNvSpPr>
          <p:nvPr/>
        </p:nvSpPr>
        <p:spPr>
          <a:xfrm>
            <a:off x="117984" y="1732282"/>
            <a:ext cx="3985145" cy="4167072"/>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400" b="1" dirty="0">
                <a:latin typeface="Arial" panose="020B0604020202020204" pitchFamily="34" charset="0"/>
                <a:cs typeface="Arial" panose="020B0604020202020204" pitchFamily="34" charset="0"/>
              </a:rPr>
              <a:t>MALLA DE FORMACIÓN DE PERSONAL OPERATIVO.</a:t>
            </a:r>
            <a:endParaRPr lang="es-EC" sz="1400" dirty="0">
              <a:latin typeface="Arial" panose="020B0604020202020204" pitchFamily="34" charset="0"/>
              <a:cs typeface="Arial" panose="020B0604020202020204" pitchFamily="34" charset="0"/>
            </a:endParaRPr>
          </a:p>
          <a:p>
            <a:pPr marL="0" indent="0">
              <a:buNone/>
            </a:pPr>
            <a:r>
              <a:rPr lang="es-EC" sz="1400" dirty="0">
                <a:latin typeface="Arial" panose="020B0604020202020204" pitchFamily="34" charset="0"/>
                <a:cs typeface="Arial" panose="020B0604020202020204" pitchFamily="34" charset="0"/>
              </a:rPr>
              <a:t> </a:t>
            </a:r>
          </a:p>
          <a:p>
            <a:pPr marL="0" indent="0">
              <a:buNone/>
            </a:pPr>
            <a:r>
              <a:rPr lang="es-EC" sz="1400" b="1" dirty="0">
                <a:latin typeface="Arial" panose="020B0604020202020204" pitchFamily="34" charset="0"/>
                <a:cs typeface="Arial" panose="020B0604020202020204" pitchFamily="34" charset="0"/>
              </a:rPr>
              <a:t>Capitanes, Tenientes, Subtenientes, Sargentos, Cabos</a:t>
            </a:r>
            <a:r>
              <a:rPr lang="es-EC" sz="1400" b="1" dirty="0" smtClean="0">
                <a:latin typeface="Arial" panose="020B0604020202020204" pitchFamily="34" charset="0"/>
                <a:cs typeface="Arial" panose="020B0604020202020204" pitchFamily="34" charset="0"/>
              </a:rPr>
              <a:t>,  Soldados.</a:t>
            </a:r>
          </a:p>
          <a:p>
            <a:pPr marL="0" indent="0">
              <a:buNone/>
            </a:pPr>
            <a:endParaRPr lang="es-EC" sz="1400" b="1" dirty="0" smtClean="0">
              <a:latin typeface="Arial" panose="020B0604020202020204" pitchFamily="34" charset="0"/>
              <a:cs typeface="Arial" panose="020B0604020202020204" pitchFamily="34" charset="0"/>
            </a:endParaRPr>
          </a:p>
          <a:p>
            <a:pPr marL="0" indent="0">
              <a:buNone/>
            </a:pPr>
            <a:endParaRPr lang="es-EC" sz="1400" b="1" dirty="0">
              <a:latin typeface="Arial" panose="020B0604020202020204" pitchFamily="34" charset="0"/>
              <a:cs typeface="Arial" panose="020B0604020202020204" pitchFamily="34" charset="0"/>
            </a:endParaRPr>
          </a:p>
          <a:p>
            <a:pPr marL="0" indent="0">
              <a:buNone/>
            </a:pPr>
            <a:r>
              <a:rPr lang="es-EC" sz="1400" b="1" dirty="0" smtClean="0">
                <a:latin typeface="Arial" panose="020B0604020202020204" pitchFamily="34" charset="0"/>
                <a:cs typeface="Arial" panose="020B0604020202020204" pitchFamily="34" charset="0"/>
              </a:rPr>
              <a:t>Alcance de aplicación:</a:t>
            </a:r>
          </a:p>
          <a:p>
            <a:pPr marL="0" indent="0">
              <a:buNone/>
            </a:pPr>
            <a:r>
              <a:rPr lang="es-EC" sz="1400" b="1" dirty="0" smtClean="0">
                <a:latin typeface="Arial" panose="020B0604020202020204" pitchFamily="34" charset="0"/>
                <a:cs typeface="Arial" panose="020B0604020202020204" pitchFamily="34" charset="0"/>
              </a:rPr>
              <a:t>En el área afectada. </a:t>
            </a:r>
          </a:p>
          <a:p>
            <a:pPr marL="0" indent="0">
              <a:buNone/>
            </a:pPr>
            <a:endParaRPr lang="es-EC" sz="1400" b="1" dirty="0">
              <a:latin typeface="Arial" panose="020B0604020202020204" pitchFamily="34" charset="0"/>
              <a:cs typeface="Arial" panose="020B0604020202020204" pitchFamily="34" charset="0"/>
            </a:endParaRPr>
          </a:p>
          <a:p>
            <a:pPr>
              <a:lnSpc>
                <a:spcPct val="150000"/>
              </a:lnSpc>
            </a:pPr>
            <a:r>
              <a:rPr lang="es-EC" sz="1400" b="1" dirty="0" smtClean="0">
                <a:latin typeface="Arial" panose="020B0604020202020204" pitchFamily="34" charset="0"/>
                <a:cs typeface="Arial" panose="020B0604020202020204" pitchFamily="34" charset="0"/>
              </a:rPr>
              <a:t>Seguridad operativa</a:t>
            </a:r>
          </a:p>
          <a:p>
            <a:pPr>
              <a:lnSpc>
                <a:spcPct val="150000"/>
              </a:lnSpc>
            </a:pPr>
            <a:r>
              <a:rPr lang="es-EC" sz="1400" b="1" dirty="0" smtClean="0">
                <a:latin typeface="Arial" panose="020B0604020202020204" pitchFamily="34" charset="0"/>
                <a:cs typeface="Arial" panose="020B0604020202020204" pitchFamily="34" charset="0"/>
              </a:rPr>
              <a:t>Elaboración de informes </a:t>
            </a:r>
          </a:p>
          <a:p>
            <a:pPr>
              <a:lnSpc>
                <a:spcPct val="150000"/>
              </a:lnSpc>
            </a:pPr>
            <a:r>
              <a:rPr lang="es-EC" sz="1400" b="1" dirty="0" smtClean="0">
                <a:latin typeface="Arial" panose="020B0604020202020204" pitchFamily="34" charset="0"/>
                <a:cs typeface="Arial" panose="020B0604020202020204" pitchFamily="34" charset="0"/>
              </a:rPr>
              <a:t>EDAN</a:t>
            </a:r>
          </a:p>
          <a:p>
            <a:pPr>
              <a:lnSpc>
                <a:spcPct val="150000"/>
              </a:lnSpc>
            </a:pPr>
            <a:r>
              <a:rPr lang="es-EC" sz="1400" b="1" dirty="0" smtClean="0">
                <a:latin typeface="Arial" panose="020B0604020202020204" pitchFamily="34" charset="0"/>
                <a:cs typeface="Arial" panose="020B0604020202020204" pitchFamily="34" charset="0"/>
              </a:rPr>
              <a:t>Curso de rescate </a:t>
            </a:r>
          </a:p>
          <a:p>
            <a:pPr marL="0" indent="0">
              <a:buNone/>
            </a:pPr>
            <a:endParaRPr lang="es-EC" sz="1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C" sz="1400" dirty="0" smtClean="0">
              <a:latin typeface="Arial" panose="020B0604020202020204" pitchFamily="34" charset="0"/>
              <a:cs typeface="Arial" panose="020B0604020202020204" pitchFamily="34" charset="0"/>
            </a:endParaRPr>
          </a:p>
        </p:txBody>
      </p:sp>
      <p:sp>
        <p:nvSpPr>
          <p:cNvPr id="9" name="2 Marcador de contenido"/>
          <p:cNvSpPr txBox="1">
            <a:spLocks/>
          </p:cNvSpPr>
          <p:nvPr/>
        </p:nvSpPr>
        <p:spPr>
          <a:xfrm>
            <a:off x="4395018" y="1732281"/>
            <a:ext cx="3634715" cy="4167073"/>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400" b="1" dirty="0">
                <a:latin typeface="Arial" panose="020B0604020202020204" pitchFamily="34" charset="0"/>
                <a:cs typeface="Arial" panose="020B0604020202020204" pitchFamily="34" charset="0"/>
              </a:rPr>
              <a:t>MALLA DE FORMACIÓN DE PERSONAL </a:t>
            </a:r>
            <a:r>
              <a:rPr lang="es-EC" sz="1400" b="1" dirty="0" smtClean="0">
                <a:latin typeface="Arial" panose="020B0604020202020204" pitchFamily="34" charset="0"/>
                <a:cs typeface="Arial" panose="020B0604020202020204" pitchFamily="34" charset="0"/>
              </a:rPr>
              <a:t>COORDINADOR.</a:t>
            </a:r>
            <a:endParaRPr lang="es-EC" sz="1400" dirty="0">
              <a:latin typeface="Arial" panose="020B0604020202020204" pitchFamily="34" charset="0"/>
              <a:cs typeface="Arial" panose="020B0604020202020204" pitchFamily="34" charset="0"/>
            </a:endParaRPr>
          </a:p>
          <a:p>
            <a:pPr marL="0" indent="0">
              <a:buNone/>
            </a:pPr>
            <a:r>
              <a:rPr lang="es-EC" sz="1400" dirty="0">
                <a:latin typeface="Arial" panose="020B0604020202020204" pitchFamily="34" charset="0"/>
                <a:cs typeface="Arial" panose="020B0604020202020204" pitchFamily="34" charset="0"/>
              </a:rPr>
              <a:t> </a:t>
            </a:r>
          </a:p>
          <a:p>
            <a:pPr marL="0" indent="0">
              <a:buNone/>
            </a:pPr>
            <a:r>
              <a:rPr lang="es-EC" sz="1400" b="1" dirty="0" smtClean="0">
                <a:latin typeface="Arial" panose="020B0604020202020204" pitchFamily="34" charset="0"/>
                <a:cs typeface="Arial" panose="020B0604020202020204" pitchFamily="34" charset="0"/>
              </a:rPr>
              <a:t>Mayor </a:t>
            </a:r>
          </a:p>
          <a:p>
            <a:pPr marL="0" indent="0">
              <a:buNone/>
            </a:pPr>
            <a:endParaRPr lang="es-EC" sz="1400" b="1" dirty="0" smtClean="0">
              <a:latin typeface="Arial" panose="020B0604020202020204" pitchFamily="34" charset="0"/>
              <a:cs typeface="Arial" panose="020B0604020202020204" pitchFamily="34" charset="0"/>
            </a:endParaRPr>
          </a:p>
          <a:p>
            <a:pPr marL="0" indent="0">
              <a:buNone/>
            </a:pPr>
            <a:endParaRPr lang="es-EC" sz="1400" b="1" dirty="0">
              <a:latin typeface="Arial" panose="020B0604020202020204" pitchFamily="34" charset="0"/>
              <a:cs typeface="Arial" panose="020B0604020202020204" pitchFamily="34" charset="0"/>
            </a:endParaRPr>
          </a:p>
          <a:p>
            <a:pPr marL="0" indent="0">
              <a:buNone/>
            </a:pPr>
            <a:r>
              <a:rPr lang="es-EC" sz="1400" b="1" dirty="0" smtClean="0">
                <a:latin typeface="Arial" panose="020B0604020202020204" pitchFamily="34" charset="0"/>
                <a:cs typeface="Arial" panose="020B0604020202020204" pitchFamily="34" charset="0"/>
              </a:rPr>
              <a:t>Alcance de aplicación:</a:t>
            </a:r>
          </a:p>
          <a:p>
            <a:pPr marL="0" indent="0">
              <a:buNone/>
            </a:pPr>
            <a:r>
              <a:rPr lang="es-EC" sz="1400" b="1" dirty="0" smtClean="0">
                <a:latin typeface="Arial" panose="020B0604020202020204" pitchFamily="34" charset="0"/>
                <a:cs typeface="Arial" panose="020B0604020202020204" pitchFamily="34" charset="0"/>
              </a:rPr>
              <a:t>COE- local </a:t>
            </a:r>
          </a:p>
          <a:p>
            <a:pPr marL="0" indent="0">
              <a:buNone/>
            </a:pPr>
            <a:endParaRPr lang="es-EC" sz="1400" b="1" dirty="0">
              <a:latin typeface="Arial" panose="020B0604020202020204" pitchFamily="34" charset="0"/>
              <a:cs typeface="Arial" panose="020B0604020202020204" pitchFamily="34" charset="0"/>
            </a:endParaRPr>
          </a:p>
          <a:p>
            <a:pPr>
              <a:lnSpc>
                <a:spcPct val="150000"/>
              </a:lnSpc>
            </a:pPr>
            <a:r>
              <a:rPr lang="es-EC" sz="1400" b="1" dirty="0">
                <a:latin typeface="Arial" panose="020B0604020202020204" pitchFamily="34" charset="0"/>
                <a:cs typeface="Arial" panose="020B0604020202020204" pitchFamily="34" charset="0"/>
              </a:rPr>
              <a:t>S</a:t>
            </a:r>
            <a:r>
              <a:rPr lang="es-EC" sz="1400" b="1" dirty="0" smtClean="0">
                <a:latin typeface="Arial" panose="020B0604020202020204" pitchFamily="34" charset="0"/>
                <a:cs typeface="Arial" panose="020B0604020202020204" pitchFamily="34" charset="0"/>
              </a:rPr>
              <a:t>istema de Comando de Incidentes , Básico </a:t>
            </a:r>
          </a:p>
          <a:p>
            <a:pPr>
              <a:lnSpc>
                <a:spcPct val="150000"/>
              </a:lnSpc>
            </a:pPr>
            <a:r>
              <a:rPr lang="es-EC" sz="1400" b="1" dirty="0" smtClean="0">
                <a:latin typeface="Arial" panose="020B0604020202020204" pitchFamily="34" charset="0"/>
                <a:cs typeface="Arial" panose="020B0604020202020204" pitchFamily="34" charset="0"/>
              </a:rPr>
              <a:t>EDAN TD</a:t>
            </a:r>
          </a:p>
          <a:p>
            <a:pPr>
              <a:lnSpc>
                <a:spcPct val="150000"/>
              </a:lnSpc>
            </a:pPr>
            <a:r>
              <a:rPr lang="es-EC" sz="1400" b="1" dirty="0" smtClean="0">
                <a:latin typeface="Arial" panose="020B0604020202020204" pitchFamily="34" charset="0"/>
                <a:cs typeface="Arial" panose="020B0604020202020204" pitchFamily="34" charset="0"/>
              </a:rPr>
              <a:t>Curso Básico de Gestión de Riesgos </a:t>
            </a:r>
          </a:p>
          <a:p>
            <a:pPr>
              <a:lnSpc>
                <a:spcPct val="150000"/>
              </a:lnSpc>
            </a:pPr>
            <a:r>
              <a:rPr lang="es-EC" sz="1400" b="1" dirty="0" smtClean="0">
                <a:latin typeface="Arial" panose="020B0604020202020204" pitchFamily="34" charset="0"/>
                <a:cs typeface="Arial" panose="020B0604020202020204" pitchFamily="34" charset="0"/>
              </a:rPr>
              <a:t>ESFERA</a:t>
            </a:r>
            <a:endParaRPr lang="es-EC" sz="1400" dirty="0" smtClean="0">
              <a:latin typeface="Arial" panose="020B0604020202020204" pitchFamily="34" charset="0"/>
              <a:cs typeface="Arial" panose="020B0604020202020204" pitchFamily="34" charset="0"/>
            </a:endParaRPr>
          </a:p>
        </p:txBody>
      </p:sp>
      <p:sp>
        <p:nvSpPr>
          <p:cNvPr id="10" name="2 Marcador de contenido"/>
          <p:cNvSpPr txBox="1">
            <a:spLocks/>
          </p:cNvSpPr>
          <p:nvPr/>
        </p:nvSpPr>
        <p:spPr>
          <a:xfrm>
            <a:off x="8251591" y="1751332"/>
            <a:ext cx="3764640" cy="4148022"/>
          </a:xfrm>
          <a:prstGeom prst="rect">
            <a:avLst/>
          </a:prstGeom>
          <a:solidFill>
            <a:schemeClr val="bg2">
              <a:lumMod val="90000"/>
            </a:schemeClr>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C" sz="1400" b="1" dirty="0">
                <a:latin typeface="Arial" panose="020B0604020202020204" pitchFamily="34" charset="0"/>
                <a:cs typeface="Arial" panose="020B0604020202020204" pitchFamily="34" charset="0"/>
              </a:rPr>
              <a:t>MALLA DE FORMACIÓN DE </a:t>
            </a:r>
            <a:r>
              <a:rPr lang="es-EC" sz="1400" b="1" dirty="0" smtClean="0">
                <a:latin typeface="Arial" panose="020B0604020202020204" pitchFamily="34" charset="0"/>
                <a:cs typeface="Arial" panose="020B0604020202020204" pitchFamily="34" charset="0"/>
              </a:rPr>
              <a:t> TOMADORES DE DECISIONES </a:t>
            </a:r>
          </a:p>
          <a:p>
            <a:pPr marL="0" indent="0">
              <a:buNone/>
            </a:pPr>
            <a:r>
              <a:rPr lang="es-EC" sz="1400" dirty="0">
                <a:latin typeface="Arial" panose="020B0604020202020204" pitchFamily="34" charset="0"/>
                <a:cs typeface="Arial" panose="020B0604020202020204" pitchFamily="34" charset="0"/>
              </a:rPr>
              <a:t> </a:t>
            </a:r>
          </a:p>
          <a:p>
            <a:pPr marL="0" indent="0">
              <a:buNone/>
            </a:pPr>
            <a:r>
              <a:rPr lang="es-EC" sz="1400" b="1" dirty="0" smtClean="0">
                <a:latin typeface="Arial" panose="020B0604020202020204" pitchFamily="34" charset="0"/>
                <a:cs typeface="Arial" panose="020B0604020202020204" pitchFamily="34" charset="0"/>
              </a:rPr>
              <a:t>General, Coronel, Teniente Coronel. </a:t>
            </a:r>
          </a:p>
          <a:p>
            <a:pPr marL="0" indent="0">
              <a:buNone/>
            </a:pPr>
            <a:endParaRPr lang="es-EC" sz="1400" b="1" dirty="0" smtClean="0">
              <a:latin typeface="Arial" panose="020B0604020202020204" pitchFamily="34" charset="0"/>
              <a:cs typeface="Arial" panose="020B0604020202020204" pitchFamily="34" charset="0"/>
            </a:endParaRPr>
          </a:p>
          <a:p>
            <a:pPr marL="0" indent="0">
              <a:buNone/>
            </a:pPr>
            <a:endParaRPr lang="es-EC" sz="1400" b="1" dirty="0">
              <a:latin typeface="Arial" panose="020B0604020202020204" pitchFamily="34" charset="0"/>
              <a:cs typeface="Arial" panose="020B0604020202020204" pitchFamily="34" charset="0"/>
            </a:endParaRPr>
          </a:p>
          <a:p>
            <a:pPr marL="0" indent="0">
              <a:buNone/>
            </a:pPr>
            <a:r>
              <a:rPr lang="es-EC" sz="1400" b="1" dirty="0" smtClean="0">
                <a:latin typeface="Arial" panose="020B0604020202020204" pitchFamily="34" charset="0"/>
                <a:cs typeface="Arial" panose="020B0604020202020204" pitchFamily="34" charset="0"/>
              </a:rPr>
              <a:t>Alcance de aplicación:</a:t>
            </a:r>
          </a:p>
          <a:p>
            <a:pPr marL="0" indent="0">
              <a:buNone/>
            </a:pPr>
            <a:r>
              <a:rPr lang="es-EC" sz="1400" b="1" dirty="0" smtClean="0">
                <a:latin typeface="Arial" panose="020B0604020202020204" pitchFamily="34" charset="0"/>
                <a:cs typeface="Arial" panose="020B0604020202020204" pitchFamily="34" charset="0"/>
              </a:rPr>
              <a:t>COE-nacional </a:t>
            </a:r>
          </a:p>
          <a:p>
            <a:pPr marL="0" indent="0">
              <a:buNone/>
            </a:pPr>
            <a:endParaRPr lang="es-EC" sz="1400" b="1" dirty="0" smtClean="0">
              <a:latin typeface="Arial" panose="020B0604020202020204" pitchFamily="34" charset="0"/>
              <a:cs typeface="Arial" panose="020B0604020202020204" pitchFamily="34" charset="0"/>
            </a:endParaRPr>
          </a:p>
          <a:p>
            <a:pPr>
              <a:lnSpc>
                <a:spcPct val="150000"/>
              </a:lnSpc>
            </a:pPr>
            <a:r>
              <a:rPr lang="es-EC" sz="1400" b="1" dirty="0">
                <a:latin typeface="Arial" panose="020B0604020202020204" pitchFamily="34" charset="0"/>
                <a:cs typeface="Arial" panose="020B0604020202020204" pitchFamily="34" charset="0"/>
              </a:rPr>
              <a:t>Sistema de Comando de Incidentes , </a:t>
            </a:r>
            <a:r>
              <a:rPr lang="es-EC" sz="1400" b="1" dirty="0" smtClean="0">
                <a:latin typeface="Arial" panose="020B0604020202020204" pitchFamily="34" charset="0"/>
                <a:cs typeface="Arial" panose="020B0604020202020204" pitchFamily="34" charset="0"/>
              </a:rPr>
              <a:t>Avanzado </a:t>
            </a:r>
          </a:p>
          <a:p>
            <a:pPr>
              <a:lnSpc>
                <a:spcPct val="150000"/>
              </a:lnSpc>
            </a:pPr>
            <a:r>
              <a:rPr lang="es-EC" sz="1400" b="1" dirty="0" smtClean="0">
                <a:latin typeface="Arial" panose="020B0604020202020204" pitchFamily="34" charset="0"/>
                <a:cs typeface="Arial" panose="020B0604020202020204" pitchFamily="34" charset="0"/>
              </a:rPr>
              <a:t>MACOE</a:t>
            </a:r>
          </a:p>
          <a:p>
            <a:pPr>
              <a:lnSpc>
                <a:spcPct val="150000"/>
              </a:lnSpc>
            </a:pPr>
            <a:r>
              <a:rPr lang="es-EC" sz="1400" b="1" dirty="0" smtClean="0">
                <a:latin typeface="Arial" panose="020B0604020202020204" pitchFamily="34" charset="0"/>
                <a:cs typeface="Arial" panose="020B0604020202020204" pitchFamily="34" charset="0"/>
              </a:rPr>
              <a:t>Curso Avanzado de Gestión de Riesgos. </a:t>
            </a:r>
            <a:endParaRPr lang="es-EC"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229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dondear rectángulo de esquina del mismo lado"/>
          <p:cNvSpPr/>
          <p:nvPr/>
        </p:nvSpPr>
        <p:spPr>
          <a:xfrm>
            <a:off x="2906630" y="528720"/>
            <a:ext cx="6309941" cy="110425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prstClr val="white"/>
                </a:solidFill>
              </a:rPr>
              <a:t>INFORME DE EVALUACIÓN DE DAÑOS  “EVIN”</a:t>
            </a:r>
            <a:endParaRPr lang="es-EC" sz="4000" b="1" dirty="0">
              <a:solidFill>
                <a:prstClr val="white"/>
              </a:solidFill>
            </a:endParaRPr>
          </a:p>
        </p:txBody>
      </p:sp>
      <p:sp>
        <p:nvSpPr>
          <p:cNvPr id="3" name="2 Rectángulo">
            <a:hlinkClick r:id="rId6" action="ppaction://hlinkfile"/>
          </p:cNvPr>
          <p:cNvSpPr/>
          <p:nvPr/>
        </p:nvSpPr>
        <p:spPr>
          <a:xfrm>
            <a:off x="9750829" y="5419898"/>
            <a:ext cx="1246909" cy="856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49982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4"/>
          <p:cNvSpPr/>
          <p:nvPr/>
        </p:nvSpPr>
        <p:spPr>
          <a:xfrm>
            <a:off x="2408940" y="2467090"/>
            <a:ext cx="7144493" cy="2062103"/>
          </a:xfrm>
          <a:prstGeom prst="rect">
            <a:avLst/>
          </a:prstGeom>
        </p:spPr>
        <p:txBody>
          <a:bodyPr wrap="square">
            <a:spAutoFit/>
          </a:bodyPr>
          <a:lstStyle/>
          <a:p>
            <a:pPr algn="ctr"/>
            <a:r>
              <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CAPÍTULO V</a:t>
            </a:r>
          </a:p>
          <a:p>
            <a:pPr algn="ctr"/>
            <a:endPar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algn="ctr"/>
            <a:r>
              <a:rPr lang="es-EC" sz="32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CONCLUSIONES Y RECOMENDACIONES</a:t>
            </a:r>
          </a:p>
        </p:txBody>
      </p:sp>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8957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CONCLUSIONES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9" name="Diagrama 8"/>
          <p:cNvGraphicFramePr/>
          <p:nvPr>
            <p:extLst>
              <p:ext uri="{D42A27DB-BD31-4B8C-83A1-F6EECF244321}">
                <p14:modId xmlns:p14="http://schemas.microsoft.com/office/powerpoint/2010/main" val="3853161566"/>
              </p:ext>
            </p:extLst>
          </p:nvPr>
        </p:nvGraphicFramePr>
        <p:xfrm>
          <a:off x="612775" y="719666"/>
          <a:ext cx="11038451" cy="5725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039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CONCLUSIONES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9" name="Diagrama 8"/>
          <p:cNvGraphicFramePr/>
          <p:nvPr>
            <p:extLst>
              <p:ext uri="{D42A27DB-BD31-4B8C-83A1-F6EECF244321}">
                <p14:modId xmlns:p14="http://schemas.microsoft.com/office/powerpoint/2010/main" val="1026191667"/>
              </p:ext>
            </p:extLst>
          </p:nvPr>
        </p:nvGraphicFramePr>
        <p:xfrm>
          <a:off x="307975" y="719666"/>
          <a:ext cx="1143854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3033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RECOMENDACIONES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9" name="Diagrama 8"/>
          <p:cNvGraphicFramePr/>
          <p:nvPr>
            <p:extLst>
              <p:ext uri="{D42A27DB-BD31-4B8C-83A1-F6EECF244321}">
                <p14:modId xmlns:p14="http://schemas.microsoft.com/office/powerpoint/2010/main" val="3298309001"/>
              </p:ext>
            </p:extLst>
          </p:nvPr>
        </p:nvGraphicFramePr>
        <p:xfrm>
          <a:off x="612775" y="719666"/>
          <a:ext cx="11053199" cy="5666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90565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pic>
        <p:nvPicPr>
          <p:cNvPr id="1026" name="Picture 2" descr="Predicciones científicas para los próximos 110 años"/>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6705" y="1228265"/>
            <a:ext cx="2852407" cy="1643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366" y="1132764"/>
            <a:ext cx="2835791" cy="1779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4"/>
          <p:cNvSpPr/>
          <p:nvPr/>
        </p:nvSpPr>
        <p:spPr>
          <a:xfrm>
            <a:off x="2652895" y="2467090"/>
            <a:ext cx="7144493" cy="2862322"/>
          </a:xfrm>
          <a:prstGeom prst="rect">
            <a:avLst/>
          </a:prstGeom>
        </p:spPr>
        <p:txBody>
          <a:bodyPr wrap="square">
            <a:spAutoFit/>
          </a:bodyPr>
          <a:lstStyle/>
          <a:p>
            <a:pPr algn="just"/>
            <a:r>
              <a:rPr lang="es-EC" sz="3200" b="1" i="1" dirty="0" smtClean="0">
                <a:solidFill>
                  <a:srgbClr val="C00000"/>
                </a:solidFill>
              </a:rPr>
              <a:t>“MÁS VALE UN SOLDADO PREPARADO PARA LO QUE OCURRIRÁ, QUE CIEN PREPARADOS PARA LO QUE JAMÁS HABRÁ DE SUCEDER'' </a:t>
            </a:r>
          </a:p>
          <a:p>
            <a:pPr algn="ctr"/>
            <a:r>
              <a:rPr lang="es-EC" sz="3200" b="1" i="1" dirty="0" smtClean="0">
                <a:solidFill>
                  <a:srgbClr val="C00000"/>
                </a:solidFill>
              </a:rPr>
              <a:t>					     </a:t>
            </a:r>
          </a:p>
          <a:p>
            <a:pPr algn="ctr"/>
            <a:r>
              <a:rPr lang="es-EC" sz="2000" b="1" i="1" dirty="0" smtClean="0">
                <a:solidFill>
                  <a:srgbClr val="C00000"/>
                </a:solidFill>
              </a:rPr>
              <a:t>				</a:t>
            </a:r>
            <a:r>
              <a:rPr lang="es-EC" sz="2000" b="1" i="1" dirty="0">
                <a:solidFill>
                  <a:srgbClr val="C00000"/>
                </a:solidFill>
              </a:rPr>
              <a:t> </a:t>
            </a:r>
            <a:r>
              <a:rPr lang="es-EC" sz="2000" b="1" i="1" dirty="0" smtClean="0">
                <a:solidFill>
                  <a:srgbClr val="C00000"/>
                </a:solidFill>
              </a:rPr>
              <a:t>     Aquiles Gallardo </a:t>
            </a:r>
            <a:r>
              <a:rPr lang="es-EC" sz="2000" b="1" i="1" dirty="0" err="1" smtClean="0">
                <a:solidFill>
                  <a:srgbClr val="C00000"/>
                </a:solidFill>
              </a:rPr>
              <a:t>Puelma</a:t>
            </a:r>
            <a:endParaRPr lang="es-EC" sz="2000" b="1" i="1" dirty="0" smtClean="0">
              <a:ln w="11430">
                <a:noFill/>
              </a:ln>
              <a:solidFill>
                <a:srgbClr val="C00000"/>
              </a:solidFill>
              <a:latin typeface="Arial Black" pitchFamily="34" charset="0"/>
              <a:cs typeface="Times New Roman" pitchFamily="18" charset="0"/>
            </a:endParaRPr>
          </a:p>
        </p:txBody>
      </p:sp>
    </p:spTree>
    <p:extLst>
      <p:ext uri="{BB962C8B-B14F-4D97-AF65-F5344CB8AC3E}">
        <p14:creationId xmlns:p14="http://schemas.microsoft.com/office/powerpoint/2010/main" val="3487906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10 Rectángulo">
            <a:hlinkClick r:id="rId4" action="ppaction://hlinkfile"/>
          </p:cNvPr>
          <p:cNvSpPr/>
          <p:nvPr/>
        </p:nvSpPr>
        <p:spPr>
          <a:xfrm>
            <a:off x="2530234" y="1467504"/>
            <a:ext cx="7200800" cy="2123658"/>
          </a:xfrm>
          <a:prstGeom prst="rect">
            <a:avLst/>
          </a:prstGeom>
          <a:noFill/>
          <a:ln>
            <a:noFill/>
          </a:ln>
          <a:effectLst>
            <a:glow rad="2286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GRACIAS POR SU ATENCIÓN </a:t>
            </a:r>
            <a:endParaRPr lang="es-ES" sz="6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nvGrpSpPr>
          <p:cNvPr id="9" name="14 Grupo"/>
          <p:cNvGrpSpPr>
            <a:grpSpLocks/>
          </p:cNvGrpSpPr>
          <p:nvPr/>
        </p:nvGrpSpPr>
        <p:grpSpPr bwMode="auto">
          <a:xfrm>
            <a:off x="9729165" y="2138032"/>
            <a:ext cx="1346274" cy="1230037"/>
            <a:chOff x="7286644" y="2214554"/>
            <a:chExt cx="1285884" cy="1285884"/>
          </a:xfrm>
          <a:effectLst>
            <a:outerShdw blurRad="50800" dist="50800" dir="5400000" algn="ctr" rotWithShape="0">
              <a:srgbClr val="00B0F0"/>
            </a:outerShdw>
          </a:effectLst>
        </p:grpSpPr>
        <p:sp>
          <p:nvSpPr>
            <p:cNvPr id="10" name="15 Elipse"/>
            <p:cNvSpPr/>
            <p:nvPr/>
          </p:nvSpPr>
          <p:spPr>
            <a:xfrm>
              <a:off x="7478732" y="2427280"/>
              <a:ext cx="928695" cy="857256"/>
            </a:xfrm>
            <a:prstGeom prst="ellipse">
              <a:avLst/>
            </a:prstGeom>
            <a:solidFill>
              <a:srgbClr val="FFFFFF"/>
            </a:solidFill>
            <a:ln w="25400" cap="flat" cmpd="sng" algn="ctr">
              <a:noFill/>
              <a:prstDash val="solid"/>
            </a:ln>
            <a:effectLst/>
          </p:spPr>
          <p:txBody>
            <a:bodyPr anchor="ctr"/>
            <a:lstStyle/>
            <a:p>
              <a:pPr algn="ctr">
                <a:defRPr/>
              </a:pPr>
              <a:endParaRPr lang="es-MX" kern="0" dirty="0">
                <a:solidFill>
                  <a:srgbClr val="FFFFFF"/>
                </a:solidFill>
                <a:latin typeface="Arial"/>
                <a:cs typeface="Arial" charset="0"/>
              </a:endParaRPr>
            </a:p>
          </p:txBody>
        </p:sp>
        <p:pic>
          <p:nvPicPr>
            <p:cNvPr id="11" name="Picture 4" descr="E:\Images_ayuda\SELLOS\logo FAE.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86644" y="2214554"/>
              <a:ext cx="1285884" cy="1285884"/>
            </a:xfrm>
            <a:prstGeom prst="rect">
              <a:avLst/>
            </a:prstGeom>
            <a:noFill/>
            <a:effectLst>
              <a:outerShdw blurRad="660400" dist="38100" dir="5400000" algn="ctr" rotWithShape="0">
                <a:srgbClr val="0070C0"/>
              </a:outerShdw>
            </a:effectLst>
          </p:spPr>
        </p:pic>
      </p:grpSp>
      <p:pic>
        <p:nvPicPr>
          <p:cNvPr id="12" name="Picture 5" descr="E:\Images_ayuda\SELLOS\logo FT.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29333" y="2074756"/>
            <a:ext cx="1407478" cy="1404641"/>
          </a:xfrm>
          <a:prstGeom prst="rect">
            <a:avLst/>
          </a:prstGeom>
          <a:noFill/>
          <a:effectLst>
            <a:outerShdw blurRad="660400" dist="38100" dir="5400000" algn="ctr" rotWithShape="0">
              <a:srgbClr val="FF0000"/>
            </a:outerShdw>
          </a:effectLst>
        </p:spPr>
      </p:pic>
      <p:grpSp>
        <p:nvGrpSpPr>
          <p:cNvPr id="13" name="9 Grupo"/>
          <p:cNvGrpSpPr>
            <a:grpSpLocks/>
          </p:cNvGrpSpPr>
          <p:nvPr/>
        </p:nvGrpSpPr>
        <p:grpSpPr bwMode="auto">
          <a:xfrm>
            <a:off x="5371948" y="4265963"/>
            <a:ext cx="1404652" cy="1207451"/>
            <a:chOff x="3929058" y="2214554"/>
            <a:chExt cx="1285884" cy="1285884"/>
          </a:xfrm>
          <a:effectLst>
            <a:outerShdw blurRad="50800" dist="50800" dir="5400000" algn="ctr" rotWithShape="0">
              <a:schemeClr val="tx2">
                <a:lumMod val="50000"/>
              </a:schemeClr>
            </a:outerShdw>
          </a:effectLst>
        </p:grpSpPr>
        <p:sp>
          <p:nvSpPr>
            <p:cNvPr id="14" name="19 Elipse"/>
            <p:cNvSpPr/>
            <p:nvPr/>
          </p:nvSpPr>
          <p:spPr>
            <a:xfrm>
              <a:off x="4107223" y="2429620"/>
              <a:ext cx="928005" cy="857256"/>
            </a:xfrm>
            <a:prstGeom prst="ellipse">
              <a:avLst/>
            </a:prstGeom>
            <a:solidFill>
              <a:srgbClr val="FFFFFF"/>
            </a:solidFill>
            <a:ln w="25400" cap="flat" cmpd="sng" algn="ctr">
              <a:noFill/>
              <a:prstDash val="solid"/>
            </a:ln>
            <a:effectLst/>
          </p:spPr>
          <p:txBody>
            <a:bodyPr anchor="ctr"/>
            <a:lstStyle/>
            <a:p>
              <a:pPr algn="ctr">
                <a:defRPr/>
              </a:pPr>
              <a:endParaRPr lang="es-MX" kern="0" dirty="0">
                <a:solidFill>
                  <a:srgbClr val="FFFFFF"/>
                </a:solidFill>
                <a:latin typeface="Arial"/>
                <a:cs typeface="Arial" charset="0"/>
              </a:endParaRPr>
            </a:p>
          </p:txBody>
        </p:sp>
        <p:pic>
          <p:nvPicPr>
            <p:cNvPr id="15" name="Picture 6" descr="E:\Images_ayuda\SELLOS\logo MARINA.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29058" y="2214554"/>
              <a:ext cx="1285884" cy="1285884"/>
            </a:xfrm>
            <a:prstGeom prst="rect">
              <a:avLst/>
            </a:prstGeom>
            <a:noFill/>
            <a:effectLst>
              <a:outerShdw blurRad="660400" dist="38100" dir="5400000" algn="ctr" rotWithShape="0">
                <a:srgbClr val="002060"/>
              </a:outerShdw>
            </a:effectLst>
          </p:spPr>
        </p:pic>
      </p:grpSp>
    </p:spTree>
    <p:extLst>
      <p:ext uri="{BB962C8B-B14F-4D97-AF65-F5344CB8AC3E}">
        <p14:creationId xmlns:p14="http://schemas.microsoft.com/office/powerpoint/2010/main" val="4159303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PLANTEAMIENTO DEL PROBLEMA</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7" name="Diagrama 6"/>
          <p:cNvGraphicFramePr/>
          <p:nvPr>
            <p:extLst>
              <p:ext uri="{D42A27DB-BD31-4B8C-83A1-F6EECF244321}">
                <p14:modId xmlns:p14="http://schemas.microsoft.com/office/powerpoint/2010/main" val="2735224589"/>
              </p:ext>
            </p:extLst>
          </p:nvPr>
        </p:nvGraphicFramePr>
        <p:xfrm>
          <a:off x="2918787" y="865662"/>
          <a:ext cx="9222814" cy="5574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Resultado de imagen para fotos terremotos manta abril 2016"/>
          <p:cNvPicPr>
            <a:picLocks noChangeAspect="1" noChangeArrowheads="1"/>
          </p:cNvPicPr>
          <p:nvPr/>
        </p:nvPicPr>
        <p:blipFill rotWithShape="1">
          <a:blip r:embed="rId9">
            <a:extLst>
              <a:ext uri="{28A0092B-C50C-407E-A947-70E740481C1C}">
                <a14:useLocalDpi xmlns:a14="http://schemas.microsoft.com/office/drawing/2010/main" val="0"/>
              </a:ext>
            </a:extLst>
          </a:blip>
          <a:srcRect l="16504" r="5766" b="685"/>
          <a:stretch/>
        </p:blipFill>
        <p:spPr bwMode="auto">
          <a:xfrm>
            <a:off x="0" y="2158119"/>
            <a:ext cx="4215274" cy="30892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23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3 Imagen" descr="Descripción: SELLO INADE 3D"/>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54814" y="90754"/>
            <a:ext cx="687677" cy="648072"/>
          </a:xfrm>
          <a:prstGeom prst="rect">
            <a:avLst/>
          </a:prstGeom>
          <a:noFill/>
        </p:spPr>
      </p:pic>
      <p:sp>
        <p:nvSpPr>
          <p:cNvPr id="2" name="AutoShape 4" descr="Resultado de imagen para prospec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prospectiv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8 Rectángulo"/>
          <p:cNvSpPr/>
          <p:nvPr/>
        </p:nvSpPr>
        <p:spPr>
          <a:xfrm>
            <a:off x="2606733" y="-143321"/>
            <a:ext cx="7098515"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PLANTEAMIENTO DEL PROBLEMA</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2754682641"/>
              </p:ext>
            </p:extLst>
          </p:nvPr>
        </p:nvGraphicFramePr>
        <p:xfrm>
          <a:off x="307975" y="738827"/>
          <a:ext cx="11510986" cy="5948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55598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5094</TotalTime>
  <Words>4449</Words>
  <Application>Microsoft Office PowerPoint</Application>
  <PresentationFormat>Personalizado</PresentationFormat>
  <Paragraphs>813</Paragraphs>
  <Slides>78</Slides>
  <Notes>1</Notes>
  <HiddenSlides>0</HiddenSlides>
  <MMClips>0</MMClips>
  <ScaleCrop>false</ScaleCrop>
  <HeadingPairs>
    <vt:vector size="4" baseType="variant">
      <vt:variant>
        <vt:lpstr>Tema</vt:lpstr>
      </vt:variant>
      <vt:variant>
        <vt:i4>1</vt:i4>
      </vt:variant>
      <vt:variant>
        <vt:lpstr>Títulos de diapositiva</vt:lpstr>
      </vt:variant>
      <vt:variant>
        <vt:i4>78</vt:i4>
      </vt:variant>
    </vt:vector>
  </HeadingPairs>
  <TitlesOfParts>
    <vt:vector size="79" baseType="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Trejo</dc:creator>
  <cp:lastModifiedBy>MONITOREO</cp:lastModifiedBy>
  <cp:revision>365</cp:revision>
  <dcterms:created xsi:type="dcterms:W3CDTF">2015-06-12T01:59:09Z</dcterms:created>
  <dcterms:modified xsi:type="dcterms:W3CDTF">2018-02-08T19:47:36Z</dcterms:modified>
</cp:coreProperties>
</file>