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9" r:id="rId12"/>
    <p:sldId id="266" r:id="rId13"/>
    <p:sldId id="267" r:id="rId14"/>
    <p:sldId id="270" r:id="rId15"/>
    <p:sldId id="271" r:id="rId16"/>
    <p:sldId id="272" r:id="rId17"/>
    <p:sldId id="273" r:id="rId18"/>
    <p:sldId id="274" r:id="rId19"/>
    <p:sldId id="275" r:id="rId20"/>
    <p:sldId id="268" r:id="rId21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48" d="100"/>
          <a:sy n="48" d="100"/>
        </p:scale>
        <p:origin x="67" y="9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IKE\Desktop\Encuestas%20y%20datos%20Carlita%20con%20gr&#224;fico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IKE\Desktop\Encuestas%20y%20datos%20Carlita%20con%20gr&#224;fico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 baseline="0"/>
              <a:t>RECONOCIMIENTO DE LOS atractivos Patrimoniales</a:t>
            </a:r>
            <a:endParaRPr lang="es-EC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7A4-4755-881B-5C5CC567F53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7A4-4755-881B-5C5CC567F53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7A4-4755-881B-5C5CC567F53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07A4-4755-881B-5C5CC567F53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07A4-4755-881B-5C5CC567F53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07A4-4755-881B-5C5CC567F538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07A4-4755-881B-5C5CC567F538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07A4-4755-881B-5C5CC567F538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07A4-4755-881B-5C5CC567F538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07A4-4755-881B-5C5CC567F538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07A4-4755-881B-5C5CC567F53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Encuestas!$A$277:$A$287</c:f>
              <c:strCache>
                <c:ptCount val="11"/>
                <c:pt idx="0">
                  <c:v>Iglesia de la Catedral</c:v>
                </c:pt>
                <c:pt idx="1">
                  <c:v>Iglesia de San Francisco</c:v>
                </c:pt>
                <c:pt idx="2">
                  <c:v>Iglesia de la Concepción</c:v>
                </c:pt>
                <c:pt idx="3">
                  <c:v>Iglesia Loma de Quito</c:v>
                </c:pt>
                <c:pt idx="4">
                  <c:v>Parque Sucre</c:v>
                </c:pt>
                <c:pt idx="5">
                  <c:v>Parque Maldonado</c:v>
                </c:pt>
                <c:pt idx="6">
                  <c:v>Parque Libertad</c:v>
                </c:pt>
                <c:pt idx="7">
                  <c:v>Parque Infantil</c:v>
                </c:pt>
                <c:pt idx="8">
                  <c:v>Plaza Roja</c:v>
                </c:pt>
                <c:pt idx="9">
                  <c:v>Museo de las Conceptas</c:v>
                </c:pt>
                <c:pt idx="10">
                  <c:v>Museo de la Ciudad</c:v>
                </c:pt>
              </c:strCache>
            </c:strRef>
          </c:cat>
          <c:val>
            <c:numRef>
              <c:f>Encuestas!$B$277:$B$287</c:f>
              <c:numCache>
                <c:formatCode>General</c:formatCode>
                <c:ptCount val="11"/>
                <c:pt idx="0">
                  <c:v>317</c:v>
                </c:pt>
                <c:pt idx="1">
                  <c:v>257</c:v>
                </c:pt>
                <c:pt idx="2">
                  <c:v>280</c:v>
                </c:pt>
                <c:pt idx="3">
                  <c:v>277</c:v>
                </c:pt>
                <c:pt idx="4">
                  <c:v>317</c:v>
                </c:pt>
                <c:pt idx="5">
                  <c:v>317</c:v>
                </c:pt>
                <c:pt idx="6">
                  <c:v>257</c:v>
                </c:pt>
                <c:pt idx="7">
                  <c:v>329</c:v>
                </c:pt>
                <c:pt idx="8">
                  <c:v>280</c:v>
                </c:pt>
                <c:pt idx="9">
                  <c:v>210</c:v>
                </c:pt>
                <c:pt idx="10">
                  <c:v>192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6-07A4-4755-881B-5C5CC567F538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3539481807198342"/>
          <c:y val="0.12012932291509541"/>
          <c:w val="0.73402036866603793"/>
          <c:h val="0.205187634399909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s-EC"/>
              <a:t>RELEVANCIA DEL PATRIMONIO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85000"/>
                      <a:satMod val="130000"/>
                    </a:schemeClr>
                  </a:gs>
                  <a:gs pos="34000">
                    <a:schemeClr val="accent1">
                      <a:shade val="87000"/>
                      <a:satMod val="125000"/>
                    </a:schemeClr>
                  </a:gs>
                  <a:gs pos="70000">
                    <a:schemeClr val="accent1">
                      <a:tint val="100000"/>
                      <a:shade val="90000"/>
                      <a:satMod val="130000"/>
                    </a:schemeClr>
                  </a:gs>
                  <a:gs pos="100000">
                    <a:schemeClr val="accent1">
                      <a:tint val="100000"/>
                      <a:shade val="100000"/>
                      <a:satMod val="110000"/>
                    </a:schemeClr>
                  </a:gs>
                </a:gsLst>
                <a:path path="circle">
                  <a:fillToRect l="100000" t="100000" r="100000" b="100000"/>
                </a:path>
              </a:gradFill>
              <a:ln>
                <a:noFill/>
              </a:ln>
              <a:effectLst>
                <a:outerShdw blurRad="38100" dist="25400" dir="2700000" algn="br" rotWithShape="0">
                  <a:srgbClr val="000000">
                    <a:alpha val="60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C59-48F6-B0D0-E8809AB215EA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85000"/>
                      <a:satMod val="130000"/>
                    </a:schemeClr>
                  </a:gs>
                  <a:gs pos="34000">
                    <a:schemeClr val="accent2">
                      <a:shade val="87000"/>
                      <a:satMod val="125000"/>
                    </a:schemeClr>
                  </a:gs>
                  <a:gs pos="70000">
                    <a:schemeClr val="accent2">
                      <a:tint val="100000"/>
                      <a:shade val="90000"/>
                      <a:satMod val="130000"/>
                    </a:schemeClr>
                  </a:gs>
                  <a:gs pos="100000">
                    <a:schemeClr val="accent2">
                      <a:tint val="100000"/>
                      <a:shade val="100000"/>
                      <a:satMod val="110000"/>
                    </a:schemeClr>
                  </a:gs>
                </a:gsLst>
                <a:path path="circle">
                  <a:fillToRect l="100000" t="100000" r="100000" b="100000"/>
                </a:path>
              </a:gradFill>
              <a:ln>
                <a:noFill/>
              </a:ln>
              <a:effectLst>
                <a:outerShdw blurRad="38100" dist="25400" dir="2700000" algn="br" rotWithShape="0">
                  <a:srgbClr val="000000">
                    <a:alpha val="60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C59-48F6-B0D0-E8809AB215EA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85000"/>
                      <a:satMod val="130000"/>
                    </a:schemeClr>
                  </a:gs>
                  <a:gs pos="34000">
                    <a:schemeClr val="accent3">
                      <a:shade val="87000"/>
                      <a:satMod val="125000"/>
                    </a:schemeClr>
                  </a:gs>
                  <a:gs pos="70000">
                    <a:schemeClr val="accent3">
                      <a:tint val="100000"/>
                      <a:shade val="90000"/>
                      <a:satMod val="130000"/>
                    </a:schemeClr>
                  </a:gs>
                  <a:gs pos="100000">
                    <a:schemeClr val="accent3">
                      <a:tint val="100000"/>
                      <a:shade val="100000"/>
                      <a:satMod val="110000"/>
                    </a:schemeClr>
                  </a:gs>
                </a:gsLst>
                <a:path path="circle">
                  <a:fillToRect l="100000" t="100000" r="100000" b="100000"/>
                </a:path>
              </a:gradFill>
              <a:ln>
                <a:noFill/>
              </a:ln>
              <a:effectLst>
                <a:outerShdw blurRad="38100" dist="25400" dir="2700000" algn="br" rotWithShape="0">
                  <a:srgbClr val="000000">
                    <a:alpha val="60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C59-48F6-B0D0-E8809AB215EA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85000"/>
                      <a:satMod val="130000"/>
                    </a:schemeClr>
                  </a:gs>
                  <a:gs pos="34000">
                    <a:schemeClr val="accent4">
                      <a:shade val="87000"/>
                      <a:satMod val="125000"/>
                    </a:schemeClr>
                  </a:gs>
                  <a:gs pos="70000">
                    <a:schemeClr val="accent4">
                      <a:tint val="100000"/>
                      <a:shade val="90000"/>
                      <a:satMod val="130000"/>
                    </a:schemeClr>
                  </a:gs>
                  <a:gs pos="100000">
                    <a:schemeClr val="accent4">
                      <a:tint val="100000"/>
                      <a:shade val="100000"/>
                      <a:satMod val="110000"/>
                    </a:schemeClr>
                  </a:gs>
                </a:gsLst>
                <a:path path="circle">
                  <a:fillToRect l="100000" t="100000" r="100000" b="100000"/>
                </a:path>
              </a:gradFill>
              <a:ln>
                <a:noFill/>
              </a:ln>
              <a:effectLst>
                <a:outerShdw blurRad="38100" dist="25400" dir="2700000" algn="br" rotWithShape="0">
                  <a:srgbClr val="000000">
                    <a:alpha val="60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DC59-48F6-B0D0-E8809AB215EA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hade val="85000"/>
                      <a:satMod val="130000"/>
                    </a:schemeClr>
                  </a:gs>
                  <a:gs pos="34000">
                    <a:schemeClr val="accent5">
                      <a:shade val="87000"/>
                      <a:satMod val="125000"/>
                    </a:schemeClr>
                  </a:gs>
                  <a:gs pos="70000">
                    <a:schemeClr val="accent5">
                      <a:tint val="100000"/>
                      <a:shade val="90000"/>
                      <a:satMod val="130000"/>
                    </a:schemeClr>
                  </a:gs>
                  <a:gs pos="100000">
                    <a:schemeClr val="accent5">
                      <a:tint val="100000"/>
                      <a:shade val="100000"/>
                      <a:satMod val="110000"/>
                    </a:schemeClr>
                  </a:gs>
                </a:gsLst>
                <a:path path="circle">
                  <a:fillToRect l="100000" t="100000" r="100000" b="100000"/>
                </a:path>
              </a:gradFill>
              <a:ln>
                <a:noFill/>
              </a:ln>
              <a:effectLst>
                <a:outerShdw blurRad="38100" dist="25400" dir="2700000" algn="br" rotWithShape="0">
                  <a:srgbClr val="000000">
                    <a:alpha val="60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DC59-48F6-B0D0-E8809AB215EA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hade val="85000"/>
                      <a:satMod val="130000"/>
                    </a:schemeClr>
                  </a:gs>
                  <a:gs pos="34000">
                    <a:schemeClr val="accent6">
                      <a:shade val="87000"/>
                      <a:satMod val="125000"/>
                    </a:schemeClr>
                  </a:gs>
                  <a:gs pos="70000">
                    <a:schemeClr val="accent6">
                      <a:tint val="100000"/>
                      <a:shade val="90000"/>
                      <a:satMod val="130000"/>
                    </a:schemeClr>
                  </a:gs>
                  <a:gs pos="100000">
                    <a:schemeClr val="accent6">
                      <a:tint val="100000"/>
                      <a:shade val="100000"/>
                      <a:satMod val="110000"/>
                    </a:schemeClr>
                  </a:gs>
                </a:gsLst>
                <a:path path="circle">
                  <a:fillToRect l="100000" t="100000" r="100000" b="100000"/>
                </a:path>
              </a:gradFill>
              <a:ln>
                <a:noFill/>
              </a:ln>
              <a:effectLst>
                <a:outerShdw blurRad="38100" dist="25400" dir="2700000" algn="br" rotWithShape="0">
                  <a:srgbClr val="000000">
                    <a:alpha val="60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DC59-48F6-B0D0-E8809AB215EA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hade val="85000"/>
                      <a:satMod val="130000"/>
                    </a:schemeClr>
                  </a:gs>
                  <a:gs pos="34000">
                    <a:schemeClr val="accent1">
                      <a:lumMod val="60000"/>
                      <a:shade val="87000"/>
                      <a:satMod val="125000"/>
                    </a:schemeClr>
                  </a:gs>
                  <a:gs pos="70000">
                    <a:schemeClr val="accent1">
                      <a:lumMod val="60000"/>
                      <a:tint val="100000"/>
                      <a:shade val="90000"/>
                      <a:satMod val="130000"/>
                    </a:schemeClr>
                  </a:gs>
                  <a:gs pos="100000">
                    <a:schemeClr val="accent1">
                      <a:lumMod val="60000"/>
                      <a:tint val="100000"/>
                      <a:shade val="100000"/>
                      <a:satMod val="110000"/>
                    </a:schemeClr>
                  </a:gs>
                </a:gsLst>
                <a:path path="circle">
                  <a:fillToRect l="100000" t="100000" r="100000" b="100000"/>
                </a:path>
              </a:gradFill>
              <a:ln>
                <a:noFill/>
              </a:ln>
              <a:effectLst>
                <a:outerShdw blurRad="38100" dist="25400" dir="2700000" algn="br" rotWithShape="0">
                  <a:srgbClr val="000000">
                    <a:alpha val="60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DC59-48F6-B0D0-E8809AB215EA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hade val="85000"/>
                      <a:satMod val="130000"/>
                    </a:schemeClr>
                  </a:gs>
                  <a:gs pos="34000">
                    <a:schemeClr val="accent2">
                      <a:lumMod val="60000"/>
                      <a:shade val="87000"/>
                      <a:satMod val="125000"/>
                    </a:schemeClr>
                  </a:gs>
                  <a:gs pos="70000">
                    <a:schemeClr val="accent2">
                      <a:lumMod val="60000"/>
                      <a:tint val="100000"/>
                      <a:shade val="90000"/>
                      <a:satMod val="130000"/>
                    </a:schemeClr>
                  </a:gs>
                  <a:gs pos="100000">
                    <a:schemeClr val="accent2">
                      <a:lumMod val="60000"/>
                      <a:tint val="100000"/>
                      <a:shade val="100000"/>
                      <a:satMod val="110000"/>
                    </a:schemeClr>
                  </a:gs>
                </a:gsLst>
                <a:path path="circle">
                  <a:fillToRect l="100000" t="100000" r="100000" b="100000"/>
                </a:path>
              </a:gradFill>
              <a:ln>
                <a:noFill/>
              </a:ln>
              <a:effectLst>
                <a:outerShdw blurRad="38100" dist="25400" dir="2700000" algn="br" rotWithShape="0">
                  <a:srgbClr val="000000">
                    <a:alpha val="60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DC59-48F6-B0D0-E8809AB215EA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hade val="85000"/>
                      <a:satMod val="130000"/>
                    </a:schemeClr>
                  </a:gs>
                  <a:gs pos="34000">
                    <a:schemeClr val="accent3">
                      <a:lumMod val="60000"/>
                      <a:shade val="87000"/>
                      <a:satMod val="125000"/>
                    </a:schemeClr>
                  </a:gs>
                  <a:gs pos="70000">
                    <a:schemeClr val="accent3">
                      <a:lumMod val="60000"/>
                      <a:tint val="100000"/>
                      <a:shade val="90000"/>
                      <a:satMod val="130000"/>
                    </a:schemeClr>
                  </a:gs>
                  <a:gs pos="100000">
                    <a:schemeClr val="accent3">
                      <a:lumMod val="60000"/>
                      <a:tint val="100000"/>
                      <a:shade val="100000"/>
                      <a:satMod val="110000"/>
                    </a:schemeClr>
                  </a:gs>
                </a:gsLst>
                <a:path path="circle">
                  <a:fillToRect l="100000" t="100000" r="100000" b="100000"/>
                </a:path>
              </a:gradFill>
              <a:ln>
                <a:noFill/>
              </a:ln>
              <a:effectLst>
                <a:outerShdw blurRad="38100" dist="25400" dir="2700000" algn="br" rotWithShape="0">
                  <a:srgbClr val="000000">
                    <a:alpha val="60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DC59-48F6-B0D0-E8809AB215E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Encuestas!$A$412:$A$420</c:f>
              <c:strCache>
                <c:ptCount val="9"/>
                <c:pt idx="0">
                  <c:v>actos festivos</c:v>
                </c:pt>
                <c:pt idx="1">
                  <c:v>arte</c:v>
                </c:pt>
                <c:pt idx="2">
                  <c:v>cultura y tradiciones</c:v>
                </c:pt>
                <c:pt idx="3">
                  <c:v>historias y leyendas</c:v>
                </c:pt>
                <c:pt idx="4">
                  <c:v>gastronomía</c:v>
                </c:pt>
                <c:pt idx="5">
                  <c:v>monumentos</c:v>
                </c:pt>
                <c:pt idx="6">
                  <c:v>vestimenta</c:v>
                </c:pt>
                <c:pt idx="7">
                  <c:v>parques y plazas</c:v>
                </c:pt>
                <c:pt idx="8">
                  <c:v>iglesias</c:v>
                </c:pt>
              </c:strCache>
            </c:strRef>
          </c:cat>
          <c:val>
            <c:numRef>
              <c:f>Encuestas!$B$412:$B$420</c:f>
              <c:numCache>
                <c:formatCode>General</c:formatCode>
                <c:ptCount val="9"/>
                <c:pt idx="0">
                  <c:v>288</c:v>
                </c:pt>
                <c:pt idx="1">
                  <c:v>253</c:v>
                </c:pt>
                <c:pt idx="2">
                  <c:v>308</c:v>
                </c:pt>
                <c:pt idx="3">
                  <c:v>297</c:v>
                </c:pt>
                <c:pt idx="4">
                  <c:v>276</c:v>
                </c:pt>
                <c:pt idx="5">
                  <c:v>263</c:v>
                </c:pt>
                <c:pt idx="6">
                  <c:v>221</c:v>
                </c:pt>
                <c:pt idx="7">
                  <c:v>282</c:v>
                </c:pt>
                <c:pt idx="8">
                  <c:v>289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2-DC59-48F6-B0D0-E8809AB215EA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56.png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image" Target="../media/image37.jpeg"/><Relationship Id="rId4" Type="http://schemas.openxmlformats.org/officeDocument/2006/relationships/image" Target="../media/image40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56.png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image" Target="../media/image37.jpeg"/><Relationship Id="rId4" Type="http://schemas.openxmlformats.org/officeDocument/2006/relationships/image" Target="../media/image4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70B6A4-95DF-4C45-8711-68940B2E82B3}" type="doc">
      <dgm:prSet loTypeId="urn:microsoft.com/office/officeart/2005/8/layout/radial6" loCatId="cycle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581F8634-543F-4576-90DF-E7DBC053E1EB}">
      <dgm:prSet phldrT="[Texto]" custT="1"/>
      <dgm:spPr/>
      <dgm:t>
        <a:bodyPr/>
        <a:lstStyle/>
        <a:p>
          <a:r>
            <a:rPr lang="es-EC" sz="2400" smtClean="0">
              <a:latin typeface="Arial" panose="020B0604020202020204" pitchFamily="34" charset="0"/>
              <a:cs typeface="Arial" panose="020B0604020202020204" pitchFamily="34" charset="0"/>
            </a:rPr>
            <a:t>Problema</a:t>
          </a:r>
          <a:endParaRPr lang="es-EC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1303BE0-894A-47CD-9FC5-A7988676DBB3}" type="parTrans" cxnId="{8F7DE548-18E9-444F-8E6B-5B8EA28E0EE5}">
      <dgm:prSet/>
      <dgm:spPr/>
      <dgm:t>
        <a:bodyPr/>
        <a:lstStyle/>
        <a:p>
          <a:endParaRPr lang="es-EC" sz="24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EB01FCE-22CC-4D5D-AB6C-5FA226D6783E}" type="sibTrans" cxnId="{8F7DE548-18E9-444F-8E6B-5B8EA28E0EE5}">
      <dgm:prSet/>
      <dgm:spPr/>
      <dgm:t>
        <a:bodyPr/>
        <a:lstStyle/>
        <a:p>
          <a:endParaRPr lang="es-EC" sz="24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6FEAFC7-1950-4BB9-B0FB-E649A3BFB75D}">
      <dgm:prSet phldrT="[Texto]" phldr="1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 sz="24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32AB575-49F1-49E1-B1D6-3ED8B0A8FC6E}" type="parTrans" cxnId="{C71C3233-ABD8-412E-8F3E-656186B76CE6}">
      <dgm:prSet/>
      <dgm:spPr/>
      <dgm:t>
        <a:bodyPr/>
        <a:lstStyle/>
        <a:p>
          <a:endParaRPr lang="es-EC" sz="24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F168DD-8520-44AF-B711-CCAE2A6B41C1}" type="sibTrans" cxnId="{C71C3233-ABD8-412E-8F3E-656186B76CE6}">
      <dgm:prSet/>
      <dgm:spPr/>
      <dgm:t>
        <a:bodyPr/>
        <a:lstStyle/>
        <a:p>
          <a:endParaRPr lang="es-EC" sz="24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6AD0145-6D57-447F-B07C-DC1C8B1FDE10}">
      <dgm:prSet phldrT="[Texto]" phldr="1"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 sz="24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626EE08-7FEC-4D40-86EA-3BB4B869F42E}" type="parTrans" cxnId="{753ED12B-D665-4C83-8382-507E0220E4E8}">
      <dgm:prSet/>
      <dgm:spPr/>
      <dgm:t>
        <a:bodyPr/>
        <a:lstStyle/>
        <a:p>
          <a:endParaRPr lang="es-EC" sz="24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04A768E-49A7-46A8-90B8-A95823AE9D90}" type="sibTrans" cxnId="{753ED12B-D665-4C83-8382-507E0220E4E8}">
      <dgm:prSet/>
      <dgm:spPr/>
      <dgm:t>
        <a:bodyPr/>
        <a:lstStyle/>
        <a:p>
          <a:endParaRPr lang="es-EC" sz="24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9D9E244-344D-4BFA-AC5D-365CA8887C6B}">
      <dgm:prSet phldrT="[Texto]" phldr="1" custT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 sz="24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070C5A9-2BFD-4BD8-BAE1-1E14A9B2F4D4}" type="parTrans" cxnId="{EFE90C4A-CD52-49B5-BEA6-FF5FA1ACA973}">
      <dgm:prSet/>
      <dgm:spPr/>
      <dgm:t>
        <a:bodyPr/>
        <a:lstStyle/>
        <a:p>
          <a:endParaRPr lang="es-EC" sz="24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4960090-6DCA-49C2-8A36-0EAC389EABF8}" type="sibTrans" cxnId="{EFE90C4A-CD52-49B5-BEA6-FF5FA1ACA973}">
      <dgm:prSet/>
      <dgm:spPr/>
      <dgm:t>
        <a:bodyPr/>
        <a:lstStyle/>
        <a:p>
          <a:endParaRPr lang="es-EC" sz="24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EC8340D-D78C-43FA-9BBB-70F5A83BD6BF}">
      <dgm:prSet phldrT="[Texto]" phldr="1" custT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C" sz="24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071C4C2-150E-4AB9-9CF3-8C0F52ABC2AD}" type="parTrans" cxnId="{7D687E00-686B-4D95-B6AD-9BCA610EEA5B}">
      <dgm:prSet/>
      <dgm:spPr/>
      <dgm:t>
        <a:bodyPr/>
        <a:lstStyle/>
        <a:p>
          <a:endParaRPr lang="es-EC" sz="24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60CD54E-3D32-406F-817B-4895B8B22CC8}" type="sibTrans" cxnId="{7D687E00-686B-4D95-B6AD-9BCA610EEA5B}">
      <dgm:prSet/>
      <dgm:spPr/>
      <dgm:t>
        <a:bodyPr/>
        <a:lstStyle/>
        <a:p>
          <a:endParaRPr lang="es-EC" sz="24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24FDF5-9413-40F9-8CEB-3523FBD477B3}" type="pres">
      <dgm:prSet presAssocID="{6370B6A4-95DF-4C45-8711-68940B2E82B3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C6B06893-9531-4208-AB0D-CCC9400B9703}" type="pres">
      <dgm:prSet presAssocID="{581F8634-543F-4576-90DF-E7DBC053E1EB}" presName="centerShape" presStyleLbl="node0" presStyleIdx="0" presStyleCnt="1"/>
      <dgm:spPr/>
      <dgm:t>
        <a:bodyPr/>
        <a:lstStyle/>
        <a:p>
          <a:endParaRPr lang="es-EC"/>
        </a:p>
      </dgm:t>
    </dgm:pt>
    <dgm:pt modelId="{577AA84E-9CD4-419D-A872-CE61AAAFB407}" type="pres">
      <dgm:prSet presAssocID="{66FEAFC7-1950-4BB9-B0FB-E649A3BFB75D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D2FEBFD-5F16-433E-8AAA-D0792EF5EEDF}" type="pres">
      <dgm:prSet presAssocID="{66FEAFC7-1950-4BB9-B0FB-E649A3BFB75D}" presName="dummy" presStyleCnt="0"/>
      <dgm:spPr/>
      <dgm:t>
        <a:bodyPr/>
        <a:lstStyle/>
        <a:p>
          <a:endParaRPr lang="es-EC"/>
        </a:p>
      </dgm:t>
    </dgm:pt>
    <dgm:pt modelId="{F6877ACA-B55F-49F0-8364-99EA621C0A0E}" type="pres">
      <dgm:prSet presAssocID="{B0F168DD-8520-44AF-B711-CCAE2A6B41C1}" presName="sibTrans" presStyleLbl="sibTrans2D1" presStyleIdx="0" presStyleCnt="4"/>
      <dgm:spPr/>
      <dgm:t>
        <a:bodyPr/>
        <a:lstStyle/>
        <a:p>
          <a:endParaRPr lang="es-EC"/>
        </a:p>
      </dgm:t>
    </dgm:pt>
    <dgm:pt modelId="{573E2CC1-D840-4C50-B095-6EC22EDBAC81}" type="pres">
      <dgm:prSet presAssocID="{46AD0145-6D57-447F-B07C-DC1C8B1FDE10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7884F6D-4EF6-4AB9-9B08-10EFE90AEC33}" type="pres">
      <dgm:prSet presAssocID="{46AD0145-6D57-447F-B07C-DC1C8B1FDE10}" presName="dummy" presStyleCnt="0"/>
      <dgm:spPr/>
      <dgm:t>
        <a:bodyPr/>
        <a:lstStyle/>
        <a:p>
          <a:endParaRPr lang="es-EC"/>
        </a:p>
      </dgm:t>
    </dgm:pt>
    <dgm:pt modelId="{A9469699-9B19-490E-8C8D-61D3FAC3CAAA}" type="pres">
      <dgm:prSet presAssocID="{E04A768E-49A7-46A8-90B8-A95823AE9D90}" presName="sibTrans" presStyleLbl="sibTrans2D1" presStyleIdx="1" presStyleCnt="4"/>
      <dgm:spPr/>
      <dgm:t>
        <a:bodyPr/>
        <a:lstStyle/>
        <a:p>
          <a:endParaRPr lang="es-EC"/>
        </a:p>
      </dgm:t>
    </dgm:pt>
    <dgm:pt modelId="{B77C18B2-702C-4F15-853D-6ADC0F6EAE31}" type="pres">
      <dgm:prSet presAssocID="{D9D9E244-344D-4BFA-AC5D-365CA8887C6B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D07B0C0-75E8-4970-961A-5058B774158B}" type="pres">
      <dgm:prSet presAssocID="{D9D9E244-344D-4BFA-AC5D-365CA8887C6B}" presName="dummy" presStyleCnt="0"/>
      <dgm:spPr/>
      <dgm:t>
        <a:bodyPr/>
        <a:lstStyle/>
        <a:p>
          <a:endParaRPr lang="es-EC"/>
        </a:p>
      </dgm:t>
    </dgm:pt>
    <dgm:pt modelId="{0929A94D-DE71-4E78-83EA-CAEDB5DF7142}" type="pres">
      <dgm:prSet presAssocID="{14960090-6DCA-49C2-8A36-0EAC389EABF8}" presName="sibTrans" presStyleLbl="sibTrans2D1" presStyleIdx="2" presStyleCnt="4"/>
      <dgm:spPr/>
      <dgm:t>
        <a:bodyPr/>
        <a:lstStyle/>
        <a:p>
          <a:endParaRPr lang="es-EC"/>
        </a:p>
      </dgm:t>
    </dgm:pt>
    <dgm:pt modelId="{1228C0E9-508C-462D-B20A-2FB62E2B1039}" type="pres">
      <dgm:prSet presAssocID="{8EC8340D-D78C-43FA-9BBB-70F5A83BD6BF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1E2A198-C56C-4516-9423-0809CA7246FF}" type="pres">
      <dgm:prSet presAssocID="{8EC8340D-D78C-43FA-9BBB-70F5A83BD6BF}" presName="dummy" presStyleCnt="0"/>
      <dgm:spPr/>
      <dgm:t>
        <a:bodyPr/>
        <a:lstStyle/>
        <a:p>
          <a:endParaRPr lang="es-EC"/>
        </a:p>
      </dgm:t>
    </dgm:pt>
    <dgm:pt modelId="{84EDF1B1-AE44-459B-8AD7-F807390FA640}" type="pres">
      <dgm:prSet presAssocID="{B60CD54E-3D32-406F-817B-4895B8B22CC8}" presName="sibTrans" presStyleLbl="sibTrans2D1" presStyleIdx="3" presStyleCnt="4"/>
      <dgm:spPr/>
      <dgm:t>
        <a:bodyPr/>
        <a:lstStyle/>
        <a:p>
          <a:endParaRPr lang="es-EC"/>
        </a:p>
      </dgm:t>
    </dgm:pt>
  </dgm:ptLst>
  <dgm:cxnLst>
    <dgm:cxn modelId="{8F7DE548-18E9-444F-8E6B-5B8EA28E0EE5}" srcId="{6370B6A4-95DF-4C45-8711-68940B2E82B3}" destId="{581F8634-543F-4576-90DF-E7DBC053E1EB}" srcOrd="0" destOrd="0" parTransId="{91303BE0-894A-47CD-9FC5-A7988676DBB3}" sibTransId="{1EB01FCE-22CC-4D5D-AB6C-5FA226D6783E}"/>
    <dgm:cxn modelId="{AB1524C6-68F8-4A31-BD41-B8767490B908}" type="presOf" srcId="{66FEAFC7-1950-4BB9-B0FB-E649A3BFB75D}" destId="{577AA84E-9CD4-419D-A872-CE61AAAFB407}" srcOrd="0" destOrd="0" presId="urn:microsoft.com/office/officeart/2005/8/layout/radial6"/>
    <dgm:cxn modelId="{509326DB-6BC7-4B96-9005-600403E465A9}" type="presOf" srcId="{8EC8340D-D78C-43FA-9BBB-70F5A83BD6BF}" destId="{1228C0E9-508C-462D-B20A-2FB62E2B1039}" srcOrd="0" destOrd="0" presId="urn:microsoft.com/office/officeart/2005/8/layout/radial6"/>
    <dgm:cxn modelId="{2088DAC5-2696-4F5D-8EE8-B4AEDF5C6EBF}" type="presOf" srcId="{46AD0145-6D57-447F-B07C-DC1C8B1FDE10}" destId="{573E2CC1-D840-4C50-B095-6EC22EDBAC81}" srcOrd="0" destOrd="0" presId="urn:microsoft.com/office/officeart/2005/8/layout/radial6"/>
    <dgm:cxn modelId="{2C6347C1-4C38-4D05-838E-678A5DAA57CB}" type="presOf" srcId="{6370B6A4-95DF-4C45-8711-68940B2E82B3}" destId="{2624FDF5-9413-40F9-8CEB-3523FBD477B3}" srcOrd="0" destOrd="0" presId="urn:microsoft.com/office/officeart/2005/8/layout/radial6"/>
    <dgm:cxn modelId="{753ED12B-D665-4C83-8382-507E0220E4E8}" srcId="{581F8634-543F-4576-90DF-E7DBC053E1EB}" destId="{46AD0145-6D57-447F-B07C-DC1C8B1FDE10}" srcOrd="1" destOrd="0" parTransId="{F626EE08-7FEC-4D40-86EA-3BB4B869F42E}" sibTransId="{E04A768E-49A7-46A8-90B8-A95823AE9D90}"/>
    <dgm:cxn modelId="{10A1B8FC-D1A4-4E2F-837A-CEB9F5E72684}" type="presOf" srcId="{B60CD54E-3D32-406F-817B-4895B8B22CC8}" destId="{84EDF1B1-AE44-459B-8AD7-F807390FA640}" srcOrd="0" destOrd="0" presId="urn:microsoft.com/office/officeart/2005/8/layout/radial6"/>
    <dgm:cxn modelId="{EFE90C4A-CD52-49B5-BEA6-FF5FA1ACA973}" srcId="{581F8634-543F-4576-90DF-E7DBC053E1EB}" destId="{D9D9E244-344D-4BFA-AC5D-365CA8887C6B}" srcOrd="2" destOrd="0" parTransId="{6070C5A9-2BFD-4BD8-BAE1-1E14A9B2F4D4}" sibTransId="{14960090-6DCA-49C2-8A36-0EAC389EABF8}"/>
    <dgm:cxn modelId="{C71C3233-ABD8-412E-8F3E-656186B76CE6}" srcId="{581F8634-543F-4576-90DF-E7DBC053E1EB}" destId="{66FEAFC7-1950-4BB9-B0FB-E649A3BFB75D}" srcOrd="0" destOrd="0" parTransId="{D32AB575-49F1-49E1-B1D6-3ED8B0A8FC6E}" sibTransId="{B0F168DD-8520-44AF-B711-CCAE2A6B41C1}"/>
    <dgm:cxn modelId="{20463C20-B355-40DB-9504-3A3AF6EB532F}" type="presOf" srcId="{D9D9E244-344D-4BFA-AC5D-365CA8887C6B}" destId="{B77C18B2-702C-4F15-853D-6ADC0F6EAE31}" srcOrd="0" destOrd="0" presId="urn:microsoft.com/office/officeart/2005/8/layout/radial6"/>
    <dgm:cxn modelId="{027475EE-8E09-45BD-9FF6-459AC3792A4C}" type="presOf" srcId="{B0F168DD-8520-44AF-B711-CCAE2A6B41C1}" destId="{F6877ACA-B55F-49F0-8364-99EA621C0A0E}" srcOrd="0" destOrd="0" presId="urn:microsoft.com/office/officeart/2005/8/layout/radial6"/>
    <dgm:cxn modelId="{9BCB5D23-CB05-4BB5-8843-64E7C71DFEED}" type="presOf" srcId="{E04A768E-49A7-46A8-90B8-A95823AE9D90}" destId="{A9469699-9B19-490E-8C8D-61D3FAC3CAAA}" srcOrd="0" destOrd="0" presId="urn:microsoft.com/office/officeart/2005/8/layout/radial6"/>
    <dgm:cxn modelId="{220E4119-7D89-4BA1-8FD4-F89F736D54EB}" type="presOf" srcId="{581F8634-543F-4576-90DF-E7DBC053E1EB}" destId="{C6B06893-9531-4208-AB0D-CCC9400B9703}" srcOrd="0" destOrd="0" presId="urn:microsoft.com/office/officeart/2005/8/layout/radial6"/>
    <dgm:cxn modelId="{7D687E00-686B-4D95-B6AD-9BCA610EEA5B}" srcId="{581F8634-543F-4576-90DF-E7DBC053E1EB}" destId="{8EC8340D-D78C-43FA-9BBB-70F5A83BD6BF}" srcOrd="3" destOrd="0" parTransId="{F071C4C2-150E-4AB9-9CF3-8C0F52ABC2AD}" sibTransId="{B60CD54E-3D32-406F-817B-4895B8B22CC8}"/>
    <dgm:cxn modelId="{6CB83C39-8271-4F6C-AB1B-DCC0093B5E06}" type="presOf" srcId="{14960090-6DCA-49C2-8A36-0EAC389EABF8}" destId="{0929A94D-DE71-4E78-83EA-CAEDB5DF7142}" srcOrd="0" destOrd="0" presId="urn:microsoft.com/office/officeart/2005/8/layout/radial6"/>
    <dgm:cxn modelId="{83C12923-03EF-4F61-87CC-D83E277C506F}" type="presParOf" srcId="{2624FDF5-9413-40F9-8CEB-3523FBD477B3}" destId="{C6B06893-9531-4208-AB0D-CCC9400B9703}" srcOrd="0" destOrd="0" presId="urn:microsoft.com/office/officeart/2005/8/layout/radial6"/>
    <dgm:cxn modelId="{48BC91D5-2F06-45C3-941A-9C4DA29CB7A4}" type="presParOf" srcId="{2624FDF5-9413-40F9-8CEB-3523FBD477B3}" destId="{577AA84E-9CD4-419D-A872-CE61AAAFB407}" srcOrd="1" destOrd="0" presId="urn:microsoft.com/office/officeart/2005/8/layout/radial6"/>
    <dgm:cxn modelId="{88959B0B-BEFE-48D1-A6AB-EDA54BCBEC23}" type="presParOf" srcId="{2624FDF5-9413-40F9-8CEB-3523FBD477B3}" destId="{4D2FEBFD-5F16-433E-8AAA-D0792EF5EEDF}" srcOrd="2" destOrd="0" presId="urn:microsoft.com/office/officeart/2005/8/layout/radial6"/>
    <dgm:cxn modelId="{4066C9E8-DCC4-49C8-B806-5DBA1C3DC14C}" type="presParOf" srcId="{2624FDF5-9413-40F9-8CEB-3523FBD477B3}" destId="{F6877ACA-B55F-49F0-8364-99EA621C0A0E}" srcOrd="3" destOrd="0" presId="urn:microsoft.com/office/officeart/2005/8/layout/radial6"/>
    <dgm:cxn modelId="{8024EFBE-B81B-4ED5-97AA-1284941EA19F}" type="presParOf" srcId="{2624FDF5-9413-40F9-8CEB-3523FBD477B3}" destId="{573E2CC1-D840-4C50-B095-6EC22EDBAC81}" srcOrd="4" destOrd="0" presId="urn:microsoft.com/office/officeart/2005/8/layout/radial6"/>
    <dgm:cxn modelId="{44DBEF38-C191-4D8A-9EAF-905C551372F0}" type="presParOf" srcId="{2624FDF5-9413-40F9-8CEB-3523FBD477B3}" destId="{A7884F6D-4EF6-4AB9-9B08-10EFE90AEC33}" srcOrd="5" destOrd="0" presId="urn:microsoft.com/office/officeart/2005/8/layout/radial6"/>
    <dgm:cxn modelId="{EA4F64D9-63C9-4A52-AE7D-3EC78BDC03C0}" type="presParOf" srcId="{2624FDF5-9413-40F9-8CEB-3523FBD477B3}" destId="{A9469699-9B19-490E-8C8D-61D3FAC3CAAA}" srcOrd="6" destOrd="0" presId="urn:microsoft.com/office/officeart/2005/8/layout/radial6"/>
    <dgm:cxn modelId="{C2811371-CEEE-407F-8F93-ACD5ABF870E4}" type="presParOf" srcId="{2624FDF5-9413-40F9-8CEB-3523FBD477B3}" destId="{B77C18B2-702C-4F15-853D-6ADC0F6EAE31}" srcOrd="7" destOrd="0" presId="urn:microsoft.com/office/officeart/2005/8/layout/radial6"/>
    <dgm:cxn modelId="{25D38A83-9064-4DB0-9BC5-5D2343332C19}" type="presParOf" srcId="{2624FDF5-9413-40F9-8CEB-3523FBD477B3}" destId="{ED07B0C0-75E8-4970-961A-5058B774158B}" srcOrd="8" destOrd="0" presId="urn:microsoft.com/office/officeart/2005/8/layout/radial6"/>
    <dgm:cxn modelId="{4FA326FD-3CD7-49BF-A525-007825CB104B}" type="presParOf" srcId="{2624FDF5-9413-40F9-8CEB-3523FBD477B3}" destId="{0929A94D-DE71-4E78-83EA-CAEDB5DF7142}" srcOrd="9" destOrd="0" presId="urn:microsoft.com/office/officeart/2005/8/layout/radial6"/>
    <dgm:cxn modelId="{E615FD2D-ED21-4F8B-8533-D6856041EA88}" type="presParOf" srcId="{2624FDF5-9413-40F9-8CEB-3523FBD477B3}" destId="{1228C0E9-508C-462D-B20A-2FB62E2B1039}" srcOrd="10" destOrd="0" presId="urn:microsoft.com/office/officeart/2005/8/layout/radial6"/>
    <dgm:cxn modelId="{95585A6F-2F99-4E35-ABA7-93F48F479E1B}" type="presParOf" srcId="{2624FDF5-9413-40F9-8CEB-3523FBD477B3}" destId="{91E2A198-C56C-4516-9423-0809CA7246FF}" srcOrd="11" destOrd="0" presId="urn:microsoft.com/office/officeart/2005/8/layout/radial6"/>
    <dgm:cxn modelId="{BA401BDE-354D-4633-856E-FF4FDE056579}" type="presParOf" srcId="{2624FDF5-9413-40F9-8CEB-3523FBD477B3}" destId="{84EDF1B1-AE44-459B-8AD7-F807390FA640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EE39CF6-2C39-43FC-8030-D21AAE4F4FFF}" type="doc">
      <dgm:prSet loTypeId="urn:microsoft.com/office/officeart/2008/layout/BendingPictureCaptionList" loCatId="picture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81CDD45A-5C5E-42D6-A786-4F74FE6A9EED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Señalética</a:t>
          </a:r>
          <a:endParaRPr lang="es-EC" dirty="0">
            <a:solidFill>
              <a:schemeClr val="tx1"/>
            </a:solidFill>
          </a:endParaRPr>
        </a:p>
      </dgm:t>
    </dgm:pt>
    <dgm:pt modelId="{5C80408F-F033-4C5E-AE60-CD3199B5CAD4}" type="parTrans" cxnId="{DEC9BD68-25AA-413C-AA0F-09B940146C46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8745AE21-6D50-4E39-B3FF-7793C9A83379}" type="sibTrans" cxnId="{DEC9BD68-25AA-413C-AA0F-09B940146C46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55E05329-E9AD-4195-9876-09D03C638DB3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Cursos vacacionales</a:t>
          </a:r>
          <a:endParaRPr lang="es-EC" dirty="0">
            <a:solidFill>
              <a:schemeClr val="tx1"/>
            </a:solidFill>
          </a:endParaRPr>
        </a:p>
      </dgm:t>
    </dgm:pt>
    <dgm:pt modelId="{636413E9-30E0-4AC3-95C1-F8B7C7806AC7}" type="parTrans" cxnId="{9C7C8C42-2B64-417E-9D76-2CDA29192185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571C8198-1FE3-48C7-8A19-9F3B51CEE3F6}" type="sibTrans" cxnId="{9C7C8C42-2B64-417E-9D76-2CDA29192185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9B350058-AE7D-4B36-BF7E-A281DC98C129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Feria gastronómica</a:t>
          </a:r>
          <a:endParaRPr lang="es-EC" dirty="0">
            <a:solidFill>
              <a:schemeClr val="tx1"/>
            </a:solidFill>
          </a:endParaRPr>
        </a:p>
      </dgm:t>
    </dgm:pt>
    <dgm:pt modelId="{95954986-894B-4E1A-8C43-0049525F6F0E}" type="parTrans" cxnId="{21D0FEDD-9452-48BC-BCFB-39027763EA06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DF67A8E9-8AE8-4FF9-B204-1C91DEB8E32B}" type="sibTrans" cxnId="{21D0FEDD-9452-48BC-BCFB-39027763EA06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1D49C812-6435-4AFF-A9F6-A8344FC51C58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Guianza</a:t>
          </a:r>
          <a:endParaRPr lang="es-EC" dirty="0">
            <a:solidFill>
              <a:schemeClr val="tx1"/>
            </a:solidFill>
          </a:endParaRPr>
        </a:p>
      </dgm:t>
    </dgm:pt>
    <dgm:pt modelId="{E248C241-3812-4F2C-9AF5-8468BC2E304B}" type="parTrans" cxnId="{C681F93F-DF7A-4A5B-8CA1-AF6F5651A3AF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550E9FFC-8E90-40CE-BEEB-ED3DF4C50314}" type="sibTrans" cxnId="{C681F93F-DF7A-4A5B-8CA1-AF6F5651A3AF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26932076-5BC8-490D-9F17-C5E243CF65BC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Promoción turística</a:t>
          </a:r>
          <a:endParaRPr lang="es-EC" dirty="0">
            <a:solidFill>
              <a:schemeClr val="tx1"/>
            </a:solidFill>
          </a:endParaRPr>
        </a:p>
      </dgm:t>
    </dgm:pt>
    <dgm:pt modelId="{C1E618E8-64CF-401F-B2FF-2211746DFA5A}" type="parTrans" cxnId="{7AEC0109-567B-46C3-9564-DE77B8A09332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3F42C558-BA51-4084-8E3D-875352ECC81F}" type="sibTrans" cxnId="{7AEC0109-567B-46C3-9564-DE77B8A09332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68BCA3DC-455F-468C-8423-7B5689897DED}" type="pres">
      <dgm:prSet presAssocID="{AEE39CF6-2C39-43FC-8030-D21AAE4F4FF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8D7BE1A-47BC-4BCC-9BE5-C277D99DC3AF}" type="pres">
      <dgm:prSet presAssocID="{81CDD45A-5C5E-42D6-A786-4F74FE6A9EED}" presName="composite" presStyleCnt="0"/>
      <dgm:spPr/>
      <dgm:t>
        <a:bodyPr/>
        <a:lstStyle/>
        <a:p>
          <a:endParaRPr lang="es-EC"/>
        </a:p>
      </dgm:t>
    </dgm:pt>
    <dgm:pt modelId="{B16B4437-5339-4A8D-B126-D6206C5C56DA}" type="pres">
      <dgm:prSet presAssocID="{81CDD45A-5C5E-42D6-A786-4F74FE6A9EED}" presName="rect1" presStyleLbl="bgImgPlac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D4DC80B6-FCDD-4F20-A65A-F5E3F3ED85B7}" type="pres">
      <dgm:prSet presAssocID="{81CDD45A-5C5E-42D6-A786-4F74FE6A9EED}" presName="wedgeRectCallout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9A62DEA-A12D-49C0-A225-FC4D0105A140}" type="pres">
      <dgm:prSet presAssocID="{8745AE21-6D50-4E39-B3FF-7793C9A83379}" presName="sibTrans" presStyleCnt="0"/>
      <dgm:spPr/>
      <dgm:t>
        <a:bodyPr/>
        <a:lstStyle/>
        <a:p>
          <a:endParaRPr lang="es-EC"/>
        </a:p>
      </dgm:t>
    </dgm:pt>
    <dgm:pt modelId="{E76528B7-395C-4661-9028-0CD866305500}" type="pres">
      <dgm:prSet presAssocID="{1D49C812-6435-4AFF-A9F6-A8344FC51C58}" presName="composite" presStyleCnt="0"/>
      <dgm:spPr/>
      <dgm:t>
        <a:bodyPr/>
        <a:lstStyle/>
        <a:p>
          <a:endParaRPr lang="es-EC"/>
        </a:p>
      </dgm:t>
    </dgm:pt>
    <dgm:pt modelId="{76E406DE-FECC-4E7F-8C05-9496AA196511}" type="pres">
      <dgm:prSet presAssocID="{1D49C812-6435-4AFF-A9F6-A8344FC51C58}" presName="rect1" presStyleLbl="bgImgPlac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9528F68B-BA1D-440A-8BDE-099262303478}" type="pres">
      <dgm:prSet presAssocID="{1D49C812-6435-4AFF-A9F6-A8344FC51C58}" presName="wedgeRectCallout1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BA17162-FBD4-4818-A84F-0B8C743321D0}" type="pres">
      <dgm:prSet presAssocID="{550E9FFC-8E90-40CE-BEEB-ED3DF4C50314}" presName="sibTrans" presStyleCnt="0"/>
      <dgm:spPr/>
      <dgm:t>
        <a:bodyPr/>
        <a:lstStyle/>
        <a:p>
          <a:endParaRPr lang="es-EC"/>
        </a:p>
      </dgm:t>
    </dgm:pt>
    <dgm:pt modelId="{A0108192-87F2-4BBA-A69C-B6A9DC061E0F}" type="pres">
      <dgm:prSet presAssocID="{26932076-5BC8-490D-9F17-C5E243CF65BC}" presName="composite" presStyleCnt="0"/>
      <dgm:spPr/>
      <dgm:t>
        <a:bodyPr/>
        <a:lstStyle/>
        <a:p>
          <a:endParaRPr lang="es-EC"/>
        </a:p>
      </dgm:t>
    </dgm:pt>
    <dgm:pt modelId="{D9762E2C-767E-4F8D-BD60-5422239D8AE9}" type="pres">
      <dgm:prSet presAssocID="{26932076-5BC8-490D-9F17-C5E243CF65BC}" presName="rect1" presStyleLbl="bgImgPlac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68518657-DC72-47BA-A8A6-CF25B5C8F4B2}" type="pres">
      <dgm:prSet presAssocID="{26932076-5BC8-490D-9F17-C5E243CF65BC}" presName="wedgeRectCallout1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EAFEC5F-A5E0-46D3-8919-9610A483BABD}" type="pres">
      <dgm:prSet presAssocID="{3F42C558-BA51-4084-8E3D-875352ECC81F}" presName="sibTrans" presStyleCnt="0"/>
      <dgm:spPr/>
      <dgm:t>
        <a:bodyPr/>
        <a:lstStyle/>
        <a:p>
          <a:endParaRPr lang="es-EC"/>
        </a:p>
      </dgm:t>
    </dgm:pt>
    <dgm:pt modelId="{A3F9BC66-CD42-4074-A089-57D6CD2256FF}" type="pres">
      <dgm:prSet presAssocID="{55E05329-E9AD-4195-9876-09D03C638DB3}" presName="composite" presStyleCnt="0"/>
      <dgm:spPr/>
      <dgm:t>
        <a:bodyPr/>
        <a:lstStyle/>
        <a:p>
          <a:endParaRPr lang="es-EC"/>
        </a:p>
      </dgm:t>
    </dgm:pt>
    <dgm:pt modelId="{09716A1C-D20E-48DC-8B1C-1BF15E8F370D}" type="pres">
      <dgm:prSet presAssocID="{55E05329-E9AD-4195-9876-09D03C638DB3}" presName="rect1" presStyleLbl="b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129B4962-39B7-4157-A098-048D628F3C29}" type="pres">
      <dgm:prSet presAssocID="{55E05329-E9AD-4195-9876-09D03C638DB3}" presName="wedgeRectCallout1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E683746-1F0F-4CCC-A7D0-1708D3CFE3B0}" type="pres">
      <dgm:prSet presAssocID="{571C8198-1FE3-48C7-8A19-9F3B51CEE3F6}" presName="sibTrans" presStyleCnt="0"/>
      <dgm:spPr/>
      <dgm:t>
        <a:bodyPr/>
        <a:lstStyle/>
        <a:p>
          <a:endParaRPr lang="es-EC"/>
        </a:p>
      </dgm:t>
    </dgm:pt>
    <dgm:pt modelId="{8DF3B9F7-BD98-4C6B-BF64-1BB6C4FB3B21}" type="pres">
      <dgm:prSet presAssocID="{9B350058-AE7D-4B36-BF7E-A281DC98C129}" presName="composite" presStyleCnt="0"/>
      <dgm:spPr/>
      <dgm:t>
        <a:bodyPr/>
        <a:lstStyle/>
        <a:p>
          <a:endParaRPr lang="es-EC"/>
        </a:p>
      </dgm:t>
    </dgm:pt>
    <dgm:pt modelId="{C2D6F54A-875C-4988-813D-5974F96B8DFC}" type="pres">
      <dgm:prSet presAssocID="{9B350058-AE7D-4B36-BF7E-A281DC98C129}" presName="rect1" presStyleLbl="bgImgPlac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10591C4A-49E9-4B0F-B4F4-ADBAF4E67BEC}" type="pres">
      <dgm:prSet presAssocID="{9B350058-AE7D-4B36-BF7E-A281DC98C129}" presName="wedgeRectCallout1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DCBBDCF8-E060-49C5-A1C7-B4953D46623C}" type="presOf" srcId="{26932076-5BC8-490D-9F17-C5E243CF65BC}" destId="{68518657-DC72-47BA-A8A6-CF25B5C8F4B2}" srcOrd="0" destOrd="0" presId="urn:microsoft.com/office/officeart/2008/layout/BendingPictureCaptionList"/>
    <dgm:cxn modelId="{DEC9BD68-25AA-413C-AA0F-09B940146C46}" srcId="{AEE39CF6-2C39-43FC-8030-D21AAE4F4FFF}" destId="{81CDD45A-5C5E-42D6-A786-4F74FE6A9EED}" srcOrd="0" destOrd="0" parTransId="{5C80408F-F033-4C5E-AE60-CD3199B5CAD4}" sibTransId="{8745AE21-6D50-4E39-B3FF-7793C9A83379}"/>
    <dgm:cxn modelId="{C681F93F-DF7A-4A5B-8CA1-AF6F5651A3AF}" srcId="{AEE39CF6-2C39-43FC-8030-D21AAE4F4FFF}" destId="{1D49C812-6435-4AFF-A9F6-A8344FC51C58}" srcOrd="1" destOrd="0" parTransId="{E248C241-3812-4F2C-9AF5-8468BC2E304B}" sibTransId="{550E9FFC-8E90-40CE-BEEB-ED3DF4C50314}"/>
    <dgm:cxn modelId="{4526C395-9690-4D30-A236-B75102D44ED5}" type="presOf" srcId="{AEE39CF6-2C39-43FC-8030-D21AAE4F4FFF}" destId="{68BCA3DC-455F-468C-8423-7B5689897DED}" srcOrd="0" destOrd="0" presId="urn:microsoft.com/office/officeart/2008/layout/BendingPictureCaptionList"/>
    <dgm:cxn modelId="{0F1B7225-194A-4C1A-94F8-41A30CF3BAAF}" type="presOf" srcId="{81CDD45A-5C5E-42D6-A786-4F74FE6A9EED}" destId="{D4DC80B6-FCDD-4F20-A65A-F5E3F3ED85B7}" srcOrd="0" destOrd="0" presId="urn:microsoft.com/office/officeart/2008/layout/BendingPictureCaptionList"/>
    <dgm:cxn modelId="{7AEC0109-567B-46C3-9564-DE77B8A09332}" srcId="{AEE39CF6-2C39-43FC-8030-D21AAE4F4FFF}" destId="{26932076-5BC8-490D-9F17-C5E243CF65BC}" srcOrd="2" destOrd="0" parTransId="{C1E618E8-64CF-401F-B2FF-2211746DFA5A}" sibTransId="{3F42C558-BA51-4084-8E3D-875352ECC81F}"/>
    <dgm:cxn modelId="{9C7C8C42-2B64-417E-9D76-2CDA29192185}" srcId="{AEE39CF6-2C39-43FC-8030-D21AAE4F4FFF}" destId="{55E05329-E9AD-4195-9876-09D03C638DB3}" srcOrd="3" destOrd="0" parTransId="{636413E9-30E0-4AC3-95C1-F8B7C7806AC7}" sibTransId="{571C8198-1FE3-48C7-8A19-9F3B51CEE3F6}"/>
    <dgm:cxn modelId="{21D0FEDD-9452-48BC-BCFB-39027763EA06}" srcId="{AEE39CF6-2C39-43FC-8030-D21AAE4F4FFF}" destId="{9B350058-AE7D-4B36-BF7E-A281DC98C129}" srcOrd="4" destOrd="0" parTransId="{95954986-894B-4E1A-8C43-0049525F6F0E}" sibTransId="{DF67A8E9-8AE8-4FF9-B204-1C91DEB8E32B}"/>
    <dgm:cxn modelId="{FE03AE4B-7297-4EBB-8A86-0D23CD7E3A1E}" type="presOf" srcId="{55E05329-E9AD-4195-9876-09D03C638DB3}" destId="{129B4962-39B7-4157-A098-048D628F3C29}" srcOrd="0" destOrd="0" presId="urn:microsoft.com/office/officeart/2008/layout/BendingPictureCaptionList"/>
    <dgm:cxn modelId="{4C447AB4-E3C4-42AB-A1DE-4B307CB09D0C}" type="presOf" srcId="{9B350058-AE7D-4B36-BF7E-A281DC98C129}" destId="{10591C4A-49E9-4B0F-B4F4-ADBAF4E67BEC}" srcOrd="0" destOrd="0" presId="urn:microsoft.com/office/officeart/2008/layout/BendingPictureCaptionList"/>
    <dgm:cxn modelId="{B529447A-4B6A-4DD3-9B93-1B81467EDD24}" type="presOf" srcId="{1D49C812-6435-4AFF-A9F6-A8344FC51C58}" destId="{9528F68B-BA1D-440A-8BDE-099262303478}" srcOrd="0" destOrd="0" presId="urn:microsoft.com/office/officeart/2008/layout/BendingPictureCaptionList"/>
    <dgm:cxn modelId="{7873F229-CE91-4FCE-82C2-381452FBE473}" type="presParOf" srcId="{68BCA3DC-455F-468C-8423-7B5689897DED}" destId="{88D7BE1A-47BC-4BCC-9BE5-C277D99DC3AF}" srcOrd="0" destOrd="0" presId="urn:microsoft.com/office/officeart/2008/layout/BendingPictureCaptionList"/>
    <dgm:cxn modelId="{D4D664CA-B979-4C01-B05F-ABAF4DE7ED2F}" type="presParOf" srcId="{88D7BE1A-47BC-4BCC-9BE5-C277D99DC3AF}" destId="{B16B4437-5339-4A8D-B126-D6206C5C56DA}" srcOrd="0" destOrd="0" presId="urn:microsoft.com/office/officeart/2008/layout/BendingPictureCaptionList"/>
    <dgm:cxn modelId="{398E3C25-19F1-4CD0-82B7-D03235CF39E9}" type="presParOf" srcId="{88D7BE1A-47BC-4BCC-9BE5-C277D99DC3AF}" destId="{D4DC80B6-FCDD-4F20-A65A-F5E3F3ED85B7}" srcOrd="1" destOrd="0" presId="urn:microsoft.com/office/officeart/2008/layout/BendingPictureCaptionList"/>
    <dgm:cxn modelId="{A8675887-5090-4F19-AE6C-EC891FFC6B4D}" type="presParOf" srcId="{68BCA3DC-455F-468C-8423-7B5689897DED}" destId="{59A62DEA-A12D-49C0-A225-FC4D0105A140}" srcOrd="1" destOrd="0" presId="urn:microsoft.com/office/officeart/2008/layout/BendingPictureCaptionList"/>
    <dgm:cxn modelId="{91A7B2FE-5D31-4143-85B3-3B86F7FF9A16}" type="presParOf" srcId="{68BCA3DC-455F-468C-8423-7B5689897DED}" destId="{E76528B7-395C-4661-9028-0CD866305500}" srcOrd="2" destOrd="0" presId="urn:microsoft.com/office/officeart/2008/layout/BendingPictureCaptionList"/>
    <dgm:cxn modelId="{5C341A6B-E6B2-4CD0-959B-EAF8A10EF94A}" type="presParOf" srcId="{E76528B7-395C-4661-9028-0CD866305500}" destId="{76E406DE-FECC-4E7F-8C05-9496AA196511}" srcOrd="0" destOrd="0" presId="urn:microsoft.com/office/officeart/2008/layout/BendingPictureCaptionList"/>
    <dgm:cxn modelId="{F13F3379-FA01-42E5-B52A-BD6211946AEE}" type="presParOf" srcId="{E76528B7-395C-4661-9028-0CD866305500}" destId="{9528F68B-BA1D-440A-8BDE-099262303478}" srcOrd="1" destOrd="0" presId="urn:microsoft.com/office/officeart/2008/layout/BendingPictureCaptionList"/>
    <dgm:cxn modelId="{BEB071B4-FFD8-4FBC-B41A-35884CAD4041}" type="presParOf" srcId="{68BCA3DC-455F-468C-8423-7B5689897DED}" destId="{8BA17162-FBD4-4818-A84F-0B8C743321D0}" srcOrd="3" destOrd="0" presId="urn:microsoft.com/office/officeart/2008/layout/BendingPictureCaptionList"/>
    <dgm:cxn modelId="{F1D125A5-0C74-4137-9C2D-051BAF19204D}" type="presParOf" srcId="{68BCA3DC-455F-468C-8423-7B5689897DED}" destId="{A0108192-87F2-4BBA-A69C-B6A9DC061E0F}" srcOrd="4" destOrd="0" presId="urn:microsoft.com/office/officeart/2008/layout/BendingPictureCaptionList"/>
    <dgm:cxn modelId="{0B95DB2D-941B-4C9D-8E88-D5A4592C5662}" type="presParOf" srcId="{A0108192-87F2-4BBA-A69C-B6A9DC061E0F}" destId="{D9762E2C-767E-4F8D-BD60-5422239D8AE9}" srcOrd="0" destOrd="0" presId="urn:microsoft.com/office/officeart/2008/layout/BendingPictureCaptionList"/>
    <dgm:cxn modelId="{8E8460B7-54AE-416E-B1B1-473CDA47896D}" type="presParOf" srcId="{A0108192-87F2-4BBA-A69C-B6A9DC061E0F}" destId="{68518657-DC72-47BA-A8A6-CF25B5C8F4B2}" srcOrd="1" destOrd="0" presId="urn:microsoft.com/office/officeart/2008/layout/BendingPictureCaptionList"/>
    <dgm:cxn modelId="{0003047C-C51C-4C6E-88C8-FA006E12D5AB}" type="presParOf" srcId="{68BCA3DC-455F-468C-8423-7B5689897DED}" destId="{BEAFEC5F-A5E0-46D3-8919-9610A483BABD}" srcOrd="5" destOrd="0" presId="urn:microsoft.com/office/officeart/2008/layout/BendingPictureCaptionList"/>
    <dgm:cxn modelId="{8344CCAA-81EA-44C6-91BB-A2FA549F1AF0}" type="presParOf" srcId="{68BCA3DC-455F-468C-8423-7B5689897DED}" destId="{A3F9BC66-CD42-4074-A089-57D6CD2256FF}" srcOrd="6" destOrd="0" presId="urn:microsoft.com/office/officeart/2008/layout/BendingPictureCaptionList"/>
    <dgm:cxn modelId="{83F3222F-DF2E-46E9-AA90-F581A1F76AA4}" type="presParOf" srcId="{A3F9BC66-CD42-4074-A089-57D6CD2256FF}" destId="{09716A1C-D20E-48DC-8B1C-1BF15E8F370D}" srcOrd="0" destOrd="0" presId="urn:microsoft.com/office/officeart/2008/layout/BendingPictureCaptionList"/>
    <dgm:cxn modelId="{055E7886-E7E3-4925-99D1-31F02F6F8BF8}" type="presParOf" srcId="{A3F9BC66-CD42-4074-A089-57D6CD2256FF}" destId="{129B4962-39B7-4157-A098-048D628F3C29}" srcOrd="1" destOrd="0" presId="urn:microsoft.com/office/officeart/2008/layout/BendingPictureCaptionList"/>
    <dgm:cxn modelId="{E26E7A8E-964E-4FEC-9FE5-34F11BEE6277}" type="presParOf" srcId="{68BCA3DC-455F-468C-8423-7B5689897DED}" destId="{8E683746-1F0F-4CCC-A7D0-1708D3CFE3B0}" srcOrd="7" destOrd="0" presId="urn:microsoft.com/office/officeart/2008/layout/BendingPictureCaptionList"/>
    <dgm:cxn modelId="{B2D51A01-6EEA-4FA3-BAF4-A2760CE4442B}" type="presParOf" srcId="{68BCA3DC-455F-468C-8423-7B5689897DED}" destId="{8DF3B9F7-BD98-4C6B-BF64-1BB6C4FB3B21}" srcOrd="8" destOrd="0" presId="urn:microsoft.com/office/officeart/2008/layout/BendingPictureCaptionList"/>
    <dgm:cxn modelId="{8E12AE07-AC63-465D-920B-BF8B484DF6E8}" type="presParOf" srcId="{8DF3B9F7-BD98-4C6B-BF64-1BB6C4FB3B21}" destId="{C2D6F54A-875C-4988-813D-5974F96B8DFC}" srcOrd="0" destOrd="0" presId="urn:microsoft.com/office/officeart/2008/layout/BendingPictureCaptionList"/>
    <dgm:cxn modelId="{7B3EAD07-532D-49D1-B17D-AD6BA033BC92}" type="presParOf" srcId="{8DF3B9F7-BD98-4C6B-BF64-1BB6C4FB3B21}" destId="{10591C4A-49E9-4B0F-B4F4-ADBAF4E67BEC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DD1BC2F-8CF8-406E-BB05-9DF8E9CC381E}" type="doc">
      <dgm:prSet loTypeId="urn:microsoft.com/office/officeart/2005/8/layout/venn1" loCatId="relationship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4B74A6D0-6B94-4A2B-8B84-C03BB7C9373D}">
      <dgm:prSet phldrT="[Texto]"/>
      <dgm:spPr/>
      <dgm:t>
        <a:bodyPr/>
        <a:lstStyle/>
        <a:p>
          <a:r>
            <a:rPr lang="es-EC" dirty="0" smtClean="0"/>
            <a:t>Conclusiones</a:t>
          </a:r>
          <a:endParaRPr lang="es-EC" dirty="0"/>
        </a:p>
      </dgm:t>
    </dgm:pt>
    <dgm:pt modelId="{0FD24727-6744-4D46-BD52-E5801F0DC602}" type="parTrans" cxnId="{36F64A18-452A-44DE-95F7-EBE920F53898}">
      <dgm:prSet/>
      <dgm:spPr/>
      <dgm:t>
        <a:bodyPr/>
        <a:lstStyle/>
        <a:p>
          <a:endParaRPr lang="es-EC"/>
        </a:p>
      </dgm:t>
    </dgm:pt>
    <dgm:pt modelId="{BB493DBB-EB89-4826-A9F3-3BB7D3F50EFE}" type="sibTrans" cxnId="{36F64A18-452A-44DE-95F7-EBE920F53898}">
      <dgm:prSet/>
      <dgm:spPr/>
      <dgm:t>
        <a:bodyPr/>
        <a:lstStyle/>
        <a:p>
          <a:endParaRPr lang="es-EC"/>
        </a:p>
      </dgm:t>
    </dgm:pt>
    <dgm:pt modelId="{DA761E0F-F3A9-460B-BF6D-CAF0953B5983}">
      <dgm:prSet phldrT="[Texto]"/>
      <dgm:spPr/>
      <dgm:t>
        <a:bodyPr/>
        <a:lstStyle/>
        <a:p>
          <a:r>
            <a:rPr lang="es-EC" dirty="0" smtClean="0"/>
            <a:t>Fundamentación</a:t>
          </a:r>
          <a:endParaRPr lang="es-EC" dirty="0"/>
        </a:p>
      </dgm:t>
    </dgm:pt>
    <dgm:pt modelId="{BC6D80ED-8F8C-4256-A2EB-ED2539C2E762}" type="parTrans" cxnId="{AB42C3B3-7C6C-4741-9580-0A69134FE3CF}">
      <dgm:prSet/>
      <dgm:spPr/>
      <dgm:t>
        <a:bodyPr/>
        <a:lstStyle/>
        <a:p>
          <a:endParaRPr lang="es-EC"/>
        </a:p>
      </dgm:t>
    </dgm:pt>
    <dgm:pt modelId="{D790402C-FF94-411A-9086-582DD7E8D371}" type="sibTrans" cxnId="{AB42C3B3-7C6C-4741-9580-0A69134FE3CF}">
      <dgm:prSet/>
      <dgm:spPr/>
      <dgm:t>
        <a:bodyPr/>
        <a:lstStyle/>
        <a:p>
          <a:endParaRPr lang="es-EC"/>
        </a:p>
      </dgm:t>
    </dgm:pt>
    <dgm:pt modelId="{F2506A57-FB3A-4CC9-9B1E-C96CB1F7B9AD}">
      <dgm:prSet phldrT="[Texto]"/>
      <dgm:spPr/>
      <dgm:t>
        <a:bodyPr/>
        <a:lstStyle/>
        <a:p>
          <a:r>
            <a:rPr lang="es-EC" dirty="0" smtClean="0"/>
            <a:t>Diagnóstico</a:t>
          </a:r>
          <a:endParaRPr lang="es-EC" dirty="0"/>
        </a:p>
      </dgm:t>
    </dgm:pt>
    <dgm:pt modelId="{7DB5D6D0-F72E-48A9-940A-04109622F64A}" type="parTrans" cxnId="{B0B848A1-DD90-410F-A439-D21156FE4BF4}">
      <dgm:prSet/>
      <dgm:spPr/>
      <dgm:t>
        <a:bodyPr/>
        <a:lstStyle/>
        <a:p>
          <a:endParaRPr lang="es-EC"/>
        </a:p>
      </dgm:t>
    </dgm:pt>
    <dgm:pt modelId="{E6963B56-C640-4FFD-8257-A1D65019ECB2}" type="sibTrans" cxnId="{B0B848A1-DD90-410F-A439-D21156FE4BF4}">
      <dgm:prSet/>
      <dgm:spPr/>
      <dgm:t>
        <a:bodyPr/>
        <a:lstStyle/>
        <a:p>
          <a:endParaRPr lang="es-EC"/>
        </a:p>
      </dgm:t>
    </dgm:pt>
    <dgm:pt modelId="{61021FDA-9A4F-472F-A096-62D5CAFF1D94}">
      <dgm:prSet phldrT="[Texto]"/>
      <dgm:spPr/>
      <dgm:t>
        <a:bodyPr/>
        <a:lstStyle/>
        <a:p>
          <a:r>
            <a:rPr lang="es-EC" dirty="0" smtClean="0"/>
            <a:t>Recomendaciones</a:t>
          </a:r>
          <a:endParaRPr lang="es-EC" dirty="0"/>
        </a:p>
      </dgm:t>
    </dgm:pt>
    <dgm:pt modelId="{FB12C010-867F-4C73-9408-7A0569210A86}" type="parTrans" cxnId="{76D6E35C-A1EE-4845-A9F5-765EE69CEED3}">
      <dgm:prSet/>
      <dgm:spPr/>
      <dgm:t>
        <a:bodyPr/>
        <a:lstStyle/>
        <a:p>
          <a:endParaRPr lang="es-EC"/>
        </a:p>
      </dgm:t>
    </dgm:pt>
    <dgm:pt modelId="{3ABBDDD7-53C6-4DDB-B25C-C03AE7A2B52A}" type="sibTrans" cxnId="{76D6E35C-A1EE-4845-A9F5-765EE69CEED3}">
      <dgm:prSet/>
      <dgm:spPr/>
      <dgm:t>
        <a:bodyPr/>
        <a:lstStyle/>
        <a:p>
          <a:endParaRPr lang="es-EC"/>
        </a:p>
      </dgm:t>
    </dgm:pt>
    <dgm:pt modelId="{E1A7E3F8-F2AB-4C01-BAFA-725E9D46CBBE}">
      <dgm:prSet phldrT="[Texto]"/>
      <dgm:spPr/>
      <dgm:t>
        <a:bodyPr/>
        <a:lstStyle/>
        <a:p>
          <a:r>
            <a:rPr lang="es-EC" dirty="0" smtClean="0"/>
            <a:t>Investigaciones</a:t>
          </a:r>
          <a:endParaRPr lang="es-EC" dirty="0"/>
        </a:p>
      </dgm:t>
    </dgm:pt>
    <dgm:pt modelId="{AA04874D-D915-4099-A3BB-34551B55E12C}" type="parTrans" cxnId="{604BCDFF-E50D-4997-9C42-CE83FFE18CE0}">
      <dgm:prSet/>
      <dgm:spPr/>
      <dgm:t>
        <a:bodyPr/>
        <a:lstStyle/>
        <a:p>
          <a:endParaRPr lang="es-EC"/>
        </a:p>
      </dgm:t>
    </dgm:pt>
    <dgm:pt modelId="{11404403-4354-4E92-8C38-354C5B336746}" type="sibTrans" cxnId="{604BCDFF-E50D-4997-9C42-CE83FFE18CE0}">
      <dgm:prSet/>
      <dgm:spPr/>
      <dgm:t>
        <a:bodyPr/>
        <a:lstStyle/>
        <a:p>
          <a:endParaRPr lang="es-EC"/>
        </a:p>
      </dgm:t>
    </dgm:pt>
    <dgm:pt modelId="{D85BD84D-34B7-4FC3-AA08-452D22A8CE7B}">
      <dgm:prSet phldrT="[Texto]"/>
      <dgm:spPr/>
      <dgm:t>
        <a:bodyPr/>
        <a:lstStyle/>
        <a:p>
          <a:r>
            <a:rPr lang="es-EC" dirty="0" smtClean="0"/>
            <a:t>Patrimonio</a:t>
          </a:r>
          <a:endParaRPr lang="es-EC" dirty="0"/>
        </a:p>
      </dgm:t>
    </dgm:pt>
    <dgm:pt modelId="{0A72CF23-2DEB-47AD-95A9-5152CA2DF0D6}" type="parTrans" cxnId="{2C548BB2-B844-44AF-BDD4-5B20F320C335}">
      <dgm:prSet/>
      <dgm:spPr/>
      <dgm:t>
        <a:bodyPr/>
        <a:lstStyle/>
        <a:p>
          <a:endParaRPr lang="es-EC"/>
        </a:p>
      </dgm:t>
    </dgm:pt>
    <dgm:pt modelId="{C68966F6-C0E3-4B5B-8A74-51FFAE7F0509}" type="sibTrans" cxnId="{2C548BB2-B844-44AF-BDD4-5B20F320C335}">
      <dgm:prSet/>
      <dgm:spPr/>
      <dgm:t>
        <a:bodyPr/>
        <a:lstStyle/>
        <a:p>
          <a:endParaRPr lang="es-EC"/>
        </a:p>
      </dgm:t>
    </dgm:pt>
    <dgm:pt modelId="{02C585A1-76C5-4876-98F2-8FCAA5ACC547}">
      <dgm:prSet phldrT="[Texto]"/>
      <dgm:spPr/>
      <dgm:t>
        <a:bodyPr/>
        <a:lstStyle/>
        <a:p>
          <a:r>
            <a:rPr lang="es-EC" dirty="0" smtClean="0"/>
            <a:t>Estrategias</a:t>
          </a:r>
          <a:endParaRPr lang="es-EC" dirty="0"/>
        </a:p>
      </dgm:t>
    </dgm:pt>
    <dgm:pt modelId="{A6FEF837-2BD6-411A-9D10-1BBDD22A7133}" type="parTrans" cxnId="{1D112AD8-A003-4E8C-A8B4-B14E64F4ECA3}">
      <dgm:prSet/>
      <dgm:spPr/>
      <dgm:t>
        <a:bodyPr/>
        <a:lstStyle/>
        <a:p>
          <a:endParaRPr lang="es-EC"/>
        </a:p>
      </dgm:t>
    </dgm:pt>
    <dgm:pt modelId="{A15B9793-7AA3-4F98-941A-E2276E1F37C4}" type="sibTrans" cxnId="{1D112AD8-A003-4E8C-A8B4-B14E64F4ECA3}">
      <dgm:prSet/>
      <dgm:spPr/>
      <dgm:t>
        <a:bodyPr/>
        <a:lstStyle/>
        <a:p>
          <a:endParaRPr lang="es-EC"/>
        </a:p>
      </dgm:t>
    </dgm:pt>
    <dgm:pt modelId="{D09137DA-A1D5-4AFB-BA6B-843B39B9569A}">
      <dgm:prSet phldrT="[Texto]"/>
      <dgm:spPr/>
      <dgm:t>
        <a:bodyPr/>
        <a:lstStyle/>
        <a:p>
          <a:r>
            <a:rPr lang="es-EC" dirty="0" smtClean="0"/>
            <a:t>Patrimonio</a:t>
          </a:r>
          <a:endParaRPr lang="es-EC" dirty="0"/>
        </a:p>
      </dgm:t>
    </dgm:pt>
    <dgm:pt modelId="{657175B7-A7D9-465B-85A0-80823D6F2619}" type="parTrans" cxnId="{8E8DD542-62AF-415C-9EAE-5D551A6E12E0}">
      <dgm:prSet/>
      <dgm:spPr/>
      <dgm:t>
        <a:bodyPr/>
        <a:lstStyle/>
        <a:p>
          <a:endParaRPr lang="es-EC"/>
        </a:p>
      </dgm:t>
    </dgm:pt>
    <dgm:pt modelId="{E0A455D2-525E-4DC2-B4F3-B80F1B8E31B6}" type="sibTrans" cxnId="{8E8DD542-62AF-415C-9EAE-5D551A6E12E0}">
      <dgm:prSet/>
      <dgm:spPr/>
      <dgm:t>
        <a:bodyPr/>
        <a:lstStyle/>
        <a:p>
          <a:endParaRPr lang="es-EC"/>
        </a:p>
      </dgm:t>
    </dgm:pt>
    <dgm:pt modelId="{62EEB605-3A65-4B67-93D4-AA156FBF5372}" type="pres">
      <dgm:prSet presAssocID="{FDD1BC2F-8CF8-406E-BB05-9DF8E9CC381E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3F8CCF46-5C82-46DB-9453-0BB03D1B5C57}" type="pres">
      <dgm:prSet presAssocID="{4B74A6D0-6B94-4A2B-8B84-C03BB7C9373D}" presName="circ1" presStyleLbl="vennNode1" presStyleIdx="0" presStyleCnt="2"/>
      <dgm:spPr/>
      <dgm:t>
        <a:bodyPr/>
        <a:lstStyle/>
        <a:p>
          <a:endParaRPr lang="es-EC"/>
        </a:p>
      </dgm:t>
    </dgm:pt>
    <dgm:pt modelId="{4DE9B908-BAEB-4540-BF01-7DFADEF5F2D9}" type="pres">
      <dgm:prSet presAssocID="{4B74A6D0-6B94-4A2B-8B84-C03BB7C9373D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02598F7-29F7-4DC2-8868-661D4901E317}" type="pres">
      <dgm:prSet presAssocID="{61021FDA-9A4F-472F-A096-62D5CAFF1D94}" presName="circ2" presStyleLbl="vennNode1" presStyleIdx="1" presStyleCnt="2"/>
      <dgm:spPr/>
      <dgm:t>
        <a:bodyPr/>
        <a:lstStyle/>
        <a:p>
          <a:endParaRPr lang="es-EC"/>
        </a:p>
      </dgm:t>
    </dgm:pt>
    <dgm:pt modelId="{4F04001F-D076-444D-8E3A-6507D5F36991}" type="pres">
      <dgm:prSet presAssocID="{61021FDA-9A4F-472F-A096-62D5CAFF1D94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1D112AD8-A003-4E8C-A8B4-B14E64F4ECA3}" srcId="{61021FDA-9A4F-472F-A096-62D5CAFF1D94}" destId="{02C585A1-76C5-4876-98F2-8FCAA5ACC547}" srcOrd="2" destOrd="0" parTransId="{A6FEF837-2BD6-411A-9D10-1BBDD22A7133}" sibTransId="{A15B9793-7AA3-4F98-941A-E2276E1F37C4}"/>
    <dgm:cxn modelId="{AB42C3B3-7C6C-4741-9580-0A69134FE3CF}" srcId="{4B74A6D0-6B94-4A2B-8B84-C03BB7C9373D}" destId="{DA761E0F-F3A9-460B-BF6D-CAF0953B5983}" srcOrd="0" destOrd="0" parTransId="{BC6D80ED-8F8C-4256-A2EB-ED2539C2E762}" sibTransId="{D790402C-FF94-411A-9086-582DD7E8D371}"/>
    <dgm:cxn modelId="{912661D0-534F-4C63-83B7-FD72C309D941}" type="presOf" srcId="{DA761E0F-F3A9-460B-BF6D-CAF0953B5983}" destId="{3F8CCF46-5C82-46DB-9453-0BB03D1B5C57}" srcOrd="0" destOrd="1" presId="urn:microsoft.com/office/officeart/2005/8/layout/venn1"/>
    <dgm:cxn modelId="{36F64A18-452A-44DE-95F7-EBE920F53898}" srcId="{FDD1BC2F-8CF8-406E-BB05-9DF8E9CC381E}" destId="{4B74A6D0-6B94-4A2B-8B84-C03BB7C9373D}" srcOrd="0" destOrd="0" parTransId="{0FD24727-6744-4D46-BD52-E5801F0DC602}" sibTransId="{BB493DBB-EB89-4826-A9F3-3BB7D3F50EFE}"/>
    <dgm:cxn modelId="{8BB2B380-F0FF-4465-B0F4-F731F6824769}" type="presOf" srcId="{F2506A57-FB3A-4CC9-9B1E-C96CB1F7B9AD}" destId="{4DE9B908-BAEB-4540-BF01-7DFADEF5F2D9}" srcOrd="1" destOrd="2" presId="urn:microsoft.com/office/officeart/2005/8/layout/venn1"/>
    <dgm:cxn modelId="{604BCDFF-E50D-4997-9C42-CE83FFE18CE0}" srcId="{61021FDA-9A4F-472F-A096-62D5CAFF1D94}" destId="{E1A7E3F8-F2AB-4C01-BAFA-725E9D46CBBE}" srcOrd="0" destOrd="0" parTransId="{AA04874D-D915-4099-A3BB-34551B55E12C}" sibTransId="{11404403-4354-4E92-8C38-354C5B336746}"/>
    <dgm:cxn modelId="{B0B848A1-DD90-410F-A439-D21156FE4BF4}" srcId="{4B74A6D0-6B94-4A2B-8B84-C03BB7C9373D}" destId="{F2506A57-FB3A-4CC9-9B1E-C96CB1F7B9AD}" srcOrd="1" destOrd="0" parTransId="{7DB5D6D0-F72E-48A9-940A-04109622F64A}" sibTransId="{E6963B56-C640-4FFD-8257-A1D65019ECB2}"/>
    <dgm:cxn modelId="{76D6E35C-A1EE-4845-A9F5-765EE69CEED3}" srcId="{FDD1BC2F-8CF8-406E-BB05-9DF8E9CC381E}" destId="{61021FDA-9A4F-472F-A096-62D5CAFF1D94}" srcOrd="1" destOrd="0" parTransId="{FB12C010-867F-4C73-9408-7A0569210A86}" sibTransId="{3ABBDDD7-53C6-4DDB-B25C-C03AE7A2B52A}"/>
    <dgm:cxn modelId="{705CCE08-776C-4F46-AD3C-930F7B00EF62}" type="presOf" srcId="{61021FDA-9A4F-472F-A096-62D5CAFF1D94}" destId="{4F04001F-D076-444D-8E3A-6507D5F36991}" srcOrd="1" destOrd="0" presId="urn:microsoft.com/office/officeart/2005/8/layout/venn1"/>
    <dgm:cxn modelId="{EA57932D-8C82-4B87-B369-368BA097C4EF}" type="presOf" srcId="{61021FDA-9A4F-472F-A096-62D5CAFF1D94}" destId="{502598F7-29F7-4DC2-8868-661D4901E317}" srcOrd="0" destOrd="0" presId="urn:microsoft.com/office/officeart/2005/8/layout/venn1"/>
    <dgm:cxn modelId="{0539292F-F09F-4D02-8B1C-C2B0CBFF3E9A}" type="presOf" srcId="{FDD1BC2F-8CF8-406E-BB05-9DF8E9CC381E}" destId="{62EEB605-3A65-4B67-93D4-AA156FBF5372}" srcOrd="0" destOrd="0" presId="urn:microsoft.com/office/officeart/2005/8/layout/venn1"/>
    <dgm:cxn modelId="{D7B00B81-36A9-47D1-B901-73229B59FBE8}" type="presOf" srcId="{4B74A6D0-6B94-4A2B-8B84-C03BB7C9373D}" destId="{4DE9B908-BAEB-4540-BF01-7DFADEF5F2D9}" srcOrd="1" destOrd="0" presId="urn:microsoft.com/office/officeart/2005/8/layout/venn1"/>
    <dgm:cxn modelId="{17F4D500-998B-46E7-B944-195595723359}" type="presOf" srcId="{D09137DA-A1D5-4AFB-BA6B-843B39B9569A}" destId="{4DE9B908-BAEB-4540-BF01-7DFADEF5F2D9}" srcOrd="1" destOrd="3" presId="urn:microsoft.com/office/officeart/2005/8/layout/venn1"/>
    <dgm:cxn modelId="{FE3F9781-2FF1-4752-AF18-61F24AF0FD0E}" type="presOf" srcId="{E1A7E3F8-F2AB-4C01-BAFA-725E9D46CBBE}" destId="{4F04001F-D076-444D-8E3A-6507D5F36991}" srcOrd="1" destOrd="1" presId="urn:microsoft.com/office/officeart/2005/8/layout/venn1"/>
    <dgm:cxn modelId="{8E8DD542-62AF-415C-9EAE-5D551A6E12E0}" srcId="{4B74A6D0-6B94-4A2B-8B84-C03BB7C9373D}" destId="{D09137DA-A1D5-4AFB-BA6B-843B39B9569A}" srcOrd="2" destOrd="0" parTransId="{657175B7-A7D9-465B-85A0-80823D6F2619}" sibTransId="{E0A455D2-525E-4DC2-B4F3-B80F1B8E31B6}"/>
    <dgm:cxn modelId="{20040124-217D-4A22-832D-111CF6A7EF0E}" type="presOf" srcId="{DA761E0F-F3A9-460B-BF6D-CAF0953B5983}" destId="{4DE9B908-BAEB-4540-BF01-7DFADEF5F2D9}" srcOrd="1" destOrd="1" presId="urn:microsoft.com/office/officeart/2005/8/layout/venn1"/>
    <dgm:cxn modelId="{23677CF5-C6D5-45B0-9E6F-D06CAE2EED9A}" type="presOf" srcId="{D09137DA-A1D5-4AFB-BA6B-843B39B9569A}" destId="{3F8CCF46-5C82-46DB-9453-0BB03D1B5C57}" srcOrd="0" destOrd="3" presId="urn:microsoft.com/office/officeart/2005/8/layout/venn1"/>
    <dgm:cxn modelId="{98D69554-0CDA-4677-9201-4646B03E7E2F}" type="presOf" srcId="{F2506A57-FB3A-4CC9-9B1E-C96CB1F7B9AD}" destId="{3F8CCF46-5C82-46DB-9453-0BB03D1B5C57}" srcOrd="0" destOrd="2" presId="urn:microsoft.com/office/officeart/2005/8/layout/venn1"/>
    <dgm:cxn modelId="{068B5E8E-D67C-422C-916D-23E62E39E46F}" type="presOf" srcId="{4B74A6D0-6B94-4A2B-8B84-C03BB7C9373D}" destId="{3F8CCF46-5C82-46DB-9453-0BB03D1B5C57}" srcOrd="0" destOrd="0" presId="urn:microsoft.com/office/officeart/2005/8/layout/venn1"/>
    <dgm:cxn modelId="{2BB550A3-EA74-4849-AB46-5394C8A67770}" type="presOf" srcId="{02C585A1-76C5-4876-98F2-8FCAA5ACC547}" destId="{502598F7-29F7-4DC2-8868-661D4901E317}" srcOrd="0" destOrd="3" presId="urn:microsoft.com/office/officeart/2005/8/layout/venn1"/>
    <dgm:cxn modelId="{EE13268F-A4CE-4F66-AE82-5170D3E0064A}" type="presOf" srcId="{D85BD84D-34B7-4FC3-AA08-452D22A8CE7B}" destId="{4F04001F-D076-444D-8E3A-6507D5F36991}" srcOrd="1" destOrd="2" presId="urn:microsoft.com/office/officeart/2005/8/layout/venn1"/>
    <dgm:cxn modelId="{5CA5EB99-2D6D-45A3-8AB3-591377A475FD}" type="presOf" srcId="{D85BD84D-34B7-4FC3-AA08-452D22A8CE7B}" destId="{502598F7-29F7-4DC2-8868-661D4901E317}" srcOrd="0" destOrd="2" presId="urn:microsoft.com/office/officeart/2005/8/layout/venn1"/>
    <dgm:cxn modelId="{089FB524-A066-4CE1-82B1-68E2A8A02D66}" type="presOf" srcId="{E1A7E3F8-F2AB-4C01-BAFA-725E9D46CBBE}" destId="{502598F7-29F7-4DC2-8868-661D4901E317}" srcOrd="0" destOrd="1" presId="urn:microsoft.com/office/officeart/2005/8/layout/venn1"/>
    <dgm:cxn modelId="{2C548BB2-B844-44AF-BDD4-5B20F320C335}" srcId="{61021FDA-9A4F-472F-A096-62D5CAFF1D94}" destId="{D85BD84D-34B7-4FC3-AA08-452D22A8CE7B}" srcOrd="1" destOrd="0" parTransId="{0A72CF23-2DEB-47AD-95A9-5152CA2DF0D6}" sibTransId="{C68966F6-C0E3-4B5B-8A74-51FFAE7F0509}"/>
    <dgm:cxn modelId="{630BFF0A-3430-43CB-BF02-29F36AE9A7FD}" type="presOf" srcId="{02C585A1-76C5-4876-98F2-8FCAA5ACC547}" destId="{4F04001F-D076-444D-8E3A-6507D5F36991}" srcOrd="1" destOrd="3" presId="urn:microsoft.com/office/officeart/2005/8/layout/venn1"/>
    <dgm:cxn modelId="{767B5B36-E7BB-4CBB-B6C0-B698C4B8225B}" type="presParOf" srcId="{62EEB605-3A65-4B67-93D4-AA156FBF5372}" destId="{3F8CCF46-5C82-46DB-9453-0BB03D1B5C57}" srcOrd="0" destOrd="0" presId="urn:microsoft.com/office/officeart/2005/8/layout/venn1"/>
    <dgm:cxn modelId="{97FE9F3A-49DD-48A8-863D-819DBE280F28}" type="presParOf" srcId="{62EEB605-3A65-4B67-93D4-AA156FBF5372}" destId="{4DE9B908-BAEB-4540-BF01-7DFADEF5F2D9}" srcOrd="1" destOrd="0" presId="urn:microsoft.com/office/officeart/2005/8/layout/venn1"/>
    <dgm:cxn modelId="{CC909595-73DF-4725-86C0-498743181D22}" type="presParOf" srcId="{62EEB605-3A65-4B67-93D4-AA156FBF5372}" destId="{502598F7-29F7-4DC2-8868-661D4901E317}" srcOrd="2" destOrd="0" presId="urn:microsoft.com/office/officeart/2005/8/layout/venn1"/>
    <dgm:cxn modelId="{0B2D80AC-7B99-434A-A8A0-7050331E44F6}" type="presParOf" srcId="{62EEB605-3A65-4B67-93D4-AA156FBF5372}" destId="{4F04001F-D076-444D-8E3A-6507D5F36991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003BCCE-334D-451D-8952-A20169753BAB}" type="doc">
      <dgm:prSet loTypeId="urn:microsoft.com/office/officeart/2008/layout/AlternatingHexagons" loCatId="list" qsTypeId="urn:microsoft.com/office/officeart/2005/8/quickstyle/3d1" qsCatId="3D" csTypeId="urn:microsoft.com/office/officeart/2005/8/colors/colorful1" csCatId="colorful" phldr="1"/>
      <dgm:spPr/>
    </dgm:pt>
    <dgm:pt modelId="{E0E679CE-B9D0-4591-BDCC-47CA0C30F011}">
      <dgm:prSet phldrT="[Texto]" custT="1"/>
      <dgm:spPr/>
      <dgm:t>
        <a:bodyPr/>
        <a:lstStyle/>
        <a:p>
          <a:r>
            <a:rPr lang="es-EC" sz="1400" b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Fundamentar</a:t>
          </a:r>
          <a:endParaRPr lang="es-EC" sz="14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A10FC77-55C0-4D0A-9CF7-719DB06DC76B}" type="parTrans" cxnId="{D7753514-C348-4E81-93F4-ED0AA326B926}">
      <dgm:prSet/>
      <dgm:spPr/>
      <dgm:t>
        <a:bodyPr/>
        <a:lstStyle/>
        <a:p>
          <a:endParaRPr lang="es-EC">
            <a:solidFill>
              <a:schemeClr val="tx1"/>
            </a:solidFill>
            <a:effectLst/>
          </a:endParaRPr>
        </a:p>
      </dgm:t>
    </dgm:pt>
    <dgm:pt modelId="{35B852FE-5D9A-496F-BF4F-E3F91805467B}" type="sibTrans" cxnId="{D7753514-C348-4E81-93F4-ED0AA326B926}">
      <dgm:prSet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>
            <a:solidFill>
              <a:schemeClr val="tx1"/>
            </a:solidFill>
            <a:effectLst/>
          </a:endParaRPr>
        </a:p>
      </dgm:t>
    </dgm:pt>
    <dgm:pt modelId="{7CF8DC92-1CD7-4104-B2EA-7223E2AF1EC5}">
      <dgm:prSet phldrT="[Texto]" custT="1"/>
      <dgm:spPr/>
      <dgm:t>
        <a:bodyPr/>
        <a:lstStyle/>
        <a:p>
          <a:r>
            <a:rPr lang="es-EC" sz="1400" b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Diagnosticar</a:t>
          </a:r>
          <a:endParaRPr lang="es-EC" sz="14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1BD6D3-0EE0-4908-8693-BCD363F33F96}" type="parTrans" cxnId="{E8A9B2A9-334A-4635-BDDD-4E146DBFBEAF}">
      <dgm:prSet/>
      <dgm:spPr/>
      <dgm:t>
        <a:bodyPr/>
        <a:lstStyle/>
        <a:p>
          <a:endParaRPr lang="es-EC">
            <a:solidFill>
              <a:schemeClr val="tx1"/>
            </a:solidFill>
            <a:effectLst/>
          </a:endParaRPr>
        </a:p>
      </dgm:t>
    </dgm:pt>
    <dgm:pt modelId="{6A0F4AFF-7468-4145-882E-18CB6351E395}" type="sibTrans" cxnId="{E8A9B2A9-334A-4635-BDDD-4E146DBFBEAF}">
      <dgm:prSet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>
            <a:solidFill>
              <a:schemeClr val="tx1"/>
            </a:solidFill>
            <a:effectLst/>
          </a:endParaRPr>
        </a:p>
      </dgm:t>
    </dgm:pt>
    <dgm:pt modelId="{4258D9B8-31D2-4315-9166-48FF4BDD28C9}">
      <dgm:prSet phldrT="[Texto]"/>
      <dgm:spPr/>
      <dgm:t>
        <a:bodyPr/>
        <a:lstStyle/>
        <a:p>
          <a:r>
            <a:rPr lang="es-EC" smtClean="0">
              <a:solidFill>
                <a:schemeClr val="tx1"/>
              </a:solidFill>
              <a:effectLst/>
            </a:rPr>
            <a:t>Desarrollo turístico</a:t>
          </a:r>
          <a:endParaRPr lang="es-EC" dirty="0">
            <a:solidFill>
              <a:schemeClr val="tx1"/>
            </a:solidFill>
            <a:effectLst/>
          </a:endParaRPr>
        </a:p>
      </dgm:t>
    </dgm:pt>
    <dgm:pt modelId="{8EFFFF65-2F1D-4213-BF7C-8DE8C07DA65E}" type="parTrans" cxnId="{44EEC840-B418-4E84-8443-7FF73DAB23A5}">
      <dgm:prSet/>
      <dgm:spPr/>
      <dgm:t>
        <a:bodyPr/>
        <a:lstStyle/>
        <a:p>
          <a:endParaRPr lang="es-EC">
            <a:solidFill>
              <a:schemeClr val="tx1"/>
            </a:solidFill>
            <a:effectLst/>
          </a:endParaRPr>
        </a:p>
      </dgm:t>
    </dgm:pt>
    <dgm:pt modelId="{57B384B5-309F-4AA5-BB2A-512C0036AFA0}" type="sibTrans" cxnId="{44EEC840-B418-4E84-8443-7FF73DAB23A5}">
      <dgm:prSet/>
      <dgm:spPr/>
      <dgm:t>
        <a:bodyPr/>
        <a:lstStyle/>
        <a:p>
          <a:endParaRPr lang="es-EC">
            <a:solidFill>
              <a:schemeClr val="tx1"/>
            </a:solidFill>
            <a:effectLst/>
          </a:endParaRPr>
        </a:p>
      </dgm:t>
    </dgm:pt>
    <dgm:pt modelId="{E6E9F9A6-5F34-428A-BE4B-E39CFDE2E231}">
      <dgm:prSet phldrT="[Texto]"/>
      <dgm:spPr/>
      <dgm:t>
        <a:bodyPr/>
        <a:lstStyle/>
        <a:p>
          <a:r>
            <a:rPr lang="es-EC" smtClean="0">
              <a:solidFill>
                <a:schemeClr val="tx1"/>
              </a:solidFill>
              <a:effectLst/>
            </a:rPr>
            <a:t>Patrimonio histórico cultural</a:t>
          </a:r>
          <a:endParaRPr lang="es-EC" dirty="0">
            <a:solidFill>
              <a:schemeClr val="tx1"/>
            </a:solidFill>
            <a:effectLst/>
          </a:endParaRPr>
        </a:p>
      </dgm:t>
    </dgm:pt>
    <dgm:pt modelId="{0C904697-DDFF-4BCA-BDC3-2A24B8D22085}" type="parTrans" cxnId="{41CE9DE9-0956-467B-B4B4-FA9126328607}">
      <dgm:prSet/>
      <dgm:spPr/>
      <dgm:t>
        <a:bodyPr/>
        <a:lstStyle/>
        <a:p>
          <a:endParaRPr lang="es-EC">
            <a:solidFill>
              <a:schemeClr val="tx1"/>
            </a:solidFill>
            <a:effectLst/>
          </a:endParaRPr>
        </a:p>
      </dgm:t>
    </dgm:pt>
    <dgm:pt modelId="{B3CFFF2C-2DBF-4E7C-8913-3916C8C6C169}" type="sibTrans" cxnId="{41CE9DE9-0956-467B-B4B4-FA9126328607}">
      <dgm:prSet/>
      <dgm:spPr/>
      <dgm:t>
        <a:bodyPr/>
        <a:lstStyle/>
        <a:p>
          <a:endParaRPr lang="es-EC" dirty="0">
            <a:solidFill>
              <a:schemeClr val="tx1"/>
            </a:solidFill>
            <a:effectLst/>
          </a:endParaRPr>
        </a:p>
      </dgm:t>
    </dgm:pt>
    <dgm:pt modelId="{8D425C78-C7BD-4DD4-A234-A82C18576ED9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  <a:effectLst/>
            </a:rPr>
            <a:t>Marcos</a:t>
          </a:r>
          <a:endParaRPr lang="es-EC" dirty="0">
            <a:solidFill>
              <a:schemeClr val="tx1"/>
            </a:solidFill>
            <a:effectLst/>
          </a:endParaRPr>
        </a:p>
      </dgm:t>
    </dgm:pt>
    <dgm:pt modelId="{D9E18006-0E2C-43FC-837C-DE142DABEBE5}" type="parTrans" cxnId="{6A80816D-5BD7-43A0-8075-E901DA62BBE4}">
      <dgm:prSet/>
      <dgm:spPr/>
      <dgm:t>
        <a:bodyPr/>
        <a:lstStyle/>
        <a:p>
          <a:endParaRPr lang="es-EC">
            <a:solidFill>
              <a:schemeClr val="tx1"/>
            </a:solidFill>
            <a:effectLst/>
          </a:endParaRPr>
        </a:p>
      </dgm:t>
    </dgm:pt>
    <dgm:pt modelId="{13E036C6-0C8F-42D3-88BB-B06F5330A734}" type="sibTrans" cxnId="{6A80816D-5BD7-43A0-8075-E901DA62BBE4}">
      <dgm:prSet/>
      <dgm:spPr/>
      <dgm:t>
        <a:bodyPr/>
        <a:lstStyle/>
        <a:p>
          <a:endParaRPr lang="es-EC">
            <a:solidFill>
              <a:schemeClr val="tx1"/>
            </a:solidFill>
            <a:effectLst/>
          </a:endParaRPr>
        </a:p>
      </dgm:t>
    </dgm:pt>
    <dgm:pt modelId="{F52FF6FA-D3EF-4706-9C22-9856914ED24A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  <a:effectLst/>
            </a:rPr>
            <a:t>Entorno</a:t>
          </a:r>
          <a:endParaRPr lang="es-EC" dirty="0">
            <a:solidFill>
              <a:schemeClr val="tx1"/>
            </a:solidFill>
            <a:effectLst/>
          </a:endParaRPr>
        </a:p>
      </dgm:t>
    </dgm:pt>
    <dgm:pt modelId="{2B52571B-ACE7-49D4-9F29-786D9C5485E9}" type="parTrans" cxnId="{EBBCC454-3540-454B-914E-3EB497942F58}">
      <dgm:prSet/>
      <dgm:spPr/>
      <dgm:t>
        <a:bodyPr/>
        <a:lstStyle/>
        <a:p>
          <a:endParaRPr lang="es-EC">
            <a:solidFill>
              <a:schemeClr val="tx1"/>
            </a:solidFill>
            <a:effectLst/>
          </a:endParaRPr>
        </a:p>
      </dgm:t>
    </dgm:pt>
    <dgm:pt modelId="{3AAF103D-44CF-4B3A-8B54-35B232696863}" type="sibTrans" cxnId="{EBBCC454-3540-454B-914E-3EB497942F58}">
      <dgm:prSet/>
      <dgm:spPr/>
      <dgm:t>
        <a:bodyPr/>
        <a:lstStyle/>
        <a:p>
          <a:endParaRPr lang="es-EC">
            <a:solidFill>
              <a:schemeClr val="tx1"/>
            </a:solidFill>
            <a:effectLst/>
          </a:endParaRPr>
        </a:p>
      </dgm:t>
    </dgm:pt>
    <dgm:pt modelId="{AA13B97D-A131-4AFC-9F1B-924CB1DBFC47}">
      <dgm:prSet phldrT="[Texto]" custT="1"/>
      <dgm:spPr/>
      <dgm:t>
        <a:bodyPr/>
        <a:lstStyle/>
        <a:p>
          <a:r>
            <a:rPr lang="es-EC" sz="1400" b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Sugerir</a:t>
          </a:r>
          <a:endParaRPr lang="es-EC" sz="14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B9D5F23-305D-4219-BA42-293973B7B3A7}" type="parTrans" cxnId="{4D4D9481-6BFE-4249-AD43-F8BB1A210A91}">
      <dgm:prSet/>
      <dgm:spPr/>
      <dgm:t>
        <a:bodyPr/>
        <a:lstStyle/>
        <a:p>
          <a:endParaRPr lang="es-EC">
            <a:solidFill>
              <a:schemeClr val="tx1"/>
            </a:solidFill>
            <a:effectLst/>
          </a:endParaRPr>
        </a:p>
      </dgm:t>
    </dgm:pt>
    <dgm:pt modelId="{678B23DB-9946-47C0-9C8C-D1FEA65808D9}" type="sibTrans" cxnId="{4D4D9481-6BFE-4249-AD43-F8BB1A210A91}">
      <dgm:prSet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>
            <a:solidFill>
              <a:schemeClr val="tx1"/>
            </a:solidFill>
            <a:effectLst/>
          </a:endParaRPr>
        </a:p>
      </dgm:t>
    </dgm:pt>
    <dgm:pt modelId="{08DA6685-3DBA-4A3D-848B-C424EAF7C46F}">
      <dgm:prSet phldrT="[Texto]" custT="1"/>
      <dgm:spPr/>
      <dgm:t>
        <a:bodyPr/>
        <a:lstStyle/>
        <a:p>
          <a:r>
            <a:rPr lang="es-EC" sz="1400" b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Analizar</a:t>
          </a:r>
          <a:endParaRPr lang="es-EC" sz="14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086961A-5C57-46A9-B78C-8CA4B126AEAC}" type="sibTrans" cxnId="{68347BDE-664F-46DB-AE31-BDF544F39056}">
      <dgm:prSet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C">
            <a:solidFill>
              <a:schemeClr val="tx1"/>
            </a:solidFill>
            <a:effectLst/>
          </a:endParaRPr>
        </a:p>
      </dgm:t>
    </dgm:pt>
    <dgm:pt modelId="{D6CEB8E5-372D-49FA-A796-7FAB7BDCA123}" type="parTrans" cxnId="{68347BDE-664F-46DB-AE31-BDF544F39056}">
      <dgm:prSet/>
      <dgm:spPr/>
      <dgm:t>
        <a:bodyPr/>
        <a:lstStyle/>
        <a:p>
          <a:endParaRPr lang="es-EC">
            <a:solidFill>
              <a:schemeClr val="tx1"/>
            </a:solidFill>
            <a:effectLst/>
          </a:endParaRPr>
        </a:p>
      </dgm:t>
    </dgm:pt>
    <dgm:pt modelId="{D81DADFC-E73A-450B-AF89-41B84C6A42FD}" type="pres">
      <dgm:prSet presAssocID="{C003BCCE-334D-451D-8952-A20169753BAB}" presName="Name0" presStyleCnt="0">
        <dgm:presLayoutVars>
          <dgm:chMax/>
          <dgm:chPref/>
          <dgm:dir/>
          <dgm:animLvl val="lvl"/>
        </dgm:presLayoutVars>
      </dgm:prSet>
      <dgm:spPr/>
    </dgm:pt>
    <dgm:pt modelId="{4F44C903-8D37-41C8-8F63-C1275DD1EDCF}" type="pres">
      <dgm:prSet presAssocID="{08DA6685-3DBA-4A3D-848B-C424EAF7C46F}" presName="composite" presStyleCnt="0"/>
      <dgm:spPr/>
    </dgm:pt>
    <dgm:pt modelId="{4346B038-D679-4B39-9762-248DF11334B7}" type="pres">
      <dgm:prSet presAssocID="{08DA6685-3DBA-4A3D-848B-C424EAF7C46F}" presName="Parent1" presStyleLbl="node1" presStyleIdx="0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17161C8-BA26-4417-9EA5-5956D5BB2E6A}" type="pres">
      <dgm:prSet presAssocID="{08DA6685-3DBA-4A3D-848B-C424EAF7C46F}" presName="Childtext1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8704AE0-9F25-4A11-9687-DC6480031476}" type="pres">
      <dgm:prSet presAssocID="{08DA6685-3DBA-4A3D-848B-C424EAF7C46F}" presName="BalanceSpacing" presStyleCnt="0"/>
      <dgm:spPr/>
    </dgm:pt>
    <dgm:pt modelId="{AD1020F4-F4B8-416A-8430-8066A8617687}" type="pres">
      <dgm:prSet presAssocID="{08DA6685-3DBA-4A3D-848B-C424EAF7C46F}" presName="BalanceSpacing1" presStyleCnt="0"/>
      <dgm:spPr/>
    </dgm:pt>
    <dgm:pt modelId="{3088A422-EF7F-4185-8C10-A7B2AC863322}" type="pres">
      <dgm:prSet presAssocID="{B086961A-5C57-46A9-B78C-8CA4B126AEAC}" presName="Accent1Text" presStyleLbl="node1" presStyleIdx="1" presStyleCnt="8" custScaleX="114384" custLinFactNeighborX="-5319"/>
      <dgm:spPr/>
      <dgm:t>
        <a:bodyPr/>
        <a:lstStyle/>
        <a:p>
          <a:endParaRPr lang="es-EC"/>
        </a:p>
      </dgm:t>
    </dgm:pt>
    <dgm:pt modelId="{161874EB-B153-485C-9247-796E0DF5E7EA}" type="pres">
      <dgm:prSet presAssocID="{B086961A-5C57-46A9-B78C-8CA4B126AEAC}" presName="spaceBetweenRectangles" presStyleCnt="0"/>
      <dgm:spPr/>
    </dgm:pt>
    <dgm:pt modelId="{D4DF1386-612B-42E2-A494-04C57116410A}" type="pres">
      <dgm:prSet presAssocID="{E0E679CE-B9D0-4591-BDCC-47CA0C30F011}" presName="composite" presStyleCnt="0"/>
      <dgm:spPr/>
    </dgm:pt>
    <dgm:pt modelId="{84F0B91E-6724-4E69-AC04-D451BEA8EB98}" type="pres">
      <dgm:prSet presAssocID="{E0E679CE-B9D0-4591-BDCC-47CA0C30F011}" presName="Parent1" presStyleLbl="node1" presStyleIdx="2" presStyleCnt="8" custScaleX="119326" custLinFactNeighborX="-589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C20748F-475E-41CF-821C-4A75E5D557FA}" type="pres">
      <dgm:prSet presAssocID="{E0E679CE-B9D0-4591-BDCC-47CA0C30F011}" presName="Childtext1" presStyleLbl="revTx" presStyleIdx="1" presStyleCnt="4" custLinFactNeighborX="-1106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CC7C203-8096-49CC-882F-B2C85680F471}" type="pres">
      <dgm:prSet presAssocID="{E0E679CE-B9D0-4591-BDCC-47CA0C30F011}" presName="BalanceSpacing" presStyleCnt="0"/>
      <dgm:spPr/>
    </dgm:pt>
    <dgm:pt modelId="{FF977ECF-6594-43CC-AA57-826E86AA313F}" type="pres">
      <dgm:prSet presAssocID="{E0E679CE-B9D0-4591-BDCC-47CA0C30F011}" presName="BalanceSpacing1" presStyleCnt="0"/>
      <dgm:spPr/>
    </dgm:pt>
    <dgm:pt modelId="{9D7277C3-11AD-4D32-82F5-45D807A5CEA5}" type="pres">
      <dgm:prSet presAssocID="{35B852FE-5D9A-496F-BF4F-E3F91805467B}" presName="Accent1Text" presStyleLbl="node1" presStyleIdx="3" presStyleCnt="8" custScaleX="104473" custScaleY="101178" custLinFactNeighborX="4585"/>
      <dgm:spPr/>
      <dgm:t>
        <a:bodyPr/>
        <a:lstStyle/>
        <a:p>
          <a:endParaRPr lang="es-EC"/>
        </a:p>
      </dgm:t>
    </dgm:pt>
    <dgm:pt modelId="{4BD7C102-6FF8-469B-9760-C0DCD4156D46}" type="pres">
      <dgm:prSet presAssocID="{35B852FE-5D9A-496F-BF4F-E3F91805467B}" presName="spaceBetweenRectangles" presStyleCnt="0"/>
      <dgm:spPr/>
    </dgm:pt>
    <dgm:pt modelId="{836F01F9-0411-44CF-B62D-E25D30DFB4D2}" type="pres">
      <dgm:prSet presAssocID="{7CF8DC92-1CD7-4104-B2EA-7223E2AF1EC5}" presName="composite" presStyleCnt="0"/>
      <dgm:spPr/>
    </dgm:pt>
    <dgm:pt modelId="{1AE6D238-B892-4892-A18F-9C9DECA91C3D}" type="pres">
      <dgm:prSet presAssocID="{7CF8DC92-1CD7-4104-B2EA-7223E2AF1EC5}" presName="Parent1" presStyleLbl="node1" presStyleIdx="4" presStyleCnt="8" custScaleX="11140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529DB19-D634-4F42-B9DE-2215940F8B83}" type="pres">
      <dgm:prSet presAssocID="{7CF8DC92-1CD7-4104-B2EA-7223E2AF1EC5}" presName="Childtext1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EC525A8-CE4B-4495-A096-42679104E097}" type="pres">
      <dgm:prSet presAssocID="{7CF8DC92-1CD7-4104-B2EA-7223E2AF1EC5}" presName="BalanceSpacing" presStyleCnt="0"/>
      <dgm:spPr/>
    </dgm:pt>
    <dgm:pt modelId="{4DC5BB68-9122-4586-86FB-105A1CCE996B}" type="pres">
      <dgm:prSet presAssocID="{7CF8DC92-1CD7-4104-B2EA-7223E2AF1EC5}" presName="BalanceSpacing1" presStyleCnt="0"/>
      <dgm:spPr/>
    </dgm:pt>
    <dgm:pt modelId="{14D3CC7F-F156-46D3-8820-8BCF5426A130}" type="pres">
      <dgm:prSet presAssocID="{6A0F4AFF-7468-4145-882E-18CB6351E395}" presName="Accent1Text" presStyleLbl="node1" presStyleIdx="5" presStyleCnt="8" custLinFactNeighborX="-5240"/>
      <dgm:spPr/>
      <dgm:t>
        <a:bodyPr/>
        <a:lstStyle/>
        <a:p>
          <a:endParaRPr lang="es-EC"/>
        </a:p>
      </dgm:t>
    </dgm:pt>
    <dgm:pt modelId="{4DBB5417-4B1A-43EA-B3AB-FD495EC43DE9}" type="pres">
      <dgm:prSet presAssocID="{6A0F4AFF-7468-4145-882E-18CB6351E395}" presName="spaceBetweenRectangles" presStyleCnt="0"/>
      <dgm:spPr/>
    </dgm:pt>
    <dgm:pt modelId="{AE3E5E2A-52D8-4FCB-8B5C-6A10135D6B6F}" type="pres">
      <dgm:prSet presAssocID="{AA13B97D-A131-4AFC-9F1B-924CB1DBFC47}" presName="composite" presStyleCnt="0"/>
      <dgm:spPr/>
    </dgm:pt>
    <dgm:pt modelId="{682F669C-8C17-4AF2-94B8-E0A630BB1E95}" type="pres">
      <dgm:prSet presAssocID="{AA13B97D-A131-4AFC-9F1B-924CB1DBFC47}" presName="Parent1" presStyleLbl="node1" presStyleIdx="6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2DB4D7B-9214-4615-88C8-D5AC1D1CDACC}" type="pres">
      <dgm:prSet presAssocID="{AA13B97D-A131-4AFC-9F1B-924CB1DBFC47}" presName="Childtext1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92FD7D0-8E99-4A89-B4D1-62F8A0E5F242}" type="pres">
      <dgm:prSet presAssocID="{AA13B97D-A131-4AFC-9F1B-924CB1DBFC47}" presName="BalanceSpacing" presStyleCnt="0"/>
      <dgm:spPr/>
    </dgm:pt>
    <dgm:pt modelId="{85573549-B6C2-4B21-A9C8-E2B8DFAEF70A}" type="pres">
      <dgm:prSet presAssocID="{AA13B97D-A131-4AFC-9F1B-924CB1DBFC47}" presName="BalanceSpacing1" presStyleCnt="0"/>
      <dgm:spPr/>
    </dgm:pt>
    <dgm:pt modelId="{8DB18BAD-3049-43E4-ACB0-13A7EB13591F}" type="pres">
      <dgm:prSet presAssocID="{678B23DB-9946-47C0-9C8C-D1FEA65808D9}" presName="Accent1Text" presStyleLbl="node1" presStyleIdx="7" presStyleCnt="8" custFlipHor="1" custLinFactNeighborX="3275"/>
      <dgm:spPr/>
      <dgm:t>
        <a:bodyPr/>
        <a:lstStyle/>
        <a:p>
          <a:endParaRPr lang="es-EC"/>
        </a:p>
      </dgm:t>
    </dgm:pt>
  </dgm:ptLst>
  <dgm:cxnLst>
    <dgm:cxn modelId="{FDB4EC84-8B78-4CF0-83C4-030D43B2CA81}" type="presOf" srcId="{35B852FE-5D9A-496F-BF4F-E3F91805467B}" destId="{9D7277C3-11AD-4D32-82F5-45D807A5CEA5}" srcOrd="0" destOrd="0" presId="urn:microsoft.com/office/officeart/2008/layout/AlternatingHexagons"/>
    <dgm:cxn modelId="{E1A99F86-9B21-48E7-AE8F-5EE5ACD925B7}" type="presOf" srcId="{E0E679CE-B9D0-4591-BDCC-47CA0C30F011}" destId="{84F0B91E-6724-4E69-AC04-D451BEA8EB98}" srcOrd="0" destOrd="0" presId="urn:microsoft.com/office/officeart/2008/layout/AlternatingHexagons"/>
    <dgm:cxn modelId="{41CE9DE9-0956-467B-B4B4-FA9126328607}" srcId="{08DA6685-3DBA-4A3D-848B-C424EAF7C46F}" destId="{E6E9F9A6-5F34-428A-BE4B-E39CFDE2E231}" srcOrd="0" destOrd="0" parTransId="{0C904697-DDFF-4BCA-BDC3-2A24B8D22085}" sibTransId="{B3CFFF2C-2DBF-4E7C-8913-3916C8C6C169}"/>
    <dgm:cxn modelId="{192B4C89-A718-418B-9233-FA16082A75DA}" type="presOf" srcId="{6A0F4AFF-7468-4145-882E-18CB6351E395}" destId="{14D3CC7F-F156-46D3-8820-8BCF5426A130}" srcOrd="0" destOrd="0" presId="urn:microsoft.com/office/officeart/2008/layout/AlternatingHexagons"/>
    <dgm:cxn modelId="{DFA0D4CE-BC05-439F-A191-2BC0BFD32A2D}" type="presOf" srcId="{F52FF6FA-D3EF-4706-9C22-9856914ED24A}" destId="{C529DB19-D634-4F42-B9DE-2215940F8B83}" srcOrd="0" destOrd="0" presId="urn:microsoft.com/office/officeart/2008/layout/AlternatingHexagons"/>
    <dgm:cxn modelId="{2C13D994-DAD3-4136-9DC6-7A9E6CF1FBC1}" type="presOf" srcId="{08DA6685-3DBA-4A3D-848B-C424EAF7C46F}" destId="{4346B038-D679-4B39-9762-248DF11334B7}" srcOrd="0" destOrd="0" presId="urn:microsoft.com/office/officeart/2008/layout/AlternatingHexagons"/>
    <dgm:cxn modelId="{E1313C4B-E128-424D-9522-19904421F8EE}" type="presOf" srcId="{C003BCCE-334D-451D-8952-A20169753BAB}" destId="{D81DADFC-E73A-450B-AF89-41B84C6A42FD}" srcOrd="0" destOrd="0" presId="urn:microsoft.com/office/officeart/2008/layout/AlternatingHexagons"/>
    <dgm:cxn modelId="{D72A9720-40AB-4F0A-BB86-9CBA5E533C12}" type="presOf" srcId="{8D425C78-C7BD-4DD4-A234-A82C18576ED9}" destId="{5C20748F-475E-41CF-821C-4A75E5D557FA}" srcOrd="0" destOrd="0" presId="urn:microsoft.com/office/officeart/2008/layout/AlternatingHexagons"/>
    <dgm:cxn modelId="{154E57E2-EAD7-4FCA-8371-7D656AA00692}" type="presOf" srcId="{E6E9F9A6-5F34-428A-BE4B-E39CFDE2E231}" destId="{117161C8-BA26-4417-9EA5-5956D5BB2E6A}" srcOrd="0" destOrd="0" presId="urn:microsoft.com/office/officeart/2008/layout/AlternatingHexagons"/>
    <dgm:cxn modelId="{E33DB038-4538-4B5E-A2B6-E4049D18030A}" type="presOf" srcId="{678B23DB-9946-47C0-9C8C-D1FEA65808D9}" destId="{8DB18BAD-3049-43E4-ACB0-13A7EB13591F}" srcOrd="0" destOrd="0" presId="urn:microsoft.com/office/officeart/2008/layout/AlternatingHexagons"/>
    <dgm:cxn modelId="{B22BC778-B487-455D-9857-F155D48F1097}" type="presOf" srcId="{AA13B97D-A131-4AFC-9F1B-924CB1DBFC47}" destId="{682F669C-8C17-4AF2-94B8-E0A630BB1E95}" srcOrd="0" destOrd="0" presId="urn:microsoft.com/office/officeart/2008/layout/AlternatingHexagons"/>
    <dgm:cxn modelId="{8BADE895-F70F-4F6E-850D-C8457C59C3F5}" type="presOf" srcId="{B086961A-5C57-46A9-B78C-8CA4B126AEAC}" destId="{3088A422-EF7F-4185-8C10-A7B2AC863322}" srcOrd="0" destOrd="0" presId="urn:microsoft.com/office/officeart/2008/layout/AlternatingHexagons"/>
    <dgm:cxn modelId="{4D4D9481-6BFE-4249-AD43-F8BB1A210A91}" srcId="{C003BCCE-334D-451D-8952-A20169753BAB}" destId="{AA13B97D-A131-4AFC-9F1B-924CB1DBFC47}" srcOrd="3" destOrd="0" parTransId="{AB9D5F23-305D-4219-BA42-293973B7B3A7}" sibTransId="{678B23DB-9946-47C0-9C8C-D1FEA65808D9}"/>
    <dgm:cxn modelId="{44EEC840-B418-4E84-8443-7FF73DAB23A5}" srcId="{AA13B97D-A131-4AFC-9F1B-924CB1DBFC47}" destId="{4258D9B8-31D2-4315-9166-48FF4BDD28C9}" srcOrd="0" destOrd="0" parTransId="{8EFFFF65-2F1D-4213-BF7C-8DE8C07DA65E}" sibTransId="{57B384B5-309F-4AA5-BB2A-512C0036AFA0}"/>
    <dgm:cxn modelId="{6A80816D-5BD7-43A0-8075-E901DA62BBE4}" srcId="{E0E679CE-B9D0-4591-BDCC-47CA0C30F011}" destId="{8D425C78-C7BD-4DD4-A234-A82C18576ED9}" srcOrd="0" destOrd="0" parTransId="{D9E18006-0E2C-43FC-837C-DE142DABEBE5}" sibTransId="{13E036C6-0C8F-42D3-88BB-B06F5330A734}"/>
    <dgm:cxn modelId="{355A38C2-E742-443E-806C-C9D7D7770E22}" type="presOf" srcId="{4258D9B8-31D2-4315-9166-48FF4BDD28C9}" destId="{72DB4D7B-9214-4615-88C8-D5AC1D1CDACC}" srcOrd="0" destOrd="0" presId="urn:microsoft.com/office/officeart/2008/layout/AlternatingHexagons"/>
    <dgm:cxn modelId="{68347BDE-664F-46DB-AE31-BDF544F39056}" srcId="{C003BCCE-334D-451D-8952-A20169753BAB}" destId="{08DA6685-3DBA-4A3D-848B-C424EAF7C46F}" srcOrd="0" destOrd="0" parTransId="{D6CEB8E5-372D-49FA-A796-7FAB7BDCA123}" sibTransId="{B086961A-5C57-46A9-B78C-8CA4B126AEAC}"/>
    <dgm:cxn modelId="{EBBCC454-3540-454B-914E-3EB497942F58}" srcId="{7CF8DC92-1CD7-4104-B2EA-7223E2AF1EC5}" destId="{F52FF6FA-D3EF-4706-9C22-9856914ED24A}" srcOrd="0" destOrd="0" parTransId="{2B52571B-ACE7-49D4-9F29-786D9C5485E9}" sibTransId="{3AAF103D-44CF-4B3A-8B54-35B232696863}"/>
    <dgm:cxn modelId="{E8A9B2A9-334A-4635-BDDD-4E146DBFBEAF}" srcId="{C003BCCE-334D-451D-8952-A20169753BAB}" destId="{7CF8DC92-1CD7-4104-B2EA-7223E2AF1EC5}" srcOrd="2" destOrd="0" parTransId="{071BD6D3-0EE0-4908-8693-BCD363F33F96}" sibTransId="{6A0F4AFF-7468-4145-882E-18CB6351E395}"/>
    <dgm:cxn modelId="{149B53C1-5BDA-4BF1-9BF2-A6CE0DC801AB}" type="presOf" srcId="{7CF8DC92-1CD7-4104-B2EA-7223E2AF1EC5}" destId="{1AE6D238-B892-4892-A18F-9C9DECA91C3D}" srcOrd="0" destOrd="0" presId="urn:microsoft.com/office/officeart/2008/layout/AlternatingHexagons"/>
    <dgm:cxn modelId="{D7753514-C348-4E81-93F4-ED0AA326B926}" srcId="{C003BCCE-334D-451D-8952-A20169753BAB}" destId="{E0E679CE-B9D0-4591-BDCC-47CA0C30F011}" srcOrd="1" destOrd="0" parTransId="{FA10FC77-55C0-4D0A-9CF7-719DB06DC76B}" sibTransId="{35B852FE-5D9A-496F-BF4F-E3F91805467B}"/>
    <dgm:cxn modelId="{1E73AA4A-EBC7-40EF-A6EA-158F4F9EAB2E}" type="presParOf" srcId="{D81DADFC-E73A-450B-AF89-41B84C6A42FD}" destId="{4F44C903-8D37-41C8-8F63-C1275DD1EDCF}" srcOrd="0" destOrd="0" presId="urn:microsoft.com/office/officeart/2008/layout/AlternatingHexagons"/>
    <dgm:cxn modelId="{4F8D8DCB-5229-4748-BCC9-2E5C0BA76FEE}" type="presParOf" srcId="{4F44C903-8D37-41C8-8F63-C1275DD1EDCF}" destId="{4346B038-D679-4B39-9762-248DF11334B7}" srcOrd="0" destOrd="0" presId="urn:microsoft.com/office/officeart/2008/layout/AlternatingHexagons"/>
    <dgm:cxn modelId="{1737BFD2-B6F6-453B-98CE-8A38E0D4E510}" type="presParOf" srcId="{4F44C903-8D37-41C8-8F63-C1275DD1EDCF}" destId="{117161C8-BA26-4417-9EA5-5956D5BB2E6A}" srcOrd="1" destOrd="0" presId="urn:microsoft.com/office/officeart/2008/layout/AlternatingHexagons"/>
    <dgm:cxn modelId="{0C529C24-9801-46BD-BCF6-FB1D123A82EB}" type="presParOf" srcId="{4F44C903-8D37-41C8-8F63-C1275DD1EDCF}" destId="{18704AE0-9F25-4A11-9687-DC6480031476}" srcOrd="2" destOrd="0" presId="urn:microsoft.com/office/officeart/2008/layout/AlternatingHexagons"/>
    <dgm:cxn modelId="{9CF7B292-739A-41A5-BC48-22561F41E9AE}" type="presParOf" srcId="{4F44C903-8D37-41C8-8F63-C1275DD1EDCF}" destId="{AD1020F4-F4B8-416A-8430-8066A8617687}" srcOrd="3" destOrd="0" presId="urn:microsoft.com/office/officeart/2008/layout/AlternatingHexagons"/>
    <dgm:cxn modelId="{0B1BC1D0-C950-402D-A31F-7218AB3C1622}" type="presParOf" srcId="{4F44C903-8D37-41C8-8F63-C1275DD1EDCF}" destId="{3088A422-EF7F-4185-8C10-A7B2AC863322}" srcOrd="4" destOrd="0" presId="urn:microsoft.com/office/officeart/2008/layout/AlternatingHexagons"/>
    <dgm:cxn modelId="{58564C82-A164-4A7D-8CDB-797F505C9AD2}" type="presParOf" srcId="{D81DADFC-E73A-450B-AF89-41B84C6A42FD}" destId="{161874EB-B153-485C-9247-796E0DF5E7EA}" srcOrd="1" destOrd="0" presId="urn:microsoft.com/office/officeart/2008/layout/AlternatingHexagons"/>
    <dgm:cxn modelId="{D9577B19-6C17-4293-AA4E-CA4D1B7C28E3}" type="presParOf" srcId="{D81DADFC-E73A-450B-AF89-41B84C6A42FD}" destId="{D4DF1386-612B-42E2-A494-04C57116410A}" srcOrd="2" destOrd="0" presId="urn:microsoft.com/office/officeart/2008/layout/AlternatingHexagons"/>
    <dgm:cxn modelId="{786A1FE7-86E8-4BCC-B5D9-5F9603D91543}" type="presParOf" srcId="{D4DF1386-612B-42E2-A494-04C57116410A}" destId="{84F0B91E-6724-4E69-AC04-D451BEA8EB98}" srcOrd="0" destOrd="0" presId="urn:microsoft.com/office/officeart/2008/layout/AlternatingHexagons"/>
    <dgm:cxn modelId="{ABED7AF4-F104-45BB-8FC7-F2A6D69CE429}" type="presParOf" srcId="{D4DF1386-612B-42E2-A494-04C57116410A}" destId="{5C20748F-475E-41CF-821C-4A75E5D557FA}" srcOrd="1" destOrd="0" presId="urn:microsoft.com/office/officeart/2008/layout/AlternatingHexagons"/>
    <dgm:cxn modelId="{1D0035A3-12EA-4A0F-9D56-8C100BB4E7E8}" type="presParOf" srcId="{D4DF1386-612B-42E2-A494-04C57116410A}" destId="{6CC7C203-8096-49CC-882F-B2C85680F471}" srcOrd="2" destOrd="0" presId="urn:microsoft.com/office/officeart/2008/layout/AlternatingHexagons"/>
    <dgm:cxn modelId="{09EEFFB5-7BE6-47D5-B292-949CAF2E847C}" type="presParOf" srcId="{D4DF1386-612B-42E2-A494-04C57116410A}" destId="{FF977ECF-6594-43CC-AA57-826E86AA313F}" srcOrd="3" destOrd="0" presId="urn:microsoft.com/office/officeart/2008/layout/AlternatingHexagons"/>
    <dgm:cxn modelId="{97E7BEE4-05EC-4D25-BC14-6950E91A5E35}" type="presParOf" srcId="{D4DF1386-612B-42E2-A494-04C57116410A}" destId="{9D7277C3-11AD-4D32-82F5-45D807A5CEA5}" srcOrd="4" destOrd="0" presId="urn:microsoft.com/office/officeart/2008/layout/AlternatingHexagons"/>
    <dgm:cxn modelId="{B03F6FED-96F1-4AD0-A03D-1F39B6BE7522}" type="presParOf" srcId="{D81DADFC-E73A-450B-AF89-41B84C6A42FD}" destId="{4BD7C102-6FF8-469B-9760-C0DCD4156D46}" srcOrd="3" destOrd="0" presId="urn:microsoft.com/office/officeart/2008/layout/AlternatingHexagons"/>
    <dgm:cxn modelId="{4B3F9CDA-4E2D-426C-832B-AD759EDC0506}" type="presParOf" srcId="{D81DADFC-E73A-450B-AF89-41B84C6A42FD}" destId="{836F01F9-0411-44CF-B62D-E25D30DFB4D2}" srcOrd="4" destOrd="0" presId="urn:microsoft.com/office/officeart/2008/layout/AlternatingHexagons"/>
    <dgm:cxn modelId="{54FF9635-B48A-48AE-866E-5EEF82641BC5}" type="presParOf" srcId="{836F01F9-0411-44CF-B62D-E25D30DFB4D2}" destId="{1AE6D238-B892-4892-A18F-9C9DECA91C3D}" srcOrd="0" destOrd="0" presId="urn:microsoft.com/office/officeart/2008/layout/AlternatingHexagons"/>
    <dgm:cxn modelId="{4B02B5DE-FF9F-4CC8-9216-494860F536BA}" type="presParOf" srcId="{836F01F9-0411-44CF-B62D-E25D30DFB4D2}" destId="{C529DB19-D634-4F42-B9DE-2215940F8B83}" srcOrd="1" destOrd="0" presId="urn:microsoft.com/office/officeart/2008/layout/AlternatingHexagons"/>
    <dgm:cxn modelId="{B2B05FA5-7908-4BE0-BE10-E5DA0E5BAD73}" type="presParOf" srcId="{836F01F9-0411-44CF-B62D-E25D30DFB4D2}" destId="{2EC525A8-CE4B-4495-A096-42679104E097}" srcOrd="2" destOrd="0" presId="urn:microsoft.com/office/officeart/2008/layout/AlternatingHexagons"/>
    <dgm:cxn modelId="{073CBF1D-759A-4B18-8B5F-C310D49D4875}" type="presParOf" srcId="{836F01F9-0411-44CF-B62D-E25D30DFB4D2}" destId="{4DC5BB68-9122-4586-86FB-105A1CCE996B}" srcOrd="3" destOrd="0" presId="urn:microsoft.com/office/officeart/2008/layout/AlternatingHexagons"/>
    <dgm:cxn modelId="{BFCDB13E-501B-440E-A92C-F3C3D099429C}" type="presParOf" srcId="{836F01F9-0411-44CF-B62D-E25D30DFB4D2}" destId="{14D3CC7F-F156-46D3-8820-8BCF5426A130}" srcOrd="4" destOrd="0" presId="urn:microsoft.com/office/officeart/2008/layout/AlternatingHexagons"/>
    <dgm:cxn modelId="{E3AF74FF-1B20-48CD-9293-F86C61BF18B2}" type="presParOf" srcId="{D81DADFC-E73A-450B-AF89-41B84C6A42FD}" destId="{4DBB5417-4B1A-43EA-B3AB-FD495EC43DE9}" srcOrd="5" destOrd="0" presId="urn:microsoft.com/office/officeart/2008/layout/AlternatingHexagons"/>
    <dgm:cxn modelId="{83871D7B-B670-45D8-8AF6-6FE788AF7265}" type="presParOf" srcId="{D81DADFC-E73A-450B-AF89-41B84C6A42FD}" destId="{AE3E5E2A-52D8-4FCB-8B5C-6A10135D6B6F}" srcOrd="6" destOrd="0" presId="urn:microsoft.com/office/officeart/2008/layout/AlternatingHexagons"/>
    <dgm:cxn modelId="{6004FA85-71CD-4661-B337-0F9AC566D5C0}" type="presParOf" srcId="{AE3E5E2A-52D8-4FCB-8B5C-6A10135D6B6F}" destId="{682F669C-8C17-4AF2-94B8-E0A630BB1E95}" srcOrd="0" destOrd="0" presId="urn:microsoft.com/office/officeart/2008/layout/AlternatingHexagons"/>
    <dgm:cxn modelId="{57053E60-6F89-4614-8D73-B6537189FA56}" type="presParOf" srcId="{AE3E5E2A-52D8-4FCB-8B5C-6A10135D6B6F}" destId="{72DB4D7B-9214-4615-88C8-D5AC1D1CDACC}" srcOrd="1" destOrd="0" presId="urn:microsoft.com/office/officeart/2008/layout/AlternatingHexagons"/>
    <dgm:cxn modelId="{AD06A3C9-7493-454B-930A-58AE163F00B6}" type="presParOf" srcId="{AE3E5E2A-52D8-4FCB-8B5C-6A10135D6B6F}" destId="{592FD7D0-8E99-4A89-B4D1-62F8A0E5F242}" srcOrd="2" destOrd="0" presId="urn:microsoft.com/office/officeart/2008/layout/AlternatingHexagons"/>
    <dgm:cxn modelId="{E99C3EF7-5C2B-449B-8D97-A554B53AC4AB}" type="presParOf" srcId="{AE3E5E2A-52D8-4FCB-8B5C-6A10135D6B6F}" destId="{85573549-B6C2-4B21-A9C8-E2B8DFAEF70A}" srcOrd="3" destOrd="0" presId="urn:microsoft.com/office/officeart/2008/layout/AlternatingHexagons"/>
    <dgm:cxn modelId="{9EF6272C-4B20-42E4-9E55-ED3DEEC6F60E}" type="presParOf" srcId="{AE3E5E2A-52D8-4FCB-8B5C-6A10135D6B6F}" destId="{8DB18BAD-3049-43E4-ACB0-13A7EB13591F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A2D4BFE-EEC3-464A-B9C0-F58F35BD6CFB}" type="doc">
      <dgm:prSet loTypeId="urn:microsoft.com/office/officeart/2005/8/layout/process1" loCatId="process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5AAA4C69-7C9C-43B3-AD0B-2FFB4106CD1C}">
      <dgm:prSet phldrT="[Texto]"/>
      <dgm:spPr/>
      <dgm:t>
        <a:bodyPr/>
        <a:lstStyle/>
        <a:p>
          <a:r>
            <a:rPr lang="es-EC" smtClean="0">
              <a:solidFill>
                <a:schemeClr val="tx1"/>
              </a:solidFill>
            </a:rPr>
            <a:t>Sistémico</a:t>
          </a:r>
          <a:endParaRPr lang="es-EC" dirty="0">
            <a:solidFill>
              <a:schemeClr val="tx1"/>
            </a:solidFill>
          </a:endParaRPr>
        </a:p>
      </dgm:t>
    </dgm:pt>
    <dgm:pt modelId="{034A19A2-19BC-4CA8-984C-9D21E9D5AAF3}" type="parTrans" cxnId="{49E025B8-F253-4394-A09B-BE43D2A36D5C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ED4FD063-DB10-4851-B9F7-769BA44E8EF5}" type="sibTrans" cxnId="{49E025B8-F253-4394-A09B-BE43D2A36D5C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7983D9B2-210C-4489-B6FE-07593628C390}">
      <dgm:prSet phldrT="[Texto]"/>
      <dgm:spPr/>
      <dgm:t>
        <a:bodyPr/>
        <a:lstStyle/>
        <a:p>
          <a:r>
            <a:rPr lang="es-EC" smtClean="0">
              <a:solidFill>
                <a:schemeClr val="tx1"/>
              </a:solidFill>
            </a:rPr>
            <a:t>Explicativo</a:t>
          </a:r>
          <a:endParaRPr lang="es-EC" dirty="0">
            <a:solidFill>
              <a:schemeClr val="tx1"/>
            </a:solidFill>
          </a:endParaRPr>
        </a:p>
      </dgm:t>
    </dgm:pt>
    <dgm:pt modelId="{9FA88383-F758-461C-826B-2386CFD08B19}" type="parTrans" cxnId="{08A65CA7-CF61-4DAF-B89D-A47E2FD0A8F6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3C046DE7-BE1D-4B33-94DC-59D9FC642BC5}" type="sibTrans" cxnId="{08A65CA7-CF61-4DAF-B89D-A47E2FD0A8F6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E69C148B-03CE-4B3F-BCF6-E614E08F81FF}">
      <dgm:prSet phldrT="[Texto]"/>
      <dgm:spPr/>
      <dgm:t>
        <a:bodyPr/>
        <a:lstStyle/>
        <a:p>
          <a:r>
            <a:rPr lang="es-EC" smtClean="0">
              <a:solidFill>
                <a:schemeClr val="tx1"/>
              </a:solidFill>
            </a:rPr>
            <a:t>Aplicada</a:t>
          </a:r>
          <a:endParaRPr lang="es-EC" dirty="0">
            <a:solidFill>
              <a:schemeClr val="tx1"/>
            </a:solidFill>
          </a:endParaRPr>
        </a:p>
      </dgm:t>
    </dgm:pt>
    <dgm:pt modelId="{72D37921-EAB8-421B-AD74-FA5021903CBE}" type="parTrans" cxnId="{26D60240-11C1-46A2-B532-21E6F9EB7804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EF441A6A-154E-4185-A1E0-1F056CE59B26}" type="sibTrans" cxnId="{26D60240-11C1-46A2-B532-21E6F9EB7804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335A296A-CC37-4C41-8D13-98EA45A0E068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No experimental</a:t>
          </a:r>
          <a:endParaRPr lang="es-EC" dirty="0">
            <a:solidFill>
              <a:schemeClr val="tx1"/>
            </a:solidFill>
          </a:endParaRPr>
        </a:p>
      </dgm:t>
    </dgm:pt>
    <dgm:pt modelId="{B2BE9A7B-AC48-4281-B3D1-545C8DBF7DF4}" type="parTrans" cxnId="{46C3D9B0-3364-405D-A21E-5047892AE126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DDD14713-1477-4D04-B661-76925A9B97BF}" type="sibTrans" cxnId="{46C3D9B0-3364-405D-A21E-5047892AE126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DAE5FC19-75C9-48AE-9F61-CF4C11ABEBF5}">
      <dgm:prSet phldrT="[Texto]"/>
      <dgm:spPr/>
      <dgm:t>
        <a:bodyPr/>
        <a:lstStyle/>
        <a:p>
          <a:r>
            <a:rPr lang="es-EC" smtClean="0">
              <a:solidFill>
                <a:schemeClr val="tx1"/>
              </a:solidFill>
            </a:rPr>
            <a:t>Datos</a:t>
          </a:r>
          <a:endParaRPr lang="es-EC" dirty="0">
            <a:solidFill>
              <a:schemeClr val="tx1"/>
            </a:solidFill>
          </a:endParaRPr>
        </a:p>
      </dgm:t>
    </dgm:pt>
    <dgm:pt modelId="{46245553-D0D2-43C2-853E-3AF0EC2D9EAB}" type="parTrans" cxnId="{325E02FE-BF9E-45B0-8CF9-F49E7EF442F9}">
      <dgm:prSet/>
      <dgm:spPr/>
      <dgm:t>
        <a:bodyPr/>
        <a:lstStyle/>
        <a:p>
          <a:endParaRPr lang="es-EC"/>
        </a:p>
      </dgm:t>
    </dgm:pt>
    <dgm:pt modelId="{359519B3-B182-4BCC-87E9-AD48F3B6A499}" type="sibTrans" cxnId="{325E02FE-BF9E-45B0-8CF9-F49E7EF442F9}">
      <dgm:prSet/>
      <dgm:spPr/>
      <dgm:t>
        <a:bodyPr/>
        <a:lstStyle/>
        <a:p>
          <a:endParaRPr lang="es-EC"/>
        </a:p>
      </dgm:t>
    </dgm:pt>
    <dgm:pt modelId="{3B9D5135-1136-4364-9590-18BB764E8B78}" type="pres">
      <dgm:prSet presAssocID="{7A2D4BFE-EEC3-464A-B9C0-F58F35BD6CF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2E79351D-DF2F-4780-A231-5A71D587F47D}" type="pres">
      <dgm:prSet presAssocID="{5AAA4C69-7C9C-43B3-AD0B-2FFB4106CD1C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502C076-EE17-42CA-B84C-A9BEC62B76C5}" type="pres">
      <dgm:prSet presAssocID="{ED4FD063-DB10-4851-B9F7-769BA44E8EF5}" presName="sibTrans" presStyleLbl="sibTrans2D1" presStyleIdx="0" presStyleCnt="4"/>
      <dgm:spPr/>
      <dgm:t>
        <a:bodyPr/>
        <a:lstStyle/>
        <a:p>
          <a:endParaRPr lang="es-EC"/>
        </a:p>
      </dgm:t>
    </dgm:pt>
    <dgm:pt modelId="{D6984728-47B8-4FCE-B7D7-BAB879C9222F}" type="pres">
      <dgm:prSet presAssocID="{ED4FD063-DB10-4851-B9F7-769BA44E8EF5}" presName="connectorText" presStyleLbl="sibTrans2D1" presStyleIdx="0" presStyleCnt="4"/>
      <dgm:spPr/>
      <dgm:t>
        <a:bodyPr/>
        <a:lstStyle/>
        <a:p>
          <a:endParaRPr lang="es-EC"/>
        </a:p>
      </dgm:t>
    </dgm:pt>
    <dgm:pt modelId="{F20572E0-6896-453B-B1DE-3B20F4B2F08C}" type="pres">
      <dgm:prSet presAssocID="{7983D9B2-210C-4489-B6FE-07593628C390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7DEE776-2144-4B3A-9A91-1362DB3D9A9B}" type="pres">
      <dgm:prSet presAssocID="{3C046DE7-BE1D-4B33-94DC-59D9FC642BC5}" presName="sibTrans" presStyleLbl="sibTrans2D1" presStyleIdx="1" presStyleCnt="4"/>
      <dgm:spPr/>
      <dgm:t>
        <a:bodyPr/>
        <a:lstStyle/>
        <a:p>
          <a:endParaRPr lang="es-EC"/>
        </a:p>
      </dgm:t>
    </dgm:pt>
    <dgm:pt modelId="{3CD86002-3279-445E-9060-452CF1E25F5C}" type="pres">
      <dgm:prSet presAssocID="{3C046DE7-BE1D-4B33-94DC-59D9FC642BC5}" presName="connectorText" presStyleLbl="sibTrans2D1" presStyleIdx="1" presStyleCnt="4"/>
      <dgm:spPr/>
      <dgm:t>
        <a:bodyPr/>
        <a:lstStyle/>
        <a:p>
          <a:endParaRPr lang="es-EC"/>
        </a:p>
      </dgm:t>
    </dgm:pt>
    <dgm:pt modelId="{619F2BF2-F066-41A6-966F-FFF1DC879BEA}" type="pres">
      <dgm:prSet presAssocID="{E69C148B-03CE-4B3F-BCF6-E614E08F81FF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CEF9060-380F-46B6-8F74-9A40E515F7C8}" type="pres">
      <dgm:prSet presAssocID="{EF441A6A-154E-4185-A1E0-1F056CE59B26}" presName="sibTrans" presStyleLbl="sibTrans2D1" presStyleIdx="2" presStyleCnt="4"/>
      <dgm:spPr/>
      <dgm:t>
        <a:bodyPr/>
        <a:lstStyle/>
        <a:p>
          <a:endParaRPr lang="es-EC"/>
        </a:p>
      </dgm:t>
    </dgm:pt>
    <dgm:pt modelId="{24AC5F70-AE1C-4F3F-8ACA-B6078D925307}" type="pres">
      <dgm:prSet presAssocID="{EF441A6A-154E-4185-A1E0-1F056CE59B26}" presName="connectorText" presStyleLbl="sibTrans2D1" presStyleIdx="2" presStyleCnt="4"/>
      <dgm:spPr/>
      <dgm:t>
        <a:bodyPr/>
        <a:lstStyle/>
        <a:p>
          <a:endParaRPr lang="es-EC"/>
        </a:p>
      </dgm:t>
    </dgm:pt>
    <dgm:pt modelId="{B78430F7-8D41-4F73-B4E3-664D3939253A}" type="pres">
      <dgm:prSet presAssocID="{335A296A-CC37-4C41-8D13-98EA45A0E068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9A96A4B-3372-44B4-B844-47998E40910C}" type="pres">
      <dgm:prSet presAssocID="{DDD14713-1477-4D04-B661-76925A9B97BF}" presName="sibTrans" presStyleLbl="sibTrans2D1" presStyleIdx="3" presStyleCnt="4"/>
      <dgm:spPr/>
      <dgm:t>
        <a:bodyPr/>
        <a:lstStyle/>
        <a:p>
          <a:endParaRPr lang="es-EC"/>
        </a:p>
      </dgm:t>
    </dgm:pt>
    <dgm:pt modelId="{A883B8EA-54D7-4FB4-87E4-5933DCD0E702}" type="pres">
      <dgm:prSet presAssocID="{DDD14713-1477-4D04-B661-76925A9B97BF}" presName="connectorText" presStyleLbl="sibTrans2D1" presStyleIdx="3" presStyleCnt="4"/>
      <dgm:spPr/>
      <dgm:t>
        <a:bodyPr/>
        <a:lstStyle/>
        <a:p>
          <a:endParaRPr lang="es-EC"/>
        </a:p>
      </dgm:t>
    </dgm:pt>
    <dgm:pt modelId="{A8FE80BF-65A4-4A5A-8A59-1BC08FE70DCF}" type="pres">
      <dgm:prSet presAssocID="{DAE5FC19-75C9-48AE-9F61-CF4C11ABEBF5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B12A244-AF92-4CB8-B3DC-9D7F91B2FC36}" type="presOf" srcId="{EF441A6A-154E-4185-A1E0-1F056CE59B26}" destId="{ACEF9060-380F-46B6-8F74-9A40E515F7C8}" srcOrd="0" destOrd="0" presId="urn:microsoft.com/office/officeart/2005/8/layout/process1"/>
    <dgm:cxn modelId="{8F5EAA77-3B9E-4A08-B019-F06731798E3B}" type="presOf" srcId="{3C046DE7-BE1D-4B33-94DC-59D9FC642BC5}" destId="{F7DEE776-2144-4B3A-9A91-1362DB3D9A9B}" srcOrd="0" destOrd="0" presId="urn:microsoft.com/office/officeart/2005/8/layout/process1"/>
    <dgm:cxn modelId="{46C3D9B0-3364-405D-A21E-5047892AE126}" srcId="{7A2D4BFE-EEC3-464A-B9C0-F58F35BD6CFB}" destId="{335A296A-CC37-4C41-8D13-98EA45A0E068}" srcOrd="3" destOrd="0" parTransId="{B2BE9A7B-AC48-4281-B3D1-545C8DBF7DF4}" sibTransId="{DDD14713-1477-4D04-B661-76925A9B97BF}"/>
    <dgm:cxn modelId="{54CECBB1-75A9-46B7-876B-4A913F7C8230}" type="presOf" srcId="{E69C148B-03CE-4B3F-BCF6-E614E08F81FF}" destId="{619F2BF2-F066-41A6-966F-FFF1DC879BEA}" srcOrd="0" destOrd="0" presId="urn:microsoft.com/office/officeart/2005/8/layout/process1"/>
    <dgm:cxn modelId="{26D60240-11C1-46A2-B532-21E6F9EB7804}" srcId="{7A2D4BFE-EEC3-464A-B9C0-F58F35BD6CFB}" destId="{E69C148B-03CE-4B3F-BCF6-E614E08F81FF}" srcOrd="2" destOrd="0" parTransId="{72D37921-EAB8-421B-AD74-FA5021903CBE}" sibTransId="{EF441A6A-154E-4185-A1E0-1F056CE59B26}"/>
    <dgm:cxn modelId="{325E02FE-BF9E-45B0-8CF9-F49E7EF442F9}" srcId="{7A2D4BFE-EEC3-464A-B9C0-F58F35BD6CFB}" destId="{DAE5FC19-75C9-48AE-9F61-CF4C11ABEBF5}" srcOrd="4" destOrd="0" parTransId="{46245553-D0D2-43C2-853E-3AF0EC2D9EAB}" sibTransId="{359519B3-B182-4BCC-87E9-AD48F3B6A499}"/>
    <dgm:cxn modelId="{4FC522B7-1F1A-4F03-AC7B-4FBC2DEC17BC}" type="presOf" srcId="{335A296A-CC37-4C41-8D13-98EA45A0E068}" destId="{B78430F7-8D41-4F73-B4E3-664D3939253A}" srcOrd="0" destOrd="0" presId="urn:microsoft.com/office/officeart/2005/8/layout/process1"/>
    <dgm:cxn modelId="{2E2F765A-E92D-47BD-9DAA-1064C793EF63}" type="presOf" srcId="{ED4FD063-DB10-4851-B9F7-769BA44E8EF5}" destId="{B502C076-EE17-42CA-B84C-A9BEC62B76C5}" srcOrd="0" destOrd="0" presId="urn:microsoft.com/office/officeart/2005/8/layout/process1"/>
    <dgm:cxn modelId="{78F64A63-5386-4A72-BFB3-9880DFBA2DA0}" type="presOf" srcId="{7983D9B2-210C-4489-B6FE-07593628C390}" destId="{F20572E0-6896-453B-B1DE-3B20F4B2F08C}" srcOrd="0" destOrd="0" presId="urn:microsoft.com/office/officeart/2005/8/layout/process1"/>
    <dgm:cxn modelId="{6A4F0F98-1D25-4D28-9A2A-530D9F607145}" type="presOf" srcId="{EF441A6A-154E-4185-A1E0-1F056CE59B26}" destId="{24AC5F70-AE1C-4F3F-8ACA-B6078D925307}" srcOrd="1" destOrd="0" presId="urn:microsoft.com/office/officeart/2005/8/layout/process1"/>
    <dgm:cxn modelId="{F2B0C96B-9ED0-4C8C-BA8F-489939531D64}" type="presOf" srcId="{7A2D4BFE-EEC3-464A-B9C0-F58F35BD6CFB}" destId="{3B9D5135-1136-4364-9590-18BB764E8B78}" srcOrd="0" destOrd="0" presId="urn:microsoft.com/office/officeart/2005/8/layout/process1"/>
    <dgm:cxn modelId="{08A65CA7-CF61-4DAF-B89D-A47E2FD0A8F6}" srcId="{7A2D4BFE-EEC3-464A-B9C0-F58F35BD6CFB}" destId="{7983D9B2-210C-4489-B6FE-07593628C390}" srcOrd="1" destOrd="0" parTransId="{9FA88383-F758-461C-826B-2386CFD08B19}" sibTransId="{3C046DE7-BE1D-4B33-94DC-59D9FC642BC5}"/>
    <dgm:cxn modelId="{AFCBE178-AF67-4D3B-A9EE-9375D0B06EE0}" type="presOf" srcId="{DAE5FC19-75C9-48AE-9F61-CF4C11ABEBF5}" destId="{A8FE80BF-65A4-4A5A-8A59-1BC08FE70DCF}" srcOrd="0" destOrd="0" presId="urn:microsoft.com/office/officeart/2005/8/layout/process1"/>
    <dgm:cxn modelId="{04D92BE0-640A-44D4-8A3E-2DABB42612B4}" type="presOf" srcId="{DDD14713-1477-4D04-B661-76925A9B97BF}" destId="{A883B8EA-54D7-4FB4-87E4-5933DCD0E702}" srcOrd="1" destOrd="0" presId="urn:microsoft.com/office/officeart/2005/8/layout/process1"/>
    <dgm:cxn modelId="{D57F42F3-879C-4F4B-9E39-899ED1452438}" type="presOf" srcId="{ED4FD063-DB10-4851-B9F7-769BA44E8EF5}" destId="{D6984728-47B8-4FCE-B7D7-BAB879C9222F}" srcOrd="1" destOrd="0" presId="urn:microsoft.com/office/officeart/2005/8/layout/process1"/>
    <dgm:cxn modelId="{49E025B8-F253-4394-A09B-BE43D2A36D5C}" srcId="{7A2D4BFE-EEC3-464A-B9C0-F58F35BD6CFB}" destId="{5AAA4C69-7C9C-43B3-AD0B-2FFB4106CD1C}" srcOrd="0" destOrd="0" parTransId="{034A19A2-19BC-4CA8-984C-9D21E9D5AAF3}" sibTransId="{ED4FD063-DB10-4851-B9F7-769BA44E8EF5}"/>
    <dgm:cxn modelId="{955001E0-CC0B-40B0-B75A-E7E079B4D36F}" type="presOf" srcId="{5AAA4C69-7C9C-43B3-AD0B-2FFB4106CD1C}" destId="{2E79351D-DF2F-4780-A231-5A71D587F47D}" srcOrd="0" destOrd="0" presId="urn:microsoft.com/office/officeart/2005/8/layout/process1"/>
    <dgm:cxn modelId="{68D6E602-1272-4AF1-8AFC-D383F2F9F12E}" type="presOf" srcId="{3C046DE7-BE1D-4B33-94DC-59D9FC642BC5}" destId="{3CD86002-3279-445E-9060-452CF1E25F5C}" srcOrd="1" destOrd="0" presId="urn:microsoft.com/office/officeart/2005/8/layout/process1"/>
    <dgm:cxn modelId="{0D721825-DB92-4021-856E-59C74918E297}" type="presOf" srcId="{DDD14713-1477-4D04-B661-76925A9B97BF}" destId="{59A96A4B-3372-44B4-B844-47998E40910C}" srcOrd="0" destOrd="0" presId="urn:microsoft.com/office/officeart/2005/8/layout/process1"/>
    <dgm:cxn modelId="{79334843-313F-41CD-A834-C8E63A5D48BF}" type="presParOf" srcId="{3B9D5135-1136-4364-9590-18BB764E8B78}" destId="{2E79351D-DF2F-4780-A231-5A71D587F47D}" srcOrd="0" destOrd="0" presId="urn:microsoft.com/office/officeart/2005/8/layout/process1"/>
    <dgm:cxn modelId="{BE2B391E-93CC-4F1E-A680-7ECEA9277445}" type="presParOf" srcId="{3B9D5135-1136-4364-9590-18BB764E8B78}" destId="{B502C076-EE17-42CA-B84C-A9BEC62B76C5}" srcOrd="1" destOrd="0" presId="urn:microsoft.com/office/officeart/2005/8/layout/process1"/>
    <dgm:cxn modelId="{5AFB16FD-7BD5-4B18-920F-8A69B9CE3FE6}" type="presParOf" srcId="{B502C076-EE17-42CA-B84C-A9BEC62B76C5}" destId="{D6984728-47B8-4FCE-B7D7-BAB879C9222F}" srcOrd="0" destOrd="0" presId="urn:microsoft.com/office/officeart/2005/8/layout/process1"/>
    <dgm:cxn modelId="{D4E0A37E-2F46-4C9F-8DB5-3FE7C572B4E7}" type="presParOf" srcId="{3B9D5135-1136-4364-9590-18BB764E8B78}" destId="{F20572E0-6896-453B-B1DE-3B20F4B2F08C}" srcOrd="2" destOrd="0" presId="urn:microsoft.com/office/officeart/2005/8/layout/process1"/>
    <dgm:cxn modelId="{74A435F0-3FC6-4495-AA5D-AC2545D199B6}" type="presParOf" srcId="{3B9D5135-1136-4364-9590-18BB764E8B78}" destId="{F7DEE776-2144-4B3A-9A91-1362DB3D9A9B}" srcOrd="3" destOrd="0" presId="urn:microsoft.com/office/officeart/2005/8/layout/process1"/>
    <dgm:cxn modelId="{7D3D829E-DAC9-4D00-9135-FE52F3866070}" type="presParOf" srcId="{F7DEE776-2144-4B3A-9A91-1362DB3D9A9B}" destId="{3CD86002-3279-445E-9060-452CF1E25F5C}" srcOrd="0" destOrd="0" presId="urn:microsoft.com/office/officeart/2005/8/layout/process1"/>
    <dgm:cxn modelId="{60B4EB5B-E55C-469B-95AD-AB0136DEFCB4}" type="presParOf" srcId="{3B9D5135-1136-4364-9590-18BB764E8B78}" destId="{619F2BF2-F066-41A6-966F-FFF1DC879BEA}" srcOrd="4" destOrd="0" presId="urn:microsoft.com/office/officeart/2005/8/layout/process1"/>
    <dgm:cxn modelId="{F5147769-48A6-4BBB-870A-3D83DCFD11AD}" type="presParOf" srcId="{3B9D5135-1136-4364-9590-18BB764E8B78}" destId="{ACEF9060-380F-46B6-8F74-9A40E515F7C8}" srcOrd="5" destOrd="0" presId="urn:microsoft.com/office/officeart/2005/8/layout/process1"/>
    <dgm:cxn modelId="{0E33B273-EFE7-4E68-AC40-5F303C5A8399}" type="presParOf" srcId="{ACEF9060-380F-46B6-8F74-9A40E515F7C8}" destId="{24AC5F70-AE1C-4F3F-8ACA-B6078D925307}" srcOrd="0" destOrd="0" presId="urn:microsoft.com/office/officeart/2005/8/layout/process1"/>
    <dgm:cxn modelId="{E7379D63-D416-469D-8B99-C3C8ED81DA0E}" type="presParOf" srcId="{3B9D5135-1136-4364-9590-18BB764E8B78}" destId="{B78430F7-8D41-4F73-B4E3-664D3939253A}" srcOrd="6" destOrd="0" presId="urn:microsoft.com/office/officeart/2005/8/layout/process1"/>
    <dgm:cxn modelId="{55334783-2161-4934-B44B-97F0D98EED9A}" type="presParOf" srcId="{3B9D5135-1136-4364-9590-18BB764E8B78}" destId="{59A96A4B-3372-44B4-B844-47998E40910C}" srcOrd="7" destOrd="0" presId="urn:microsoft.com/office/officeart/2005/8/layout/process1"/>
    <dgm:cxn modelId="{61AC7091-D9C6-4846-9EDD-1B84AF0B4DF3}" type="presParOf" srcId="{59A96A4B-3372-44B4-B844-47998E40910C}" destId="{A883B8EA-54D7-4FB4-87E4-5933DCD0E702}" srcOrd="0" destOrd="0" presId="urn:microsoft.com/office/officeart/2005/8/layout/process1"/>
    <dgm:cxn modelId="{A4ACD8E3-2724-4E0C-81E6-762ADFBD8B9D}" type="presParOf" srcId="{3B9D5135-1136-4364-9590-18BB764E8B78}" destId="{A8FE80BF-65A4-4A5A-8A59-1BC08FE70DCF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B8CC3D1-B913-4E10-A41B-D3598DB2FEF6}" type="doc">
      <dgm:prSet loTypeId="urn:microsoft.com/office/officeart/2005/8/layout/equation2" loCatId="process" qsTypeId="urn:microsoft.com/office/officeart/2005/8/quickstyle/3d1" qsCatId="3D" csTypeId="urn:microsoft.com/office/officeart/2005/8/colors/accent2_4" csCatId="accent2" phldr="1"/>
      <dgm:spPr/>
    </dgm:pt>
    <dgm:pt modelId="{3754A0D4-E2FD-4F43-BC0E-C0B7BD812431}">
      <dgm:prSet phldrT="[Texto]" custT="1"/>
      <dgm:spPr/>
      <dgm:t>
        <a:bodyPr/>
        <a:lstStyle/>
        <a:p>
          <a:r>
            <a:rPr lang="es-EC" sz="2000" dirty="0" smtClean="0">
              <a:solidFill>
                <a:schemeClr val="tx1"/>
              </a:solidFill>
            </a:rPr>
            <a:t>Riobamba</a:t>
          </a:r>
          <a:endParaRPr lang="es-EC" sz="2000" dirty="0">
            <a:solidFill>
              <a:schemeClr val="tx1"/>
            </a:solidFill>
          </a:endParaRPr>
        </a:p>
      </dgm:t>
    </dgm:pt>
    <dgm:pt modelId="{7C642074-712D-4A39-8559-2A57BC71D6C5}" type="parTrans" cxnId="{8E059FEA-BFFA-46DF-9A98-63439F26397C}">
      <dgm:prSet/>
      <dgm:spPr/>
      <dgm:t>
        <a:bodyPr/>
        <a:lstStyle/>
        <a:p>
          <a:endParaRPr lang="es-EC" sz="2000">
            <a:solidFill>
              <a:schemeClr val="tx1"/>
            </a:solidFill>
          </a:endParaRPr>
        </a:p>
      </dgm:t>
    </dgm:pt>
    <dgm:pt modelId="{4E346A00-2BE4-43CF-8142-CC50BC30751C}" type="sibTrans" cxnId="{8E059FEA-BFFA-46DF-9A98-63439F26397C}">
      <dgm:prSet custT="1"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8BE3755D-F8AD-42B4-9636-DC5D1F3F5686}">
      <dgm:prSet phldrT="[Texto]" custT="1"/>
      <dgm:spPr/>
      <dgm:t>
        <a:bodyPr/>
        <a:lstStyle/>
        <a:p>
          <a:r>
            <a:rPr lang="es-EC" sz="2000" dirty="0" smtClean="0">
              <a:solidFill>
                <a:schemeClr val="tx1"/>
              </a:solidFill>
            </a:rPr>
            <a:t>Patrimonio</a:t>
          </a:r>
          <a:endParaRPr lang="es-EC" sz="2000" dirty="0">
            <a:solidFill>
              <a:schemeClr val="tx1"/>
            </a:solidFill>
          </a:endParaRPr>
        </a:p>
      </dgm:t>
    </dgm:pt>
    <dgm:pt modelId="{E1820D45-8454-4A1A-8137-E1F280B5D299}" type="parTrans" cxnId="{9BE795A0-7D9A-4583-9727-CF4A6403531B}">
      <dgm:prSet/>
      <dgm:spPr/>
      <dgm:t>
        <a:bodyPr/>
        <a:lstStyle/>
        <a:p>
          <a:endParaRPr lang="es-EC" sz="2000">
            <a:solidFill>
              <a:schemeClr val="tx1"/>
            </a:solidFill>
          </a:endParaRPr>
        </a:p>
      </dgm:t>
    </dgm:pt>
    <dgm:pt modelId="{2D965C26-01CA-4F92-8F12-9FA024587F4C}" type="sibTrans" cxnId="{9BE795A0-7D9A-4583-9727-CF4A6403531B}">
      <dgm:prSet custT="1"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FA61C504-62DA-4194-9987-D27AAA8492C1}">
      <dgm:prSet phldrT="[Texto]" custT="1"/>
      <dgm:spPr/>
      <dgm:t>
        <a:bodyPr/>
        <a:lstStyle/>
        <a:p>
          <a:r>
            <a:rPr lang="es-EC" sz="4400" dirty="0" smtClean="0">
              <a:solidFill>
                <a:schemeClr val="tx1"/>
              </a:solidFill>
            </a:rPr>
            <a:t>Desarrollo turístico</a:t>
          </a:r>
          <a:endParaRPr lang="es-EC" sz="4400" dirty="0">
            <a:solidFill>
              <a:schemeClr val="tx1"/>
            </a:solidFill>
          </a:endParaRPr>
        </a:p>
      </dgm:t>
    </dgm:pt>
    <dgm:pt modelId="{40899FA5-7C39-4579-B0CE-3F30C560D1FF}" type="parTrans" cxnId="{4078EEA6-4E7C-409C-9350-3DB8F652E8D5}">
      <dgm:prSet/>
      <dgm:spPr/>
      <dgm:t>
        <a:bodyPr/>
        <a:lstStyle/>
        <a:p>
          <a:endParaRPr lang="es-EC" sz="2000">
            <a:solidFill>
              <a:schemeClr val="tx1"/>
            </a:solidFill>
          </a:endParaRPr>
        </a:p>
      </dgm:t>
    </dgm:pt>
    <dgm:pt modelId="{1407ED9D-FDE5-44AB-BEF5-38254B1DF090}" type="sibTrans" cxnId="{4078EEA6-4E7C-409C-9350-3DB8F652E8D5}">
      <dgm:prSet/>
      <dgm:spPr/>
      <dgm:t>
        <a:bodyPr/>
        <a:lstStyle/>
        <a:p>
          <a:endParaRPr lang="es-EC" sz="2000">
            <a:solidFill>
              <a:schemeClr val="tx1"/>
            </a:solidFill>
          </a:endParaRPr>
        </a:p>
      </dgm:t>
    </dgm:pt>
    <dgm:pt modelId="{AC7B7D1F-C242-479E-8AEA-0A513AB8ACA5}" type="pres">
      <dgm:prSet presAssocID="{3B8CC3D1-B913-4E10-A41B-D3598DB2FEF6}" presName="Name0" presStyleCnt="0">
        <dgm:presLayoutVars>
          <dgm:dir/>
          <dgm:resizeHandles val="exact"/>
        </dgm:presLayoutVars>
      </dgm:prSet>
      <dgm:spPr/>
    </dgm:pt>
    <dgm:pt modelId="{93F411ED-EF62-48FB-ABDC-63320448EE91}" type="pres">
      <dgm:prSet presAssocID="{3B8CC3D1-B913-4E10-A41B-D3598DB2FEF6}" presName="vNodes" presStyleCnt="0"/>
      <dgm:spPr/>
    </dgm:pt>
    <dgm:pt modelId="{E6B9FD72-6456-4FBE-BF3D-D2C94540B64F}" type="pres">
      <dgm:prSet presAssocID="{3754A0D4-E2FD-4F43-BC0E-C0B7BD812431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CAF5E95-2921-4808-A58A-BFB1E9F91215}" type="pres">
      <dgm:prSet presAssocID="{4E346A00-2BE4-43CF-8142-CC50BC30751C}" presName="spacerT" presStyleCnt="0"/>
      <dgm:spPr/>
    </dgm:pt>
    <dgm:pt modelId="{7C8C45AB-9A5E-4A3B-9F82-5E388FD385F5}" type="pres">
      <dgm:prSet presAssocID="{4E346A00-2BE4-43CF-8142-CC50BC30751C}" presName="sibTrans" presStyleLbl="sibTrans2D1" presStyleIdx="0" presStyleCnt="2"/>
      <dgm:spPr/>
      <dgm:t>
        <a:bodyPr/>
        <a:lstStyle/>
        <a:p>
          <a:endParaRPr lang="es-EC"/>
        </a:p>
      </dgm:t>
    </dgm:pt>
    <dgm:pt modelId="{A1D83709-95B9-49AA-BC2E-C01900CD49A9}" type="pres">
      <dgm:prSet presAssocID="{4E346A00-2BE4-43CF-8142-CC50BC30751C}" presName="spacerB" presStyleCnt="0"/>
      <dgm:spPr/>
    </dgm:pt>
    <dgm:pt modelId="{A0403EA4-015D-4E2E-B39A-DDC75284A9B7}" type="pres">
      <dgm:prSet presAssocID="{8BE3755D-F8AD-42B4-9636-DC5D1F3F5686}" presName="node" presStyleLbl="node1" presStyleIdx="1" presStyleCnt="3" custScaleX="10901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F24E8E7-364C-4652-88CE-FF976577277F}" type="pres">
      <dgm:prSet presAssocID="{3B8CC3D1-B913-4E10-A41B-D3598DB2FEF6}" presName="sibTransLast" presStyleLbl="sibTrans2D1" presStyleIdx="1" presStyleCnt="2"/>
      <dgm:spPr/>
      <dgm:t>
        <a:bodyPr/>
        <a:lstStyle/>
        <a:p>
          <a:endParaRPr lang="es-EC"/>
        </a:p>
      </dgm:t>
    </dgm:pt>
    <dgm:pt modelId="{E5EE1EA5-BA36-4242-8381-D54FD496ECB9}" type="pres">
      <dgm:prSet presAssocID="{3B8CC3D1-B913-4E10-A41B-D3598DB2FEF6}" presName="connectorText" presStyleLbl="sibTrans2D1" presStyleIdx="1" presStyleCnt="2"/>
      <dgm:spPr/>
      <dgm:t>
        <a:bodyPr/>
        <a:lstStyle/>
        <a:p>
          <a:endParaRPr lang="es-EC"/>
        </a:p>
      </dgm:t>
    </dgm:pt>
    <dgm:pt modelId="{B5126869-6756-4F6B-8C33-BDD1AA756212}" type="pres">
      <dgm:prSet presAssocID="{3B8CC3D1-B913-4E10-A41B-D3598DB2FEF6}" presName="lastNode" presStyleLbl="node1" presStyleIdx="2" presStyleCnt="3" custScaleX="11120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B4F3E9F6-95B8-4595-8318-112FC03EA5D2}" type="presOf" srcId="{3754A0D4-E2FD-4F43-BC0E-C0B7BD812431}" destId="{E6B9FD72-6456-4FBE-BF3D-D2C94540B64F}" srcOrd="0" destOrd="0" presId="urn:microsoft.com/office/officeart/2005/8/layout/equation2"/>
    <dgm:cxn modelId="{4078EEA6-4E7C-409C-9350-3DB8F652E8D5}" srcId="{3B8CC3D1-B913-4E10-A41B-D3598DB2FEF6}" destId="{FA61C504-62DA-4194-9987-D27AAA8492C1}" srcOrd="2" destOrd="0" parTransId="{40899FA5-7C39-4579-B0CE-3F30C560D1FF}" sibTransId="{1407ED9D-FDE5-44AB-BEF5-38254B1DF090}"/>
    <dgm:cxn modelId="{8A5F3B1C-45ED-47A4-8BB5-2BEEAE9FF4BD}" type="presOf" srcId="{2D965C26-01CA-4F92-8F12-9FA024587F4C}" destId="{0F24E8E7-364C-4652-88CE-FF976577277F}" srcOrd="0" destOrd="0" presId="urn:microsoft.com/office/officeart/2005/8/layout/equation2"/>
    <dgm:cxn modelId="{8E059FEA-BFFA-46DF-9A98-63439F26397C}" srcId="{3B8CC3D1-B913-4E10-A41B-D3598DB2FEF6}" destId="{3754A0D4-E2FD-4F43-BC0E-C0B7BD812431}" srcOrd="0" destOrd="0" parTransId="{7C642074-712D-4A39-8559-2A57BC71D6C5}" sibTransId="{4E346A00-2BE4-43CF-8142-CC50BC30751C}"/>
    <dgm:cxn modelId="{900703EF-6779-4254-8466-1125B3653BEC}" type="presOf" srcId="{2D965C26-01CA-4F92-8F12-9FA024587F4C}" destId="{E5EE1EA5-BA36-4242-8381-D54FD496ECB9}" srcOrd="1" destOrd="0" presId="urn:microsoft.com/office/officeart/2005/8/layout/equation2"/>
    <dgm:cxn modelId="{0ABF3E39-B0E1-4CDB-99B9-58FB9508F52B}" type="presOf" srcId="{3B8CC3D1-B913-4E10-A41B-D3598DB2FEF6}" destId="{AC7B7D1F-C242-479E-8AEA-0A513AB8ACA5}" srcOrd="0" destOrd="0" presId="urn:microsoft.com/office/officeart/2005/8/layout/equation2"/>
    <dgm:cxn modelId="{9BE795A0-7D9A-4583-9727-CF4A6403531B}" srcId="{3B8CC3D1-B913-4E10-A41B-D3598DB2FEF6}" destId="{8BE3755D-F8AD-42B4-9636-DC5D1F3F5686}" srcOrd="1" destOrd="0" parTransId="{E1820D45-8454-4A1A-8137-E1F280B5D299}" sibTransId="{2D965C26-01CA-4F92-8F12-9FA024587F4C}"/>
    <dgm:cxn modelId="{F20A6813-47F0-48D1-B5C7-20BCC3E56FA6}" type="presOf" srcId="{4E346A00-2BE4-43CF-8142-CC50BC30751C}" destId="{7C8C45AB-9A5E-4A3B-9F82-5E388FD385F5}" srcOrd="0" destOrd="0" presId="urn:microsoft.com/office/officeart/2005/8/layout/equation2"/>
    <dgm:cxn modelId="{1A2BD896-83F6-4369-AD8B-F56796A73084}" type="presOf" srcId="{8BE3755D-F8AD-42B4-9636-DC5D1F3F5686}" destId="{A0403EA4-015D-4E2E-B39A-DDC75284A9B7}" srcOrd="0" destOrd="0" presId="urn:microsoft.com/office/officeart/2005/8/layout/equation2"/>
    <dgm:cxn modelId="{53A90A7B-9721-483D-B2D8-6633AA81F7B7}" type="presOf" srcId="{FA61C504-62DA-4194-9987-D27AAA8492C1}" destId="{B5126869-6756-4F6B-8C33-BDD1AA756212}" srcOrd="0" destOrd="0" presId="urn:microsoft.com/office/officeart/2005/8/layout/equation2"/>
    <dgm:cxn modelId="{663D17DF-C76B-4D96-A304-33758AA09F33}" type="presParOf" srcId="{AC7B7D1F-C242-479E-8AEA-0A513AB8ACA5}" destId="{93F411ED-EF62-48FB-ABDC-63320448EE91}" srcOrd="0" destOrd="0" presId="urn:microsoft.com/office/officeart/2005/8/layout/equation2"/>
    <dgm:cxn modelId="{F1D9A6F0-BA4A-47D4-84DC-382448DFAC1D}" type="presParOf" srcId="{93F411ED-EF62-48FB-ABDC-63320448EE91}" destId="{E6B9FD72-6456-4FBE-BF3D-D2C94540B64F}" srcOrd="0" destOrd="0" presId="urn:microsoft.com/office/officeart/2005/8/layout/equation2"/>
    <dgm:cxn modelId="{D0A91D1C-C910-48B1-8B41-BCC5DAD872DB}" type="presParOf" srcId="{93F411ED-EF62-48FB-ABDC-63320448EE91}" destId="{FCAF5E95-2921-4808-A58A-BFB1E9F91215}" srcOrd="1" destOrd="0" presId="urn:microsoft.com/office/officeart/2005/8/layout/equation2"/>
    <dgm:cxn modelId="{769D353D-5D12-4780-ABF5-47A660A05314}" type="presParOf" srcId="{93F411ED-EF62-48FB-ABDC-63320448EE91}" destId="{7C8C45AB-9A5E-4A3B-9F82-5E388FD385F5}" srcOrd="2" destOrd="0" presId="urn:microsoft.com/office/officeart/2005/8/layout/equation2"/>
    <dgm:cxn modelId="{0C287447-60DF-4F16-86E6-51E681118F86}" type="presParOf" srcId="{93F411ED-EF62-48FB-ABDC-63320448EE91}" destId="{A1D83709-95B9-49AA-BC2E-C01900CD49A9}" srcOrd="3" destOrd="0" presId="urn:microsoft.com/office/officeart/2005/8/layout/equation2"/>
    <dgm:cxn modelId="{182ECFAE-D73A-4464-B3EA-BC95748A3FC0}" type="presParOf" srcId="{93F411ED-EF62-48FB-ABDC-63320448EE91}" destId="{A0403EA4-015D-4E2E-B39A-DDC75284A9B7}" srcOrd="4" destOrd="0" presId="urn:microsoft.com/office/officeart/2005/8/layout/equation2"/>
    <dgm:cxn modelId="{5AB3AA78-233E-4A60-88C6-6D9F5F4C4AEB}" type="presParOf" srcId="{AC7B7D1F-C242-479E-8AEA-0A513AB8ACA5}" destId="{0F24E8E7-364C-4652-88CE-FF976577277F}" srcOrd="1" destOrd="0" presId="urn:microsoft.com/office/officeart/2005/8/layout/equation2"/>
    <dgm:cxn modelId="{8FD55ACC-45EA-4B41-B8D6-E5DB45777159}" type="presParOf" srcId="{0F24E8E7-364C-4652-88CE-FF976577277F}" destId="{E5EE1EA5-BA36-4242-8381-D54FD496ECB9}" srcOrd="0" destOrd="0" presId="urn:microsoft.com/office/officeart/2005/8/layout/equation2"/>
    <dgm:cxn modelId="{06D0A03B-11E3-4E83-BE70-FA9F4062503C}" type="presParOf" srcId="{AC7B7D1F-C242-479E-8AEA-0A513AB8ACA5}" destId="{B5126869-6756-4F6B-8C33-BDD1AA756212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2AD83D9-7AEE-4AAA-86BE-ABB5A82C4548}" type="doc">
      <dgm:prSet loTypeId="urn:microsoft.com/office/officeart/2005/8/layout/funnel1" loCatId="process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AF50DC0F-BA56-4F56-B730-19E8E8C37B65}">
      <dgm:prSet phldrT="[Texto]" custT="1"/>
      <dgm:spPr/>
      <dgm:t>
        <a:bodyPr/>
        <a:lstStyle/>
        <a:p>
          <a:r>
            <a:rPr lang="es-EC" sz="2400" dirty="0" smtClean="0">
              <a:solidFill>
                <a:schemeClr val="tx1"/>
              </a:solidFill>
            </a:rPr>
            <a:t>Actividades</a:t>
          </a:r>
          <a:endParaRPr lang="es-EC" sz="2400" dirty="0">
            <a:solidFill>
              <a:schemeClr val="tx1"/>
            </a:solidFill>
          </a:endParaRPr>
        </a:p>
      </dgm:t>
    </dgm:pt>
    <dgm:pt modelId="{E51D65DB-7343-4234-896D-5E8EB045C956}" type="parTrans" cxnId="{F5F79FFA-8EE9-4774-BAD5-011A97440999}">
      <dgm:prSet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54C9BFE4-EB14-4831-89FA-F446E9A18481}" type="sibTrans" cxnId="{F5F79FFA-8EE9-4774-BAD5-011A97440999}">
      <dgm:prSet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FF126492-98AB-4611-9BDF-D4AB8D64C39D}">
      <dgm:prSet phldrT="[Texto]" custT="1"/>
      <dgm:spPr/>
      <dgm:t>
        <a:bodyPr/>
        <a:lstStyle/>
        <a:p>
          <a:r>
            <a:rPr lang="es-EC" sz="2400" dirty="0" smtClean="0">
              <a:solidFill>
                <a:schemeClr val="tx1"/>
              </a:solidFill>
            </a:rPr>
            <a:t>Actores</a:t>
          </a:r>
          <a:endParaRPr lang="es-EC" sz="2400" dirty="0">
            <a:solidFill>
              <a:schemeClr val="tx1"/>
            </a:solidFill>
          </a:endParaRPr>
        </a:p>
      </dgm:t>
    </dgm:pt>
    <dgm:pt modelId="{FD871848-7C2D-4872-AA0E-02FAEB3BA6CD}" type="parTrans" cxnId="{3C4820C8-E9A4-4764-8113-90FF58932BBC}">
      <dgm:prSet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F5ED5D11-0E76-4E40-8C2A-76C6662C5FED}" type="sibTrans" cxnId="{3C4820C8-E9A4-4764-8113-90FF58932BBC}">
      <dgm:prSet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E607365D-7EDF-4255-8960-A8F6AFE58DCD}">
      <dgm:prSet phldrT="[Texto]" custT="1"/>
      <dgm:spPr/>
      <dgm:t>
        <a:bodyPr/>
        <a:lstStyle/>
        <a:p>
          <a:r>
            <a:rPr lang="es-EC" sz="2400" dirty="0" smtClean="0">
              <a:solidFill>
                <a:schemeClr val="tx1"/>
              </a:solidFill>
            </a:rPr>
            <a:t>Patrimonio</a:t>
          </a:r>
          <a:endParaRPr lang="es-EC" sz="2400" dirty="0">
            <a:solidFill>
              <a:schemeClr val="tx1"/>
            </a:solidFill>
          </a:endParaRPr>
        </a:p>
      </dgm:t>
    </dgm:pt>
    <dgm:pt modelId="{DB8C1141-8755-4445-A5FE-6444C558682D}" type="parTrans" cxnId="{F1672E6E-4AC8-4920-B667-6BF85F88D4C9}">
      <dgm:prSet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46B21CB5-A6D6-4AD0-B015-3ADF3B68A01C}" type="sibTrans" cxnId="{F1672E6E-4AC8-4920-B667-6BF85F88D4C9}">
      <dgm:prSet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C39DD486-E697-43F2-92D8-9D35F8ABEFAC}">
      <dgm:prSet phldrT="[Texto]" custT="1"/>
      <dgm:spPr/>
      <dgm:t>
        <a:bodyPr/>
        <a:lstStyle/>
        <a:p>
          <a:r>
            <a:rPr lang="es-EC" sz="4800" dirty="0" smtClean="0">
              <a:solidFill>
                <a:schemeClr val="tx1"/>
              </a:solidFill>
            </a:rPr>
            <a:t>Sistema</a:t>
          </a:r>
          <a:endParaRPr lang="es-EC" sz="4800" dirty="0">
            <a:solidFill>
              <a:schemeClr val="tx1"/>
            </a:solidFill>
          </a:endParaRPr>
        </a:p>
      </dgm:t>
    </dgm:pt>
    <dgm:pt modelId="{5F8F0469-AAB9-48A1-947B-0CA4AC7255F6}" type="parTrans" cxnId="{E2EFA2C7-B029-4B57-A1BA-150E2759AB07}">
      <dgm:prSet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09AF2085-EF3E-4690-980A-EC9206ED856C}" type="sibTrans" cxnId="{E2EFA2C7-B029-4B57-A1BA-150E2759AB07}">
      <dgm:prSet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9EF52804-97C1-4A25-A030-8252B2FBF7ED}" type="pres">
      <dgm:prSet presAssocID="{E2AD83D9-7AEE-4AAA-86BE-ABB5A82C4548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D4715D1C-8B68-4D4C-8311-041614A474B7}" type="pres">
      <dgm:prSet presAssocID="{E2AD83D9-7AEE-4AAA-86BE-ABB5A82C4548}" presName="ellipse" presStyleLbl="trBgShp" presStyleIdx="0" presStyleCnt="1"/>
      <dgm:spPr/>
      <dgm:t>
        <a:bodyPr/>
        <a:lstStyle/>
        <a:p>
          <a:endParaRPr lang="es-EC"/>
        </a:p>
      </dgm:t>
    </dgm:pt>
    <dgm:pt modelId="{4E735B18-3881-4BF9-9615-7B57C16E1E92}" type="pres">
      <dgm:prSet presAssocID="{E2AD83D9-7AEE-4AAA-86BE-ABB5A82C4548}" presName="arrow1" presStyleLbl="fgShp" presStyleIdx="0" presStyleCnt="1" custLinFactNeighborY="28215"/>
      <dgm:spPr/>
      <dgm:t>
        <a:bodyPr/>
        <a:lstStyle/>
        <a:p>
          <a:endParaRPr lang="es-EC"/>
        </a:p>
      </dgm:t>
    </dgm:pt>
    <dgm:pt modelId="{26BD7188-C8BA-4583-99A3-A5142BA4A016}" type="pres">
      <dgm:prSet presAssocID="{E2AD83D9-7AEE-4AAA-86BE-ABB5A82C4548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C062FEA-977A-4646-8B59-78689A332D38}" type="pres">
      <dgm:prSet presAssocID="{FF126492-98AB-4611-9BDF-D4AB8D64C39D}" presName="item1" presStyleLbl="node1" presStyleIdx="0" presStyleCnt="3" custScaleX="126238" custScaleY="7889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40562CB-B246-48FD-A3ED-DCE891CA6ED0}" type="pres">
      <dgm:prSet presAssocID="{E607365D-7EDF-4255-8960-A8F6AFE58DCD}" presName="item2" presStyleLbl="node1" presStyleIdx="1" presStyleCnt="3" custLinFactNeighborX="-8917" custLinFactNeighborY="111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6E7905B-E9CF-410D-B39E-3EF94E440478}" type="pres">
      <dgm:prSet presAssocID="{C39DD486-E697-43F2-92D8-9D35F8ABEFAC}" presName="item3" presStyleLbl="node1" presStyleIdx="2" presStyleCnt="3" custScaleX="134009" custLinFactNeighborX="1671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CE3ECFE-06F1-468D-B46E-9DEDD9AA401F}" type="pres">
      <dgm:prSet presAssocID="{E2AD83D9-7AEE-4AAA-86BE-ABB5A82C4548}" presName="funnel" presStyleLbl="trAlignAcc1" presStyleIdx="0" presStyleCnt="1" custScaleX="131841" custScaleY="106007"/>
      <dgm:spPr/>
      <dgm:t>
        <a:bodyPr/>
        <a:lstStyle/>
        <a:p>
          <a:endParaRPr lang="es-EC"/>
        </a:p>
      </dgm:t>
    </dgm:pt>
  </dgm:ptLst>
  <dgm:cxnLst>
    <dgm:cxn modelId="{F5F79FFA-8EE9-4774-BAD5-011A97440999}" srcId="{E2AD83D9-7AEE-4AAA-86BE-ABB5A82C4548}" destId="{AF50DC0F-BA56-4F56-B730-19E8E8C37B65}" srcOrd="0" destOrd="0" parTransId="{E51D65DB-7343-4234-896D-5E8EB045C956}" sibTransId="{54C9BFE4-EB14-4831-89FA-F446E9A18481}"/>
    <dgm:cxn modelId="{A3CCB50A-207F-48F7-8295-158CD763E732}" type="presOf" srcId="{AF50DC0F-BA56-4F56-B730-19E8E8C37B65}" destId="{C6E7905B-E9CF-410D-B39E-3EF94E440478}" srcOrd="0" destOrd="0" presId="urn:microsoft.com/office/officeart/2005/8/layout/funnel1"/>
    <dgm:cxn modelId="{A1A9AB61-A612-412A-8E1C-22CC6840202B}" type="presOf" srcId="{E2AD83D9-7AEE-4AAA-86BE-ABB5A82C4548}" destId="{9EF52804-97C1-4A25-A030-8252B2FBF7ED}" srcOrd="0" destOrd="0" presId="urn:microsoft.com/office/officeart/2005/8/layout/funnel1"/>
    <dgm:cxn modelId="{C8053B11-83A9-4186-BF66-44A33E523EB2}" type="presOf" srcId="{E607365D-7EDF-4255-8960-A8F6AFE58DCD}" destId="{2C062FEA-977A-4646-8B59-78689A332D38}" srcOrd="0" destOrd="0" presId="urn:microsoft.com/office/officeart/2005/8/layout/funnel1"/>
    <dgm:cxn modelId="{867F00AB-E569-4ED2-A92F-F3139F8A093C}" type="presOf" srcId="{C39DD486-E697-43F2-92D8-9D35F8ABEFAC}" destId="{26BD7188-C8BA-4583-99A3-A5142BA4A016}" srcOrd="0" destOrd="0" presId="urn:microsoft.com/office/officeart/2005/8/layout/funnel1"/>
    <dgm:cxn modelId="{3C4820C8-E9A4-4764-8113-90FF58932BBC}" srcId="{E2AD83D9-7AEE-4AAA-86BE-ABB5A82C4548}" destId="{FF126492-98AB-4611-9BDF-D4AB8D64C39D}" srcOrd="1" destOrd="0" parTransId="{FD871848-7C2D-4872-AA0E-02FAEB3BA6CD}" sibTransId="{F5ED5D11-0E76-4E40-8C2A-76C6662C5FED}"/>
    <dgm:cxn modelId="{E2EFA2C7-B029-4B57-A1BA-150E2759AB07}" srcId="{E2AD83D9-7AEE-4AAA-86BE-ABB5A82C4548}" destId="{C39DD486-E697-43F2-92D8-9D35F8ABEFAC}" srcOrd="3" destOrd="0" parTransId="{5F8F0469-AAB9-48A1-947B-0CA4AC7255F6}" sibTransId="{09AF2085-EF3E-4690-980A-EC9206ED856C}"/>
    <dgm:cxn modelId="{F1672E6E-4AC8-4920-B667-6BF85F88D4C9}" srcId="{E2AD83D9-7AEE-4AAA-86BE-ABB5A82C4548}" destId="{E607365D-7EDF-4255-8960-A8F6AFE58DCD}" srcOrd="2" destOrd="0" parTransId="{DB8C1141-8755-4445-A5FE-6444C558682D}" sibTransId="{46B21CB5-A6D6-4AD0-B015-3ADF3B68A01C}"/>
    <dgm:cxn modelId="{A88108B5-4556-4197-8EF9-82FF527ED285}" type="presOf" srcId="{FF126492-98AB-4611-9BDF-D4AB8D64C39D}" destId="{A40562CB-B246-48FD-A3ED-DCE891CA6ED0}" srcOrd="0" destOrd="0" presId="urn:microsoft.com/office/officeart/2005/8/layout/funnel1"/>
    <dgm:cxn modelId="{A9D12995-F283-4FA7-AC66-703DC59CBFBE}" type="presParOf" srcId="{9EF52804-97C1-4A25-A030-8252B2FBF7ED}" destId="{D4715D1C-8B68-4D4C-8311-041614A474B7}" srcOrd="0" destOrd="0" presId="urn:microsoft.com/office/officeart/2005/8/layout/funnel1"/>
    <dgm:cxn modelId="{8C27C255-7193-4880-BD47-7DCE1B8C0DFF}" type="presParOf" srcId="{9EF52804-97C1-4A25-A030-8252B2FBF7ED}" destId="{4E735B18-3881-4BF9-9615-7B57C16E1E92}" srcOrd="1" destOrd="0" presId="urn:microsoft.com/office/officeart/2005/8/layout/funnel1"/>
    <dgm:cxn modelId="{92553810-A785-4294-A8FD-1A366CF7C6E9}" type="presParOf" srcId="{9EF52804-97C1-4A25-A030-8252B2FBF7ED}" destId="{26BD7188-C8BA-4583-99A3-A5142BA4A016}" srcOrd="2" destOrd="0" presId="urn:microsoft.com/office/officeart/2005/8/layout/funnel1"/>
    <dgm:cxn modelId="{AA318ED3-D671-4BD8-8663-2CE0F3DDF742}" type="presParOf" srcId="{9EF52804-97C1-4A25-A030-8252B2FBF7ED}" destId="{2C062FEA-977A-4646-8B59-78689A332D38}" srcOrd="3" destOrd="0" presId="urn:microsoft.com/office/officeart/2005/8/layout/funnel1"/>
    <dgm:cxn modelId="{4FA74412-3398-475E-88A0-986F18C41DA1}" type="presParOf" srcId="{9EF52804-97C1-4A25-A030-8252B2FBF7ED}" destId="{A40562CB-B246-48FD-A3ED-DCE891CA6ED0}" srcOrd="4" destOrd="0" presId="urn:microsoft.com/office/officeart/2005/8/layout/funnel1"/>
    <dgm:cxn modelId="{D3AD6FD6-EDC3-456B-9B02-2D868D7F6180}" type="presParOf" srcId="{9EF52804-97C1-4A25-A030-8252B2FBF7ED}" destId="{C6E7905B-E9CF-410D-B39E-3EF94E440478}" srcOrd="5" destOrd="0" presId="urn:microsoft.com/office/officeart/2005/8/layout/funnel1"/>
    <dgm:cxn modelId="{C1951E56-7045-4DDB-B38E-A2AC87BCCD2F}" type="presParOf" srcId="{9EF52804-97C1-4A25-A030-8252B2FBF7ED}" destId="{8CE3ECFE-06F1-468D-B46E-9DEDD9AA401F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4242447-3E93-4B78-97C5-463805A20BAA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9C0882C4-2BE3-472A-B9A7-C5DF119C7CE7}">
      <dgm:prSet phldrT="[Texto]"/>
      <dgm:spPr/>
      <dgm:t>
        <a:bodyPr/>
        <a:lstStyle/>
        <a:p>
          <a:r>
            <a:rPr lang="es-EC" dirty="0" smtClean="0"/>
            <a:t>Toledo, ES</a:t>
          </a:r>
          <a:endParaRPr lang="es-EC" dirty="0"/>
        </a:p>
      </dgm:t>
    </dgm:pt>
    <dgm:pt modelId="{4823E40C-FBEE-4B68-94E4-B6E904786B26}" type="parTrans" cxnId="{8371E353-956A-460F-BE8A-EC7DC0616532}">
      <dgm:prSet/>
      <dgm:spPr/>
      <dgm:t>
        <a:bodyPr/>
        <a:lstStyle/>
        <a:p>
          <a:endParaRPr lang="es-EC"/>
        </a:p>
      </dgm:t>
    </dgm:pt>
    <dgm:pt modelId="{4AFB9F66-A3F8-43E3-A6D6-49377DE9F7AC}" type="sibTrans" cxnId="{8371E353-956A-460F-BE8A-EC7DC0616532}">
      <dgm:prSet/>
      <dgm:spPr/>
      <dgm:t>
        <a:bodyPr/>
        <a:lstStyle/>
        <a:p>
          <a:endParaRPr lang="es-EC"/>
        </a:p>
      </dgm:t>
    </dgm:pt>
    <dgm:pt modelId="{A3B9C040-190A-4E4E-86E9-ACA753D781B6}">
      <dgm:prSet phldrT="[Texto]"/>
      <dgm:spPr/>
      <dgm:t>
        <a:bodyPr/>
        <a:lstStyle/>
        <a:p>
          <a:r>
            <a:rPr lang="es-EC" dirty="0" smtClean="0"/>
            <a:t>Oporto, PT</a:t>
          </a:r>
          <a:endParaRPr lang="es-EC" dirty="0"/>
        </a:p>
      </dgm:t>
    </dgm:pt>
    <dgm:pt modelId="{BCD4A11C-74B3-4D9C-9407-4C534FD106ED}" type="parTrans" cxnId="{3AA4AF30-431F-463A-96B0-631571A36E4C}">
      <dgm:prSet/>
      <dgm:spPr/>
      <dgm:t>
        <a:bodyPr/>
        <a:lstStyle/>
        <a:p>
          <a:endParaRPr lang="es-EC"/>
        </a:p>
      </dgm:t>
    </dgm:pt>
    <dgm:pt modelId="{1F5ABF9E-1127-4227-A853-4EC1A931258C}" type="sibTrans" cxnId="{3AA4AF30-431F-463A-96B0-631571A36E4C}">
      <dgm:prSet/>
      <dgm:spPr/>
      <dgm:t>
        <a:bodyPr/>
        <a:lstStyle/>
        <a:p>
          <a:endParaRPr lang="es-EC"/>
        </a:p>
      </dgm:t>
    </dgm:pt>
    <dgm:pt modelId="{BD676781-A677-4FF2-8252-7CD3A32F5DC0}">
      <dgm:prSet phldrT="[Texto]"/>
      <dgm:spPr/>
      <dgm:t>
        <a:bodyPr/>
        <a:lstStyle/>
        <a:p>
          <a:r>
            <a:rPr lang="es-EC" dirty="0" smtClean="0"/>
            <a:t>Quito, EC</a:t>
          </a:r>
          <a:endParaRPr lang="es-EC" dirty="0"/>
        </a:p>
      </dgm:t>
    </dgm:pt>
    <dgm:pt modelId="{35002D63-DD36-4922-A705-10A730416353}" type="parTrans" cxnId="{BD719261-47F9-44C1-8D10-FF54B52AC01C}">
      <dgm:prSet/>
      <dgm:spPr/>
      <dgm:t>
        <a:bodyPr/>
        <a:lstStyle/>
        <a:p>
          <a:endParaRPr lang="es-EC"/>
        </a:p>
      </dgm:t>
    </dgm:pt>
    <dgm:pt modelId="{3FF2DEA0-E3A4-4740-A899-5D3FC8FBD3E0}" type="sibTrans" cxnId="{BD719261-47F9-44C1-8D10-FF54B52AC01C}">
      <dgm:prSet/>
      <dgm:spPr/>
      <dgm:t>
        <a:bodyPr/>
        <a:lstStyle/>
        <a:p>
          <a:endParaRPr lang="es-EC"/>
        </a:p>
      </dgm:t>
    </dgm:pt>
    <dgm:pt modelId="{C29AFDA6-B82E-4B43-A673-58411EEC7C6E}">
      <dgm:prSet phldrT="[Texto]"/>
      <dgm:spPr/>
      <dgm:t>
        <a:bodyPr/>
        <a:lstStyle/>
        <a:p>
          <a:r>
            <a:rPr lang="es-EC" dirty="0" smtClean="0"/>
            <a:t>Cuenca, EC</a:t>
          </a:r>
          <a:endParaRPr lang="es-EC" dirty="0"/>
        </a:p>
      </dgm:t>
    </dgm:pt>
    <dgm:pt modelId="{2B5A89B9-B1D5-413E-9592-A32C44818500}" type="parTrans" cxnId="{D57B11AB-3EA7-4CC0-9A16-9C80BE8F571B}">
      <dgm:prSet/>
      <dgm:spPr/>
      <dgm:t>
        <a:bodyPr/>
        <a:lstStyle/>
        <a:p>
          <a:endParaRPr lang="es-EC"/>
        </a:p>
      </dgm:t>
    </dgm:pt>
    <dgm:pt modelId="{2E2DC385-3F63-444E-943A-A2C865577379}" type="sibTrans" cxnId="{D57B11AB-3EA7-4CC0-9A16-9C80BE8F571B}">
      <dgm:prSet/>
      <dgm:spPr/>
      <dgm:t>
        <a:bodyPr/>
        <a:lstStyle/>
        <a:p>
          <a:endParaRPr lang="es-EC"/>
        </a:p>
      </dgm:t>
    </dgm:pt>
    <dgm:pt modelId="{9A6C8BFD-9FEC-427A-A90C-D89401661303}" type="pres">
      <dgm:prSet presAssocID="{C4242447-3E93-4B78-97C5-463805A20BA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5286D18E-F930-42DB-8890-AC3DB52B29E1}" type="pres">
      <dgm:prSet presAssocID="{9C0882C4-2BE3-472A-B9A7-C5DF119C7CE7}" presName="compNode" presStyleCnt="0"/>
      <dgm:spPr/>
    </dgm:pt>
    <dgm:pt modelId="{BEAEE834-1AB5-439B-91BC-844B729807B9}" type="pres">
      <dgm:prSet presAssocID="{9C0882C4-2BE3-472A-B9A7-C5DF119C7CE7}" presName="pictRect" presStyleLbl="nod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FA888829-1B15-44BB-9397-3D3B94FF862B}" type="pres">
      <dgm:prSet presAssocID="{9C0882C4-2BE3-472A-B9A7-C5DF119C7CE7}" presName="textRec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8963433-3372-46CF-B6DE-EF604F1FBBA5}" type="pres">
      <dgm:prSet presAssocID="{4AFB9F66-A3F8-43E3-A6D6-49377DE9F7AC}" presName="sibTrans" presStyleLbl="sibTrans2D1" presStyleIdx="0" presStyleCnt="0"/>
      <dgm:spPr/>
      <dgm:t>
        <a:bodyPr/>
        <a:lstStyle/>
        <a:p>
          <a:endParaRPr lang="es-EC"/>
        </a:p>
      </dgm:t>
    </dgm:pt>
    <dgm:pt modelId="{2FBA18D0-7BD2-418A-94DA-6B4E7DAD0E8C}" type="pres">
      <dgm:prSet presAssocID="{A3B9C040-190A-4E4E-86E9-ACA753D781B6}" presName="compNode" presStyleCnt="0"/>
      <dgm:spPr/>
    </dgm:pt>
    <dgm:pt modelId="{07E72A98-ED49-48A8-82C9-1B94F80AC970}" type="pres">
      <dgm:prSet presAssocID="{A3B9C040-190A-4E4E-86E9-ACA753D781B6}" presName="pictRect" presStyleLbl="nod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C6A16AD6-EF67-4FE5-B821-DC8F31BC3180}" type="pres">
      <dgm:prSet presAssocID="{A3B9C040-190A-4E4E-86E9-ACA753D781B6}" presName="textRec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5E69BEE-942A-45A1-A920-5F40DB75D539}" type="pres">
      <dgm:prSet presAssocID="{1F5ABF9E-1127-4227-A853-4EC1A931258C}" presName="sibTrans" presStyleLbl="sibTrans2D1" presStyleIdx="0" presStyleCnt="0"/>
      <dgm:spPr/>
      <dgm:t>
        <a:bodyPr/>
        <a:lstStyle/>
        <a:p>
          <a:endParaRPr lang="es-EC"/>
        </a:p>
      </dgm:t>
    </dgm:pt>
    <dgm:pt modelId="{5DB5990B-E0D1-411F-A796-84E72A3F9BA8}" type="pres">
      <dgm:prSet presAssocID="{BD676781-A677-4FF2-8252-7CD3A32F5DC0}" presName="compNode" presStyleCnt="0"/>
      <dgm:spPr/>
    </dgm:pt>
    <dgm:pt modelId="{1D8222CF-6D1A-45BE-944F-B5D9E02059F0}" type="pres">
      <dgm:prSet presAssocID="{BD676781-A677-4FF2-8252-7CD3A32F5DC0}" presName="pictRect" presStyleLbl="nod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C14A07FF-2F5F-4757-B469-946BF92299CD}" type="pres">
      <dgm:prSet presAssocID="{BD676781-A677-4FF2-8252-7CD3A32F5DC0}" presName="textRec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626AA4A-F309-42FE-8BD7-BDD98EA451FF}" type="pres">
      <dgm:prSet presAssocID="{3FF2DEA0-E3A4-4740-A899-5D3FC8FBD3E0}" presName="sibTrans" presStyleLbl="sibTrans2D1" presStyleIdx="0" presStyleCnt="0"/>
      <dgm:spPr/>
      <dgm:t>
        <a:bodyPr/>
        <a:lstStyle/>
        <a:p>
          <a:endParaRPr lang="es-EC"/>
        </a:p>
      </dgm:t>
    </dgm:pt>
    <dgm:pt modelId="{BA9421FD-C6B0-4F25-B963-15D3BC67B170}" type="pres">
      <dgm:prSet presAssocID="{C29AFDA6-B82E-4B43-A673-58411EEC7C6E}" presName="compNode" presStyleCnt="0"/>
      <dgm:spPr/>
    </dgm:pt>
    <dgm:pt modelId="{0B854EB8-8992-45D2-9C5E-9D246B7C718F}" type="pres">
      <dgm:prSet presAssocID="{C29AFDA6-B82E-4B43-A673-58411EEC7C6E}" presName="pictRect" presStyleLbl="nod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DE6E683D-B45A-48BA-933F-4086D7E404C7}" type="pres">
      <dgm:prSet presAssocID="{C29AFDA6-B82E-4B43-A673-58411EEC7C6E}" presName="textRec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D57B11AB-3EA7-4CC0-9A16-9C80BE8F571B}" srcId="{C4242447-3E93-4B78-97C5-463805A20BAA}" destId="{C29AFDA6-B82E-4B43-A673-58411EEC7C6E}" srcOrd="3" destOrd="0" parTransId="{2B5A89B9-B1D5-413E-9592-A32C44818500}" sibTransId="{2E2DC385-3F63-444E-943A-A2C865577379}"/>
    <dgm:cxn modelId="{4C504CE2-B28B-4DF1-BE80-767B24BC9EC9}" type="presOf" srcId="{C4242447-3E93-4B78-97C5-463805A20BAA}" destId="{9A6C8BFD-9FEC-427A-A90C-D89401661303}" srcOrd="0" destOrd="0" presId="urn:microsoft.com/office/officeart/2005/8/layout/pList1"/>
    <dgm:cxn modelId="{99EE836C-BF29-436D-BFC1-D9202F673363}" type="presOf" srcId="{A3B9C040-190A-4E4E-86E9-ACA753D781B6}" destId="{C6A16AD6-EF67-4FE5-B821-DC8F31BC3180}" srcOrd="0" destOrd="0" presId="urn:microsoft.com/office/officeart/2005/8/layout/pList1"/>
    <dgm:cxn modelId="{67F6EDC3-2882-4D78-BDA2-0C12013F9D69}" type="presOf" srcId="{9C0882C4-2BE3-472A-B9A7-C5DF119C7CE7}" destId="{FA888829-1B15-44BB-9397-3D3B94FF862B}" srcOrd="0" destOrd="0" presId="urn:microsoft.com/office/officeart/2005/8/layout/pList1"/>
    <dgm:cxn modelId="{DCAF015A-00B8-42ED-A29C-1134153E509F}" type="presOf" srcId="{4AFB9F66-A3F8-43E3-A6D6-49377DE9F7AC}" destId="{68963433-3372-46CF-B6DE-EF604F1FBBA5}" srcOrd="0" destOrd="0" presId="urn:microsoft.com/office/officeart/2005/8/layout/pList1"/>
    <dgm:cxn modelId="{3AA4AF30-431F-463A-96B0-631571A36E4C}" srcId="{C4242447-3E93-4B78-97C5-463805A20BAA}" destId="{A3B9C040-190A-4E4E-86E9-ACA753D781B6}" srcOrd="1" destOrd="0" parTransId="{BCD4A11C-74B3-4D9C-9407-4C534FD106ED}" sibTransId="{1F5ABF9E-1127-4227-A853-4EC1A931258C}"/>
    <dgm:cxn modelId="{A412D2DA-5B70-4507-8085-00638E877FFC}" type="presOf" srcId="{3FF2DEA0-E3A4-4740-A899-5D3FC8FBD3E0}" destId="{C626AA4A-F309-42FE-8BD7-BDD98EA451FF}" srcOrd="0" destOrd="0" presId="urn:microsoft.com/office/officeart/2005/8/layout/pList1"/>
    <dgm:cxn modelId="{8371E353-956A-460F-BE8A-EC7DC0616532}" srcId="{C4242447-3E93-4B78-97C5-463805A20BAA}" destId="{9C0882C4-2BE3-472A-B9A7-C5DF119C7CE7}" srcOrd="0" destOrd="0" parTransId="{4823E40C-FBEE-4B68-94E4-B6E904786B26}" sibTransId="{4AFB9F66-A3F8-43E3-A6D6-49377DE9F7AC}"/>
    <dgm:cxn modelId="{D927B01E-0A67-4CC1-AAC6-6FBED0AF8C52}" type="presOf" srcId="{C29AFDA6-B82E-4B43-A673-58411EEC7C6E}" destId="{DE6E683D-B45A-48BA-933F-4086D7E404C7}" srcOrd="0" destOrd="0" presId="urn:microsoft.com/office/officeart/2005/8/layout/pList1"/>
    <dgm:cxn modelId="{BD719261-47F9-44C1-8D10-FF54B52AC01C}" srcId="{C4242447-3E93-4B78-97C5-463805A20BAA}" destId="{BD676781-A677-4FF2-8252-7CD3A32F5DC0}" srcOrd="2" destOrd="0" parTransId="{35002D63-DD36-4922-A705-10A730416353}" sibTransId="{3FF2DEA0-E3A4-4740-A899-5D3FC8FBD3E0}"/>
    <dgm:cxn modelId="{2EEB42C6-B78A-4351-9F24-5E6234F32226}" type="presOf" srcId="{BD676781-A677-4FF2-8252-7CD3A32F5DC0}" destId="{C14A07FF-2F5F-4757-B469-946BF92299CD}" srcOrd="0" destOrd="0" presId="urn:microsoft.com/office/officeart/2005/8/layout/pList1"/>
    <dgm:cxn modelId="{F936DE44-0F2B-4465-860A-BCD68CC44524}" type="presOf" srcId="{1F5ABF9E-1127-4227-A853-4EC1A931258C}" destId="{F5E69BEE-942A-45A1-A920-5F40DB75D539}" srcOrd="0" destOrd="0" presId="urn:microsoft.com/office/officeart/2005/8/layout/pList1"/>
    <dgm:cxn modelId="{F0B13D03-989E-468E-84F4-D7AFFCBBDDEC}" type="presParOf" srcId="{9A6C8BFD-9FEC-427A-A90C-D89401661303}" destId="{5286D18E-F930-42DB-8890-AC3DB52B29E1}" srcOrd="0" destOrd="0" presId="urn:microsoft.com/office/officeart/2005/8/layout/pList1"/>
    <dgm:cxn modelId="{F9F3CD1E-CF6D-42B2-B4A8-26335D2AB30F}" type="presParOf" srcId="{5286D18E-F930-42DB-8890-AC3DB52B29E1}" destId="{BEAEE834-1AB5-439B-91BC-844B729807B9}" srcOrd="0" destOrd="0" presId="urn:microsoft.com/office/officeart/2005/8/layout/pList1"/>
    <dgm:cxn modelId="{88085237-C321-4810-AABA-75E6AAC3526A}" type="presParOf" srcId="{5286D18E-F930-42DB-8890-AC3DB52B29E1}" destId="{FA888829-1B15-44BB-9397-3D3B94FF862B}" srcOrd="1" destOrd="0" presId="urn:microsoft.com/office/officeart/2005/8/layout/pList1"/>
    <dgm:cxn modelId="{5240CD65-8ADA-4AE8-9B09-6D4F616D549E}" type="presParOf" srcId="{9A6C8BFD-9FEC-427A-A90C-D89401661303}" destId="{68963433-3372-46CF-B6DE-EF604F1FBBA5}" srcOrd="1" destOrd="0" presId="urn:microsoft.com/office/officeart/2005/8/layout/pList1"/>
    <dgm:cxn modelId="{E5BF38E4-2044-4482-A0BC-8C8289D0A951}" type="presParOf" srcId="{9A6C8BFD-9FEC-427A-A90C-D89401661303}" destId="{2FBA18D0-7BD2-418A-94DA-6B4E7DAD0E8C}" srcOrd="2" destOrd="0" presId="urn:microsoft.com/office/officeart/2005/8/layout/pList1"/>
    <dgm:cxn modelId="{03E3D527-4A08-4CD6-AB13-2635B8E7A4C9}" type="presParOf" srcId="{2FBA18D0-7BD2-418A-94DA-6B4E7DAD0E8C}" destId="{07E72A98-ED49-48A8-82C9-1B94F80AC970}" srcOrd="0" destOrd="0" presId="urn:microsoft.com/office/officeart/2005/8/layout/pList1"/>
    <dgm:cxn modelId="{4D5627EB-65D2-4491-9D01-490120109F7D}" type="presParOf" srcId="{2FBA18D0-7BD2-418A-94DA-6B4E7DAD0E8C}" destId="{C6A16AD6-EF67-4FE5-B821-DC8F31BC3180}" srcOrd="1" destOrd="0" presId="urn:microsoft.com/office/officeart/2005/8/layout/pList1"/>
    <dgm:cxn modelId="{09488D2C-5F4B-4D15-BED2-2FD02BF54C2D}" type="presParOf" srcId="{9A6C8BFD-9FEC-427A-A90C-D89401661303}" destId="{F5E69BEE-942A-45A1-A920-5F40DB75D539}" srcOrd="3" destOrd="0" presId="urn:microsoft.com/office/officeart/2005/8/layout/pList1"/>
    <dgm:cxn modelId="{BF469CB1-976C-49C8-90EE-F6738FCB7804}" type="presParOf" srcId="{9A6C8BFD-9FEC-427A-A90C-D89401661303}" destId="{5DB5990B-E0D1-411F-A796-84E72A3F9BA8}" srcOrd="4" destOrd="0" presId="urn:microsoft.com/office/officeart/2005/8/layout/pList1"/>
    <dgm:cxn modelId="{D11980F0-7D11-425B-893F-88985977B802}" type="presParOf" srcId="{5DB5990B-E0D1-411F-A796-84E72A3F9BA8}" destId="{1D8222CF-6D1A-45BE-944F-B5D9E02059F0}" srcOrd="0" destOrd="0" presId="urn:microsoft.com/office/officeart/2005/8/layout/pList1"/>
    <dgm:cxn modelId="{4F3A9CFD-BFD6-4B25-A5E2-DCEB265270FB}" type="presParOf" srcId="{5DB5990B-E0D1-411F-A796-84E72A3F9BA8}" destId="{C14A07FF-2F5F-4757-B469-946BF92299CD}" srcOrd="1" destOrd="0" presId="urn:microsoft.com/office/officeart/2005/8/layout/pList1"/>
    <dgm:cxn modelId="{68667660-2F3F-4C56-BBEB-5C272D06CD59}" type="presParOf" srcId="{9A6C8BFD-9FEC-427A-A90C-D89401661303}" destId="{C626AA4A-F309-42FE-8BD7-BDD98EA451FF}" srcOrd="5" destOrd="0" presId="urn:microsoft.com/office/officeart/2005/8/layout/pList1"/>
    <dgm:cxn modelId="{E8A2E8F9-A81F-4892-9980-90510927A3C3}" type="presParOf" srcId="{9A6C8BFD-9FEC-427A-A90C-D89401661303}" destId="{BA9421FD-C6B0-4F25-B963-15D3BC67B170}" srcOrd="6" destOrd="0" presId="urn:microsoft.com/office/officeart/2005/8/layout/pList1"/>
    <dgm:cxn modelId="{095E98A3-3B87-40AC-9E45-7D04B6879EAD}" type="presParOf" srcId="{BA9421FD-C6B0-4F25-B963-15D3BC67B170}" destId="{0B854EB8-8992-45D2-9C5E-9D246B7C718F}" srcOrd="0" destOrd="0" presId="urn:microsoft.com/office/officeart/2005/8/layout/pList1"/>
    <dgm:cxn modelId="{5B178FE5-8675-4807-BDB8-CEED9A7A740A}" type="presParOf" srcId="{BA9421FD-C6B0-4F25-B963-15D3BC67B170}" destId="{DE6E683D-B45A-48BA-933F-4086D7E404C7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057E06E-35DF-4F1D-8195-D2A77E6B9D64}" type="doc">
      <dgm:prSet loTypeId="urn:microsoft.com/office/officeart/2005/8/layout/matrix2" loCatId="matrix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96063170-321E-4869-BA34-D66DC7D7D496}">
      <dgm:prSet phldrT="[Texto]" custT="1"/>
      <dgm:spPr/>
      <dgm:t>
        <a:bodyPr/>
        <a:lstStyle/>
        <a:p>
          <a:r>
            <a:rPr lang="es-EC" sz="2800" dirty="0" smtClean="0">
              <a:latin typeface="Arial" panose="020B0604020202020204" pitchFamily="34" charset="0"/>
              <a:cs typeface="Arial" panose="020B0604020202020204" pitchFamily="34" charset="0"/>
            </a:rPr>
            <a:t>Ubicación</a:t>
          </a:r>
        </a:p>
        <a:p>
          <a:r>
            <a:rPr lang="es-EC" sz="2800" dirty="0" smtClean="0">
              <a:latin typeface="Arial" panose="020B0604020202020204" pitchFamily="34" charset="0"/>
              <a:cs typeface="Arial" panose="020B0604020202020204" pitchFamily="34" charset="0"/>
            </a:rPr>
            <a:t>Patrimonio cultural</a:t>
          </a:r>
          <a:endParaRPr lang="es-EC" sz="2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868D5A9-729C-4C37-9983-1B7F2B04971B}" type="parTrans" cxnId="{0A6FBAC6-5657-49BC-BA8A-F38D478A31BC}">
      <dgm:prSet/>
      <dgm:spPr/>
      <dgm:t>
        <a:bodyPr/>
        <a:lstStyle/>
        <a:p>
          <a:endParaRPr lang="es-EC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FEC1994-9944-4B54-9F8B-0E33D7B7A3B3}" type="sibTrans" cxnId="{0A6FBAC6-5657-49BC-BA8A-F38D478A31BC}">
      <dgm:prSet/>
      <dgm:spPr/>
      <dgm:t>
        <a:bodyPr/>
        <a:lstStyle/>
        <a:p>
          <a:endParaRPr lang="es-EC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BAB6A2-F225-4662-BA2E-96E188D538A0}">
      <dgm:prSet phldrT="[Texto]" custT="1"/>
      <dgm:spPr/>
      <dgm:t>
        <a:bodyPr/>
        <a:lstStyle/>
        <a:p>
          <a:r>
            <a:rPr lang="es-EC" sz="2800" dirty="0" smtClean="0">
              <a:latin typeface="Arial" panose="020B0604020202020204" pitchFamily="34" charset="0"/>
              <a:cs typeface="Arial" panose="020B0604020202020204" pitchFamily="34" charset="0"/>
            </a:rPr>
            <a:t>Patrimonio</a:t>
          </a:r>
          <a:endParaRPr lang="es-EC" sz="2800" dirty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es-EC" sz="2800" dirty="0" smtClean="0">
              <a:latin typeface="Arial" panose="020B0604020202020204" pitchFamily="34" charset="0"/>
              <a:cs typeface="Arial" panose="020B0604020202020204" pitchFamily="34" charset="0"/>
            </a:rPr>
            <a:t>Imagen urbana</a:t>
          </a:r>
          <a:endParaRPr lang="es-EC" sz="2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5CADC77-FCBC-4737-9761-58A772FE6F3A}" type="parTrans" cxnId="{B2788C24-DCE3-4823-B674-AFA71733F387}">
      <dgm:prSet/>
      <dgm:spPr/>
      <dgm:t>
        <a:bodyPr/>
        <a:lstStyle/>
        <a:p>
          <a:endParaRPr lang="es-EC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F2AD024-E655-4363-9923-7FAA74605EE9}" type="sibTrans" cxnId="{B2788C24-DCE3-4823-B674-AFA71733F387}">
      <dgm:prSet/>
      <dgm:spPr/>
      <dgm:t>
        <a:bodyPr/>
        <a:lstStyle/>
        <a:p>
          <a:endParaRPr lang="es-EC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54AF59B-6C40-438C-82C7-437601B3A4B1}">
      <dgm:prSet phldrT="[Texto]" custT="1"/>
      <dgm:spPr/>
      <dgm:t>
        <a:bodyPr/>
        <a:lstStyle/>
        <a:p>
          <a:r>
            <a:rPr lang="es-EC" sz="2800" dirty="0" smtClean="0">
              <a:latin typeface="Arial" panose="020B0604020202020204" pitchFamily="34" charset="0"/>
              <a:cs typeface="Arial" panose="020B0604020202020204" pitchFamily="34" charset="0"/>
            </a:rPr>
            <a:t>Atractivos turísticos </a:t>
          </a:r>
          <a:r>
            <a:rPr lang="es-EC" sz="2800" dirty="0">
              <a:latin typeface="Arial" panose="020B0604020202020204" pitchFamily="34" charset="0"/>
              <a:cs typeface="Arial" panose="020B0604020202020204" pitchFamily="34" charset="0"/>
            </a:rPr>
            <a:t>y </a:t>
          </a:r>
          <a:r>
            <a:rPr lang="es-EC" sz="2800" dirty="0" smtClean="0">
              <a:latin typeface="Arial" panose="020B0604020202020204" pitchFamily="34" charset="0"/>
              <a:cs typeface="Arial" panose="020B0604020202020204" pitchFamily="34" charset="0"/>
            </a:rPr>
            <a:t> patrimonio</a:t>
          </a:r>
          <a:endParaRPr lang="es-EC" sz="2800" dirty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es-EC" sz="2800" dirty="0" smtClean="0">
              <a:latin typeface="Arial" panose="020B0604020202020204" pitchFamily="34" charset="0"/>
              <a:cs typeface="Arial" panose="020B0604020202020204" pitchFamily="34" charset="0"/>
            </a:rPr>
            <a:t>Alianzas estratégicas</a:t>
          </a:r>
          <a:endParaRPr lang="es-EC" sz="2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08A8230-B9D6-4D09-825A-6D402B874D55}" type="parTrans" cxnId="{398686B2-7358-4C1C-B3CA-92D768F4B786}">
      <dgm:prSet/>
      <dgm:spPr/>
      <dgm:t>
        <a:bodyPr/>
        <a:lstStyle/>
        <a:p>
          <a:endParaRPr lang="es-EC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6211D95-20F7-42AD-B418-AF914DBB2359}" type="sibTrans" cxnId="{398686B2-7358-4C1C-B3CA-92D768F4B786}">
      <dgm:prSet/>
      <dgm:spPr/>
      <dgm:t>
        <a:bodyPr/>
        <a:lstStyle/>
        <a:p>
          <a:endParaRPr lang="es-EC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3356064-6903-4060-A42E-C46E5493705B}">
      <dgm:prSet phldrT="[Texto]" custT="1"/>
      <dgm:spPr/>
      <dgm:t>
        <a:bodyPr/>
        <a:lstStyle/>
        <a:p>
          <a:r>
            <a:rPr lang="es-EC" sz="2800" dirty="0" smtClean="0">
              <a:latin typeface="Arial" panose="020B0604020202020204" pitchFamily="34" charset="0"/>
              <a:cs typeface="Arial" panose="020B0604020202020204" pitchFamily="34" charset="0"/>
            </a:rPr>
            <a:t>Estancia </a:t>
          </a:r>
          <a:r>
            <a:rPr lang="es-EC" sz="2800" dirty="0" smtClean="0">
              <a:latin typeface="Arial" panose="020B0604020202020204" pitchFamily="34" charset="0"/>
              <a:cs typeface="Arial" panose="020B0604020202020204" pitchFamily="34" charset="0"/>
            </a:rPr>
            <a:t>Productos </a:t>
          </a:r>
          <a:r>
            <a:rPr lang="es-EC" sz="2800" dirty="0" smtClean="0">
              <a:latin typeface="Arial" panose="020B0604020202020204" pitchFamily="34" charset="0"/>
              <a:cs typeface="Arial" panose="020B0604020202020204" pitchFamily="34" charset="0"/>
            </a:rPr>
            <a:t>turísticos</a:t>
          </a:r>
          <a:endParaRPr lang="es-EC" sz="2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6D7D461-5F14-462A-9CDC-56F8263ABFED}" type="sibTrans" cxnId="{A397F93F-83BD-468B-86D4-398153EF28DA}">
      <dgm:prSet/>
      <dgm:spPr/>
      <dgm:t>
        <a:bodyPr/>
        <a:lstStyle/>
        <a:p>
          <a:endParaRPr lang="es-EC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AF423BF-7879-4E6A-B558-B1B2009CF180}" type="parTrans" cxnId="{A397F93F-83BD-468B-86D4-398153EF28DA}">
      <dgm:prSet/>
      <dgm:spPr/>
      <dgm:t>
        <a:bodyPr/>
        <a:lstStyle/>
        <a:p>
          <a:endParaRPr lang="es-EC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C712C5-4525-4A25-852C-63F901A33A84}" type="pres">
      <dgm:prSet presAssocID="{4057E06E-35DF-4F1D-8195-D2A77E6B9D64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D94C5BA-9FA9-495B-902E-56047A0DEAB8}" type="pres">
      <dgm:prSet presAssocID="{4057E06E-35DF-4F1D-8195-D2A77E6B9D64}" presName="axisShape" presStyleLbl="bgShp" presStyleIdx="0" presStyleCnt="1"/>
      <dgm:spPr/>
      <dgm:t>
        <a:bodyPr/>
        <a:lstStyle/>
        <a:p>
          <a:endParaRPr lang="es-SV"/>
        </a:p>
      </dgm:t>
    </dgm:pt>
    <dgm:pt modelId="{6CD233FA-CCE2-4078-9567-36EE22EDFDBC}" type="pres">
      <dgm:prSet presAssocID="{4057E06E-35DF-4F1D-8195-D2A77E6B9D64}" presName="rect1" presStyleLbl="node1" presStyleIdx="0" presStyleCnt="4" custScaleX="107417" custScaleY="109995" custLinFactNeighborX="-2545" custLinFactNeighborY="-281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A8EE644-C83B-449E-ACF9-B1966F96EED6}" type="pres">
      <dgm:prSet presAssocID="{4057E06E-35DF-4F1D-8195-D2A77E6B9D64}" presName="rect2" presStyleLbl="node1" presStyleIdx="1" presStyleCnt="4" custScaleX="107417" custScaleY="109995" custLinFactNeighborX="1018" custLinFactNeighborY="-281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62F9FEB-1F87-4CFB-BFFE-E641C773C362}" type="pres">
      <dgm:prSet presAssocID="{4057E06E-35DF-4F1D-8195-D2A77E6B9D64}" presName="rect3" presStyleLbl="node1" presStyleIdx="2" presStyleCnt="4" custScaleX="107417" custScaleY="109995" custLinFactNeighborY="184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1EE5912-0985-4DC6-ABE4-AB2494DBE819}" type="pres">
      <dgm:prSet presAssocID="{4057E06E-35DF-4F1D-8195-D2A77E6B9D64}" presName="rect4" presStyleLbl="node1" presStyleIdx="3" presStyleCnt="4" custScaleX="107417" custScaleY="109995" custLinFactNeighborY="221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40C01630-0FE3-47C7-B4E2-AFF11F7D7FD1}" type="presOf" srcId="{4057E06E-35DF-4F1D-8195-D2A77E6B9D64}" destId="{82C712C5-4525-4A25-852C-63F901A33A84}" srcOrd="0" destOrd="0" presId="urn:microsoft.com/office/officeart/2005/8/layout/matrix2"/>
    <dgm:cxn modelId="{052180D5-9285-41A1-8EF0-E5A16E859D64}" type="presOf" srcId="{96063170-321E-4869-BA34-D66DC7D7D496}" destId="{6CD233FA-CCE2-4078-9567-36EE22EDFDBC}" srcOrd="0" destOrd="0" presId="urn:microsoft.com/office/officeart/2005/8/layout/matrix2"/>
    <dgm:cxn modelId="{BDF867B6-91D5-4C03-A290-4C713E878972}" type="presOf" srcId="{9EBAB6A2-F225-4662-BA2E-96E188D538A0}" destId="{862F9FEB-1F87-4CFB-BFFE-E641C773C362}" srcOrd="0" destOrd="0" presId="urn:microsoft.com/office/officeart/2005/8/layout/matrix2"/>
    <dgm:cxn modelId="{B2788C24-DCE3-4823-B674-AFA71733F387}" srcId="{4057E06E-35DF-4F1D-8195-D2A77E6B9D64}" destId="{9EBAB6A2-F225-4662-BA2E-96E188D538A0}" srcOrd="2" destOrd="0" parTransId="{35CADC77-FCBC-4737-9761-58A772FE6F3A}" sibTransId="{9F2AD024-E655-4363-9923-7FAA74605EE9}"/>
    <dgm:cxn modelId="{E4273093-1036-465B-BE39-00752EA3D2BE}" type="presOf" srcId="{254AF59B-6C40-438C-82C7-437601B3A4B1}" destId="{61EE5912-0985-4DC6-ABE4-AB2494DBE819}" srcOrd="0" destOrd="0" presId="urn:microsoft.com/office/officeart/2005/8/layout/matrix2"/>
    <dgm:cxn modelId="{0A6FBAC6-5657-49BC-BA8A-F38D478A31BC}" srcId="{4057E06E-35DF-4F1D-8195-D2A77E6B9D64}" destId="{96063170-321E-4869-BA34-D66DC7D7D496}" srcOrd="0" destOrd="0" parTransId="{9868D5A9-729C-4C37-9983-1B7F2B04971B}" sibTransId="{FFEC1994-9944-4B54-9F8B-0E33D7B7A3B3}"/>
    <dgm:cxn modelId="{6270AFC2-631A-4D44-88BA-A44BA3E70F2E}" type="presOf" srcId="{A3356064-6903-4060-A42E-C46E5493705B}" destId="{9A8EE644-C83B-449E-ACF9-B1966F96EED6}" srcOrd="0" destOrd="0" presId="urn:microsoft.com/office/officeart/2005/8/layout/matrix2"/>
    <dgm:cxn modelId="{A397F93F-83BD-468B-86D4-398153EF28DA}" srcId="{4057E06E-35DF-4F1D-8195-D2A77E6B9D64}" destId="{A3356064-6903-4060-A42E-C46E5493705B}" srcOrd="1" destOrd="0" parTransId="{5AF423BF-7879-4E6A-B558-B1B2009CF180}" sibTransId="{36D7D461-5F14-462A-9CDC-56F8263ABFED}"/>
    <dgm:cxn modelId="{398686B2-7358-4C1C-B3CA-92D768F4B786}" srcId="{4057E06E-35DF-4F1D-8195-D2A77E6B9D64}" destId="{254AF59B-6C40-438C-82C7-437601B3A4B1}" srcOrd="3" destOrd="0" parTransId="{008A8230-B9D6-4D09-825A-6D402B874D55}" sibTransId="{16211D95-20F7-42AD-B418-AF914DBB2359}"/>
    <dgm:cxn modelId="{34081CD9-F752-4C4D-9033-FA8D8B89A823}" type="presParOf" srcId="{82C712C5-4525-4A25-852C-63F901A33A84}" destId="{8D94C5BA-9FA9-495B-902E-56047A0DEAB8}" srcOrd="0" destOrd="0" presId="urn:microsoft.com/office/officeart/2005/8/layout/matrix2"/>
    <dgm:cxn modelId="{CA10D41C-8EA3-44B2-9E6A-6AA28F5F7273}" type="presParOf" srcId="{82C712C5-4525-4A25-852C-63F901A33A84}" destId="{6CD233FA-CCE2-4078-9567-36EE22EDFDBC}" srcOrd="1" destOrd="0" presId="urn:microsoft.com/office/officeart/2005/8/layout/matrix2"/>
    <dgm:cxn modelId="{CE6FCDD7-E1AC-4EDD-B97D-CC7931DCA53B}" type="presParOf" srcId="{82C712C5-4525-4A25-852C-63F901A33A84}" destId="{9A8EE644-C83B-449E-ACF9-B1966F96EED6}" srcOrd="2" destOrd="0" presId="urn:microsoft.com/office/officeart/2005/8/layout/matrix2"/>
    <dgm:cxn modelId="{AF80F86E-3B86-444D-BA90-56E36627E8E4}" type="presParOf" srcId="{82C712C5-4525-4A25-852C-63F901A33A84}" destId="{862F9FEB-1F87-4CFB-BFFE-E641C773C362}" srcOrd="3" destOrd="0" presId="urn:microsoft.com/office/officeart/2005/8/layout/matrix2"/>
    <dgm:cxn modelId="{D094E54F-3F43-446C-AD6F-24AA71839068}" type="presParOf" srcId="{82C712C5-4525-4A25-852C-63F901A33A84}" destId="{61EE5912-0985-4DC6-ABE4-AB2494DBE819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CB58F7C-2403-49B0-B2D8-CA03BC6EBAF4}" type="doc">
      <dgm:prSet loTypeId="urn:microsoft.com/office/officeart/2008/layout/PictureStrips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s-SV"/>
        </a:p>
      </dgm:t>
    </dgm:pt>
    <dgm:pt modelId="{68A69A54-7C04-4B1F-89B3-D446676780B5}">
      <dgm:prSet phldrT="[Texto]" custT="1"/>
      <dgm:spPr/>
      <dgm:t>
        <a:bodyPr/>
        <a:lstStyle/>
        <a:p>
          <a:r>
            <a:rPr lang="es-MX" sz="2000" dirty="0" smtClean="0"/>
            <a:t>Iglesias</a:t>
          </a:r>
          <a:endParaRPr lang="es-SV" sz="2000" dirty="0"/>
        </a:p>
      </dgm:t>
    </dgm:pt>
    <dgm:pt modelId="{6C5A2219-B60C-4E98-B623-A9E32AD5A695}" type="parTrans" cxnId="{86D8DAC0-2B67-4D79-9A83-11DC6C2F4EF1}">
      <dgm:prSet/>
      <dgm:spPr/>
      <dgm:t>
        <a:bodyPr/>
        <a:lstStyle/>
        <a:p>
          <a:endParaRPr lang="es-SV" sz="2000"/>
        </a:p>
      </dgm:t>
    </dgm:pt>
    <dgm:pt modelId="{FFD92DE9-DF9A-4F0F-837B-7B447D9877D8}" type="sibTrans" cxnId="{86D8DAC0-2B67-4D79-9A83-11DC6C2F4EF1}">
      <dgm:prSet/>
      <dgm:spPr/>
      <dgm:t>
        <a:bodyPr/>
        <a:lstStyle/>
        <a:p>
          <a:endParaRPr lang="es-SV" sz="2000"/>
        </a:p>
      </dgm:t>
    </dgm:pt>
    <dgm:pt modelId="{DAB0CB6B-24E7-4C61-A3AD-4DB840BB9383}">
      <dgm:prSet phldrT="[Texto]" custT="1"/>
      <dgm:spPr/>
      <dgm:t>
        <a:bodyPr/>
        <a:lstStyle/>
        <a:p>
          <a:r>
            <a:rPr lang="es-MX" sz="2000" dirty="0" smtClean="0"/>
            <a:t>Histórico</a:t>
          </a:r>
          <a:endParaRPr lang="es-SV" sz="2000" dirty="0"/>
        </a:p>
      </dgm:t>
    </dgm:pt>
    <dgm:pt modelId="{51526296-5BBD-4110-8080-D9822D8BF0A8}" type="parTrans" cxnId="{7CE2F55D-67A8-450E-98EB-CAE4CF52E037}">
      <dgm:prSet/>
      <dgm:spPr/>
      <dgm:t>
        <a:bodyPr/>
        <a:lstStyle/>
        <a:p>
          <a:endParaRPr lang="es-SV" sz="2000"/>
        </a:p>
      </dgm:t>
    </dgm:pt>
    <dgm:pt modelId="{20ACFB95-5086-4D7B-9983-A5F79F4BA619}" type="sibTrans" cxnId="{7CE2F55D-67A8-450E-98EB-CAE4CF52E037}">
      <dgm:prSet/>
      <dgm:spPr/>
      <dgm:t>
        <a:bodyPr/>
        <a:lstStyle/>
        <a:p>
          <a:endParaRPr lang="es-SV" sz="2000"/>
        </a:p>
      </dgm:t>
    </dgm:pt>
    <dgm:pt modelId="{033B167C-52C2-4AF4-B594-3DFFF23DE569}">
      <dgm:prSet phldrT="[Texto]" custT="1"/>
      <dgm:spPr/>
      <dgm:t>
        <a:bodyPr/>
        <a:lstStyle/>
        <a:p>
          <a:r>
            <a:rPr lang="es-MX" sz="2000" dirty="0" smtClean="0"/>
            <a:t>Museos</a:t>
          </a:r>
          <a:endParaRPr lang="es-SV" sz="2000" dirty="0"/>
        </a:p>
      </dgm:t>
    </dgm:pt>
    <dgm:pt modelId="{C4FAB014-989F-4357-9A5B-E9FE357D20FA}" type="parTrans" cxnId="{6DD14D65-603B-4BC6-B264-2DD981049A38}">
      <dgm:prSet/>
      <dgm:spPr/>
      <dgm:t>
        <a:bodyPr/>
        <a:lstStyle/>
        <a:p>
          <a:endParaRPr lang="es-SV" sz="2000"/>
        </a:p>
      </dgm:t>
    </dgm:pt>
    <dgm:pt modelId="{2F675F31-5A8B-484D-A6A3-95B0C2F93D19}" type="sibTrans" cxnId="{6DD14D65-603B-4BC6-B264-2DD981049A38}">
      <dgm:prSet/>
      <dgm:spPr/>
      <dgm:t>
        <a:bodyPr/>
        <a:lstStyle/>
        <a:p>
          <a:endParaRPr lang="es-SV" sz="2000"/>
        </a:p>
      </dgm:t>
    </dgm:pt>
    <dgm:pt modelId="{9E1F152F-9232-460E-AB67-27CA487FE6CB}">
      <dgm:prSet phldrT="[Texto]" custT="1"/>
      <dgm:spPr/>
      <dgm:t>
        <a:bodyPr/>
        <a:lstStyle/>
        <a:p>
          <a:r>
            <a:rPr lang="es-MX" sz="2000" dirty="0" smtClean="0"/>
            <a:t>Patrimonio Inmaterial</a:t>
          </a:r>
          <a:endParaRPr lang="es-SV" sz="2000" dirty="0"/>
        </a:p>
      </dgm:t>
    </dgm:pt>
    <dgm:pt modelId="{992B6D1A-FA64-4CF9-BBB4-CEA25CEFDF82}" type="parTrans" cxnId="{F35D881D-F730-4F06-8C1E-A76D9144C453}">
      <dgm:prSet/>
      <dgm:spPr/>
      <dgm:t>
        <a:bodyPr/>
        <a:lstStyle/>
        <a:p>
          <a:endParaRPr lang="es-SV" sz="2000"/>
        </a:p>
      </dgm:t>
    </dgm:pt>
    <dgm:pt modelId="{31BC2AF9-82A6-4E54-AF27-5B051D710F61}" type="sibTrans" cxnId="{F35D881D-F730-4F06-8C1E-A76D9144C453}">
      <dgm:prSet/>
      <dgm:spPr/>
      <dgm:t>
        <a:bodyPr/>
        <a:lstStyle/>
        <a:p>
          <a:endParaRPr lang="es-SV" sz="2000"/>
        </a:p>
      </dgm:t>
    </dgm:pt>
    <dgm:pt modelId="{405432CC-2329-4325-8485-4522C34C97AC}">
      <dgm:prSet phldrT="[Texto]" custT="1"/>
      <dgm:spPr/>
      <dgm:t>
        <a:bodyPr/>
        <a:lstStyle/>
        <a:p>
          <a:r>
            <a:rPr lang="es-MX" sz="2000" dirty="0" smtClean="0"/>
            <a:t>Histórico</a:t>
          </a:r>
          <a:endParaRPr lang="es-SV" sz="2000" dirty="0"/>
        </a:p>
      </dgm:t>
    </dgm:pt>
    <dgm:pt modelId="{E1A7BBDA-1739-4CEF-859C-E758D7C48702}" type="parTrans" cxnId="{3EBCCE9C-E90A-433D-8631-829BDC7A5161}">
      <dgm:prSet/>
      <dgm:spPr/>
      <dgm:t>
        <a:bodyPr/>
        <a:lstStyle/>
        <a:p>
          <a:endParaRPr lang="es-SV" sz="2000"/>
        </a:p>
      </dgm:t>
    </dgm:pt>
    <dgm:pt modelId="{969225A2-F397-4306-82F8-07E2F9F99FC4}" type="sibTrans" cxnId="{3EBCCE9C-E90A-433D-8631-829BDC7A5161}">
      <dgm:prSet/>
      <dgm:spPr/>
      <dgm:t>
        <a:bodyPr/>
        <a:lstStyle/>
        <a:p>
          <a:endParaRPr lang="es-SV" sz="2000"/>
        </a:p>
      </dgm:t>
    </dgm:pt>
    <dgm:pt modelId="{D0AB2EBB-D0B9-4827-915D-BCE9AC365C70}">
      <dgm:prSet phldrT="[Texto]" custT="1"/>
      <dgm:spPr/>
      <dgm:t>
        <a:bodyPr/>
        <a:lstStyle/>
        <a:p>
          <a:r>
            <a:rPr lang="es-MX" sz="2000" dirty="0" smtClean="0"/>
            <a:t>Social</a:t>
          </a:r>
          <a:endParaRPr lang="es-SV" sz="2000" dirty="0"/>
        </a:p>
      </dgm:t>
    </dgm:pt>
    <dgm:pt modelId="{0724A294-EACD-4E38-B2CA-2AF32192C6E8}" type="parTrans" cxnId="{F7340A0A-FF33-4F1B-806E-09336FFCCA4D}">
      <dgm:prSet/>
      <dgm:spPr/>
      <dgm:t>
        <a:bodyPr/>
        <a:lstStyle/>
        <a:p>
          <a:endParaRPr lang="es-SV" sz="2000"/>
        </a:p>
      </dgm:t>
    </dgm:pt>
    <dgm:pt modelId="{BE2B0EE0-9165-4413-BF74-6440E3499009}" type="sibTrans" cxnId="{F7340A0A-FF33-4F1B-806E-09336FFCCA4D}">
      <dgm:prSet/>
      <dgm:spPr/>
      <dgm:t>
        <a:bodyPr/>
        <a:lstStyle/>
        <a:p>
          <a:endParaRPr lang="es-SV" sz="2000"/>
        </a:p>
      </dgm:t>
    </dgm:pt>
    <dgm:pt modelId="{86D94A5F-437F-4020-9EB7-D2F568AE06BE}">
      <dgm:prSet phldrT="[Texto]" custT="1"/>
      <dgm:spPr/>
      <dgm:t>
        <a:bodyPr/>
        <a:lstStyle/>
        <a:p>
          <a:r>
            <a:rPr lang="es-MX" sz="2000" dirty="0" smtClean="0"/>
            <a:t>Turístico</a:t>
          </a:r>
          <a:endParaRPr lang="es-SV" sz="2000" dirty="0"/>
        </a:p>
      </dgm:t>
    </dgm:pt>
    <dgm:pt modelId="{0566DD1C-8241-4103-8BFF-03526833D254}" type="parTrans" cxnId="{495B604C-4110-441F-818E-E2563CB7F8BF}">
      <dgm:prSet/>
      <dgm:spPr/>
      <dgm:t>
        <a:bodyPr/>
        <a:lstStyle/>
        <a:p>
          <a:endParaRPr lang="es-SV" sz="2000"/>
        </a:p>
      </dgm:t>
    </dgm:pt>
    <dgm:pt modelId="{BCF29672-C8DC-4F50-9996-B35D61E25A33}" type="sibTrans" cxnId="{495B604C-4110-441F-818E-E2563CB7F8BF}">
      <dgm:prSet/>
      <dgm:spPr/>
      <dgm:t>
        <a:bodyPr/>
        <a:lstStyle/>
        <a:p>
          <a:endParaRPr lang="es-SV" sz="2000"/>
        </a:p>
      </dgm:t>
    </dgm:pt>
    <dgm:pt modelId="{2399EC7C-C4BB-4546-9C47-30A0117C1088}">
      <dgm:prSet phldrT="[Texto]" custT="1"/>
      <dgm:spPr/>
      <dgm:t>
        <a:bodyPr/>
        <a:lstStyle/>
        <a:p>
          <a:r>
            <a:rPr lang="es-MX" sz="2000" dirty="0" smtClean="0"/>
            <a:t>Turístico</a:t>
          </a:r>
          <a:endParaRPr lang="es-SV" sz="2000" dirty="0"/>
        </a:p>
      </dgm:t>
    </dgm:pt>
    <dgm:pt modelId="{104DEA2B-862A-4765-AF33-9771FB3EBE4D}" type="parTrans" cxnId="{A4D5C2C5-6AD3-4F83-8C55-20E83EACF721}">
      <dgm:prSet/>
      <dgm:spPr/>
      <dgm:t>
        <a:bodyPr/>
        <a:lstStyle/>
        <a:p>
          <a:endParaRPr lang="es-SV" sz="2000"/>
        </a:p>
      </dgm:t>
    </dgm:pt>
    <dgm:pt modelId="{A49CB928-1A2D-402F-A566-68A371525E9E}" type="sibTrans" cxnId="{A4D5C2C5-6AD3-4F83-8C55-20E83EACF721}">
      <dgm:prSet/>
      <dgm:spPr/>
      <dgm:t>
        <a:bodyPr/>
        <a:lstStyle/>
        <a:p>
          <a:endParaRPr lang="es-SV" sz="2000"/>
        </a:p>
      </dgm:t>
    </dgm:pt>
    <dgm:pt modelId="{FD64FCBE-D4A1-438E-AD3C-D32E78AC32CE}">
      <dgm:prSet phldrT="[Texto]" custT="1"/>
      <dgm:spPr/>
      <dgm:t>
        <a:bodyPr/>
        <a:lstStyle/>
        <a:p>
          <a:r>
            <a:rPr lang="es-MX" sz="2000" dirty="0" smtClean="0"/>
            <a:t>Turístico</a:t>
          </a:r>
          <a:endParaRPr lang="es-SV" sz="2000" dirty="0"/>
        </a:p>
      </dgm:t>
    </dgm:pt>
    <dgm:pt modelId="{E3AD053E-4E4C-465D-B927-73FC09A5C7E4}" type="parTrans" cxnId="{2FE1DC10-19BE-456B-A152-F690CCF7A844}">
      <dgm:prSet/>
      <dgm:spPr/>
      <dgm:t>
        <a:bodyPr/>
        <a:lstStyle/>
        <a:p>
          <a:endParaRPr lang="es-SV" sz="2000"/>
        </a:p>
      </dgm:t>
    </dgm:pt>
    <dgm:pt modelId="{7C0046D7-6B28-4C51-B0D4-249C2B9D81DD}" type="sibTrans" cxnId="{2FE1DC10-19BE-456B-A152-F690CCF7A844}">
      <dgm:prSet/>
      <dgm:spPr/>
      <dgm:t>
        <a:bodyPr/>
        <a:lstStyle/>
        <a:p>
          <a:endParaRPr lang="es-SV" sz="2000"/>
        </a:p>
      </dgm:t>
    </dgm:pt>
    <dgm:pt modelId="{949A3656-1A91-4D8E-9D76-EA32F5590E04}">
      <dgm:prSet phldrT="[Texto]" custT="1"/>
      <dgm:spPr/>
      <dgm:t>
        <a:bodyPr/>
        <a:lstStyle/>
        <a:p>
          <a:r>
            <a:rPr lang="es-SV" sz="2000" dirty="0" smtClean="0"/>
            <a:t>Social</a:t>
          </a:r>
          <a:endParaRPr lang="es-SV" sz="2000" dirty="0"/>
        </a:p>
      </dgm:t>
    </dgm:pt>
    <dgm:pt modelId="{31EB2054-69AB-4166-8366-A7C865E0A4F8}" type="parTrans" cxnId="{2F0C657C-4EA0-4D2C-B65E-4DD00358A3E4}">
      <dgm:prSet/>
      <dgm:spPr/>
      <dgm:t>
        <a:bodyPr/>
        <a:lstStyle/>
        <a:p>
          <a:endParaRPr lang="es-EC" sz="2000"/>
        </a:p>
      </dgm:t>
    </dgm:pt>
    <dgm:pt modelId="{5411A656-DBA6-4EE3-873E-55CA9C6D3838}" type="sibTrans" cxnId="{2F0C657C-4EA0-4D2C-B65E-4DD00358A3E4}">
      <dgm:prSet/>
      <dgm:spPr/>
      <dgm:t>
        <a:bodyPr/>
        <a:lstStyle/>
        <a:p>
          <a:endParaRPr lang="es-EC" sz="2000"/>
        </a:p>
      </dgm:t>
    </dgm:pt>
    <dgm:pt modelId="{7A5C52AD-F844-4A4B-A735-E021C086B25A}">
      <dgm:prSet phldrT="[Texto]" custT="1"/>
      <dgm:spPr/>
      <dgm:t>
        <a:bodyPr/>
        <a:lstStyle/>
        <a:p>
          <a:r>
            <a:rPr lang="es-SV" sz="2000" dirty="0" smtClean="0"/>
            <a:t>Histórico</a:t>
          </a:r>
          <a:endParaRPr lang="es-SV" sz="2000" dirty="0"/>
        </a:p>
      </dgm:t>
    </dgm:pt>
    <dgm:pt modelId="{0967195D-48BC-4792-A682-42395B6F8C25}" type="parTrans" cxnId="{990E9C02-337E-4CF6-89E0-3C52B1B6704F}">
      <dgm:prSet/>
      <dgm:spPr/>
      <dgm:t>
        <a:bodyPr/>
        <a:lstStyle/>
        <a:p>
          <a:endParaRPr lang="es-EC" sz="2000"/>
        </a:p>
      </dgm:t>
    </dgm:pt>
    <dgm:pt modelId="{0185ECF0-FDBE-44EA-A94D-23530717A84F}" type="sibTrans" cxnId="{990E9C02-337E-4CF6-89E0-3C52B1B6704F}">
      <dgm:prSet/>
      <dgm:spPr/>
      <dgm:t>
        <a:bodyPr/>
        <a:lstStyle/>
        <a:p>
          <a:endParaRPr lang="es-EC" sz="2000"/>
        </a:p>
      </dgm:t>
    </dgm:pt>
    <dgm:pt modelId="{C43DF364-CEC0-4959-9BD2-4169F2699D2D}">
      <dgm:prSet phldrT="[Texto]" custT="1"/>
      <dgm:spPr/>
      <dgm:t>
        <a:bodyPr/>
        <a:lstStyle/>
        <a:p>
          <a:r>
            <a:rPr lang="es-SV" sz="2000" dirty="0" smtClean="0"/>
            <a:t>Parques y plazas</a:t>
          </a:r>
          <a:endParaRPr lang="es-SV" sz="2000" dirty="0"/>
        </a:p>
      </dgm:t>
    </dgm:pt>
    <dgm:pt modelId="{D480E279-7F48-4254-BD52-31BE21D58CBA}" type="parTrans" cxnId="{EB82F6C8-E396-4B89-AF71-D1479A0C194A}">
      <dgm:prSet/>
      <dgm:spPr/>
      <dgm:t>
        <a:bodyPr/>
        <a:lstStyle/>
        <a:p>
          <a:endParaRPr lang="es-EC" sz="2000"/>
        </a:p>
      </dgm:t>
    </dgm:pt>
    <dgm:pt modelId="{69CE91BF-0CAA-4FC0-AB0F-2DE37263734E}" type="sibTrans" cxnId="{EB82F6C8-E396-4B89-AF71-D1479A0C194A}">
      <dgm:prSet/>
      <dgm:spPr/>
      <dgm:t>
        <a:bodyPr/>
        <a:lstStyle/>
        <a:p>
          <a:endParaRPr lang="es-EC" sz="2000"/>
        </a:p>
      </dgm:t>
    </dgm:pt>
    <dgm:pt modelId="{A316CBFF-2A72-4F5A-BE9E-CE285AD0BC5C}">
      <dgm:prSet phldrT="[Texto]" custT="1"/>
      <dgm:spPr/>
      <dgm:t>
        <a:bodyPr/>
        <a:lstStyle/>
        <a:p>
          <a:r>
            <a:rPr lang="es-SV" sz="2000" dirty="0" smtClean="0"/>
            <a:t>Social</a:t>
          </a:r>
          <a:endParaRPr lang="es-SV" sz="2000" dirty="0"/>
        </a:p>
      </dgm:t>
    </dgm:pt>
    <dgm:pt modelId="{E0E101EF-22C6-4812-B2B7-4F182D441AFB}" type="parTrans" cxnId="{83A6A8D9-0FB5-42AB-BD39-462B1FC01454}">
      <dgm:prSet/>
      <dgm:spPr/>
      <dgm:t>
        <a:bodyPr/>
        <a:lstStyle/>
        <a:p>
          <a:endParaRPr lang="es-EC" sz="2000"/>
        </a:p>
      </dgm:t>
    </dgm:pt>
    <dgm:pt modelId="{3B86384C-0DBC-4761-861B-CDB9F131519B}" type="sibTrans" cxnId="{83A6A8D9-0FB5-42AB-BD39-462B1FC01454}">
      <dgm:prSet/>
      <dgm:spPr/>
      <dgm:t>
        <a:bodyPr/>
        <a:lstStyle/>
        <a:p>
          <a:endParaRPr lang="es-EC" sz="2000"/>
        </a:p>
      </dgm:t>
    </dgm:pt>
    <dgm:pt modelId="{CCE12DEE-CF36-4FCC-BD6D-9F62BD01E395}">
      <dgm:prSet phldrT="[Texto]" custT="1"/>
      <dgm:spPr/>
      <dgm:t>
        <a:bodyPr/>
        <a:lstStyle/>
        <a:p>
          <a:r>
            <a:rPr lang="es-SV" sz="2000" dirty="0" smtClean="0"/>
            <a:t>Turístico</a:t>
          </a:r>
          <a:endParaRPr lang="es-SV" sz="2000" dirty="0"/>
        </a:p>
      </dgm:t>
    </dgm:pt>
    <dgm:pt modelId="{9A71EB23-AD7B-458F-A02B-BC568387009B}" type="parTrans" cxnId="{805114CB-8F13-4EFF-822F-83D9333E9583}">
      <dgm:prSet/>
      <dgm:spPr/>
      <dgm:t>
        <a:bodyPr/>
        <a:lstStyle/>
        <a:p>
          <a:endParaRPr lang="es-EC" sz="2000"/>
        </a:p>
      </dgm:t>
    </dgm:pt>
    <dgm:pt modelId="{1B52576A-76CD-4247-B135-95B0BC9F577D}" type="sibTrans" cxnId="{805114CB-8F13-4EFF-822F-83D9333E9583}">
      <dgm:prSet/>
      <dgm:spPr/>
      <dgm:t>
        <a:bodyPr/>
        <a:lstStyle/>
        <a:p>
          <a:endParaRPr lang="es-EC" sz="2000"/>
        </a:p>
      </dgm:t>
    </dgm:pt>
    <dgm:pt modelId="{8F011BD8-D9B7-4F84-BCF5-A025A83C2B09}">
      <dgm:prSet phldrT="[Texto]" custT="1"/>
      <dgm:spPr/>
      <dgm:t>
        <a:bodyPr/>
        <a:lstStyle/>
        <a:p>
          <a:r>
            <a:rPr lang="es-SV" sz="2000" dirty="0" smtClean="0"/>
            <a:t>Cultural</a:t>
          </a:r>
          <a:endParaRPr lang="es-SV" sz="2000" dirty="0"/>
        </a:p>
      </dgm:t>
    </dgm:pt>
    <dgm:pt modelId="{0D943D37-E21F-4EAE-A38F-7E69FECCB088}" type="parTrans" cxnId="{989923FF-F983-416F-A1BA-DD719503F88D}">
      <dgm:prSet/>
      <dgm:spPr/>
      <dgm:t>
        <a:bodyPr/>
        <a:lstStyle/>
        <a:p>
          <a:endParaRPr lang="es-EC" sz="2000"/>
        </a:p>
      </dgm:t>
    </dgm:pt>
    <dgm:pt modelId="{BBCC5783-9790-4FCE-A5AA-27924A205985}" type="sibTrans" cxnId="{989923FF-F983-416F-A1BA-DD719503F88D}">
      <dgm:prSet/>
      <dgm:spPr/>
      <dgm:t>
        <a:bodyPr/>
        <a:lstStyle/>
        <a:p>
          <a:endParaRPr lang="es-EC" sz="2000"/>
        </a:p>
      </dgm:t>
    </dgm:pt>
    <dgm:pt modelId="{C3EA38DB-26E2-4B09-BB8E-2A04F9DA2D7C}" type="pres">
      <dgm:prSet presAssocID="{BCB58F7C-2403-49B0-B2D8-CA03BC6EBAF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39B75357-C2CE-44EE-891E-C7F29CDD3D80}" type="pres">
      <dgm:prSet presAssocID="{68A69A54-7C04-4B1F-89B3-D446676780B5}" presName="composite" presStyleCnt="0"/>
      <dgm:spPr/>
      <dgm:t>
        <a:bodyPr/>
        <a:lstStyle/>
        <a:p>
          <a:endParaRPr lang="es-EC"/>
        </a:p>
      </dgm:t>
    </dgm:pt>
    <dgm:pt modelId="{2847FC2A-A4FE-4399-B248-FDB7D14065A2}" type="pres">
      <dgm:prSet presAssocID="{68A69A54-7C04-4B1F-89B3-D446676780B5}" presName="rect1" presStyleLbl="tr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1ECE671-86BA-45C8-8C35-5497FB3EA8CC}" type="pres">
      <dgm:prSet presAssocID="{68A69A54-7C04-4B1F-89B3-D446676780B5}" presName="rect2" presStyleLbl="f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</dgm:spPr>
      <dgm:t>
        <a:bodyPr/>
        <a:lstStyle/>
        <a:p>
          <a:endParaRPr lang="es-EC"/>
        </a:p>
      </dgm:t>
    </dgm:pt>
    <dgm:pt modelId="{EFAF3AE2-5B1C-4098-8A1E-EBE11CBBFC41}" type="pres">
      <dgm:prSet presAssocID="{FFD92DE9-DF9A-4F0F-837B-7B447D9877D8}" presName="sibTrans" presStyleCnt="0"/>
      <dgm:spPr/>
      <dgm:t>
        <a:bodyPr/>
        <a:lstStyle/>
        <a:p>
          <a:endParaRPr lang="es-EC"/>
        </a:p>
      </dgm:t>
    </dgm:pt>
    <dgm:pt modelId="{F8CAFA0B-CF39-47BE-9332-14C833E9BC20}" type="pres">
      <dgm:prSet presAssocID="{C43DF364-CEC0-4959-9BD2-4169F2699D2D}" presName="composite" presStyleCnt="0"/>
      <dgm:spPr/>
      <dgm:t>
        <a:bodyPr/>
        <a:lstStyle/>
        <a:p>
          <a:endParaRPr lang="es-EC"/>
        </a:p>
      </dgm:t>
    </dgm:pt>
    <dgm:pt modelId="{AE6EEA70-FA0A-48C5-89D9-97C2B01BF378}" type="pres">
      <dgm:prSet presAssocID="{C43DF364-CEC0-4959-9BD2-4169F2699D2D}" presName="rect1" presStyleLbl="tr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C002DDE-782C-4019-8DB7-7EBDA497D2EF}" type="pres">
      <dgm:prSet presAssocID="{C43DF364-CEC0-4959-9BD2-4169F2699D2D}" presName="rect2" presStyleLbl="f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</dgm:spPr>
      <dgm:t>
        <a:bodyPr/>
        <a:lstStyle/>
        <a:p>
          <a:endParaRPr lang="es-EC"/>
        </a:p>
      </dgm:t>
    </dgm:pt>
    <dgm:pt modelId="{55F71FCC-8F2D-4074-901E-CB99C6A3EE54}" type="pres">
      <dgm:prSet presAssocID="{69CE91BF-0CAA-4FC0-AB0F-2DE37263734E}" presName="sibTrans" presStyleCnt="0"/>
      <dgm:spPr/>
      <dgm:t>
        <a:bodyPr/>
        <a:lstStyle/>
        <a:p>
          <a:endParaRPr lang="es-EC"/>
        </a:p>
      </dgm:t>
    </dgm:pt>
    <dgm:pt modelId="{CAA6AE2F-6DF4-4F23-9E69-82989B1E66F2}" type="pres">
      <dgm:prSet presAssocID="{033B167C-52C2-4AF4-B594-3DFFF23DE569}" presName="composite" presStyleCnt="0"/>
      <dgm:spPr/>
      <dgm:t>
        <a:bodyPr/>
        <a:lstStyle/>
        <a:p>
          <a:endParaRPr lang="es-EC"/>
        </a:p>
      </dgm:t>
    </dgm:pt>
    <dgm:pt modelId="{9E16E94A-2115-479A-8F4B-26BBD1BD528B}" type="pres">
      <dgm:prSet presAssocID="{033B167C-52C2-4AF4-B594-3DFFF23DE569}" presName="rect1" presStyleLbl="tr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798E77F-4774-4FE5-B1C9-4F6E0716FD40}" type="pres">
      <dgm:prSet presAssocID="{033B167C-52C2-4AF4-B594-3DFFF23DE569}" presName="rect2" presStyleLbl="fgImgPlac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  <dgm:t>
        <a:bodyPr/>
        <a:lstStyle/>
        <a:p>
          <a:endParaRPr lang="es-EC"/>
        </a:p>
      </dgm:t>
    </dgm:pt>
    <dgm:pt modelId="{91335AE1-2A1E-4341-B1CF-C4D9CF2A944F}" type="pres">
      <dgm:prSet presAssocID="{2F675F31-5A8B-484D-A6A3-95B0C2F93D19}" presName="sibTrans" presStyleCnt="0"/>
      <dgm:spPr/>
      <dgm:t>
        <a:bodyPr/>
        <a:lstStyle/>
        <a:p>
          <a:endParaRPr lang="es-EC"/>
        </a:p>
      </dgm:t>
    </dgm:pt>
    <dgm:pt modelId="{672B0C0D-A47E-40D0-BCEB-611F3651CC27}" type="pres">
      <dgm:prSet presAssocID="{9E1F152F-9232-460E-AB67-27CA487FE6CB}" presName="composite" presStyleCnt="0"/>
      <dgm:spPr/>
      <dgm:t>
        <a:bodyPr/>
        <a:lstStyle/>
        <a:p>
          <a:endParaRPr lang="es-EC"/>
        </a:p>
      </dgm:t>
    </dgm:pt>
    <dgm:pt modelId="{9B3EAFCB-4DCA-4C1D-8368-7458F8FD474A}" type="pres">
      <dgm:prSet presAssocID="{9E1F152F-9232-460E-AB67-27CA487FE6CB}" presName="rect1" presStyleLbl="tr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69AF718-1E29-48A0-998A-56D72BD9CFEE}" type="pres">
      <dgm:prSet presAssocID="{9E1F152F-9232-460E-AB67-27CA487FE6CB}" presName="rect2" presStyleLbl="fg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</dgm:spPr>
      <dgm:t>
        <a:bodyPr/>
        <a:lstStyle/>
        <a:p>
          <a:endParaRPr lang="es-EC"/>
        </a:p>
      </dgm:t>
    </dgm:pt>
  </dgm:ptLst>
  <dgm:cxnLst>
    <dgm:cxn modelId="{3EBCCE9C-E90A-433D-8631-829BDC7A5161}" srcId="{9E1F152F-9232-460E-AB67-27CA487FE6CB}" destId="{405432CC-2329-4325-8485-4522C34C97AC}" srcOrd="0" destOrd="0" parTransId="{E1A7BBDA-1739-4CEF-859C-E758D7C48702}" sibTransId="{969225A2-F397-4306-82F8-07E2F9F99FC4}"/>
    <dgm:cxn modelId="{16A3EEAE-5841-4618-969F-0235F11AE1EE}" type="presOf" srcId="{949A3656-1A91-4D8E-9D76-EA32F5590E04}" destId="{2847FC2A-A4FE-4399-B248-FDB7D14065A2}" srcOrd="0" destOrd="3" presId="urn:microsoft.com/office/officeart/2008/layout/PictureStrips"/>
    <dgm:cxn modelId="{D88194E0-B891-4009-93B9-AFC4619F4008}" type="presOf" srcId="{86D94A5F-437F-4020-9EB7-D2F568AE06BE}" destId="{9B3EAFCB-4DCA-4C1D-8368-7458F8FD474A}" srcOrd="0" destOrd="4" presId="urn:microsoft.com/office/officeart/2008/layout/PictureStrips"/>
    <dgm:cxn modelId="{3198E4F7-9EFA-4F71-BCC4-C2C060CB917F}" type="presOf" srcId="{DAB0CB6B-24E7-4C61-A3AD-4DB840BB9383}" destId="{2847FC2A-A4FE-4399-B248-FDB7D14065A2}" srcOrd="0" destOrd="1" presId="urn:microsoft.com/office/officeart/2008/layout/PictureStrips"/>
    <dgm:cxn modelId="{A9BB3A27-4789-4F33-BA2D-0E83075CB102}" type="presOf" srcId="{68A69A54-7C04-4B1F-89B3-D446676780B5}" destId="{2847FC2A-A4FE-4399-B248-FDB7D14065A2}" srcOrd="0" destOrd="0" presId="urn:microsoft.com/office/officeart/2008/layout/PictureStrips"/>
    <dgm:cxn modelId="{495B604C-4110-441F-818E-E2563CB7F8BF}" srcId="{9E1F152F-9232-460E-AB67-27CA487FE6CB}" destId="{86D94A5F-437F-4020-9EB7-D2F568AE06BE}" srcOrd="3" destOrd="0" parTransId="{0566DD1C-8241-4103-8BFF-03526833D254}" sibTransId="{BCF29672-C8DC-4F50-9996-B35D61E25A33}"/>
    <dgm:cxn modelId="{989923FF-F983-416F-A1BA-DD719503F88D}" srcId="{9E1F152F-9232-460E-AB67-27CA487FE6CB}" destId="{8F011BD8-D9B7-4F84-BCF5-A025A83C2B09}" srcOrd="1" destOrd="0" parTransId="{0D943D37-E21F-4EAE-A38F-7E69FECCB088}" sibTransId="{BBCC5783-9790-4FCE-A5AA-27924A205985}"/>
    <dgm:cxn modelId="{F5C654E6-1705-4A1B-85BD-09A01B029E42}" type="presOf" srcId="{FD64FCBE-D4A1-438E-AD3C-D32E78AC32CE}" destId="{2847FC2A-A4FE-4399-B248-FDB7D14065A2}" srcOrd="0" destOrd="2" presId="urn:microsoft.com/office/officeart/2008/layout/PictureStrips"/>
    <dgm:cxn modelId="{83A6A8D9-0FB5-42AB-BD39-462B1FC01454}" srcId="{C43DF364-CEC0-4959-9BD2-4169F2699D2D}" destId="{A316CBFF-2A72-4F5A-BE9E-CE285AD0BC5C}" srcOrd="1" destOrd="0" parTransId="{E0E101EF-22C6-4812-B2B7-4F182D441AFB}" sibTransId="{3B86384C-0DBC-4761-861B-CDB9F131519B}"/>
    <dgm:cxn modelId="{2FE1DC10-19BE-456B-A152-F690CCF7A844}" srcId="{68A69A54-7C04-4B1F-89B3-D446676780B5}" destId="{FD64FCBE-D4A1-438E-AD3C-D32E78AC32CE}" srcOrd="1" destOrd="0" parTransId="{E3AD053E-4E4C-465D-B927-73FC09A5C7E4}" sibTransId="{7C0046D7-6B28-4C51-B0D4-249C2B9D81DD}"/>
    <dgm:cxn modelId="{EF6F2100-127F-4894-90D4-BAB1B2D29DAD}" type="presOf" srcId="{C43DF364-CEC0-4959-9BD2-4169F2699D2D}" destId="{AE6EEA70-FA0A-48C5-89D9-97C2B01BF378}" srcOrd="0" destOrd="0" presId="urn:microsoft.com/office/officeart/2008/layout/PictureStrips"/>
    <dgm:cxn modelId="{1F3BB6DB-BDB9-456B-9038-127DFDD75F22}" type="presOf" srcId="{BCB58F7C-2403-49B0-B2D8-CA03BC6EBAF4}" destId="{C3EA38DB-26E2-4B09-BB8E-2A04F9DA2D7C}" srcOrd="0" destOrd="0" presId="urn:microsoft.com/office/officeart/2008/layout/PictureStrips"/>
    <dgm:cxn modelId="{D0B992F5-CC34-4CC5-A077-C94F8E17C639}" type="presOf" srcId="{D0AB2EBB-D0B9-4827-915D-BCE9AC365C70}" destId="{9B3EAFCB-4DCA-4C1D-8368-7458F8FD474A}" srcOrd="0" destOrd="3" presId="urn:microsoft.com/office/officeart/2008/layout/PictureStrips"/>
    <dgm:cxn modelId="{86D8DAC0-2B67-4D79-9A83-11DC6C2F4EF1}" srcId="{BCB58F7C-2403-49B0-B2D8-CA03BC6EBAF4}" destId="{68A69A54-7C04-4B1F-89B3-D446676780B5}" srcOrd="0" destOrd="0" parTransId="{6C5A2219-B60C-4E98-B623-A9E32AD5A695}" sibTransId="{FFD92DE9-DF9A-4F0F-837B-7B447D9877D8}"/>
    <dgm:cxn modelId="{805114CB-8F13-4EFF-822F-83D9333E9583}" srcId="{C43DF364-CEC0-4959-9BD2-4169F2699D2D}" destId="{CCE12DEE-CF36-4FCC-BD6D-9F62BD01E395}" srcOrd="2" destOrd="0" parTransId="{9A71EB23-AD7B-458F-A02B-BC568387009B}" sibTransId="{1B52576A-76CD-4247-B135-95B0BC9F577D}"/>
    <dgm:cxn modelId="{2F0C657C-4EA0-4D2C-B65E-4DD00358A3E4}" srcId="{68A69A54-7C04-4B1F-89B3-D446676780B5}" destId="{949A3656-1A91-4D8E-9D76-EA32F5590E04}" srcOrd="2" destOrd="0" parTransId="{31EB2054-69AB-4166-8366-A7C865E0A4F8}" sibTransId="{5411A656-DBA6-4EE3-873E-55CA9C6D3838}"/>
    <dgm:cxn modelId="{EB82F6C8-E396-4B89-AF71-D1479A0C194A}" srcId="{BCB58F7C-2403-49B0-B2D8-CA03BC6EBAF4}" destId="{C43DF364-CEC0-4959-9BD2-4169F2699D2D}" srcOrd="1" destOrd="0" parTransId="{D480E279-7F48-4254-BD52-31BE21D58CBA}" sibTransId="{69CE91BF-0CAA-4FC0-AB0F-2DE37263734E}"/>
    <dgm:cxn modelId="{990E9C02-337E-4CF6-89E0-3C52B1B6704F}" srcId="{C43DF364-CEC0-4959-9BD2-4169F2699D2D}" destId="{7A5C52AD-F844-4A4B-A735-E021C086B25A}" srcOrd="0" destOrd="0" parTransId="{0967195D-48BC-4792-A682-42395B6F8C25}" sibTransId="{0185ECF0-FDBE-44EA-A94D-23530717A84F}"/>
    <dgm:cxn modelId="{F7340A0A-FF33-4F1B-806E-09336FFCCA4D}" srcId="{9E1F152F-9232-460E-AB67-27CA487FE6CB}" destId="{D0AB2EBB-D0B9-4827-915D-BCE9AC365C70}" srcOrd="2" destOrd="0" parTransId="{0724A294-EACD-4E38-B2CA-2AF32192C6E8}" sibTransId="{BE2B0EE0-9165-4413-BF74-6440E3499009}"/>
    <dgm:cxn modelId="{05CF408F-C413-4F65-A3E6-859B88909D54}" type="presOf" srcId="{A316CBFF-2A72-4F5A-BE9E-CE285AD0BC5C}" destId="{AE6EEA70-FA0A-48C5-89D9-97C2B01BF378}" srcOrd="0" destOrd="2" presId="urn:microsoft.com/office/officeart/2008/layout/PictureStrips"/>
    <dgm:cxn modelId="{7CE2F55D-67A8-450E-98EB-CAE4CF52E037}" srcId="{68A69A54-7C04-4B1F-89B3-D446676780B5}" destId="{DAB0CB6B-24E7-4C61-A3AD-4DB840BB9383}" srcOrd="0" destOrd="0" parTransId="{51526296-5BBD-4110-8080-D9822D8BF0A8}" sibTransId="{20ACFB95-5086-4D7B-9983-A5F79F4BA619}"/>
    <dgm:cxn modelId="{266ADD8A-4C47-4909-B327-144699BF57D0}" type="presOf" srcId="{CCE12DEE-CF36-4FCC-BD6D-9F62BD01E395}" destId="{AE6EEA70-FA0A-48C5-89D9-97C2B01BF378}" srcOrd="0" destOrd="3" presId="urn:microsoft.com/office/officeart/2008/layout/PictureStrips"/>
    <dgm:cxn modelId="{F35D881D-F730-4F06-8C1E-A76D9144C453}" srcId="{BCB58F7C-2403-49B0-B2D8-CA03BC6EBAF4}" destId="{9E1F152F-9232-460E-AB67-27CA487FE6CB}" srcOrd="3" destOrd="0" parTransId="{992B6D1A-FA64-4CF9-BBB4-CEA25CEFDF82}" sibTransId="{31BC2AF9-82A6-4E54-AF27-5B051D710F61}"/>
    <dgm:cxn modelId="{1DB83F82-70AF-4D38-A460-C7BD84EF2754}" type="presOf" srcId="{8F011BD8-D9B7-4F84-BCF5-A025A83C2B09}" destId="{9B3EAFCB-4DCA-4C1D-8368-7458F8FD474A}" srcOrd="0" destOrd="2" presId="urn:microsoft.com/office/officeart/2008/layout/PictureStrips"/>
    <dgm:cxn modelId="{A4D5C2C5-6AD3-4F83-8C55-20E83EACF721}" srcId="{033B167C-52C2-4AF4-B594-3DFFF23DE569}" destId="{2399EC7C-C4BB-4546-9C47-30A0117C1088}" srcOrd="0" destOrd="0" parTransId="{104DEA2B-862A-4765-AF33-9771FB3EBE4D}" sibTransId="{A49CB928-1A2D-402F-A566-68A371525E9E}"/>
    <dgm:cxn modelId="{CC57A53C-6E34-468E-8DFD-B8117228E99C}" type="presOf" srcId="{2399EC7C-C4BB-4546-9C47-30A0117C1088}" destId="{9E16E94A-2115-479A-8F4B-26BBD1BD528B}" srcOrd="0" destOrd="1" presId="urn:microsoft.com/office/officeart/2008/layout/PictureStrips"/>
    <dgm:cxn modelId="{7FC7E7F6-299C-45DC-B139-D821C9695099}" type="presOf" srcId="{405432CC-2329-4325-8485-4522C34C97AC}" destId="{9B3EAFCB-4DCA-4C1D-8368-7458F8FD474A}" srcOrd="0" destOrd="1" presId="urn:microsoft.com/office/officeart/2008/layout/PictureStrips"/>
    <dgm:cxn modelId="{6DD14D65-603B-4BC6-B264-2DD981049A38}" srcId="{BCB58F7C-2403-49B0-B2D8-CA03BC6EBAF4}" destId="{033B167C-52C2-4AF4-B594-3DFFF23DE569}" srcOrd="2" destOrd="0" parTransId="{C4FAB014-989F-4357-9A5B-E9FE357D20FA}" sibTransId="{2F675F31-5A8B-484D-A6A3-95B0C2F93D19}"/>
    <dgm:cxn modelId="{EBE13A3D-8DE3-4BE2-9E9A-EE671227BC04}" type="presOf" srcId="{9E1F152F-9232-460E-AB67-27CA487FE6CB}" destId="{9B3EAFCB-4DCA-4C1D-8368-7458F8FD474A}" srcOrd="0" destOrd="0" presId="urn:microsoft.com/office/officeart/2008/layout/PictureStrips"/>
    <dgm:cxn modelId="{12B06240-3338-4FA3-B024-C9BAD34742DB}" type="presOf" srcId="{033B167C-52C2-4AF4-B594-3DFFF23DE569}" destId="{9E16E94A-2115-479A-8F4B-26BBD1BD528B}" srcOrd="0" destOrd="0" presId="urn:microsoft.com/office/officeart/2008/layout/PictureStrips"/>
    <dgm:cxn modelId="{4DB1EC79-19D4-48C1-9146-4884C8E04EF5}" type="presOf" srcId="{7A5C52AD-F844-4A4B-A735-E021C086B25A}" destId="{AE6EEA70-FA0A-48C5-89D9-97C2B01BF378}" srcOrd="0" destOrd="1" presId="urn:microsoft.com/office/officeart/2008/layout/PictureStrips"/>
    <dgm:cxn modelId="{65BA0DFA-B986-4073-B52C-29A69B1005FC}" type="presParOf" srcId="{C3EA38DB-26E2-4B09-BB8E-2A04F9DA2D7C}" destId="{39B75357-C2CE-44EE-891E-C7F29CDD3D80}" srcOrd="0" destOrd="0" presId="urn:microsoft.com/office/officeart/2008/layout/PictureStrips"/>
    <dgm:cxn modelId="{748804BA-4C67-4D3B-B9BB-02A029A5DB41}" type="presParOf" srcId="{39B75357-C2CE-44EE-891E-C7F29CDD3D80}" destId="{2847FC2A-A4FE-4399-B248-FDB7D14065A2}" srcOrd="0" destOrd="0" presId="urn:microsoft.com/office/officeart/2008/layout/PictureStrips"/>
    <dgm:cxn modelId="{F0705498-C6C8-45D3-9B63-7B9F2F447B77}" type="presParOf" srcId="{39B75357-C2CE-44EE-891E-C7F29CDD3D80}" destId="{B1ECE671-86BA-45C8-8C35-5497FB3EA8CC}" srcOrd="1" destOrd="0" presId="urn:microsoft.com/office/officeart/2008/layout/PictureStrips"/>
    <dgm:cxn modelId="{A5BCDDAB-7795-48DB-9AE2-62B853821007}" type="presParOf" srcId="{C3EA38DB-26E2-4B09-BB8E-2A04F9DA2D7C}" destId="{EFAF3AE2-5B1C-4098-8A1E-EBE11CBBFC41}" srcOrd="1" destOrd="0" presId="urn:microsoft.com/office/officeart/2008/layout/PictureStrips"/>
    <dgm:cxn modelId="{50726AB8-E35D-4A14-9206-01C0A2D725EE}" type="presParOf" srcId="{C3EA38DB-26E2-4B09-BB8E-2A04F9DA2D7C}" destId="{F8CAFA0B-CF39-47BE-9332-14C833E9BC20}" srcOrd="2" destOrd="0" presId="urn:microsoft.com/office/officeart/2008/layout/PictureStrips"/>
    <dgm:cxn modelId="{A5B22457-D600-469C-8F2F-61E0B9580CE0}" type="presParOf" srcId="{F8CAFA0B-CF39-47BE-9332-14C833E9BC20}" destId="{AE6EEA70-FA0A-48C5-89D9-97C2B01BF378}" srcOrd="0" destOrd="0" presId="urn:microsoft.com/office/officeart/2008/layout/PictureStrips"/>
    <dgm:cxn modelId="{0AE2A60D-5D65-435F-AC5B-8E9EBC354F29}" type="presParOf" srcId="{F8CAFA0B-CF39-47BE-9332-14C833E9BC20}" destId="{BC002DDE-782C-4019-8DB7-7EBDA497D2EF}" srcOrd="1" destOrd="0" presId="urn:microsoft.com/office/officeart/2008/layout/PictureStrips"/>
    <dgm:cxn modelId="{2575C432-D996-4B31-9830-A5CF2A6E26B0}" type="presParOf" srcId="{C3EA38DB-26E2-4B09-BB8E-2A04F9DA2D7C}" destId="{55F71FCC-8F2D-4074-901E-CB99C6A3EE54}" srcOrd="3" destOrd="0" presId="urn:microsoft.com/office/officeart/2008/layout/PictureStrips"/>
    <dgm:cxn modelId="{A070EF81-7FE5-44D5-8A5A-86E447C1CBF8}" type="presParOf" srcId="{C3EA38DB-26E2-4B09-BB8E-2A04F9DA2D7C}" destId="{CAA6AE2F-6DF4-4F23-9E69-82989B1E66F2}" srcOrd="4" destOrd="0" presId="urn:microsoft.com/office/officeart/2008/layout/PictureStrips"/>
    <dgm:cxn modelId="{D247C2AC-49DA-4997-96C8-18AAE9DC13E7}" type="presParOf" srcId="{CAA6AE2F-6DF4-4F23-9E69-82989B1E66F2}" destId="{9E16E94A-2115-479A-8F4B-26BBD1BD528B}" srcOrd="0" destOrd="0" presId="urn:microsoft.com/office/officeart/2008/layout/PictureStrips"/>
    <dgm:cxn modelId="{30BFC49F-A64D-475E-8259-2541B4D2BFCD}" type="presParOf" srcId="{CAA6AE2F-6DF4-4F23-9E69-82989B1E66F2}" destId="{1798E77F-4774-4FE5-B1C9-4F6E0716FD40}" srcOrd="1" destOrd="0" presId="urn:microsoft.com/office/officeart/2008/layout/PictureStrips"/>
    <dgm:cxn modelId="{2D899A8E-0318-404A-BFA6-55C2779E3C15}" type="presParOf" srcId="{C3EA38DB-26E2-4B09-BB8E-2A04F9DA2D7C}" destId="{91335AE1-2A1E-4341-B1CF-C4D9CF2A944F}" srcOrd="5" destOrd="0" presId="urn:microsoft.com/office/officeart/2008/layout/PictureStrips"/>
    <dgm:cxn modelId="{A03C6E28-2166-43F2-9458-201D0639A430}" type="presParOf" srcId="{C3EA38DB-26E2-4B09-BB8E-2A04F9DA2D7C}" destId="{672B0C0D-A47E-40D0-BCEB-611F3651CC27}" srcOrd="6" destOrd="0" presId="urn:microsoft.com/office/officeart/2008/layout/PictureStrips"/>
    <dgm:cxn modelId="{51E38A9C-EED3-4D25-B162-A36D494624AB}" type="presParOf" srcId="{672B0C0D-A47E-40D0-BCEB-611F3651CC27}" destId="{9B3EAFCB-4DCA-4C1D-8368-7458F8FD474A}" srcOrd="0" destOrd="0" presId="urn:microsoft.com/office/officeart/2008/layout/PictureStrips"/>
    <dgm:cxn modelId="{D53C6F27-1D9A-419D-901D-EDE99F2695AD}" type="presParOf" srcId="{672B0C0D-A47E-40D0-BCEB-611F3651CC27}" destId="{869AF718-1E29-48A0-998A-56D72BD9CFEE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37C76E3-EB7D-4EB2-806A-FD22FB1EF013}" type="doc">
      <dgm:prSet loTypeId="urn:microsoft.com/office/officeart/2005/8/layout/cycle8" loCatId="cycle" qsTypeId="urn:microsoft.com/office/officeart/2005/8/quickstyle/3d3" qsCatId="3D" csTypeId="urn:microsoft.com/office/officeart/2005/8/colors/colorful1" csCatId="colorful" phldr="1"/>
      <dgm:spPr/>
    </dgm:pt>
    <dgm:pt modelId="{29CFE091-F62F-48A5-A30C-40A85006BAD9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Accesibilidad</a:t>
          </a:r>
          <a:endParaRPr lang="es-EC" dirty="0">
            <a:solidFill>
              <a:schemeClr val="tx1"/>
            </a:solidFill>
          </a:endParaRPr>
        </a:p>
      </dgm:t>
    </dgm:pt>
    <dgm:pt modelId="{279726C0-7D11-4DA9-B9A3-65C13AF8F429}" type="parTrans" cxnId="{2EEA4D54-4193-41BA-97EB-67BCFD51E063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22ED2E3C-E212-4590-B681-4AB343A6BCEC}" type="sibTrans" cxnId="{2EEA4D54-4193-41BA-97EB-67BCFD51E063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6ADC2640-8981-460D-A05A-62162EDBFFD7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Ambiental</a:t>
          </a:r>
          <a:endParaRPr lang="es-EC" dirty="0">
            <a:solidFill>
              <a:schemeClr val="tx1"/>
            </a:solidFill>
          </a:endParaRPr>
        </a:p>
      </dgm:t>
    </dgm:pt>
    <dgm:pt modelId="{A89FB095-262F-4E4E-8C16-2CF5DA1A337D}" type="parTrans" cxnId="{2018EDDC-232C-485C-A3EF-7B7F35411734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0673CB53-2BDB-4E84-B39B-82D511B50D05}" type="sibTrans" cxnId="{2018EDDC-232C-485C-A3EF-7B7F35411734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A8880B29-E07B-4B24-B277-BC47CA5E9DA8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Turismo</a:t>
          </a:r>
          <a:endParaRPr lang="es-EC" dirty="0">
            <a:solidFill>
              <a:schemeClr val="tx1"/>
            </a:solidFill>
          </a:endParaRPr>
        </a:p>
      </dgm:t>
    </dgm:pt>
    <dgm:pt modelId="{17BBA701-2E3D-47FC-BEFB-2669ABA09F84}" type="parTrans" cxnId="{E835652D-1825-4D1E-BA15-5710E4799492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D71ADEB8-756E-4B73-BC66-A6A57A522E21}" type="sibTrans" cxnId="{E835652D-1825-4D1E-BA15-5710E4799492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8554CAA6-67D5-472E-A539-BAB8A8317704}" type="pres">
      <dgm:prSet presAssocID="{537C76E3-EB7D-4EB2-806A-FD22FB1EF013}" presName="compositeShape" presStyleCnt="0">
        <dgm:presLayoutVars>
          <dgm:chMax val="7"/>
          <dgm:dir/>
          <dgm:resizeHandles val="exact"/>
        </dgm:presLayoutVars>
      </dgm:prSet>
      <dgm:spPr/>
    </dgm:pt>
    <dgm:pt modelId="{8C291853-55B2-4CF8-A831-FFBA8152101B}" type="pres">
      <dgm:prSet presAssocID="{537C76E3-EB7D-4EB2-806A-FD22FB1EF013}" presName="wedge1" presStyleLbl="node1" presStyleIdx="0" presStyleCnt="3"/>
      <dgm:spPr/>
      <dgm:t>
        <a:bodyPr/>
        <a:lstStyle/>
        <a:p>
          <a:endParaRPr lang="es-EC"/>
        </a:p>
      </dgm:t>
    </dgm:pt>
    <dgm:pt modelId="{FEF7051E-B0A9-42C4-A74C-100B6F8F0C5F}" type="pres">
      <dgm:prSet presAssocID="{537C76E3-EB7D-4EB2-806A-FD22FB1EF013}" presName="dummy1a" presStyleCnt="0"/>
      <dgm:spPr/>
    </dgm:pt>
    <dgm:pt modelId="{63E6F55A-6245-4D48-B41B-5F3A9A327A9F}" type="pres">
      <dgm:prSet presAssocID="{537C76E3-EB7D-4EB2-806A-FD22FB1EF013}" presName="dummy1b" presStyleCnt="0"/>
      <dgm:spPr/>
    </dgm:pt>
    <dgm:pt modelId="{AF44DCB4-81B3-4CFC-BDED-4F7AD6D62270}" type="pres">
      <dgm:prSet presAssocID="{537C76E3-EB7D-4EB2-806A-FD22FB1EF013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6B08B20-662A-42AF-BE9E-DB33AF14C3B7}" type="pres">
      <dgm:prSet presAssocID="{537C76E3-EB7D-4EB2-806A-FD22FB1EF013}" presName="wedge2" presStyleLbl="node1" presStyleIdx="1" presStyleCnt="3"/>
      <dgm:spPr/>
      <dgm:t>
        <a:bodyPr/>
        <a:lstStyle/>
        <a:p>
          <a:endParaRPr lang="es-EC"/>
        </a:p>
      </dgm:t>
    </dgm:pt>
    <dgm:pt modelId="{781563DF-3F9E-47F1-BC0D-1070F1218EC6}" type="pres">
      <dgm:prSet presAssocID="{537C76E3-EB7D-4EB2-806A-FD22FB1EF013}" presName="dummy2a" presStyleCnt="0"/>
      <dgm:spPr/>
    </dgm:pt>
    <dgm:pt modelId="{483687F0-436D-46BA-BAC8-50F9E09C9B5A}" type="pres">
      <dgm:prSet presAssocID="{537C76E3-EB7D-4EB2-806A-FD22FB1EF013}" presName="dummy2b" presStyleCnt="0"/>
      <dgm:spPr/>
    </dgm:pt>
    <dgm:pt modelId="{D4767121-E548-4279-ADB6-B165FD1E8246}" type="pres">
      <dgm:prSet presAssocID="{537C76E3-EB7D-4EB2-806A-FD22FB1EF013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28A3A36-6E34-4F8B-A10C-15B96FCBE385}" type="pres">
      <dgm:prSet presAssocID="{537C76E3-EB7D-4EB2-806A-FD22FB1EF013}" presName="wedge3" presStyleLbl="node1" presStyleIdx="2" presStyleCnt="3"/>
      <dgm:spPr/>
      <dgm:t>
        <a:bodyPr/>
        <a:lstStyle/>
        <a:p>
          <a:endParaRPr lang="es-EC"/>
        </a:p>
      </dgm:t>
    </dgm:pt>
    <dgm:pt modelId="{3C7CB1C5-F131-4A13-B0F8-0EC1A1D039D5}" type="pres">
      <dgm:prSet presAssocID="{537C76E3-EB7D-4EB2-806A-FD22FB1EF013}" presName="dummy3a" presStyleCnt="0"/>
      <dgm:spPr/>
    </dgm:pt>
    <dgm:pt modelId="{7EA2C226-5404-4450-9589-7D24A0D8FF32}" type="pres">
      <dgm:prSet presAssocID="{537C76E3-EB7D-4EB2-806A-FD22FB1EF013}" presName="dummy3b" presStyleCnt="0"/>
      <dgm:spPr/>
    </dgm:pt>
    <dgm:pt modelId="{8CE11DE8-55C2-464D-BC3C-1F0963497D5B}" type="pres">
      <dgm:prSet presAssocID="{537C76E3-EB7D-4EB2-806A-FD22FB1EF013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4B30268-BBAB-40B9-B912-F852DE671E75}" type="pres">
      <dgm:prSet presAssocID="{22ED2E3C-E212-4590-B681-4AB343A6BCEC}" presName="arrowWedge1" presStyleLbl="fgSibTrans2D1" presStyleIdx="0" presStyleCnt="3"/>
      <dgm:spPr/>
    </dgm:pt>
    <dgm:pt modelId="{7F31C02B-C1E1-44C0-B74F-9F4BCA4BE35B}" type="pres">
      <dgm:prSet presAssocID="{0673CB53-2BDB-4E84-B39B-82D511B50D05}" presName="arrowWedge2" presStyleLbl="fgSibTrans2D1" presStyleIdx="1" presStyleCnt="3"/>
      <dgm:spPr/>
    </dgm:pt>
    <dgm:pt modelId="{31414D01-3C37-4005-BB88-2E36E6D0E462}" type="pres">
      <dgm:prSet presAssocID="{D71ADEB8-756E-4B73-BC66-A6A57A522E21}" presName="arrowWedge3" presStyleLbl="fgSibTrans2D1" presStyleIdx="2" presStyleCnt="3"/>
      <dgm:spPr/>
    </dgm:pt>
  </dgm:ptLst>
  <dgm:cxnLst>
    <dgm:cxn modelId="{87BE9BCB-E0C0-460D-8BAC-0250EEF13EBC}" type="presOf" srcId="{6ADC2640-8981-460D-A05A-62162EDBFFD7}" destId="{D4767121-E548-4279-ADB6-B165FD1E8246}" srcOrd="1" destOrd="0" presId="urn:microsoft.com/office/officeart/2005/8/layout/cycle8"/>
    <dgm:cxn modelId="{4692B3A8-643D-423E-9938-C18B15E327A4}" type="presOf" srcId="{6ADC2640-8981-460D-A05A-62162EDBFFD7}" destId="{76B08B20-662A-42AF-BE9E-DB33AF14C3B7}" srcOrd="0" destOrd="0" presId="urn:microsoft.com/office/officeart/2005/8/layout/cycle8"/>
    <dgm:cxn modelId="{310556DB-C6EB-4A43-94B8-4210B7C8D9CE}" type="presOf" srcId="{29CFE091-F62F-48A5-A30C-40A85006BAD9}" destId="{AF44DCB4-81B3-4CFC-BDED-4F7AD6D62270}" srcOrd="1" destOrd="0" presId="urn:microsoft.com/office/officeart/2005/8/layout/cycle8"/>
    <dgm:cxn modelId="{2EEA4D54-4193-41BA-97EB-67BCFD51E063}" srcId="{537C76E3-EB7D-4EB2-806A-FD22FB1EF013}" destId="{29CFE091-F62F-48A5-A30C-40A85006BAD9}" srcOrd="0" destOrd="0" parTransId="{279726C0-7D11-4DA9-B9A3-65C13AF8F429}" sibTransId="{22ED2E3C-E212-4590-B681-4AB343A6BCEC}"/>
    <dgm:cxn modelId="{F1929D62-C59F-421B-9026-3254C486D087}" type="presOf" srcId="{29CFE091-F62F-48A5-A30C-40A85006BAD9}" destId="{8C291853-55B2-4CF8-A831-FFBA8152101B}" srcOrd="0" destOrd="0" presId="urn:microsoft.com/office/officeart/2005/8/layout/cycle8"/>
    <dgm:cxn modelId="{2018EDDC-232C-485C-A3EF-7B7F35411734}" srcId="{537C76E3-EB7D-4EB2-806A-FD22FB1EF013}" destId="{6ADC2640-8981-460D-A05A-62162EDBFFD7}" srcOrd="1" destOrd="0" parTransId="{A89FB095-262F-4E4E-8C16-2CF5DA1A337D}" sibTransId="{0673CB53-2BDB-4E84-B39B-82D511B50D05}"/>
    <dgm:cxn modelId="{E6A90D70-B312-493A-A6F3-0A2484CC5191}" type="presOf" srcId="{A8880B29-E07B-4B24-B277-BC47CA5E9DA8}" destId="{628A3A36-6E34-4F8B-A10C-15B96FCBE385}" srcOrd="0" destOrd="0" presId="urn:microsoft.com/office/officeart/2005/8/layout/cycle8"/>
    <dgm:cxn modelId="{E835652D-1825-4D1E-BA15-5710E4799492}" srcId="{537C76E3-EB7D-4EB2-806A-FD22FB1EF013}" destId="{A8880B29-E07B-4B24-B277-BC47CA5E9DA8}" srcOrd="2" destOrd="0" parTransId="{17BBA701-2E3D-47FC-BEFB-2669ABA09F84}" sibTransId="{D71ADEB8-756E-4B73-BC66-A6A57A522E21}"/>
    <dgm:cxn modelId="{F26D0A4B-C2A7-4A8E-A490-715C7ED69570}" type="presOf" srcId="{A8880B29-E07B-4B24-B277-BC47CA5E9DA8}" destId="{8CE11DE8-55C2-464D-BC3C-1F0963497D5B}" srcOrd="1" destOrd="0" presId="urn:microsoft.com/office/officeart/2005/8/layout/cycle8"/>
    <dgm:cxn modelId="{04C2AFDE-DAB7-48FE-A883-890EA5F3DCC5}" type="presOf" srcId="{537C76E3-EB7D-4EB2-806A-FD22FB1EF013}" destId="{8554CAA6-67D5-472E-A539-BAB8A8317704}" srcOrd="0" destOrd="0" presId="urn:microsoft.com/office/officeart/2005/8/layout/cycle8"/>
    <dgm:cxn modelId="{6FCA1F70-0479-46C5-B14E-B2E3B7E3AB62}" type="presParOf" srcId="{8554CAA6-67D5-472E-A539-BAB8A8317704}" destId="{8C291853-55B2-4CF8-A831-FFBA8152101B}" srcOrd="0" destOrd="0" presId="urn:microsoft.com/office/officeart/2005/8/layout/cycle8"/>
    <dgm:cxn modelId="{A8B49E99-4CD2-482F-AE1C-FCDA2ADE9616}" type="presParOf" srcId="{8554CAA6-67D5-472E-A539-BAB8A8317704}" destId="{FEF7051E-B0A9-42C4-A74C-100B6F8F0C5F}" srcOrd="1" destOrd="0" presId="urn:microsoft.com/office/officeart/2005/8/layout/cycle8"/>
    <dgm:cxn modelId="{D9438BB2-476C-4F8F-B2B5-6439489957BC}" type="presParOf" srcId="{8554CAA6-67D5-472E-A539-BAB8A8317704}" destId="{63E6F55A-6245-4D48-B41B-5F3A9A327A9F}" srcOrd="2" destOrd="0" presId="urn:microsoft.com/office/officeart/2005/8/layout/cycle8"/>
    <dgm:cxn modelId="{5BE5A86A-56D0-46CA-AE26-A19FD0034B97}" type="presParOf" srcId="{8554CAA6-67D5-472E-A539-BAB8A8317704}" destId="{AF44DCB4-81B3-4CFC-BDED-4F7AD6D62270}" srcOrd="3" destOrd="0" presId="urn:microsoft.com/office/officeart/2005/8/layout/cycle8"/>
    <dgm:cxn modelId="{8111786B-E130-4EFE-A184-3675C7195C5D}" type="presParOf" srcId="{8554CAA6-67D5-472E-A539-BAB8A8317704}" destId="{76B08B20-662A-42AF-BE9E-DB33AF14C3B7}" srcOrd="4" destOrd="0" presId="urn:microsoft.com/office/officeart/2005/8/layout/cycle8"/>
    <dgm:cxn modelId="{E5853D2A-51F8-49C4-A5AC-B69D60AF24E5}" type="presParOf" srcId="{8554CAA6-67D5-472E-A539-BAB8A8317704}" destId="{781563DF-3F9E-47F1-BC0D-1070F1218EC6}" srcOrd="5" destOrd="0" presId="urn:microsoft.com/office/officeart/2005/8/layout/cycle8"/>
    <dgm:cxn modelId="{024D4BB2-E897-4F6C-9507-5EB8AA8CAB80}" type="presParOf" srcId="{8554CAA6-67D5-472E-A539-BAB8A8317704}" destId="{483687F0-436D-46BA-BAC8-50F9E09C9B5A}" srcOrd="6" destOrd="0" presId="urn:microsoft.com/office/officeart/2005/8/layout/cycle8"/>
    <dgm:cxn modelId="{5F1A08D0-6298-46B5-ADC1-2491E1C2A749}" type="presParOf" srcId="{8554CAA6-67D5-472E-A539-BAB8A8317704}" destId="{D4767121-E548-4279-ADB6-B165FD1E8246}" srcOrd="7" destOrd="0" presId="urn:microsoft.com/office/officeart/2005/8/layout/cycle8"/>
    <dgm:cxn modelId="{2789887E-3443-4442-A7AB-3C2F5952D822}" type="presParOf" srcId="{8554CAA6-67D5-472E-A539-BAB8A8317704}" destId="{628A3A36-6E34-4F8B-A10C-15B96FCBE385}" srcOrd="8" destOrd="0" presId="urn:microsoft.com/office/officeart/2005/8/layout/cycle8"/>
    <dgm:cxn modelId="{780D5827-B903-4EC4-A023-7B41B3270753}" type="presParOf" srcId="{8554CAA6-67D5-472E-A539-BAB8A8317704}" destId="{3C7CB1C5-F131-4A13-B0F8-0EC1A1D039D5}" srcOrd="9" destOrd="0" presId="urn:microsoft.com/office/officeart/2005/8/layout/cycle8"/>
    <dgm:cxn modelId="{41468516-E01A-46D1-BB3A-C8C6F48796EE}" type="presParOf" srcId="{8554CAA6-67D5-472E-A539-BAB8A8317704}" destId="{7EA2C226-5404-4450-9589-7D24A0D8FF32}" srcOrd="10" destOrd="0" presId="urn:microsoft.com/office/officeart/2005/8/layout/cycle8"/>
    <dgm:cxn modelId="{219327EB-A79C-49B3-A708-BB4012090600}" type="presParOf" srcId="{8554CAA6-67D5-472E-A539-BAB8A8317704}" destId="{8CE11DE8-55C2-464D-BC3C-1F0963497D5B}" srcOrd="11" destOrd="0" presId="urn:microsoft.com/office/officeart/2005/8/layout/cycle8"/>
    <dgm:cxn modelId="{C87AA165-1551-410C-93BE-F43A4D334047}" type="presParOf" srcId="{8554CAA6-67D5-472E-A539-BAB8A8317704}" destId="{14B30268-BBAB-40B9-B912-F852DE671E75}" srcOrd="12" destOrd="0" presId="urn:microsoft.com/office/officeart/2005/8/layout/cycle8"/>
    <dgm:cxn modelId="{52FDFCCF-C244-4658-811F-F1ACEA46DBC1}" type="presParOf" srcId="{8554CAA6-67D5-472E-A539-BAB8A8317704}" destId="{7F31C02B-C1E1-44C0-B74F-9F4BCA4BE35B}" srcOrd="13" destOrd="0" presId="urn:microsoft.com/office/officeart/2005/8/layout/cycle8"/>
    <dgm:cxn modelId="{F3297A2A-5272-48B8-96AB-A2253ED4BB1D}" type="presParOf" srcId="{8554CAA6-67D5-472E-A539-BAB8A8317704}" destId="{31414D01-3C37-4005-BB88-2E36E6D0E462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EDF1B1-AE44-459B-8AD7-F807390FA640}">
      <dsp:nvSpPr>
        <dsp:cNvPr id="0" name=""/>
        <dsp:cNvSpPr/>
      </dsp:nvSpPr>
      <dsp:spPr>
        <a:xfrm>
          <a:off x="3261150" y="701980"/>
          <a:ext cx="4692038" cy="4692038"/>
        </a:xfrm>
        <a:prstGeom prst="blockArc">
          <a:avLst>
            <a:gd name="adj1" fmla="val 10800000"/>
            <a:gd name="adj2" fmla="val 16200000"/>
            <a:gd name="adj3" fmla="val 4635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29A94D-DE71-4E78-83EA-CAEDB5DF7142}">
      <dsp:nvSpPr>
        <dsp:cNvPr id="0" name=""/>
        <dsp:cNvSpPr/>
      </dsp:nvSpPr>
      <dsp:spPr>
        <a:xfrm>
          <a:off x="3261150" y="701980"/>
          <a:ext cx="4692038" cy="4692038"/>
        </a:xfrm>
        <a:prstGeom prst="blockArc">
          <a:avLst>
            <a:gd name="adj1" fmla="val 5400000"/>
            <a:gd name="adj2" fmla="val 10800000"/>
            <a:gd name="adj3" fmla="val 4635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469699-9B19-490E-8C8D-61D3FAC3CAAA}">
      <dsp:nvSpPr>
        <dsp:cNvPr id="0" name=""/>
        <dsp:cNvSpPr/>
      </dsp:nvSpPr>
      <dsp:spPr>
        <a:xfrm>
          <a:off x="3261150" y="701980"/>
          <a:ext cx="4692038" cy="4692038"/>
        </a:xfrm>
        <a:prstGeom prst="blockArc">
          <a:avLst>
            <a:gd name="adj1" fmla="val 0"/>
            <a:gd name="adj2" fmla="val 5400000"/>
            <a:gd name="adj3" fmla="val 4635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877ACA-B55F-49F0-8364-99EA621C0A0E}">
      <dsp:nvSpPr>
        <dsp:cNvPr id="0" name=""/>
        <dsp:cNvSpPr/>
      </dsp:nvSpPr>
      <dsp:spPr>
        <a:xfrm>
          <a:off x="3261150" y="701980"/>
          <a:ext cx="4692038" cy="4692038"/>
        </a:xfrm>
        <a:prstGeom prst="blockArc">
          <a:avLst>
            <a:gd name="adj1" fmla="val 16200000"/>
            <a:gd name="adj2" fmla="val 0"/>
            <a:gd name="adj3" fmla="val 4635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B06893-9531-4208-AB0D-CCC9400B9703}">
      <dsp:nvSpPr>
        <dsp:cNvPr id="0" name=""/>
        <dsp:cNvSpPr/>
      </dsp:nvSpPr>
      <dsp:spPr>
        <a:xfrm>
          <a:off x="4528446" y="1969276"/>
          <a:ext cx="2157446" cy="215744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smtClean="0">
              <a:latin typeface="Arial" panose="020B0604020202020204" pitchFamily="34" charset="0"/>
              <a:cs typeface="Arial" panose="020B0604020202020204" pitchFamily="34" charset="0"/>
            </a:rPr>
            <a:t>Problema</a:t>
          </a:r>
          <a:endParaRPr lang="es-EC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844397" y="2285227"/>
        <a:ext cx="1525544" cy="1525544"/>
      </dsp:txXfrm>
    </dsp:sp>
    <dsp:sp modelId="{577AA84E-9CD4-419D-A872-CE61AAAFB407}">
      <dsp:nvSpPr>
        <dsp:cNvPr id="0" name=""/>
        <dsp:cNvSpPr/>
      </dsp:nvSpPr>
      <dsp:spPr>
        <a:xfrm>
          <a:off x="4852063" y="1241"/>
          <a:ext cx="1510212" cy="1510212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4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073228" y="222406"/>
        <a:ext cx="1067882" cy="1067882"/>
      </dsp:txXfrm>
    </dsp:sp>
    <dsp:sp modelId="{573E2CC1-D840-4C50-B095-6EC22EDBAC81}">
      <dsp:nvSpPr>
        <dsp:cNvPr id="0" name=""/>
        <dsp:cNvSpPr/>
      </dsp:nvSpPr>
      <dsp:spPr>
        <a:xfrm>
          <a:off x="7143715" y="2292893"/>
          <a:ext cx="1510212" cy="1510212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4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364880" y="2514058"/>
        <a:ext cx="1067882" cy="1067882"/>
      </dsp:txXfrm>
    </dsp:sp>
    <dsp:sp modelId="{B77C18B2-702C-4F15-853D-6ADC0F6EAE31}">
      <dsp:nvSpPr>
        <dsp:cNvPr id="0" name=""/>
        <dsp:cNvSpPr/>
      </dsp:nvSpPr>
      <dsp:spPr>
        <a:xfrm>
          <a:off x="4852063" y="4584545"/>
          <a:ext cx="1510212" cy="1510212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4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073228" y="4805710"/>
        <a:ext cx="1067882" cy="1067882"/>
      </dsp:txXfrm>
    </dsp:sp>
    <dsp:sp modelId="{1228C0E9-508C-462D-B20A-2FB62E2B1039}">
      <dsp:nvSpPr>
        <dsp:cNvPr id="0" name=""/>
        <dsp:cNvSpPr/>
      </dsp:nvSpPr>
      <dsp:spPr>
        <a:xfrm>
          <a:off x="2560411" y="2292893"/>
          <a:ext cx="1510212" cy="1510212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4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81576" y="2514058"/>
        <a:ext cx="1067882" cy="106788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6B4437-5339-4A8D-B126-D6206C5C56DA}">
      <dsp:nvSpPr>
        <dsp:cNvPr id="0" name=""/>
        <dsp:cNvSpPr/>
      </dsp:nvSpPr>
      <dsp:spPr>
        <a:xfrm>
          <a:off x="1332182" y="1844"/>
          <a:ext cx="2804745" cy="2243796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D4DC80B6-FCDD-4F20-A65A-F5E3F3ED85B7}">
      <dsp:nvSpPr>
        <dsp:cNvPr id="0" name=""/>
        <dsp:cNvSpPr/>
      </dsp:nvSpPr>
      <dsp:spPr>
        <a:xfrm>
          <a:off x="1584609" y="2021260"/>
          <a:ext cx="2496223" cy="78532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>
              <a:solidFill>
                <a:schemeClr val="tx1"/>
              </a:solidFill>
            </a:rPr>
            <a:t>Señalética</a:t>
          </a:r>
          <a:endParaRPr lang="es-EC" sz="2200" kern="1200" dirty="0">
            <a:solidFill>
              <a:schemeClr val="tx1"/>
            </a:solidFill>
          </a:endParaRPr>
        </a:p>
      </dsp:txBody>
      <dsp:txXfrm>
        <a:off x="1584609" y="2021260"/>
        <a:ext cx="2496223" cy="785328"/>
      </dsp:txXfrm>
    </dsp:sp>
    <dsp:sp modelId="{76E406DE-FECC-4E7F-8C05-9496AA196511}">
      <dsp:nvSpPr>
        <dsp:cNvPr id="0" name=""/>
        <dsp:cNvSpPr/>
      </dsp:nvSpPr>
      <dsp:spPr>
        <a:xfrm>
          <a:off x="4417402" y="1844"/>
          <a:ext cx="2804745" cy="2243796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9528F68B-BA1D-440A-8BDE-099262303478}">
      <dsp:nvSpPr>
        <dsp:cNvPr id="0" name=""/>
        <dsp:cNvSpPr/>
      </dsp:nvSpPr>
      <dsp:spPr>
        <a:xfrm>
          <a:off x="4669829" y="2021260"/>
          <a:ext cx="2496223" cy="78532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>
              <a:solidFill>
                <a:schemeClr val="tx1"/>
              </a:solidFill>
            </a:rPr>
            <a:t>Guianza</a:t>
          </a:r>
          <a:endParaRPr lang="es-EC" sz="2200" kern="1200" dirty="0">
            <a:solidFill>
              <a:schemeClr val="tx1"/>
            </a:solidFill>
          </a:endParaRPr>
        </a:p>
      </dsp:txBody>
      <dsp:txXfrm>
        <a:off x="4669829" y="2021260"/>
        <a:ext cx="2496223" cy="785328"/>
      </dsp:txXfrm>
    </dsp:sp>
    <dsp:sp modelId="{D9762E2C-767E-4F8D-BD60-5422239D8AE9}">
      <dsp:nvSpPr>
        <dsp:cNvPr id="0" name=""/>
        <dsp:cNvSpPr/>
      </dsp:nvSpPr>
      <dsp:spPr>
        <a:xfrm>
          <a:off x="7502622" y="1844"/>
          <a:ext cx="2804745" cy="2243796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68518657-DC72-47BA-A8A6-CF25B5C8F4B2}">
      <dsp:nvSpPr>
        <dsp:cNvPr id="0" name=""/>
        <dsp:cNvSpPr/>
      </dsp:nvSpPr>
      <dsp:spPr>
        <a:xfrm>
          <a:off x="7755049" y="2021260"/>
          <a:ext cx="2496223" cy="78532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4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4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>
              <a:solidFill>
                <a:schemeClr val="tx1"/>
              </a:solidFill>
            </a:rPr>
            <a:t>Promoción turística</a:t>
          </a:r>
          <a:endParaRPr lang="es-EC" sz="2200" kern="1200" dirty="0">
            <a:solidFill>
              <a:schemeClr val="tx1"/>
            </a:solidFill>
          </a:endParaRPr>
        </a:p>
      </dsp:txBody>
      <dsp:txXfrm>
        <a:off x="7755049" y="2021260"/>
        <a:ext cx="2496223" cy="785328"/>
      </dsp:txXfrm>
    </dsp:sp>
    <dsp:sp modelId="{09716A1C-D20E-48DC-8B1C-1BF15E8F370D}">
      <dsp:nvSpPr>
        <dsp:cNvPr id="0" name=""/>
        <dsp:cNvSpPr/>
      </dsp:nvSpPr>
      <dsp:spPr>
        <a:xfrm>
          <a:off x="2874792" y="3087063"/>
          <a:ext cx="2804745" cy="2243796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29B4962-39B7-4157-A098-048D628F3C29}">
      <dsp:nvSpPr>
        <dsp:cNvPr id="0" name=""/>
        <dsp:cNvSpPr/>
      </dsp:nvSpPr>
      <dsp:spPr>
        <a:xfrm>
          <a:off x="3127219" y="5106480"/>
          <a:ext cx="2496223" cy="78532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5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5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>
              <a:solidFill>
                <a:schemeClr val="tx1"/>
              </a:solidFill>
            </a:rPr>
            <a:t>Cursos vacacionales</a:t>
          </a:r>
          <a:endParaRPr lang="es-EC" sz="2200" kern="1200" dirty="0">
            <a:solidFill>
              <a:schemeClr val="tx1"/>
            </a:solidFill>
          </a:endParaRPr>
        </a:p>
      </dsp:txBody>
      <dsp:txXfrm>
        <a:off x="3127219" y="5106480"/>
        <a:ext cx="2496223" cy="785328"/>
      </dsp:txXfrm>
    </dsp:sp>
    <dsp:sp modelId="{C2D6F54A-875C-4988-813D-5974F96B8DFC}">
      <dsp:nvSpPr>
        <dsp:cNvPr id="0" name=""/>
        <dsp:cNvSpPr/>
      </dsp:nvSpPr>
      <dsp:spPr>
        <a:xfrm>
          <a:off x="5960012" y="3087063"/>
          <a:ext cx="2804745" cy="2243796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0591C4A-49E9-4B0F-B4F4-ADBAF4E67BEC}">
      <dsp:nvSpPr>
        <dsp:cNvPr id="0" name=""/>
        <dsp:cNvSpPr/>
      </dsp:nvSpPr>
      <dsp:spPr>
        <a:xfrm>
          <a:off x="6212439" y="5106480"/>
          <a:ext cx="2496223" cy="78532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6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6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>
              <a:solidFill>
                <a:schemeClr val="tx1"/>
              </a:solidFill>
            </a:rPr>
            <a:t>Feria gastronómica</a:t>
          </a:r>
          <a:endParaRPr lang="es-EC" sz="2200" kern="1200" dirty="0">
            <a:solidFill>
              <a:schemeClr val="tx1"/>
            </a:solidFill>
          </a:endParaRPr>
        </a:p>
      </dsp:txBody>
      <dsp:txXfrm>
        <a:off x="6212439" y="5106480"/>
        <a:ext cx="2496223" cy="78532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8CCF46-5C82-46DB-9453-0BB03D1B5C57}">
      <dsp:nvSpPr>
        <dsp:cNvPr id="0" name=""/>
        <dsp:cNvSpPr/>
      </dsp:nvSpPr>
      <dsp:spPr>
        <a:xfrm>
          <a:off x="509786" y="15970"/>
          <a:ext cx="5839691" cy="5839691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500" kern="1200" dirty="0" smtClean="0"/>
            <a:t>Conclusiones</a:t>
          </a:r>
          <a:endParaRPr lang="es-EC" sz="35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700" kern="1200" dirty="0" smtClean="0"/>
            <a:t>Fundamentación</a:t>
          </a:r>
          <a:endParaRPr lang="es-EC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700" kern="1200" dirty="0" smtClean="0"/>
            <a:t>Diagnóstico</a:t>
          </a:r>
          <a:endParaRPr lang="es-EC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700" kern="1200" dirty="0" smtClean="0"/>
            <a:t>Patrimonio</a:t>
          </a:r>
          <a:endParaRPr lang="es-EC" sz="2700" kern="1200" dirty="0"/>
        </a:p>
      </dsp:txBody>
      <dsp:txXfrm>
        <a:off x="1325238" y="704595"/>
        <a:ext cx="3367029" cy="4462441"/>
      </dsp:txXfrm>
    </dsp:sp>
    <dsp:sp modelId="{502598F7-29F7-4DC2-8868-661D4901E317}">
      <dsp:nvSpPr>
        <dsp:cNvPr id="0" name=""/>
        <dsp:cNvSpPr/>
      </dsp:nvSpPr>
      <dsp:spPr>
        <a:xfrm>
          <a:off x="4718572" y="15970"/>
          <a:ext cx="5839691" cy="5839691"/>
        </a:xfrm>
        <a:prstGeom prst="ellipse">
          <a:avLst/>
        </a:prstGeom>
        <a:solidFill>
          <a:schemeClr val="accent2">
            <a:alpha val="50000"/>
            <a:hueOff val="4681519"/>
            <a:satOff val="-5839"/>
            <a:lumOff val="137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500" kern="1200" dirty="0" smtClean="0"/>
            <a:t>Recomendaciones</a:t>
          </a:r>
          <a:endParaRPr lang="es-EC" sz="35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700" kern="1200" dirty="0" smtClean="0"/>
            <a:t>Investigaciones</a:t>
          </a:r>
          <a:endParaRPr lang="es-EC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700" kern="1200" dirty="0" smtClean="0"/>
            <a:t>Patrimonio</a:t>
          </a:r>
          <a:endParaRPr lang="es-EC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700" kern="1200" dirty="0" smtClean="0"/>
            <a:t>Estrategias</a:t>
          </a:r>
          <a:endParaRPr lang="es-EC" sz="2700" kern="1200" dirty="0"/>
        </a:p>
      </dsp:txBody>
      <dsp:txXfrm>
        <a:off x="6375782" y="704595"/>
        <a:ext cx="3367029" cy="44624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46B038-D679-4B39-9762-248DF11334B7}">
      <dsp:nvSpPr>
        <dsp:cNvPr id="0" name=""/>
        <dsp:cNvSpPr/>
      </dsp:nvSpPr>
      <dsp:spPr>
        <a:xfrm rot="5400000">
          <a:off x="5109758" y="109492"/>
          <a:ext cx="1672209" cy="1454822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Analizar</a:t>
          </a:r>
          <a:endParaRPr lang="es-EC" sz="14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5445161" y="261385"/>
        <a:ext cx="1001402" cy="1151037"/>
      </dsp:txXfrm>
    </dsp:sp>
    <dsp:sp modelId="{117161C8-BA26-4417-9EA5-5956D5BB2E6A}">
      <dsp:nvSpPr>
        <dsp:cNvPr id="0" name=""/>
        <dsp:cNvSpPr/>
      </dsp:nvSpPr>
      <dsp:spPr>
        <a:xfrm>
          <a:off x="6717421" y="335240"/>
          <a:ext cx="1866186" cy="1003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smtClean="0">
              <a:solidFill>
                <a:schemeClr val="tx1"/>
              </a:solidFill>
              <a:effectLst/>
            </a:rPr>
            <a:t>Patrimonio histórico cultural</a:t>
          </a:r>
          <a:endParaRPr lang="es-EC" sz="2000" kern="1200" dirty="0">
            <a:solidFill>
              <a:schemeClr val="tx1"/>
            </a:solidFill>
            <a:effectLst/>
          </a:endParaRPr>
        </a:p>
      </dsp:txBody>
      <dsp:txXfrm>
        <a:off x="6717421" y="335240"/>
        <a:ext cx="1866186" cy="1003325"/>
      </dsp:txXfrm>
    </dsp:sp>
    <dsp:sp modelId="{3088A422-EF7F-4185-8C10-A7B2AC863322}">
      <dsp:nvSpPr>
        <dsp:cNvPr id="0" name=""/>
        <dsp:cNvSpPr/>
      </dsp:nvSpPr>
      <dsp:spPr>
        <a:xfrm rot="5400000">
          <a:off x="3461168" y="4861"/>
          <a:ext cx="1672209" cy="1664084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3600" kern="1200">
            <a:solidFill>
              <a:schemeClr val="tx1"/>
            </a:solidFill>
            <a:effectLst/>
          </a:endParaRPr>
        </a:p>
      </dsp:txBody>
      <dsp:txXfrm rot="-5400000">
        <a:off x="3741904" y="278823"/>
        <a:ext cx="1110736" cy="1116161"/>
      </dsp:txXfrm>
    </dsp:sp>
    <dsp:sp modelId="{84F0B91E-6724-4E69-AC04-D451BEA8EB98}">
      <dsp:nvSpPr>
        <dsp:cNvPr id="0" name=""/>
        <dsp:cNvSpPr/>
      </dsp:nvSpPr>
      <dsp:spPr>
        <a:xfrm rot="5400000">
          <a:off x="4235382" y="1398133"/>
          <a:ext cx="1672209" cy="1735981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4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4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Fundamentar</a:t>
          </a:r>
          <a:endParaRPr lang="es-EC" sz="14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4492827" y="1708721"/>
        <a:ext cx="1157321" cy="1114806"/>
      </dsp:txXfrm>
    </dsp:sp>
    <dsp:sp modelId="{5C20748F-475E-41CF-821C-4A75E5D557FA}">
      <dsp:nvSpPr>
        <dsp:cNvPr id="0" name=""/>
        <dsp:cNvSpPr/>
      </dsp:nvSpPr>
      <dsp:spPr>
        <a:xfrm>
          <a:off x="2363837" y="1764461"/>
          <a:ext cx="1805986" cy="1003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solidFill>
                <a:schemeClr val="tx1"/>
              </a:solidFill>
              <a:effectLst/>
            </a:rPr>
            <a:t>Marcos</a:t>
          </a:r>
          <a:endParaRPr lang="es-EC" sz="2000" kern="1200" dirty="0">
            <a:solidFill>
              <a:schemeClr val="tx1"/>
            </a:solidFill>
            <a:effectLst/>
          </a:endParaRPr>
        </a:p>
      </dsp:txBody>
      <dsp:txXfrm>
        <a:off x="2363837" y="1764461"/>
        <a:ext cx="1805986" cy="1003325"/>
      </dsp:txXfrm>
    </dsp:sp>
    <dsp:sp modelId="{9D7277C3-11AD-4D32-82F5-45D807A5CEA5}">
      <dsp:nvSpPr>
        <dsp:cNvPr id="0" name=""/>
        <dsp:cNvSpPr/>
      </dsp:nvSpPr>
      <dsp:spPr>
        <a:xfrm rot="5400000">
          <a:off x="5949206" y="1506176"/>
          <a:ext cx="1691908" cy="1519896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3600" kern="1200">
            <a:solidFill>
              <a:schemeClr val="tx1"/>
            </a:solidFill>
            <a:effectLst/>
          </a:endParaRPr>
        </a:p>
      </dsp:txBody>
      <dsp:txXfrm rot="-5400000">
        <a:off x="6275651" y="1687820"/>
        <a:ext cx="1039018" cy="1156608"/>
      </dsp:txXfrm>
    </dsp:sp>
    <dsp:sp modelId="{1AE6D238-B892-4892-A18F-9C9DECA91C3D}">
      <dsp:nvSpPr>
        <dsp:cNvPr id="0" name=""/>
        <dsp:cNvSpPr/>
      </dsp:nvSpPr>
      <dsp:spPr>
        <a:xfrm rot="5400000">
          <a:off x="5109758" y="2884973"/>
          <a:ext cx="1672209" cy="1620745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6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6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Diagnosticar</a:t>
          </a:r>
          <a:endParaRPr lang="es-EC" sz="14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5401457" y="3133654"/>
        <a:ext cx="1088811" cy="1123383"/>
      </dsp:txXfrm>
    </dsp:sp>
    <dsp:sp modelId="{C529DB19-D634-4F42-B9DE-2215940F8B83}">
      <dsp:nvSpPr>
        <dsp:cNvPr id="0" name=""/>
        <dsp:cNvSpPr/>
      </dsp:nvSpPr>
      <dsp:spPr>
        <a:xfrm>
          <a:off x="6717421" y="3193682"/>
          <a:ext cx="1866186" cy="1003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solidFill>
                <a:schemeClr val="tx1"/>
              </a:solidFill>
              <a:effectLst/>
            </a:rPr>
            <a:t>Entorno</a:t>
          </a:r>
          <a:endParaRPr lang="es-EC" sz="2000" kern="1200" dirty="0">
            <a:solidFill>
              <a:schemeClr val="tx1"/>
            </a:solidFill>
            <a:effectLst/>
          </a:endParaRPr>
        </a:p>
      </dsp:txBody>
      <dsp:txXfrm>
        <a:off x="6717421" y="3193682"/>
        <a:ext cx="1866186" cy="1003325"/>
      </dsp:txXfrm>
    </dsp:sp>
    <dsp:sp modelId="{14D3CC7F-F156-46D3-8820-8BCF5426A130}">
      <dsp:nvSpPr>
        <dsp:cNvPr id="0" name=""/>
        <dsp:cNvSpPr/>
      </dsp:nvSpPr>
      <dsp:spPr>
        <a:xfrm rot="5400000">
          <a:off x="3462317" y="2967934"/>
          <a:ext cx="1672209" cy="1454822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3600" kern="1200">
            <a:solidFill>
              <a:schemeClr val="tx1"/>
            </a:solidFill>
            <a:effectLst/>
          </a:endParaRPr>
        </a:p>
      </dsp:txBody>
      <dsp:txXfrm rot="-5400000">
        <a:off x="3797720" y="3119827"/>
        <a:ext cx="1001402" cy="1151037"/>
      </dsp:txXfrm>
    </dsp:sp>
    <dsp:sp modelId="{682F669C-8C17-4AF2-94B8-E0A630BB1E95}">
      <dsp:nvSpPr>
        <dsp:cNvPr id="0" name=""/>
        <dsp:cNvSpPr/>
      </dsp:nvSpPr>
      <dsp:spPr>
        <a:xfrm rot="5400000">
          <a:off x="4321144" y="4387306"/>
          <a:ext cx="1672209" cy="1454822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Sugerir</a:t>
          </a:r>
          <a:endParaRPr lang="es-EC" sz="14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4656547" y="4539199"/>
        <a:ext cx="1001402" cy="1151037"/>
      </dsp:txXfrm>
    </dsp:sp>
    <dsp:sp modelId="{72DB4D7B-9214-4615-88C8-D5AC1D1CDACC}">
      <dsp:nvSpPr>
        <dsp:cNvPr id="0" name=""/>
        <dsp:cNvSpPr/>
      </dsp:nvSpPr>
      <dsp:spPr>
        <a:xfrm>
          <a:off x="2563651" y="4613054"/>
          <a:ext cx="1805986" cy="1003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smtClean="0">
              <a:solidFill>
                <a:schemeClr val="tx1"/>
              </a:solidFill>
              <a:effectLst/>
            </a:rPr>
            <a:t>Desarrollo turístico</a:t>
          </a:r>
          <a:endParaRPr lang="es-EC" sz="2000" kern="1200" dirty="0">
            <a:solidFill>
              <a:schemeClr val="tx1"/>
            </a:solidFill>
            <a:effectLst/>
          </a:endParaRPr>
        </a:p>
      </dsp:txBody>
      <dsp:txXfrm>
        <a:off x="2563651" y="4613054"/>
        <a:ext cx="1805986" cy="1003325"/>
      </dsp:txXfrm>
    </dsp:sp>
    <dsp:sp modelId="{8DB18BAD-3049-43E4-ACB0-13A7EB13591F}">
      <dsp:nvSpPr>
        <dsp:cNvPr id="0" name=""/>
        <dsp:cNvSpPr/>
      </dsp:nvSpPr>
      <dsp:spPr>
        <a:xfrm rot="16200000" flipH="1">
          <a:off x="5939998" y="4387306"/>
          <a:ext cx="1672209" cy="1454822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3600" kern="1200">
            <a:solidFill>
              <a:schemeClr val="tx1"/>
            </a:solidFill>
            <a:effectLst/>
          </a:endParaRPr>
        </a:p>
      </dsp:txBody>
      <dsp:txXfrm rot="-5400000">
        <a:off x="6275401" y="4539199"/>
        <a:ext cx="1001402" cy="115103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79351D-DF2F-4780-A231-5A71D587F47D}">
      <dsp:nvSpPr>
        <dsp:cNvPr id="0" name=""/>
        <dsp:cNvSpPr/>
      </dsp:nvSpPr>
      <dsp:spPr>
        <a:xfrm>
          <a:off x="5616" y="1843894"/>
          <a:ext cx="1741053" cy="104463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smtClean="0">
              <a:solidFill>
                <a:schemeClr val="tx1"/>
              </a:solidFill>
            </a:rPr>
            <a:t>Sistémico</a:t>
          </a:r>
          <a:endParaRPr lang="es-EC" sz="2200" kern="1200" dirty="0">
            <a:solidFill>
              <a:schemeClr val="tx1"/>
            </a:solidFill>
          </a:endParaRPr>
        </a:p>
      </dsp:txBody>
      <dsp:txXfrm>
        <a:off x="36212" y="1874490"/>
        <a:ext cx="1679861" cy="983440"/>
      </dsp:txXfrm>
    </dsp:sp>
    <dsp:sp modelId="{B502C076-EE17-42CA-B84C-A9BEC62B76C5}">
      <dsp:nvSpPr>
        <dsp:cNvPr id="0" name=""/>
        <dsp:cNvSpPr/>
      </dsp:nvSpPr>
      <dsp:spPr>
        <a:xfrm>
          <a:off x="1920775" y="2150319"/>
          <a:ext cx="369103" cy="4317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>
            <a:solidFill>
              <a:schemeClr val="tx1"/>
            </a:solidFill>
          </a:endParaRPr>
        </a:p>
      </dsp:txBody>
      <dsp:txXfrm>
        <a:off x="1920775" y="2236675"/>
        <a:ext cx="258372" cy="259069"/>
      </dsp:txXfrm>
    </dsp:sp>
    <dsp:sp modelId="{F20572E0-6896-453B-B1DE-3B20F4B2F08C}">
      <dsp:nvSpPr>
        <dsp:cNvPr id="0" name=""/>
        <dsp:cNvSpPr/>
      </dsp:nvSpPr>
      <dsp:spPr>
        <a:xfrm>
          <a:off x="2443091" y="1843894"/>
          <a:ext cx="1741053" cy="1044632"/>
        </a:xfrm>
        <a:prstGeom prst="roundRect">
          <a:avLst>
            <a:gd name="adj" fmla="val 10000"/>
          </a:avLst>
        </a:prstGeom>
        <a:solidFill>
          <a:schemeClr val="accent3">
            <a:hueOff val="2812566"/>
            <a:satOff val="-4220"/>
            <a:lumOff val="-686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smtClean="0">
              <a:solidFill>
                <a:schemeClr val="tx1"/>
              </a:solidFill>
            </a:rPr>
            <a:t>Explicativo</a:t>
          </a:r>
          <a:endParaRPr lang="es-EC" sz="2200" kern="1200" dirty="0">
            <a:solidFill>
              <a:schemeClr val="tx1"/>
            </a:solidFill>
          </a:endParaRPr>
        </a:p>
      </dsp:txBody>
      <dsp:txXfrm>
        <a:off x="2473687" y="1874490"/>
        <a:ext cx="1679861" cy="983440"/>
      </dsp:txXfrm>
    </dsp:sp>
    <dsp:sp modelId="{F7DEE776-2144-4B3A-9A91-1362DB3D9A9B}">
      <dsp:nvSpPr>
        <dsp:cNvPr id="0" name=""/>
        <dsp:cNvSpPr/>
      </dsp:nvSpPr>
      <dsp:spPr>
        <a:xfrm>
          <a:off x="4358251" y="2150319"/>
          <a:ext cx="369103" cy="4317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>
            <a:solidFill>
              <a:schemeClr val="tx1"/>
            </a:solidFill>
          </a:endParaRPr>
        </a:p>
      </dsp:txBody>
      <dsp:txXfrm>
        <a:off x="4358251" y="2236675"/>
        <a:ext cx="258372" cy="259069"/>
      </dsp:txXfrm>
    </dsp:sp>
    <dsp:sp modelId="{619F2BF2-F066-41A6-966F-FFF1DC879BEA}">
      <dsp:nvSpPr>
        <dsp:cNvPr id="0" name=""/>
        <dsp:cNvSpPr/>
      </dsp:nvSpPr>
      <dsp:spPr>
        <a:xfrm>
          <a:off x="4880567" y="1843894"/>
          <a:ext cx="1741053" cy="1044632"/>
        </a:xfrm>
        <a:prstGeom prst="roundRect">
          <a:avLst>
            <a:gd name="adj" fmla="val 10000"/>
          </a:avLst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smtClean="0">
              <a:solidFill>
                <a:schemeClr val="tx1"/>
              </a:solidFill>
            </a:rPr>
            <a:t>Aplicada</a:t>
          </a:r>
          <a:endParaRPr lang="es-EC" sz="2200" kern="1200" dirty="0">
            <a:solidFill>
              <a:schemeClr val="tx1"/>
            </a:solidFill>
          </a:endParaRPr>
        </a:p>
      </dsp:txBody>
      <dsp:txXfrm>
        <a:off x="4911163" y="1874490"/>
        <a:ext cx="1679861" cy="983440"/>
      </dsp:txXfrm>
    </dsp:sp>
    <dsp:sp modelId="{ACEF9060-380F-46B6-8F74-9A40E515F7C8}">
      <dsp:nvSpPr>
        <dsp:cNvPr id="0" name=""/>
        <dsp:cNvSpPr/>
      </dsp:nvSpPr>
      <dsp:spPr>
        <a:xfrm>
          <a:off x="6795726" y="2150319"/>
          <a:ext cx="369103" cy="4317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>
            <a:solidFill>
              <a:schemeClr val="tx1"/>
            </a:solidFill>
          </a:endParaRPr>
        </a:p>
      </dsp:txBody>
      <dsp:txXfrm>
        <a:off x="6795726" y="2236675"/>
        <a:ext cx="258372" cy="259069"/>
      </dsp:txXfrm>
    </dsp:sp>
    <dsp:sp modelId="{B78430F7-8D41-4F73-B4E3-664D3939253A}">
      <dsp:nvSpPr>
        <dsp:cNvPr id="0" name=""/>
        <dsp:cNvSpPr/>
      </dsp:nvSpPr>
      <dsp:spPr>
        <a:xfrm>
          <a:off x="7318043" y="1843894"/>
          <a:ext cx="1741053" cy="1044632"/>
        </a:xfrm>
        <a:prstGeom prst="roundRect">
          <a:avLst>
            <a:gd name="adj" fmla="val 10000"/>
          </a:avLst>
        </a:prstGeom>
        <a:solidFill>
          <a:schemeClr val="accent3">
            <a:hueOff val="8437698"/>
            <a:satOff val="-12660"/>
            <a:lumOff val="-2059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>
              <a:solidFill>
                <a:schemeClr val="tx1"/>
              </a:solidFill>
            </a:rPr>
            <a:t>No experimental</a:t>
          </a:r>
          <a:endParaRPr lang="es-EC" sz="2200" kern="1200" dirty="0">
            <a:solidFill>
              <a:schemeClr val="tx1"/>
            </a:solidFill>
          </a:endParaRPr>
        </a:p>
      </dsp:txBody>
      <dsp:txXfrm>
        <a:off x="7348639" y="1874490"/>
        <a:ext cx="1679861" cy="983440"/>
      </dsp:txXfrm>
    </dsp:sp>
    <dsp:sp modelId="{59A96A4B-3372-44B4-B844-47998E40910C}">
      <dsp:nvSpPr>
        <dsp:cNvPr id="0" name=""/>
        <dsp:cNvSpPr/>
      </dsp:nvSpPr>
      <dsp:spPr>
        <a:xfrm>
          <a:off x="9233202" y="2150319"/>
          <a:ext cx="369103" cy="4317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>
            <a:solidFill>
              <a:schemeClr val="tx1"/>
            </a:solidFill>
          </a:endParaRPr>
        </a:p>
      </dsp:txBody>
      <dsp:txXfrm>
        <a:off x="9233202" y="2236675"/>
        <a:ext cx="258372" cy="259069"/>
      </dsp:txXfrm>
    </dsp:sp>
    <dsp:sp modelId="{A8FE80BF-65A4-4A5A-8A59-1BC08FE70DCF}">
      <dsp:nvSpPr>
        <dsp:cNvPr id="0" name=""/>
        <dsp:cNvSpPr/>
      </dsp:nvSpPr>
      <dsp:spPr>
        <a:xfrm>
          <a:off x="9755518" y="1843894"/>
          <a:ext cx="1741053" cy="1044632"/>
        </a:xfrm>
        <a:prstGeom prst="roundRect">
          <a:avLst>
            <a:gd name="adj" fmla="val 1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smtClean="0">
              <a:solidFill>
                <a:schemeClr val="tx1"/>
              </a:solidFill>
            </a:rPr>
            <a:t>Datos</a:t>
          </a:r>
          <a:endParaRPr lang="es-EC" sz="2200" kern="1200" dirty="0">
            <a:solidFill>
              <a:schemeClr val="tx1"/>
            </a:solidFill>
          </a:endParaRPr>
        </a:p>
      </dsp:txBody>
      <dsp:txXfrm>
        <a:off x="9786114" y="1874490"/>
        <a:ext cx="1679861" cy="98344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B9FD72-6456-4FBE-BF3D-D2C94540B64F}">
      <dsp:nvSpPr>
        <dsp:cNvPr id="0" name=""/>
        <dsp:cNvSpPr/>
      </dsp:nvSpPr>
      <dsp:spPr>
        <a:xfrm>
          <a:off x="2114554" y="986"/>
          <a:ext cx="1604069" cy="1604069"/>
        </a:xfrm>
        <a:prstGeom prst="ellipse">
          <a:avLst/>
        </a:prstGeom>
        <a:gradFill rotWithShape="0">
          <a:gsLst>
            <a:gs pos="0">
              <a:schemeClr val="accent2">
                <a:shade val="50000"/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shade val="50000"/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shade val="5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solidFill>
                <a:schemeClr val="tx1"/>
              </a:solidFill>
            </a:rPr>
            <a:t>Riobamba</a:t>
          </a:r>
          <a:endParaRPr lang="es-EC" sz="2000" kern="1200" dirty="0">
            <a:solidFill>
              <a:schemeClr val="tx1"/>
            </a:solidFill>
          </a:endParaRPr>
        </a:p>
      </dsp:txBody>
      <dsp:txXfrm>
        <a:off x="2349464" y="235896"/>
        <a:ext cx="1134249" cy="1134249"/>
      </dsp:txXfrm>
    </dsp:sp>
    <dsp:sp modelId="{7C8C45AB-9A5E-4A3B-9F82-5E388FD385F5}">
      <dsp:nvSpPr>
        <dsp:cNvPr id="0" name=""/>
        <dsp:cNvSpPr/>
      </dsp:nvSpPr>
      <dsp:spPr>
        <a:xfrm>
          <a:off x="2451409" y="1735306"/>
          <a:ext cx="930360" cy="930360"/>
        </a:xfrm>
        <a:prstGeom prst="mathPlus">
          <a:avLst/>
        </a:prstGeom>
        <a:gradFill rotWithShape="0">
          <a:gsLst>
            <a:gs pos="0">
              <a:schemeClr val="accent2">
                <a:shade val="90000"/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shade val="90000"/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shade val="9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shade val="9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600" kern="1200">
            <a:solidFill>
              <a:schemeClr val="tx1"/>
            </a:solidFill>
          </a:endParaRPr>
        </a:p>
      </dsp:txBody>
      <dsp:txXfrm>
        <a:off x="2574728" y="2091076"/>
        <a:ext cx="683722" cy="218820"/>
      </dsp:txXfrm>
    </dsp:sp>
    <dsp:sp modelId="{A0403EA4-015D-4E2E-B39A-DDC75284A9B7}">
      <dsp:nvSpPr>
        <dsp:cNvPr id="0" name=""/>
        <dsp:cNvSpPr/>
      </dsp:nvSpPr>
      <dsp:spPr>
        <a:xfrm>
          <a:off x="2042227" y="2795917"/>
          <a:ext cx="1748724" cy="1604069"/>
        </a:xfrm>
        <a:prstGeom prst="ellipse">
          <a:avLst/>
        </a:prstGeom>
        <a:gradFill rotWithShape="0">
          <a:gsLst>
            <a:gs pos="0">
              <a:schemeClr val="accent2">
                <a:shade val="50000"/>
                <a:hueOff val="-27656"/>
                <a:satOff val="-5606"/>
                <a:lumOff val="30834"/>
                <a:alphaOff val="0"/>
                <a:shade val="85000"/>
                <a:satMod val="130000"/>
              </a:schemeClr>
            </a:gs>
            <a:gs pos="34000">
              <a:schemeClr val="accent2">
                <a:shade val="50000"/>
                <a:hueOff val="-27656"/>
                <a:satOff val="-5606"/>
                <a:lumOff val="30834"/>
                <a:alphaOff val="0"/>
                <a:shade val="87000"/>
                <a:satMod val="125000"/>
              </a:schemeClr>
            </a:gs>
            <a:gs pos="70000">
              <a:schemeClr val="accent2">
                <a:shade val="50000"/>
                <a:hueOff val="-27656"/>
                <a:satOff val="-5606"/>
                <a:lumOff val="30834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shade val="50000"/>
                <a:hueOff val="-27656"/>
                <a:satOff val="-5606"/>
                <a:lumOff val="30834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solidFill>
                <a:schemeClr val="tx1"/>
              </a:solidFill>
            </a:rPr>
            <a:t>Patrimonio</a:t>
          </a:r>
          <a:endParaRPr lang="es-EC" sz="2000" kern="1200" dirty="0">
            <a:solidFill>
              <a:schemeClr val="tx1"/>
            </a:solidFill>
          </a:endParaRPr>
        </a:p>
      </dsp:txBody>
      <dsp:txXfrm>
        <a:off x="2298322" y="3030827"/>
        <a:ext cx="1236534" cy="1134249"/>
      </dsp:txXfrm>
    </dsp:sp>
    <dsp:sp modelId="{0F24E8E7-364C-4652-88CE-FF976577277F}">
      <dsp:nvSpPr>
        <dsp:cNvPr id="0" name=""/>
        <dsp:cNvSpPr/>
      </dsp:nvSpPr>
      <dsp:spPr>
        <a:xfrm>
          <a:off x="4031562" y="1902129"/>
          <a:ext cx="510094" cy="59671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-41001"/>
                <a:satOff val="-6944"/>
                <a:lumOff val="32113"/>
                <a:alphaOff val="0"/>
                <a:shade val="85000"/>
                <a:satMod val="130000"/>
              </a:schemeClr>
            </a:gs>
            <a:gs pos="34000">
              <a:schemeClr val="accent2">
                <a:shade val="90000"/>
                <a:hueOff val="-41001"/>
                <a:satOff val="-6944"/>
                <a:lumOff val="32113"/>
                <a:alphaOff val="0"/>
                <a:shade val="87000"/>
                <a:satMod val="125000"/>
              </a:schemeClr>
            </a:gs>
            <a:gs pos="70000">
              <a:schemeClr val="accent2">
                <a:shade val="90000"/>
                <a:hueOff val="-41001"/>
                <a:satOff val="-6944"/>
                <a:lumOff val="32113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shade val="90000"/>
                <a:hueOff val="-41001"/>
                <a:satOff val="-6944"/>
                <a:lumOff val="32113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600" kern="1200">
            <a:solidFill>
              <a:schemeClr val="tx1"/>
            </a:solidFill>
          </a:endParaRPr>
        </a:p>
      </dsp:txBody>
      <dsp:txXfrm>
        <a:off x="4031562" y="2021472"/>
        <a:ext cx="357066" cy="358027"/>
      </dsp:txXfrm>
    </dsp:sp>
    <dsp:sp modelId="{B5126869-6756-4F6B-8C33-BDD1AA756212}">
      <dsp:nvSpPr>
        <dsp:cNvPr id="0" name=""/>
        <dsp:cNvSpPr/>
      </dsp:nvSpPr>
      <dsp:spPr>
        <a:xfrm>
          <a:off x="4753393" y="596416"/>
          <a:ext cx="3567578" cy="3208139"/>
        </a:xfrm>
        <a:prstGeom prst="ellipse">
          <a:avLst/>
        </a:prstGeom>
        <a:gradFill rotWithShape="0">
          <a:gsLst>
            <a:gs pos="0">
              <a:schemeClr val="accent2">
                <a:shade val="50000"/>
                <a:hueOff val="-27656"/>
                <a:satOff val="-5606"/>
                <a:lumOff val="30834"/>
                <a:alphaOff val="0"/>
                <a:shade val="85000"/>
                <a:satMod val="130000"/>
              </a:schemeClr>
            </a:gs>
            <a:gs pos="34000">
              <a:schemeClr val="accent2">
                <a:shade val="50000"/>
                <a:hueOff val="-27656"/>
                <a:satOff val="-5606"/>
                <a:lumOff val="30834"/>
                <a:alphaOff val="0"/>
                <a:shade val="87000"/>
                <a:satMod val="125000"/>
              </a:schemeClr>
            </a:gs>
            <a:gs pos="70000">
              <a:schemeClr val="accent2">
                <a:shade val="50000"/>
                <a:hueOff val="-27656"/>
                <a:satOff val="-5606"/>
                <a:lumOff val="30834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shade val="50000"/>
                <a:hueOff val="-27656"/>
                <a:satOff val="-5606"/>
                <a:lumOff val="30834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400" kern="1200" dirty="0" smtClean="0">
              <a:solidFill>
                <a:schemeClr val="tx1"/>
              </a:solidFill>
            </a:rPr>
            <a:t>Desarrollo turístico</a:t>
          </a:r>
          <a:endParaRPr lang="es-EC" sz="4400" kern="1200" dirty="0">
            <a:solidFill>
              <a:schemeClr val="tx1"/>
            </a:solidFill>
          </a:endParaRPr>
        </a:p>
      </dsp:txBody>
      <dsp:txXfrm>
        <a:off x="5275853" y="1066237"/>
        <a:ext cx="2522658" cy="226849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715D1C-8B68-4D4C-8311-041614A474B7}">
      <dsp:nvSpPr>
        <dsp:cNvPr id="0" name=""/>
        <dsp:cNvSpPr/>
      </dsp:nvSpPr>
      <dsp:spPr>
        <a:xfrm>
          <a:off x="3009983" y="310758"/>
          <a:ext cx="4899540" cy="1701546"/>
        </a:xfrm>
        <a:prstGeom prst="ellipse">
          <a:avLst/>
        </a:prstGeom>
        <a:solidFill>
          <a:schemeClr val="accent5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5240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735B18-3881-4BF9-9615-7B57C16E1E92}">
      <dsp:nvSpPr>
        <dsp:cNvPr id="0" name=""/>
        <dsp:cNvSpPr/>
      </dsp:nvSpPr>
      <dsp:spPr>
        <a:xfrm>
          <a:off x="4992588" y="4648728"/>
          <a:ext cx="949523" cy="607695"/>
        </a:xfrm>
        <a:prstGeom prst="down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6BD7188-C8BA-4583-99A3-A5142BA4A016}">
      <dsp:nvSpPr>
        <dsp:cNvPr id="0" name=""/>
        <dsp:cNvSpPr/>
      </dsp:nvSpPr>
      <dsp:spPr>
        <a:xfrm>
          <a:off x="3188493" y="4963423"/>
          <a:ext cx="4557712" cy="11394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1376" tIns="341376" rIns="341376" bIns="341376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800" kern="1200" dirty="0" smtClean="0">
              <a:solidFill>
                <a:schemeClr val="tx1"/>
              </a:solidFill>
            </a:rPr>
            <a:t>Sistema</a:t>
          </a:r>
          <a:endParaRPr lang="es-EC" sz="4800" kern="1200" dirty="0">
            <a:solidFill>
              <a:schemeClr val="tx1"/>
            </a:solidFill>
          </a:endParaRPr>
        </a:p>
      </dsp:txBody>
      <dsp:txXfrm>
        <a:off x="3188493" y="4963423"/>
        <a:ext cx="4557712" cy="1139428"/>
      </dsp:txXfrm>
    </dsp:sp>
    <dsp:sp modelId="{2C062FEA-977A-4646-8B59-78689A332D38}">
      <dsp:nvSpPr>
        <dsp:cNvPr id="0" name=""/>
        <dsp:cNvSpPr/>
      </dsp:nvSpPr>
      <dsp:spPr>
        <a:xfrm>
          <a:off x="4567066" y="2324101"/>
          <a:ext cx="2157586" cy="1348376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5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5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>
              <a:solidFill>
                <a:schemeClr val="tx1"/>
              </a:solidFill>
            </a:rPr>
            <a:t>Patrimonio</a:t>
          </a:r>
          <a:endParaRPr lang="es-EC" sz="2400" kern="1200" dirty="0">
            <a:solidFill>
              <a:schemeClr val="tx1"/>
            </a:solidFill>
          </a:endParaRPr>
        </a:p>
      </dsp:txBody>
      <dsp:txXfrm>
        <a:off x="4883037" y="2521566"/>
        <a:ext cx="1525644" cy="953446"/>
      </dsp:txXfrm>
    </dsp:sp>
    <dsp:sp modelId="{A40562CB-B246-48FD-A3ED-DCE891CA6ED0}">
      <dsp:nvSpPr>
        <dsp:cNvPr id="0" name=""/>
        <dsp:cNvSpPr/>
      </dsp:nvSpPr>
      <dsp:spPr>
        <a:xfrm>
          <a:off x="3415898" y="880539"/>
          <a:ext cx="1709142" cy="1709142"/>
        </a:xfrm>
        <a:prstGeom prst="ellipse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85000"/>
                <a:satMod val="130000"/>
              </a:schemeClr>
            </a:gs>
            <a:gs pos="34000">
              <a:schemeClr val="accent5">
                <a:hueOff val="-4966938"/>
                <a:satOff val="19906"/>
                <a:lumOff val="4314"/>
                <a:alphaOff val="0"/>
                <a:shade val="87000"/>
                <a:satMod val="125000"/>
              </a:schemeClr>
            </a:gs>
            <a:gs pos="70000">
              <a:schemeClr val="accent5">
                <a:hueOff val="-4966938"/>
                <a:satOff val="19906"/>
                <a:lumOff val="4314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>
              <a:solidFill>
                <a:schemeClr val="tx1"/>
              </a:solidFill>
            </a:rPr>
            <a:t>Actores</a:t>
          </a:r>
          <a:endParaRPr lang="es-EC" sz="2400" kern="1200" dirty="0">
            <a:solidFill>
              <a:schemeClr val="tx1"/>
            </a:solidFill>
          </a:endParaRPr>
        </a:p>
      </dsp:txBody>
      <dsp:txXfrm>
        <a:off x="3666196" y="1130837"/>
        <a:ext cx="1208546" cy="1208546"/>
      </dsp:txXfrm>
    </dsp:sp>
    <dsp:sp modelId="{C6E7905B-E9CF-410D-B39E-3EF94E440478}">
      <dsp:nvSpPr>
        <dsp:cNvPr id="0" name=""/>
        <dsp:cNvSpPr/>
      </dsp:nvSpPr>
      <dsp:spPr>
        <a:xfrm>
          <a:off x="5310546" y="448249"/>
          <a:ext cx="2290404" cy="1709142"/>
        </a:xfrm>
        <a:prstGeom prst="ellipse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85000"/>
                <a:satMod val="130000"/>
              </a:schemeClr>
            </a:gs>
            <a:gs pos="34000">
              <a:schemeClr val="accent5">
                <a:hueOff val="-9933876"/>
                <a:satOff val="39811"/>
                <a:lumOff val="8628"/>
                <a:alphaOff val="0"/>
                <a:shade val="87000"/>
                <a:satMod val="125000"/>
              </a:schemeClr>
            </a:gs>
            <a:gs pos="70000">
              <a:schemeClr val="accent5">
                <a:hueOff val="-9933876"/>
                <a:satOff val="39811"/>
                <a:lumOff val="8628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>
              <a:solidFill>
                <a:schemeClr val="tx1"/>
              </a:solidFill>
            </a:rPr>
            <a:t>Actividades</a:t>
          </a:r>
          <a:endParaRPr lang="es-EC" sz="2400" kern="1200" dirty="0">
            <a:solidFill>
              <a:schemeClr val="tx1"/>
            </a:solidFill>
          </a:endParaRPr>
        </a:p>
      </dsp:txBody>
      <dsp:txXfrm>
        <a:off x="5645968" y="698547"/>
        <a:ext cx="1619560" cy="1208546"/>
      </dsp:txXfrm>
    </dsp:sp>
    <dsp:sp modelId="{8CE3ECFE-06F1-468D-B46E-9DEDD9AA401F}">
      <dsp:nvSpPr>
        <dsp:cNvPr id="0" name=""/>
        <dsp:cNvSpPr/>
      </dsp:nvSpPr>
      <dsp:spPr>
        <a:xfrm>
          <a:off x="1962138" y="-25901"/>
          <a:ext cx="7010422" cy="4509394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3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AEE834-1AB5-439B-91BC-844B729807B9}">
      <dsp:nvSpPr>
        <dsp:cNvPr id="0" name=""/>
        <dsp:cNvSpPr/>
      </dsp:nvSpPr>
      <dsp:spPr>
        <a:xfrm>
          <a:off x="5728" y="936321"/>
          <a:ext cx="2726278" cy="1878406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888829-1B15-44BB-9397-3D3B94FF862B}">
      <dsp:nvSpPr>
        <dsp:cNvPr id="0" name=""/>
        <dsp:cNvSpPr/>
      </dsp:nvSpPr>
      <dsp:spPr>
        <a:xfrm>
          <a:off x="5728" y="2814727"/>
          <a:ext cx="2726278" cy="10114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0256" tIns="270256" rIns="270256" bIns="0" numCol="1" spcCol="1270" anchor="t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800" kern="1200" dirty="0" smtClean="0"/>
            <a:t>Toledo, ES</a:t>
          </a:r>
          <a:endParaRPr lang="es-EC" sz="3800" kern="1200" dirty="0"/>
        </a:p>
      </dsp:txBody>
      <dsp:txXfrm>
        <a:off x="5728" y="2814727"/>
        <a:ext cx="2726278" cy="1011449"/>
      </dsp:txXfrm>
    </dsp:sp>
    <dsp:sp modelId="{07E72A98-ED49-48A8-82C9-1B94F80AC970}">
      <dsp:nvSpPr>
        <dsp:cNvPr id="0" name=""/>
        <dsp:cNvSpPr/>
      </dsp:nvSpPr>
      <dsp:spPr>
        <a:xfrm>
          <a:off x="3004750" y="936321"/>
          <a:ext cx="2726278" cy="1878406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A16AD6-EF67-4FE5-B821-DC8F31BC3180}">
      <dsp:nvSpPr>
        <dsp:cNvPr id="0" name=""/>
        <dsp:cNvSpPr/>
      </dsp:nvSpPr>
      <dsp:spPr>
        <a:xfrm>
          <a:off x="3004750" y="2814727"/>
          <a:ext cx="2726278" cy="10114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0256" tIns="270256" rIns="270256" bIns="0" numCol="1" spcCol="1270" anchor="t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800" kern="1200" dirty="0" smtClean="0"/>
            <a:t>Oporto, PT</a:t>
          </a:r>
          <a:endParaRPr lang="es-EC" sz="3800" kern="1200" dirty="0"/>
        </a:p>
      </dsp:txBody>
      <dsp:txXfrm>
        <a:off x="3004750" y="2814727"/>
        <a:ext cx="2726278" cy="1011449"/>
      </dsp:txXfrm>
    </dsp:sp>
    <dsp:sp modelId="{1D8222CF-6D1A-45BE-944F-B5D9E02059F0}">
      <dsp:nvSpPr>
        <dsp:cNvPr id="0" name=""/>
        <dsp:cNvSpPr/>
      </dsp:nvSpPr>
      <dsp:spPr>
        <a:xfrm>
          <a:off x="6003771" y="936321"/>
          <a:ext cx="2726278" cy="1878406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4A07FF-2F5F-4757-B469-946BF92299CD}">
      <dsp:nvSpPr>
        <dsp:cNvPr id="0" name=""/>
        <dsp:cNvSpPr/>
      </dsp:nvSpPr>
      <dsp:spPr>
        <a:xfrm>
          <a:off x="6003771" y="2814727"/>
          <a:ext cx="2726278" cy="10114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0256" tIns="270256" rIns="270256" bIns="0" numCol="1" spcCol="1270" anchor="t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800" kern="1200" dirty="0" smtClean="0"/>
            <a:t>Quito, EC</a:t>
          </a:r>
          <a:endParaRPr lang="es-EC" sz="3800" kern="1200" dirty="0"/>
        </a:p>
      </dsp:txBody>
      <dsp:txXfrm>
        <a:off x="6003771" y="2814727"/>
        <a:ext cx="2726278" cy="1011449"/>
      </dsp:txXfrm>
    </dsp:sp>
    <dsp:sp modelId="{0B854EB8-8992-45D2-9C5E-9D246B7C718F}">
      <dsp:nvSpPr>
        <dsp:cNvPr id="0" name=""/>
        <dsp:cNvSpPr/>
      </dsp:nvSpPr>
      <dsp:spPr>
        <a:xfrm>
          <a:off x="9002792" y="936321"/>
          <a:ext cx="2726278" cy="1878406"/>
        </a:xfrm>
        <a:prstGeom prst="round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6E683D-B45A-48BA-933F-4086D7E404C7}">
      <dsp:nvSpPr>
        <dsp:cNvPr id="0" name=""/>
        <dsp:cNvSpPr/>
      </dsp:nvSpPr>
      <dsp:spPr>
        <a:xfrm>
          <a:off x="9002792" y="2814727"/>
          <a:ext cx="2726278" cy="10114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0256" tIns="270256" rIns="270256" bIns="0" numCol="1" spcCol="1270" anchor="t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800" kern="1200" dirty="0" smtClean="0"/>
            <a:t>Cuenca, EC</a:t>
          </a:r>
          <a:endParaRPr lang="es-EC" sz="3800" kern="1200" dirty="0"/>
        </a:p>
      </dsp:txBody>
      <dsp:txXfrm>
        <a:off x="9002792" y="2814727"/>
        <a:ext cx="2726278" cy="101144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94C5BA-9FA9-495B-902E-56047A0DEAB8}">
      <dsp:nvSpPr>
        <dsp:cNvPr id="0" name=""/>
        <dsp:cNvSpPr/>
      </dsp:nvSpPr>
      <dsp:spPr>
        <a:xfrm>
          <a:off x="211337" y="0"/>
          <a:ext cx="6235700" cy="6235700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D233FA-CCE2-4078-9567-36EE22EDFDBC}">
      <dsp:nvSpPr>
        <dsp:cNvPr id="0" name=""/>
        <dsp:cNvSpPr/>
      </dsp:nvSpPr>
      <dsp:spPr>
        <a:xfrm>
          <a:off x="460678" y="210479"/>
          <a:ext cx="2679280" cy="274358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>
              <a:latin typeface="Arial" panose="020B0604020202020204" pitchFamily="34" charset="0"/>
              <a:cs typeface="Arial" panose="020B0604020202020204" pitchFamily="34" charset="0"/>
            </a:rPr>
            <a:t>Ubicación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>
              <a:latin typeface="Arial" panose="020B0604020202020204" pitchFamily="34" charset="0"/>
              <a:cs typeface="Arial" panose="020B0604020202020204" pitchFamily="34" charset="0"/>
            </a:rPr>
            <a:t>Patrimonio cultural</a:t>
          </a:r>
          <a:endParaRPr lang="es-EC" sz="2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1470" y="341271"/>
        <a:ext cx="2417696" cy="2481999"/>
      </dsp:txXfrm>
    </dsp:sp>
    <dsp:sp modelId="{9A8EE644-C83B-449E-ACF9-B1966F96EED6}">
      <dsp:nvSpPr>
        <dsp:cNvPr id="0" name=""/>
        <dsp:cNvSpPr/>
      </dsp:nvSpPr>
      <dsp:spPr>
        <a:xfrm>
          <a:off x="3480328" y="210479"/>
          <a:ext cx="2679280" cy="2743583"/>
        </a:xfrm>
        <a:prstGeom prst="roundRect">
          <a:avLst/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>
              <a:latin typeface="Arial" panose="020B0604020202020204" pitchFamily="34" charset="0"/>
              <a:cs typeface="Arial" panose="020B0604020202020204" pitchFamily="34" charset="0"/>
            </a:rPr>
            <a:t>Estancia </a:t>
          </a:r>
          <a:r>
            <a:rPr lang="es-EC" sz="2800" kern="1200" dirty="0" smtClean="0">
              <a:latin typeface="Arial" panose="020B0604020202020204" pitchFamily="34" charset="0"/>
              <a:cs typeface="Arial" panose="020B0604020202020204" pitchFamily="34" charset="0"/>
            </a:rPr>
            <a:t>Productos </a:t>
          </a:r>
          <a:r>
            <a:rPr lang="es-EC" sz="2800" kern="1200" dirty="0" smtClean="0">
              <a:latin typeface="Arial" panose="020B0604020202020204" pitchFamily="34" charset="0"/>
              <a:cs typeface="Arial" panose="020B0604020202020204" pitchFamily="34" charset="0"/>
            </a:rPr>
            <a:t>turísticos</a:t>
          </a:r>
          <a:endParaRPr lang="es-EC" sz="2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611120" y="341271"/>
        <a:ext cx="2417696" cy="2481999"/>
      </dsp:txXfrm>
    </dsp:sp>
    <dsp:sp modelId="{862F9FEB-1F87-4CFB-BFFE-E641C773C362}">
      <dsp:nvSpPr>
        <dsp:cNvPr id="0" name=""/>
        <dsp:cNvSpPr/>
      </dsp:nvSpPr>
      <dsp:spPr>
        <a:xfrm>
          <a:off x="524158" y="3257442"/>
          <a:ext cx="2679280" cy="2743583"/>
        </a:xfrm>
        <a:prstGeom prst="roundRect">
          <a:avLst/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>
              <a:latin typeface="Arial" panose="020B0604020202020204" pitchFamily="34" charset="0"/>
              <a:cs typeface="Arial" panose="020B0604020202020204" pitchFamily="34" charset="0"/>
            </a:rPr>
            <a:t>Patrimonio</a:t>
          </a:r>
          <a:endParaRPr lang="es-EC" sz="28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>
              <a:latin typeface="Arial" panose="020B0604020202020204" pitchFamily="34" charset="0"/>
              <a:cs typeface="Arial" panose="020B0604020202020204" pitchFamily="34" charset="0"/>
            </a:rPr>
            <a:t>Imagen urbana</a:t>
          </a:r>
          <a:endParaRPr lang="es-EC" sz="2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54950" y="3388234"/>
        <a:ext cx="2417696" cy="2481999"/>
      </dsp:txXfrm>
    </dsp:sp>
    <dsp:sp modelId="{61EE5912-0985-4DC6-ABE4-AB2494DBE819}">
      <dsp:nvSpPr>
        <dsp:cNvPr id="0" name=""/>
        <dsp:cNvSpPr/>
      </dsp:nvSpPr>
      <dsp:spPr>
        <a:xfrm>
          <a:off x="3454937" y="3266696"/>
          <a:ext cx="2679280" cy="2743583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>
              <a:latin typeface="Arial" panose="020B0604020202020204" pitchFamily="34" charset="0"/>
              <a:cs typeface="Arial" panose="020B0604020202020204" pitchFamily="34" charset="0"/>
            </a:rPr>
            <a:t>Atractivos turísticos </a:t>
          </a:r>
          <a:r>
            <a:rPr lang="es-EC" sz="2800" kern="1200" dirty="0">
              <a:latin typeface="Arial" panose="020B0604020202020204" pitchFamily="34" charset="0"/>
              <a:cs typeface="Arial" panose="020B0604020202020204" pitchFamily="34" charset="0"/>
            </a:rPr>
            <a:t>y </a:t>
          </a:r>
          <a:r>
            <a:rPr lang="es-EC" sz="2800" kern="1200" dirty="0" smtClean="0">
              <a:latin typeface="Arial" panose="020B0604020202020204" pitchFamily="34" charset="0"/>
              <a:cs typeface="Arial" panose="020B0604020202020204" pitchFamily="34" charset="0"/>
            </a:rPr>
            <a:t> patrimonio</a:t>
          </a:r>
          <a:endParaRPr lang="es-EC" sz="28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>
              <a:latin typeface="Arial" panose="020B0604020202020204" pitchFamily="34" charset="0"/>
              <a:cs typeface="Arial" panose="020B0604020202020204" pitchFamily="34" charset="0"/>
            </a:rPr>
            <a:t>Alianzas estratégicas</a:t>
          </a:r>
          <a:endParaRPr lang="es-EC" sz="2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585729" y="3397488"/>
        <a:ext cx="2417696" cy="248199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47FC2A-A4FE-4399-B248-FDB7D14065A2}">
      <dsp:nvSpPr>
        <dsp:cNvPr id="0" name=""/>
        <dsp:cNvSpPr/>
      </dsp:nvSpPr>
      <dsp:spPr>
        <a:xfrm>
          <a:off x="231284" y="2547575"/>
          <a:ext cx="5464432" cy="170763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156638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/>
            <a:t>Iglesias</a:t>
          </a:r>
          <a:endParaRPr lang="es-SV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000" kern="1200" dirty="0" smtClean="0"/>
            <a:t>Histórico</a:t>
          </a:r>
          <a:endParaRPr lang="es-SV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000" kern="1200" dirty="0" smtClean="0"/>
            <a:t>Turístico</a:t>
          </a:r>
          <a:endParaRPr lang="es-SV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SV" sz="2000" kern="1200" dirty="0" smtClean="0"/>
            <a:t>Social</a:t>
          </a:r>
          <a:endParaRPr lang="es-SV" sz="2000" kern="1200" dirty="0"/>
        </a:p>
      </dsp:txBody>
      <dsp:txXfrm>
        <a:off x="231284" y="2547575"/>
        <a:ext cx="5464432" cy="1707635"/>
      </dsp:txXfrm>
    </dsp:sp>
    <dsp:sp modelId="{B1ECE671-86BA-45C8-8C35-5497FB3EA8CC}">
      <dsp:nvSpPr>
        <dsp:cNvPr id="0" name=""/>
        <dsp:cNvSpPr/>
      </dsp:nvSpPr>
      <dsp:spPr>
        <a:xfrm>
          <a:off x="3600" y="2300916"/>
          <a:ext cx="1195344" cy="179301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E6EEA70-FA0A-48C5-89D9-97C2B01BF378}">
      <dsp:nvSpPr>
        <dsp:cNvPr id="0" name=""/>
        <dsp:cNvSpPr/>
      </dsp:nvSpPr>
      <dsp:spPr>
        <a:xfrm>
          <a:off x="6342966" y="2547575"/>
          <a:ext cx="5464432" cy="170763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156638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000" kern="1200" dirty="0" smtClean="0"/>
            <a:t>Parques y plazas</a:t>
          </a:r>
          <a:endParaRPr lang="es-SV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SV" sz="2000" kern="1200" dirty="0" smtClean="0"/>
            <a:t>Histórico</a:t>
          </a:r>
          <a:endParaRPr lang="es-SV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SV" sz="2000" kern="1200" dirty="0" smtClean="0"/>
            <a:t>Social</a:t>
          </a:r>
          <a:endParaRPr lang="es-SV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SV" sz="2000" kern="1200" dirty="0" smtClean="0"/>
            <a:t>Turístico</a:t>
          </a:r>
          <a:endParaRPr lang="es-SV" sz="2000" kern="1200" dirty="0"/>
        </a:p>
      </dsp:txBody>
      <dsp:txXfrm>
        <a:off x="6342966" y="2547575"/>
        <a:ext cx="5464432" cy="1707635"/>
      </dsp:txXfrm>
    </dsp:sp>
    <dsp:sp modelId="{BC002DDE-782C-4019-8DB7-7EBDA497D2EF}">
      <dsp:nvSpPr>
        <dsp:cNvPr id="0" name=""/>
        <dsp:cNvSpPr/>
      </dsp:nvSpPr>
      <dsp:spPr>
        <a:xfrm>
          <a:off x="6115282" y="2300916"/>
          <a:ext cx="1195344" cy="179301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E16E94A-2115-479A-8F4B-26BBD1BD528B}">
      <dsp:nvSpPr>
        <dsp:cNvPr id="0" name=""/>
        <dsp:cNvSpPr/>
      </dsp:nvSpPr>
      <dsp:spPr>
        <a:xfrm>
          <a:off x="231284" y="4697298"/>
          <a:ext cx="5464432" cy="170763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156638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/>
            <a:t>Museos</a:t>
          </a:r>
          <a:endParaRPr lang="es-SV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000" kern="1200" dirty="0" smtClean="0"/>
            <a:t>Turístico</a:t>
          </a:r>
          <a:endParaRPr lang="es-SV" sz="2000" kern="1200" dirty="0"/>
        </a:p>
      </dsp:txBody>
      <dsp:txXfrm>
        <a:off x="231284" y="4697298"/>
        <a:ext cx="5464432" cy="1707635"/>
      </dsp:txXfrm>
    </dsp:sp>
    <dsp:sp modelId="{1798E77F-4774-4FE5-B1C9-4F6E0716FD40}">
      <dsp:nvSpPr>
        <dsp:cNvPr id="0" name=""/>
        <dsp:cNvSpPr/>
      </dsp:nvSpPr>
      <dsp:spPr>
        <a:xfrm>
          <a:off x="3600" y="4450639"/>
          <a:ext cx="1195344" cy="179301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B3EAFCB-4DCA-4C1D-8368-7458F8FD474A}">
      <dsp:nvSpPr>
        <dsp:cNvPr id="0" name=""/>
        <dsp:cNvSpPr/>
      </dsp:nvSpPr>
      <dsp:spPr>
        <a:xfrm>
          <a:off x="6342966" y="4697298"/>
          <a:ext cx="5464432" cy="170763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156638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/>
            <a:t>Patrimonio Inmaterial</a:t>
          </a:r>
          <a:endParaRPr lang="es-SV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000" kern="1200" dirty="0" smtClean="0"/>
            <a:t>Histórico</a:t>
          </a:r>
          <a:endParaRPr lang="es-SV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SV" sz="2000" kern="1200" dirty="0" smtClean="0"/>
            <a:t>Cultural</a:t>
          </a:r>
          <a:endParaRPr lang="es-SV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000" kern="1200" dirty="0" smtClean="0"/>
            <a:t>Social</a:t>
          </a:r>
          <a:endParaRPr lang="es-SV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000" kern="1200" dirty="0" smtClean="0"/>
            <a:t>Turístico</a:t>
          </a:r>
          <a:endParaRPr lang="es-SV" sz="2000" kern="1200" dirty="0"/>
        </a:p>
      </dsp:txBody>
      <dsp:txXfrm>
        <a:off x="6342966" y="4697298"/>
        <a:ext cx="5464432" cy="1707635"/>
      </dsp:txXfrm>
    </dsp:sp>
    <dsp:sp modelId="{869AF718-1E29-48A0-998A-56D72BD9CFEE}">
      <dsp:nvSpPr>
        <dsp:cNvPr id="0" name=""/>
        <dsp:cNvSpPr/>
      </dsp:nvSpPr>
      <dsp:spPr>
        <a:xfrm>
          <a:off x="6115282" y="4450639"/>
          <a:ext cx="1195344" cy="179301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291853-55B2-4CF8-A831-FFBA8152101B}">
      <dsp:nvSpPr>
        <dsp:cNvPr id="0" name=""/>
        <dsp:cNvSpPr/>
      </dsp:nvSpPr>
      <dsp:spPr>
        <a:xfrm>
          <a:off x="3320362" y="405082"/>
          <a:ext cx="5234908" cy="5234908"/>
        </a:xfrm>
        <a:prstGeom prst="pie">
          <a:avLst>
            <a:gd name="adj1" fmla="val 16200000"/>
            <a:gd name="adj2" fmla="val 18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600" kern="1200" dirty="0" smtClean="0">
              <a:solidFill>
                <a:schemeClr val="tx1"/>
              </a:solidFill>
            </a:rPr>
            <a:t>Accesibilidad</a:t>
          </a:r>
          <a:endParaRPr lang="es-EC" sz="2600" kern="1200" dirty="0">
            <a:solidFill>
              <a:schemeClr val="tx1"/>
            </a:solidFill>
          </a:endParaRPr>
        </a:p>
      </dsp:txBody>
      <dsp:txXfrm>
        <a:off x="6079283" y="1514384"/>
        <a:ext cx="1869610" cy="1558008"/>
      </dsp:txXfrm>
    </dsp:sp>
    <dsp:sp modelId="{76B08B20-662A-42AF-BE9E-DB33AF14C3B7}">
      <dsp:nvSpPr>
        <dsp:cNvPr id="0" name=""/>
        <dsp:cNvSpPr/>
      </dsp:nvSpPr>
      <dsp:spPr>
        <a:xfrm>
          <a:off x="3212548" y="592043"/>
          <a:ext cx="5234908" cy="5234908"/>
        </a:xfrm>
        <a:prstGeom prst="pie">
          <a:avLst>
            <a:gd name="adj1" fmla="val 1800000"/>
            <a:gd name="adj2" fmla="val 90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600" kern="1200" dirty="0" smtClean="0">
              <a:solidFill>
                <a:schemeClr val="tx1"/>
              </a:solidFill>
            </a:rPr>
            <a:t>Ambiental</a:t>
          </a:r>
          <a:endParaRPr lang="es-EC" sz="2600" kern="1200" dirty="0">
            <a:solidFill>
              <a:schemeClr val="tx1"/>
            </a:solidFill>
          </a:endParaRPr>
        </a:p>
      </dsp:txBody>
      <dsp:txXfrm>
        <a:off x="4458955" y="3988501"/>
        <a:ext cx="2804415" cy="1371047"/>
      </dsp:txXfrm>
    </dsp:sp>
    <dsp:sp modelId="{628A3A36-6E34-4F8B-A10C-15B96FCBE385}">
      <dsp:nvSpPr>
        <dsp:cNvPr id="0" name=""/>
        <dsp:cNvSpPr/>
      </dsp:nvSpPr>
      <dsp:spPr>
        <a:xfrm>
          <a:off x="3104734" y="405082"/>
          <a:ext cx="5234908" cy="5234908"/>
        </a:xfrm>
        <a:prstGeom prst="pie">
          <a:avLst>
            <a:gd name="adj1" fmla="val 9000000"/>
            <a:gd name="adj2" fmla="val 162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600" kern="1200" dirty="0" smtClean="0">
              <a:solidFill>
                <a:schemeClr val="tx1"/>
              </a:solidFill>
            </a:rPr>
            <a:t>Turismo</a:t>
          </a:r>
          <a:endParaRPr lang="es-EC" sz="2600" kern="1200" dirty="0">
            <a:solidFill>
              <a:schemeClr val="tx1"/>
            </a:solidFill>
          </a:endParaRPr>
        </a:p>
      </dsp:txBody>
      <dsp:txXfrm>
        <a:off x="3711110" y="1514384"/>
        <a:ext cx="1869610" cy="1558008"/>
      </dsp:txXfrm>
    </dsp:sp>
    <dsp:sp modelId="{14B30268-BBAB-40B9-B912-F852DE671E75}">
      <dsp:nvSpPr>
        <dsp:cNvPr id="0" name=""/>
        <dsp:cNvSpPr/>
      </dsp:nvSpPr>
      <dsp:spPr>
        <a:xfrm>
          <a:off x="2996728" y="81016"/>
          <a:ext cx="5883040" cy="5883040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31C02B-C1E1-44C0-B74F-9F4BCA4BE35B}">
      <dsp:nvSpPr>
        <dsp:cNvPr id="0" name=""/>
        <dsp:cNvSpPr/>
      </dsp:nvSpPr>
      <dsp:spPr>
        <a:xfrm>
          <a:off x="2888482" y="267646"/>
          <a:ext cx="5883040" cy="5883040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414D01-3C37-4005-BB88-2E36E6D0E462}">
      <dsp:nvSpPr>
        <dsp:cNvPr id="0" name=""/>
        <dsp:cNvSpPr/>
      </dsp:nvSpPr>
      <dsp:spPr>
        <a:xfrm>
          <a:off x="2780236" y="81016"/>
          <a:ext cx="5883040" cy="5883040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4733F-946F-416A-A347-82BA8639C71C}" type="datetimeFigureOut">
              <a:rPr lang="es-EC" smtClean="0"/>
              <a:t>25/2/2018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4F41-1A75-486A-80E5-112B6E5B43EC}" type="slidenum">
              <a:rPr lang="es-EC" smtClean="0"/>
              <a:t>‹Nº›</a:t>
            </a:fld>
            <a:endParaRPr lang="es-EC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5127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4733F-946F-416A-A347-82BA8639C71C}" type="datetimeFigureOut">
              <a:rPr lang="es-EC" smtClean="0"/>
              <a:t>25/2/2018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4F41-1A75-486A-80E5-112B6E5B43E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87297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4733F-946F-416A-A347-82BA8639C71C}" type="datetimeFigureOut">
              <a:rPr lang="es-EC" smtClean="0"/>
              <a:t>25/2/2018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4F41-1A75-486A-80E5-112B6E5B43E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29230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4733F-946F-416A-A347-82BA8639C71C}" type="datetimeFigureOut">
              <a:rPr lang="es-EC" smtClean="0"/>
              <a:t>25/2/2018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4F41-1A75-486A-80E5-112B6E5B43E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717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4733F-946F-416A-A347-82BA8639C71C}" type="datetimeFigureOut">
              <a:rPr lang="es-EC" smtClean="0"/>
              <a:t>25/2/2018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4F41-1A75-486A-80E5-112B6E5B43EC}" type="slidenum">
              <a:rPr lang="es-EC" smtClean="0"/>
              <a:t>‹Nº›</a:t>
            </a:fld>
            <a:endParaRPr lang="es-EC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4718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4733F-946F-416A-A347-82BA8639C71C}" type="datetimeFigureOut">
              <a:rPr lang="es-EC" smtClean="0"/>
              <a:t>25/2/2018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4F41-1A75-486A-80E5-112B6E5B43E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57255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4733F-946F-416A-A347-82BA8639C71C}" type="datetimeFigureOut">
              <a:rPr lang="es-EC" smtClean="0"/>
              <a:t>25/2/2018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4F41-1A75-486A-80E5-112B6E5B43E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14657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4733F-946F-416A-A347-82BA8639C71C}" type="datetimeFigureOut">
              <a:rPr lang="es-EC" smtClean="0"/>
              <a:t>25/2/2018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4F41-1A75-486A-80E5-112B6E5B43E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06836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4733F-946F-416A-A347-82BA8639C71C}" type="datetimeFigureOut">
              <a:rPr lang="es-EC" smtClean="0"/>
              <a:t>25/2/2018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4F41-1A75-486A-80E5-112B6E5B43E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77656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C44733F-946F-416A-A347-82BA8639C71C}" type="datetimeFigureOut">
              <a:rPr lang="es-EC" smtClean="0"/>
              <a:t>25/2/2018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5824F41-1A75-486A-80E5-112B6E5B43E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89877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4733F-946F-416A-A347-82BA8639C71C}" type="datetimeFigureOut">
              <a:rPr lang="es-EC" smtClean="0"/>
              <a:t>25/2/2018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4F41-1A75-486A-80E5-112B6E5B43E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72756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C44733F-946F-416A-A347-82BA8639C71C}" type="datetimeFigureOut">
              <a:rPr lang="es-EC" smtClean="0"/>
              <a:t>25/2/2018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C5824F41-1A75-486A-80E5-112B6E5B43EC}" type="slidenum">
              <a:rPr lang="es-EC" smtClean="0"/>
              <a:t>‹Nº›</a:t>
            </a:fld>
            <a:endParaRPr lang="es-EC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5337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diagramLayout" Target="../diagrams/layout7.xml"/><Relationship Id="rId7" Type="http://schemas.openxmlformats.org/officeDocument/2006/relationships/image" Target="../media/image32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10" Type="http://schemas.openxmlformats.org/officeDocument/2006/relationships/image" Target="../media/image35.jpeg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Relationship Id="rId9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10" Type="http://schemas.openxmlformats.org/officeDocument/2006/relationships/image" Target="../media/image69.png"/><Relationship Id="rId4" Type="http://schemas.openxmlformats.org/officeDocument/2006/relationships/image" Target="../media/image63.jpeg"/><Relationship Id="rId9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11.jpeg"/><Relationship Id="rId12" Type="http://schemas.openxmlformats.org/officeDocument/2006/relationships/image" Target="../media/image16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openxmlformats.org/officeDocument/2006/relationships/image" Target="../media/image15.jpeg"/><Relationship Id="rId5" Type="http://schemas.openxmlformats.org/officeDocument/2006/relationships/diagramColors" Target="../diagrams/colors3.xml"/><Relationship Id="rId10" Type="http://schemas.openxmlformats.org/officeDocument/2006/relationships/image" Target="../media/image14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7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20.jpeg"/><Relationship Id="rId7" Type="http://schemas.openxmlformats.org/officeDocument/2006/relationships/diagramColors" Target="../diagrams/colors5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10" Type="http://schemas.openxmlformats.org/officeDocument/2006/relationships/image" Target="../media/image22.jpeg"/><Relationship Id="rId4" Type="http://schemas.openxmlformats.org/officeDocument/2006/relationships/diagramData" Target="../diagrams/data5.xml"/><Relationship Id="rId9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00051" y="1282288"/>
            <a:ext cx="10058400" cy="1582622"/>
          </a:xfrm>
        </p:spPr>
        <p:txBody>
          <a:bodyPr>
            <a:noAutofit/>
          </a:bodyPr>
          <a:lstStyle/>
          <a:p>
            <a:pPr algn="ctr"/>
            <a:r>
              <a:rPr lang="es-EC" sz="1800" b="1" dirty="0">
                <a:latin typeface="Arial" panose="020B0604020202020204" pitchFamily="34" charset="0"/>
                <a:cs typeface="Arial" panose="020B0604020202020204" pitchFamily="34" charset="0"/>
              </a:rPr>
              <a:t>DEPARTAMENTO DE CIENCIAS ECONÓMICAS, ADMINISTRATIVAS Y DE </a:t>
            </a:r>
            <a:r>
              <a:rPr lang="es-EC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COMERCIO</a:t>
            </a:r>
            <a:br>
              <a:rPr lang="es-EC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C" sz="1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C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C" sz="1800" b="1" dirty="0">
                <a:latin typeface="Arial" panose="020B0604020202020204" pitchFamily="34" charset="0"/>
                <a:cs typeface="Arial" panose="020B0604020202020204" pitchFamily="34" charset="0"/>
              </a:rPr>
              <a:t>CARRERA DE INGENIERÍA EN ADMINISTRACIÓN TURÍSTICA Y </a:t>
            </a:r>
            <a:r>
              <a:rPr lang="es-EC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HOTELERA</a:t>
            </a:r>
            <a:br>
              <a:rPr lang="es-EC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C" sz="1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C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C" sz="1800" b="1" dirty="0">
                <a:latin typeface="Arial" panose="020B0604020202020204" pitchFamily="34" charset="0"/>
                <a:cs typeface="Arial" panose="020B0604020202020204" pitchFamily="34" charset="0"/>
              </a:rPr>
              <a:t>PROYECTO DE TITULACIÓN PREVIO A LA OBTENCIÓN DEL TÍTULO DE INGENIERA EN ADMINISTRACIÓN TURÍSTICA Y </a:t>
            </a:r>
            <a:r>
              <a:rPr lang="es-EC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HOTELERA</a:t>
            </a:r>
            <a:endParaRPr lang="es-EC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660508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s-EC" b="1" dirty="0" smtClean="0">
                <a:solidFill>
                  <a:schemeClr val="tx2">
                    <a:lumMod val="50000"/>
                  </a:schemeClr>
                </a:solidFill>
              </a:rPr>
              <a:t>AUTOR</a:t>
            </a:r>
            <a:r>
              <a:rPr lang="es-EC" b="1" dirty="0">
                <a:solidFill>
                  <a:schemeClr val="tx2">
                    <a:lumMod val="50000"/>
                  </a:schemeClr>
                </a:solidFill>
              </a:rPr>
              <a:t>: CARRERA BURBANO CARLA BELÉN</a:t>
            </a:r>
            <a:endParaRPr lang="es-EC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es-EC" b="1" dirty="0">
                <a:solidFill>
                  <a:schemeClr val="tx2">
                    <a:lumMod val="50000"/>
                  </a:schemeClr>
                </a:solidFill>
              </a:rPr>
              <a:t>DIRECTOR: Msc. CHIRIBOGA BARBA DANNY FERNANDO</a:t>
            </a:r>
            <a:endParaRPr lang="es-EC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es-EC" b="1" dirty="0">
                <a:solidFill>
                  <a:schemeClr val="tx2">
                    <a:lumMod val="50000"/>
                  </a:schemeClr>
                </a:solidFill>
              </a:rPr>
              <a:t>SANGOLQUÍ</a:t>
            </a:r>
            <a:endParaRPr lang="es-EC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es-EC" b="1" dirty="0" smtClean="0">
                <a:solidFill>
                  <a:schemeClr val="tx2">
                    <a:lumMod val="50000"/>
                  </a:schemeClr>
                </a:solidFill>
              </a:rPr>
              <a:t>2018</a:t>
            </a:r>
            <a:endParaRPr lang="es-EC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589" y="199819"/>
            <a:ext cx="4347713" cy="1035954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1364594" y="1282288"/>
            <a:ext cx="10058400" cy="35661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C" sz="2800" dirty="0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1100051" y="2911425"/>
            <a:ext cx="10058400" cy="13845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C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C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TEMA: ANÁLISIS DEL PATRIMONIO HISTÓRICO CULTURAL DE LA CIUDAD DE RIOBAMBA COMO FACTOR DE DESARROLLO</a:t>
            </a:r>
            <a:endParaRPr lang="es-EC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99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648456975"/>
              </p:ext>
            </p:extLst>
          </p:nvPr>
        </p:nvGraphicFramePr>
        <p:xfrm>
          <a:off x="2766812" y="0"/>
          <a:ext cx="6658376" cy="6235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ángulo 6"/>
          <p:cNvSpPr/>
          <p:nvPr/>
        </p:nvSpPr>
        <p:spPr>
          <a:xfrm>
            <a:off x="5302006" y="6160353"/>
            <a:ext cx="162608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FODA</a:t>
            </a:r>
            <a:endParaRPr lang="es-ES" sz="4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6146" name="Picture 2" descr="Resultado de imagen para fortaleza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82" y="594126"/>
            <a:ext cx="2455233" cy="1858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n relacionad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5188" y="3833706"/>
            <a:ext cx="2447639" cy="18532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Resultado de imagen para debilidade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5188" y="686942"/>
            <a:ext cx="2505630" cy="17661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Resultado de imagen para oportunidade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85" y="3669409"/>
            <a:ext cx="2362832" cy="17890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849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75792" y="6169516"/>
            <a:ext cx="297485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Resultados</a:t>
            </a:r>
            <a:endParaRPr lang="es-ES" sz="4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" t="19167" r="59267" b="48055"/>
          <a:stretch/>
        </p:blipFill>
        <p:spPr>
          <a:xfrm>
            <a:off x="30479" y="1790700"/>
            <a:ext cx="3867151" cy="2716212"/>
          </a:xfrm>
          <a:prstGeom prst="rect">
            <a:avLst/>
          </a:prstGeom>
        </p:spPr>
      </p:pic>
      <p:graphicFrame>
        <p:nvGraphicFramePr>
          <p:cNvPr id="4" name="Gráfico 3">
            <a:extLst>
              <a:ext uri="{FF2B5EF4-FFF2-40B4-BE49-F238E27FC236}">
                <a16:creationId xmlns:lc="http://schemas.openxmlformats.org/drawingml/2006/lockedCanvas" xmlns="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aink="http://schemas.microsoft.com/office/drawing/2016/ink" xmlns:am3d="http://schemas.microsoft.com/office/drawing/2017/model3d" xmlns:o="urn:schemas-microsoft-com:office:office" xmlns:v="urn:schemas-microsoft-com:vml" xmlns:w10="urn:schemas-microsoft-com:office:word" xmlns:w="http://schemas.openxmlformats.org/wordprocessingml/2006/main" xmlns:w16cid="http://schemas.microsoft.com/office/word/2016/wordml/cid" xmlns:w16se="http://schemas.microsoft.com/office/word/2015/wordml/symex" xmlns:a16="http://schemas.microsoft.com/office/drawing/2014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 id="{C75DDBE9-CCF3-4EAE-A6F1-EA3102AA2B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3173031"/>
              </p:ext>
            </p:extLst>
          </p:nvPr>
        </p:nvGraphicFramePr>
        <p:xfrm>
          <a:off x="3150645" y="121057"/>
          <a:ext cx="4972275" cy="49843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Gráfico 4">
            <a:extLst>
              <a:ext uri="{FF2B5EF4-FFF2-40B4-BE49-F238E27FC236}">
                <a16:creationId xmlns:lc="http://schemas.openxmlformats.org/drawingml/2006/lockedCanvas" xmlns:a16="http://schemas.microsoft.com/office/drawing/2014/main" xmlns:w16se="http://schemas.microsoft.com/office/word/2015/wordml/symex" xmlns:w16cid="http://schemas.microsoft.com/office/word/2016/wordml/cid" xmlns:w="http://schemas.openxmlformats.org/wordprocessingml/2006/main" xmlns:w10="urn:schemas-microsoft-com:office:word" xmlns:v="urn:schemas-microsoft-com:vml" xmlns:o="urn:schemas-microsoft-com:office:office" xmlns:am3d="http://schemas.microsoft.com/office/drawing/2017/model3d" xmlns:aink="http://schemas.microsoft.com/office/drawing/2016/ink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="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 id="{3DEBA7CD-435B-471B-8B77-78D6179F58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10744569"/>
              </p:ext>
            </p:extLst>
          </p:nvPr>
        </p:nvGraphicFramePr>
        <p:xfrm>
          <a:off x="7063740" y="1360714"/>
          <a:ext cx="4922520" cy="49638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29570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5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166874530"/>
              </p:ext>
            </p:extLst>
          </p:nvPr>
        </p:nvGraphicFramePr>
        <p:xfrm>
          <a:off x="209550" y="-742950"/>
          <a:ext cx="11811000" cy="870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ítulo 1"/>
          <p:cNvSpPr txBox="1">
            <a:spLocks/>
          </p:cNvSpPr>
          <p:nvPr/>
        </p:nvSpPr>
        <p:spPr>
          <a:xfrm>
            <a:off x="1243928" y="364240"/>
            <a:ext cx="10058400" cy="11230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b="1" dirty="0" smtClean="0">
                <a:latin typeface="AR JULIAN" panose="02000000000000000000" pitchFamily="2" charset="0"/>
              </a:rPr>
              <a:t>Análisis</a:t>
            </a:r>
            <a:endParaRPr lang="es-EC" b="1" dirty="0">
              <a:latin typeface="AR JULI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261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esultado de imagen para ambien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575" y="3894137"/>
            <a:ext cx="4340225" cy="24406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781137903"/>
              </p:ext>
            </p:extLst>
          </p:nvPr>
        </p:nvGraphicFramePr>
        <p:xfrm>
          <a:off x="227195" y="111616"/>
          <a:ext cx="11660005" cy="62320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172" name="Picture 4" descr="Resultado de imagen para accesibilidad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8" t="4372" r="29792" b="27902"/>
          <a:stretch/>
        </p:blipFill>
        <p:spPr bwMode="auto">
          <a:xfrm>
            <a:off x="9190293" y="111616"/>
            <a:ext cx="2220658" cy="2798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Resultado de imagen para turism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908838" y="2235239"/>
            <a:ext cx="4827940" cy="281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227195" y="217164"/>
            <a:ext cx="10058400" cy="11230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b="1" dirty="0" smtClean="0">
                <a:latin typeface="AR JULIAN" panose="02000000000000000000" pitchFamily="2" charset="0"/>
              </a:rPr>
              <a:t>Estrategias</a:t>
            </a:r>
            <a:endParaRPr lang="es-EC" b="1" dirty="0">
              <a:latin typeface="AR JULI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705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376506" y="6160353"/>
            <a:ext cx="352692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Accesibilidad</a:t>
            </a:r>
            <a:endParaRPr lang="es-ES" sz="4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3" name="Imagen 2" descr="C:\Users\TOSHIBA\Documents\ESPE\Tesis\Documentos\rampa para discapacitados físicos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657350"/>
            <a:ext cx="4095749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n 3" descr="C:\Users\TOSHIBA\Documents\ESPE\Tesis\Fotografías\Iglesia Catedral.5.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82" y="387032"/>
            <a:ext cx="2546668" cy="27488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agen 4" descr="C:\Users\TOSHIBA\Documents\ESPE\Tesis\Fotografías\Iglesia de la Concepción.3.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224" y="3517165"/>
            <a:ext cx="2058101" cy="2643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n 5" descr="C:\Users\TOSHIBA\Documents\ESPE\Tesis\Fotografías\Iglesia San Antonio de Padua.2.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8850" y="253682"/>
            <a:ext cx="2130669" cy="25657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n 6" descr="C:\Users\TOSHIBA\Documents\ESPE\Tesis\Fotografías\20180203_161905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70"/>
          <a:stretch/>
        </p:blipFill>
        <p:spPr bwMode="auto">
          <a:xfrm rot="5400000">
            <a:off x="8354511" y="3499568"/>
            <a:ext cx="2999105" cy="23224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2649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722211" y="6160353"/>
            <a:ext cx="283552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Ambiental</a:t>
            </a:r>
            <a:endParaRPr lang="es-ES" sz="4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3" name="Imagen 2" descr="Imagen relacionada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54" y="1980842"/>
            <a:ext cx="2881834" cy="22166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Imagen 3" descr="C:\Users\TOSHIBA\Documents\ESPE\Tesis\Fotografías\Parque Guayaquil.2.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31" y="221516"/>
            <a:ext cx="2061927" cy="2651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 descr="C:\Users\TOSHIBA\Documents\ESPE\Tesis\Fotografías\Parque Sucre.8.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96" y="3592769"/>
            <a:ext cx="1985644" cy="2567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 descr="C:\Users\TOSHIBA\Documents\ESPE\Tesis\Fotografías\Monumento Maldonado.1.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751" y="342381"/>
            <a:ext cx="1652671" cy="24698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 descr="Resultado de imagen para plaza roja de riobamba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381" y="99608"/>
            <a:ext cx="2399665" cy="1799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 descr="http://riobamba.com.ec/images/galerias/LaLibertad/PARQUELIBERTAD01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53" y="4494362"/>
            <a:ext cx="2762795" cy="1795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6" name="Picture 2" descr="Resultado de imagen para parque 21 de abril riobamb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9779" y="3786997"/>
            <a:ext cx="2961142" cy="2085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532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023065" y="6160353"/>
            <a:ext cx="22338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Turismo</a:t>
            </a:r>
            <a:endParaRPr lang="es-ES" sz="4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999027565"/>
              </p:ext>
            </p:extLst>
          </p:nvPr>
        </p:nvGraphicFramePr>
        <p:xfrm>
          <a:off x="304800" y="266700"/>
          <a:ext cx="11639550" cy="58936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44812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453536" y="6160353"/>
            <a:ext cx="137287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Ruta</a:t>
            </a:r>
            <a:endParaRPr lang="es-ES" sz="4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5" name="Imagen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0935" y="397197"/>
            <a:ext cx="2247424" cy="1405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 descr="C:\Users\TOSHIBA\Documents\ESPE\Tesis\Fotografías\Plaza de Toros.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259" y="2360852"/>
            <a:ext cx="1349375" cy="17995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n 6" descr="C:\Users\TOSHIBA\Documents\ESPE\Tesis\Fotografías\Estación Ferrocarril.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523" y="4680937"/>
            <a:ext cx="3328876" cy="1479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 descr="C:\Users\TOSHIBA\Documents\ESPE\Tesis\Fotografías\Parque Sucre.1.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536" y="4475909"/>
            <a:ext cx="1917700" cy="17411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20" name="Picture 4" descr="http://riobamba.com.ec/images/galerias/Maldonado/PARQUEMALDONADO0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5901" y="4417487"/>
            <a:ext cx="2532449" cy="1899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440" y="2231845"/>
            <a:ext cx="1776182" cy="1793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22" name="Picture 6" descr="http://riobamba.com.ec/images/galerias/PlazaArtesanalConcepcion/CONCEPCION0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461" y="129794"/>
            <a:ext cx="2536290" cy="19022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upo 9"/>
          <p:cNvGrpSpPr/>
          <p:nvPr/>
        </p:nvGrpSpPr>
        <p:grpSpPr>
          <a:xfrm>
            <a:off x="2915729" y="325945"/>
            <a:ext cx="6159260" cy="4091542"/>
            <a:chOff x="2915729" y="325945"/>
            <a:chExt cx="6159260" cy="4091542"/>
          </a:xfrm>
        </p:grpSpPr>
        <p:pic>
          <p:nvPicPr>
            <p:cNvPr id="3" name="Imagen 2"/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2915729" y="325945"/>
              <a:ext cx="6159260" cy="4091542"/>
            </a:xfrm>
            <a:prstGeom prst="rect">
              <a:avLst/>
            </a:prstGeom>
          </p:spPr>
        </p:pic>
        <p:pic>
          <p:nvPicPr>
            <p:cNvPr id="4" name="Imagen 3" descr="C:\Users\TOSHIBA\Documents\ESPE\Tesis\logo ruta\1..png"/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9126" y="384367"/>
              <a:ext cx="2072776" cy="125465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29027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2058544271"/>
              </p:ext>
            </p:extLst>
          </p:nvPr>
        </p:nvGraphicFramePr>
        <p:xfrm>
          <a:off x="438150" y="266700"/>
          <a:ext cx="11068050" cy="58716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0282265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Bibliografía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11530" y="1737360"/>
            <a:ext cx="10058400" cy="4436534"/>
          </a:xfrm>
        </p:spPr>
        <p:txBody>
          <a:bodyPr>
            <a:noAutofit/>
          </a:bodyPr>
          <a:lstStyle/>
          <a:p>
            <a:pPr indent="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s-EC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Asamblea Constituyente. (20 de Octubre de 2008). </a:t>
            </a:r>
            <a:r>
              <a:rPr lang="es-EC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Asamblea Nacional de la República del Ecuador.</a:t>
            </a:r>
            <a:r>
              <a:rPr lang="es-EC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Recuperado el 22 de Mayo de 2017, de http://</a:t>
            </a:r>
            <a:r>
              <a:rPr lang="es-EC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www.asambleanacional.gob.ec/sites/default/files/documents/old/constitucion_de_bolsillo.pdf</a:t>
            </a:r>
          </a:p>
          <a:p>
            <a:pPr indent="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s-EC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Ascanio, A. (2014). Turismo como sistema de servicios: Soportes físicos y estrategias. </a:t>
            </a:r>
            <a:r>
              <a:rPr lang="es-EC" sz="105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Papers</a:t>
            </a:r>
            <a:r>
              <a:rPr lang="es-EC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s-EC" sz="105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Turisme</a:t>
            </a:r>
            <a:r>
              <a:rPr lang="es-EC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(6), 35-50. Recuperado el 20 de Julio de 2017, de http://www.papersdeturisme.gva.es/ojs/index.php/Papers/article/viewFile/217/184</a:t>
            </a:r>
          </a:p>
          <a:p>
            <a:pPr indent="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s-EC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Cadena </a:t>
            </a:r>
            <a:r>
              <a:rPr lang="es-EC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Oleas, N. (Febrero de 2015). </a:t>
            </a:r>
            <a:r>
              <a:rPr lang="es-EC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Gobierno Descentralizado Municipal de Riobamba.</a:t>
            </a:r>
            <a:r>
              <a:rPr lang="es-EC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Plan de Desarrollo y Ordenamiento Territorial, Gobierno Descentralizado Municipal de Riobamba, Riobamba. Recuperado el 06 de Enero de 2017, de http://</a:t>
            </a:r>
            <a:r>
              <a:rPr lang="es-EC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app.sni.gob.ec/sni-link/sni/PORTAL_SNI/data_sigad_plus/sigadplusdocumentofinal/0660000360001_Plan%20de%20Desarrollo%20Cantonal%202014-2019_15-03-2015_12-35-54.pdf</a:t>
            </a:r>
          </a:p>
          <a:p>
            <a:pPr indent="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s-EC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Caro, J. L., Luque, A., &amp; Zayas, B. (2015). Nuevas tecnologías para la interpretación y promoción de los recursos turísticos culturales. </a:t>
            </a:r>
            <a:r>
              <a:rPr lang="es-EC" sz="105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Pasos. Revista de Turismo Y Patrimonio Cultural, 13</a:t>
            </a:r>
            <a:r>
              <a:rPr lang="es-EC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(4), 931-945. Recuperado el 21 de Julio de 2017, de http://www.pasosonline.org/es/articulos/download/file?fid=57.817</a:t>
            </a:r>
          </a:p>
          <a:p>
            <a:pPr indent="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s-EC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Chávez</a:t>
            </a:r>
            <a:r>
              <a:rPr lang="es-EC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E. (2017). Riobamba cuna de la </a:t>
            </a:r>
            <a:r>
              <a:rPr lang="es-EC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radiodifusón</a:t>
            </a:r>
            <a:r>
              <a:rPr lang="es-EC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 el Ecuador. En E. Chávez Medina, &amp; F. Cepeda Astudillo (Ed.), </a:t>
            </a:r>
            <a:r>
              <a:rPr lang="es-EC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Sucedió en Riobamba, Relatos y anécdotas de la ciudad y su gente</a:t>
            </a:r>
            <a:r>
              <a:rPr lang="es-EC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(pág. 172). Riobamba, Chimborazo, Ecuador: Casa de la Cultura Ecuatoriana Benjamín Carrión Núcleo de Chimborazo. Recuperado el 1 de Febrero de 2018</a:t>
            </a:r>
          </a:p>
          <a:p>
            <a:pPr indent="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s-EC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Ministerio </a:t>
            </a:r>
            <a:r>
              <a:rPr lang="es-EC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Coordinación de la Política y Gobiernos Autónomos Descentralizados. (Febrero de 2011). </a:t>
            </a:r>
            <a:r>
              <a:rPr lang="es-EC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Asociación de Municipalidades Ecuatorianas.</a:t>
            </a:r>
            <a:r>
              <a:rPr lang="es-EC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Recuperado el 22 de Mayo de 2017, de http://www.ame.gob.ec/ame/pdf/cootad_2012.pdf</a:t>
            </a:r>
          </a:p>
          <a:p>
            <a:pPr indent="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s-EC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Ministerio de Turismo. (17 de Abril de 2015). </a:t>
            </a:r>
            <a:r>
              <a:rPr lang="es-EC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Ministerio de Turismo</a:t>
            </a:r>
            <a:r>
              <a:rPr lang="es-EC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Recuperado el 10 de Mayo de 2017, de http://www.turismo.gob.ec/con-mas-de-100-eventos-ecuador-celebra-el-dia-mundial-del-patrimonio-cultural/</a:t>
            </a:r>
          </a:p>
          <a:p>
            <a:pPr indent="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s-EC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Ministerio de Turismo. (s.f.). </a:t>
            </a:r>
            <a:r>
              <a:rPr lang="es-EC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Ministerio de Turismo</a:t>
            </a:r>
            <a:r>
              <a:rPr lang="es-EC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Recuperado el 10 de Mayo de 2017, de http://www.turismo.gob.ec/valores-mision-vision</a:t>
            </a:r>
            <a:r>
              <a:rPr lang="es-EC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br>
              <a:rPr lang="es-EC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EC" sz="105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s-EC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Ronda</a:t>
            </a:r>
            <a:r>
              <a:rPr lang="es-EC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Comarca Natural de la Serranía. (2016). </a:t>
            </a:r>
            <a:r>
              <a:rPr lang="es-EC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 de Dinamización Turística de Ronda.</a:t>
            </a:r>
            <a:r>
              <a:rPr lang="es-EC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Plan de Dinamización, </a:t>
            </a:r>
            <a:r>
              <a:rPr lang="es-EC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Tursimo</a:t>
            </a:r>
            <a:r>
              <a:rPr lang="es-EC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Ronda, Ronda. Recuperado el 28 de Enero de 2017, de http://</a:t>
            </a:r>
            <a:r>
              <a:rPr lang="es-EC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www.turismoderonda.es/images/www/dynamic/pdf/plandestinoronda/pdtR.pdf</a:t>
            </a:r>
            <a:endParaRPr lang="es-EC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78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4252915416"/>
              </p:ext>
            </p:extLst>
          </p:nvPr>
        </p:nvGraphicFramePr>
        <p:xfrm>
          <a:off x="577970" y="106393"/>
          <a:ext cx="11214339" cy="6095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ángulo 4"/>
          <p:cNvSpPr/>
          <p:nvPr/>
        </p:nvSpPr>
        <p:spPr>
          <a:xfrm>
            <a:off x="-768159" y="106393"/>
            <a:ext cx="4753561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8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Definición</a:t>
            </a:r>
          </a:p>
          <a:p>
            <a:pPr algn="ctr"/>
            <a:r>
              <a:rPr lang="es-ES" sz="48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Del</a:t>
            </a:r>
          </a:p>
          <a:p>
            <a:pPr algn="ctr"/>
            <a:r>
              <a:rPr lang="es-ES" sz="48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problema</a:t>
            </a:r>
            <a:endParaRPr lang="es-ES" sz="4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5962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101061" y="1462019"/>
            <a:ext cx="8085867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3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arrington" panose="04040505050A02020702" pitchFamily="82" charset="0"/>
              </a:rPr>
              <a:t>GRACIAS</a:t>
            </a:r>
            <a:endParaRPr lang="es-ES" sz="13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Harrington" panose="04040505050A0202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68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4245856584"/>
              </p:ext>
            </p:extLst>
          </p:nvPr>
        </p:nvGraphicFramePr>
        <p:xfrm>
          <a:off x="625641" y="224589"/>
          <a:ext cx="11147259" cy="59516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ángulo 2"/>
          <p:cNvSpPr/>
          <p:nvPr/>
        </p:nvSpPr>
        <p:spPr>
          <a:xfrm>
            <a:off x="0" y="2514600"/>
            <a:ext cx="261930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Objetivos</a:t>
            </a:r>
            <a:endParaRPr lang="es-ES" sz="4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3129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096963" y="1"/>
            <a:ext cx="10058400" cy="1299410"/>
          </a:xfrm>
        </p:spPr>
        <p:txBody>
          <a:bodyPr>
            <a:normAutofit/>
          </a:bodyPr>
          <a:lstStyle/>
          <a:p>
            <a:pPr algn="ctr"/>
            <a:r>
              <a:rPr lang="es-EC" sz="6600" b="1" dirty="0" smtClean="0">
                <a:latin typeface="AR JULIAN" panose="02000000000000000000" pitchFamily="2" charset="0"/>
                <a:cs typeface="Arial" panose="020B0604020202020204" pitchFamily="34" charset="0"/>
              </a:rPr>
              <a:t>Metodología</a:t>
            </a:r>
            <a:endParaRPr lang="es-EC" sz="6600" b="1" dirty="0">
              <a:latin typeface="AR JULIAN" panose="02000000000000000000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7971723"/>
              </p:ext>
            </p:extLst>
          </p:nvPr>
        </p:nvGraphicFramePr>
        <p:xfrm>
          <a:off x="385010" y="1299411"/>
          <a:ext cx="11502189" cy="47324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2" name="Picture 4" descr="Resultado de imagen para sistémic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96" y="1863306"/>
            <a:ext cx="2147678" cy="11275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sultado de imagen para explicativ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115" y="4344898"/>
            <a:ext cx="1966523" cy="17207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Resultado de imagen para práctica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4203363"/>
            <a:ext cx="2623552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Resultado de imagen para práctic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650" y="1742726"/>
            <a:ext cx="1828325" cy="150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Resultado de imagen para no experimental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729" y="4429758"/>
            <a:ext cx="1651051" cy="155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Resultado de imagen para datos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3961" y="1807756"/>
            <a:ext cx="2268552" cy="123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0881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1104900" y="0"/>
            <a:ext cx="10058400" cy="1450757"/>
          </a:xfrm>
        </p:spPr>
        <p:txBody>
          <a:bodyPr>
            <a:normAutofit/>
          </a:bodyPr>
          <a:lstStyle/>
          <a:p>
            <a:r>
              <a:rPr lang="es-EC" sz="6000" b="1" dirty="0" smtClean="0">
                <a:latin typeface="AR JULIAN" panose="02000000000000000000" pitchFamily="2" charset="0"/>
              </a:rPr>
              <a:t>Idea a defender</a:t>
            </a:r>
            <a:endParaRPr lang="es-EC" sz="6000" b="1" dirty="0">
              <a:latin typeface="AR JULIAN" panose="02000000000000000000" pitchFamily="2" charset="0"/>
            </a:endParaRPr>
          </a:p>
        </p:txBody>
      </p:sp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480923947"/>
              </p:ext>
            </p:extLst>
          </p:nvPr>
        </p:nvGraphicFramePr>
        <p:xfrm>
          <a:off x="3086100" y="1804035"/>
          <a:ext cx="10363200" cy="44009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 descr="Resultado de imagen para riobamb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4" y="2029855"/>
            <a:ext cx="4740275" cy="394628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958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8230" y="553303"/>
            <a:ext cx="10058400" cy="970697"/>
          </a:xfrm>
        </p:spPr>
        <p:txBody>
          <a:bodyPr/>
          <a:lstStyle/>
          <a:p>
            <a:r>
              <a:rPr lang="es-EC" b="1" dirty="0" smtClean="0">
                <a:latin typeface="AR JULIAN" panose="02000000000000000000" pitchFamily="2" charset="0"/>
              </a:rPr>
              <a:t>Sistema turístico</a:t>
            </a:r>
            <a:endParaRPr lang="es-EC" b="1" dirty="0">
              <a:latin typeface="AR JULIAN" panose="02000000000000000000" pitchFamily="2" charset="0"/>
            </a:endParaRPr>
          </a:p>
        </p:txBody>
      </p:sp>
      <p:pic>
        <p:nvPicPr>
          <p:cNvPr id="3" name="Imagen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935" y="1905000"/>
            <a:ext cx="8187690" cy="42100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ángulo 4"/>
          <p:cNvSpPr/>
          <p:nvPr/>
        </p:nvSpPr>
        <p:spPr>
          <a:xfrm>
            <a:off x="10143857" y="5745718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</a:rPr>
              <a:t>(Ascanio, 2014)</a:t>
            </a:r>
            <a:endParaRPr lang="es-EC" dirty="0"/>
          </a:p>
        </p:txBody>
      </p:sp>
      <p:sp>
        <p:nvSpPr>
          <p:cNvPr id="6" name="Rectángulo 5"/>
          <p:cNvSpPr/>
          <p:nvPr/>
        </p:nvSpPr>
        <p:spPr>
          <a:xfrm>
            <a:off x="75704" y="6203364"/>
            <a:ext cx="161864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Teoría</a:t>
            </a:r>
            <a:endParaRPr lang="es-ES" sz="4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0797355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Resultado de imagen para empres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404" y="137815"/>
            <a:ext cx="2432906" cy="19767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Resultado de imagen para patrimonio tangib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419099"/>
            <a:ext cx="3125056" cy="20859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817036533"/>
              </p:ext>
            </p:extLst>
          </p:nvPr>
        </p:nvGraphicFramePr>
        <p:xfrm>
          <a:off x="704850" y="228600"/>
          <a:ext cx="10934700" cy="6076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100" name="Picture 4" descr="Resultado de imagen para patrimonio tangibl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3409950"/>
            <a:ext cx="3486237" cy="2552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Resultado de imagen para gobierno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3910309"/>
            <a:ext cx="2793566" cy="1551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 7"/>
          <p:cNvSpPr/>
          <p:nvPr/>
        </p:nvSpPr>
        <p:spPr>
          <a:xfrm>
            <a:off x="75704" y="6203364"/>
            <a:ext cx="161864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Teoría</a:t>
            </a:r>
            <a:endParaRPr lang="es-ES" sz="4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0357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123097"/>
          </a:xfrm>
        </p:spPr>
        <p:txBody>
          <a:bodyPr/>
          <a:lstStyle/>
          <a:p>
            <a:r>
              <a:rPr lang="es-EC" b="1" dirty="0" smtClean="0">
                <a:latin typeface="AR JULIAN" panose="02000000000000000000" pitchFamily="2" charset="0"/>
              </a:rPr>
              <a:t>Referencias</a:t>
            </a:r>
            <a:endParaRPr lang="es-EC" b="1" dirty="0">
              <a:latin typeface="AR JULIAN" panose="02000000000000000000" pitchFamily="2" charset="0"/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9471035"/>
              </p:ext>
            </p:extLst>
          </p:nvPr>
        </p:nvGraphicFramePr>
        <p:xfrm>
          <a:off x="266700" y="1409700"/>
          <a:ext cx="11734800" cy="47624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95180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Resultado de imagen para limites de la ciudad de riobamba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552450"/>
            <a:ext cx="5694578" cy="4610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ángulo 6"/>
          <p:cNvSpPr/>
          <p:nvPr/>
        </p:nvSpPr>
        <p:spPr>
          <a:xfrm>
            <a:off x="124618" y="6194738"/>
            <a:ext cx="291829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Diagnóstico</a:t>
            </a:r>
            <a:endParaRPr lang="es-ES" sz="4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2733266" y="3405315"/>
            <a:ext cx="18038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400" b="1" dirty="0" smtClean="0"/>
              <a:t>15 de agosto</a:t>
            </a:r>
          </a:p>
          <a:p>
            <a:pPr algn="ctr"/>
            <a:r>
              <a:rPr lang="es-EC" sz="2400" b="1" dirty="0" smtClean="0"/>
              <a:t>1534</a:t>
            </a:r>
            <a:endParaRPr lang="es-EC" sz="2400" b="1" dirty="0"/>
          </a:p>
        </p:txBody>
      </p:sp>
      <p:pic>
        <p:nvPicPr>
          <p:cNvPr id="1026" name="Picture 2" descr="http://www.gadmriobamba.gob.ec/images/01%20agosto%202017/escudoderiobamb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84" y="196561"/>
            <a:ext cx="1971266" cy="2592350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77536" y="3800972"/>
            <a:ext cx="3067014" cy="17205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12944" y="929149"/>
            <a:ext cx="2965122" cy="1987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 descr="http://www.gadmriobamba.gob.ec/images/01marzo06/concepcio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097" y="3593485"/>
            <a:ext cx="4175287" cy="28664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3462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ción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Retrospecció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815</TotalTime>
  <Words>478</Words>
  <Application>Microsoft Office PowerPoint</Application>
  <PresentationFormat>Panorámica</PresentationFormat>
  <Paragraphs>104</Paragraphs>
  <Slides>20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8" baseType="lpstr">
      <vt:lpstr>AR JULIAN</vt:lpstr>
      <vt:lpstr>Arial</vt:lpstr>
      <vt:lpstr>Calibri</vt:lpstr>
      <vt:lpstr>Calibri Light</vt:lpstr>
      <vt:lpstr>Harrington</vt:lpstr>
      <vt:lpstr>Times New Roman</vt:lpstr>
      <vt:lpstr>Wingdings</vt:lpstr>
      <vt:lpstr>Retrospección</vt:lpstr>
      <vt:lpstr>DEPARTAMENTO DE CIENCIAS ECONÓMICAS, ADMINISTRATIVAS Y DE COMERCIO  CARRERA DE INGENIERÍA EN ADMINISTRACIÓN TURÍSTICA Y HOTELERA  PROYECTO DE TITULACIÓN PREVIO A LA OBTENCIÓN DEL TÍTULO DE INGENIERA EN ADMINISTRACIÓN TURÍSTICA Y HOTELERA</vt:lpstr>
      <vt:lpstr>Presentación de PowerPoint</vt:lpstr>
      <vt:lpstr>Presentación de PowerPoint</vt:lpstr>
      <vt:lpstr>Metodología</vt:lpstr>
      <vt:lpstr>Idea a defender</vt:lpstr>
      <vt:lpstr>Sistema turístico</vt:lpstr>
      <vt:lpstr>Presentación de PowerPoint</vt:lpstr>
      <vt:lpstr>Referencias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Bibliografía</vt:lpstr>
      <vt:lpstr>Presentación de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DEPARTAMENTO DE CIENCIAS ECONÓMICAS, ADMINISTRATIVAS Y DE COMERCIO  CARRERA DE INGENIERÍA EN ADMINISTRACIÓN TURÍSTICA Y HOTELERA  PROYECTO DE TITULACIÓN PREVIO A LA OBTENCIÓN DEL TÍTULO DE INGENIERA EN ADMINISTRACIÓN TURÍSTICA Y HOTELERA</dc:title>
  <dc:creator>Carlita Carrera</dc:creator>
  <cp:lastModifiedBy>Carlita Carrera</cp:lastModifiedBy>
  <cp:revision>64</cp:revision>
  <dcterms:created xsi:type="dcterms:W3CDTF">2018-02-21T01:51:54Z</dcterms:created>
  <dcterms:modified xsi:type="dcterms:W3CDTF">2018-02-26T02:35:02Z</dcterms:modified>
</cp:coreProperties>
</file>