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84" r:id="rId1"/>
  </p:sldMasterIdLst>
  <p:notesMasterIdLst>
    <p:notesMasterId r:id="rId50"/>
  </p:notesMasterIdLst>
  <p:sldIdLst>
    <p:sldId id="257" r:id="rId2"/>
    <p:sldId id="309" r:id="rId3"/>
    <p:sldId id="312" r:id="rId4"/>
    <p:sldId id="313" r:id="rId5"/>
    <p:sldId id="311" r:id="rId6"/>
    <p:sldId id="310" r:id="rId7"/>
    <p:sldId id="260" r:id="rId8"/>
    <p:sldId id="314" r:id="rId9"/>
    <p:sldId id="315" r:id="rId10"/>
    <p:sldId id="283" r:id="rId11"/>
    <p:sldId id="258" r:id="rId12"/>
    <p:sldId id="259" r:id="rId13"/>
    <p:sldId id="282" r:id="rId14"/>
    <p:sldId id="284" r:id="rId15"/>
    <p:sldId id="256" r:id="rId16"/>
    <p:sldId id="285" r:id="rId17"/>
    <p:sldId id="268" r:id="rId18"/>
    <p:sldId id="286" r:id="rId19"/>
    <p:sldId id="288" r:id="rId20"/>
    <p:sldId id="287" r:id="rId21"/>
    <p:sldId id="289" r:id="rId22"/>
    <p:sldId id="290" r:id="rId23"/>
    <p:sldId id="291" r:id="rId24"/>
    <p:sldId id="263" r:id="rId25"/>
    <p:sldId id="267" r:id="rId26"/>
    <p:sldId id="264" r:id="rId27"/>
    <p:sldId id="265" r:id="rId28"/>
    <p:sldId id="269" r:id="rId29"/>
    <p:sldId id="270" r:id="rId30"/>
    <p:sldId id="271" r:id="rId31"/>
    <p:sldId id="293" r:id="rId32"/>
    <p:sldId id="294" r:id="rId33"/>
    <p:sldId id="295" r:id="rId34"/>
    <p:sldId id="296" r:id="rId35"/>
    <p:sldId id="297" r:id="rId36"/>
    <p:sldId id="298" r:id="rId37"/>
    <p:sldId id="272" r:id="rId38"/>
    <p:sldId id="292" r:id="rId39"/>
    <p:sldId id="299" r:id="rId40"/>
    <p:sldId id="300" r:id="rId41"/>
    <p:sldId id="301" r:id="rId42"/>
    <p:sldId id="302" r:id="rId43"/>
    <p:sldId id="303" r:id="rId44"/>
    <p:sldId id="304" r:id="rId45"/>
    <p:sldId id="305" r:id="rId46"/>
    <p:sldId id="306" r:id="rId47"/>
    <p:sldId id="307" r:id="rId48"/>
    <p:sldId id="281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0" autoAdjust="0"/>
    <p:restoredTop sz="94660"/>
  </p:normalViewPr>
  <p:slideViewPr>
    <p:cSldViewPr>
      <p:cViewPr>
        <p:scale>
          <a:sx n="73" d="100"/>
          <a:sy n="73" d="100"/>
        </p:scale>
        <p:origin x="-1386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mputer\Documents\Nataly\Tesis\control%20activo\TESIS\m&#233;todo%20num&#233;ricos\x-v-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Vibración</a:t>
            </a:r>
            <a:r>
              <a:rPr lang="en-US" baseline="0"/>
              <a:t> forzada</a:t>
            </a:r>
            <a:endParaRPr lang="en-US"/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marker>
            <c:symbol val="none"/>
          </c:marker>
          <c:dLbls>
            <c:delete val="1"/>
          </c:dLbls>
          <c:xVal>
            <c:numRef>
              <c:f>'aplicada F pzt'!$E$7:$E$100</c:f>
              <c:numCache>
                <c:formatCode>General</c:formatCode>
                <c:ptCount val="9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</c:numCache>
            </c:numRef>
          </c:xVal>
          <c:yVal>
            <c:numRef>
              <c:f>'aplicada F pzt'!$F$7:$F$100</c:f>
              <c:numCache>
                <c:formatCode>General</c:formatCode>
                <c:ptCount val="94"/>
                <c:pt idx="0">
                  <c:v>-0.12595239300000016</c:v>
                </c:pt>
                <c:pt idx="1">
                  <c:v>-0.19948981500000018</c:v>
                </c:pt>
                <c:pt idx="2">
                  <c:v>-0.19636056299999993</c:v>
                </c:pt>
                <c:pt idx="3">
                  <c:v>-0.11265307200000019</c:v>
                </c:pt>
                <c:pt idx="4">
                  <c:v>1.0952382000000038E-2</c:v>
                </c:pt>
                <c:pt idx="5">
                  <c:v>0.12517007999999996</c:v>
                </c:pt>
                <c:pt idx="6">
                  <c:v>0.18227892900000031</c:v>
                </c:pt>
                <c:pt idx="7">
                  <c:v>0.15724491300000021</c:v>
                </c:pt>
                <c:pt idx="8">
                  <c:v>5.9455787999999621E-2</c:v>
                </c:pt>
                <c:pt idx="9">
                  <c:v>-7.0408169999999659E-2</c:v>
                </c:pt>
                <c:pt idx="10">
                  <c:v>-0.17993199000000071</c:v>
                </c:pt>
                <c:pt idx="11">
                  <c:v>-0.22530614399999949</c:v>
                </c:pt>
                <c:pt idx="12">
                  <c:v>-0.18540818100000012</c:v>
                </c:pt>
                <c:pt idx="13">
                  <c:v>-8.1360552000000474E-2</c:v>
                </c:pt>
                <c:pt idx="14">
                  <c:v>5.0850345000000297E-2</c:v>
                </c:pt>
                <c:pt idx="15">
                  <c:v>0.15020409599999995</c:v>
                </c:pt>
                <c:pt idx="16">
                  <c:v>0.18071430300000024</c:v>
                </c:pt>
                <c:pt idx="17">
                  <c:v>0.12986395799999995</c:v>
                </c:pt>
                <c:pt idx="18">
                  <c:v>1.7210886000000092E-2</c:v>
                </c:pt>
                <c:pt idx="19">
                  <c:v>-0.10874150700000007</c:v>
                </c:pt>
                <c:pt idx="20">
                  <c:v>-0.19479593700000009</c:v>
                </c:pt>
                <c:pt idx="21">
                  <c:v>-0.20653063200000021</c:v>
                </c:pt>
                <c:pt idx="22">
                  <c:v>-0.13690477499999998</c:v>
                </c:pt>
                <c:pt idx="23">
                  <c:v>-1.2517007999999996E-2</c:v>
                </c:pt>
                <c:pt idx="24">
                  <c:v>0.11421769799999998</c:v>
                </c:pt>
                <c:pt idx="25">
                  <c:v>0.19479593700000014</c:v>
                </c:pt>
                <c:pt idx="26">
                  <c:v>0.19401362400000011</c:v>
                </c:pt>
                <c:pt idx="27">
                  <c:v>0.11812926300000004</c:v>
                </c:pt>
                <c:pt idx="28">
                  <c:v>-5.4761909999999636E-3</c:v>
                </c:pt>
                <c:pt idx="29">
                  <c:v>-0.12125851500000007</c:v>
                </c:pt>
                <c:pt idx="30">
                  <c:v>-0.18384355500000005</c:v>
                </c:pt>
                <c:pt idx="31">
                  <c:v>-0.16350341700000015</c:v>
                </c:pt>
                <c:pt idx="32">
                  <c:v>-7.0408169999999881E-2</c:v>
                </c:pt>
                <c:pt idx="33">
                  <c:v>6.102041399999969E-2</c:v>
                </c:pt>
                <c:pt idx="34">
                  <c:v>0.17210886000000025</c:v>
                </c:pt>
                <c:pt idx="35">
                  <c:v>0.22452383100000017</c:v>
                </c:pt>
                <c:pt idx="36">
                  <c:v>0.19166668499999995</c:v>
                </c:pt>
                <c:pt idx="37">
                  <c:v>8.9183682000000486E-2</c:v>
                </c:pt>
                <c:pt idx="38">
                  <c:v>-4.0680276000000237E-2</c:v>
                </c:pt>
                <c:pt idx="39">
                  <c:v>-0.14394559200000034</c:v>
                </c:pt>
                <c:pt idx="40">
                  <c:v>-0.17993198999999982</c:v>
                </c:pt>
                <c:pt idx="41">
                  <c:v>-0.1337755230000004</c:v>
                </c:pt>
                <c:pt idx="42">
                  <c:v>-2.2687076999999833E-2</c:v>
                </c:pt>
                <c:pt idx="43">
                  <c:v>0.10248300300000013</c:v>
                </c:pt>
                <c:pt idx="44">
                  <c:v>0.19401362400000011</c:v>
                </c:pt>
                <c:pt idx="45">
                  <c:v>0.21200682300000029</c:v>
                </c:pt>
                <c:pt idx="46">
                  <c:v>0.14707484399999982</c:v>
                </c:pt>
                <c:pt idx="47">
                  <c:v>2.6598642000000172E-2</c:v>
                </c:pt>
                <c:pt idx="48">
                  <c:v>-0.10404762900000014</c:v>
                </c:pt>
                <c:pt idx="49">
                  <c:v>-0.18619049400000007</c:v>
                </c:pt>
                <c:pt idx="50">
                  <c:v>-0.19401362400000016</c:v>
                </c:pt>
                <c:pt idx="51">
                  <c:v>-0.12204082800000005</c:v>
                </c:pt>
                <c:pt idx="52">
                  <c:v>7.8231299999997894E-4</c:v>
                </c:pt>
                <c:pt idx="53">
                  <c:v>0.11734695000000007</c:v>
                </c:pt>
                <c:pt idx="54">
                  <c:v>0.18540818100000009</c:v>
                </c:pt>
                <c:pt idx="55">
                  <c:v>0.16976192100000018</c:v>
                </c:pt>
                <c:pt idx="56">
                  <c:v>8.1360551999999975E-2</c:v>
                </c:pt>
                <c:pt idx="57">
                  <c:v>-4.8503406000000193E-2</c:v>
                </c:pt>
                <c:pt idx="58">
                  <c:v>-0.16585035599999964</c:v>
                </c:pt>
                <c:pt idx="59">
                  <c:v>-0.22139457900000048</c:v>
                </c:pt>
                <c:pt idx="60">
                  <c:v>-0.19557825000000006</c:v>
                </c:pt>
                <c:pt idx="61">
                  <c:v>-9.7006811999999831E-2</c:v>
                </c:pt>
                <c:pt idx="62">
                  <c:v>3.1292519999999602E-2</c:v>
                </c:pt>
                <c:pt idx="63">
                  <c:v>0.13846940100000038</c:v>
                </c:pt>
                <c:pt idx="64">
                  <c:v>0.17914967699999984</c:v>
                </c:pt>
                <c:pt idx="65">
                  <c:v>0.13846940100000038</c:v>
                </c:pt>
                <c:pt idx="66">
                  <c:v>2.9727893999999866E-2</c:v>
                </c:pt>
                <c:pt idx="67">
                  <c:v>-9.6224499000000074E-2</c:v>
                </c:pt>
                <c:pt idx="68">
                  <c:v>-0.19323131100000013</c:v>
                </c:pt>
                <c:pt idx="69">
                  <c:v>-0.21513607499999998</c:v>
                </c:pt>
                <c:pt idx="70">
                  <c:v>-0.15724491300000015</c:v>
                </c:pt>
                <c:pt idx="71">
                  <c:v>-3.8333337000000078E-2</c:v>
                </c:pt>
                <c:pt idx="72">
                  <c:v>9.1530621000000145E-2</c:v>
                </c:pt>
                <c:pt idx="73">
                  <c:v>0.17993199000000004</c:v>
                </c:pt>
                <c:pt idx="74">
                  <c:v>0.19244899800000015</c:v>
                </c:pt>
                <c:pt idx="75">
                  <c:v>0.12595239300000005</c:v>
                </c:pt>
                <c:pt idx="76">
                  <c:v>4.6938779999998737E-3</c:v>
                </c:pt>
                <c:pt idx="77">
                  <c:v>-0.11343538499999994</c:v>
                </c:pt>
                <c:pt idx="78">
                  <c:v>-0.18697280700000007</c:v>
                </c:pt>
                <c:pt idx="79">
                  <c:v>-0.17602042500000004</c:v>
                </c:pt>
                <c:pt idx="80">
                  <c:v>-9.1530621000000312E-2</c:v>
                </c:pt>
                <c:pt idx="81">
                  <c:v>3.6768711000000343E-2</c:v>
                </c:pt>
                <c:pt idx="82">
                  <c:v>0.15646260000000023</c:v>
                </c:pt>
                <c:pt idx="83">
                  <c:v>0.21982995299999897</c:v>
                </c:pt>
                <c:pt idx="84">
                  <c:v>0.19792518900000156</c:v>
                </c:pt>
                <c:pt idx="85">
                  <c:v>0.10482994199999918</c:v>
                </c:pt>
                <c:pt idx="86">
                  <c:v>-2.2687076999999611E-2</c:v>
                </c:pt>
                <c:pt idx="87">
                  <c:v>-0.13221089700000022</c:v>
                </c:pt>
                <c:pt idx="88">
                  <c:v>-0.17914967699999984</c:v>
                </c:pt>
                <c:pt idx="89">
                  <c:v>-0.14159865300000041</c:v>
                </c:pt>
                <c:pt idx="90">
                  <c:v>-3.8333336999999856E-2</c:v>
                </c:pt>
                <c:pt idx="91">
                  <c:v>9.0748307999999556E-2</c:v>
                </c:pt>
                <c:pt idx="92">
                  <c:v>0.1901020590000011</c:v>
                </c:pt>
                <c:pt idx="93">
                  <c:v>0.21982995299999941</c:v>
                </c:pt>
              </c:numCache>
            </c:numRef>
          </c:yVal>
          <c:smooth val="1"/>
        </c:ser>
        <c:dLbls>
          <c:dLblPos val="r"/>
          <c:showLegendKey val="0"/>
          <c:showVal val="1"/>
          <c:showCatName val="1"/>
          <c:showSerName val="0"/>
          <c:showPercent val="0"/>
          <c:showBubbleSize val="0"/>
        </c:dLbls>
        <c:axId val="308148480"/>
        <c:axId val="307691904"/>
      </c:scatterChart>
      <c:valAx>
        <c:axId val="3081484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tiempo (s)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07691904"/>
        <c:crosses val="autoZero"/>
        <c:crossBetween val="midCat"/>
      </c:valAx>
      <c:valAx>
        <c:axId val="3076919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Aceleración (g)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308148480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1971D-1A9C-40A7-96A6-47D637116668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F66980AB-4A1E-4DBF-B8F8-05A900DDBB91}">
      <dgm:prSet phldrT="[Texto]"/>
      <dgm:spPr/>
      <dgm:t>
        <a:bodyPr/>
        <a:lstStyle/>
        <a:p>
          <a:r>
            <a:rPr lang="en-US"/>
            <a:t>SISTEMA</a:t>
          </a:r>
        </a:p>
      </dgm:t>
    </dgm:pt>
    <dgm:pt modelId="{AD465C76-CB64-445A-A510-FD8EE4982B4B}" type="parTrans" cxnId="{5B5D9C60-32C1-40FC-9823-52ED92621F98}">
      <dgm:prSet/>
      <dgm:spPr/>
      <dgm:t>
        <a:bodyPr/>
        <a:lstStyle/>
        <a:p>
          <a:endParaRPr lang="en-US"/>
        </a:p>
      </dgm:t>
    </dgm:pt>
    <dgm:pt modelId="{1D481097-9F0B-49E2-929E-AD78CBA2B518}" type="sibTrans" cxnId="{5B5D9C60-32C1-40FC-9823-52ED92621F98}">
      <dgm:prSet/>
      <dgm:spPr/>
      <dgm:t>
        <a:bodyPr/>
        <a:lstStyle/>
        <a:p>
          <a:endParaRPr lang="en-US"/>
        </a:p>
      </dgm:t>
    </dgm:pt>
    <dgm:pt modelId="{55B20CCD-28EF-4A22-B4FD-4C225134CEEF}">
      <dgm:prSet phldrT="[Texto]"/>
      <dgm:spPr/>
      <dgm:t>
        <a:bodyPr/>
        <a:lstStyle/>
        <a:p>
          <a:r>
            <a:rPr lang="en-US"/>
            <a:t>Estructura</a:t>
          </a:r>
        </a:p>
      </dgm:t>
    </dgm:pt>
    <dgm:pt modelId="{E5CC2430-4987-460C-91DF-F6ACEF45A969}" type="parTrans" cxnId="{3E020C12-153D-4FFC-B75B-3324DFB8D0C1}">
      <dgm:prSet/>
      <dgm:spPr/>
      <dgm:t>
        <a:bodyPr/>
        <a:lstStyle/>
        <a:p>
          <a:endParaRPr lang="en-US"/>
        </a:p>
      </dgm:t>
    </dgm:pt>
    <dgm:pt modelId="{421E0613-F9C4-4045-86A1-843C6DD8D129}" type="sibTrans" cxnId="{3E020C12-153D-4FFC-B75B-3324DFB8D0C1}">
      <dgm:prSet/>
      <dgm:spPr/>
      <dgm:t>
        <a:bodyPr/>
        <a:lstStyle/>
        <a:p>
          <a:endParaRPr lang="en-US"/>
        </a:p>
      </dgm:t>
    </dgm:pt>
    <dgm:pt modelId="{DC037FCA-D5C5-4B2E-847F-73E18F547B85}">
      <dgm:prSet phldrT="[Texto]"/>
      <dgm:spPr/>
      <dgm:t>
        <a:bodyPr/>
        <a:lstStyle/>
        <a:p>
          <a:r>
            <a:rPr lang="en-US"/>
            <a:t>Elemento de referencia</a:t>
          </a:r>
        </a:p>
      </dgm:t>
    </dgm:pt>
    <dgm:pt modelId="{D90CBFF2-8880-47CD-A379-1F4F7E982655}" type="parTrans" cxnId="{E9D069FB-0815-470A-85B3-A69AA7C1B182}">
      <dgm:prSet/>
      <dgm:spPr/>
      <dgm:t>
        <a:bodyPr/>
        <a:lstStyle/>
        <a:p>
          <a:endParaRPr lang="en-US"/>
        </a:p>
      </dgm:t>
    </dgm:pt>
    <dgm:pt modelId="{C00D8767-4D40-46D6-AD24-3FE8E832546A}" type="sibTrans" cxnId="{E9D069FB-0815-470A-85B3-A69AA7C1B182}">
      <dgm:prSet/>
      <dgm:spPr/>
      <dgm:t>
        <a:bodyPr/>
        <a:lstStyle/>
        <a:p>
          <a:endParaRPr lang="en-US"/>
        </a:p>
      </dgm:t>
    </dgm:pt>
    <dgm:pt modelId="{075D0DF3-1C17-44E1-83CB-BC8CFF7DCD7D}">
      <dgm:prSet phldrT="[Texto]"/>
      <dgm:spPr/>
      <dgm:t>
        <a:bodyPr/>
        <a:lstStyle/>
        <a:p>
          <a:r>
            <a:rPr lang="en-US"/>
            <a:t>Viga en vladizo</a:t>
          </a:r>
        </a:p>
      </dgm:t>
    </dgm:pt>
    <dgm:pt modelId="{4759BEA6-B9C1-4B5E-8ABD-56898EBD4CA9}" type="parTrans" cxnId="{4E950BA1-6822-4278-AC13-BDE5B2766539}">
      <dgm:prSet/>
      <dgm:spPr/>
      <dgm:t>
        <a:bodyPr/>
        <a:lstStyle/>
        <a:p>
          <a:endParaRPr lang="en-US"/>
        </a:p>
      </dgm:t>
    </dgm:pt>
    <dgm:pt modelId="{6B61B321-A1A3-4818-88AE-341303FAC799}" type="sibTrans" cxnId="{4E950BA1-6822-4278-AC13-BDE5B2766539}">
      <dgm:prSet/>
      <dgm:spPr/>
      <dgm:t>
        <a:bodyPr/>
        <a:lstStyle/>
        <a:p>
          <a:endParaRPr lang="en-US"/>
        </a:p>
      </dgm:t>
    </dgm:pt>
    <dgm:pt modelId="{8C45603A-88DE-404D-8997-72F33F78C411}">
      <dgm:prSet phldrT="[Texto]"/>
      <dgm:spPr/>
      <dgm:t>
        <a:bodyPr/>
        <a:lstStyle/>
        <a:p>
          <a:r>
            <a:rPr lang="en-US"/>
            <a:t>Módulo de control</a:t>
          </a:r>
        </a:p>
      </dgm:t>
    </dgm:pt>
    <dgm:pt modelId="{E625E422-8F2F-4D32-B857-40EF1BEE7A24}" type="parTrans" cxnId="{04F19422-1811-40F8-B3D4-DBD85FE5BE57}">
      <dgm:prSet/>
      <dgm:spPr/>
      <dgm:t>
        <a:bodyPr/>
        <a:lstStyle/>
        <a:p>
          <a:endParaRPr lang="en-US"/>
        </a:p>
      </dgm:t>
    </dgm:pt>
    <dgm:pt modelId="{68582973-F9D1-4136-AECF-012095110BEF}" type="sibTrans" cxnId="{04F19422-1811-40F8-B3D4-DBD85FE5BE57}">
      <dgm:prSet/>
      <dgm:spPr/>
      <dgm:t>
        <a:bodyPr/>
        <a:lstStyle/>
        <a:p>
          <a:endParaRPr lang="en-US"/>
        </a:p>
      </dgm:t>
    </dgm:pt>
    <dgm:pt modelId="{AF5DC14E-FBFE-4EAE-9235-E18C7EB474E5}">
      <dgm:prSet phldrT="[Texto]"/>
      <dgm:spPr/>
      <dgm:t>
        <a:bodyPr/>
        <a:lstStyle/>
        <a:p>
          <a:r>
            <a:rPr lang="en-US"/>
            <a:t>Sensor</a:t>
          </a:r>
        </a:p>
      </dgm:t>
    </dgm:pt>
    <dgm:pt modelId="{DF968BE3-DE6A-4635-BAB8-E390625F35A7}" type="parTrans" cxnId="{2C0A29B0-E946-4818-8E88-E03443E1C7D2}">
      <dgm:prSet/>
      <dgm:spPr/>
      <dgm:t>
        <a:bodyPr/>
        <a:lstStyle/>
        <a:p>
          <a:endParaRPr lang="en-US"/>
        </a:p>
      </dgm:t>
    </dgm:pt>
    <dgm:pt modelId="{54E8A7B8-A426-4B64-8779-14B501873040}" type="sibTrans" cxnId="{2C0A29B0-E946-4818-8E88-E03443E1C7D2}">
      <dgm:prSet/>
      <dgm:spPr/>
      <dgm:t>
        <a:bodyPr/>
        <a:lstStyle/>
        <a:p>
          <a:endParaRPr lang="en-US"/>
        </a:p>
      </dgm:t>
    </dgm:pt>
    <dgm:pt modelId="{EC5F5B34-7A30-4BCA-84AD-8AF447E7A70B}">
      <dgm:prSet/>
      <dgm:spPr/>
      <dgm:t>
        <a:bodyPr/>
        <a:lstStyle/>
        <a:p>
          <a:r>
            <a:rPr lang="en-US"/>
            <a:t>Actuador</a:t>
          </a:r>
        </a:p>
      </dgm:t>
    </dgm:pt>
    <dgm:pt modelId="{7E8ED5DD-A592-4A77-845E-CC2AC188722B}" type="parTrans" cxnId="{91B72157-D952-43D4-992A-B1FCD96A9066}">
      <dgm:prSet/>
      <dgm:spPr/>
      <dgm:t>
        <a:bodyPr/>
        <a:lstStyle/>
        <a:p>
          <a:endParaRPr lang="en-US"/>
        </a:p>
      </dgm:t>
    </dgm:pt>
    <dgm:pt modelId="{C27BB011-8B2A-427A-96EF-6C793089C1BD}" type="sibTrans" cxnId="{91B72157-D952-43D4-992A-B1FCD96A9066}">
      <dgm:prSet/>
      <dgm:spPr/>
      <dgm:t>
        <a:bodyPr/>
        <a:lstStyle/>
        <a:p>
          <a:endParaRPr lang="en-US"/>
        </a:p>
      </dgm:t>
    </dgm:pt>
    <dgm:pt modelId="{50B56E00-DFFA-487D-9903-77C0CC75972F}">
      <dgm:prSet/>
      <dgm:spPr/>
      <dgm:t>
        <a:bodyPr/>
        <a:lstStyle/>
        <a:p>
          <a:r>
            <a:rPr lang="en-US"/>
            <a:t>Controlador</a:t>
          </a:r>
        </a:p>
      </dgm:t>
    </dgm:pt>
    <dgm:pt modelId="{837028AA-D4EE-4374-948D-97FC1E26D9B9}" type="parTrans" cxnId="{524D75AE-7DD5-47F5-B80C-A1F5352E4E8C}">
      <dgm:prSet/>
      <dgm:spPr/>
      <dgm:t>
        <a:bodyPr/>
        <a:lstStyle/>
        <a:p>
          <a:endParaRPr lang="en-US"/>
        </a:p>
      </dgm:t>
    </dgm:pt>
    <dgm:pt modelId="{D2ADE7EF-D815-447A-8C90-447522BBEC64}" type="sibTrans" cxnId="{524D75AE-7DD5-47F5-B80C-A1F5352E4E8C}">
      <dgm:prSet/>
      <dgm:spPr/>
      <dgm:t>
        <a:bodyPr/>
        <a:lstStyle/>
        <a:p>
          <a:endParaRPr lang="en-US"/>
        </a:p>
      </dgm:t>
    </dgm:pt>
    <dgm:pt modelId="{15C1E697-2B09-43B7-8FCC-825138141AA7}" type="pres">
      <dgm:prSet presAssocID="{0A01971D-1A9C-40A7-96A6-47D63711666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64377C3-A8A2-4C38-BE7C-DEE99AD2E90C}" type="pres">
      <dgm:prSet presAssocID="{F66980AB-4A1E-4DBF-B8F8-05A900DDBB91}" presName="root1" presStyleCnt="0"/>
      <dgm:spPr/>
      <dgm:t>
        <a:bodyPr/>
        <a:lstStyle/>
        <a:p>
          <a:endParaRPr lang="en-US"/>
        </a:p>
      </dgm:t>
    </dgm:pt>
    <dgm:pt modelId="{631C2DAE-0BF9-4B2C-A027-9B17F5914919}" type="pres">
      <dgm:prSet presAssocID="{F66980AB-4A1E-4DBF-B8F8-05A900DDBB9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4028B1D-BBEB-4F07-9A63-4D5AA1876912}" type="pres">
      <dgm:prSet presAssocID="{F66980AB-4A1E-4DBF-B8F8-05A900DDBB91}" presName="level2hierChild" presStyleCnt="0"/>
      <dgm:spPr/>
      <dgm:t>
        <a:bodyPr/>
        <a:lstStyle/>
        <a:p>
          <a:endParaRPr lang="en-US"/>
        </a:p>
      </dgm:t>
    </dgm:pt>
    <dgm:pt modelId="{3EBFA11F-0AE7-42F5-9C08-191B8DC344A6}" type="pres">
      <dgm:prSet presAssocID="{E5CC2430-4987-460C-91DF-F6ACEF45A969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E19CDF4B-736C-448C-A21E-12FA187CCE5C}" type="pres">
      <dgm:prSet presAssocID="{E5CC2430-4987-460C-91DF-F6ACEF45A969}" presName="connTx" presStyleLbl="parChTrans1D2" presStyleIdx="0" presStyleCnt="2"/>
      <dgm:spPr/>
      <dgm:t>
        <a:bodyPr/>
        <a:lstStyle/>
        <a:p>
          <a:endParaRPr lang="en-US"/>
        </a:p>
      </dgm:t>
    </dgm:pt>
    <dgm:pt modelId="{898C971C-C170-4AF5-937D-2F50092E39B6}" type="pres">
      <dgm:prSet presAssocID="{55B20CCD-28EF-4A22-B4FD-4C225134CEEF}" presName="root2" presStyleCnt="0"/>
      <dgm:spPr/>
      <dgm:t>
        <a:bodyPr/>
        <a:lstStyle/>
        <a:p>
          <a:endParaRPr lang="en-US"/>
        </a:p>
      </dgm:t>
    </dgm:pt>
    <dgm:pt modelId="{185C0F68-161B-43F9-98DA-65E8CF74A6E4}" type="pres">
      <dgm:prSet presAssocID="{55B20CCD-28EF-4A22-B4FD-4C225134CEE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C8ABBF5-C457-4D84-AE40-9425DCEED9D4}" type="pres">
      <dgm:prSet presAssocID="{55B20CCD-28EF-4A22-B4FD-4C225134CEEF}" presName="level3hierChild" presStyleCnt="0"/>
      <dgm:spPr/>
      <dgm:t>
        <a:bodyPr/>
        <a:lstStyle/>
        <a:p>
          <a:endParaRPr lang="en-US"/>
        </a:p>
      </dgm:t>
    </dgm:pt>
    <dgm:pt modelId="{F59D9164-1914-43A8-B0C6-1B0E868FD922}" type="pres">
      <dgm:prSet presAssocID="{D90CBFF2-8880-47CD-A379-1F4F7E982655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DC54DBCD-8E57-40A3-8B43-926EEB3F0724}" type="pres">
      <dgm:prSet presAssocID="{D90CBFF2-8880-47CD-A379-1F4F7E982655}" presName="connTx" presStyleLbl="parChTrans1D3" presStyleIdx="0" presStyleCnt="5"/>
      <dgm:spPr/>
      <dgm:t>
        <a:bodyPr/>
        <a:lstStyle/>
        <a:p>
          <a:endParaRPr lang="en-US"/>
        </a:p>
      </dgm:t>
    </dgm:pt>
    <dgm:pt modelId="{9F98317C-4F76-45D8-8513-45EEB42F30AD}" type="pres">
      <dgm:prSet presAssocID="{DC037FCA-D5C5-4B2E-847F-73E18F547B85}" presName="root2" presStyleCnt="0"/>
      <dgm:spPr/>
      <dgm:t>
        <a:bodyPr/>
        <a:lstStyle/>
        <a:p>
          <a:endParaRPr lang="en-US"/>
        </a:p>
      </dgm:t>
    </dgm:pt>
    <dgm:pt modelId="{431D53CC-0720-4297-8579-D8BFB207047B}" type="pres">
      <dgm:prSet presAssocID="{DC037FCA-D5C5-4B2E-847F-73E18F547B85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BB20C9-75ED-4A02-A229-D3996FE73105}" type="pres">
      <dgm:prSet presAssocID="{DC037FCA-D5C5-4B2E-847F-73E18F547B85}" presName="level3hierChild" presStyleCnt="0"/>
      <dgm:spPr/>
      <dgm:t>
        <a:bodyPr/>
        <a:lstStyle/>
        <a:p>
          <a:endParaRPr lang="en-US"/>
        </a:p>
      </dgm:t>
    </dgm:pt>
    <dgm:pt modelId="{24932363-1DFD-4810-B0A7-67FAD6FE3CD6}" type="pres">
      <dgm:prSet presAssocID="{4759BEA6-B9C1-4B5E-8ABD-56898EBD4CA9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3FDD6A93-DEDB-4A66-B7C7-0C739CA19B97}" type="pres">
      <dgm:prSet presAssocID="{4759BEA6-B9C1-4B5E-8ABD-56898EBD4CA9}" presName="connTx" presStyleLbl="parChTrans1D3" presStyleIdx="1" presStyleCnt="5"/>
      <dgm:spPr/>
      <dgm:t>
        <a:bodyPr/>
        <a:lstStyle/>
        <a:p>
          <a:endParaRPr lang="en-US"/>
        </a:p>
      </dgm:t>
    </dgm:pt>
    <dgm:pt modelId="{8BAD2B6C-1D89-42D6-9CD0-661BC8A05C8F}" type="pres">
      <dgm:prSet presAssocID="{075D0DF3-1C17-44E1-83CB-BC8CFF7DCD7D}" presName="root2" presStyleCnt="0"/>
      <dgm:spPr/>
      <dgm:t>
        <a:bodyPr/>
        <a:lstStyle/>
        <a:p>
          <a:endParaRPr lang="en-US"/>
        </a:p>
      </dgm:t>
    </dgm:pt>
    <dgm:pt modelId="{712750D4-ECAA-4082-A227-8F8A743564B4}" type="pres">
      <dgm:prSet presAssocID="{075D0DF3-1C17-44E1-83CB-BC8CFF7DCD7D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5323CA-7E1F-453A-9496-16BB87E102BF}" type="pres">
      <dgm:prSet presAssocID="{075D0DF3-1C17-44E1-83CB-BC8CFF7DCD7D}" presName="level3hierChild" presStyleCnt="0"/>
      <dgm:spPr/>
      <dgm:t>
        <a:bodyPr/>
        <a:lstStyle/>
        <a:p>
          <a:endParaRPr lang="en-US"/>
        </a:p>
      </dgm:t>
    </dgm:pt>
    <dgm:pt modelId="{3F8A8BEA-3E50-4299-868A-47805D33EB30}" type="pres">
      <dgm:prSet presAssocID="{E625E422-8F2F-4D32-B857-40EF1BEE7A24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CB702EDC-92B9-4F72-8774-592329DF7C10}" type="pres">
      <dgm:prSet presAssocID="{E625E422-8F2F-4D32-B857-40EF1BEE7A24}" presName="connTx" presStyleLbl="parChTrans1D2" presStyleIdx="1" presStyleCnt="2"/>
      <dgm:spPr/>
      <dgm:t>
        <a:bodyPr/>
        <a:lstStyle/>
        <a:p>
          <a:endParaRPr lang="en-US"/>
        </a:p>
      </dgm:t>
    </dgm:pt>
    <dgm:pt modelId="{EB84A6B5-A325-455B-99E7-0DDC45064C8B}" type="pres">
      <dgm:prSet presAssocID="{8C45603A-88DE-404D-8997-72F33F78C411}" presName="root2" presStyleCnt="0"/>
      <dgm:spPr/>
      <dgm:t>
        <a:bodyPr/>
        <a:lstStyle/>
        <a:p>
          <a:endParaRPr lang="en-US"/>
        </a:p>
      </dgm:t>
    </dgm:pt>
    <dgm:pt modelId="{8FA6CAB2-465F-4659-82CF-F099439DCC34}" type="pres">
      <dgm:prSet presAssocID="{8C45603A-88DE-404D-8997-72F33F78C411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A3531B-EBE6-48F3-A1E5-02E30A53089C}" type="pres">
      <dgm:prSet presAssocID="{8C45603A-88DE-404D-8997-72F33F78C411}" presName="level3hierChild" presStyleCnt="0"/>
      <dgm:spPr/>
      <dgm:t>
        <a:bodyPr/>
        <a:lstStyle/>
        <a:p>
          <a:endParaRPr lang="en-US"/>
        </a:p>
      </dgm:t>
    </dgm:pt>
    <dgm:pt modelId="{A5224B7E-6924-4D8C-BF10-11D007CC1606}" type="pres">
      <dgm:prSet presAssocID="{DF968BE3-DE6A-4635-BAB8-E390625F35A7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43A64089-7605-4CCA-A9E2-1547A95D2C20}" type="pres">
      <dgm:prSet presAssocID="{DF968BE3-DE6A-4635-BAB8-E390625F35A7}" presName="connTx" presStyleLbl="parChTrans1D3" presStyleIdx="2" presStyleCnt="5"/>
      <dgm:spPr/>
      <dgm:t>
        <a:bodyPr/>
        <a:lstStyle/>
        <a:p>
          <a:endParaRPr lang="en-US"/>
        </a:p>
      </dgm:t>
    </dgm:pt>
    <dgm:pt modelId="{EDF822CD-8B83-403F-A1F0-8391740F8B79}" type="pres">
      <dgm:prSet presAssocID="{AF5DC14E-FBFE-4EAE-9235-E18C7EB474E5}" presName="root2" presStyleCnt="0"/>
      <dgm:spPr/>
      <dgm:t>
        <a:bodyPr/>
        <a:lstStyle/>
        <a:p>
          <a:endParaRPr lang="en-US"/>
        </a:p>
      </dgm:t>
    </dgm:pt>
    <dgm:pt modelId="{DBC65445-F63D-4FF6-90CE-5A29568AC23B}" type="pres">
      <dgm:prSet presAssocID="{AF5DC14E-FBFE-4EAE-9235-E18C7EB474E5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794A391-5537-40CB-BB2A-27E9D5A559A7}" type="pres">
      <dgm:prSet presAssocID="{AF5DC14E-FBFE-4EAE-9235-E18C7EB474E5}" presName="level3hierChild" presStyleCnt="0"/>
      <dgm:spPr/>
      <dgm:t>
        <a:bodyPr/>
        <a:lstStyle/>
        <a:p>
          <a:endParaRPr lang="en-US"/>
        </a:p>
      </dgm:t>
    </dgm:pt>
    <dgm:pt modelId="{39BED52E-BBB3-4BF1-B2AB-86671DCFF7D0}" type="pres">
      <dgm:prSet presAssocID="{7E8ED5DD-A592-4A77-845E-CC2AC188722B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D4326EB0-5049-4194-8AE9-978B5428F2F6}" type="pres">
      <dgm:prSet presAssocID="{7E8ED5DD-A592-4A77-845E-CC2AC188722B}" presName="connTx" presStyleLbl="parChTrans1D3" presStyleIdx="3" presStyleCnt="5"/>
      <dgm:spPr/>
      <dgm:t>
        <a:bodyPr/>
        <a:lstStyle/>
        <a:p>
          <a:endParaRPr lang="en-US"/>
        </a:p>
      </dgm:t>
    </dgm:pt>
    <dgm:pt modelId="{F22425C7-7D08-4677-9922-471F8D9C0185}" type="pres">
      <dgm:prSet presAssocID="{EC5F5B34-7A30-4BCA-84AD-8AF447E7A70B}" presName="root2" presStyleCnt="0"/>
      <dgm:spPr/>
      <dgm:t>
        <a:bodyPr/>
        <a:lstStyle/>
        <a:p>
          <a:endParaRPr lang="en-US"/>
        </a:p>
      </dgm:t>
    </dgm:pt>
    <dgm:pt modelId="{485CC1BA-C076-46D3-A536-0B400EBE6415}" type="pres">
      <dgm:prSet presAssocID="{EC5F5B34-7A30-4BCA-84AD-8AF447E7A70B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B8B407-74A6-4AD0-8AC5-08FB671E065C}" type="pres">
      <dgm:prSet presAssocID="{EC5F5B34-7A30-4BCA-84AD-8AF447E7A70B}" presName="level3hierChild" presStyleCnt="0"/>
      <dgm:spPr/>
      <dgm:t>
        <a:bodyPr/>
        <a:lstStyle/>
        <a:p>
          <a:endParaRPr lang="en-US"/>
        </a:p>
      </dgm:t>
    </dgm:pt>
    <dgm:pt modelId="{2A8E1C04-CEA1-454F-8DE9-7D32498DBE97}" type="pres">
      <dgm:prSet presAssocID="{837028AA-D4EE-4374-948D-97FC1E26D9B9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09F97841-DE6A-420D-B7AF-F629EE520221}" type="pres">
      <dgm:prSet presAssocID="{837028AA-D4EE-4374-948D-97FC1E26D9B9}" presName="connTx" presStyleLbl="parChTrans1D3" presStyleIdx="4" presStyleCnt="5"/>
      <dgm:spPr/>
      <dgm:t>
        <a:bodyPr/>
        <a:lstStyle/>
        <a:p>
          <a:endParaRPr lang="en-US"/>
        </a:p>
      </dgm:t>
    </dgm:pt>
    <dgm:pt modelId="{73627BC0-802E-4FA1-9A60-909D84D2C82F}" type="pres">
      <dgm:prSet presAssocID="{50B56E00-DFFA-487D-9903-77C0CC75972F}" presName="root2" presStyleCnt="0"/>
      <dgm:spPr/>
      <dgm:t>
        <a:bodyPr/>
        <a:lstStyle/>
        <a:p>
          <a:endParaRPr lang="en-US"/>
        </a:p>
      </dgm:t>
    </dgm:pt>
    <dgm:pt modelId="{72DCE41E-D07E-432B-ADA1-18E0394D9A64}" type="pres">
      <dgm:prSet presAssocID="{50B56E00-DFFA-487D-9903-77C0CC75972F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A150270-81EE-4181-9627-26F35F026973}" type="pres">
      <dgm:prSet presAssocID="{50B56E00-DFFA-487D-9903-77C0CC75972F}" presName="level3hierChild" presStyleCnt="0"/>
      <dgm:spPr/>
      <dgm:t>
        <a:bodyPr/>
        <a:lstStyle/>
        <a:p>
          <a:endParaRPr lang="en-US"/>
        </a:p>
      </dgm:t>
    </dgm:pt>
  </dgm:ptLst>
  <dgm:cxnLst>
    <dgm:cxn modelId="{8F243337-698A-46F6-B629-2DEF27621D6F}" type="presOf" srcId="{DF968BE3-DE6A-4635-BAB8-E390625F35A7}" destId="{43A64089-7605-4CCA-A9E2-1547A95D2C20}" srcOrd="1" destOrd="0" presId="urn:microsoft.com/office/officeart/2005/8/layout/hierarchy2"/>
    <dgm:cxn modelId="{05A4672F-886A-49E6-9BE1-EBF6A2368E89}" type="presOf" srcId="{7E8ED5DD-A592-4A77-845E-CC2AC188722B}" destId="{D4326EB0-5049-4194-8AE9-978B5428F2F6}" srcOrd="1" destOrd="0" presId="urn:microsoft.com/office/officeart/2005/8/layout/hierarchy2"/>
    <dgm:cxn modelId="{32707690-E5D7-42AB-9B09-7285715C0297}" type="presOf" srcId="{7E8ED5DD-A592-4A77-845E-CC2AC188722B}" destId="{39BED52E-BBB3-4BF1-B2AB-86671DCFF7D0}" srcOrd="0" destOrd="0" presId="urn:microsoft.com/office/officeart/2005/8/layout/hierarchy2"/>
    <dgm:cxn modelId="{5B5D9C60-32C1-40FC-9823-52ED92621F98}" srcId="{0A01971D-1A9C-40A7-96A6-47D637116668}" destId="{F66980AB-4A1E-4DBF-B8F8-05A900DDBB91}" srcOrd="0" destOrd="0" parTransId="{AD465C76-CB64-445A-A510-FD8EE4982B4B}" sibTransId="{1D481097-9F0B-49E2-929E-AD78CBA2B518}"/>
    <dgm:cxn modelId="{384EBBCD-C3D2-49C9-A510-64BC11F47C60}" type="presOf" srcId="{4759BEA6-B9C1-4B5E-8ABD-56898EBD4CA9}" destId="{24932363-1DFD-4810-B0A7-67FAD6FE3CD6}" srcOrd="0" destOrd="0" presId="urn:microsoft.com/office/officeart/2005/8/layout/hierarchy2"/>
    <dgm:cxn modelId="{3E020C12-153D-4FFC-B75B-3324DFB8D0C1}" srcId="{F66980AB-4A1E-4DBF-B8F8-05A900DDBB91}" destId="{55B20CCD-28EF-4A22-B4FD-4C225134CEEF}" srcOrd="0" destOrd="0" parTransId="{E5CC2430-4987-460C-91DF-F6ACEF45A969}" sibTransId="{421E0613-F9C4-4045-86A1-843C6DD8D129}"/>
    <dgm:cxn modelId="{E9D069FB-0815-470A-85B3-A69AA7C1B182}" srcId="{55B20CCD-28EF-4A22-B4FD-4C225134CEEF}" destId="{DC037FCA-D5C5-4B2E-847F-73E18F547B85}" srcOrd="0" destOrd="0" parTransId="{D90CBFF2-8880-47CD-A379-1F4F7E982655}" sibTransId="{C00D8767-4D40-46D6-AD24-3FE8E832546A}"/>
    <dgm:cxn modelId="{7ECF4B0C-61A4-4AE8-8D38-825511D6109F}" type="presOf" srcId="{837028AA-D4EE-4374-948D-97FC1E26D9B9}" destId="{09F97841-DE6A-420D-B7AF-F629EE520221}" srcOrd="1" destOrd="0" presId="urn:microsoft.com/office/officeart/2005/8/layout/hierarchy2"/>
    <dgm:cxn modelId="{B71066EE-4213-4BD8-8D47-06979FFBE0D0}" type="presOf" srcId="{E5CC2430-4987-460C-91DF-F6ACEF45A969}" destId="{3EBFA11F-0AE7-42F5-9C08-191B8DC344A6}" srcOrd="0" destOrd="0" presId="urn:microsoft.com/office/officeart/2005/8/layout/hierarchy2"/>
    <dgm:cxn modelId="{3F7A675C-EF38-4574-AF04-58C205B1D6B1}" type="presOf" srcId="{E625E422-8F2F-4D32-B857-40EF1BEE7A24}" destId="{CB702EDC-92B9-4F72-8774-592329DF7C10}" srcOrd="1" destOrd="0" presId="urn:microsoft.com/office/officeart/2005/8/layout/hierarchy2"/>
    <dgm:cxn modelId="{88B316A7-ABBE-4706-A591-D0289C302CCB}" type="presOf" srcId="{DC037FCA-D5C5-4B2E-847F-73E18F547B85}" destId="{431D53CC-0720-4297-8579-D8BFB207047B}" srcOrd="0" destOrd="0" presId="urn:microsoft.com/office/officeart/2005/8/layout/hierarchy2"/>
    <dgm:cxn modelId="{6E788469-B82A-483B-AAD8-560C782D3BEE}" type="presOf" srcId="{E625E422-8F2F-4D32-B857-40EF1BEE7A24}" destId="{3F8A8BEA-3E50-4299-868A-47805D33EB30}" srcOrd="0" destOrd="0" presId="urn:microsoft.com/office/officeart/2005/8/layout/hierarchy2"/>
    <dgm:cxn modelId="{91B72157-D952-43D4-992A-B1FCD96A9066}" srcId="{8C45603A-88DE-404D-8997-72F33F78C411}" destId="{EC5F5B34-7A30-4BCA-84AD-8AF447E7A70B}" srcOrd="1" destOrd="0" parTransId="{7E8ED5DD-A592-4A77-845E-CC2AC188722B}" sibTransId="{C27BB011-8B2A-427A-96EF-6C793089C1BD}"/>
    <dgm:cxn modelId="{E399C173-FB70-4228-AA74-F1E72408469C}" type="presOf" srcId="{837028AA-D4EE-4374-948D-97FC1E26D9B9}" destId="{2A8E1C04-CEA1-454F-8DE9-7D32498DBE97}" srcOrd="0" destOrd="0" presId="urn:microsoft.com/office/officeart/2005/8/layout/hierarchy2"/>
    <dgm:cxn modelId="{5DE36FBE-64F8-4D1D-82B4-69B2725F3B3D}" type="presOf" srcId="{DF968BE3-DE6A-4635-BAB8-E390625F35A7}" destId="{A5224B7E-6924-4D8C-BF10-11D007CC1606}" srcOrd="0" destOrd="0" presId="urn:microsoft.com/office/officeart/2005/8/layout/hierarchy2"/>
    <dgm:cxn modelId="{A60C5E21-A32A-45C4-BFAD-B0C45C7DEC3D}" type="presOf" srcId="{50B56E00-DFFA-487D-9903-77C0CC75972F}" destId="{72DCE41E-D07E-432B-ADA1-18E0394D9A64}" srcOrd="0" destOrd="0" presId="urn:microsoft.com/office/officeart/2005/8/layout/hierarchy2"/>
    <dgm:cxn modelId="{524D75AE-7DD5-47F5-B80C-A1F5352E4E8C}" srcId="{8C45603A-88DE-404D-8997-72F33F78C411}" destId="{50B56E00-DFFA-487D-9903-77C0CC75972F}" srcOrd="2" destOrd="0" parTransId="{837028AA-D4EE-4374-948D-97FC1E26D9B9}" sibTransId="{D2ADE7EF-D815-447A-8C90-447522BBEC64}"/>
    <dgm:cxn modelId="{04F19422-1811-40F8-B3D4-DBD85FE5BE57}" srcId="{F66980AB-4A1E-4DBF-B8F8-05A900DDBB91}" destId="{8C45603A-88DE-404D-8997-72F33F78C411}" srcOrd="1" destOrd="0" parTransId="{E625E422-8F2F-4D32-B857-40EF1BEE7A24}" sibTransId="{68582973-F9D1-4136-AECF-012095110BEF}"/>
    <dgm:cxn modelId="{342EC775-1713-4135-B7B8-80029ADBE530}" type="presOf" srcId="{4759BEA6-B9C1-4B5E-8ABD-56898EBD4CA9}" destId="{3FDD6A93-DEDB-4A66-B7C7-0C739CA19B97}" srcOrd="1" destOrd="0" presId="urn:microsoft.com/office/officeart/2005/8/layout/hierarchy2"/>
    <dgm:cxn modelId="{2C0A29B0-E946-4818-8E88-E03443E1C7D2}" srcId="{8C45603A-88DE-404D-8997-72F33F78C411}" destId="{AF5DC14E-FBFE-4EAE-9235-E18C7EB474E5}" srcOrd="0" destOrd="0" parTransId="{DF968BE3-DE6A-4635-BAB8-E390625F35A7}" sibTransId="{54E8A7B8-A426-4B64-8779-14B501873040}"/>
    <dgm:cxn modelId="{DCDBF181-E7EB-44A1-B0E9-21F196B6FBF0}" type="presOf" srcId="{0A01971D-1A9C-40A7-96A6-47D637116668}" destId="{15C1E697-2B09-43B7-8FCC-825138141AA7}" srcOrd="0" destOrd="0" presId="urn:microsoft.com/office/officeart/2005/8/layout/hierarchy2"/>
    <dgm:cxn modelId="{5B6B8C97-5267-41DF-B9A2-D5F78B9C944A}" type="presOf" srcId="{AF5DC14E-FBFE-4EAE-9235-E18C7EB474E5}" destId="{DBC65445-F63D-4FF6-90CE-5A29568AC23B}" srcOrd="0" destOrd="0" presId="urn:microsoft.com/office/officeart/2005/8/layout/hierarchy2"/>
    <dgm:cxn modelId="{A72F9319-078D-443B-A231-5F6419AD8688}" type="presOf" srcId="{D90CBFF2-8880-47CD-A379-1F4F7E982655}" destId="{DC54DBCD-8E57-40A3-8B43-926EEB3F0724}" srcOrd="1" destOrd="0" presId="urn:microsoft.com/office/officeart/2005/8/layout/hierarchy2"/>
    <dgm:cxn modelId="{3929F242-BFD6-4D15-92BB-826F52C9605B}" type="presOf" srcId="{075D0DF3-1C17-44E1-83CB-BC8CFF7DCD7D}" destId="{712750D4-ECAA-4082-A227-8F8A743564B4}" srcOrd="0" destOrd="0" presId="urn:microsoft.com/office/officeart/2005/8/layout/hierarchy2"/>
    <dgm:cxn modelId="{CF8CDA7D-7B87-40DE-93DF-0801BA1A2214}" type="presOf" srcId="{E5CC2430-4987-460C-91DF-F6ACEF45A969}" destId="{E19CDF4B-736C-448C-A21E-12FA187CCE5C}" srcOrd="1" destOrd="0" presId="urn:microsoft.com/office/officeart/2005/8/layout/hierarchy2"/>
    <dgm:cxn modelId="{73AA8360-498B-4A5F-8860-780498F80D34}" type="presOf" srcId="{D90CBFF2-8880-47CD-A379-1F4F7E982655}" destId="{F59D9164-1914-43A8-B0C6-1B0E868FD922}" srcOrd="0" destOrd="0" presId="urn:microsoft.com/office/officeart/2005/8/layout/hierarchy2"/>
    <dgm:cxn modelId="{8E8CDB5D-9682-49CE-8C01-A7726BCC9B7D}" type="presOf" srcId="{8C45603A-88DE-404D-8997-72F33F78C411}" destId="{8FA6CAB2-465F-4659-82CF-F099439DCC34}" srcOrd="0" destOrd="0" presId="urn:microsoft.com/office/officeart/2005/8/layout/hierarchy2"/>
    <dgm:cxn modelId="{239CF36C-96A9-4E66-B399-349604147EDF}" type="presOf" srcId="{EC5F5B34-7A30-4BCA-84AD-8AF447E7A70B}" destId="{485CC1BA-C076-46D3-A536-0B400EBE6415}" srcOrd="0" destOrd="0" presId="urn:microsoft.com/office/officeart/2005/8/layout/hierarchy2"/>
    <dgm:cxn modelId="{4E653D8A-1C54-4A87-9F90-8C77A27B038D}" type="presOf" srcId="{55B20CCD-28EF-4A22-B4FD-4C225134CEEF}" destId="{185C0F68-161B-43F9-98DA-65E8CF74A6E4}" srcOrd="0" destOrd="0" presId="urn:microsoft.com/office/officeart/2005/8/layout/hierarchy2"/>
    <dgm:cxn modelId="{4E950BA1-6822-4278-AC13-BDE5B2766539}" srcId="{55B20CCD-28EF-4A22-B4FD-4C225134CEEF}" destId="{075D0DF3-1C17-44E1-83CB-BC8CFF7DCD7D}" srcOrd="1" destOrd="0" parTransId="{4759BEA6-B9C1-4B5E-8ABD-56898EBD4CA9}" sibTransId="{6B61B321-A1A3-4818-88AE-341303FAC799}"/>
    <dgm:cxn modelId="{484987A4-593C-4B45-818E-5D52D79BB21B}" type="presOf" srcId="{F66980AB-4A1E-4DBF-B8F8-05A900DDBB91}" destId="{631C2DAE-0BF9-4B2C-A027-9B17F5914919}" srcOrd="0" destOrd="0" presId="urn:microsoft.com/office/officeart/2005/8/layout/hierarchy2"/>
    <dgm:cxn modelId="{80395338-3F4C-4BE0-9F24-F6E75445D8F7}" type="presParOf" srcId="{15C1E697-2B09-43B7-8FCC-825138141AA7}" destId="{664377C3-A8A2-4C38-BE7C-DEE99AD2E90C}" srcOrd="0" destOrd="0" presId="urn:microsoft.com/office/officeart/2005/8/layout/hierarchy2"/>
    <dgm:cxn modelId="{48A9D1F9-54AE-4DAC-BBB0-CF780A8F19C5}" type="presParOf" srcId="{664377C3-A8A2-4C38-BE7C-DEE99AD2E90C}" destId="{631C2DAE-0BF9-4B2C-A027-9B17F5914919}" srcOrd="0" destOrd="0" presId="urn:microsoft.com/office/officeart/2005/8/layout/hierarchy2"/>
    <dgm:cxn modelId="{FD4434DB-64E1-4164-8539-143FE31E53D8}" type="presParOf" srcId="{664377C3-A8A2-4C38-BE7C-DEE99AD2E90C}" destId="{A4028B1D-BBEB-4F07-9A63-4D5AA1876912}" srcOrd="1" destOrd="0" presId="urn:microsoft.com/office/officeart/2005/8/layout/hierarchy2"/>
    <dgm:cxn modelId="{C7A90290-2C40-41AC-A93A-43677777BE84}" type="presParOf" srcId="{A4028B1D-BBEB-4F07-9A63-4D5AA1876912}" destId="{3EBFA11F-0AE7-42F5-9C08-191B8DC344A6}" srcOrd="0" destOrd="0" presId="urn:microsoft.com/office/officeart/2005/8/layout/hierarchy2"/>
    <dgm:cxn modelId="{1560963A-7949-4F68-8690-14D28ED1E67C}" type="presParOf" srcId="{3EBFA11F-0AE7-42F5-9C08-191B8DC344A6}" destId="{E19CDF4B-736C-448C-A21E-12FA187CCE5C}" srcOrd="0" destOrd="0" presId="urn:microsoft.com/office/officeart/2005/8/layout/hierarchy2"/>
    <dgm:cxn modelId="{0DFB1550-3812-45C3-92A7-87773822CAA6}" type="presParOf" srcId="{A4028B1D-BBEB-4F07-9A63-4D5AA1876912}" destId="{898C971C-C170-4AF5-937D-2F50092E39B6}" srcOrd="1" destOrd="0" presId="urn:microsoft.com/office/officeart/2005/8/layout/hierarchy2"/>
    <dgm:cxn modelId="{259CA2FD-5317-415C-B727-B4E489E9197C}" type="presParOf" srcId="{898C971C-C170-4AF5-937D-2F50092E39B6}" destId="{185C0F68-161B-43F9-98DA-65E8CF74A6E4}" srcOrd="0" destOrd="0" presId="urn:microsoft.com/office/officeart/2005/8/layout/hierarchy2"/>
    <dgm:cxn modelId="{B2783E91-BC6A-4618-905F-368E8144FA94}" type="presParOf" srcId="{898C971C-C170-4AF5-937D-2F50092E39B6}" destId="{BC8ABBF5-C457-4D84-AE40-9425DCEED9D4}" srcOrd="1" destOrd="0" presId="urn:microsoft.com/office/officeart/2005/8/layout/hierarchy2"/>
    <dgm:cxn modelId="{13E85CCE-7D5A-4F4A-9A33-6A2B8E7104CD}" type="presParOf" srcId="{BC8ABBF5-C457-4D84-AE40-9425DCEED9D4}" destId="{F59D9164-1914-43A8-B0C6-1B0E868FD922}" srcOrd="0" destOrd="0" presId="urn:microsoft.com/office/officeart/2005/8/layout/hierarchy2"/>
    <dgm:cxn modelId="{53FB4255-B6C2-4F6F-8445-6AE169A2E4EF}" type="presParOf" srcId="{F59D9164-1914-43A8-B0C6-1B0E868FD922}" destId="{DC54DBCD-8E57-40A3-8B43-926EEB3F0724}" srcOrd="0" destOrd="0" presId="urn:microsoft.com/office/officeart/2005/8/layout/hierarchy2"/>
    <dgm:cxn modelId="{CF933992-06BB-4E5E-9659-CF6578EDA1DB}" type="presParOf" srcId="{BC8ABBF5-C457-4D84-AE40-9425DCEED9D4}" destId="{9F98317C-4F76-45D8-8513-45EEB42F30AD}" srcOrd="1" destOrd="0" presId="urn:microsoft.com/office/officeart/2005/8/layout/hierarchy2"/>
    <dgm:cxn modelId="{739240DD-61CD-4DC9-8F30-B823791411DC}" type="presParOf" srcId="{9F98317C-4F76-45D8-8513-45EEB42F30AD}" destId="{431D53CC-0720-4297-8579-D8BFB207047B}" srcOrd="0" destOrd="0" presId="urn:microsoft.com/office/officeart/2005/8/layout/hierarchy2"/>
    <dgm:cxn modelId="{9D88449D-19E2-4538-B8DE-DCE2AACB2C61}" type="presParOf" srcId="{9F98317C-4F76-45D8-8513-45EEB42F30AD}" destId="{02BB20C9-75ED-4A02-A229-D3996FE73105}" srcOrd="1" destOrd="0" presId="urn:microsoft.com/office/officeart/2005/8/layout/hierarchy2"/>
    <dgm:cxn modelId="{69D44CCE-40A0-471F-BD55-F35AB5607E13}" type="presParOf" srcId="{BC8ABBF5-C457-4D84-AE40-9425DCEED9D4}" destId="{24932363-1DFD-4810-B0A7-67FAD6FE3CD6}" srcOrd="2" destOrd="0" presId="urn:microsoft.com/office/officeart/2005/8/layout/hierarchy2"/>
    <dgm:cxn modelId="{65B34A09-C739-4B03-BCAD-305D929596FF}" type="presParOf" srcId="{24932363-1DFD-4810-B0A7-67FAD6FE3CD6}" destId="{3FDD6A93-DEDB-4A66-B7C7-0C739CA19B97}" srcOrd="0" destOrd="0" presId="urn:microsoft.com/office/officeart/2005/8/layout/hierarchy2"/>
    <dgm:cxn modelId="{C4304A28-E1A1-46DA-8E85-BA20B5D92F19}" type="presParOf" srcId="{BC8ABBF5-C457-4D84-AE40-9425DCEED9D4}" destId="{8BAD2B6C-1D89-42D6-9CD0-661BC8A05C8F}" srcOrd="3" destOrd="0" presId="urn:microsoft.com/office/officeart/2005/8/layout/hierarchy2"/>
    <dgm:cxn modelId="{BCF686DB-F8CD-4EDD-8467-0A417256F441}" type="presParOf" srcId="{8BAD2B6C-1D89-42D6-9CD0-661BC8A05C8F}" destId="{712750D4-ECAA-4082-A227-8F8A743564B4}" srcOrd="0" destOrd="0" presId="urn:microsoft.com/office/officeart/2005/8/layout/hierarchy2"/>
    <dgm:cxn modelId="{4917CACB-ADA9-4FC0-A6C5-9692F8B2996F}" type="presParOf" srcId="{8BAD2B6C-1D89-42D6-9CD0-661BC8A05C8F}" destId="{D55323CA-7E1F-453A-9496-16BB87E102BF}" srcOrd="1" destOrd="0" presId="urn:microsoft.com/office/officeart/2005/8/layout/hierarchy2"/>
    <dgm:cxn modelId="{E48F9C51-91CF-4C0B-B621-2F590DDEBAAD}" type="presParOf" srcId="{A4028B1D-BBEB-4F07-9A63-4D5AA1876912}" destId="{3F8A8BEA-3E50-4299-868A-47805D33EB30}" srcOrd="2" destOrd="0" presId="urn:microsoft.com/office/officeart/2005/8/layout/hierarchy2"/>
    <dgm:cxn modelId="{A68183F4-AE7E-4916-A149-70B531BE8AA1}" type="presParOf" srcId="{3F8A8BEA-3E50-4299-868A-47805D33EB30}" destId="{CB702EDC-92B9-4F72-8774-592329DF7C10}" srcOrd="0" destOrd="0" presId="urn:microsoft.com/office/officeart/2005/8/layout/hierarchy2"/>
    <dgm:cxn modelId="{98759BA8-5A44-4809-8065-89ABA3FDC89A}" type="presParOf" srcId="{A4028B1D-BBEB-4F07-9A63-4D5AA1876912}" destId="{EB84A6B5-A325-455B-99E7-0DDC45064C8B}" srcOrd="3" destOrd="0" presId="urn:microsoft.com/office/officeart/2005/8/layout/hierarchy2"/>
    <dgm:cxn modelId="{7EF830CC-50E8-4179-AC1E-63FC4AB393DD}" type="presParOf" srcId="{EB84A6B5-A325-455B-99E7-0DDC45064C8B}" destId="{8FA6CAB2-465F-4659-82CF-F099439DCC34}" srcOrd="0" destOrd="0" presId="urn:microsoft.com/office/officeart/2005/8/layout/hierarchy2"/>
    <dgm:cxn modelId="{41D3ED0B-C6E5-4937-B358-5FC7A93BECF5}" type="presParOf" srcId="{EB84A6B5-A325-455B-99E7-0DDC45064C8B}" destId="{2AA3531B-EBE6-48F3-A1E5-02E30A53089C}" srcOrd="1" destOrd="0" presId="urn:microsoft.com/office/officeart/2005/8/layout/hierarchy2"/>
    <dgm:cxn modelId="{E3943DB5-F0CA-4F9A-B164-81F60F1236FE}" type="presParOf" srcId="{2AA3531B-EBE6-48F3-A1E5-02E30A53089C}" destId="{A5224B7E-6924-4D8C-BF10-11D007CC1606}" srcOrd="0" destOrd="0" presId="urn:microsoft.com/office/officeart/2005/8/layout/hierarchy2"/>
    <dgm:cxn modelId="{23989355-533C-4D66-A8CF-8E5E2CC49BC9}" type="presParOf" srcId="{A5224B7E-6924-4D8C-BF10-11D007CC1606}" destId="{43A64089-7605-4CCA-A9E2-1547A95D2C20}" srcOrd="0" destOrd="0" presId="urn:microsoft.com/office/officeart/2005/8/layout/hierarchy2"/>
    <dgm:cxn modelId="{25E5D2EA-C8F5-4A43-B94E-AFA8A6325010}" type="presParOf" srcId="{2AA3531B-EBE6-48F3-A1E5-02E30A53089C}" destId="{EDF822CD-8B83-403F-A1F0-8391740F8B79}" srcOrd="1" destOrd="0" presId="urn:microsoft.com/office/officeart/2005/8/layout/hierarchy2"/>
    <dgm:cxn modelId="{4A746849-FA8A-455F-8184-6364323B5FD7}" type="presParOf" srcId="{EDF822CD-8B83-403F-A1F0-8391740F8B79}" destId="{DBC65445-F63D-4FF6-90CE-5A29568AC23B}" srcOrd="0" destOrd="0" presId="urn:microsoft.com/office/officeart/2005/8/layout/hierarchy2"/>
    <dgm:cxn modelId="{EDBAEC57-973D-4729-9F52-4392DCC374F0}" type="presParOf" srcId="{EDF822CD-8B83-403F-A1F0-8391740F8B79}" destId="{0794A391-5537-40CB-BB2A-27E9D5A559A7}" srcOrd="1" destOrd="0" presId="urn:microsoft.com/office/officeart/2005/8/layout/hierarchy2"/>
    <dgm:cxn modelId="{2928DCD7-C027-489E-AFD4-F0C15D52C04E}" type="presParOf" srcId="{2AA3531B-EBE6-48F3-A1E5-02E30A53089C}" destId="{39BED52E-BBB3-4BF1-B2AB-86671DCFF7D0}" srcOrd="2" destOrd="0" presId="urn:microsoft.com/office/officeart/2005/8/layout/hierarchy2"/>
    <dgm:cxn modelId="{E39AFDE2-145F-44DE-9F42-8802EE4C1F11}" type="presParOf" srcId="{39BED52E-BBB3-4BF1-B2AB-86671DCFF7D0}" destId="{D4326EB0-5049-4194-8AE9-978B5428F2F6}" srcOrd="0" destOrd="0" presId="urn:microsoft.com/office/officeart/2005/8/layout/hierarchy2"/>
    <dgm:cxn modelId="{3305AA15-B530-4191-AC06-BC979FD48ED2}" type="presParOf" srcId="{2AA3531B-EBE6-48F3-A1E5-02E30A53089C}" destId="{F22425C7-7D08-4677-9922-471F8D9C0185}" srcOrd="3" destOrd="0" presId="urn:microsoft.com/office/officeart/2005/8/layout/hierarchy2"/>
    <dgm:cxn modelId="{D68A547A-70AC-4C5D-A264-3E534389B7D6}" type="presParOf" srcId="{F22425C7-7D08-4677-9922-471F8D9C0185}" destId="{485CC1BA-C076-46D3-A536-0B400EBE6415}" srcOrd="0" destOrd="0" presId="urn:microsoft.com/office/officeart/2005/8/layout/hierarchy2"/>
    <dgm:cxn modelId="{552B2415-F038-44CB-BFB6-60B5180E3642}" type="presParOf" srcId="{F22425C7-7D08-4677-9922-471F8D9C0185}" destId="{1AB8B407-74A6-4AD0-8AC5-08FB671E065C}" srcOrd="1" destOrd="0" presId="urn:microsoft.com/office/officeart/2005/8/layout/hierarchy2"/>
    <dgm:cxn modelId="{C4DABE57-FB04-4E48-822D-F0955DFC5C7C}" type="presParOf" srcId="{2AA3531B-EBE6-48F3-A1E5-02E30A53089C}" destId="{2A8E1C04-CEA1-454F-8DE9-7D32498DBE97}" srcOrd="4" destOrd="0" presId="urn:microsoft.com/office/officeart/2005/8/layout/hierarchy2"/>
    <dgm:cxn modelId="{B4724098-B045-4059-893C-8E143D29C84D}" type="presParOf" srcId="{2A8E1C04-CEA1-454F-8DE9-7D32498DBE97}" destId="{09F97841-DE6A-420D-B7AF-F629EE520221}" srcOrd="0" destOrd="0" presId="urn:microsoft.com/office/officeart/2005/8/layout/hierarchy2"/>
    <dgm:cxn modelId="{6EB3841C-A37D-48A4-B4C8-1BD9D979D8DB}" type="presParOf" srcId="{2AA3531B-EBE6-48F3-A1E5-02E30A53089C}" destId="{73627BC0-802E-4FA1-9A60-909D84D2C82F}" srcOrd="5" destOrd="0" presId="urn:microsoft.com/office/officeart/2005/8/layout/hierarchy2"/>
    <dgm:cxn modelId="{8CDEB25E-C950-4028-B724-92EBC038A04B}" type="presParOf" srcId="{73627BC0-802E-4FA1-9A60-909D84D2C82F}" destId="{72DCE41E-D07E-432B-ADA1-18E0394D9A64}" srcOrd="0" destOrd="0" presId="urn:microsoft.com/office/officeart/2005/8/layout/hierarchy2"/>
    <dgm:cxn modelId="{22C6650E-7810-495E-AC77-5290ADC1612D}" type="presParOf" srcId="{73627BC0-802E-4FA1-9A60-909D84D2C82F}" destId="{1A150270-81EE-4181-9627-26F35F026973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CBB76C-80E6-4E8B-888E-CCFFC7D6BBD3}" type="doc">
      <dgm:prSet loTypeId="urn:microsoft.com/office/officeart/2005/8/layout/hProcess7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ECD9EE5-5AF3-4A27-85EF-D75B13E07764}">
      <dgm:prSet phldrT="[Texto]"/>
      <dgm:spPr/>
      <dgm:t>
        <a:bodyPr/>
        <a:lstStyle/>
        <a:p>
          <a:r>
            <a:rPr lang="es-EC" dirty="0" smtClean="0"/>
            <a:t>VIBRACIÓN</a:t>
          </a:r>
          <a:endParaRPr lang="en-US" dirty="0"/>
        </a:p>
      </dgm:t>
    </dgm:pt>
    <dgm:pt modelId="{58E8CBDD-E44A-4A2A-8D79-3E9C53E82929}" type="parTrans" cxnId="{FFEF7D75-B094-4249-9243-2F0682751B96}">
      <dgm:prSet/>
      <dgm:spPr/>
      <dgm:t>
        <a:bodyPr/>
        <a:lstStyle/>
        <a:p>
          <a:endParaRPr lang="en-US"/>
        </a:p>
      </dgm:t>
    </dgm:pt>
    <dgm:pt modelId="{9F801807-09FE-4628-9932-882768C89983}" type="sibTrans" cxnId="{FFEF7D75-B094-4249-9243-2F0682751B96}">
      <dgm:prSet/>
      <dgm:spPr/>
      <dgm:t>
        <a:bodyPr/>
        <a:lstStyle/>
        <a:p>
          <a:endParaRPr lang="en-US"/>
        </a:p>
      </dgm:t>
    </dgm:pt>
    <dgm:pt modelId="{BFCF2033-F704-49A7-8E99-387E4EC9DDEF}">
      <dgm:prSet phldrT="[Texto]"/>
      <dgm:spPr/>
      <dgm:t>
        <a:bodyPr/>
        <a:lstStyle/>
        <a:p>
          <a:r>
            <a:rPr lang="es-EC" dirty="0" smtClean="0"/>
            <a:t>B.</a:t>
          </a:r>
          <a:endParaRPr lang="en-US" dirty="0"/>
        </a:p>
      </dgm:t>
    </dgm:pt>
    <dgm:pt modelId="{7F7D6E38-AFE6-4633-9541-E1A2E0B6EBFC}" type="parTrans" cxnId="{F60DEC58-38F5-4ADC-B6A1-DB4445A133B6}">
      <dgm:prSet/>
      <dgm:spPr/>
      <dgm:t>
        <a:bodyPr/>
        <a:lstStyle/>
        <a:p>
          <a:endParaRPr lang="en-US"/>
        </a:p>
      </dgm:t>
    </dgm:pt>
    <dgm:pt modelId="{17588120-9DE5-4FD0-B753-DA5F2FEA99C4}" type="sibTrans" cxnId="{F60DEC58-38F5-4ADC-B6A1-DB4445A133B6}">
      <dgm:prSet/>
      <dgm:spPr/>
      <dgm:t>
        <a:bodyPr/>
        <a:lstStyle/>
        <a:p>
          <a:endParaRPr lang="en-US"/>
        </a:p>
      </dgm:t>
    </dgm:pt>
    <dgm:pt modelId="{B3701CDE-3347-4E4A-B466-E0FD186D68C8}">
      <dgm:prSet phldrT="[Texto]"/>
      <dgm:spPr/>
      <dgm:t>
        <a:bodyPr/>
        <a:lstStyle/>
        <a:p>
          <a:r>
            <a:rPr lang="es-EC" dirty="0" smtClean="0"/>
            <a:t>PARTES ELEMENTALES</a:t>
          </a:r>
          <a:endParaRPr lang="en-US" dirty="0"/>
        </a:p>
      </dgm:t>
    </dgm:pt>
    <dgm:pt modelId="{EAF4F890-D873-473B-9852-E5E311012323}" type="parTrans" cxnId="{AF9AEE69-2FB9-46D1-8604-189E6A99555E}">
      <dgm:prSet/>
      <dgm:spPr/>
      <dgm:t>
        <a:bodyPr/>
        <a:lstStyle/>
        <a:p>
          <a:endParaRPr lang="en-US"/>
        </a:p>
      </dgm:t>
    </dgm:pt>
    <dgm:pt modelId="{6DEF0C18-454B-40FD-8524-BA3529074D5D}" type="sibTrans" cxnId="{AF9AEE69-2FB9-46D1-8604-189E6A99555E}">
      <dgm:prSet/>
      <dgm:spPr/>
      <dgm:t>
        <a:bodyPr/>
        <a:lstStyle/>
        <a:p>
          <a:endParaRPr lang="en-US"/>
        </a:p>
      </dgm:t>
    </dgm:pt>
    <dgm:pt modelId="{036BFB29-F898-4A99-A60C-0887CEE0338F}">
      <dgm:prSet phldrT="[Texto]"/>
      <dgm:spPr/>
      <dgm:t>
        <a:bodyPr/>
        <a:lstStyle/>
        <a:p>
          <a:r>
            <a:rPr lang="es-EC" dirty="0" smtClean="0"/>
            <a:t>C.</a:t>
          </a:r>
          <a:endParaRPr lang="en-US" dirty="0"/>
        </a:p>
      </dgm:t>
    </dgm:pt>
    <dgm:pt modelId="{112E7E5C-0393-4AAC-98CE-1BB205A75B11}" type="parTrans" cxnId="{DCB3316F-B812-4F11-A484-1802E06EA230}">
      <dgm:prSet/>
      <dgm:spPr/>
      <dgm:t>
        <a:bodyPr/>
        <a:lstStyle/>
        <a:p>
          <a:endParaRPr lang="en-US"/>
        </a:p>
      </dgm:t>
    </dgm:pt>
    <dgm:pt modelId="{C449F6C9-FA9A-428F-8AA0-B7C3B98B774F}" type="sibTrans" cxnId="{DCB3316F-B812-4F11-A484-1802E06EA230}">
      <dgm:prSet/>
      <dgm:spPr/>
      <dgm:t>
        <a:bodyPr/>
        <a:lstStyle/>
        <a:p>
          <a:endParaRPr lang="en-US"/>
        </a:p>
      </dgm:t>
    </dgm:pt>
    <dgm:pt modelId="{340146C4-A858-48FE-BF74-D4B02D01A853}">
      <dgm:prSet phldrT="[Texto]"/>
      <dgm:spPr/>
      <dgm:t>
        <a:bodyPr/>
        <a:lstStyle/>
        <a:p>
          <a:r>
            <a:rPr lang="es-EC" dirty="0" smtClean="0"/>
            <a:t>GRADOS DE LIBERTAD</a:t>
          </a:r>
          <a:endParaRPr lang="en-US" dirty="0"/>
        </a:p>
      </dgm:t>
    </dgm:pt>
    <dgm:pt modelId="{5BC3ADF2-CBBC-4F80-87F5-FCB16F389E02}" type="parTrans" cxnId="{20D830BA-2E69-4F49-8738-D9161494C3DE}">
      <dgm:prSet/>
      <dgm:spPr/>
      <dgm:t>
        <a:bodyPr/>
        <a:lstStyle/>
        <a:p>
          <a:endParaRPr lang="en-US"/>
        </a:p>
      </dgm:t>
    </dgm:pt>
    <dgm:pt modelId="{59F367CA-4CD2-4DDA-AF60-73EE57A852C2}" type="sibTrans" cxnId="{20D830BA-2E69-4F49-8738-D9161494C3DE}">
      <dgm:prSet/>
      <dgm:spPr/>
      <dgm:t>
        <a:bodyPr/>
        <a:lstStyle/>
        <a:p>
          <a:endParaRPr lang="en-US"/>
        </a:p>
      </dgm:t>
    </dgm:pt>
    <dgm:pt modelId="{8E6C43EC-0E8B-43DC-B18C-C98C1678CC2F}">
      <dgm:prSet phldrT="[Texto]"/>
      <dgm:spPr/>
      <dgm:t>
        <a:bodyPr/>
        <a:lstStyle/>
        <a:p>
          <a:r>
            <a:rPr lang="es-EC" dirty="0" smtClean="0"/>
            <a:t>A.</a:t>
          </a:r>
          <a:endParaRPr lang="en-US" dirty="0"/>
        </a:p>
      </dgm:t>
    </dgm:pt>
    <dgm:pt modelId="{D7E52712-3C0F-409D-8CC0-829D5AE36EEC}" type="sibTrans" cxnId="{4620196A-4B77-4B74-A68E-CAB662BAA4C1}">
      <dgm:prSet/>
      <dgm:spPr/>
      <dgm:t>
        <a:bodyPr/>
        <a:lstStyle/>
        <a:p>
          <a:endParaRPr lang="en-US"/>
        </a:p>
      </dgm:t>
    </dgm:pt>
    <dgm:pt modelId="{619E55FF-F76A-44A7-B247-9D06992C8254}" type="parTrans" cxnId="{4620196A-4B77-4B74-A68E-CAB662BAA4C1}">
      <dgm:prSet/>
      <dgm:spPr/>
      <dgm:t>
        <a:bodyPr/>
        <a:lstStyle/>
        <a:p>
          <a:endParaRPr lang="en-US"/>
        </a:p>
      </dgm:t>
    </dgm:pt>
    <dgm:pt modelId="{5BDDBE49-8479-439C-9FD9-5221E8EABE27}">
      <dgm:prSet phldrT="[Texto]"/>
      <dgm:spPr/>
      <dgm:t>
        <a:bodyPr/>
        <a:lstStyle/>
        <a:p>
          <a:r>
            <a:rPr lang="es-EC" dirty="0" smtClean="0"/>
            <a:t>D.</a:t>
          </a:r>
          <a:endParaRPr lang="en-US" dirty="0"/>
        </a:p>
      </dgm:t>
    </dgm:pt>
    <dgm:pt modelId="{39E22325-8ED8-4C27-9599-D6419ADAD976}" type="sibTrans" cxnId="{5DDAB5B1-AB29-41D7-AFB1-E7F4D49D7FCC}">
      <dgm:prSet/>
      <dgm:spPr/>
      <dgm:t>
        <a:bodyPr/>
        <a:lstStyle/>
        <a:p>
          <a:endParaRPr lang="en-US"/>
        </a:p>
      </dgm:t>
    </dgm:pt>
    <dgm:pt modelId="{4D4420EF-3866-46DB-AE15-5693807BC424}" type="parTrans" cxnId="{5DDAB5B1-AB29-41D7-AFB1-E7F4D49D7FCC}">
      <dgm:prSet/>
      <dgm:spPr/>
      <dgm:t>
        <a:bodyPr/>
        <a:lstStyle/>
        <a:p>
          <a:endParaRPr lang="en-US"/>
        </a:p>
      </dgm:t>
    </dgm:pt>
    <dgm:pt modelId="{AAB35D1C-1FD0-4B49-956A-B91A39AC45FC}">
      <dgm:prSet/>
      <dgm:spPr/>
      <dgm:t>
        <a:bodyPr/>
        <a:lstStyle/>
        <a:p>
          <a:r>
            <a:rPr lang="es-EC" dirty="0" smtClean="0"/>
            <a:t>CLASIFICACIÓN DE LAS VIBRACIONES</a:t>
          </a:r>
          <a:endParaRPr lang="en-US" dirty="0"/>
        </a:p>
      </dgm:t>
    </dgm:pt>
    <dgm:pt modelId="{786712B9-BBBE-45A8-B51A-7FD0AA110521}" type="parTrans" cxnId="{17A80DBD-AE67-4FFD-8821-B192EC9BF225}">
      <dgm:prSet/>
      <dgm:spPr/>
      <dgm:t>
        <a:bodyPr/>
        <a:lstStyle/>
        <a:p>
          <a:endParaRPr lang="en-US"/>
        </a:p>
      </dgm:t>
    </dgm:pt>
    <dgm:pt modelId="{EC7C2ADB-9F4A-445D-AC20-367CE51BC5E5}" type="sibTrans" cxnId="{17A80DBD-AE67-4FFD-8821-B192EC9BF225}">
      <dgm:prSet/>
      <dgm:spPr/>
      <dgm:t>
        <a:bodyPr/>
        <a:lstStyle/>
        <a:p>
          <a:endParaRPr lang="en-US"/>
        </a:p>
      </dgm:t>
    </dgm:pt>
    <dgm:pt modelId="{4FBF8E4C-E2E3-43BB-BAE3-1A7ECF1EADE5}" type="pres">
      <dgm:prSet presAssocID="{D8CBB76C-80E6-4E8B-888E-CCFFC7D6BBD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B4096FE-779C-499E-8BAB-BF42A353248E}" type="pres">
      <dgm:prSet presAssocID="{8E6C43EC-0E8B-43DC-B18C-C98C1678CC2F}" presName="compositeNode" presStyleCnt="0">
        <dgm:presLayoutVars>
          <dgm:bulletEnabled val="1"/>
        </dgm:presLayoutVars>
      </dgm:prSet>
      <dgm:spPr/>
    </dgm:pt>
    <dgm:pt modelId="{1A23C507-76DB-43ED-B1CC-C92E88B94791}" type="pres">
      <dgm:prSet presAssocID="{8E6C43EC-0E8B-43DC-B18C-C98C1678CC2F}" presName="bgRect" presStyleLbl="node1" presStyleIdx="0" presStyleCnt="4"/>
      <dgm:spPr/>
      <dgm:t>
        <a:bodyPr/>
        <a:lstStyle/>
        <a:p>
          <a:endParaRPr lang="en-US"/>
        </a:p>
      </dgm:t>
    </dgm:pt>
    <dgm:pt modelId="{3177E8AF-2A16-454F-8582-C0B2A42B521A}" type="pres">
      <dgm:prSet presAssocID="{8E6C43EC-0E8B-43DC-B18C-C98C1678CC2F}" presName="parentNode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614B36-60D2-42C0-8D79-2D3C145AAF8B}" type="pres">
      <dgm:prSet presAssocID="{8E6C43EC-0E8B-43DC-B18C-C98C1678CC2F}" presName="child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26B9CB-A45E-4EDE-96AB-D31031AF4B3D}" type="pres">
      <dgm:prSet presAssocID="{D7E52712-3C0F-409D-8CC0-829D5AE36EEC}" presName="hSp" presStyleCnt="0"/>
      <dgm:spPr/>
    </dgm:pt>
    <dgm:pt modelId="{4DF44F19-3618-401E-BC41-7A571F8F4840}" type="pres">
      <dgm:prSet presAssocID="{D7E52712-3C0F-409D-8CC0-829D5AE36EEC}" presName="vProcSp" presStyleCnt="0"/>
      <dgm:spPr/>
    </dgm:pt>
    <dgm:pt modelId="{D796E16D-A522-4A04-80F8-E9B4353B5F56}" type="pres">
      <dgm:prSet presAssocID="{D7E52712-3C0F-409D-8CC0-829D5AE36EEC}" presName="vSp1" presStyleCnt="0"/>
      <dgm:spPr/>
    </dgm:pt>
    <dgm:pt modelId="{0810D206-CA11-46FB-91F8-CCEE493B8ED2}" type="pres">
      <dgm:prSet presAssocID="{D7E52712-3C0F-409D-8CC0-829D5AE36EEC}" presName="simulatedConn" presStyleLbl="solidFgAcc1" presStyleIdx="0" presStyleCnt="3"/>
      <dgm:spPr/>
    </dgm:pt>
    <dgm:pt modelId="{0A1B04E9-E109-4353-A78A-1583A474D3F6}" type="pres">
      <dgm:prSet presAssocID="{D7E52712-3C0F-409D-8CC0-829D5AE36EEC}" presName="vSp2" presStyleCnt="0"/>
      <dgm:spPr/>
    </dgm:pt>
    <dgm:pt modelId="{5602D5A4-7745-4C8B-9F86-9C415EB5F653}" type="pres">
      <dgm:prSet presAssocID="{D7E52712-3C0F-409D-8CC0-829D5AE36EEC}" presName="sibTrans" presStyleCnt="0"/>
      <dgm:spPr/>
    </dgm:pt>
    <dgm:pt modelId="{6551E2A7-B35B-4984-95E4-A98E872ACE26}" type="pres">
      <dgm:prSet presAssocID="{BFCF2033-F704-49A7-8E99-387E4EC9DDEF}" presName="compositeNode" presStyleCnt="0">
        <dgm:presLayoutVars>
          <dgm:bulletEnabled val="1"/>
        </dgm:presLayoutVars>
      </dgm:prSet>
      <dgm:spPr/>
    </dgm:pt>
    <dgm:pt modelId="{40CC4F38-BC69-4B85-BABF-4E74E087F2D0}" type="pres">
      <dgm:prSet presAssocID="{BFCF2033-F704-49A7-8E99-387E4EC9DDEF}" presName="bgRect" presStyleLbl="node1" presStyleIdx="1" presStyleCnt="4"/>
      <dgm:spPr/>
      <dgm:t>
        <a:bodyPr/>
        <a:lstStyle/>
        <a:p>
          <a:endParaRPr lang="en-US"/>
        </a:p>
      </dgm:t>
    </dgm:pt>
    <dgm:pt modelId="{A2131163-02F7-43D0-84C0-7D07E7E7B736}" type="pres">
      <dgm:prSet presAssocID="{BFCF2033-F704-49A7-8E99-387E4EC9DDEF}" presName="parentNode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4DDF3C-28BA-4063-841D-50493550C6B9}" type="pres">
      <dgm:prSet presAssocID="{BFCF2033-F704-49A7-8E99-387E4EC9DDEF}" presName="child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0AF787-8C1F-41AE-9811-76B8F4FD9933}" type="pres">
      <dgm:prSet presAssocID="{17588120-9DE5-4FD0-B753-DA5F2FEA99C4}" presName="hSp" presStyleCnt="0"/>
      <dgm:spPr/>
    </dgm:pt>
    <dgm:pt modelId="{6CD65919-B2CD-407B-BCCA-75A968211AEF}" type="pres">
      <dgm:prSet presAssocID="{17588120-9DE5-4FD0-B753-DA5F2FEA99C4}" presName="vProcSp" presStyleCnt="0"/>
      <dgm:spPr/>
    </dgm:pt>
    <dgm:pt modelId="{6FDF9C89-C2D8-4094-BB29-AB85D0FEBCF9}" type="pres">
      <dgm:prSet presAssocID="{17588120-9DE5-4FD0-B753-DA5F2FEA99C4}" presName="vSp1" presStyleCnt="0"/>
      <dgm:spPr/>
    </dgm:pt>
    <dgm:pt modelId="{3A45864C-3AE5-4085-848A-8DB132D74335}" type="pres">
      <dgm:prSet presAssocID="{17588120-9DE5-4FD0-B753-DA5F2FEA99C4}" presName="simulatedConn" presStyleLbl="solidFgAcc1" presStyleIdx="1" presStyleCnt="3"/>
      <dgm:spPr/>
    </dgm:pt>
    <dgm:pt modelId="{E04C3047-506E-4245-936F-4CBF0A27192B}" type="pres">
      <dgm:prSet presAssocID="{17588120-9DE5-4FD0-B753-DA5F2FEA99C4}" presName="vSp2" presStyleCnt="0"/>
      <dgm:spPr/>
    </dgm:pt>
    <dgm:pt modelId="{93EE43CD-72C4-4AAB-9F32-E50B5CFB7369}" type="pres">
      <dgm:prSet presAssocID="{17588120-9DE5-4FD0-B753-DA5F2FEA99C4}" presName="sibTrans" presStyleCnt="0"/>
      <dgm:spPr/>
    </dgm:pt>
    <dgm:pt modelId="{B58A7ED1-89F3-4F03-A1C1-9DBA0DA2B053}" type="pres">
      <dgm:prSet presAssocID="{036BFB29-F898-4A99-A60C-0887CEE0338F}" presName="compositeNode" presStyleCnt="0">
        <dgm:presLayoutVars>
          <dgm:bulletEnabled val="1"/>
        </dgm:presLayoutVars>
      </dgm:prSet>
      <dgm:spPr/>
    </dgm:pt>
    <dgm:pt modelId="{CFE7A5B3-4F25-4CF4-B679-634F80E577E1}" type="pres">
      <dgm:prSet presAssocID="{036BFB29-F898-4A99-A60C-0887CEE0338F}" presName="bgRect" presStyleLbl="node1" presStyleIdx="2" presStyleCnt="4"/>
      <dgm:spPr/>
      <dgm:t>
        <a:bodyPr/>
        <a:lstStyle/>
        <a:p>
          <a:endParaRPr lang="en-US"/>
        </a:p>
      </dgm:t>
    </dgm:pt>
    <dgm:pt modelId="{F191FB5C-FBE3-40F1-AA11-C38A5A93F9F5}" type="pres">
      <dgm:prSet presAssocID="{036BFB29-F898-4A99-A60C-0887CEE0338F}" presName="parentNode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6A0C04-09E3-4B5B-8C39-8FA35E05A46B}" type="pres">
      <dgm:prSet presAssocID="{036BFB29-F898-4A99-A60C-0887CEE0338F}" presName="child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0C762B-697A-43BF-B4CA-691B2C0DAE76}" type="pres">
      <dgm:prSet presAssocID="{C449F6C9-FA9A-428F-8AA0-B7C3B98B774F}" presName="hSp" presStyleCnt="0"/>
      <dgm:spPr/>
    </dgm:pt>
    <dgm:pt modelId="{A0C46579-3FAA-4FD0-B7F3-1DF88700807B}" type="pres">
      <dgm:prSet presAssocID="{C449F6C9-FA9A-428F-8AA0-B7C3B98B774F}" presName="vProcSp" presStyleCnt="0"/>
      <dgm:spPr/>
    </dgm:pt>
    <dgm:pt modelId="{AF29C23C-3B11-41CB-BAE6-0061E4953B6D}" type="pres">
      <dgm:prSet presAssocID="{C449F6C9-FA9A-428F-8AA0-B7C3B98B774F}" presName="vSp1" presStyleCnt="0"/>
      <dgm:spPr/>
    </dgm:pt>
    <dgm:pt modelId="{4C405EFF-AD53-45F2-8F7A-AE6698B9E2D6}" type="pres">
      <dgm:prSet presAssocID="{C449F6C9-FA9A-428F-8AA0-B7C3B98B774F}" presName="simulatedConn" presStyleLbl="solidFgAcc1" presStyleIdx="2" presStyleCnt="3"/>
      <dgm:spPr/>
    </dgm:pt>
    <dgm:pt modelId="{E234F911-3D41-4D4F-B294-9A8ED88CAACD}" type="pres">
      <dgm:prSet presAssocID="{C449F6C9-FA9A-428F-8AA0-B7C3B98B774F}" presName="vSp2" presStyleCnt="0"/>
      <dgm:spPr/>
    </dgm:pt>
    <dgm:pt modelId="{D1B585C2-B871-4DB6-9042-D67ABF99EAF8}" type="pres">
      <dgm:prSet presAssocID="{C449F6C9-FA9A-428F-8AA0-B7C3B98B774F}" presName="sibTrans" presStyleCnt="0"/>
      <dgm:spPr/>
    </dgm:pt>
    <dgm:pt modelId="{C28ADD4D-D6FB-4E87-BA33-E03F7A4F7323}" type="pres">
      <dgm:prSet presAssocID="{5BDDBE49-8479-439C-9FD9-5221E8EABE27}" presName="compositeNode" presStyleCnt="0">
        <dgm:presLayoutVars>
          <dgm:bulletEnabled val="1"/>
        </dgm:presLayoutVars>
      </dgm:prSet>
      <dgm:spPr/>
    </dgm:pt>
    <dgm:pt modelId="{1918ED04-E11B-4499-AC67-650F239D0BB5}" type="pres">
      <dgm:prSet presAssocID="{5BDDBE49-8479-439C-9FD9-5221E8EABE27}" presName="bgRect" presStyleLbl="node1" presStyleIdx="3" presStyleCnt="4"/>
      <dgm:spPr/>
      <dgm:t>
        <a:bodyPr/>
        <a:lstStyle/>
        <a:p>
          <a:endParaRPr lang="en-US"/>
        </a:p>
      </dgm:t>
    </dgm:pt>
    <dgm:pt modelId="{4DD8B896-F8E9-4C22-8342-599606110D59}" type="pres">
      <dgm:prSet presAssocID="{5BDDBE49-8479-439C-9FD9-5221E8EABE27}" presName="parentNode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515D5D-8CAD-432F-A322-05D90B5810EF}" type="pres">
      <dgm:prSet presAssocID="{5BDDBE49-8479-439C-9FD9-5221E8EABE27}" presName="child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1D81727-3EF1-4A49-90F0-8E1353EA14C5}" type="presOf" srcId="{BFCF2033-F704-49A7-8E99-387E4EC9DDEF}" destId="{A2131163-02F7-43D0-84C0-7D07E7E7B736}" srcOrd="1" destOrd="0" presId="urn:microsoft.com/office/officeart/2005/8/layout/hProcess7"/>
    <dgm:cxn modelId="{AF9AEE69-2FB9-46D1-8604-189E6A99555E}" srcId="{BFCF2033-F704-49A7-8E99-387E4EC9DDEF}" destId="{B3701CDE-3347-4E4A-B466-E0FD186D68C8}" srcOrd="0" destOrd="0" parTransId="{EAF4F890-D873-473B-9852-E5E311012323}" sibTransId="{6DEF0C18-454B-40FD-8524-BA3529074D5D}"/>
    <dgm:cxn modelId="{060B8291-B140-4778-A6C6-48BC7C372615}" type="presOf" srcId="{7ECD9EE5-5AF3-4A27-85EF-D75B13E07764}" destId="{7C614B36-60D2-42C0-8D79-2D3C145AAF8B}" srcOrd="0" destOrd="0" presId="urn:microsoft.com/office/officeart/2005/8/layout/hProcess7"/>
    <dgm:cxn modelId="{4620196A-4B77-4B74-A68E-CAB662BAA4C1}" srcId="{D8CBB76C-80E6-4E8B-888E-CCFFC7D6BBD3}" destId="{8E6C43EC-0E8B-43DC-B18C-C98C1678CC2F}" srcOrd="0" destOrd="0" parTransId="{619E55FF-F76A-44A7-B247-9D06992C8254}" sibTransId="{D7E52712-3C0F-409D-8CC0-829D5AE36EEC}"/>
    <dgm:cxn modelId="{5DDAB5B1-AB29-41D7-AFB1-E7F4D49D7FCC}" srcId="{D8CBB76C-80E6-4E8B-888E-CCFFC7D6BBD3}" destId="{5BDDBE49-8479-439C-9FD9-5221E8EABE27}" srcOrd="3" destOrd="0" parTransId="{4D4420EF-3866-46DB-AE15-5693807BC424}" sibTransId="{39E22325-8ED8-4C27-9599-D6419ADAD976}"/>
    <dgm:cxn modelId="{3C78AFEA-C9C0-49D0-B4A3-1FBABEF7564E}" type="presOf" srcId="{BFCF2033-F704-49A7-8E99-387E4EC9DDEF}" destId="{40CC4F38-BC69-4B85-BABF-4E74E087F2D0}" srcOrd="0" destOrd="0" presId="urn:microsoft.com/office/officeart/2005/8/layout/hProcess7"/>
    <dgm:cxn modelId="{0907B1B3-434D-49C3-B02C-4FCCB5E570A2}" type="presOf" srcId="{036BFB29-F898-4A99-A60C-0887CEE0338F}" destId="{F191FB5C-FBE3-40F1-AA11-C38A5A93F9F5}" srcOrd="1" destOrd="0" presId="urn:microsoft.com/office/officeart/2005/8/layout/hProcess7"/>
    <dgm:cxn modelId="{D7C84B3D-D3F7-4E4D-ADEF-F8257CD58B17}" type="presOf" srcId="{5BDDBE49-8479-439C-9FD9-5221E8EABE27}" destId="{1918ED04-E11B-4499-AC67-650F239D0BB5}" srcOrd="0" destOrd="0" presId="urn:microsoft.com/office/officeart/2005/8/layout/hProcess7"/>
    <dgm:cxn modelId="{17A80DBD-AE67-4FFD-8821-B192EC9BF225}" srcId="{5BDDBE49-8479-439C-9FD9-5221E8EABE27}" destId="{AAB35D1C-1FD0-4B49-956A-B91A39AC45FC}" srcOrd="0" destOrd="0" parTransId="{786712B9-BBBE-45A8-B51A-7FD0AA110521}" sibTransId="{EC7C2ADB-9F4A-445D-AC20-367CE51BC5E5}"/>
    <dgm:cxn modelId="{DCB3316F-B812-4F11-A484-1802E06EA230}" srcId="{D8CBB76C-80E6-4E8B-888E-CCFFC7D6BBD3}" destId="{036BFB29-F898-4A99-A60C-0887CEE0338F}" srcOrd="2" destOrd="0" parTransId="{112E7E5C-0393-4AAC-98CE-1BB205A75B11}" sibTransId="{C449F6C9-FA9A-428F-8AA0-B7C3B98B774F}"/>
    <dgm:cxn modelId="{3AB2F1C0-1BD7-4A36-8751-55D167C46215}" type="presOf" srcId="{B3701CDE-3347-4E4A-B466-E0FD186D68C8}" destId="{AE4DDF3C-28BA-4063-841D-50493550C6B9}" srcOrd="0" destOrd="0" presId="urn:microsoft.com/office/officeart/2005/8/layout/hProcess7"/>
    <dgm:cxn modelId="{30528CDC-5ECE-40B7-B74E-543D144C6BAE}" type="presOf" srcId="{8E6C43EC-0E8B-43DC-B18C-C98C1678CC2F}" destId="{1A23C507-76DB-43ED-B1CC-C92E88B94791}" srcOrd="0" destOrd="0" presId="urn:microsoft.com/office/officeart/2005/8/layout/hProcess7"/>
    <dgm:cxn modelId="{342591C2-B45B-4779-9F6C-FFD01D102BE5}" type="presOf" srcId="{8E6C43EC-0E8B-43DC-B18C-C98C1678CC2F}" destId="{3177E8AF-2A16-454F-8582-C0B2A42B521A}" srcOrd="1" destOrd="0" presId="urn:microsoft.com/office/officeart/2005/8/layout/hProcess7"/>
    <dgm:cxn modelId="{9E4A7AFB-8E74-414B-8B59-9998693D1154}" type="presOf" srcId="{AAB35D1C-1FD0-4B49-956A-B91A39AC45FC}" destId="{65515D5D-8CAD-432F-A322-05D90B5810EF}" srcOrd="0" destOrd="0" presId="urn:microsoft.com/office/officeart/2005/8/layout/hProcess7"/>
    <dgm:cxn modelId="{F6677E04-9F1F-475E-AE36-3E93A4673358}" type="presOf" srcId="{340146C4-A858-48FE-BF74-D4B02D01A853}" destId="{8A6A0C04-09E3-4B5B-8C39-8FA35E05A46B}" srcOrd="0" destOrd="0" presId="urn:microsoft.com/office/officeart/2005/8/layout/hProcess7"/>
    <dgm:cxn modelId="{F60DEC58-38F5-4ADC-B6A1-DB4445A133B6}" srcId="{D8CBB76C-80E6-4E8B-888E-CCFFC7D6BBD3}" destId="{BFCF2033-F704-49A7-8E99-387E4EC9DDEF}" srcOrd="1" destOrd="0" parTransId="{7F7D6E38-AFE6-4633-9541-E1A2E0B6EBFC}" sibTransId="{17588120-9DE5-4FD0-B753-DA5F2FEA99C4}"/>
    <dgm:cxn modelId="{FFEF7D75-B094-4249-9243-2F0682751B96}" srcId="{8E6C43EC-0E8B-43DC-B18C-C98C1678CC2F}" destId="{7ECD9EE5-5AF3-4A27-85EF-D75B13E07764}" srcOrd="0" destOrd="0" parTransId="{58E8CBDD-E44A-4A2A-8D79-3E9C53E82929}" sibTransId="{9F801807-09FE-4628-9932-882768C89983}"/>
    <dgm:cxn modelId="{4C907E63-FADE-40EE-83A5-C0CFEA04A1AE}" type="presOf" srcId="{036BFB29-F898-4A99-A60C-0887CEE0338F}" destId="{CFE7A5B3-4F25-4CF4-B679-634F80E577E1}" srcOrd="0" destOrd="0" presId="urn:microsoft.com/office/officeart/2005/8/layout/hProcess7"/>
    <dgm:cxn modelId="{624F535A-8F44-4DD5-96D8-EBC654D5FFDD}" type="presOf" srcId="{5BDDBE49-8479-439C-9FD9-5221E8EABE27}" destId="{4DD8B896-F8E9-4C22-8342-599606110D59}" srcOrd="1" destOrd="0" presId="urn:microsoft.com/office/officeart/2005/8/layout/hProcess7"/>
    <dgm:cxn modelId="{20D830BA-2E69-4F49-8738-D9161494C3DE}" srcId="{036BFB29-F898-4A99-A60C-0887CEE0338F}" destId="{340146C4-A858-48FE-BF74-D4B02D01A853}" srcOrd="0" destOrd="0" parTransId="{5BC3ADF2-CBBC-4F80-87F5-FCB16F389E02}" sibTransId="{59F367CA-4CD2-4DDA-AF60-73EE57A852C2}"/>
    <dgm:cxn modelId="{63D58E07-C073-4434-9917-37291373E9B6}" type="presOf" srcId="{D8CBB76C-80E6-4E8B-888E-CCFFC7D6BBD3}" destId="{4FBF8E4C-E2E3-43BB-BAE3-1A7ECF1EADE5}" srcOrd="0" destOrd="0" presId="urn:microsoft.com/office/officeart/2005/8/layout/hProcess7"/>
    <dgm:cxn modelId="{B35AC6F2-F1F8-4EA2-93AC-CF0F02BB6B16}" type="presParOf" srcId="{4FBF8E4C-E2E3-43BB-BAE3-1A7ECF1EADE5}" destId="{9B4096FE-779C-499E-8BAB-BF42A353248E}" srcOrd="0" destOrd="0" presId="urn:microsoft.com/office/officeart/2005/8/layout/hProcess7"/>
    <dgm:cxn modelId="{E92F139F-6ABE-4E55-9531-8CE5F4B025A9}" type="presParOf" srcId="{9B4096FE-779C-499E-8BAB-BF42A353248E}" destId="{1A23C507-76DB-43ED-B1CC-C92E88B94791}" srcOrd="0" destOrd="0" presId="urn:microsoft.com/office/officeart/2005/8/layout/hProcess7"/>
    <dgm:cxn modelId="{3342A8FA-BB04-4806-816F-CC3D3A085313}" type="presParOf" srcId="{9B4096FE-779C-499E-8BAB-BF42A353248E}" destId="{3177E8AF-2A16-454F-8582-C0B2A42B521A}" srcOrd="1" destOrd="0" presId="urn:microsoft.com/office/officeart/2005/8/layout/hProcess7"/>
    <dgm:cxn modelId="{533E811B-CF20-4123-BFC3-9EDBC73E3E93}" type="presParOf" srcId="{9B4096FE-779C-499E-8BAB-BF42A353248E}" destId="{7C614B36-60D2-42C0-8D79-2D3C145AAF8B}" srcOrd="2" destOrd="0" presId="urn:microsoft.com/office/officeart/2005/8/layout/hProcess7"/>
    <dgm:cxn modelId="{5B11417D-B782-4C07-9763-E18986BC67C1}" type="presParOf" srcId="{4FBF8E4C-E2E3-43BB-BAE3-1A7ECF1EADE5}" destId="{1726B9CB-A45E-4EDE-96AB-D31031AF4B3D}" srcOrd="1" destOrd="0" presId="urn:microsoft.com/office/officeart/2005/8/layout/hProcess7"/>
    <dgm:cxn modelId="{BC99ED46-5D4F-4B3E-A4AE-04E85B758C21}" type="presParOf" srcId="{4FBF8E4C-E2E3-43BB-BAE3-1A7ECF1EADE5}" destId="{4DF44F19-3618-401E-BC41-7A571F8F4840}" srcOrd="2" destOrd="0" presId="urn:microsoft.com/office/officeart/2005/8/layout/hProcess7"/>
    <dgm:cxn modelId="{29C62138-2B5D-42A7-AF70-7DDC933561A3}" type="presParOf" srcId="{4DF44F19-3618-401E-BC41-7A571F8F4840}" destId="{D796E16D-A522-4A04-80F8-E9B4353B5F56}" srcOrd="0" destOrd="0" presId="urn:microsoft.com/office/officeart/2005/8/layout/hProcess7"/>
    <dgm:cxn modelId="{96802247-065B-4165-8FAD-0A4CEC58F956}" type="presParOf" srcId="{4DF44F19-3618-401E-BC41-7A571F8F4840}" destId="{0810D206-CA11-46FB-91F8-CCEE493B8ED2}" srcOrd="1" destOrd="0" presId="urn:microsoft.com/office/officeart/2005/8/layout/hProcess7"/>
    <dgm:cxn modelId="{E913FDDF-FDE5-4B39-BD00-07F61AA25F98}" type="presParOf" srcId="{4DF44F19-3618-401E-BC41-7A571F8F4840}" destId="{0A1B04E9-E109-4353-A78A-1583A474D3F6}" srcOrd="2" destOrd="0" presId="urn:microsoft.com/office/officeart/2005/8/layout/hProcess7"/>
    <dgm:cxn modelId="{CC38CDB7-61CB-4389-A444-0AEB4EA7E61D}" type="presParOf" srcId="{4FBF8E4C-E2E3-43BB-BAE3-1A7ECF1EADE5}" destId="{5602D5A4-7745-4C8B-9F86-9C415EB5F653}" srcOrd="3" destOrd="0" presId="urn:microsoft.com/office/officeart/2005/8/layout/hProcess7"/>
    <dgm:cxn modelId="{DD8E655F-F69B-4FF8-8980-DF179F860F5B}" type="presParOf" srcId="{4FBF8E4C-E2E3-43BB-BAE3-1A7ECF1EADE5}" destId="{6551E2A7-B35B-4984-95E4-A98E872ACE26}" srcOrd="4" destOrd="0" presId="urn:microsoft.com/office/officeart/2005/8/layout/hProcess7"/>
    <dgm:cxn modelId="{0766B980-1C0E-4D7D-97EF-DA8FDF606773}" type="presParOf" srcId="{6551E2A7-B35B-4984-95E4-A98E872ACE26}" destId="{40CC4F38-BC69-4B85-BABF-4E74E087F2D0}" srcOrd="0" destOrd="0" presId="urn:microsoft.com/office/officeart/2005/8/layout/hProcess7"/>
    <dgm:cxn modelId="{7B6DA0A2-E9E0-41CE-B7C9-98CABD5BC800}" type="presParOf" srcId="{6551E2A7-B35B-4984-95E4-A98E872ACE26}" destId="{A2131163-02F7-43D0-84C0-7D07E7E7B736}" srcOrd="1" destOrd="0" presId="urn:microsoft.com/office/officeart/2005/8/layout/hProcess7"/>
    <dgm:cxn modelId="{2B5A7FFE-BDA8-4F57-AD4D-2C991B119F95}" type="presParOf" srcId="{6551E2A7-B35B-4984-95E4-A98E872ACE26}" destId="{AE4DDF3C-28BA-4063-841D-50493550C6B9}" srcOrd="2" destOrd="0" presId="urn:microsoft.com/office/officeart/2005/8/layout/hProcess7"/>
    <dgm:cxn modelId="{7141F52C-64B8-4342-B7D9-65D5196D86F4}" type="presParOf" srcId="{4FBF8E4C-E2E3-43BB-BAE3-1A7ECF1EADE5}" destId="{EE0AF787-8C1F-41AE-9811-76B8F4FD9933}" srcOrd="5" destOrd="0" presId="urn:microsoft.com/office/officeart/2005/8/layout/hProcess7"/>
    <dgm:cxn modelId="{EFA2A9B7-0A97-43C1-B472-1FF5D642C4F6}" type="presParOf" srcId="{4FBF8E4C-E2E3-43BB-BAE3-1A7ECF1EADE5}" destId="{6CD65919-B2CD-407B-BCCA-75A968211AEF}" srcOrd="6" destOrd="0" presId="urn:microsoft.com/office/officeart/2005/8/layout/hProcess7"/>
    <dgm:cxn modelId="{CAEACFF0-7CDA-4F66-9C13-8251923E0989}" type="presParOf" srcId="{6CD65919-B2CD-407B-BCCA-75A968211AEF}" destId="{6FDF9C89-C2D8-4094-BB29-AB85D0FEBCF9}" srcOrd="0" destOrd="0" presId="urn:microsoft.com/office/officeart/2005/8/layout/hProcess7"/>
    <dgm:cxn modelId="{0442F453-81F8-436E-B3B9-2D7ADB1CAA51}" type="presParOf" srcId="{6CD65919-B2CD-407B-BCCA-75A968211AEF}" destId="{3A45864C-3AE5-4085-848A-8DB132D74335}" srcOrd="1" destOrd="0" presId="urn:microsoft.com/office/officeart/2005/8/layout/hProcess7"/>
    <dgm:cxn modelId="{D94A7AC2-00D1-44F8-9C6D-980D0AC0E242}" type="presParOf" srcId="{6CD65919-B2CD-407B-BCCA-75A968211AEF}" destId="{E04C3047-506E-4245-936F-4CBF0A27192B}" srcOrd="2" destOrd="0" presId="urn:microsoft.com/office/officeart/2005/8/layout/hProcess7"/>
    <dgm:cxn modelId="{C73798A5-E61C-46D9-AA9D-2CAD49CE116F}" type="presParOf" srcId="{4FBF8E4C-E2E3-43BB-BAE3-1A7ECF1EADE5}" destId="{93EE43CD-72C4-4AAB-9F32-E50B5CFB7369}" srcOrd="7" destOrd="0" presId="urn:microsoft.com/office/officeart/2005/8/layout/hProcess7"/>
    <dgm:cxn modelId="{9ECF1FDD-6702-4E0B-8711-6D30A6A4CABA}" type="presParOf" srcId="{4FBF8E4C-E2E3-43BB-BAE3-1A7ECF1EADE5}" destId="{B58A7ED1-89F3-4F03-A1C1-9DBA0DA2B053}" srcOrd="8" destOrd="0" presId="urn:microsoft.com/office/officeart/2005/8/layout/hProcess7"/>
    <dgm:cxn modelId="{9E68243F-13D9-4D99-A74A-29F07724958B}" type="presParOf" srcId="{B58A7ED1-89F3-4F03-A1C1-9DBA0DA2B053}" destId="{CFE7A5B3-4F25-4CF4-B679-634F80E577E1}" srcOrd="0" destOrd="0" presId="urn:microsoft.com/office/officeart/2005/8/layout/hProcess7"/>
    <dgm:cxn modelId="{4439BEA9-7BB6-457E-8519-FD74B2891701}" type="presParOf" srcId="{B58A7ED1-89F3-4F03-A1C1-9DBA0DA2B053}" destId="{F191FB5C-FBE3-40F1-AA11-C38A5A93F9F5}" srcOrd="1" destOrd="0" presId="urn:microsoft.com/office/officeart/2005/8/layout/hProcess7"/>
    <dgm:cxn modelId="{102820A2-46F7-4C0D-99F1-1979B9AEE14B}" type="presParOf" srcId="{B58A7ED1-89F3-4F03-A1C1-9DBA0DA2B053}" destId="{8A6A0C04-09E3-4B5B-8C39-8FA35E05A46B}" srcOrd="2" destOrd="0" presId="urn:microsoft.com/office/officeart/2005/8/layout/hProcess7"/>
    <dgm:cxn modelId="{85EB8F58-9829-4192-ACA8-64B536FADABE}" type="presParOf" srcId="{4FBF8E4C-E2E3-43BB-BAE3-1A7ECF1EADE5}" destId="{240C762B-697A-43BF-B4CA-691B2C0DAE76}" srcOrd="9" destOrd="0" presId="urn:microsoft.com/office/officeart/2005/8/layout/hProcess7"/>
    <dgm:cxn modelId="{B6083EA1-5E43-40E3-839C-B7E871062070}" type="presParOf" srcId="{4FBF8E4C-E2E3-43BB-BAE3-1A7ECF1EADE5}" destId="{A0C46579-3FAA-4FD0-B7F3-1DF88700807B}" srcOrd="10" destOrd="0" presId="urn:microsoft.com/office/officeart/2005/8/layout/hProcess7"/>
    <dgm:cxn modelId="{C59EB261-391F-4F0F-886D-22D5217CD7ED}" type="presParOf" srcId="{A0C46579-3FAA-4FD0-B7F3-1DF88700807B}" destId="{AF29C23C-3B11-41CB-BAE6-0061E4953B6D}" srcOrd="0" destOrd="0" presId="urn:microsoft.com/office/officeart/2005/8/layout/hProcess7"/>
    <dgm:cxn modelId="{C79F2298-EA52-4666-9FF6-00A4B3F5222B}" type="presParOf" srcId="{A0C46579-3FAA-4FD0-B7F3-1DF88700807B}" destId="{4C405EFF-AD53-45F2-8F7A-AE6698B9E2D6}" srcOrd="1" destOrd="0" presId="urn:microsoft.com/office/officeart/2005/8/layout/hProcess7"/>
    <dgm:cxn modelId="{0F030517-1719-4392-983F-90A3729F0B74}" type="presParOf" srcId="{A0C46579-3FAA-4FD0-B7F3-1DF88700807B}" destId="{E234F911-3D41-4D4F-B294-9A8ED88CAACD}" srcOrd="2" destOrd="0" presId="urn:microsoft.com/office/officeart/2005/8/layout/hProcess7"/>
    <dgm:cxn modelId="{D25320F4-D703-4516-9283-2FC1DC90D36E}" type="presParOf" srcId="{4FBF8E4C-E2E3-43BB-BAE3-1A7ECF1EADE5}" destId="{D1B585C2-B871-4DB6-9042-D67ABF99EAF8}" srcOrd="11" destOrd="0" presId="urn:microsoft.com/office/officeart/2005/8/layout/hProcess7"/>
    <dgm:cxn modelId="{8BDEA2D8-E05D-4AED-A2CA-B799B56F1CDA}" type="presParOf" srcId="{4FBF8E4C-E2E3-43BB-BAE3-1A7ECF1EADE5}" destId="{C28ADD4D-D6FB-4E87-BA33-E03F7A4F7323}" srcOrd="12" destOrd="0" presId="urn:microsoft.com/office/officeart/2005/8/layout/hProcess7"/>
    <dgm:cxn modelId="{F7D60524-001B-42EB-ACB0-8E14BE07C891}" type="presParOf" srcId="{C28ADD4D-D6FB-4E87-BA33-E03F7A4F7323}" destId="{1918ED04-E11B-4499-AC67-650F239D0BB5}" srcOrd="0" destOrd="0" presId="urn:microsoft.com/office/officeart/2005/8/layout/hProcess7"/>
    <dgm:cxn modelId="{D0B490DA-17BB-417C-8AF7-E8E66B5D2F59}" type="presParOf" srcId="{C28ADD4D-D6FB-4E87-BA33-E03F7A4F7323}" destId="{4DD8B896-F8E9-4C22-8342-599606110D59}" srcOrd="1" destOrd="0" presId="urn:microsoft.com/office/officeart/2005/8/layout/hProcess7"/>
    <dgm:cxn modelId="{D3B6BBFB-58C0-438B-B708-369328FDDEE7}" type="presParOf" srcId="{C28ADD4D-D6FB-4E87-BA33-E03F7A4F7323}" destId="{65515D5D-8CAD-432F-A322-05D90B5810EF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1C2DAE-0BF9-4B2C-A027-9B17F5914919}">
      <dsp:nvSpPr>
        <dsp:cNvPr id="0" name=""/>
        <dsp:cNvSpPr/>
      </dsp:nvSpPr>
      <dsp:spPr>
        <a:xfrm>
          <a:off x="1065866" y="1616048"/>
          <a:ext cx="1604702" cy="802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SISTEMA</a:t>
          </a:r>
        </a:p>
      </dsp:txBody>
      <dsp:txXfrm>
        <a:off x="1089366" y="1639548"/>
        <a:ext cx="1557702" cy="755351"/>
      </dsp:txXfrm>
    </dsp:sp>
    <dsp:sp modelId="{3EBFA11F-0AE7-42F5-9C08-191B8DC344A6}">
      <dsp:nvSpPr>
        <dsp:cNvPr id="0" name=""/>
        <dsp:cNvSpPr/>
      </dsp:nvSpPr>
      <dsp:spPr>
        <a:xfrm rot="17945813">
          <a:off x="2331528" y="1424472"/>
          <a:ext cx="131996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19960" y="160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58509" y="1407535"/>
        <a:ext cx="65998" cy="65998"/>
      </dsp:txXfrm>
    </dsp:sp>
    <dsp:sp modelId="{185C0F68-161B-43F9-98DA-65E8CF74A6E4}">
      <dsp:nvSpPr>
        <dsp:cNvPr id="0" name=""/>
        <dsp:cNvSpPr/>
      </dsp:nvSpPr>
      <dsp:spPr>
        <a:xfrm>
          <a:off x="3312448" y="462668"/>
          <a:ext cx="1604702" cy="802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Estructura</a:t>
          </a:r>
        </a:p>
      </dsp:txBody>
      <dsp:txXfrm>
        <a:off x="3335948" y="486168"/>
        <a:ext cx="1557702" cy="755351"/>
      </dsp:txXfrm>
    </dsp:sp>
    <dsp:sp modelId="{F59D9164-1914-43A8-B0C6-1B0E868FD922}">
      <dsp:nvSpPr>
        <dsp:cNvPr id="0" name=""/>
        <dsp:cNvSpPr/>
      </dsp:nvSpPr>
      <dsp:spPr>
        <a:xfrm rot="19457599">
          <a:off x="4842852" y="617106"/>
          <a:ext cx="79047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0478" y="160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329" y="613406"/>
        <a:ext cx="39523" cy="39523"/>
      </dsp:txXfrm>
    </dsp:sp>
    <dsp:sp modelId="{431D53CC-0720-4297-8579-D8BFB207047B}">
      <dsp:nvSpPr>
        <dsp:cNvPr id="0" name=""/>
        <dsp:cNvSpPr/>
      </dsp:nvSpPr>
      <dsp:spPr>
        <a:xfrm>
          <a:off x="5559031" y="1317"/>
          <a:ext cx="1604702" cy="802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Elemento de referencia</a:t>
          </a:r>
        </a:p>
      </dsp:txBody>
      <dsp:txXfrm>
        <a:off x="5582531" y="24817"/>
        <a:ext cx="1557702" cy="755351"/>
      </dsp:txXfrm>
    </dsp:sp>
    <dsp:sp modelId="{24932363-1DFD-4810-B0A7-67FAD6FE3CD6}">
      <dsp:nvSpPr>
        <dsp:cNvPr id="0" name=""/>
        <dsp:cNvSpPr/>
      </dsp:nvSpPr>
      <dsp:spPr>
        <a:xfrm rot="2142401">
          <a:off x="4842852" y="1078458"/>
          <a:ext cx="790478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790478" y="160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18329" y="1074758"/>
        <a:ext cx="39523" cy="39523"/>
      </dsp:txXfrm>
    </dsp:sp>
    <dsp:sp modelId="{712750D4-ECAA-4082-A227-8F8A743564B4}">
      <dsp:nvSpPr>
        <dsp:cNvPr id="0" name=""/>
        <dsp:cNvSpPr/>
      </dsp:nvSpPr>
      <dsp:spPr>
        <a:xfrm>
          <a:off x="5559031" y="924020"/>
          <a:ext cx="1604702" cy="802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Viga en vladizo</a:t>
          </a:r>
        </a:p>
      </dsp:txBody>
      <dsp:txXfrm>
        <a:off x="5582531" y="947520"/>
        <a:ext cx="1557702" cy="755351"/>
      </dsp:txXfrm>
    </dsp:sp>
    <dsp:sp modelId="{3F8A8BEA-3E50-4299-868A-47805D33EB30}">
      <dsp:nvSpPr>
        <dsp:cNvPr id="0" name=""/>
        <dsp:cNvSpPr/>
      </dsp:nvSpPr>
      <dsp:spPr>
        <a:xfrm rot="3654187">
          <a:off x="2331528" y="2577851"/>
          <a:ext cx="131996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319960" y="16062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958509" y="2560914"/>
        <a:ext cx="65998" cy="65998"/>
      </dsp:txXfrm>
    </dsp:sp>
    <dsp:sp modelId="{8FA6CAB2-465F-4659-82CF-F099439DCC34}">
      <dsp:nvSpPr>
        <dsp:cNvPr id="0" name=""/>
        <dsp:cNvSpPr/>
      </dsp:nvSpPr>
      <dsp:spPr>
        <a:xfrm>
          <a:off x="3312448" y="2769428"/>
          <a:ext cx="1604702" cy="802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Módulo de control</a:t>
          </a:r>
        </a:p>
      </dsp:txBody>
      <dsp:txXfrm>
        <a:off x="3335948" y="2792928"/>
        <a:ext cx="1557702" cy="755351"/>
      </dsp:txXfrm>
    </dsp:sp>
    <dsp:sp modelId="{A5224B7E-6924-4D8C-BF10-11D007CC1606}">
      <dsp:nvSpPr>
        <dsp:cNvPr id="0" name=""/>
        <dsp:cNvSpPr/>
      </dsp:nvSpPr>
      <dsp:spPr>
        <a:xfrm rot="18289469">
          <a:off x="4676087" y="2693189"/>
          <a:ext cx="112400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24007" y="160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09991" y="2681151"/>
        <a:ext cx="56200" cy="56200"/>
      </dsp:txXfrm>
    </dsp:sp>
    <dsp:sp modelId="{DBC65445-F63D-4FF6-90CE-5A29568AC23B}">
      <dsp:nvSpPr>
        <dsp:cNvPr id="0" name=""/>
        <dsp:cNvSpPr/>
      </dsp:nvSpPr>
      <dsp:spPr>
        <a:xfrm>
          <a:off x="5559031" y="1846724"/>
          <a:ext cx="1604702" cy="802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Sensor</a:t>
          </a:r>
        </a:p>
      </dsp:txBody>
      <dsp:txXfrm>
        <a:off x="5582531" y="1870224"/>
        <a:ext cx="1557702" cy="755351"/>
      </dsp:txXfrm>
    </dsp:sp>
    <dsp:sp modelId="{39BED52E-BBB3-4BF1-B2AB-86671DCFF7D0}">
      <dsp:nvSpPr>
        <dsp:cNvPr id="0" name=""/>
        <dsp:cNvSpPr/>
      </dsp:nvSpPr>
      <dsp:spPr>
        <a:xfrm>
          <a:off x="4917151" y="3154541"/>
          <a:ext cx="641880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641880" y="160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22044" y="3154556"/>
        <a:ext cx="32094" cy="32094"/>
      </dsp:txXfrm>
    </dsp:sp>
    <dsp:sp modelId="{485CC1BA-C076-46D3-A536-0B400EBE6415}">
      <dsp:nvSpPr>
        <dsp:cNvPr id="0" name=""/>
        <dsp:cNvSpPr/>
      </dsp:nvSpPr>
      <dsp:spPr>
        <a:xfrm>
          <a:off x="5559031" y="2769428"/>
          <a:ext cx="1604702" cy="802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Actuador</a:t>
          </a:r>
        </a:p>
      </dsp:txBody>
      <dsp:txXfrm>
        <a:off x="5582531" y="2792928"/>
        <a:ext cx="1557702" cy="755351"/>
      </dsp:txXfrm>
    </dsp:sp>
    <dsp:sp modelId="{2A8E1C04-CEA1-454F-8DE9-7D32498DBE97}">
      <dsp:nvSpPr>
        <dsp:cNvPr id="0" name=""/>
        <dsp:cNvSpPr/>
      </dsp:nvSpPr>
      <dsp:spPr>
        <a:xfrm rot="3310531">
          <a:off x="4676087" y="3615893"/>
          <a:ext cx="1124007" cy="32124"/>
        </a:xfrm>
        <a:custGeom>
          <a:avLst/>
          <a:gdLst/>
          <a:ahLst/>
          <a:cxnLst/>
          <a:rect l="0" t="0" r="0" b="0"/>
          <a:pathLst>
            <a:path>
              <a:moveTo>
                <a:pt x="0" y="16062"/>
              </a:moveTo>
              <a:lnTo>
                <a:pt x="1124007" y="16062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209991" y="3603855"/>
        <a:ext cx="56200" cy="56200"/>
      </dsp:txXfrm>
    </dsp:sp>
    <dsp:sp modelId="{72DCE41E-D07E-432B-ADA1-18E0394D9A64}">
      <dsp:nvSpPr>
        <dsp:cNvPr id="0" name=""/>
        <dsp:cNvSpPr/>
      </dsp:nvSpPr>
      <dsp:spPr>
        <a:xfrm>
          <a:off x="5559031" y="3692131"/>
          <a:ext cx="1604702" cy="80235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/>
            <a:t>Controlador</a:t>
          </a:r>
        </a:p>
      </dsp:txBody>
      <dsp:txXfrm>
        <a:off x="5582531" y="3715631"/>
        <a:ext cx="1557702" cy="7553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23C507-76DB-43ED-B1CC-C92E88B94791}">
      <dsp:nvSpPr>
        <dsp:cNvPr id="0" name=""/>
        <dsp:cNvSpPr/>
      </dsp:nvSpPr>
      <dsp:spPr>
        <a:xfrm>
          <a:off x="3330" y="1061090"/>
          <a:ext cx="2003152" cy="2403782"/>
        </a:xfrm>
        <a:prstGeom prst="roundRect">
          <a:avLst>
            <a:gd name="adj" fmla="val 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A.</a:t>
          </a:r>
          <a:endParaRPr lang="en-US" sz="2300" kern="1200" dirty="0"/>
        </a:p>
      </dsp:txBody>
      <dsp:txXfrm rot="16200000">
        <a:off x="-781905" y="1846325"/>
        <a:ext cx="1971101" cy="400630"/>
      </dsp:txXfrm>
    </dsp:sp>
    <dsp:sp modelId="{7C614B36-60D2-42C0-8D79-2D3C145AAF8B}">
      <dsp:nvSpPr>
        <dsp:cNvPr id="0" name=""/>
        <dsp:cNvSpPr/>
      </dsp:nvSpPr>
      <dsp:spPr>
        <a:xfrm>
          <a:off x="403960" y="1061090"/>
          <a:ext cx="1492348" cy="24037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VIBRACIÓN</a:t>
          </a:r>
          <a:endParaRPr lang="en-US" sz="1900" kern="1200" dirty="0"/>
        </a:p>
      </dsp:txBody>
      <dsp:txXfrm>
        <a:off x="403960" y="1061090"/>
        <a:ext cx="1492348" cy="2403782"/>
      </dsp:txXfrm>
    </dsp:sp>
    <dsp:sp modelId="{40CC4F38-BC69-4B85-BABF-4E74E087F2D0}">
      <dsp:nvSpPr>
        <dsp:cNvPr id="0" name=""/>
        <dsp:cNvSpPr/>
      </dsp:nvSpPr>
      <dsp:spPr>
        <a:xfrm>
          <a:off x="2076592" y="1061090"/>
          <a:ext cx="2003152" cy="2403782"/>
        </a:xfrm>
        <a:prstGeom prst="roundRect">
          <a:avLst>
            <a:gd name="adj" fmla="val 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B.</a:t>
          </a:r>
          <a:endParaRPr lang="en-US" sz="2300" kern="1200" dirty="0"/>
        </a:p>
      </dsp:txBody>
      <dsp:txXfrm rot="16200000">
        <a:off x="1291357" y="1846325"/>
        <a:ext cx="1971101" cy="400630"/>
      </dsp:txXfrm>
    </dsp:sp>
    <dsp:sp modelId="{0810D206-CA11-46FB-91F8-CCEE493B8ED2}">
      <dsp:nvSpPr>
        <dsp:cNvPr id="0" name=""/>
        <dsp:cNvSpPr/>
      </dsp:nvSpPr>
      <dsp:spPr>
        <a:xfrm rot="5400000">
          <a:off x="1910175" y="2969234"/>
          <a:ext cx="352865" cy="3004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4DDF3C-28BA-4063-841D-50493550C6B9}">
      <dsp:nvSpPr>
        <dsp:cNvPr id="0" name=""/>
        <dsp:cNvSpPr/>
      </dsp:nvSpPr>
      <dsp:spPr>
        <a:xfrm>
          <a:off x="2477223" y="1061090"/>
          <a:ext cx="1492348" cy="24037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PARTES ELEMENTALES</a:t>
          </a:r>
          <a:endParaRPr lang="en-US" sz="1900" kern="1200" dirty="0"/>
        </a:p>
      </dsp:txBody>
      <dsp:txXfrm>
        <a:off x="2477223" y="1061090"/>
        <a:ext cx="1492348" cy="2403782"/>
      </dsp:txXfrm>
    </dsp:sp>
    <dsp:sp modelId="{CFE7A5B3-4F25-4CF4-B679-634F80E577E1}">
      <dsp:nvSpPr>
        <dsp:cNvPr id="0" name=""/>
        <dsp:cNvSpPr/>
      </dsp:nvSpPr>
      <dsp:spPr>
        <a:xfrm>
          <a:off x="4149855" y="1061090"/>
          <a:ext cx="2003152" cy="2403782"/>
        </a:xfrm>
        <a:prstGeom prst="roundRect">
          <a:avLst>
            <a:gd name="adj" fmla="val 5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C.</a:t>
          </a:r>
          <a:endParaRPr lang="en-US" sz="2300" kern="1200" dirty="0"/>
        </a:p>
      </dsp:txBody>
      <dsp:txXfrm rot="16200000">
        <a:off x="3364619" y="1846325"/>
        <a:ext cx="1971101" cy="400630"/>
      </dsp:txXfrm>
    </dsp:sp>
    <dsp:sp modelId="{3A45864C-3AE5-4085-848A-8DB132D74335}">
      <dsp:nvSpPr>
        <dsp:cNvPr id="0" name=""/>
        <dsp:cNvSpPr/>
      </dsp:nvSpPr>
      <dsp:spPr>
        <a:xfrm rot="5400000">
          <a:off x="3983438" y="2969234"/>
          <a:ext cx="352865" cy="3004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6A0C04-09E3-4B5B-8C39-8FA35E05A46B}">
      <dsp:nvSpPr>
        <dsp:cNvPr id="0" name=""/>
        <dsp:cNvSpPr/>
      </dsp:nvSpPr>
      <dsp:spPr>
        <a:xfrm>
          <a:off x="4550485" y="1061090"/>
          <a:ext cx="1492348" cy="24037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GRADOS DE LIBERTAD</a:t>
          </a:r>
          <a:endParaRPr lang="en-US" sz="1900" kern="1200" dirty="0"/>
        </a:p>
      </dsp:txBody>
      <dsp:txXfrm>
        <a:off x="4550485" y="1061090"/>
        <a:ext cx="1492348" cy="2403782"/>
      </dsp:txXfrm>
    </dsp:sp>
    <dsp:sp modelId="{1918ED04-E11B-4499-AC67-650F239D0BB5}">
      <dsp:nvSpPr>
        <dsp:cNvPr id="0" name=""/>
        <dsp:cNvSpPr/>
      </dsp:nvSpPr>
      <dsp:spPr>
        <a:xfrm>
          <a:off x="6223117" y="1061090"/>
          <a:ext cx="2003152" cy="2403782"/>
        </a:xfrm>
        <a:prstGeom prst="roundRect">
          <a:avLst>
            <a:gd name="adj" fmla="val 5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102235" bIns="0" numCol="1" spcCol="1270" anchor="t" anchorCtr="0">
          <a:noAutofit/>
        </a:bodyPr>
        <a:lstStyle/>
        <a:p>
          <a:pPr lvl="0" algn="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300" kern="1200" dirty="0" smtClean="0"/>
            <a:t>D.</a:t>
          </a:r>
          <a:endParaRPr lang="en-US" sz="2300" kern="1200" dirty="0"/>
        </a:p>
      </dsp:txBody>
      <dsp:txXfrm rot="16200000">
        <a:off x="5437881" y="1846325"/>
        <a:ext cx="1971101" cy="400630"/>
      </dsp:txXfrm>
    </dsp:sp>
    <dsp:sp modelId="{4C405EFF-AD53-45F2-8F7A-AE6698B9E2D6}">
      <dsp:nvSpPr>
        <dsp:cNvPr id="0" name=""/>
        <dsp:cNvSpPr/>
      </dsp:nvSpPr>
      <dsp:spPr>
        <a:xfrm rot="5400000">
          <a:off x="6056700" y="2969234"/>
          <a:ext cx="352865" cy="300472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515D5D-8CAD-432F-A322-05D90B5810EF}">
      <dsp:nvSpPr>
        <dsp:cNvPr id="0" name=""/>
        <dsp:cNvSpPr/>
      </dsp:nvSpPr>
      <dsp:spPr>
        <a:xfrm>
          <a:off x="6623748" y="1061090"/>
          <a:ext cx="1492348" cy="240378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65151" rIns="0" bIns="0" numCol="1" spcCol="1270" anchor="t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CLASIFICACIÓN DE LAS VIBRACIONES</a:t>
          </a:r>
          <a:endParaRPr lang="en-US" sz="1900" kern="1200" dirty="0"/>
        </a:p>
      </dsp:txBody>
      <dsp:txXfrm>
        <a:off x="6623748" y="1061090"/>
        <a:ext cx="1492348" cy="24037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DBDF72-72D8-430B-83E0-B6AEEBDF13EF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B95530-B3D7-4862-8E26-975A14128635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73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B95530-B3D7-4862-8E26-975A1412863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558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8B2-37E9-4D0C-8CE1-CA0369661D8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CCD7-3A5A-4DFA-AE0A-A7B4B94CA9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07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8B2-37E9-4D0C-8CE1-CA0369661D8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CCD7-3A5A-4DFA-AE0A-A7B4B94CA9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3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8B2-37E9-4D0C-8CE1-CA0369661D8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CCD7-3A5A-4DFA-AE0A-A7B4B94CA9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46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8B2-37E9-4D0C-8CE1-CA0369661D8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CCD7-3A5A-4DFA-AE0A-A7B4B94CA9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1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8B2-37E9-4D0C-8CE1-CA0369661D8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CCD7-3A5A-4DFA-AE0A-A7B4B94CA9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45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8B2-37E9-4D0C-8CE1-CA0369661D8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CCD7-3A5A-4DFA-AE0A-A7B4B94CA9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3711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8B2-37E9-4D0C-8CE1-CA0369661D8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CCD7-3A5A-4DFA-AE0A-A7B4B94CA9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3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8B2-37E9-4D0C-8CE1-CA0369661D8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CCD7-3A5A-4DFA-AE0A-A7B4B94CA9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965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8B2-37E9-4D0C-8CE1-CA0369661D8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CCD7-3A5A-4DFA-AE0A-A7B4B94CA9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160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8B2-37E9-4D0C-8CE1-CA0369661D8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CCD7-3A5A-4DFA-AE0A-A7B4B94CA9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8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958B2-37E9-4D0C-8CE1-CA0369661D8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ECCD7-3A5A-4DFA-AE0A-A7B4B94CA9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46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958B2-37E9-4D0C-8CE1-CA0369661D8C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ECCD7-3A5A-4DFA-AE0A-A7B4B94CA9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153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0" y="1432560"/>
            <a:ext cx="9067800" cy="5562600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s-ES" dirty="0"/>
              <a:t> </a:t>
            </a:r>
            <a:endParaRPr lang="en-US" dirty="0"/>
          </a:p>
          <a:p>
            <a:pPr marL="0" indent="0" algn="ctr">
              <a:buNone/>
            </a:pPr>
            <a:endParaRPr lang="es-ES" sz="5000" b="1" dirty="0" smtClean="0"/>
          </a:p>
          <a:p>
            <a:pPr marL="0" indent="0" algn="ctr">
              <a:buNone/>
            </a:pPr>
            <a:r>
              <a:rPr lang="es-ES" sz="6800" b="1" dirty="0" smtClean="0"/>
              <a:t>TRABAJO </a:t>
            </a:r>
            <a:r>
              <a:rPr lang="es-ES" sz="6800" b="1" dirty="0"/>
              <a:t>DE TITULACIÓN, PREVIO A LA OBTENCIÓN DEL TÍTULO DE INGENIERO MECATRÓNICO.</a:t>
            </a:r>
            <a:endParaRPr lang="en-US" sz="6800" dirty="0"/>
          </a:p>
          <a:p>
            <a:pPr marL="0" indent="0" algn="ctr">
              <a:buNone/>
            </a:pPr>
            <a:r>
              <a:rPr lang="es-ES" sz="6800" dirty="0"/>
              <a:t>	</a:t>
            </a:r>
            <a:endParaRPr lang="en-US" sz="6800" dirty="0"/>
          </a:p>
          <a:p>
            <a:pPr marL="0" indent="0" algn="ctr">
              <a:buNone/>
            </a:pPr>
            <a:r>
              <a:rPr lang="es-ES" sz="6800" dirty="0"/>
              <a:t> </a:t>
            </a:r>
            <a:endParaRPr lang="en-US" sz="6800" dirty="0"/>
          </a:p>
          <a:p>
            <a:pPr marL="0" indent="0" algn="ctr">
              <a:buNone/>
            </a:pPr>
            <a:r>
              <a:rPr lang="es-ES" sz="6800" b="1" dirty="0"/>
              <a:t>TEMA</a:t>
            </a:r>
            <a:r>
              <a:rPr lang="es-ES" sz="6800" b="1" dirty="0" smtClean="0"/>
              <a:t>:</a:t>
            </a:r>
          </a:p>
          <a:p>
            <a:pPr marL="0" indent="0" algn="ctr">
              <a:buNone/>
            </a:pPr>
            <a:r>
              <a:rPr lang="es-ES" sz="10000" b="1" dirty="0" smtClean="0"/>
              <a:t> </a:t>
            </a:r>
            <a:r>
              <a:rPr lang="es-ES" sz="10000" b="1" dirty="0"/>
              <a:t>“DISEÑO Y CONSTRUCCIÓN DE UN EQUIPO DE LABORATORIO PARA CONTROL ACTIVO DE VIBRACIONES DE UNA VIGA EN VOLADIZO”</a:t>
            </a:r>
            <a:endParaRPr lang="en-US" sz="10000" dirty="0"/>
          </a:p>
          <a:p>
            <a:pPr marL="0" indent="0" algn="ctr">
              <a:buNone/>
            </a:pPr>
            <a:endParaRPr lang="es-ES" sz="5000" b="1" dirty="0" smtClean="0"/>
          </a:p>
          <a:p>
            <a:pPr marL="0" indent="0" algn="ctr">
              <a:buNone/>
            </a:pPr>
            <a:endParaRPr lang="es-ES" sz="5000" b="1" dirty="0"/>
          </a:p>
          <a:p>
            <a:pPr marL="0" indent="0" algn="ctr">
              <a:buNone/>
            </a:pPr>
            <a:endParaRPr lang="es-ES" sz="6000" b="1" dirty="0" smtClean="0"/>
          </a:p>
          <a:p>
            <a:pPr marL="0" indent="0" algn="ctr">
              <a:buNone/>
            </a:pPr>
            <a:r>
              <a:rPr lang="es-ES" sz="6800" b="1" dirty="0" smtClean="0"/>
              <a:t>AUTOR:</a:t>
            </a:r>
          </a:p>
          <a:p>
            <a:pPr marL="0" indent="0" algn="ctr">
              <a:buNone/>
            </a:pPr>
            <a:r>
              <a:rPr lang="es-ES" sz="6800" b="1" dirty="0"/>
              <a:t> </a:t>
            </a:r>
            <a:r>
              <a:rPr lang="es-ES" sz="6800" b="1" dirty="0" smtClean="0"/>
              <a:t>       CARBO </a:t>
            </a:r>
            <a:r>
              <a:rPr lang="es-ES" sz="6800" b="1" dirty="0"/>
              <a:t>GUAMÁN MERY NATALY	</a:t>
            </a:r>
            <a:endParaRPr lang="en-US" sz="6800" dirty="0"/>
          </a:p>
          <a:p>
            <a:pPr marL="0" indent="0" algn="ctr">
              <a:buNone/>
            </a:pPr>
            <a:r>
              <a:rPr lang="es-ES" sz="6800" b="1" dirty="0"/>
              <a:t> </a:t>
            </a:r>
            <a:endParaRPr lang="en-US" sz="6800" dirty="0"/>
          </a:p>
          <a:p>
            <a:pPr marL="0" indent="0" algn="ctr">
              <a:buNone/>
            </a:pPr>
            <a:r>
              <a:rPr lang="es-ES" sz="6800" b="1" dirty="0"/>
              <a:t>DIRECTOR: </a:t>
            </a:r>
            <a:endParaRPr lang="en-US" sz="6800" dirty="0"/>
          </a:p>
          <a:p>
            <a:pPr marL="0" indent="0" algn="ctr">
              <a:buNone/>
            </a:pPr>
            <a:r>
              <a:rPr lang="es-ES" sz="6800" b="1" dirty="0"/>
              <a:t>ING. ECHEVERRÍA YANEZ JAIME</a:t>
            </a:r>
            <a:endParaRPr lang="en-US" sz="6800" dirty="0"/>
          </a:p>
          <a:p>
            <a:pPr marL="0" indent="0" algn="ctr">
              <a:buNone/>
            </a:pPr>
            <a:r>
              <a:rPr lang="es-ES" sz="6800" b="1" dirty="0"/>
              <a:t> </a:t>
            </a:r>
            <a:endParaRPr lang="en-US" sz="6800" dirty="0"/>
          </a:p>
          <a:p>
            <a:pPr marL="0" indent="0" algn="ctr">
              <a:buNone/>
            </a:pPr>
            <a:endParaRPr lang="es-EC" sz="6800" b="1" dirty="0" smtClean="0"/>
          </a:p>
          <a:p>
            <a:pPr marL="0" indent="0" algn="ctr">
              <a:buNone/>
            </a:pPr>
            <a:r>
              <a:rPr lang="es-EC" sz="6800" b="1" dirty="0" smtClean="0"/>
              <a:t>SANGOLQUÍ </a:t>
            </a:r>
            <a:endParaRPr lang="en-US" sz="6800" dirty="0"/>
          </a:p>
          <a:p>
            <a:pPr marL="0" indent="0" algn="ctr">
              <a:buNone/>
            </a:pPr>
            <a:r>
              <a:rPr lang="es-EC" sz="6800" b="1" dirty="0" smtClean="0"/>
              <a:t>2018</a:t>
            </a:r>
            <a:endParaRPr lang="en-US" sz="6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3 Imagen" descr="D:\Simbolos\LOGO PRINCIPAL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04800"/>
            <a:ext cx="5735320" cy="11277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2133600" y="4343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377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895600"/>
            <a:ext cx="8229600" cy="1143000"/>
          </a:xfrm>
        </p:spPr>
        <p:txBody>
          <a:bodyPr/>
          <a:lstStyle/>
          <a:p>
            <a:r>
              <a:rPr lang="es-EC" dirty="0" smtClean="0"/>
              <a:t>ESTRUCTURA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75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computer\Documents\Nataly\Tesis\control activo\TESIS\VIDEO\IMG_97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26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ESTRUCTURA</a:t>
            </a:r>
            <a:endParaRPr lang="en-US" dirty="0"/>
          </a:p>
        </p:txBody>
      </p:sp>
      <p:pic>
        <p:nvPicPr>
          <p:cNvPr id="4" name="3 Imagen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229600" cy="5562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2604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3 Marcador de contenido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60433788"/>
                  </p:ext>
                </p:extLst>
              </p:nvPr>
            </p:nvGraphicFramePr>
            <p:xfrm>
              <a:off x="914401" y="1524000"/>
              <a:ext cx="7543800" cy="44958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90800"/>
                    <a:gridCol w="2476500"/>
                    <a:gridCol w="2476500"/>
                  </a:tblGrid>
                  <a:tr h="719860"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Valores de la frecuencia de resonancia de una viga en voladizo.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198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Modo de vibración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Viga de </a:t>
                          </a:r>
                          <a14:m>
                            <m:oMath xmlns:m="http://schemas.openxmlformats.org/officeDocument/2006/math">
                              <m:r>
                                <a:rPr lang="es-EC" sz="1200">
                                  <a:effectLst/>
                                  <a:latin typeface="Cambria Math"/>
                                </a:rPr>
                                <m:t>𝑙</m:t>
                              </m:r>
                              <m:r>
                                <a:rPr lang="es-EC" sz="1200">
                                  <a:effectLst/>
                                  <a:latin typeface="Cambria Math"/>
                                </a:rPr>
                                <m:t>=500</m:t>
                              </m:r>
                              <m:r>
                                <a:rPr lang="es-EC" sz="1200">
                                  <a:effectLst/>
                                  <a:latin typeface="Cambria Math"/>
                                </a:rPr>
                                <m:t>𝑚𝑚</m:t>
                              </m:r>
                            </m:oMath>
                          </a14:m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Viga de </a:t>
                          </a:r>
                          <a14:m>
                            <m:oMath xmlns:m="http://schemas.openxmlformats.org/officeDocument/2006/math">
                              <m:r>
                                <a:rPr lang="es-EC" sz="1200">
                                  <a:effectLst/>
                                  <a:latin typeface="Cambria Math"/>
                                </a:rPr>
                                <m:t>𝑙</m:t>
                              </m:r>
                              <m:r>
                                <a:rPr lang="es-EC" sz="1200">
                                  <a:effectLst/>
                                  <a:latin typeface="Cambria Math"/>
                                </a:rPr>
                                <m:t>=600</m:t>
                              </m:r>
                              <m:r>
                                <a:rPr lang="es-EC" sz="1200">
                                  <a:effectLst/>
                                  <a:latin typeface="Cambria Math"/>
                                </a:rPr>
                                <m:t>𝑚𝑚</m:t>
                              </m:r>
                            </m:oMath>
                          </a14:m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72977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1ero.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ES_tradnl" sz="12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S_tradnl" sz="12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1.92 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effectLst/>
                                    <a:latin typeface="Cambria Math"/>
                                  </a:rPr>
                                  <m:t>Hz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ES_tradnl" sz="1200">
                                        <a:effectLst/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s-ES_tradnl" sz="1200">
                                    <a:effectLst/>
                                    <a:latin typeface="Cambria Math"/>
                                  </a:rPr>
                                  <m:t>=</m:t>
                                </m:r>
                                <m:r>
                                  <a:rPr lang="en-US" sz="1200">
                                    <a:effectLst/>
                                    <a:latin typeface="Cambria Math"/>
                                  </a:rPr>
                                  <m:t>1.26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1200">
                                    <a:effectLst/>
                                    <a:latin typeface="Cambria Math"/>
                                  </a:rPr>
                                  <m:t>Hz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16110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2do.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ES_tradnl" sz="12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_tradnl" sz="1200">
                                    <a:effectLst/>
                                    <a:latin typeface="Cambria Math"/>
                                  </a:rPr>
                                  <m:t>= 6.41  </m:t>
                                </m:r>
                                <m:r>
                                  <a:rPr lang="es-ES_tradnl" sz="1200">
                                    <a:effectLst/>
                                    <a:latin typeface="Cambria Math"/>
                                  </a:rPr>
                                  <m:t>𝐻𝑧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ES_tradnl" sz="1200">
                                        <a:effectLst/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s-ES_tradnl" sz="1200">
                                    <a:effectLst/>
                                    <a:latin typeface="Cambria Math"/>
                                  </a:rPr>
                                  <m:t>= 4.96  </m:t>
                                </m:r>
                                <m:r>
                                  <a:rPr lang="es-ES_tradnl" sz="1200">
                                    <a:effectLst/>
                                    <a:latin typeface="Cambria Math"/>
                                  </a:rPr>
                                  <m:t>𝐻𝑧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  <a:tr h="11651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3ero.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ES_tradnl" sz="12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_tradnl" sz="1200">
                                    <a:effectLst/>
                                    <a:latin typeface="Cambria Math"/>
                                  </a:rPr>
                                  <m:t>= 17.97 </m:t>
                                </m:r>
                                <m:r>
                                  <a:rPr lang="es-ES_tradnl" sz="1200">
                                    <a:effectLst/>
                                    <a:latin typeface="Cambria Math"/>
                                  </a:rPr>
                                  <m:t>𝐻𝑧</m:t>
                                </m:r>
                              </m:oMath>
                            </m:oMathPara>
                          </a14:m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200" i="1">
                                        <a:effectLst/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_tradnl" sz="1200">
                                        <a:effectLst/>
                                        <a:latin typeface="Cambria Math"/>
                                      </a:rPr>
                                      <m:t>𝑓</m:t>
                                    </m:r>
                                  </m:e>
                                  <m:sub>
                                    <m:r>
                                      <a:rPr lang="es-ES_tradnl" sz="1200">
                                        <a:effectLst/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s-ES_tradnl" sz="1200">
                                    <a:effectLst/>
                                    <a:latin typeface="Cambria Math"/>
                                  </a:rPr>
                                  <m:t>= 13.89 </m:t>
                                </m:r>
                                <m:r>
                                  <a:rPr lang="es-ES_tradnl" sz="1200">
                                    <a:effectLst/>
                                    <a:latin typeface="Cambria Math"/>
                                  </a:rPr>
                                  <m:t>𝐻𝑧</m:t>
                                </m:r>
                              </m:oMath>
                            </m:oMathPara>
                          </a14:m>
                          <a:endParaRPr lang="en-US" sz="1200" dirty="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3 Marcador de contenido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60433788"/>
                  </p:ext>
                </p:extLst>
              </p:nvPr>
            </p:nvGraphicFramePr>
            <p:xfrm>
              <a:off x="914401" y="1524000"/>
              <a:ext cx="7543800" cy="4495801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2590800"/>
                    <a:gridCol w="2476500"/>
                    <a:gridCol w="2476500"/>
                  </a:tblGrid>
                  <a:tr h="719860">
                    <a:tc gridSpan="3"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Valores de la frecuencia de resonancia de una viga en voladizo.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719860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Modo de vibración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104423" t="-100000" r="-99754" b="-43135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4926" t="-100000" b="-431356"/>
                          </a:stretch>
                        </a:blipFill>
                      </a:tcPr>
                    </a:tc>
                  </a:tr>
                  <a:tr h="72977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1ero.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104423" t="-196667" r="-99754" b="-3241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4926" t="-196667" b="-324167"/>
                          </a:stretch>
                        </a:blipFill>
                      </a:tcPr>
                    </a:tc>
                  </a:tr>
                  <a:tr h="1161109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2do.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104423" t="-186387" r="-99754" b="-1036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4926" t="-186387" b="-103665"/>
                          </a:stretch>
                        </a:blipFill>
                      </a:tcPr>
                    </a:tc>
                  </a:tr>
                  <a:tr h="1165193">
                    <a:tc>
                      <a:txBody>
                        <a:bodyPr/>
                        <a:lstStyle/>
                        <a:p>
                          <a:pPr marL="0" marR="0" algn="ctr">
                            <a:lnSpc>
                              <a:spcPct val="200000"/>
                            </a:lnSpc>
                            <a:spcBef>
                              <a:spcPts val="0"/>
                            </a:spcBef>
                            <a:spcAft>
                              <a:spcPts val="800"/>
                            </a:spcAft>
                          </a:pPr>
                          <a:r>
                            <a:rPr lang="es-EC" sz="1200">
                              <a:effectLst/>
                            </a:rPr>
                            <a:t>3ero.</a:t>
                          </a:r>
                          <a:endParaRPr lang="en-US" sz="1200">
                            <a:solidFill>
                              <a:srgbClr val="000000"/>
                            </a:solidFill>
                            <a:effectLst/>
                            <a:latin typeface="Arial"/>
                            <a:ea typeface="Times New Roman"/>
                            <a:cs typeface="Times New Roman"/>
                          </a:endParaRPr>
                        </a:p>
                      </a:txBody>
                      <a:tcPr marL="68580" marR="68580" marT="0" marB="0" anchor="b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104423" t="-286387" r="-99754" b="-36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b">
                        <a:blipFill rotWithShape="1">
                          <a:blip r:embed="rId2"/>
                          <a:stretch>
                            <a:fillRect l="-204926" t="-286387" b="-3665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6148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981200"/>
            <a:ext cx="8229600" cy="2544762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s-EC" sz="6000" b="1" dirty="0"/>
              <a:t>Controlador Piezoeléctrico</a:t>
            </a:r>
            <a:r>
              <a:rPr lang="en-US" sz="6000" b="1" dirty="0"/>
              <a:t/>
            </a:r>
            <a:br>
              <a:rPr lang="en-US" sz="6000" b="1" dirty="0"/>
            </a:b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0309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0100" y="685800"/>
            <a:ext cx="7772400" cy="1165225"/>
          </a:xfrm>
        </p:spPr>
        <p:txBody>
          <a:bodyPr/>
          <a:lstStyle/>
          <a:p>
            <a:r>
              <a:rPr lang="es-EC" dirty="0" smtClean="0"/>
              <a:t>Actuador piezoeléctrico</a:t>
            </a:r>
            <a:endParaRPr lang="en-US" dirty="0"/>
          </a:p>
        </p:txBody>
      </p:sp>
      <p:pic>
        <p:nvPicPr>
          <p:cNvPr id="5" name="4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1752600" y="2057400"/>
            <a:ext cx="5867400" cy="4267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457200" y="38100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 smtClean="0"/>
              <a:t>Módulo de control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5908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3443855"/>
              </p:ext>
            </p:extLst>
          </p:nvPr>
        </p:nvGraphicFramePr>
        <p:xfrm>
          <a:off x="457202" y="1600200"/>
          <a:ext cx="8305798" cy="41148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798"/>
                <a:gridCol w="611277"/>
                <a:gridCol w="834760"/>
                <a:gridCol w="1027396"/>
                <a:gridCol w="1027396"/>
                <a:gridCol w="963184"/>
                <a:gridCol w="963184"/>
                <a:gridCol w="1430803"/>
              </a:tblGrid>
              <a:tr h="735155">
                <a:tc rowSpan="2"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Tipo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Longitud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Ancho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Espesor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Longitud libre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Voltaje 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Deflección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Fuerza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6359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zh-CN" sz="1600">
                          <a:effectLst/>
                        </a:rPr>
                        <a:t>（</a:t>
                      </a:r>
                      <a:r>
                        <a:rPr lang="es-EC" sz="1600">
                          <a:effectLst/>
                        </a:rPr>
                        <a:t>mm</a:t>
                      </a:r>
                      <a:r>
                        <a:rPr lang="zh-CN" sz="1600">
                          <a:effectLst/>
                        </a:rPr>
                        <a:t>）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zh-CN" sz="1600">
                          <a:effectLst/>
                        </a:rPr>
                        <a:t>（</a:t>
                      </a:r>
                      <a:r>
                        <a:rPr lang="es-EC" sz="1600">
                          <a:effectLst/>
                        </a:rPr>
                        <a:t>mm</a:t>
                      </a:r>
                      <a:r>
                        <a:rPr lang="zh-CN" sz="1600">
                          <a:effectLst/>
                        </a:rPr>
                        <a:t>）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zh-CN" sz="1600">
                          <a:effectLst/>
                        </a:rPr>
                        <a:t>（</a:t>
                      </a:r>
                      <a:r>
                        <a:rPr lang="es-EC" sz="1600">
                          <a:effectLst/>
                        </a:rPr>
                        <a:t>mm</a:t>
                      </a:r>
                      <a:r>
                        <a:rPr lang="zh-CN" sz="1600">
                          <a:effectLst/>
                        </a:rPr>
                        <a:t>）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zh-CN" sz="1600">
                          <a:effectLst/>
                        </a:rPr>
                        <a:t>（</a:t>
                      </a:r>
                      <a:r>
                        <a:rPr lang="es-EC" sz="1600">
                          <a:effectLst/>
                        </a:rPr>
                        <a:t>mm</a:t>
                      </a:r>
                      <a:r>
                        <a:rPr lang="zh-CN" sz="1600">
                          <a:effectLst/>
                        </a:rPr>
                        <a:t>）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zh-CN" sz="1600">
                          <a:effectLst/>
                        </a:rPr>
                        <a:t>（</a:t>
                      </a:r>
                      <a:r>
                        <a:rPr lang="es-EC" sz="1600">
                          <a:effectLst/>
                        </a:rPr>
                        <a:t>DC  V</a:t>
                      </a:r>
                      <a:r>
                        <a:rPr lang="zh-CN" sz="1600">
                          <a:effectLst/>
                        </a:rPr>
                        <a:t>）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zh-CN" sz="1600">
                          <a:effectLst/>
                        </a:rPr>
                        <a:t>（</a:t>
                      </a:r>
                      <a:r>
                        <a:rPr lang="es-EC" sz="1600">
                          <a:effectLst/>
                        </a:rPr>
                        <a:t>mm</a:t>
                      </a:r>
                      <a:r>
                        <a:rPr lang="zh-CN" sz="1600">
                          <a:effectLst/>
                        </a:rPr>
                        <a:t>）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zh-CN" sz="1600">
                          <a:effectLst/>
                        </a:rPr>
                        <a:t>（</a:t>
                      </a:r>
                      <a:r>
                        <a:rPr lang="es-EC" sz="1600">
                          <a:effectLst/>
                        </a:rPr>
                        <a:t>mN</a:t>
                      </a:r>
                      <a:r>
                        <a:rPr lang="zh-CN" sz="1600">
                          <a:effectLst/>
                        </a:rPr>
                        <a:t>）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4366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just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QDA60×20×0.7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60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20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0.7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50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150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 </a:t>
                      </a: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>
                          <a:effectLst/>
                        </a:rPr>
                        <a:t>≥2.6</a:t>
                      </a:r>
                      <a:endParaRPr lang="en-US" sz="16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≥450</a:t>
                      </a:r>
                      <a:endParaRPr lang="en-US" sz="16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800100" y="381000"/>
            <a:ext cx="7772400" cy="11652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dirty="0" smtClean="0"/>
              <a:t>Características del actuador piezoeléctrico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806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0100" y="685800"/>
            <a:ext cx="7772400" cy="1165225"/>
          </a:xfrm>
        </p:spPr>
        <p:txBody>
          <a:bodyPr/>
          <a:lstStyle/>
          <a:p>
            <a:r>
              <a:rPr lang="es-EC" dirty="0" smtClean="0"/>
              <a:t>Actuador piezoeléctrico</a:t>
            </a:r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38100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 smtClean="0"/>
              <a:t>Módulo de control</a:t>
            </a:r>
            <a:endParaRPr lang="en-US" sz="20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63" t="7604" r="27224" b="12502"/>
          <a:stretch/>
        </p:blipFill>
        <p:spPr bwMode="auto">
          <a:xfrm>
            <a:off x="228600" y="2037859"/>
            <a:ext cx="3990109" cy="309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81" t="7576" r="4243" b="18939"/>
          <a:stretch/>
        </p:blipFill>
        <p:spPr bwMode="auto">
          <a:xfrm>
            <a:off x="4648200" y="4019307"/>
            <a:ext cx="4031674" cy="22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943600" y="3587588"/>
            <a:ext cx="1983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Montado en la viga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6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Diagrama del controlador Piezoeléctrico</a:t>
            </a:r>
            <a:endParaRPr lang="en-US" dirty="0"/>
          </a:p>
        </p:txBody>
      </p:sp>
      <p:grpSp>
        <p:nvGrpSpPr>
          <p:cNvPr id="4" name="37 Grupo"/>
          <p:cNvGrpSpPr/>
          <p:nvPr/>
        </p:nvGrpSpPr>
        <p:grpSpPr>
          <a:xfrm>
            <a:off x="381000" y="2044064"/>
            <a:ext cx="8229600" cy="3823335"/>
            <a:chOff x="0" y="0"/>
            <a:chExt cx="6114197" cy="2770496"/>
          </a:xfrm>
        </p:grpSpPr>
        <p:cxnSp>
          <p:nvCxnSpPr>
            <p:cNvPr id="5" name="17 Conector recto de flecha"/>
            <p:cNvCxnSpPr/>
            <p:nvPr/>
          </p:nvCxnSpPr>
          <p:spPr>
            <a:xfrm>
              <a:off x="0" y="1856096"/>
              <a:ext cx="6293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" name="19 Cuadro de texto"/>
            <p:cNvSpPr txBox="1"/>
            <p:nvPr/>
          </p:nvSpPr>
          <p:spPr>
            <a:xfrm>
              <a:off x="641445" y="1473958"/>
              <a:ext cx="1337310" cy="8667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C" sz="1200">
                  <a:effectLst/>
                  <a:latin typeface="Arial"/>
                  <a:ea typeface="Times New Roman"/>
                  <a:cs typeface="Times New Roman"/>
                </a:rPr>
                <a:t>Microcontrolador</a:t>
              </a:r>
              <a:endParaRPr lang="en-US" sz="1200">
                <a:effectLst/>
                <a:latin typeface="Arial"/>
                <a:ea typeface="Times New Roman"/>
                <a:cs typeface="Times New Roman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C" sz="1200">
                  <a:effectLst/>
                  <a:latin typeface="Arial"/>
                  <a:ea typeface="Times New Roman"/>
                  <a:cs typeface="Times New Roman"/>
                </a:rPr>
                <a:t>Stm32f4</a:t>
              </a:r>
              <a:endParaRPr lang="en-US" sz="12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7" name="25 Cuadro de texto"/>
            <p:cNvSpPr txBox="1"/>
            <p:nvPr/>
          </p:nvSpPr>
          <p:spPr>
            <a:xfrm>
              <a:off x="5199797" y="1460311"/>
              <a:ext cx="914400" cy="866775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schemeClr val="tx1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C" sz="1200">
                  <a:effectLst/>
                  <a:latin typeface="Arial"/>
                  <a:ea typeface="Times New Roman"/>
                  <a:cs typeface="Times New Roman"/>
                </a:rPr>
                <a:t>Actuador PZT</a:t>
              </a:r>
              <a:endParaRPr lang="en-US" sz="12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sp>
          <p:nvSpPr>
            <p:cNvPr id="8" name="29 Elipse"/>
            <p:cNvSpPr/>
            <p:nvPr/>
          </p:nvSpPr>
          <p:spPr>
            <a:xfrm>
              <a:off x="545911" y="150125"/>
              <a:ext cx="1185829" cy="1050878"/>
            </a:xfrm>
            <a:prstGeom prst="ellipse">
              <a:avLst/>
            </a:prstGeom>
            <a:ln w="6350">
              <a:solidFill>
                <a:schemeClr val="tx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s-EC" sz="1200">
                  <a:effectLst/>
                  <a:latin typeface="Arial"/>
                  <a:ea typeface="Times New Roman"/>
                  <a:cs typeface="Times New Roman"/>
                </a:rPr>
                <a:t>Fuente 110VAC</a:t>
              </a:r>
              <a:endParaRPr lang="en-US" sz="1200">
                <a:effectLst/>
                <a:latin typeface="Arial"/>
                <a:ea typeface="Times New Roman"/>
                <a:cs typeface="Times New Roman"/>
              </a:endParaRPr>
            </a:p>
          </p:txBody>
        </p:sp>
        <p:grpSp>
          <p:nvGrpSpPr>
            <p:cNvPr id="9" name="36 Grupo"/>
            <p:cNvGrpSpPr/>
            <p:nvPr/>
          </p:nvGrpSpPr>
          <p:grpSpPr>
            <a:xfrm>
              <a:off x="1992573" y="0"/>
              <a:ext cx="3200400" cy="2770496"/>
              <a:chOff x="0" y="0"/>
              <a:chExt cx="3200400" cy="2770496"/>
            </a:xfrm>
          </p:grpSpPr>
          <p:cxnSp>
            <p:nvCxnSpPr>
              <p:cNvPr id="10" name="20 Conector recto de flecha"/>
              <p:cNvCxnSpPr/>
              <p:nvPr/>
            </p:nvCxnSpPr>
            <p:spPr>
              <a:xfrm>
                <a:off x="0" y="1856096"/>
                <a:ext cx="4572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" name="21 Cuadro de texto"/>
              <p:cNvSpPr txBox="1"/>
              <p:nvPr/>
            </p:nvSpPr>
            <p:spPr>
              <a:xfrm>
                <a:off x="491320" y="1487606"/>
                <a:ext cx="777922" cy="8667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s-EC" sz="1200">
                    <a:effectLst/>
                    <a:latin typeface="Arial"/>
                    <a:ea typeface="Times New Roman"/>
                    <a:cs typeface="Times New Roman"/>
                  </a:rPr>
                  <a:t>Puente H</a:t>
                </a:r>
                <a:endParaRPr lang="en-US" sz="12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cxnSp>
            <p:nvCxnSpPr>
              <p:cNvPr id="12" name="22 Conector recto de flecha"/>
              <p:cNvCxnSpPr/>
              <p:nvPr/>
            </p:nvCxnSpPr>
            <p:spPr>
              <a:xfrm>
                <a:off x="1296538" y="1869743"/>
                <a:ext cx="4572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3" name="23 Cuadro de texto"/>
              <p:cNvSpPr txBox="1"/>
              <p:nvPr/>
            </p:nvSpPr>
            <p:spPr>
              <a:xfrm>
                <a:off x="1787857" y="1446663"/>
                <a:ext cx="914400" cy="8667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s-EC" sz="1200">
                    <a:effectLst/>
                    <a:latin typeface="Arial"/>
                    <a:ea typeface="Times New Roman"/>
                    <a:cs typeface="Times New Roman"/>
                  </a:rPr>
                  <a:t>Filtro pasa bajo</a:t>
                </a:r>
                <a:endParaRPr lang="en-US" sz="12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cxnSp>
            <p:nvCxnSpPr>
              <p:cNvPr id="14" name="24 Conector recto de flecha"/>
              <p:cNvCxnSpPr/>
              <p:nvPr/>
            </p:nvCxnSpPr>
            <p:spPr>
              <a:xfrm>
                <a:off x="2743200" y="1869743"/>
                <a:ext cx="457200" cy="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5" name="26 Cuadro de texto"/>
              <p:cNvSpPr txBox="1"/>
              <p:nvPr/>
            </p:nvSpPr>
            <p:spPr>
              <a:xfrm>
                <a:off x="204717" y="245660"/>
                <a:ext cx="1309370" cy="866775"/>
              </a:xfrm>
              <a:prstGeom prst="rect">
                <a:avLst/>
              </a:prstGeom>
              <a:solidFill>
                <a:schemeClr val="lt1"/>
              </a:solidFill>
              <a:ln w="6350">
                <a:solidFill>
                  <a:schemeClr val="tx1"/>
                </a:solidFill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s-EC" sz="1200">
                    <a:effectLst/>
                    <a:latin typeface="Arial"/>
                    <a:ea typeface="Times New Roman"/>
                    <a:cs typeface="Times New Roman"/>
                  </a:rPr>
                  <a:t>Transformador + </a:t>
                </a:r>
                <a:endParaRPr lang="en-US" sz="1200">
                  <a:effectLst/>
                  <a:latin typeface="Arial"/>
                  <a:ea typeface="Times New Roman"/>
                  <a:cs typeface="Times New Roman"/>
                </a:endParaRPr>
              </a:p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s-EC" sz="1200">
                    <a:effectLst/>
                    <a:latin typeface="Arial"/>
                    <a:ea typeface="Times New Roman"/>
                    <a:cs typeface="Times New Roman"/>
                  </a:rPr>
                  <a:t>Rectificador</a:t>
                </a:r>
                <a:endParaRPr lang="en-US" sz="12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  <p:cxnSp>
            <p:nvCxnSpPr>
              <p:cNvPr id="16" name="28 Conector recto de flecha"/>
              <p:cNvCxnSpPr/>
              <p:nvPr/>
            </p:nvCxnSpPr>
            <p:spPr>
              <a:xfrm>
                <a:off x="846161" y="1119116"/>
                <a:ext cx="0" cy="375171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" name="31 Conector recto"/>
              <p:cNvCxnSpPr/>
              <p:nvPr/>
            </p:nvCxnSpPr>
            <p:spPr>
              <a:xfrm>
                <a:off x="95535" y="0"/>
                <a:ext cx="6824" cy="27704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32 Conector recto"/>
              <p:cNvCxnSpPr/>
              <p:nvPr/>
            </p:nvCxnSpPr>
            <p:spPr>
              <a:xfrm>
                <a:off x="2934269" y="0"/>
                <a:ext cx="6824" cy="277049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33 Conector recto"/>
              <p:cNvCxnSpPr/>
              <p:nvPr/>
            </p:nvCxnSpPr>
            <p:spPr>
              <a:xfrm>
                <a:off x="95535" y="0"/>
                <a:ext cx="283873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34 Conector recto"/>
              <p:cNvCxnSpPr/>
              <p:nvPr/>
            </p:nvCxnSpPr>
            <p:spPr>
              <a:xfrm>
                <a:off x="95535" y="2770496"/>
                <a:ext cx="283845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35 Cuadro de texto"/>
              <p:cNvSpPr txBox="1"/>
              <p:nvPr/>
            </p:nvSpPr>
            <p:spPr>
              <a:xfrm>
                <a:off x="1583140" y="245660"/>
                <a:ext cx="1268958" cy="873390"/>
              </a:xfrm>
              <a:prstGeom prst="rect">
                <a:avLst/>
              </a:prstGeom>
              <a:solidFill>
                <a:schemeClr val="lt1"/>
              </a:solidFill>
              <a:ln w="6350">
                <a:noFill/>
              </a:ln>
              <a:effectLst/>
            </p:spPr>
            <p:style>
              <a:lnRef idx="0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es-EC" sz="1200">
                    <a:solidFill>
                      <a:srgbClr val="4F81BD"/>
                    </a:solidFill>
                    <a:effectLst/>
                    <a:latin typeface="Arial"/>
                    <a:ea typeface="Times New Roman"/>
                    <a:cs typeface="Times New Roman"/>
                  </a:rPr>
                  <a:t>Controlador Piezoeléctrico</a:t>
                </a:r>
                <a:endParaRPr lang="en-US" sz="1200">
                  <a:effectLst/>
                  <a:latin typeface="Arial"/>
                  <a:ea typeface="Times New Roman"/>
                  <a:cs typeface="Times New Roman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7777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Puente H</a:t>
            </a:r>
            <a:endParaRPr lang="en-US" dirty="0"/>
          </a:p>
        </p:txBody>
      </p:sp>
      <p:pic>
        <p:nvPicPr>
          <p:cNvPr id="4" name="Picture 8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3" b="15116"/>
          <a:stretch/>
        </p:blipFill>
        <p:spPr bwMode="auto">
          <a:xfrm>
            <a:off x="2209800" y="1219200"/>
            <a:ext cx="4373368" cy="18447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5" y="3628303"/>
            <a:ext cx="4382770" cy="22891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94363"/>
            <a:ext cx="4373880" cy="2743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5184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4000" b="1" dirty="0"/>
              <a:t>CONTROL ACTIVO DE VIBRACIONES DE UNA VIGA EN VOLADIZO</a:t>
            </a:r>
            <a:endParaRPr lang="en-US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2667000"/>
            <a:ext cx="8229600" cy="2667000"/>
          </a:xfrm>
        </p:spPr>
        <p:txBody>
          <a:bodyPr/>
          <a:lstStyle/>
          <a:p>
            <a:pPr marL="0" indent="0" algn="ctr">
              <a:buNone/>
            </a:pPr>
            <a:r>
              <a:rPr lang="es-EC" dirty="0" smtClean="0"/>
              <a:t>El desarrollo de la electrónica ha permitido el control de vibraciones, mediante fenomenología electromecánica como actuadores piezoeléctricos u otras similares.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825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Puente H</a:t>
            </a:r>
            <a:endParaRPr lang="en-US" dirty="0"/>
          </a:p>
        </p:txBody>
      </p:sp>
      <p:pic>
        <p:nvPicPr>
          <p:cNvPr id="4" name="Picture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4800"/>
            <a:ext cx="4648200" cy="25447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5" name="Picture 1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143000"/>
            <a:ext cx="3886200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114800"/>
            <a:ext cx="3962400" cy="25368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4812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Puente H</a:t>
            </a:r>
            <a:endParaRPr lang="en-US" dirty="0"/>
          </a:p>
        </p:txBody>
      </p:sp>
      <p:pic>
        <p:nvPicPr>
          <p:cNvPr id="4" name="Picture 2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988" y="1600200"/>
            <a:ext cx="7634024" cy="45259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3237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dirty="0"/>
              <a:t>Filtro pasa bajo a la salida del Puente H.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69" b="12671"/>
          <a:stretch/>
        </p:blipFill>
        <p:spPr bwMode="auto">
          <a:xfrm>
            <a:off x="1208268" y="1600200"/>
            <a:ext cx="6727463" cy="452596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9710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Fuente DC</a:t>
            </a:r>
            <a:endParaRPr lang="en-US" dirty="0"/>
          </a:p>
        </p:txBody>
      </p:sp>
      <p:pic>
        <p:nvPicPr>
          <p:cNvPr id="4" name="Picture 5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28045"/>
            <a:ext cx="8229600" cy="367027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611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165225"/>
          </a:xfrm>
        </p:spPr>
        <p:txBody>
          <a:bodyPr/>
          <a:lstStyle/>
          <a:p>
            <a:r>
              <a:rPr lang="es-EC" dirty="0" smtClean="0"/>
              <a:t>Acelerómetro ADXL335</a:t>
            </a:r>
            <a:endParaRPr lang="en-US" dirty="0"/>
          </a:p>
        </p:txBody>
      </p:sp>
      <p:pic>
        <p:nvPicPr>
          <p:cNvPr id="1026" name="Picture 2" descr="Resultado de imagen para adxl33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" t="16840" r="2944" b="14772"/>
          <a:stretch/>
        </p:blipFill>
        <p:spPr bwMode="auto">
          <a:xfrm rot="16200000">
            <a:off x="1898077" y="1523997"/>
            <a:ext cx="5029198" cy="4585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457200" y="-6926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 smtClean="0"/>
              <a:t>Módulo de control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078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165225"/>
          </a:xfrm>
        </p:spPr>
        <p:txBody>
          <a:bodyPr/>
          <a:lstStyle/>
          <a:p>
            <a:r>
              <a:rPr lang="es-EC" dirty="0" smtClean="0"/>
              <a:t>Acelerómetro ADXL335</a:t>
            </a:r>
            <a:endParaRPr lang="en-U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-6926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 smtClean="0"/>
              <a:t>Módulo de control</a:t>
            </a:r>
            <a:endParaRPr lang="en-US" sz="20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93" r="9777"/>
          <a:stretch/>
        </p:blipFill>
        <p:spPr bwMode="auto">
          <a:xfrm>
            <a:off x="2202873" y="1600200"/>
            <a:ext cx="5403272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23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n para stm3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5" t="6204" r="9091" b="10464"/>
          <a:stretch/>
        </p:blipFill>
        <p:spPr bwMode="auto">
          <a:xfrm>
            <a:off x="2015835" y="1905000"/>
            <a:ext cx="4680233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14 CuadroTexto"/>
          <p:cNvSpPr txBox="1"/>
          <p:nvPr/>
        </p:nvSpPr>
        <p:spPr>
          <a:xfrm>
            <a:off x="3657600" y="900545"/>
            <a:ext cx="11201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2600" dirty="0" smtClean="0"/>
              <a:t>STM32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27440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1165225"/>
          </a:xfrm>
        </p:spPr>
        <p:txBody>
          <a:bodyPr/>
          <a:lstStyle/>
          <a:p>
            <a:r>
              <a:rPr lang="es-EC" dirty="0" smtClean="0"/>
              <a:t>Controlador piezoeléctrico</a:t>
            </a:r>
            <a:endParaRPr lang="en-U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457200" y="-6926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 smtClean="0"/>
              <a:t>Módulo de control</a:t>
            </a:r>
            <a:endParaRPr lang="en-US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463820" y="1569937"/>
            <a:ext cx="22769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Rectificador de voltaje</a:t>
            </a:r>
            <a:endParaRPr lang="en-US" dirty="0"/>
          </a:p>
        </p:txBody>
      </p:sp>
      <p:sp>
        <p:nvSpPr>
          <p:cNvPr id="10" name="9 CuadroTexto"/>
          <p:cNvSpPr txBox="1"/>
          <p:nvPr/>
        </p:nvSpPr>
        <p:spPr>
          <a:xfrm>
            <a:off x="7162800" y="4114800"/>
            <a:ext cx="970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Filtro RC</a:t>
            </a:r>
            <a:endParaRPr lang="en-U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4495800" y="1560823"/>
            <a:ext cx="1047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Puente H</a:t>
            </a:r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219200" y="1560823"/>
            <a:ext cx="832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STM32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7" r="9796"/>
          <a:stretch/>
        </p:blipFill>
        <p:spPr bwMode="auto">
          <a:xfrm>
            <a:off x="3656107" y="2309637"/>
            <a:ext cx="5084618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40" y="2308968"/>
            <a:ext cx="3124200" cy="187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16" y="5029200"/>
            <a:ext cx="2564245" cy="1538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15 CuadroTexto"/>
          <p:cNvSpPr txBox="1"/>
          <p:nvPr/>
        </p:nvSpPr>
        <p:spPr>
          <a:xfrm>
            <a:off x="853104" y="4520955"/>
            <a:ext cx="15644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dirty="0" smtClean="0"/>
              <a:t>Transformador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14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0100" y="685800"/>
            <a:ext cx="7772400" cy="1165225"/>
          </a:xfrm>
        </p:spPr>
        <p:txBody>
          <a:bodyPr/>
          <a:lstStyle/>
          <a:p>
            <a:r>
              <a:rPr lang="es-EC" dirty="0" smtClean="0"/>
              <a:t>Programación</a:t>
            </a:r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38100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 smtClean="0"/>
              <a:t>Módulo de control</a:t>
            </a:r>
            <a:endParaRPr lang="en-US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85800" y="1717964"/>
            <a:ext cx="2663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/>
              <a:t>Programación de la tarjeta</a:t>
            </a:r>
            <a:endParaRPr lang="en-US" dirty="0"/>
          </a:p>
        </p:txBody>
      </p:sp>
      <p:pic>
        <p:nvPicPr>
          <p:cNvPr id="9" name="8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304800" y="2156568"/>
            <a:ext cx="8458200" cy="43966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5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00100" y="685800"/>
            <a:ext cx="7772400" cy="1165225"/>
          </a:xfrm>
        </p:spPr>
        <p:txBody>
          <a:bodyPr/>
          <a:lstStyle/>
          <a:p>
            <a:r>
              <a:rPr lang="es-EC" dirty="0" smtClean="0"/>
              <a:t>Programación</a:t>
            </a:r>
            <a:endParaRPr lang="en-US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57200" y="381001"/>
            <a:ext cx="7772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2000" dirty="0" smtClean="0"/>
              <a:t>Módulo de control</a:t>
            </a:r>
            <a:endParaRPr lang="en-US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685800" y="1717964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_tradnl" dirty="0" smtClean="0"/>
              <a:t>HMI</a:t>
            </a:r>
            <a:endParaRPr lang="en-US" dirty="0"/>
          </a:p>
        </p:txBody>
      </p:sp>
      <p:pic>
        <p:nvPicPr>
          <p:cNvPr id="7" name="6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436418" y="2209800"/>
            <a:ext cx="8174182" cy="4343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753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ANTECEDENTES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s-EC" dirty="0" smtClean="0"/>
              <a:t>Todo sistema mecánico sujeto a alteraciones variables en el tiempo</a:t>
            </a:r>
          </a:p>
          <a:p>
            <a:endParaRPr lang="es-EC" dirty="0"/>
          </a:p>
          <a:p>
            <a:pPr marL="0" indent="0" algn="ctr">
              <a:buNone/>
            </a:pPr>
            <a:endParaRPr lang="es-EC" sz="4000" dirty="0" smtClean="0"/>
          </a:p>
          <a:p>
            <a:pPr marL="0" indent="0" algn="ctr">
              <a:buNone/>
            </a:pPr>
            <a:endParaRPr lang="es-EC" sz="4000" dirty="0"/>
          </a:p>
          <a:p>
            <a:pPr marL="0" indent="0" algn="ctr">
              <a:buNone/>
            </a:pPr>
            <a:endParaRPr lang="es-EC" sz="4000" dirty="0" smtClean="0"/>
          </a:p>
          <a:p>
            <a:pPr marL="0" indent="0" algn="ctr">
              <a:buNone/>
            </a:pPr>
            <a:endParaRPr lang="es-EC" sz="4000" dirty="0" smtClean="0"/>
          </a:p>
          <a:p>
            <a:pPr marL="0" indent="0" algn="ctr">
              <a:buNone/>
            </a:pPr>
            <a:r>
              <a:rPr lang="es-EC" sz="4000" dirty="0" smtClean="0"/>
              <a:t>PRESENTA UNA RESPUESTA VIBRATORIO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683529"/>
            <a:ext cx="2441150" cy="2237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365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3855" y="2514600"/>
            <a:ext cx="9220200" cy="1676400"/>
          </a:xfrm>
        </p:spPr>
        <p:txBody>
          <a:bodyPr>
            <a:normAutofit fontScale="40000" lnSpcReduction="20000"/>
          </a:bodyPr>
          <a:lstStyle/>
          <a:p>
            <a:pPr marL="0" lvl="0" indent="0" algn="ctr">
              <a:buNone/>
            </a:pPr>
            <a:r>
              <a:rPr lang="es-EC" sz="9600" b="1" dirty="0"/>
              <a:t>ANÁLISIS POR EL MÉTODO DE ELEMENTOS FINITOS DE ELEMENTOS A FLEXIÓN (VIGAS).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390165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Ecuación de movimiento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7 Rectángulo"/>
              <p:cNvSpPr/>
              <p:nvPr/>
            </p:nvSpPr>
            <p:spPr>
              <a:xfrm>
                <a:off x="2362198" y="2057400"/>
                <a:ext cx="3754233" cy="1126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𝐾</m:t>
                      </m:r>
                      <m:r>
                        <a:rPr lang="en-US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𝐸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a:rPr lang="en-US">
                              <a:latin typeface="Cambria Math"/>
                            </a:rPr>
                            <m:t>𝐼</m:t>
                          </m:r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12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6</m:t>
                                      </m:r>
                                      <m:r>
                                        <a:rPr lang="en-US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−12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6</m:t>
                                      </m:r>
                                      <m:r>
                                        <a:rPr lang="en-US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−12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−6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−6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12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−6</m:t>
                                      </m:r>
                                      <m:r>
                                        <a:rPr lang="en-US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6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𝐿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−6</m:t>
                                      </m:r>
                                      <m:r>
                                        <a:rPr lang="en-US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2198" y="2057400"/>
                <a:ext cx="3754233" cy="11269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8 Rectángulo"/>
              <p:cNvSpPr/>
              <p:nvPr/>
            </p:nvSpPr>
            <p:spPr>
              <a:xfrm>
                <a:off x="3200400" y="5943600"/>
                <a:ext cx="2380202" cy="49128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𝑴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̈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>
                                  <a:latin typeface="Cambria Math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>
                          <a:latin typeface="Cambria Math"/>
                        </a:rPr>
                        <m:t>+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𝑲</m:t>
                          </m:r>
                        </m:e>
                      </m:d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>
                              <a:latin typeface="Cambria Math"/>
                            </a:rPr>
                            <m:t>𝒖</m:t>
                          </m:r>
                        </m:e>
                      </m:d>
                      <m:r>
                        <a:rPr lang="en-US">
                          <a:latin typeface="Cambria Math"/>
                        </a:rPr>
                        <m:t>=</m:t>
                      </m:r>
                      <m:r>
                        <a:rPr lang="en-US"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dirty="0">
                  <a:latin typeface="Arial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9" name="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5943600"/>
                <a:ext cx="2380202" cy="4912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2017689" y="3962400"/>
                <a:ext cx="4484817" cy="13110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>
                          <a:latin typeface="Cambria Math"/>
                        </a:rPr>
                        <m:t>𝑀</m:t>
                      </m:r>
                      <m:r>
                        <a:rPr lang="en-US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>
                              <a:latin typeface="Cambria Math"/>
                            </a:rPr>
                            <m:t>𝐴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a:rPr lang="en-US">
                              <a:latin typeface="Cambria Math"/>
                            </a:rPr>
                            <m:t>𝜌</m:t>
                          </m:r>
                          <m:r>
                            <a:rPr lang="en-US">
                              <a:latin typeface="Cambria Math"/>
                            </a:rPr>
                            <m:t> </m:t>
                          </m:r>
                          <m:r>
                            <a:rPr lang="en-US">
                              <a:latin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n-US">
                              <a:latin typeface="Cambria Math"/>
                            </a:rPr>
                            <m:t>420</m:t>
                          </m:r>
                        </m:den>
                      </m:f>
                      <m:r>
                        <a:rPr lang="en-US">
                          <a:latin typeface="Cambria Math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156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22</m:t>
                                      </m:r>
                                      <m:r>
                                        <a:rPr lang="en-US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54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−13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𝐿</m:t>
                                </m:r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22</m:t>
                                      </m:r>
                                      <m:r>
                                        <a:rPr lang="en-US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</m:mr>
                                  <m:mr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54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4</m:t>
                                            </m:r>
                                            <m:sSup>
                                              <m:sSupPr>
                                                <m:ctrlPr>
                                                  <a:rPr lang="en-US" i="1">
                                                    <a:latin typeface="Cambria Math"/>
                                                  </a:rPr>
                                                </m:ctrlPr>
                                              </m:sSupPr>
                                              <m:e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𝐿</m:t>
                                                </m:r>
                                              </m:e>
                                              <m:sup>
                                                <m:r>
                                                  <a:rPr lang="en-US">
                                                    <a:latin typeface="Cambria Math"/>
                                                  </a:rPr>
                                                  <m:t>2</m:t>
                                                </m:r>
                                              </m:sup>
                                            </m:sSup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13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</m:mr>
                                      </m:m>
                                    </m:e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1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mPr>
                                        <m:mr>
                                          <m:e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13</m:t>
                                            </m:r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𝐿</m:t>
                                            </m:r>
                                          </m:e>
                                        </m:mr>
                                        <m:mr>
                                          <m:e>
                                            <m:r>
                                              <a:rPr lang="en-US">
                                                <a:latin typeface="Cambria Math"/>
                                              </a:rPr>
                                              <m:t>156</m:t>
                                            </m:r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−3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mr>
                                  <m:mr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−22</m:t>
                                      </m:r>
                                      <m:r>
                                        <a:rPr lang="en-US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</m:mr>
                                </m:m>
                              </m:e>
                            </m:mr>
                            <m:mr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−13</m:t>
                                </m:r>
                                <m:r>
                                  <a:rPr lang="en-US">
                                    <a:latin typeface="Cambria Math"/>
                                  </a:rPr>
                                  <m:t>𝐿</m:t>
                                </m:r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2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mPr>
                                  <m:mr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−3</m:t>
                                      </m:r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𝐿</m:t>
                                          </m:r>
                                        </m:e>
                                        <m:sup>
                                          <m:r>
                                            <a:rPr lang="en-US">
                                              <a:latin typeface="Cambria Math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  <m:e>
                                      <m:r>
                                        <a:rPr lang="en-US">
                                          <a:latin typeface="Cambria Math"/>
                                        </a:rPr>
                                        <m:t>−22</m:t>
                                      </m:r>
                                      <m:r>
                                        <a:rPr lang="en-US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</m:mr>
                                </m:m>
                              </m:e>
                              <m:e>
                                <m:r>
                                  <a:rPr lang="en-US">
                                    <a:latin typeface="Cambria Math"/>
                                  </a:rPr>
                                  <m:t>4</m:t>
                                </m:r>
                                <m:sSup>
                                  <m:sSup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  <m:sup>
                                    <m:r>
                                      <a:rPr lang="en-US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>
                  <a:latin typeface="Arial"/>
                  <a:ea typeface="Times New Roman"/>
                  <a:cs typeface="Times New Roman"/>
                </a:endParaRPr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7689" y="3962400"/>
                <a:ext cx="4484817" cy="131100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Rectángulo"/>
          <p:cNvSpPr/>
          <p:nvPr/>
        </p:nvSpPr>
        <p:spPr>
          <a:xfrm>
            <a:off x="2362198" y="1688068"/>
            <a:ext cx="20045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La matriz de rigidez</a:t>
            </a:r>
            <a:endParaRPr lang="en-US" dirty="0"/>
          </a:p>
        </p:txBody>
      </p:sp>
      <p:sp>
        <p:nvSpPr>
          <p:cNvPr id="13" name="12 Rectángulo"/>
          <p:cNvSpPr/>
          <p:nvPr/>
        </p:nvSpPr>
        <p:spPr>
          <a:xfrm>
            <a:off x="2491135" y="3593068"/>
            <a:ext cx="18993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la matriz de Masa </a:t>
            </a:r>
            <a:endParaRPr lang="en-US" dirty="0"/>
          </a:p>
        </p:txBody>
      </p:sp>
      <p:sp>
        <p:nvSpPr>
          <p:cNvPr id="14" name="13 Rectángulo"/>
          <p:cNvSpPr/>
          <p:nvPr/>
        </p:nvSpPr>
        <p:spPr>
          <a:xfrm>
            <a:off x="2491135" y="5410200"/>
            <a:ext cx="3080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C" dirty="0"/>
              <a:t>La ecuación de movimiento es: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129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b="1" dirty="0"/>
              <a:t>Función de transferencia obtenida por el método de Elementos finitos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</p:spPr>
            <p:txBody>
              <a:bodyPr>
                <a:normAutofit fontScale="62500" lnSpcReduction="20000"/>
              </a:bodyPr>
              <a:lstStyle/>
              <a:p>
                <a:pPr lvl="0"/>
                <a:r>
                  <a:rPr lang="es-ES_tradnl" dirty="0"/>
                  <a:t>D3y, que es la deflexión en el extremo de la viga y que es el la curva que se va a comparar con la obtenida experimentalmente. </a:t>
                </a:r>
                <a:endParaRPr lang="en-US" dirty="0"/>
              </a:p>
              <a:p>
                <a:pPr lvl="0"/>
                <a:r>
                  <a:rPr lang="es-EC" dirty="0"/>
                  <a:t>Esta función de transferencia en términos de “s” se lleva a Matlab, y se ve así: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i="1">
                          <a:latin typeface="Cambria Math"/>
                        </a:rPr>
                        <m:t>𝐺𝑡</m:t>
                      </m:r>
                      <m:r>
                        <a:rPr lang="es-EC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s-EC" i="1">
                              <a:latin typeface="Cambria Math"/>
                            </a:rPr>
                            <m:t>−3.157</m:t>
                          </m:r>
                          <m:r>
                            <a:rPr lang="es-EC" i="1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84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+4.869</m:t>
                          </m:r>
                          <m:r>
                            <a:rPr lang="es-EC" i="1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93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−2.682</m:t>
                          </m:r>
                          <m:r>
                            <a:rPr lang="es-EC" i="1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98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+8.459</m:t>
                          </m:r>
                          <m:r>
                            <a:rPr lang="es-EC" i="1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101</m:t>
                              </m:r>
                            </m:sup>
                          </m:sSup>
                        </m:num>
                        <m:den>
                          <m:r>
                            <a:rPr lang="es-EC" i="1">
                              <a:latin typeface="Cambria Math"/>
                            </a:rPr>
                            <m:t>1,601</m:t>
                          </m:r>
                          <m:r>
                            <a:rPr lang="es-EC" i="1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83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+1.62</m:t>
                          </m:r>
                          <m:r>
                            <a:rPr lang="es-EC" i="1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94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+4.306</m:t>
                          </m:r>
                          <m:r>
                            <a:rPr lang="es-EC" i="1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100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+1.705</m:t>
                          </m:r>
                          <m:r>
                            <a:rPr lang="es-EC" i="1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105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𝑠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s-EC" i="1">
                              <a:latin typeface="Cambria Math"/>
                            </a:rPr>
                            <m:t>+7.059</m:t>
                          </m:r>
                          <m:r>
                            <a:rPr lang="es-EC" i="1">
                              <a:latin typeface="Cambria Math"/>
                            </a:rPr>
                            <m:t>𝑥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s-EC" i="1">
                                  <a:latin typeface="Cambria Math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s-EC" i="1">
                                  <a:latin typeface="Cambria Math"/>
                                </a:rPr>
                                <m:t>107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1600200"/>
                <a:ext cx="9144000" cy="4525963"/>
              </a:xfrm>
              <a:blipFill rotWithShape="1">
                <a:blip r:embed="rId2"/>
                <a:stretch>
                  <a:fillRect l="-533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3 Imagen"/>
          <p:cNvPicPr/>
          <p:nvPr/>
        </p:nvPicPr>
        <p:blipFill>
          <a:blip r:embed="rId3"/>
          <a:stretch>
            <a:fillRect/>
          </a:stretch>
        </p:blipFill>
        <p:spPr>
          <a:xfrm>
            <a:off x="1800687" y="3450462"/>
            <a:ext cx="5431790" cy="281876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5" name="4 Rectángulo"/>
          <p:cNvSpPr/>
          <p:nvPr/>
        </p:nvSpPr>
        <p:spPr>
          <a:xfrm>
            <a:off x="914400" y="6211669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b="1" dirty="0"/>
              <a:t>Función de transferencia obtenida por el método de Elementos finitos, para el sistema pero con una vibración forzada.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8553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Curva obtenida por Elementos finitos de la aceleración en el extremo libre de la viga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650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dirty="0"/>
              <a:t>Curva obtenida </a:t>
            </a:r>
            <a:r>
              <a:rPr lang="es-EC" dirty="0" smtClean="0"/>
              <a:t>experimentalmente de </a:t>
            </a:r>
            <a:r>
              <a:rPr lang="es-EC" dirty="0"/>
              <a:t>la aceleración en el extremo libre de la viga</a:t>
            </a:r>
            <a:endParaRPr lang="en-U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44102"/>
            <a:ext cx="8229600" cy="363815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24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Cálculo del error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 lvl="0"/>
                <a:r>
                  <a:rPr lang="es-EC" dirty="0"/>
                  <a:t>Por último se comparan los valores máximos de ambas curvas:</a:t>
                </a:r>
                <a:endParaRPr lang="en-US" dirty="0"/>
              </a:p>
              <a:p>
                <a:r>
                  <a:rPr lang="es-ES_tradnl" dirty="0"/>
                  <a:t> </a:t>
                </a:r>
                <a:endParaRPr lang="en-US" dirty="0"/>
              </a:p>
              <a:p>
                <a:r>
                  <a:rPr lang="es-ES_tradnl" dirty="0"/>
                  <a:t>Curva obtenida teóricamente:</a:t>
                </a:r>
                <a:endParaRPr lang="en-US" dirty="0"/>
              </a:p>
              <a:p>
                <a:r>
                  <a:rPr lang="es-EC" dirty="0"/>
                  <a:t>Promedio del pico= 0.225306144</a:t>
                </a:r>
                <a:endParaRPr lang="en-US" dirty="0"/>
              </a:p>
              <a:p>
                <a:r>
                  <a:rPr lang="es-EC" dirty="0"/>
                  <a:t> </a:t>
                </a:r>
                <a:endParaRPr lang="en-US" dirty="0"/>
              </a:p>
              <a:p>
                <a:r>
                  <a:rPr lang="es-ES_tradnl" dirty="0"/>
                  <a:t>Curva obtenida experimentalmente:</a:t>
                </a:r>
                <a:endParaRPr lang="en-US" dirty="0"/>
              </a:p>
              <a:p>
                <a:r>
                  <a:rPr lang="es-EC" dirty="0"/>
                  <a:t>Promedio del pico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𝑎𝑏𝑠</m:t>
                        </m:r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s-EC" i="1">
                                <a:latin typeface="Cambria Math"/>
                              </a:rPr>
                              <m:t>−0.162</m:t>
                            </m:r>
                          </m:e>
                        </m:d>
                        <m:r>
                          <a:rPr lang="es-EC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𝑎𝑏𝑠</m:t>
                        </m:r>
                        <m:r>
                          <a:rPr lang="es-EC" i="1">
                            <a:latin typeface="Cambria Math"/>
                          </a:rPr>
                          <m:t>(0.227)</m:t>
                        </m:r>
                      </m:num>
                      <m:den>
                        <m:r>
                          <a:rPr lang="es-EC" i="1"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s-EC" i="1">
                        <a:latin typeface="Cambria Math"/>
                      </a:rPr>
                      <m:t>=0.1945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%</m:t>
                    </m:r>
                    <m:r>
                      <a:rPr lang="en-US" i="1">
                        <a:latin typeface="Cambria Math"/>
                      </a:rPr>
                      <m:t>𝐸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latin typeface="Cambria Math"/>
                          </a:rPr>
                          <m:t>0.2253</m:t>
                        </m:r>
                        <m:r>
                          <a:rPr lang="en-US" i="1">
                            <a:latin typeface="Cambria Math"/>
                          </a:rPr>
                          <m:t>−0.1945</m:t>
                        </m:r>
                      </m:num>
                      <m:den>
                        <m:r>
                          <a:rPr lang="en-US">
                            <a:latin typeface="Cambria Math"/>
                          </a:rPr>
                          <m:t>0.2253</m:t>
                        </m:r>
                      </m:den>
                    </m:f>
                    <m:r>
                      <a:rPr lang="en-US" i="1">
                        <a:latin typeface="Cambria Math"/>
                      </a:rPr>
                      <m:t>𝑥</m:t>
                    </m:r>
                    <m:r>
                      <a:rPr lang="en-US" i="1">
                        <a:latin typeface="Cambria Math"/>
                      </a:rPr>
                      <m:t>100%=13.67%</m:t>
                    </m:r>
                  </m:oMath>
                </a14:m>
                <a:endParaRPr lang="en-US" dirty="0"/>
              </a:p>
              <a:p>
                <a:r>
                  <a:rPr lang="es-EC" dirty="0"/>
                  <a:t>     Este error es debido a parámetros externos, que no son considerados en la teoría.</a:t>
                </a:r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037" t="-2426" b="-33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95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3855" y="2514600"/>
            <a:ext cx="9220200" cy="167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9000" dirty="0" smtClean="0"/>
              <a:t>FUNCIONAMIENTO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20870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PUESTA EN MARCHA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>
            <a:normAutofit/>
          </a:bodyPr>
          <a:lstStyle/>
          <a:p>
            <a:r>
              <a:rPr lang="es-EC" sz="4000" dirty="0" smtClean="0"/>
              <a:t>Conectar la stm32 a la pc</a:t>
            </a:r>
          </a:p>
          <a:p>
            <a:r>
              <a:rPr lang="es-EC" sz="4000" dirty="0" smtClean="0"/>
              <a:t>Conectar el transformador</a:t>
            </a:r>
          </a:p>
          <a:p>
            <a:r>
              <a:rPr lang="es-EC" sz="4000" dirty="0" smtClean="0"/>
              <a:t>Conectar la fuente dc</a:t>
            </a:r>
          </a:p>
          <a:p>
            <a:r>
              <a:rPr lang="es-EC" sz="4000" dirty="0" smtClean="0"/>
              <a:t>Abrir el HMI y poner a funcionar el sistema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1504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3855" y="2514600"/>
            <a:ext cx="92202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9000" dirty="0" smtClean="0"/>
              <a:t>PID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1058455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PID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EC" dirty="0" err="1"/>
              <a:t>Kp</a:t>
            </a:r>
            <a:r>
              <a:rPr lang="es-EC" dirty="0"/>
              <a:t>=10, Ki=0, </a:t>
            </a:r>
            <a:r>
              <a:rPr lang="es-EC" dirty="0" err="1"/>
              <a:t>Kd</a:t>
            </a:r>
            <a:r>
              <a:rPr lang="es-EC" dirty="0"/>
              <a:t>=0.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895600" y="2362200"/>
            <a:ext cx="4157662" cy="279558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8838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JUSTIFICACIÓN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6000" dirty="0" smtClean="0"/>
              <a:t>Es necesario que los estudiantes de la universidad se familiaricen con esta metodología.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71911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/>
            <a:r>
              <a:rPr lang="es-EC" sz="2500" b="1" dirty="0"/>
              <a:t>Control sobre viga de 500 </a:t>
            </a:r>
            <a:r>
              <a:rPr lang="es-EC" sz="2500" b="1" dirty="0" err="1"/>
              <a:t>mm.</a:t>
            </a:r>
            <a:endParaRPr lang="en-US" sz="2500" b="1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628741"/>
            <a:ext cx="8229600" cy="24688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3505200" y="1295400"/>
                <a:ext cx="143500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i="1" smtClean="0">
                        <a:latin typeface="Cambria Math"/>
                      </a:rPr>
                      <m:t>𝑓</m:t>
                    </m:r>
                    <m:r>
                      <a:rPr lang="es-EC" i="1" smtClean="0">
                        <a:latin typeface="Cambria Math"/>
                      </a:rPr>
                      <m:t>=2.35 </m:t>
                    </m:r>
                    <m:r>
                      <a:rPr lang="es-EC" i="1">
                        <a:latin typeface="Cambria Math"/>
                      </a:rPr>
                      <m:t>𝐻𝑧</m:t>
                    </m:r>
                  </m:oMath>
                </a14:m>
                <a:r>
                  <a:rPr lang="es-EC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295400"/>
                <a:ext cx="143500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851" t="-8333" r="-2979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0621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/>
              <a:t>Control sobre viga de 600 mm</a:t>
            </a:r>
            <a:endParaRPr lang="en-US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92378"/>
            <a:ext cx="8229600" cy="41416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Rectángulo"/>
              <p:cNvSpPr/>
              <p:nvPr/>
            </p:nvSpPr>
            <p:spPr>
              <a:xfrm>
                <a:off x="3505200" y="1295400"/>
                <a:ext cx="15632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𝑓</m:t>
                    </m:r>
                    <m:r>
                      <a:rPr lang="es-EC" i="1">
                        <a:latin typeface="Cambria Math"/>
                      </a:rPr>
                      <m:t>=1.588 </m:t>
                    </m:r>
                    <m:r>
                      <a:rPr lang="es-EC" i="1">
                        <a:latin typeface="Cambria Math"/>
                      </a:rPr>
                      <m:t>𝐻𝑧</m:t>
                    </m:r>
                  </m:oMath>
                </a14:m>
                <a:r>
                  <a:rPr lang="es-EC" dirty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5" name="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5200" y="1295400"/>
                <a:ext cx="1563248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781" t="-8333" r="-273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62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2667000"/>
            <a:ext cx="8229600" cy="1143000"/>
          </a:xfrm>
        </p:spPr>
        <p:txBody>
          <a:bodyPr>
            <a:normAutofit/>
          </a:bodyPr>
          <a:lstStyle/>
          <a:p>
            <a:pPr lvl="1"/>
            <a:r>
              <a:rPr lang="es-EC" sz="5000" b="1" dirty="0"/>
              <a:t>Análisis de vibraciones </a:t>
            </a:r>
            <a:endParaRPr lang="en-US" sz="5000" b="1" dirty="0"/>
          </a:p>
        </p:txBody>
      </p:sp>
    </p:spTree>
    <p:extLst>
      <p:ext uri="{BB962C8B-B14F-4D97-AF65-F5344CB8AC3E}">
        <p14:creationId xmlns:p14="http://schemas.microsoft.com/office/powerpoint/2010/main" val="268133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C:\Users\computer\AppData\Local\Microsoft\Windows\INetCache\Content.Word\20170306_120321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r="28930"/>
          <a:stretch/>
        </p:blipFill>
        <p:spPr bwMode="auto">
          <a:xfrm>
            <a:off x="2797836" y="2333639"/>
            <a:ext cx="3548328" cy="305908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4116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272" y="1600200"/>
            <a:ext cx="3499455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568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12911"/>
            <a:ext cx="8229600" cy="39005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956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/>
              <a:t>Cálculo de </a:t>
            </a:r>
            <a:r>
              <a:rPr lang="es-EC" dirty="0" smtClean="0"/>
              <a:t>errores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s-EC" dirty="0" smtClean="0"/>
                  <a:t>Se </a:t>
                </a:r>
                <a:r>
                  <a:rPr lang="es-EC" dirty="0"/>
                  <a:t>tomará como muestra el primer pico:</a:t>
                </a:r>
                <a:endParaRPr lang="en-US" dirty="0"/>
              </a:p>
              <a:p>
                <a:pPr lvl="0"/>
                <a:r>
                  <a:rPr lang="es-EC" dirty="0"/>
                  <a:t>Curva de la prueba en el analizador de vibraciones:</a:t>
                </a:r>
                <a:endParaRPr lang="en-US" dirty="0"/>
              </a:p>
              <a:p>
                <a:r>
                  <a:rPr lang="es-EC" dirty="0"/>
                  <a:t>Pico máximo: 0.06 g</a:t>
                </a:r>
                <a:endParaRPr lang="en-US" dirty="0"/>
              </a:p>
              <a:p>
                <a:pPr lvl="0"/>
                <a:r>
                  <a:rPr lang="es-EC" dirty="0"/>
                  <a:t>Curva de la prueba con el acelerómetro del sistema:</a:t>
                </a:r>
                <a:endParaRPr lang="en-US" dirty="0"/>
              </a:p>
              <a:p>
                <a:r>
                  <a:rPr lang="es-EC" dirty="0"/>
                  <a:t>Pico máximo: (0.063+0.045)/2=0.054 g</a:t>
                </a:r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s-EC" i="1">
                        <a:latin typeface="Cambria Math"/>
                      </a:rPr>
                      <m:t>%</m:t>
                    </m:r>
                    <m:r>
                      <a:rPr lang="es-EC" i="1">
                        <a:latin typeface="Cambria Math"/>
                      </a:rPr>
                      <m:t>𝐸</m:t>
                    </m:r>
                    <m:r>
                      <a:rPr lang="es-EC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s-EC" i="1">
                            <a:latin typeface="Cambria Math"/>
                          </a:rPr>
                          <m:t>0.054</m:t>
                        </m:r>
                        <m:r>
                          <a:rPr lang="es-EC" i="1">
                            <a:latin typeface="Cambria Math"/>
                          </a:rPr>
                          <m:t>𝑔</m:t>
                        </m:r>
                        <m:r>
                          <a:rPr lang="es-EC" i="1">
                            <a:latin typeface="Cambria Math"/>
                          </a:rPr>
                          <m:t>−0.06</m:t>
                        </m:r>
                        <m:r>
                          <a:rPr lang="es-EC" i="1">
                            <a:latin typeface="Cambria Math"/>
                          </a:rPr>
                          <m:t>𝑔</m:t>
                        </m:r>
                      </m:num>
                      <m:den>
                        <m:r>
                          <a:rPr lang="es-EC" i="1">
                            <a:latin typeface="Cambria Math"/>
                          </a:rPr>
                          <m:t>0.054</m:t>
                        </m:r>
                        <m:r>
                          <a:rPr lang="es-EC" i="1">
                            <a:latin typeface="Cambria Math"/>
                          </a:rPr>
                          <m:t>𝑔</m:t>
                        </m:r>
                      </m:den>
                    </m:f>
                    <m:r>
                      <a:rPr lang="es-EC" i="1">
                        <a:latin typeface="Cambria Math"/>
                      </a:rPr>
                      <m:t>𝑥</m:t>
                    </m:r>
                    <m:r>
                      <a:rPr lang="es-EC" i="1">
                        <a:latin typeface="Cambria Math"/>
                      </a:rPr>
                      <m:t>100%=11.1%</m:t>
                    </m:r>
                  </m:oMath>
                </a14:m>
                <a:endParaRPr lang="en-US" dirty="0"/>
              </a:p>
              <a:p>
                <a:r>
                  <a:rPr lang="es-EC" dirty="0"/>
                  <a:t>     La forma de la curva es también similar, por lo que se puede decir que el sistema obtenido es una buena aproximación de la planta.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333" t="-20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7888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Costos </a:t>
            </a:r>
            <a:endParaRPr lang="en-US" dirty="0"/>
          </a:p>
        </p:txBody>
      </p:sp>
      <p:graphicFrame>
        <p:nvGraphicFramePr>
          <p:cNvPr id="8" name="7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4420508"/>
              </p:ext>
            </p:extLst>
          </p:nvPr>
        </p:nvGraphicFramePr>
        <p:xfrm>
          <a:off x="152400" y="1524000"/>
          <a:ext cx="4343401" cy="3657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01681"/>
                <a:gridCol w="1444271"/>
                <a:gridCol w="732483"/>
                <a:gridCol w="732483"/>
                <a:gridCol w="732483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 err="1">
                          <a:effectLst/>
                        </a:rPr>
                        <a:t>Item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Descripción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Cantidad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Costo </a:t>
                      </a:r>
                      <a:r>
                        <a:rPr lang="es-ES_tradnl" sz="1200" dirty="0" err="1">
                          <a:effectLst/>
                        </a:rPr>
                        <a:t>unit</a:t>
                      </a:r>
                      <a:r>
                        <a:rPr lang="es-ES_tradnl" sz="1200" dirty="0">
                          <a:effectLst/>
                        </a:rPr>
                        <a:t>.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effectLst/>
                        </a:rPr>
                        <a:t>Total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Controlador: STM32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47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effectLst/>
                        </a:rPr>
                        <a:t>$47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Transformador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90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effectLst/>
                        </a:rPr>
                        <a:t>$90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Cable, estaño, etc.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varias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effectLst/>
                        </a:rPr>
                        <a:t>$70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4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Fuente DC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35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effectLst/>
                        </a:rPr>
                        <a:t>$35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Circuito impreso + partes electrónicas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40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effectLst/>
                        </a:rPr>
                        <a:t>$20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6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Piezoeléctricos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7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60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effectLst/>
                        </a:rPr>
                        <a:t>$420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 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Total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effectLst/>
                        </a:rPr>
                        <a:t>$652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178353"/>
              </p:ext>
            </p:extLst>
          </p:nvPr>
        </p:nvGraphicFramePr>
        <p:xfrm>
          <a:off x="4683125" y="1524000"/>
          <a:ext cx="3587750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10648"/>
                <a:gridCol w="1777102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effectLst/>
                        </a:rPr>
                        <a:t>Descripción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effectLst/>
                        </a:rPr>
                        <a:t>Total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effectLst/>
                        </a:rPr>
                        <a:t>Mano de obra ensamble de partes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effectLst/>
                        </a:rPr>
                        <a:t>$20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effectLst/>
                        </a:rPr>
                        <a:t>total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effectLst/>
                        </a:rPr>
                        <a:t>$20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9775368"/>
              </p:ext>
            </p:extLst>
          </p:nvPr>
        </p:nvGraphicFramePr>
        <p:xfrm>
          <a:off x="4648200" y="3657600"/>
          <a:ext cx="4273551" cy="146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0978"/>
                <a:gridCol w="1572979"/>
                <a:gridCol w="713396"/>
                <a:gridCol w="861532"/>
                <a:gridCol w="664666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 err="1">
                          <a:effectLst/>
                        </a:rPr>
                        <a:t>Item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</a:rPr>
                        <a:t>Descripción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Cantidad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</a:rPr>
                        <a:t>Costo unit.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effectLst/>
                        </a:rPr>
                        <a:t>Total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effectLst/>
                        </a:rPr>
                        <a:t>1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effectLst/>
                        </a:rPr>
                        <a:t>Ensayo de comparación de vibraciones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effectLst/>
                        </a:rPr>
                        <a:t>3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>
                          <a:effectLst/>
                        </a:rPr>
                        <a:t>14.25</a:t>
                      </a:r>
                      <a:endParaRPr lang="en-US" sz="120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</a:pPr>
                      <a:r>
                        <a:rPr lang="es-ES_tradnl" sz="1200" dirty="0">
                          <a:effectLst/>
                        </a:rPr>
                        <a:t>$42,75</a:t>
                      </a:r>
                      <a:endParaRPr lang="en-US" sz="12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1" name="10 Rectángulo"/>
          <p:cNvSpPr/>
          <p:nvPr/>
        </p:nvSpPr>
        <p:spPr>
          <a:xfrm>
            <a:off x="6477000" y="6480201"/>
            <a:ext cx="1514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/>
              <a:t>Total: </a:t>
            </a:r>
            <a:r>
              <a:rPr lang="es-ES_tradnl" b="1" dirty="0"/>
              <a:t>$825.25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81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-13855" y="2514600"/>
            <a:ext cx="9220200" cy="16764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C" sz="9000" dirty="0" smtClean="0"/>
              <a:t>GRACIAS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666575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ALCANCE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C" dirty="0" smtClean="0"/>
              <a:t>Diseño y construcción de un equipo de laboratorio.</a:t>
            </a:r>
          </a:p>
          <a:p>
            <a:pPr lvl="1"/>
            <a:r>
              <a:rPr lang="es-EC" dirty="0" smtClean="0"/>
              <a:t>Actuador piezoeléctrico</a:t>
            </a:r>
          </a:p>
          <a:p>
            <a:pPr lvl="1"/>
            <a:r>
              <a:rPr lang="es-EC" dirty="0" smtClean="0"/>
              <a:t>Viga en voladizo</a:t>
            </a:r>
          </a:p>
          <a:p>
            <a:pPr lvl="1"/>
            <a:r>
              <a:rPr lang="es-EC" dirty="0" smtClean="0"/>
              <a:t>Acelerómetro</a:t>
            </a:r>
          </a:p>
          <a:p>
            <a:pPr lvl="1"/>
            <a:r>
              <a:rPr lang="es-EC" dirty="0" smtClean="0"/>
              <a:t>Controlador piezoeléctrico</a:t>
            </a:r>
          </a:p>
          <a:p>
            <a:pPr lvl="1"/>
            <a:r>
              <a:rPr lang="es-EC" dirty="0" smtClean="0"/>
              <a:t>PID</a:t>
            </a:r>
          </a:p>
          <a:p>
            <a:pPr lvl="1"/>
            <a:r>
              <a:rPr lang="es-EC" dirty="0" smtClean="0"/>
              <a:t>Analizador de Vibraciones</a:t>
            </a:r>
          </a:p>
          <a:p>
            <a:pPr lvl="1"/>
            <a:r>
              <a:rPr lang="es-EC" dirty="0" smtClean="0"/>
              <a:t>Elementos finitos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9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OBJETIVOS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Diseñar y construir un equipo de laboratorio.</a:t>
            </a:r>
          </a:p>
          <a:p>
            <a:pPr lvl="1"/>
            <a:r>
              <a:rPr lang="es-EC" dirty="0" smtClean="0"/>
              <a:t>Estructura</a:t>
            </a:r>
          </a:p>
          <a:p>
            <a:pPr lvl="1"/>
            <a:r>
              <a:rPr lang="es-EC" dirty="0" smtClean="0"/>
              <a:t>Fuente de poder</a:t>
            </a:r>
          </a:p>
          <a:p>
            <a:pPr lvl="1"/>
            <a:r>
              <a:rPr lang="es-EC" dirty="0" smtClean="0"/>
              <a:t>Función de transferencia des sistema</a:t>
            </a:r>
          </a:p>
          <a:p>
            <a:pPr lvl="1"/>
            <a:r>
              <a:rPr lang="es-EC" dirty="0" smtClean="0"/>
              <a:t>Sistema de control</a:t>
            </a:r>
          </a:p>
          <a:p>
            <a:pPr lvl="1"/>
            <a:r>
              <a:rPr lang="es-EC" dirty="0" smtClean="0"/>
              <a:t>Modelo matemático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07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5194845"/>
              </p:ext>
            </p:extLst>
          </p:nvPr>
        </p:nvGraphicFramePr>
        <p:xfrm>
          <a:off x="457200" y="1981200"/>
          <a:ext cx="82296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DESCRIPCIÓN GENERAL DEL PROYECTO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52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SISTEMA VIBRATORIO</a:t>
            </a:r>
            <a:endParaRPr lang="en-U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18214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361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dirty="0" smtClean="0"/>
              <a:t>ACTUADOR PIEZELÉCTRICO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Los piezoeléctricos tienen diferentes aplicaciones, para este sistema se utilizarán los actuadores.</a:t>
            </a:r>
          </a:p>
          <a:p>
            <a:pPr lvl="1"/>
            <a:r>
              <a:rPr lang="es-EC" dirty="0" smtClean="0"/>
              <a:t>Actuadores flexibles: </a:t>
            </a:r>
            <a:r>
              <a:rPr lang="es-EC" dirty="0" err="1" smtClean="0"/>
              <a:t>bilaminares</a:t>
            </a:r>
            <a:endParaRPr lang="es-EC" dirty="0" smtClean="0"/>
          </a:p>
          <a:p>
            <a:pPr lvl="2"/>
            <a:r>
              <a:rPr lang="es-EC" dirty="0" smtClean="0"/>
              <a:t>Actuadores </a:t>
            </a:r>
            <a:r>
              <a:rPr lang="es-EC" dirty="0" err="1" smtClean="0"/>
              <a:t>stripe</a:t>
            </a:r>
            <a:r>
              <a:rPr lang="es-EC" dirty="0" smtClean="0"/>
              <a:t>: una capa se expande y la otra se contrae.</a:t>
            </a:r>
            <a:endParaRPr lang="en-US" dirty="0"/>
          </a:p>
        </p:txBody>
      </p:sp>
      <p:pic>
        <p:nvPicPr>
          <p:cNvPr id="4" name="3 Imagen"/>
          <p:cNvPicPr/>
          <p:nvPr/>
        </p:nvPicPr>
        <p:blipFill>
          <a:blip r:embed="rId2"/>
          <a:stretch>
            <a:fillRect/>
          </a:stretch>
        </p:blipFill>
        <p:spPr>
          <a:xfrm>
            <a:off x="2362200" y="4495800"/>
            <a:ext cx="3962400" cy="21336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9378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Aspecto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1801</TotalTime>
  <Words>1047</Words>
  <Application>Microsoft Office PowerPoint</Application>
  <PresentationFormat>Presentación en pantalla (4:3)</PresentationFormat>
  <Paragraphs>264</Paragraphs>
  <Slides>48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49" baseType="lpstr">
      <vt:lpstr>Tema de Office</vt:lpstr>
      <vt:lpstr>Presentación de PowerPoint</vt:lpstr>
      <vt:lpstr>CONTROL ACTIVO DE VIBRACIONES DE UNA VIGA EN VOLADIZO</vt:lpstr>
      <vt:lpstr>ANTECEDENTES</vt:lpstr>
      <vt:lpstr>JUSTIFICACIÓN</vt:lpstr>
      <vt:lpstr>ALCANCE</vt:lpstr>
      <vt:lpstr>OBJETIVOS</vt:lpstr>
      <vt:lpstr>DESCRIPCIÓN GENERAL DEL PROYECTO</vt:lpstr>
      <vt:lpstr>SISTEMA VIBRATORIO</vt:lpstr>
      <vt:lpstr>ACTUADOR PIEZELÉCTRICO</vt:lpstr>
      <vt:lpstr>ESTRUCTURA</vt:lpstr>
      <vt:lpstr>Presentación de PowerPoint</vt:lpstr>
      <vt:lpstr>ESTRUCTURA</vt:lpstr>
      <vt:lpstr>Presentación de PowerPoint</vt:lpstr>
      <vt:lpstr>Controlador Piezoeléctrico </vt:lpstr>
      <vt:lpstr>Actuador piezoeléctrico</vt:lpstr>
      <vt:lpstr>Presentación de PowerPoint</vt:lpstr>
      <vt:lpstr>Actuador piezoeléctrico</vt:lpstr>
      <vt:lpstr>Diagrama del controlador Piezoeléctrico</vt:lpstr>
      <vt:lpstr>Puente H</vt:lpstr>
      <vt:lpstr>Puente H</vt:lpstr>
      <vt:lpstr>Puente H</vt:lpstr>
      <vt:lpstr>Filtro pasa bajo a la salida del Puente H. </vt:lpstr>
      <vt:lpstr>Fuente DC</vt:lpstr>
      <vt:lpstr>Acelerómetro ADXL335</vt:lpstr>
      <vt:lpstr>Acelerómetro ADXL335</vt:lpstr>
      <vt:lpstr>Presentación de PowerPoint</vt:lpstr>
      <vt:lpstr>Controlador piezoeléctrico</vt:lpstr>
      <vt:lpstr>Programación</vt:lpstr>
      <vt:lpstr>Programación</vt:lpstr>
      <vt:lpstr>Presentación de PowerPoint</vt:lpstr>
      <vt:lpstr>Ecuación de movimiento</vt:lpstr>
      <vt:lpstr>Función de transferencia obtenida por el método de Elementos finitos</vt:lpstr>
      <vt:lpstr>Curva obtenida por Elementos finitos de la aceleración en el extremo libre de la viga</vt:lpstr>
      <vt:lpstr>Curva obtenida experimentalmente de la aceleración en el extremo libre de la viga</vt:lpstr>
      <vt:lpstr>Cálculo del error</vt:lpstr>
      <vt:lpstr>Presentación de PowerPoint</vt:lpstr>
      <vt:lpstr>PUESTA EN MARCHA</vt:lpstr>
      <vt:lpstr>Presentación de PowerPoint</vt:lpstr>
      <vt:lpstr>PID</vt:lpstr>
      <vt:lpstr>Control sobre viga de 500 mm.</vt:lpstr>
      <vt:lpstr>Control sobre viga de 600 mm</vt:lpstr>
      <vt:lpstr>Análisis de vibraciones </vt:lpstr>
      <vt:lpstr>Presentación de PowerPoint</vt:lpstr>
      <vt:lpstr>Presentación de PowerPoint</vt:lpstr>
      <vt:lpstr>Presentación de PowerPoint</vt:lpstr>
      <vt:lpstr>Cálculo de errores</vt:lpstr>
      <vt:lpstr>Costos 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Acelerómetro ADXL335</dc:title>
  <dc:creator>Windows User</dc:creator>
  <cp:lastModifiedBy>sc</cp:lastModifiedBy>
  <cp:revision>27</cp:revision>
  <dcterms:created xsi:type="dcterms:W3CDTF">2017-03-16T06:05:51Z</dcterms:created>
  <dcterms:modified xsi:type="dcterms:W3CDTF">2018-03-06T15:34:12Z</dcterms:modified>
</cp:coreProperties>
</file>